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notesMasterIdLst>
    <p:notesMasterId r:id="rId37"/>
  </p:notesMasterIdLst>
  <p:sldIdLst>
    <p:sldId id="256" r:id="rId2"/>
    <p:sldId id="260" r:id="rId3"/>
    <p:sldId id="259" r:id="rId4"/>
    <p:sldId id="290" r:id="rId5"/>
    <p:sldId id="291" r:id="rId6"/>
    <p:sldId id="292" r:id="rId7"/>
    <p:sldId id="294" r:id="rId8"/>
    <p:sldId id="296" r:id="rId9"/>
    <p:sldId id="311" r:id="rId10"/>
    <p:sldId id="258" r:id="rId11"/>
    <p:sldId id="310" r:id="rId12"/>
    <p:sldId id="277" r:id="rId13"/>
    <p:sldId id="278" r:id="rId14"/>
    <p:sldId id="305" r:id="rId15"/>
    <p:sldId id="312" r:id="rId16"/>
    <p:sldId id="262" r:id="rId17"/>
    <p:sldId id="307" r:id="rId18"/>
    <p:sldId id="309" r:id="rId19"/>
    <p:sldId id="289" r:id="rId20"/>
    <p:sldId id="268" r:id="rId21"/>
    <p:sldId id="306" r:id="rId22"/>
    <p:sldId id="275" r:id="rId23"/>
    <p:sldId id="299" r:id="rId24"/>
    <p:sldId id="282" r:id="rId25"/>
    <p:sldId id="276" r:id="rId26"/>
    <p:sldId id="308" r:id="rId27"/>
    <p:sldId id="303" r:id="rId28"/>
    <p:sldId id="302" r:id="rId29"/>
    <p:sldId id="301" r:id="rId30"/>
    <p:sldId id="300" r:id="rId31"/>
    <p:sldId id="295" r:id="rId32"/>
    <p:sldId id="265" r:id="rId33"/>
    <p:sldId id="257" r:id="rId34"/>
    <p:sldId id="269" r:id="rId35"/>
    <p:sldId id="26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78"/>
    <p:restoredTop sz="84536"/>
  </p:normalViewPr>
  <p:slideViewPr>
    <p:cSldViewPr snapToGrid="0">
      <p:cViewPr varScale="1">
        <p:scale>
          <a:sx n="124" d="100"/>
          <a:sy n="124" d="100"/>
        </p:scale>
        <p:origin x="1200"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Gorup" userId="bd7e985d6a278036" providerId="LiveId" clId="{166444C5-0CA9-F741-9BF9-D42230BF4EED}"/>
    <pc:docChg chg="delSld">
      <pc:chgData name="Tom Gorup" userId="bd7e985d6a278036" providerId="LiveId" clId="{166444C5-0CA9-F741-9BF9-D42230BF4EED}" dt="2023-11-26T22:20:26.439" v="0" actId="2696"/>
      <pc:docMkLst>
        <pc:docMk/>
      </pc:docMkLst>
      <pc:sldChg chg="del">
        <pc:chgData name="Tom Gorup" userId="bd7e985d6a278036" providerId="LiveId" clId="{166444C5-0CA9-F741-9BF9-D42230BF4EED}" dt="2023-11-26T22:20:26.439" v="0" actId="2696"/>
        <pc:sldMkLst>
          <pc:docMk/>
          <pc:sldMk cId="3354761374" sldId="28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8CD195-D6E3-FA4B-8AAB-E82F1ECF4B8F}" type="datetimeFigureOut">
              <a:rPr lang="en-US" smtClean="0"/>
              <a:t>11/26/23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6C295A-ED67-F94E-B146-D07ADBEAEC32}" type="slidenum">
              <a:rPr lang="en-US" smtClean="0"/>
              <a:t>‹#›</a:t>
            </a:fld>
            <a:endParaRPr lang="en-US"/>
          </a:p>
        </p:txBody>
      </p:sp>
    </p:spTree>
    <p:extLst>
      <p:ext uri="{BB962C8B-B14F-4D97-AF65-F5344CB8AC3E}">
        <p14:creationId xmlns:p14="http://schemas.microsoft.com/office/powerpoint/2010/main" val="316192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learnreligions.com/coptic-orthodox-church-700011"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www.learnreligions.com/book-of-colossians-701038" TargetMode="External"/><Relationship Id="rId4" Type="http://schemas.openxmlformats.org/officeDocument/2006/relationships/hyperlink" Target="https://www.learnreligions.com/new-international-version-niv-700664"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ibleref.com/Isaiah/40/Isaiah-40-3.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bibleref.com/Matthew/11/Matthew-11-10.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biblestudytools.com/malachi/passage/?q=malachi+4:5-6" TargetMode="External"/><Relationship Id="rId4" Type="http://schemas.openxmlformats.org/officeDocument/2006/relationships/hyperlink" Target="https://www.bibleref.com/John/1/John-1-26.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Cell phone Bible conversation: other distractions; work, social media, news, and a ton of temptations that pull us away from the word</a:t>
            </a:r>
          </a:p>
          <a:p>
            <a:endParaRPr lang="en-US" dirty="0"/>
          </a:p>
          <a:p>
            <a:r>
              <a:rPr lang="en-US" dirty="0"/>
              <a:t>”best compliment you can give the author is to have a conversation with them in the book” Mark it up</a:t>
            </a:r>
          </a:p>
          <a:p>
            <a:r>
              <a:rPr lang="en-US" dirty="0"/>
              <a:t>Interact with Mark in the word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God preparing us for His purpose and through His plan?</a:t>
            </a:r>
          </a:p>
          <a:p>
            <a:endParaRPr lang="en-US" dirty="0"/>
          </a:p>
        </p:txBody>
      </p:sp>
      <p:sp>
        <p:nvSpPr>
          <p:cNvPr id="4" name="Slide Number Placeholder 3"/>
          <p:cNvSpPr>
            <a:spLocks noGrp="1"/>
          </p:cNvSpPr>
          <p:nvPr>
            <p:ph type="sldNum" sz="quarter" idx="5"/>
          </p:nvPr>
        </p:nvSpPr>
        <p:spPr/>
        <p:txBody>
          <a:bodyPr/>
          <a:lstStyle/>
          <a:p>
            <a:fld id="{CC6C295A-ED67-F94E-B146-D07ADBEAEC32}" type="slidenum">
              <a:rPr lang="en-US" smtClean="0"/>
              <a:t>1</a:t>
            </a:fld>
            <a:endParaRPr lang="en-US"/>
          </a:p>
        </p:txBody>
      </p:sp>
    </p:spTree>
    <p:extLst>
      <p:ext uri="{BB962C8B-B14F-4D97-AF65-F5344CB8AC3E}">
        <p14:creationId xmlns:p14="http://schemas.microsoft.com/office/powerpoint/2010/main" val="453055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081C2A"/>
                </a:solidFill>
                <a:effectLst/>
                <a:latin typeface="system-ui"/>
              </a:rPr>
              <a:t>He wore clothes made of camel’s hair with a leather belt around his waist, the typical garb of a prophet.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081C2A"/>
                </a:solidFill>
                <a:effectLst/>
                <a:latin typeface="system-ui"/>
              </a:rPr>
              <a:t>As an adult John lived a rugged life in the mountainous area of Judea, between the city of Jerusalem and the Dead Sea. </a:t>
            </a:r>
          </a:p>
          <a:p>
            <a:endParaRPr lang="en-US" dirty="0"/>
          </a:p>
        </p:txBody>
      </p:sp>
      <p:sp>
        <p:nvSpPr>
          <p:cNvPr id="4" name="Slide Number Placeholder 3"/>
          <p:cNvSpPr>
            <a:spLocks noGrp="1"/>
          </p:cNvSpPr>
          <p:nvPr>
            <p:ph type="sldNum" sz="quarter" idx="5"/>
          </p:nvPr>
        </p:nvSpPr>
        <p:spPr/>
        <p:txBody>
          <a:bodyPr/>
          <a:lstStyle/>
          <a:p>
            <a:fld id="{CC6C295A-ED67-F94E-B146-D07ADBEAEC32}" type="slidenum">
              <a:rPr lang="en-US" smtClean="0"/>
              <a:t>12</a:t>
            </a:fld>
            <a:endParaRPr lang="en-US"/>
          </a:p>
        </p:txBody>
      </p:sp>
    </p:spTree>
    <p:extLst>
      <p:ext uri="{BB962C8B-B14F-4D97-AF65-F5344CB8AC3E}">
        <p14:creationId xmlns:p14="http://schemas.microsoft.com/office/powerpoint/2010/main" val="221968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itinerary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PRAY PRAY PRAY PRAY PRAY </a:t>
            </a:r>
            <a:endParaRPr lang="en-US" dirty="0"/>
          </a:p>
          <a:p>
            <a:endParaRPr lang="en-US" dirty="0"/>
          </a:p>
        </p:txBody>
      </p:sp>
      <p:sp>
        <p:nvSpPr>
          <p:cNvPr id="4" name="Slide Number Placeholder 3"/>
          <p:cNvSpPr>
            <a:spLocks noGrp="1"/>
          </p:cNvSpPr>
          <p:nvPr>
            <p:ph type="sldNum" sz="quarter" idx="5"/>
          </p:nvPr>
        </p:nvSpPr>
        <p:spPr/>
        <p:txBody>
          <a:bodyPr/>
          <a:lstStyle/>
          <a:p>
            <a:fld id="{CC6C295A-ED67-F94E-B146-D07ADBEAEC32}" type="slidenum">
              <a:rPr lang="en-US" smtClean="0"/>
              <a:t>13</a:t>
            </a:fld>
            <a:endParaRPr lang="en-US"/>
          </a:p>
        </p:txBody>
      </p:sp>
    </p:spTree>
    <p:extLst>
      <p:ext uri="{BB962C8B-B14F-4D97-AF65-F5344CB8AC3E}">
        <p14:creationId xmlns:p14="http://schemas.microsoft.com/office/powerpoint/2010/main" val="3595269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b="0" i="0" u="none" strike="noStrike" dirty="0">
              <a:solidFill>
                <a:srgbClr val="000000"/>
              </a:solidFill>
              <a:effectLst/>
              <a:latin typeface="ui-sans-serif"/>
            </a:endParaRPr>
          </a:p>
          <a:p>
            <a:pPr marL="0" marR="0" indent="0">
              <a:lnSpc>
                <a:spcPct val="115000"/>
              </a:lnSpc>
              <a:spcBef>
                <a:spcPts val="0"/>
              </a:spcBef>
              <a:spcAft>
                <a:spcPts val="1000"/>
              </a:spcAft>
              <a:buNone/>
              <a:tabLst>
                <a:tab pos="127000" algn="r"/>
                <a:tab pos="254000" algn="l"/>
              </a:tabLst>
            </a:pPr>
            <a:r>
              <a:rPr lang="en-US" sz="1200" dirty="0">
                <a:effectLst/>
                <a:latin typeface="Century Gothic" panose="020B0502020202020204" pitchFamily="34" charset="0"/>
              </a:rPr>
              <a:t> </a:t>
            </a:r>
            <a:r>
              <a:rPr lang="en-US" sz="1200" b="1" baseline="30000" dirty="0">
                <a:effectLst/>
                <a:latin typeface="Century Gothic" panose="020B0502020202020204" pitchFamily="34" charset="0"/>
              </a:rPr>
              <a:t>9 </a:t>
            </a:r>
            <a:r>
              <a:rPr lang="en-US" sz="1200" dirty="0">
                <a:effectLst/>
                <a:latin typeface="Century Gothic" panose="020B0502020202020204" pitchFamily="34" charset="0"/>
              </a:rPr>
              <a:t>	The heart of man plans his way, </a:t>
            </a:r>
          </a:p>
          <a:p>
            <a:pPr marL="406400" marR="0" indent="0">
              <a:lnSpc>
                <a:spcPct val="115000"/>
              </a:lnSpc>
              <a:spcBef>
                <a:spcPts val="0"/>
              </a:spcBef>
              <a:spcAft>
                <a:spcPts val="1000"/>
              </a:spcAft>
              <a:buNone/>
            </a:pPr>
            <a:r>
              <a:rPr lang="en-US" sz="1200" dirty="0">
                <a:effectLst/>
                <a:latin typeface="Century Gothic" panose="020B0502020202020204" pitchFamily="34" charset="0"/>
              </a:rPr>
              <a:t>but the </a:t>
            </a:r>
            <a:r>
              <a:rPr lang="en-US" sz="1200" cap="small" dirty="0">
                <a:effectLst/>
                <a:latin typeface="Century Gothic" panose="020B0502020202020204" pitchFamily="34" charset="0"/>
              </a:rPr>
              <a:t>Lord</a:t>
            </a:r>
            <a:r>
              <a:rPr lang="en-US" sz="1200" dirty="0">
                <a:effectLst/>
                <a:latin typeface="Century Gothic" panose="020B0502020202020204" pitchFamily="34" charset="0"/>
              </a:rPr>
              <a:t> establishes his steps. </a:t>
            </a:r>
          </a:p>
          <a:p>
            <a:pPr marL="0" indent="0">
              <a:buNone/>
            </a:pPr>
            <a:r>
              <a:rPr lang="en-US" sz="1200" dirty="0">
                <a:effectLst/>
                <a:latin typeface="Century Gothic" panose="020B0502020202020204" pitchFamily="34" charset="0"/>
              </a:rPr>
              <a:t>Proverbs 16:9 (ESV)</a:t>
            </a:r>
          </a:p>
          <a:p>
            <a:endParaRPr lang="en-US" dirty="0"/>
          </a:p>
        </p:txBody>
      </p:sp>
      <p:sp>
        <p:nvSpPr>
          <p:cNvPr id="4" name="Slide Number Placeholder 3"/>
          <p:cNvSpPr>
            <a:spLocks noGrp="1"/>
          </p:cNvSpPr>
          <p:nvPr>
            <p:ph type="sldNum" sz="quarter" idx="5"/>
          </p:nvPr>
        </p:nvSpPr>
        <p:spPr/>
        <p:txBody>
          <a:bodyPr/>
          <a:lstStyle/>
          <a:p>
            <a:fld id="{CC6C295A-ED67-F94E-B146-D07ADBEAEC32}" type="slidenum">
              <a:rPr lang="en-US" smtClean="0"/>
              <a:t>14</a:t>
            </a:fld>
            <a:endParaRPr lang="en-US"/>
          </a:p>
        </p:txBody>
      </p:sp>
    </p:spTree>
    <p:extLst>
      <p:ext uri="{BB962C8B-B14F-4D97-AF65-F5344CB8AC3E}">
        <p14:creationId xmlns:p14="http://schemas.microsoft.com/office/powerpoint/2010/main" val="788067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Then, I came across this definition of wisdom.</a:t>
            </a:r>
          </a:p>
        </p:txBody>
      </p:sp>
      <p:sp>
        <p:nvSpPr>
          <p:cNvPr id="4" name="Slide Number Placeholder 3"/>
          <p:cNvSpPr>
            <a:spLocks noGrp="1"/>
          </p:cNvSpPr>
          <p:nvPr>
            <p:ph type="sldNum" sz="quarter" idx="5"/>
          </p:nvPr>
        </p:nvSpPr>
        <p:spPr/>
        <p:txBody>
          <a:bodyPr/>
          <a:lstStyle/>
          <a:p>
            <a:fld id="{CC6C295A-ED67-F94E-B146-D07ADBEAEC32}" type="slidenum">
              <a:rPr lang="en-US" smtClean="0"/>
              <a:t>16</a:t>
            </a:fld>
            <a:endParaRPr lang="en-US"/>
          </a:p>
        </p:txBody>
      </p:sp>
    </p:spTree>
    <p:extLst>
      <p:ext uri="{BB962C8B-B14F-4D97-AF65-F5344CB8AC3E}">
        <p14:creationId xmlns:p14="http://schemas.microsoft.com/office/powerpoint/2010/main" val="806231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began looking around for answers.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Digging in I found a few answers…</a:t>
            </a:r>
          </a:p>
          <a:p>
            <a:endParaRPr lang="en-US" dirty="0"/>
          </a:p>
          <a:p>
            <a:r>
              <a:rPr lang="en-US" dirty="0"/>
              <a:t>I need to trust in his plan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How can I know God’s plan for my life?</a:t>
            </a:r>
          </a:p>
          <a:p>
            <a:endParaRPr lang="en-US" dirty="0"/>
          </a:p>
        </p:txBody>
      </p:sp>
      <p:sp>
        <p:nvSpPr>
          <p:cNvPr id="4" name="Slide Number Placeholder 3"/>
          <p:cNvSpPr>
            <a:spLocks noGrp="1"/>
          </p:cNvSpPr>
          <p:nvPr>
            <p:ph type="sldNum" sz="quarter" idx="5"/>
          </p:nvPr>
        </p:nvSpPr>
        <p:spPr/>
        <p:txBody>
          <a:bodyPr/>
          <a:lstStyle/>
          <a:p>
            <a:fld id="{CC6C295A-ED67-F94E-B146-D07ADBEAEC32}" type="slidenum">
              <a:rPr lang="en-US" smtClean="0"/>
              <a:t>17</a:t>
            </a:fld>
            <a:endParaRPr lang="en-US"/>
          </a:p>
        </p:txBody>
      </p:sp>
    </p:spTree>
    <p:extLst>
      <p:ext uri="{BB962C8B-B14F-4D97-AF65-F5344CB8AC3E}">
        <p14:creationId xmlns:p14="http://schemas.microsoft.com/office/powerpoint/2010/main" val="2765584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Prepare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Trust in his word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 will instruct you… but how?</a:t>
            </a:r>
          </a:p>
          <a:p>
            <a:r>
              <a:rPr lang="en-US" dirty="0"/>
              <a:t>Then I came across this definition of Wisdom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How can I know God’s plan for my life?</a:t>
            </a:r>
          </a:p>
          <a:p>
            <a:endParaRPr lang="en-US" dirty="0"/>
          </a:p>
        </p:txBody>
      </p:sp>
      <p:sp>
        <p:nvSpPr>
          <p:cNvPr id="4" name="Slide Number Placeholder 3"/>
          <p:cNvSpPr>
            <a:spLocks noGrp="1"/>
          </p:cNvSpPr>
          <p:nvPr>
            <p:ph type="sldNum" sz="quarter" idx="5"/>
          </p:nvPr>
        </p:nvSpPr>
        <p:spPr/>
        <p:txBody>
          <a:bodyPr/>
          <a:lstStyle/>
          <a:p>
            <a:fld id="{CC6C295A-ED67-F94E-B146-D07ADBEAEC32}" type="slidenum">
              <a:rPr lang="en-US" smtClean="0"/>
              <a:t>18</a:t>
            </a:fld>
            <a:endParaRPr lang="en-US"/>
          </a:p>
        </p:txBody>
      </p:sp>
    </p:spTree>
    <p:extLst>
      <p:ext uri="{BB962C8B-B14F-4D97-AF65-F5344CB8AC3E}">
        <p14:creationId xmlns:p14="http://schemas.microsoft.com/office/powerpoint/2010/main" val="1078215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Wisdom is God-given and God-centered discernment</a:t>
            </a:r>
          </a:p>
          <a:p>
            <a:r>
              <a:rPr lang="en-US" sz="1200" dirty="0"/>
              <a:t>How has God most fully and completely revealed his mind and character to us? Through His son, Jesus </a:t>
            </a:r>
            <a:r>
              <a:rPr lang="en-US" sz="1200" dirty="0" err="1"/>
              <a:t>Chirst</a:t>
            </a:r>
            <a:r>
              <a:rPr lang="en-US" sz="1200" dirty="0"/>
              <a:t>; the incarnate Word of God.”</a:t>
            </a:r>
          </a:p>
          <a:p>
            <a:endParaRPr lang="en-US" sz="1200" dirty="0"/>
          </a:p>
          <a:p>
            <a:r>
              <a:rPr lang="en-US" sz="1200" dirty="0"/>
              <a:t>----</a:t>
            </a:r>
          </a:p>
          <a:p>
            <a:r>
              <a:rPr lang="en-US" sz="1200" dirty="0"/>
              <a:t>“Seeing the world and your circumstances as God sees them and then acting in accordance with that knowledge.”</a:t>
            </a:r>
          </a:p>
          <a:p>
            <a:r>
              <a:rPr lang="en-US" sz="1200" dirty="0"/>
              <a:t>“Wisdom is actually the very mind of God, the pattern according to which he created and ordered the world. To have wisdom, therefore, is to see the world as God sees it, and then to act in accordance with that understanding. </a:t>
            </a:r>
          </a:p>
          <a:p>
            <a:endParaRPr lang="en-US" sz="1200" dirty="0"/>
          </a:p>
          <a:p>
            <a:endParaRPr lang="en-US" dirty="0"/>
          </a:p>
        </p:txBody>
      </p:sp>
      <p:sp>
        <p:nvSpPr>
          <p:cNvPr id="4" name="Slide Number Placeholder 3"/>
          <p:cNvSpPr>
            <a:spLocks noGrp="1"/>
          </p:cNvSpPr>
          <p:nvPr>
            <p:ph type="sldNum" sz="quarter" idx="5"/>
          </p:nvPr>
        </p:nvSpPr>
        <p:spPr/>
        <p:txBody>
          <a:bodyPr/>
          <a:lstStyle/>
          <a:p>
            <a:fld id="{CC6C295A-ED67-F94E-B146-D07ADBEAEC32}" type="slidenum">
              <a:rPr lang="en-US" smtClean="0"/>
              <a:t>19</a:t>
            </a:fld>
            <a:endParaRPr lang="en-US"/>
          </a:p>
        </p:txBody>
      </p:sp>
    </p:spTree>
    <p:extLst>
      <p:ext uri="{BB962C8B-B14F-4D97-AF65-F5344CB8AC3E}">
        <p14:creationId xmlns:p14="http://schemas.microsoft.com/office/powerpoint/2010/main" val="1404864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gives it freely, just ask!</a:t>
            </a:r>
          </a:p>
        </p:txBody>
      </p:sp>
      <p:sp>
        <p:nvSpPr>
          <p:cNvPr id="4" name="Slide Number Placeholder 3"/>
          <p:cNvSpPr>
            <a:spLocks noGrp="1"/>
          </p:cNvSpPr>
          <p:nvPr>
            <p:ph type="sldNum" sz="quarter" idx="5"/>
          </p:nvPr>
        </p:nvSpPr>
        <p:spPr/>
        <p:txBody>
          <a:bodyPr/>
          <a:lstStyle/>
          <a:p>
            <a:fld id="{CC6C295A-ED67-F94E-B146-D07ADBEAEC32}" type="slidenum">
              <a:rPr lang="en-US" smtClean="0"/>
              <a:t>20</a:t>
            </a:fld>
            <a:endParaRPr lang="en-US"/>
          </a:p>
        </p:txBody>
      </p:sp>
    </p:spTree>
    <p:extLst>
      <p:ext uri="{BB962C8B-B14F-4D97-AF65-F5344CB8AC3E}">
        <p14:creationId xmlns:p14="http://schemas.microsoft.com/office/powerpoint/2010/main" val="2339282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How has God most fully and completely revealed his mind and character to us? Through His son, Jesus </a:t>
            </a:r>
            <a:r>
              <a:rPr lang="en-US" sz="1200" dirty="0" err="1"/>
              <a:t>Chirst</a:t>
            </a:r>
            <a:r>
              <a:rPr lang="en-US" sz="1200" dirty="0"/>
              <a:t>; the incarnate Word of God.”</a:t>
            </a:r>
          </a:p>
          <a:p>
            <a:endParaRPr lang="en-US" dirty="0"/>
          </a:p>
          <a:p>
            <a:r>
              <a:rPr lang="en-US" dirty="0"/>
              <a:t>Spend time learning about Jesus -&gt; the Gospels</a:t>
            </a:r>
          </a:p>
        </p:txBody>
      </p:sp>
      <p:sp>
        <p:nvSpPr>
          <p:cNvPr id="4" name="Slide Number Placeholder 3"/>
          <p:cNvSpPr>
            <a:spLocks noGrp="1"/>
          </p:cNvSpPr>
          <p:nvPr>
            <p:ph type="sldNum" sz="quarter" idx="5"/>
          </p:nvPr>
        </p:nvSpPr>
        <p:spPr/>
        <p:txBody>
          <a:bodyPr/>
          <a:lstStyle/>
          <a:p>
            <a:fld id="{CC6C295A-ED67-F94E-B146-D07ADBEAEC32}" type="slidenum">
              <a:rPr lang="en-US" smtClean="0"/>
              <a:t>21</a:t>
            </a:fld>
            <a:endParaRPr lang="en-US"/>
          </a:p>
        </p:txBody>
      </p:sp>
    </p:spTree>
    <p:extLst>
      <p:ext uri="{BB962C8B-B14F-4D97-AF65-F5344CB8AC3E}">
        <p14:creationId xmlns:p14="http://schemas.microsoft.com/office/powerpoint/2010/main" val="1663213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put God’s wisdom to work, what does he promise us?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6C295A-ED67-F94E-B146-D07ADBEAEC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9510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Synoptic Gospels: Matthew Mark, and Luke</a:t>
            </a:r>
          </a:p>
          <a:p>
            <a:endParaRPr lang="en-US" dirty="0"/>
          </a:p>
          <a:p>
            <a:r>
              <a:rPr lang="en-US" dirty="0"/>
              <a:t>Good News</a:t>
            </a:r>
          </a:p>
          <a:p>
            <a:r>
              <a:rPr lang="en-US" dirty="0"/>
              <a:t>Mark: The Time is fulfilled; God’s kingdom has come near – God’s Kingdom is coming</a:t>
            </a:r>
          </a:p>
          <a:p>
            <a:endParaRPr lang="en-US" dirty="0"/>
          </a:p>
          <a:p>
            <a:r>
              <a:rPr lang="en-US" dirty="0"/>
              <a:t>God Created a World &gt; Created a humanity to rule over it &gt; we keep failing &gt; God is committed &gt; God won’t give up (prophets said) &gt; He wants all creation to know &gt; Kingdom of God &gt; Jesus is bringing this Kingdom &gt; Jesus is liberating people from death and disease &gt; Jesus is inviting us to live in God’s good world</a:t>
            </a:r>
          </a:p>
          <a:p>
            <a:endParaRPr lang="en-US" dirty="0"/>
          </a:p>
          <a:p>
            <a:r>
              <a:rPr lang="en-US" dirty="0"/>
              <a:t>Not to just know of God’s Kingdom; they want them to become a part of it</a:t>
            </a:r>
          </a:p>
          <a:p>
            <a:r>
              <a:rPr lang="en-US" dirty="0"/>
              <a:t>Persuade us; to trust and follow Jesus; so we can participate in the new creation that He began.</a:t>
            </a:r>
          </a:p>
          <a:p>
            <a:endParaRPr lang="en-US" dirty="0"/>
          </a:p>
          <a:p>
            <a:r>
              <a:rPr lang="en-US" dirty="0"/>
              <a:t>----</a:t>
            </a:r>
          </a:p>
          <a:p>
            <a:r>
              <a:rPr lang="en-US" dirty="0"/>
              <a:t>Gospel is …</a:t>
            </a:r>
          </a:p>
          <a:p>
            <a:r>
              <a:rPr lang="en-US" dirty="0"/>
              <a:t>a Plan for eternity: As per the Bible</a:t>
            </a:r>
          </a:p>
          <a:p>
            <a:r>
              <a:rPr lang="en-US" dirty="0"/>
              <a:t>An Event: Christ Died</a:t>
            </a:r>
          </a:p>
          <a:p>
            <a:r>
              <a:rPr lang="en-US" dirty="0"/>
              <a:t>An Achievement: Sins were paid for; righteousness as achieved</a:t>
            </a:r>
          </a:p>
          <a:p>
            <a:r>
              <a:rPr lang="en-US" dirty="0"/>
              <a:t>An offer: Extended in an offer to the world that is free</a:t>
            </a:r>
          </a:p>
          <a:p>
            <a:r>
              <a:rPr lang="en-US" dirty="0"/>
              <a:t>The Application: By faith I am forgiven, by faith I am justified</a:t>
            </a:r>
          </a:p>
          <a:p>
            <a:r>
              <a:rPr lang="en-US" dirty="0"/>
              <a:t>God: 1 Peter 3:18; to bring us to God – God is the end</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C6C295A-ED67-F94E-B146-D07ADBEAEC32}" type="slidenum">
              <a:rPr lang="en-US" smtClean="0"/>
              <a:t>2</a:t>
            </a:fld>
            <a:endParaRPr lang="en-US"/>
          </a:p>
        </p:txBody>
      </p:sp>
    </p:spTree>
    <p:extLst>
      <p:ext uri="{BB962C8B-B14F-4D97-AF65-F5344CB8AC3E}">
        <p14:creationId xmlns:p14="http://schemas.microsoft.com/office/powerpoint/2010/main" val="4676105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It’s seeing the world, and your circumstances, as God sees them, and then acting in accordance with that knowledge.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CC6C295A-ED67-F94E-B146-D07ADBEAEC32}" type="slidenum">
              <a:rPr lang="en-US" smtClean="0"/>
              <a:t>24</a:t>
            </a:fld>
            <a:endParaRPr lang="en-US"/>
          </a:p>
        </p:txBody>
      </p:sp>
    </p:spTree>
    <p:extLst>
      <p:ext uri="{BB962C8B-B14F-4D97-AF65-F5344CB8AC3E}">
        <p14:creationId xmlns:p14="http://schemas.microsoft.com/office/powerpoint/2010/main" val="104806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6C295A-ED67-F94E-B146-D07ADBEAEC32}" type="slidenum">
              <a:rPr lang="en-US" smtClean="0"/>
              <a:t>28</a:t>
            </a:fld>
            <a:endParaRPr lang="en-US"/>
          </a:p>
        </p:txBody>
      </p:sp>
    </p:spTree>
    <p:extLst>
      <p:ext uri="{BB962C8B-B14F-4D97-AF65-F5344CB8AC3E}">
        <p14:creationId xmlns:p14="http://schemas.microsoft.com/office/powerpoint/2010/main" val="2268920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 is moving at lightening speed but he’s opening up with a guy named John the Baptist</a:t>
            </a:r>
          </a:p>
          <a:p>
            <a:endParaRPr lang="en-US" dirty="0"/>
          </a:p>
        </p:txBody>
      </p:sp>
      <p:sp>
        <p:nvSpPr>
          <p:cNvPr id="4" name="Slide Number Placeholder 3"/>
          <p:cNvSpPr>
            <a:spLocks noGrp="1"/>
          </p:cNvSpPr>
          <p:nvPr>
            <p:ph type="sldNum" sz="quarter" idx="5"/>
          </p:nvPr>
        </p:nvSpPr>
        <p:spPr/>
        <p:txBody>
          <a:bodyPr/>
          <a:lstStyle/>
          <a:p>
            <a:fld id="{CC6C295A-ED67-F94E-B146-D07ADBEAEC32}" type="slidenum">
              <a:rPr lang="en-US" smtClean="0"/>
              <a:t>33</a:t>
            </a:fld>
            <a:endParaRPr lang="en-US"/>
          </a:p>
        </p:txBody>
      </p:sp>
    </p:spTree>
    <p:extLst>
      <p:ext uri="{BB962C8B-B14F-4D97-AF65-F5344CB8AC3E}">
        <p14:creationId xmlns:p14="http://schemas.microsoft.com/office/powerpoint/2010/main" val="3849078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apple-system"/>
              </a:rPr>
              <a:t>Was not a disciple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apple-system"/>
              </a:rPr>
              <a:t>Was there the night Jesus was arrested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apple-system"/>
              </a:rPr>
              <a:t>Also known as John Mark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apple-system"/>
              </a:rPr>
              <a:t>Son of a woman named Mary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apple-system"/>
              </a:rPr>
              <a:t>His Gospel is thought to be the earliest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22222"/>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apple-system"/>
              </a:rPr>
              <a:t>Max Mclean – Mark dramatized max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22222"/>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apple-system"/>
              </a:rPr>
              <a:t>In </a:t>
            </a:r>
            <a:r>
              <a:rPr lang="en-US" b="1" i="0" dirty="0">
                <a:solidFill>
                  <a:srgbClr val="222222"/>
                </a:solidFill>
                <a:effectLst/>
                <a:latin typeface="-apple-system"/>
              </a:rPr>
              <a:t>Acts 12:12</a:t>
            </a:r>
            <a:r>
              <a:rPr lang="en-US" b="0" i="0" dirty="0">
                <a:solidFill>
                  <a:srgbClr val="222222"/>
                </a:solidFill>
                <a:effectLst/>
                <a:latin typeface="-apple-system"/>
              </a:rPr>
              <a:t>, </a:t>
            </a:r>
            <a:r>
              <a:rPr lang="en-US" b="0" i="1" dirty="0">
                <a:solidFill>
                  <a:srgbClr val="222222"/>
                </a:solidFill>
                <a:effectLst/>
                <a:latin typeface="-apple-system"/>
              </a:rPr>
              <a:t>‘When this had dawned on him, he went to the house of Mary the mother of John, also called Mark, where many people had gathered and were praying’</a:t>
            </a:r>
            <a:endParaRPr lang="en-US" dirty="0"/>
          </a:p>
          <a:p>
            <a:endParaRPr lang="en-US" b="0" i="0" u="none" strike="noStrike" dirty="0">
              <a:solidFill>
                <a:srgbClr val="464646"/>
              </a:solidFill>
              <a:effectLst/>
              <a:latin typeface="Poppins" panose="020B0604020202020204" pitchFamily="34" charset="0"/>
            </a:endParaRPr>
          </a:p>
          <a:p>
            <a:r>
              <a:rPr lang="en-US" b="0" i="0" u="none" strike="noStrike" dirty="0">
                <a:solidFill>
                  <a:srgbClr val="464646"/>
                </a:solidFill>
                <a:effectLst/>
                <a:latin typeface="Poppins" panose="020B0604020202020204" pitchFamily="34" charset="0"/>
              </a:rPr>
              <a:t>Forgiveness is </a:t>
            </a:r>
            <a:r>
              <a:rPr lang="en-US" b="0" i="0" dirty="0">
                <a:solidFill>
                  <a:srgbClr val="464646"/>
                </a:solidFill>
                <a:effectLst/>
                <a:latin typeface="Poppins" panose="020B0604020202020204" pitchFamily="34" charset="0"/>
              </a:rPr>
              <a:t>possible. So are second chances. Paul forgave Mark and gave him a chance to prove his worth. Peter was so taken with Mark he considered him like a son.</a:t>
            </a:r>
          </a:p>
          <a:p>
            <a:endParaRPr lang="en-US" b="0" i="0" dirty="0">
              <a:solidFill>
                <a:srgbClr val="464646"/>
              </a:solidFill>
              <a:effectLst/>
              <a:latin typeface="Poppins" panose="020B0604020202020204" pitchFamily="34" charset="0"/>
            </a:endParaRPr>
          </a:p>
          <a:p>
            <a:r>
              <a:rPr lang="en-US" b="0" i="0" dirty="0">
                <a:solidFill>
                  <a:srgbClr val="464646"/>
                </a:solidFill>
                <a:effectLst/>
                <a:latin typeface="Poppins" pitchFamily="2" charset="77"/>
              </a:rPr>
              <a:t>Paul made his first missionary journey to Cyprus, accompanied by Barnabas and John Mark. When they sailed to </a:t>
            </a:r>
            <a:r>
              <a:rPr lang="en-US" b="0" i="0" dirty="0" err="1">
                <a:solidFill>
                  <a:srgbClr val="464646"/>
                </a:solidFill>
                <a:effectLst/>
                <a:latin typeface="Poppins" pitchFamily="2" charset="77"/>
              </a:rPr>
              <a:t>Perga</a:t>
            </a:r>
            <a:r>
              <a:rPr lang="en-US" b="0" i="0" dirty="0">
                <a:solidFill>
                  <a:srgbClr val="464646"/>
                </a:solidFill>
                <a:effectLst/>
                <a:latin typeface="Poppins" pitchFamily="2" charset="77"/>
              </a:rPr>
              <a:t> in Pamphylia, Mark left them and returned to Jerusalem. No explanation is given for his departure, and Bible scholars have been speculating ever since.</a:t>
            </a:r>
            <a:r>
              <a:rPr lang="en-US" b="0" i="0" dirty="0">
                <a:solidFill>
                  <a:srgbClr val="464646"/>
                </a:solidFill>
                <a:effectLst/>
                <a:latin typeface="Poppins" panose="020B0604020202020204" pitchFamily="34" charset="0"/>
              </a:rPr>
              <a:t> </a:t>
            </a:r>
          </a:p>
          <a:p>
            <a:endParaRPr lang="en-US" b="0" i="0" dirty="0">
              <a:solidFill>
                <a:srgbClr val="464646"/>
              </a:solidFill>
              <a:effectLst/>
              <a:latin typeface="Poppins" panose="020B0604020202020204" pitchFamily="34" charset="0"/>
            </a:endParaRPr>
          </a:p>
          <a:p>
            <a:r>
              <a:rPr lang="en-US" b="0" i="0" dirty="0">
                <a:solidFill>
                  <a:srgbClr val="464646"/>
                </a:solidFill>
                <a:effectLst/>
                <a:latin typeface="Poppins" pitchFamily="2" charset="77"/>
              </a:rPr>
              <a:t>According to Coptic tradition, John Mark is the founder of the </a:t>
            </a:r>
            <a:r>
              <a:rPr lang="en-US" b="0" i="0" u="none" strike="noStrike" dirty="0">
                <a:solidFill>
                  <a:srgbClr val="464646"/>
                </a:solidFill>
                <a:effectLst/>
                <a:latin typeface="Poppins" pitchFamily="2" charset="77"/>
                <a:hlinkClick r:id="rId3"/>
              </a:rPr>
              <a:t>Coptic Church</a:t>
            </a:r>
            <a:r>
              <a:rPr lang="en-US" b="0" i="0" dirty="0">
                <a:solidFill>
                  <a:srgbClr val="464646"/>
                </a:solidFill>
                <a:effectLst/>
                <a:latin typeface="Poppins" pitchFamily="2" charset="77"/>
              </a:rPr>
              <a:t> in Egypt. Copts believe Mark was tied to a horse and dragged to his death by a mob of pagans on Easter, 68 A.D., in Alexandria.</a:t>
            </a:r>
            <a:endParaRPr lang="en-US" b="0" i="0" dirty="0">
              <a:solidFill>
                <a:srgbClr val="464646"/>
              </a:solidFill>
              <a:effectLst/>
              <a:latin typeface="Poppins" panose="020B0604020202020204" pitchFamily="34" charset="0"/>
            </a:endParaRPr>
          </a:p>
          <a:p>
            <a:endParaRPr lang="en-US" b="0" i="0" dirty="0">
              <a:solidFill>
                <a:srgbClr val="464646"/>
              </a:solidFill>
              <a:effectLst/>
              <a:latin typeface="Poppins" panose="020B0604020202020204" pitchFamily="34" charset="0"/>
            </a:endParaRPr>
          </a:p>
          <a:p>
            <a:r>
              <a:rPr lang="en-US" b="0" i="0" dirty="0">
                <a:solidFill>
                  <a:srgbClr val="464646"/>
                </a:solidFill>
                <a:effectLst/>
                <a:latin typeface="Poppins" pitchFamily="2" charset="77"/>
              </a:rPr>
              <a:t>A young man, wearing nothing but a linen garment, was following Jesus. When they seized him, he fled naked, leaving his garment behind. (Mark 14:51-52, </a:t>
            </a:r>
            <a:r>
              <a:rPr lang="en-US" b="0" i="0" u="none" strike="noStrike" dirty="0">
                <a:solidFill>
                  <a:srgbClr val="464646"/>
                </a:solidFill>
                <a:effectLst/>
                <a:latin typeface="Poppins" pitchFamily="2" charset="77"/>
                <a:hlinkClick r:id="rId4"/>
              </a:rPr>
              <a:t>NIV</a:t>
            </a:r>
            <a:r>
              <a:rPr lang="en-US" b="0" i="0" dirty="0">
                <a:solidFill>
                  <a:srgbClr val="464646"/>
                </a:solidFill>
                <a:effectLst/>
                <a:latin typeface="Poppins" pitchFamily="2" charset="77"/>
              </a:rPr>
              <a:t>)</a:t>
            </a:r>
          </a:p>
          <a:p>
            <a:endParaRPr lang="en-US" b="0" i="0" dirty="0">
              <a:solidFill>
                <a:srgbClr val="464646"/>
              </a:solidFill>
              <a:effectLst/>
              <a:latin typeface="Poppins" pitchFamily="2" charset="77"/>
            </a:endParaRPr>
          </a:p>
          <a:p>
            <a:r>
              <a:rPr lang="en-US" b="0" i="0" dirty="0">
                <a:solidFill>
                  <a:srgbClr val="464646"/>
                </a:solidFill>
                <a:effectLst/>
                <a:latin typeface="Poppins" pitchFamily="2" charset="77"/>
              </a:rPr>
              <a:t>John Mark is mentioned in Acts 12:23-13:13, 15:36-39; </a:t>
            </a:r>
            <a:r>
              <a:rPr lang="en-US" b="0" i="0" u="none" strike="noStrike" dirty="0">
                <a:solidFill>
                  <a:srgbClr val="464646"/>
                </a:solidFill>
                <a:effectLst/>
                <a:latin typeface="Poppins" pitchFamily="2" charset="77"/>
                <a:hlinkClick r:id="rId5"/>
              </a:rPr>
              <a:t>Colossians</a:t>
            </a:r>
            <a:r>
              <a:rPr lang="en-US" b="0" i="0" dirty="0">
                <a:solidFill>
                  <a:srgbClr val="464646"/>
                </a:solidFill>
                <a:effectLst/>
                <a:latin typeface="Poppins" pitchFamily="2" charset="77"/>
              </a:rPr>
              <a:t> 4:10; 2 Timothy 4:11; and 1 Peter 5:13.</a:t>
            </a:r>
          </a:p>
          <a:p>
            <a:endParaRPr lang="en-US" b="0" i="0" dirty="0">
              <a:solidFill>
                <a:srgbClr val="464646"/>
              </a:solidFill>
              <a:effectLst/>
              <a:latin typeface="Poppins" pitchFamily="2" charset="77"/>
            </a:endParaRPr>
          </a:p>
        </p:txBody>
      </p:sp>
      <p:sp>
        <p:nvSpPr>
          <p:cNvPr id="4" name="Slide Number Placeholder 3"/>
          <p:cNvSpPr>
            <a:spLocks noGrp="1"/>
          </p:cNvSpPr>
          <p:nvPr>
            <p:ph type="sldNum" sz="quarter" idx="5"/>
          </p:nvPr>
        </p:nvSpPr>
        <p:spPr/>
        <p:txBody>
          <a:bodyPr/>
          <a:lstStyle/>
          <a:p>
            <a:fld id="{CC6C295A-ED67-F94E-B146-D07ADBEAEC32}" type="slidenum">
              <a:rPr lang="en-US" smtClean="0"/>
              <a:t>3</a:t>
            </a:fld>
            <a:endParaRPr lang="en-US"/>
          </a:p>
        </p:txBody>
      </p:sp>
    </p:spTree>
    <p:extLst>
      <p:ext uri="{BB962C8B-B14F-4D97-AF65-F5344CB8AC3E}">
        <p14:creationId xmlns:p14="http://schemas.microsoft.com/office/powerpoint/2010/main" val="2074703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81C2A"/>
                </a:solidFill>
                <a:effectLst/>
                <a:latin typeface="system-ui"/>
              </a:rPr>
              <a:t>John’s coming was foretold over 700 years previously by another prophet: (</a:t>
            </a:r>
            <a:r>
              <a:rPr lang="en-US" b="0" i="0" dirty="0">
                <a:effectLst/>
                <a:latin typeface="system-ui"/>
                <a:hlinkClick r:id="rId3"/>
              </a:rPr>
              <a:t>Isaiah 40:3–5</a:t>
            </a:r>
            <a:r>
              <a:rPr lang="en-US" b="0" i="0" u="none" strike="noStrike" dirty="0">
                <a:solidFill>
                  <a:srgbClr val="081C2A"/>
                </a:solidFill>
                <a:effectLst/>
                <a:latin typeface="system-ui"/>
              </a:rPr>
              <a:t>)</a:t>
            </a:r>
          </a:p>
          <a:p>
            <a:endParaRPr lang="en-US" b="0" i="0" u="none" strike="noStrike" dirty="0">
              <a:solidFill>
                <a:srgbClr val="081C2A"/>
              </a:solidFill>
              <a:effectLst/>
              <a:latin typeface="system-ui"/>
            </a:endParaRPr>
          </a:p>
          <a:p>
            <a:r>
              <a:rPr lang="en-US" b="0" i="0" u="none" strike="noStrike" dirty="0">
                <a:solidFill>
                  <a:srgbClr val="081C2A"/>
                </a:solidFill>
                <a:effectLst/>
                <a:latin typeface="system-ui"/>
              </a:rPr>
              <a:t>John lived his life to introduce others to Jesus Christ; he was focused on the mission God had given him. </a:t>
            </a:r>
          </a:p>
          <a:p>
            <a:endParaRPr lang="en-US" dirty="0"/>
          </a:p>
          <a:p>
            <a:endParaRPr lang="en-US" dirty="0"/>
          </a:p>
        </p:txBody>
      </p:sp>
      <p:sp>
        <p:nvSpPr>
          <p:cNvPr id="4" name="Slide Number Placeholder 3"/>
          <p:cNvSpPr>
            <a:spLocks noGrp="1"/>
          </p:cNvSpPr>
          <p:nvPr>
            <p:ph type="sldNum" sz="quarter" idx="5"/>
          </p:nvPr>
        </p:nvSpPr>
        <p:spPr/>
        <p:txBody>
          <a:bodyPr/>
          <a:lstStyle/>
          <a:p>
            <a:fld id="{CC6C295A-ED67-F94E-B146-D07ADBEAEC32}" type="slidenum">
              <a:rPr lang="en-US" smtClean="0"/>
              <a:t>5</a:t>
            </a:fld>
            <a:endParaRPr lang="en-US"/>
          </a:p>
        </p:txBody>
      </p:sp>
    </p:spTree>
    <p:extLst>
      <p:ext uri="{BB962C8B-B14F-4D97-AF65-F5344CB8AC3E}">
        <p14:creationId xmlns:p14="http://schemas.microsoft.com/office/powerpoint/2010/main" val="2792241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000000"/>
                </a:solidFill>
                <a:effectLst/>
                <a:latin typeface="ui-sans-serif"/>
              </a:rPr>
              <a:t>He ended nearly </a:t>
            </a:r>
            <a:r>
              <a:rPr lang="en-US" dirty="0"/>
              <a:t>400 years </a:t>
            </a:r>
            <a:r>
              <a:rPr lang="en-US" b="0" i="0" u="none" strike="noStrike" dirty="0">
                <a:solidFill>
                  <a:srgbClr val="000000"/>
                </a:solidFill>
                <a:effectLst/>
                <a:latin typeface="ui-sans-serif"/>
              </a:rPr>
              <a:t>of prophetic silence and paved the way for the Messiah. </a:t>
            </a:r>
          </a:p>
          <a:p>
            <a:r>
              <a:rPr lang="en-US" dirty="0"/>
              <a:t>Stepping from OT to 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000000"/>
                </a:solidFill>
                <a:effectLst/>
                <a:latin typeface="ui-sans-serif"/>
              </a:rPr>
              <a:t>In the spirit of Elijah, he preached a message of repentance and baptism.</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081C2A"/>
                </a:solidFill>
                <a:effectLst/>
                <a:latin typeface="system-ui"/>
              </a:rPr>
              <a:t>John lived his life to introduce others to Jesus Christ; he was focused on the mission God had given him. </a:t>
            </a:r>
          </a:p>
          <a:p>
            <a:endParaRPr lang="en-US" dirty="0"/>
          </a:p>
        </p:txBody>
      </p:sp>
      <p:sp>
        <p:nvSpPr>
          <p:cNvPr id="4" name="Slide Number Placeholder 3"/>
          <p:cNvSpPr>
            <a:spLocks noGrp="1"/>
          </p:cNvSpPr>
          <p:nvPr>
            <p:ph type="sldNum" sz="quarter" idx="5"/>
          </p:nvPr>
        </p:nvSpPr>
        <p:spPr/>
        <p:txBody>
          <a:bodyPr/>
          <a:lstStyle/>
          <a:p>
            <a:fld id="{CC6C295A-ED67-F94E-B146-D07ADBEAEC32}" type="slidenum">
              <a:rPr lang="en-US" smtClean="0"/>
              <a:t>6</a:t>
            </a:fld>
            <a:endParaRPr lang="en-US"/>
          </a:p>
        </p:txBody>
      </p:sp>
    </p:spTree>
    <p:extLst>
      <p:ext uri="{BB962C8B-B14F-4D97-AF65-F5344CB8AC3E}">
        <p14:creationId xmlns:p14="http://schemas.microsoft.com/office/powerpoint/2010/main" val="992810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God’s plan is being played out and God references scripture from Genesis to Psalms to Isaiah</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God Created a World &gt; Created a humanity to rule over it &gt; we keep failing &gt; God is committed &gt; God won’t give up (prophets said) &gt; He wants all creation to know of the Kingdom of God &gt; Jesus is bringing this Kingdom &gt; Jesus is liberating people from death and disease &gt; Jesus is inviting us to live in God’s good world</a:t>
            </a:r>
          </a:p>
          <a:p>
            <a:endParaRPr lang="en-US"/>
          </a:p>
        </p:txBody>
      </p:sp>
      <p:sp>
        <p:nvSpPr>
          <p:cNvPr id="4" name="Slide Number Placeholder 3"/>
          <p:cNvSpPr>
            <a:spLocks noGrp="1"/>
          </p:cNvSpPr>
          <p:nvPr>
            <p:ph type="sldNum" sz="quarter" idx="5"/>
          </p:nvPr>
        </p:nvSpPr>
        <p:spPr/>
        <p:txBody>
          <a:bodyPr/>
          <a:lstStyle/>
          <a:p>
            <a:fld id="{CC6C295A-ED67-F94E-B146-D07ADBEAEC32}" type="slidenum">
              <a:rPr lang="en-US" smtClean="0"/>
              <a:t>7</a:t>
            </a:fld>
            <a:endParaRPr lang="en-US"/>
          </a:p>
        </p:txBody>
      </p:sp>
    </p:spTree>
    <p:extLst>
      <p:ext uri="{BB962C8B-B14F-4D97-AF65-F5344CB8AC3E}">
        <p14:creationId xmlns:p14="http://schemas.microsoft.com/office/powerpoint/2010/main" val="2586684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face trials; if Jesus did, so will we!</a:t>
            </a:r>
          </a:p>
        </p:txBody>
      </p:sp>
      <p:sp>
        <p:nvSpPr>
          <p:cNvPr id="4" name="Slide Number Placeholder 3"/>
          <p:cNvSpPr>
            <a:spLocks noGrp="1"/>
          </p:cNvSpPr>
          <p:nvPr>
            <p:ph type="sldNum" sz="quarter" idx="5"/>
          </p:nvPr>
        </p:nvSpPr>
        <p:spPr/>
        <p:txBody>
          <a:bodyPr/>
          <a:lstStyle/>
          <a:p>
            <a:fld id="{CC6C295A-ED67-F94E-B146-D07ADBEAEC32}" type="slidenum">
              <a:rPr lang="en-US" smtClean="0"/>
              <a:t>8</a:t>
            </a:fld>
            <a:endParaRPr lang="en-US"/>
          </a:p>
        </p:txBody>
      </p:sp>
    </p:spTree>
    <p:extLst>
      <p:ext uri="{BB962C8B-B14F-4D97-AF65-F5344CB8AC3E}">
        <p14:creationId xmlns:p14="http://schemas.microsoft.com/office/powerpoint/2010/main" val="2935116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face trials; if Jesus did, so will we!</a:t>
            </a:r>
          </a:p>
          <a:p>
            <a:r>
              <a:rPr lang="en-US" dirty="0"/>
              <a:t>I’m brought back to John the Baptist</a:t>
            </a:r>
          </a:p>
        </p:txBody>
      </p:sp>
      <p:sp>
        <p:nvSpPr>
          <p:cNvPr id="4" name="Slide Number Placeholder 3"/>
          <p:cNvSpPr>
            <a:spLocks noGrp="1"/>
          </p:cNvSpPr>
          <p:nvPr>
            <p:ph type="sldNum" sz="quarter" idx="5"/>
          </p:nvPr>
        </p:nvSpPr>
        <p:spPr/>
        <p:txBody>
          <a:bodyPr/>
          <a:lstStyle/>
          <a:p>
            <a:fld id="{CC6C295A-ED67-F94E-B146-D07ADBEAEC32}" type="slidenum">
              <a:rPr lang="en-US" smtClean="0"/>
              <a:t>9</a:t>
            </a:fld>
            <a:endParaRPr lang="en-US"/>
          </a:p>
        </p:txBody>
      </p:sp>
    </p:spTree>
    <p:extLst>
      <p:ext uri="{BB962C8B-B14F-4D97-AF65-F5344CB8AC3E}">
        <p14:creationId xmlns:p14="http://schemas.microsoft.com/office/powerpoint/2010/main" val="2587826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ui-sans-serif"/>
              </a:rPr>
              <a:t>In his darkest hour he questioned if Jesus was the One who was to come, or whether there would be another. </a:t>
            </a:r>
          </a:p>
          <a:p>
            <a:pPr marL="0" indent="0">
              <a:buNone/>
            </a:pPr>
            <a:endParaRPr lang="en-US" sz="1200" dirty="0">
              <a:effectLst/>
              <a:latin typeface="Century Gothic" panose="020B0502020202020204" pitchFamily="34" charset="0"/>
            </a:endParaRPr>
          </a:p>
          <a:p>
            <a:pPr marL="0" indent="0">
              <a:buNone/>
            </a:pPr>
            <a:r>
              <a:rPr lang="en-US" sz="1200" dirty="0">
                <a:effectLst/>
                <a:latin typeface="Century Gothic" panose="020B0502020202020204" pitchFamily="34" charset="0"/>
              </a:rPr>
              <a:t>We have our own version of what God’s plan looks like in our life.</a:t>
            </a:r>
            <a:endParaRPr lang="en-US" dirty="0"/>
          </a:p>
          <a:p>
            <a:br>
              <a:rPr lang="en-US" dirty="0"/>
            </a:br>
            <a:r>
              <a:rPr lang="en-US" b="0" i="0" u="none" strike="noStrike" dirty="0">
                <a:solidFill>
                  <a:srgbClr val="081C2A"/>
                </a:solidFill>
                <a:effectLst/>
                <a:latin typeface="system-ui"/>
              </a:rPr>
              <a:t>He believed this with his whole heart and spent his days "preparing the way" for the Lord’s coming (</a:t>
            </a:r>
            <a:r>
              <a:rPr lang="en-US" b="0" i="0" dirty="0">
                <a:effectLst/>
                <a:latin typeface="system-ui"/>
                <a:hlinkClick r:id="rId3"/>
              </a:rPr>
              <a:t>Matthew 11:10</a:t>
            </a:r>
            <a:r>
              <a:rPr lang="en-US" b="0" i="0" u="none" strike="noStrike" dirty="0">
                <a:solidFill>
                  <a:srgbClr val="081C2A"/>
                </a:solidFill>
                <a:effectLst/>
                <a:latin typeface="system-ui"/>
              </a:rPr>
              <a:t>). </a:t>
            </a:r>
          </a:p>
          <a:p>
            <a:r>
              <a:rPr lang="en-US" b="0" i="0" u="none" strike="noStrike" dirty="0">
                <a:solidFill>
                  <a:srgbClr val="081C2A"/>
                </a:solidFill>
                <a:effectLst/>
                <a:latin typeface="system-ui"/>
              </a:rPr>
              <a:t>But the road was not an easy one to prepare. Daily he faced doubters who did not share his enthusiasm for the coming Messiah. Under hard questioning from the Pharisees, John shared his belief: "I baptize with water, . . . but among you stands one you do not know. He is the one who comes after me, the thongs of whose sandals I am not worthy to untie" (</a:t>
            </a:r>
            <a:r>
              <a:rPr lang="en-US" b="0" i="0" dirty="0">
                <a:effectLst/>
                <a:latin typeface="system-ui"/>
                <a:hlinkClick r:id="rId4"/>
              </a:rPr>
              <a:t>John 1:26–27</a:t>
            </a:r>
            <a:r>
              <a:rPr lang="en-US" b="0" i="0" u="none" strike="noStrike" dirty="0">
                <a:solidFill>
                  <a:srgbClr val="081C2A"/>
                </a:solidFill>
                <a:effectLst/>
                <a:latin typeface="system-ui"/>
              </a:rPr>
              <a:t>).</a:t>
            </a:r>
          </a:p>
          <a:p>
            <a:endParaRPr lang="en-US" b="0" i="0" u="none" strike="noStrike" dirty="0">
              <a:solidFill>
                <a:srgbClr val="081C2A"/>
              </a:solidFill>
              <a:effectLst/>
              <a:latin typeface="system-ui"/>
            </a:endParaRPr>
          </a:p>
          <a:p>
            <a:r>
              <a:rPr lang="en-US" b="0" i="0" u="none" strike="noStrike" dirty="0">
                <a:solidFill>
                  <a:srgbClr val="081C2A"/>
                </a:solidFill>
                <a:effectLst/>
                <a:latin typeface="system-ui"/>
              </a:rPr>
              <a:t>While it is hard to know for sure what John was feeling as he sat in prison, he did certainly seem to have doubts. But John sent a message out to Jesus in an effort to find the truth. As Christians we all will have our faith put to the test, and we will either falter in our faith or, like John, cling to Christ, seek truth, and stand firm in our faith to the end. </a:t>
            </a:r>
            <a:br>
              <a:rPr lang="en-US" dirty="0"/>
            </a:br>
            <a:br>
              <a:rPr lang="en-US" dirty="0"/>
            </a:br>
            <a:endParaRPr lang="en-US" b="0" i="0" u="none" strike="noStrike" dirty="0">
              <a:solidFill>
                <a:srgbClr val="081C2A"/>
              </a:solidFill>
              <a:effectLst/>
              <a:latin typeface="system-ui"/>
            </a:endParaRPr>
          </a:p>
          <a:p>
            <a:r>
              <a:rPr lang="en-US" b="0" i="0" u="none" strike="noStrike" dirty="0">
                <a:solidFill>
                  <a:srgbClr val="333333"/>
                </a:solidFill>
                <a:effectLst/>
                <a:latin typeface="-apple-system"/>
              </a:rPr>
              <a:t>Malachi ends with these powerful words closing both the book and Old Testament with the hope of what was still to come, </a:t>
            </a:r>
            <a:r>
              <a:rPr lang="en-US" b="0" i="1" u="none" strike="noStrike" dirty="0">
                <a:solidFill>
                  <a:srgbClr val="333333"/>
                </a:solidFill>
                <a:effectLst/>
                <a:latin typeface="-apple-system"/>
              </a:rPr>
              <a:t>“See I will send you the prophet Elijah before that great and dreadful day of the Lord comes. He will turn the hearts of the fathers to their children, and the hearts of the children to their fathers…” </a:t>
            </a:r>
            <a:r>
              <a:rPr lang="en-US" b="0" i="0" u="none" strike="noStrike" dirty="0">
                <a:solidFill>
                  <a:srgbClr val="333333"/>
                </a:solidFill>
                <a:effectLst/>
                <a:latin typeface="-apple-system"/>
              </a:rPr>
              <a:t>(</a:t>
            </a:r>
            <a:r>
              <a:rPr lang="en-US" b="0" i="0" u="none" strike="noStrike" dirty="0">
                <a:solidFill>
                  <a:srgbClr val="3366B4"/>
                </a:solidFill>
                <a:effectLst/>
                <a:latin typeface="-apple-system"/>
                <a:hlinkClick r:id="rId5"/>
              </a:rPr>
              <a:t>Malachi 4:5-6</a:t>
            </a:r>
            <a:r>
              <a:rPr lang="en-US" b="0" i="0" u="none" strike="noStrike" dirty="0">
                <a:solidFill>
                  <a:srgbClr val="333333"/>
                </a:solidFill>
                <a:effectLst/>
                <a:latin typeface="-apple-system"/>
              </a:rPr>
              <a:t>).</a:t>
            </a:r>
          </a:p>
        </p:txBody>
      </p:sp>
      <p:sp>
        <p:nvSpPr>
          <p:cNvPr id="4" name="Slide Number Placeholder 3"/>
          <p:cNvSpPr>
            <a:spLocks noGrp="1"/>
          </p:cNvSpPr>
          <p:nvPr>
            <p:ph type="sldNum" sz="quarter" idx="5"/>
          </p:nvPr>
        </p:nvSpPr>
        <p:spPr/>
        <p:txBody>
          <a:bodyPr/>
          <a:lstStyle/>
          <a:p>
            <a:fld id="{CC6C295A-ED67-F94E-B146-D07ADBEAEC32}" type="slidenum">
              <a:rPr lang="en-US" smtClean="0"/>
              <a:t>10</a:t>
            </a:fld>
            <a:endParaRPr lang="en-US"/>
          </a:p>
        </p:txBody>
      </p:sp>
    </p:spTree>
    <p:extLst>
      <p:ext uri="{BB962C8B-B14F-4D97-AF65-F5344CB8AC3E}">
        <p14:creationId xmlns:p14="http://schemas.microsoft.com/office/powerpoint/2010/main" val="499871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11/26/23</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450745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11/26/23</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120085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11/26/23</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93376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11/26/23</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229766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11/26/23</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86449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11/26/23</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37142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11/26/23</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39046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11/26/23</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73530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11/26/23</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551240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11/26/23</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4969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11/26/23</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0476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11/26/23</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212320348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8" r:id="rId6"/>
    <p:sldLayoutId id="2147483693" r:id="rId7"/>
    <p:sldLayoutId id="2147483694" r:id="rId8"/>
    <p:sldLayoutId id="2147483695" r:id="rId9"/>
    <p:sldLayoutId id="2147483697" r:id="rId10"/>
    <p:sldLayoutId id="2147483696"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QfWZbHdwVC0?feature=oembe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rVFQfPTJPq8?start=39&amp;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png"/><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5.png"/><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EF2F0B8-6C4F-E579-62CD-7BCBFD50F1AA}"/>
              </a:ext>
            </a:extLst>
          </p:cNvPr>
          <p:cNvPicPr>
            <a:picLocks noChangeAspect="1"/>
          </p:cNvPicPr>
          <p:nvPr/>
        </p:nvPicPr>
        <p:blipFill rotWithShape="1">
          <a:blip r:embed="rId3">
            <a:alphaModFix amt="50000"/>
          </a:blip>
          <a:srcRect t="7604" r="-1" b="2011"/>
          <a:stretch/>
        </p:blipFill>
        <p:spPr>
          <a:xfrm>
            <a:off x="20" y="10"/>
            <a:ext cx="12188930" cy="6857990"/>
          </a:xfrm>
          <a:prstGeom prst="rect">
            <a:avLst/>
          </a:prstGeom>
        </p:spPr>
      </p:pic>
      <p:sp>
        <p:nvSpPr>
          <p:cNvPr id="2" name="Title 1">
            <a:extLst>
              <a:ext uri="{FF2B5EF4-FFF2-40B4-BE49-F238E27FC236}">
                <a16:creationId xmlns:a16="http://schemas.microsoft.com/office/drawing/2014/main" id="{36BBB102-CC75-6190-39C3-C71D31958BED}"/>
              </a:ext>
            </a:extLst>
          </p:cNvPr>
          <p:cNvSpPr>
            <a:spLocks noGrp="1"/>
          </p:cNvSpPr>
          <p:nvPr>
            <p:ph type="ctrTitle"/>
          </p:nvPr>
        </p:nvSpPr>
        <p:spPr>
          <a:xfrm>
            <a:off x="1524000" y="1122363"/>
            <a:ext cx="9144000" cy="3063240"/>
          </a:xfrm>
        </p:spPr>
        <p:txBody>
          <a:bodyPr>
            <a:normAutofit fontScale="90000"/>
          </a:bodyPr>
          <a:lstStyle/>
          <a:p>
            <a:pPr algn="ctr"/>
            <a:r>
              <a:rPr lang="en-US" sz="10800" dirty="0"/>
              <a:t>Discovering God’s Plan</a:t>
            </a:r>
          </a:p>
        </p:txBody>
      </p:sp>
      <p:sp>
        <p:nvSpPr>
          <p:cNvPr id="3" name="Subtitle 2">
            <a:extLst>
              <a:ext uri="{FF2B5EF4-FFF2-40B4-BE49-F238E27FC236}">
                <a16:creationId xmlns:a16="http://schemas.microsoft.com/office/drawing/2014/main" id="{DE7C1F14-8536-EAD6-2913-061DD48D6421}"/>
              </a:ext>
            </a:extLst>
          </p:cNvPr>
          <p:cNvSpPr>
            <a:spLocks noGrp="1"/>
          </p:cNvSpPr>
          <p:nvPr>
            <p:ph type="subTitle" idx="1"/>
          </p:nvPr>
        </p:nvSpPr>
        <p:spPr>
          <a:xfrm>
            <a:off x="1527048" y="4599432"/>
            <a:ext cx="9144000" cy="1536192"/>
          </a:xfrm>
        </p:spPr>
        <p:txBody>
          <a:bodyPr>
            <a:normAutofit/>
          </a:bodyPr>
          <a:lstStyle/>
          <a:p>
            <a:pPr algn="ctr"/>
            <a:r>
              <a:rPr lang="en-US" sz="3200" dirty="0"/>
              <a:t>Mark 1:1-13</a:t>
            </a:r>
          </a:p>
        </p:txBody>
      </p:sp>
      <p:sp>
        <p:nvSpPr>
          <p:cNvPr id="11" name="Rectangle 6">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70203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22A4D9-63B3-A899-F5E8-4812AF95108C}"/>
              </a:ext>
            </a:extLst>
          </p:cNvPr>
          <p:cNvSpPr>
            <a:spLocks noGrp="1"/>
          </p:cNvSpPr>
          <p:nvPr>
            <p:ph type="title"/>
          </p:nvPr>
        </p:nvSpPr>
        <p:spPr>
          <a:xfrm>
            <a:off x="640080" y="325369"/>
            <a:ext cx="4368602" cy="1956841"/>
          </a:xfrm>
        </p:spPr>
        <p:txBody>
          <a:bodyPr anchor="b">
            <a:normAutofit/>
          </a:bodyPr>
          <a:lstStyle/>
          <a:p>
            <a:pPr>
              <a:lnSpc>
                <a:spcPct val="90000"/>
              </a:lnSpc>
            </a:pPr>
            <a:r>
              <a:rPr lang="en-US" sz="6600"/>
              <a:t>Who is John?</a:t>
            </a:r>
          </a:p>
        </p:txBody>
      </p:sp>
      <p:sp>
        <p:nvSpPr>
          <p:cNvPr id="103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46B28B"/>
          </a:solidFill>
          <a:ln w="38100" cap="rnd">
            <a:solidFill>
              <a:srgbClr val="46B28B"/>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94DE4DB-4D8B-CF45-4885-DBB64AA3B644}"/>
              </a:ext>
            </a:extLst>
          </p:cNvPr>
          <p:cNvSpPr>
            <a:spLocks noGrp="1"/>
          </p:cNvSpPr>
          <p:nvPr>
            <p:ph idx="1"/>
          </p:nvPr>
        </p:nvSpPr>
        <p:spPr>
          <a:xfrm>
            <a:off x="640080" y="2872899"/>
            <a:ext cx="4243589" cy="3320668"/>
          </a:xfrm>
        </p:spPr>
        <p:txBody>
          <a:bodyPr>
            <a:normAutofit/>
          </a:bodyPr>
          <a:lstStyle/>
          <a:p>
            <a:pPr>
              <a:lnSpc>
                <a:spcPct val="100000"/>
              </a:lnSpc>
            </a:pPr>
            <a:r>
              <a:rPr lang="en-US" sz="2200" dirty="0"/>
              <a:t>God’s plan for John: To be the Forerunner for the Messiah</a:t>
            </a:r>
          </a:p>
          <a:p>
            <a:pPr>
              <a:lnSpc>
                <a:spcPct val="100000"/>
              </a:lnSpc>
            </a:pPr>
            <a:r>
              <a:rPr lang="en-US" sz="2200" dirty="0"/>
              <a:t>His Story:</a:t>
            </a:r>
          </a:p>
          <a:p>
            <a:pPr lvl="1">
              <a:lnSpc>
                <a:spcPct val="100000"/>
              </a:lnSpc>
            </a:pPr>
            <a:r>
              <a:rPr lang="en-US" sz="1800" dirty="0"/>
              <a:t>30 years of seclusion</a:t>
            </a:r>
          </a:p>
          <a:p>
            <a:pPr lvl="1">
              <a:lnSpc>
                <a:spcPct val="100000"/>
              </a:lnSpc>
            </a:pPr>
            <a:r>
              <a:rPr lang="en-US" sz="1800" dirty="0"/>
              <a:t>1.5 years of public preaching, </a:t>
            </a:r>
          </a:p>
          <a:p>
            <a:pPr lvl="1">
              <a:lnSpc>
                <a:spcPct val="100000"/>
              </a:lnSpc>
            </a:pPr>
            <a:r>
              <a:rPr lang="en-US" sz="1800" dirty="0"/>
              <a:t>1 year and 4 months in prison</a:t>
            </a:r>
          </a:p>
          <a:p>
            <a:pPr lvl="1">
              <a:lnSpc>
                <a:spcPct val="100000"/>
              </a:lnSpc>
            </a:pPr>
            <a:r>
              <a:rPr lang="en-US" sz="1800" dirty="0"/>
              <a:t>Beheaded</a:t>
            </a:r>
          </a:p>
        </p:txBody>
      </p:sp>
      <p:pic>
        <p:nvPicPr>
          <p:cNvPr id="1026" name="Picture 2" descr="John the Baptist - Wikipedia">
            <a:extLst>
              <a:ext uri="{FF2B5EF4-FFF2-40B4-BE49-F238E27FC236}">
                <a16:creationId xmlns:a16="http://schemas.microsoft.com/office/drawing/2014/main" id="{D2E5AB77-BA85-1AF0-6837-35BF37B7BC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 t="4408" r="-22" b="29293"/>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531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6BA24-5440-F166-D6CB-21AD5DF7F702}"/>
              </a:ext>
            </a:extLst>
          </p:cNvPr>
          <p:cNvSpPr>
            <a:spLocks noGrp="1"/>
          </p:cNvSpPr>
          <p:nvPr>
            <p:ph type="title"/>
          </p:nvPr>
        </p:nvSpPr>
        <p:spPr/>
        <p:txBody>
          <a:bodyPr/>
          <a:lstStyle/>
          <a:p>
            <a:r>
              <a:rPr lang="en-US" dirty="0"/>
              <a:t>Jesus said…</a:t>
            </a:r>
          </a:p>
        </p:txBody>
      </p:sp>
      <p:sp>
        <p:nvSpPr>
          <p:cNvPr id="3" name="Content Placeholder 2">
            <a:extLst>
              <a:ext uri="{FF2B5EF4-FFF2-40B4-BE49-F238E27FC236}">
                <a16:creationId xmlns:a16="http://schemas.microsoft.com/office/drawing/2014/main" id="{1D617F62-0577-41ED-D9CB-CF7D3331A7E9}"/>
              </a:ext>
            </a:extLst>
          </p:cNvPr>
          <p:cNvSpPr>
            <a:spLocks noGrp="1"/>
          </p:cNvSpPr>
          <p:nvPr>
            <p:ph idx="1"/>
          </p:nvPr>
        </p:nvSpPr>
        <p:spPr/>
        <p:txBody>
          <a:bodyPr/>
          <a:lstStyle/>
          <a:p>
            <a:pPr marL="0" indent="0">
              <a:buNone/>
            </a:pPr>
            <a:r>
              <a:rPr lang="en-US" b="1" baseline="30000" dirty="0">
                <a:effectLst/>
                <a:latin typeface="Century Gothic" panose="020B0502020202020204" pitchFamily="34" charset="0"/>
              </a:rPr>
              <a:t>11 </a:t>
            </a:r>
            <a:r>
              <a:rPr lang="en-US" dirty="0">
                <a:effectLst/>
                <a:latin typeface="Century Gothic" panose="020B0502020202020204" pitchFamily="34" charset="0"/>
              </a:rPr>
              <a:t>Truly, I say to you, among those born of women </a:t>
            </a:r>
            <a:r>
              <a:rPr lang="en-US" b="1" dirty="0">
                <a:effectLst/>
                <a:latin typeface="Century Gothic" panose="020B0502020202020204" pitchFamily="34" charset="0"/>
              </a:rPr>
              <a:t>there has arisen no one greater than John the Baptist</a:t>
            </a:r>
            <a:r>
              <a:rPr lang="en-US" dirty="0">
                <a:effectLst/>
                <a:latin typeface="Century Gothic" panose="020B0502020202020204" pitchFamily="34" charset="0"/>
              </a:rPr>
              <a:t>.</a:t>
            </a:r>
          </a:p>
          <a:p>
            <a:pPr marL="0" indent="0">
              <a:buNone/>
            </a:pPr>
            <a:endParaRPr lang="en-US" dirty="0">
              <a:effectLst/>
              <a:latin typeface="Century Gothic" panose="020B0502020202020204" pitchFamily="34" charset="0"/>
            </a:endParaRPr>
          </a:p>
          <a:p>
            <a:pPr marL="0" indent="0">
              <a:buNone/>
            </a:pPr>
            <a:r>
              <a:rPr lang="en-US" dirty="0">
                <a:effectLst/>
                <a:latin typeface="Century Gothic" panose="020B0502020202020204" pitchFamily="34" charset="0"/>
              </a:rPr>
              <a:t> Matthew 11:11</a:t>
            </a:r>
          </a:p>
        </p:txBody>
      </p:sp>
    </p:spTree>
    <p:extLst>
      <p:ext uri="{BB962C8B-B14F-4D97-AF65-F5344CB8AC3E}">
        <p14:creationId xmlns:p14="http://schemas.microsoft.com/office/powerpoint/2010/main" val="4264067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F83B1BEA-1159-4AE5-AD9B-9440E5189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9D9832-9E56-F0B0-C514-11615E632269}"/>
              </a:ext>
            </a:extLst>
          </p:cNvPr>
          <p:cNvSpPr>
            <a:spLocks noGrp="1"/>
          </p:cNvSpPr>
          <p:nvPr>
            <p:ph type="title"/>
          </p:nvPr>
        </p:nvSpPr>
        <p:spPr>
          <a:xfrm>
            <a:off x="630936" y="783857"/>
            <a:ext cx="3419856" cy="1600200"/>
          </a:xfrm>
        </p:spPr>
        <p:txBody>
          <a:bodyPr anchor="ctr">
            <a:normAutofit/>
          </a:bodyPr>
          <a:lstStyle/>
          <a:p>
            <a:r>
              <a:rPr lang="en-US" dirty="0"/>
              <a:t>Jordan River</a:t>
            </a:r>
          </a:p>
        </p:txBody>
      </p:sp>
      <p:sp>
        <p:nvSpPr>
          <p:cNvPr id="3083"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783857"/>
            <a:ext cx="18288" cy="1600200"/>
          </a:xfrm>
          <a:custGeom>
            <a:avLst/>
            <a:gdLst>
              <a:gd name="connsiteX0" fmla="*/ 0 w 18288"/>
              <a:gd name="connsiteY0" fmla="*/ 0 h 1600200"/>
              <a:gd name="connsiteX1" fmla="*/ 18288 w 18288"/>
              <a:gd name="connsiteY1" fmla="*/ 0 h 1600200"/>
              <a:gd name="connsiteX2" fmla="*/ 18288 w 18288"/>
              <a:gd name="connsiteY2" fmla="*/ 549402 h 1600200"/>
              <a:gd name="connsiteX3" fmla="*/ 18288 w 18288"/>
              <a:gd name="connsiteY3" fmla="*/ 1114806 h 1600200"/>
              <a:gd name="connsiteX4" fmla="*/ 18288 w 18288"/>
              <a:gd name="connsiteY4" fmla="*/ 1600200 h 1600200"/>
              <a:gd name="connsiteX5" fmla="*/ 0 w 18288"/>
              <a:gd name="connsiteY5" fmla="*/ 1600200 h 1600200"/>
              <a:gd name="connsiteX6" fmla="*/ 0 w 18288"/>
              <a:gd name="connsiteY6" fmla="*/ 1066800 h 1600200"/>
              <a:gd name="connsiteX7" fmla="*/ 0 w 18288"/>
              <a:gd name="connsiteY7" fmla="*/ 517398 h 1600200"/>
              <a:gd name="connsiteX8" fmla="*/ 0 w 18288"/>
              <a:gd name="connsiteY8"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 h="1600200" fill="none" extrusionOk="0">
                <a:moveTo>
                  <a:pt x="0" y="0"/>
                </a:moveTo>
                <a:cubicBezTo>
                  <a:pt x="4865" y="374"/>
                  <a:pt x="13608" y="53"/>
                  <a:pt x="18288" y="0"/>
                </a:cubicBezTo>
                <a:cubicBezTo>
                  <a:pt x="23286" y="215154"/>
                  <a:pt x="-6672" y="375145"/>
                  <a:pt x="18288" y="549402"/>
                </a:cubicBezTo>
                <a:cubicBezTo>
                  <a:pt x="43248" y="723659"/>
                  <a:pt x="44414" y="873011"/>
                  <a:pt x="18288" y="1114806"/>
                </a:cubicBezTo>
                <a:cubicBezTo>
                  <a:pt x="-7838" y="1356601"/>
                  <a:pt x="13030" y="1360490"/>
                  <a:pt x="18288" y="1600200"/>
                </a:cubicBezTo>
                <a:cubicBezTo>
                  <a:pt x="10638" y="1600772"/>
                  <a:pt x="4111" y="1599793"/>
                  <a:pt x="0" y="1600200"/>
                </a:cubicBezTo>
                <a:cubicBezTo>
                  <a:pt x="-6890" y="1375807"/>
                  <a:pt x="21339" y="1304563"/>
                  <a:pt x="0" y="1066800"/>
                </a:cubicBezTo>
                <a:cubicBezTo>
                  <a:pt x="-21339" y="829037"/>
                  <a:pt x="-23009" y="689986"/>
                  <a:pt x="0" y="517398"/>
                </a:cubicBezTo>
                <a:cubicBezTo>
                  <a:pt x="23009" y="344810"/>
                  <a:pt x="-9921" y="122345"/>
                  <a:pt x="0" y="0"/>
                </a:cubicBezTo>
                <a:close/>
              </a:path>
              <a:path w="18288" h="1600200" stroke="0" extrusionOk="0">
                <a:moveTo>
                  <a:pt x="0" y="0"/>
                </a:moveTo>
                <a:cubicBezTo>
                  <a:pt x="5341" y="9"/>
                  <a:pt x="11148" y="-611"/>
                  <a:pt x="18288" y="0"/>
                </a:cubicBezTo>
                <a:cubicBezTo>
                  <a:pt x="31387" y="104987"/>
                  <a:pt x="17137" y="300374"/>
                  <a:pt x="18288" y="485394"/>
                </a:cubicBezTo>
                <a:cubicBezTo>
                  <a:pt x="19439" y="670414"/>
                  <a:pt x="37394" y="922400"/>
                  <a:pt x="18288" y="1050798"/>
                </a:cubicBezTo>
                <a:cubicBezTo>
                  <a:pt x="-818" y="1179196"/>
                  <a:pt x="6556" y="1394957"/>
                  <a:pt x="18288" y="1600200"/>
                </a:cubicBezTo>
                <a:cubicBezTo>
                  <a:pt x="12642" y="1600430"/>
                  <a:pt x="3803" y="1599869"/>
                  <a:pt x="0" y="1600200"/>
                </a:cubicBezTo>
                <a:cubicBezTo>
                  <a:pt x="10832" y="1355159"/>
                  <a:pt x="-10163" y="1159269"/>
                  <a:pt x="0" y="1034796"/>
                </a:cubicBezTo>
                <a:cubicBezTo>
                  <a:pt x="10163" y="910323"/>
                  <a:pt x="5178" y="626710"/>
                  <a:pt x="0" y="469392"/>
                </a:cubicBezTo>
                <a:cubicBezTo>
                  <a:pt x="-5178" y="312074"/>
                  <a:pt x="20387" y="137476"/>
                  <a:pt x="0" y="0"/>
                </a:cubicBezTo>
                <a:close/>
              </a:path>
            </a:pathLst>
          </a:custGeom>
          <a:solidFill>
            <a:srgbClr val="46B28B"/>
          </a:solidFill>
          <a:ln w="34925">
            <a:solidFill>
              <a:srgbClr val="46B28B"/>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4D77BE9-AB46-B16E-D950-3D518F1FB393}"/>
              </a:ext>
            </a:extLst>
          </p:cNvPr>
          <p:cNvSpPr>
            <a:spLocks noGrp="1"/>
          </p:cNvSpPr>
          <p:nvPr>
            <p:ph idx="1"/>
          </p:nvPr>
        </p:nvSpPr>
        <p:spPr>
          <a:xfrm>
            <a:off x="4654295" y="783857"/>
            <a:ext cx="6894576" cy="1600200"/>
          </a:xfrm>
        </p:spPr>
        <p:txBody>
          <a:bodyPr anchor="ctr">
            <a:normAutofit/>
          </a:bodyPr>
          <a:lstStyle/>
          <a:p>
            <a:endParaRPr lang="en-US" sz="2000"/>
          </a:p>
        </p:txBody>
      </p:sp>
      <p:pic>
        <p:nvPicPr>
          <p:cNvPr id="3074" name="Picture 2" descr="Jordan River | Middle East, Biblical River, &amp; Map | Britannica">
            <a:extLst>
              <a:ext uri="{FF2B5EF4-FFF2-40B4-BE49-F238E27FC236}">
                <a16:creationId xmlns:a16="http://schemas.microsoft.com/office/drawing/2014/main" id="{49FDBD38-F43C-D4A9-7344-24C3612CAB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30077"/>
          <a:stretch/>
        </p:blipFill>
        <p:spPr bwMode="auto">
          <a:xfrm>
            <a:off x="-753929" y="2384057"/>
            <a:ext cx="6006950" cy="4200116"/>
          </a:xfrm>
          <a:custGeom>
            <a:avLst/>
            <a:gdLst/>
            <a:ahLst/>
            <a:cxnLst/>
            <a:rect l="l" t="t" r="r" b="b"/>
            <a:pathLst>
              <a:path w="6006950" h="4200116">
                <a:moveTo>
                  <a:pt x="1035902" y="878"/>
                </a:moveTo>
                <a:cubicBezTo>
                  <a:pt x="1135908" y="5076"/>
                  <a:pt x="1234824" y="23223"/>
                  <a:pt x="1334526" y="31024"/>
                </a:cubicBezTo>
                <a:cubicBezTo>
                  <a:pt x="1429408" y="38508"/>
                  <a:pt x="1524290" y="49417"/>
                  <a:pt x="1619679" y="34449"/>
                </a:cubicBezTo>
                <a:cubicBezTo>
                  <a:pt x="1713242" y="21726"/>
                  <a:pt x="1807870" y="18745"/>
                  <a:pt x="1902041" y="25570"/>
                </a:cubicBezTo>
                <a:cubicBezTo>
                  <a:pt x="2006183" y="30770"/>
                  <a:pt x="2110071" y="48021"/>
                  <a:pt x="2214847" y="33561"/>
                </a:cubicBezTo>
                <a:cubicBezTo>
                  <a:pt x="2228052" y="32216"/>
                  <a:pt x="2241384" y="33954"/>
                  <a:pt x="2253790" y="38635"/>
                </a:cubicBezTo>
                <a:cubicBezTo>
                  <a:pt x="2294520" y="52169"/>
                  <a:pt x="2338397" y="53007"/>
                  <a:pt x="2379622" y="41045"/>
                </a:cubicBezTo>
                <a:cubicBezTo>
                  <a:pt x="2431756" y="27168"/>
                  <a:pt x="2486503" y="26254"/>
                  <a:pt x="2539069" y="38381"/>
                </a:cubicBezTo>
                <a:cubicBezTo>
                  <a:pt x="2617207" y="55379"/>
                  <a:pt x="2695598" y="72123"/>
                  <a:pt x="2776908" y="58169"/>
                </a:cubicBezTo>
                <a:cubicBezTo>
                  <a:pt x="2824222" y="50178"/>
                  <a:pt x="2868111" y="30770"/>
                  <a:pt x="2914791" y="21637"/>
                </a:cubicBezTo>
                <a:cubicBezTo>
                  <a:pt x="3049249" y="-4620"/>
                  <a:pt x="3184976" y="3244"/>
                  <a:pt x="3320703" y="12124"/>
                </a:cubicBezTo>
                <a:cubicBezTo>
                  <a:pt x="3453259" y="20876"/>
                  <a:pt x="3585179" y="38888"/>
                  <a:pt x="3718496" y="36225"/>
                </a:cubicBezTo>
                <a:cubicBezTo>
                  <a:pt x="3746884" y="36440"/>
                  <a:pt x="3775210" y="38812"/>
                  <a:pt x="3803230" y="43328"/>
                </a:cubicBezTo>
                <a:cubicBezTo>
                  <a:pt x="3907245" y="57028"/>
                  <a:pt x="4011767" y="69966"/>
                  <a:pt x="4114640" y="42313"/>
                </a:cubicBezTo>
                <a:cubicBezTo>
                  <a:pt x="4206871" y="17312"/>
                  <a:pt x="4303111" y="10677"/>
                  <a:pt x="4397891" y="22779"/>
                </a:cubicBezTo>
                <a:cubicBezTo>
                  <a:pt x="4522696" y="39130"/>
                  <a:pt x="4648846" y="42707"/>
                  <a:pt x="4774374" y="33434"/>
                </a:cubicBezTo>
                <a:cubicBezTo>
                  <a:pt x="4813773" y="29515"/>
                  <a:pt x="4853387" y="28107"/>
                  <a:pt x="4892977" y="29248"/>
                </a:cubicBezTo>
                <a:cubicBezTo>
                  <a:pt x="5181681" y="42440"/>
                  <a:pt x="5471273" y="25062"/>
                  <a:pt x="5759471" y="55759"/>
                </a:cubicBezTo>
                <a:cubicBezTo>
                  <a:pt x="5805028" y="61131"/>
                  <a:pt x="5850896" y="61524"/>
                  <a:pt x="5896277" y="57017"/>
                </a:cubicBezTo>
                <a:lnTo>
                  <a:pt x="6006950" y="33749"/>
                </a:lnTo>
                <a:lnTo>
                  <a:pt x="6006950" y="4200116"/>
                </a:lnTo>
                <a:lnTo>
                  <a:pt x="13501" y="4200116"/>
                </a:lnTo>
                <a:lnTo>
                  <a:pt x="28554" y="3862213"/>
                </a:lnTo>
                <a:cubicBezTo>
                  <a:pt x="30457" y="3736758"/>
                  <a:pt x="27411" y="3611386"/>
                  <a:pt x="15626" y="3486312"/>
                </a:cubicBezTo>
                <a:cubicBezTo>
                  <a:pt x="-847" y="3333707"/>
                  <a:pt x="-4304" y="3179990"/>
                  <a:pt x="5296" y="3026802"/>
                </a:cubicBezTo>
                <a:cubicBezTo>
                  <a:pt x="11786" y="2939137"/>
                  <a:pt x="18539" y="2851472"/>
                  <a:pt x="22776" y="2763676"/>
                </a:cubicBezTo>
                <a:cubicBezTo>
                  <a:pt x="28180" y="2638786"/>
                  <a:pt x="25173" y="2513673"/>
                  <a:pt x="13771" y="2389181"/>
                </a:cubicBezTo>
                <a:cubicBezTo>
                  <a:pt x="4237" y="2294247"/>
                  <a:pt x="3177" y="2198663"/>
                  <a:pt x="10593" y="2103543"/>
                </a:cubicBezTo>
                <a:cubicBezTo>
                  <a:pt x="25690" y="1941590"/>
                  <a:pt x="9931" y="1779636"/>
                  <a:pt x="5032" y="1617814"/>
                </a:cubicBezTo>
                <a:cubicBezTo>
                  <a:pt x="-3577" y="1320125"/>
                  <a:pt x="20393" y="1022570"/>
                  <a:pt x="9666" y="724882"/>
                </a:cubicBezTo>
                <a:cubicBezTo>
                  <a:pt x="3841" y="577627"/>
                  <a:pt x="16420" y="430504"/>
                  <a:pt x="9666" y="283249"/>
                </a:cubicBezTo>
                <a:cubicBezTo>
                  <a:pt x="6885" y="230875"/>
                  <a:pt x="4568" y="178502"/>
                  <a:pt x="3409" y="126111"/>
                </a:cubicBezTo>
                <a:lnTo>
                  <a:pt x="3819" y="33427"/>
                </a:lnTo>
                <a:lnTo>
                  <a:pt x="31797" y="28723"/>
                </a:lnTo>
                <a:cubicBezTo>
                  <a:pt x="147177" y="14068"/>
                  <a:pt x="264046" y="13354"/>
                  <a:pt x="379873" y="26711"/>
                </a:cubicBezTo>
                <a:cubicBezTo>
                  <a:pt x="443931" y="35083"/>
                  <a:pt x="508243" y="47768"/>
                  <a:pt x="573442" y="35083"/>
                </a:cubicBezTo>
                <a:cubicBezTo>
                  <a:pt x="579581" y="33992"/>
                  <a:pt x="585759" y="36757"/>
                  <a:pt x="589044" y="42060"/>
                </a:cubicBezTo>
                <a:cubicBezTo>
                  <a:pt x="621264" y="81382"/>
                  <a:pt x="663123" y="80114"/>
                  <a:pt x="705871" y="67429"/>
                </a:cubicBezTo>
                <a:cubicBezTo>
                  <a:pt x="733929" y="58740"/>
                  <a:pt x="761430" y="48326"/>
                  <a:pt x="788194" y="36225"/>
                </a:cubicBezTo>
                <a:cubicBezTo>
                  <a:pt x="835052" y="16792"/>
                  <a:pt x="884827" y="5299"/>
                  <a:pt x="935464" y="2230"/>
                </a:cubicBezTo>
                <a:cubicBezTo>
                  <a:pt x="969111" y="-370"/>
                  <a:pt x="1002567" y="-521"/>
                  <a:pt x="1035902" y="878"/>
                </a:cubicBezTo>
                <a:close/>
              </a:path>
            </a:pathLst>
          </a:custGeom>
          <a:noFill/>
          <a:extLst>
            <a:ext uri="{909E8E84-426E-40DD-AFC4-6F175D3DCCD1}">
              <a14:hiddenFill xmlns:a14="http://schemas.microsoft.com/office/drawing/2010/main">
                <a:solidFill>
                  <a:srgbClr val="FFFFFF"/>
                </a:solidFill>
              </a14:hiddenFill>
            </a:ext>
          </a:extLst>
        </p:spPr>
      </p:pic>
      <p:pic>
        <p:nvPicPr>
          <p:cNvPr id="3076" name="Picture 4" descr="Biblical Israel: Jordan River - CBN Israel">
            <a:extLst>
              <a:ext uri="{FF2B5EF4-FFF2-40B4-BE49-F238E27FC236}">
                <a16:creationId xmlns:a16="http://schemas.microsoft.com/office/drawing/2014/main" id="{F43F931E-4E09-7335-C79C-88FD75DCC89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161" b="-3"/>
          <a:stretch/>
        </p:blipFill>
        <p:spPr bwMode="auto">
          <a:xfrm>
            <a:off x="4171453" y="-44105"/>
            <a:ext cx="8441883" cy="5889001"/>
          </a:xfrm>
          <a:custGeom>
            <a:avLst/>
            <a:gdLst/>
            <a:ahLst/>
            <a:cxnLst/>
            <a:rect l="l" t="t" r="r" b="b"/>
            <a:pathLst>
              <a:path w="6005375" h="4189309">
                <a:moveTo>
                  <a:pt x="5422311" y="873"/>
                </a:moveTo>
                <a:cubicBezTo>
                  <a:pt x="5467738" y="-1249"/>
                  <a:pt x="5513346" y="499"/>
                  <a:pt x="5558643" y="6137"/>
                </a:cubicBezTo>
                <a:cubicBezTo>
                  <a:pt x="5633356" y="13367"/>
                  <a:pt x="5708323" y="18441"/>
                  <a:pt x="5783036" y="26052"/>
                </a:cubicBezTo>
                <a:cubicBezTo>
                  <a:pt x="5816269" y="29477"/>
                  <a:pt x="5849884" y="16792"/>
                  <a:pt x="5882612" y="28462"/>
                </a:cubicBezTo>
                <a:cubicBezTo>
                  <a:pt x="5909726" y="38166"/>
                  <a:pt x="5937089" y="43856"/>
                  <a:pt x="5964555" y="46416"/>
                </a:cubicBezTo>
                <a:lnTo>
                  <a:pt x="5997178" y="46088"/>
                </a:lnTo>
                <a:lnTo>
                  <a:pt x="5995170" y="275470"/>
                </a:lnTo>
                <a:cubicBezTo>
                  <a:pt x="5993432" y="411056"/>
                  <a:pt x="5993035" y="546624"/>
                  <a:pt x="5999656" y="682159"/>
                </a:cubicBezTo>
                <a:cubicBezTo>
                  <a:pt x="6009854" y="891918"/>
                  <a:pt x="6003364" y="1101545"/>
                  <a:pt x="5999656" y="1311172"/>
                </a:cubicBezTo>
                <a:cubicBezTo>
                  <a:pt x="5992506" y="1713210"/>
                  <a:pt x="6003364" y="2114718"/>
                  <a:pt x="5998730" y="2516227"/>
                </a:cubicBezTo>
                <a:cubicBezTo>
                  <a:pt x="5996744" y="2694204"/>
                  <a:pt x="5998994" y="2871916"/>
                  <a:pt x="6003364" y="3049893"/>
                </a:cubicBezTo>
                <a:cubicBezTo>
                  <a:pt x="6009720" y="3304015"/>
                  <a:pt x="5999922" y="3558268"/>
                  <a:pt x="5989196" y="3812257"/>
                </a:cubicBezTo>
                <a:cubicBezTo>
                  <a:pt x="5985594" y="3882097"/>
                  <a:pt x="5984646" y="3952020"/>
                  <a:pt x="5986348" y="4021878"/>
                </a:cubicBezTo>
                <a:lnTo>
                  <a:pt x="5996786" y="4189309"/>
                </a:lnTo>
                <a:lnTo>
                  <a:pt x="0" y="4189309"/>
                </a:lnTo>
                <a:lnTo>
                  <a:pt x="0" y="27247"/>
                </a:lnTo>
                <a:lnTo>
                  <a:pt x="495" y="27408"/>
                </a:lnTo>
                <a:cubicBezTo>
                  <a:pt x="5176" y="27551"/>
                  <a:pt x="10686" y="26465"/>
                  <a:pt x="17314" y="23896"/>
                </a:cubicBezTo>
                <a:cubicBezTo>
                  <a:pt x="33823" y="19050"/>
                  <a:pt x="50862" y="16234"/>
                  <a:pt x="68053" y="15524"/>
                </a:cubicBezTo>
                <a:cubicBezTo>
                  <a:pt x="200481" y="-1093"/>
                  <a:pt x="333037" y="3346"/>
                  <a:pt x="466100" y="8801"/>
                </a:cubicBezTo>
                <a:cubicBezTo>
                  <a:pt x="697850" y="18187"/>
                  <a:pt x="929854" y="29096"/>
                  <a:pt x="1161985" y="25798"/>
                </a:cubicBezTo>
                <a:cubicBezTo>
                  <a:pt x="1397540" y="22373"/>
                  <a:pt x="1632588" y="29604"/>
                  <a:pt x="1867890" y="39117"/>
                </a:cubicBezTo>
                <a:cubicBezTo>
                  <a:pt x="1971017" y="43050"/>
                  <a:pt x="2074779" y="46982"/>
                  <a:pt x="2176256" y="17680"/>
                </a:cubicBezTo>
                <a:cubicBezTo>
                  <a:pt x="2199190" y="12314"/>
                  <a:pt x="2223101" y="12834"/>
                  <a:pt x="2245769" y="19202"/>
                </a:cubicBezTo>
                <a:cubicBezTo>
                  <a:pt x="2359678" y="45713"/>
                  <a:pt x="2474221" y="53578"/>
                  <a:pt x="2589398" y="27447"/>
                </a:cubicBezTo>
                <a:cubicBezTo>
                  <a:pt x="2721802" y="-1220"/>
                  <a:pt x="2858087" y="-7347"/>
                  <a:pt x="2992519" y="9308"/>
                </a:cubicBezTo>
                <a:cubicBezTo>
                  <a:pt x="3115435" y="23008"/>
                  <a:pt x="3238984" y="37849"/>
                  <a:pt x="3362153" y="26813"/>
                </a:cubicBezTo>
                <a:cubicBezTo>
                  <a:pt x="3556737" y="9308"/>
                  <a:pt x="3751067" y="24530"/>
                  <a:pt x="3945651" y="29223"/>
                </a:cubicBezTo>
                <a:cubicBezTo>
                  <a:pt x="4010343" y="30745"/>
                  <a:pt x="4075416" y="44064"/>
                  <a:pt x="4139727" y="32141"/>
                </a:cubicBezTo>
                <a:cubicBezTo>
                  <a:pt x="4241079" y="13367"/>
                  <a:pt x="4341288" y="20597"/>
                  <a:pt x="4442766" y="31126"/>
                </a:cubicBezTo>
                <a:cubicBezTo>
                  <a:pt x="4637096" y="51422"/>
                  <a:pt x="4831299" y="61189"/>
                  <a:pt x="5024742" y="23134"/>
                </a:cubicBezTo>
                <a:cubicBezTo>
                  <a:pt x="5084742" y="11211"/>
                  <a:pt x="5144359" y="4361"/>
                  <a:pt x="5205373" y="20344"/>
                </a:cubicBezTo>
                <a:cubicBezTo>
                  <a:pt x="5232315" y="26496"/>
                  <a:pt x="5260361" y="25976"/>
                  <a:pt x="5287062" y="18822"/>
                </a:cubicBezTo>
                <a:cubicBezTo>
                  <a:pt x="5331637" y="8985"/>
                  <a:pt x="5376883" y="2995"/>
                  <a:pt x="5422311" y="873"/>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10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FA7FD-B05B-AC5C-60F4-945B1E23AE2D}"/>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66A70A25-2E71-4FDD-B5DA-D249E011F13F}"/>
              </a:ext>
            </a:extLst>
          </p:cNvPr>
          <p:cNvSpPr>
            <a:spLocks noGrp="1"/>
          </p:cNvSpPr>
          <p:nvPr>
            <p:ph idx="1"/>
          </p:nvPr>
        </p:nvSpPr>
        <p:spPr/>
        <p:txBody>
          <a:bodyPr numCol="2">
            <a:normAutofit/>
          </a:bodyPr>
          <a:lstStyle/>
          <a:p>
            <a:r>
              <a:rPr lang="en-US" dirty="0"/>
              <a:t>God has a </a:t>
            </a:r>
            <a:r>
              <a:rPr lang="en-US" b="1" dirty="0"/>
              <a:t>Plan</a:t>
            </a:r>
            <a:r>
              <a:rPr lang="en-US" dirty="0"/>
              <a:t> for Us</a:t>
            </a:r>
          </a:p>
          <a:p>
            <a:r>
              <a:rPr lang="en-US" dirty="0"/>
              <a:t>God is </a:t>
            </a:r>
            <a:r>
              <a:rPr lang="en-US" b="1" dirty="0"/>
              <a:t>Preparing</a:t>
            </a:r>
            <a:r>
              <a:rPr lang="en-US" dirty="0"/>
              <a:t> Us</a:t>
            </a:r>
          </a:p>
          <a:p>
            <a:r>
              <a:rPr lang="en-US" dirty="0"/>
              <a:t>We will face </a:t>
            </a:r>
            <a:r>
              <a:rPr lang="en-US" b="1" dirty="0"/>
              <a:t>Trials</a:t>
            </a:r>
          </a:p>
        </p:txBody>
      </p:sp>
    </p:spTree>
    <p:extLst>
      <p:ext uri="{BB962C8B-B14F-4D97-AF65-F5344CB8AC3E}">
        <p14:creationId xmlns:p14="http://schemas.microsoft.com/office/powerpoint/2010/main" val="1425990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8F2CF355-319D-8FA8-0A30-59DBBF7BE9A2}"/>
              </a:ext>
            </a:extLst>
          </p:cNvPr>
          <p:cNvSpPr txBox="1">
            <a:spLocks/>
          </p:cNvSpPr>
          <p:nvPr/>
        </p:nvSpPr>
        <p:spPr>
          <a:xfrm>
            <a:off x="838200" y="573741"/>
            <a:ext cx="10515600" cy="5607603"/>
          </a:xfrm>
          <a:prstGeom prst="rect">
            <a:avLst/>
          </a:prstGeom>
        </p:spPr>
        <p:txBody>
          <a:bodyPr anchor="ctr">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How can I know God’s plan for my life?</a:t>
            </a:r>
          </a:p>
        </p:txBody>
      </p:sp>
    </p:spTree>
    <p:extLst>
      <p:ext uri="{BB962C8B-B14F-4D97-AF65-F5344CB8AC3E}">
        <p14:creationId xmlns:p14="http://schemas.microsoft.com/office/powerpoint/2010/main" val="3564837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2968D-8731-1FE0-C424-344C341FCCDB}"/>
              </a:ext>
            </a:extLst>
          </p:cNvPr>
          <p:cNvSpPr>
            <a:spLocks noGrp="1"/>
          </p:cNvSpPr>
          <p:nvPr>
            <p:ph type="title"/>
          </p:nvPr>
        </p:nvSpPr>
        <p:spPr/>
        <p:txBody>
          <a:bodyPr/>
          <a:lstStyle/>
          <a:p>
            <a:endParaRPr lang="en-US"/>
          </a:p>
        </p:txBody>
      </p:sp>
      <p:pic>
        <p:nvPicPr>
          <p:cNvPr id="4" name="Online Media 3" descr="5 stages of potty training">
            <a:hlinkClick r:id="" action="ppaction://media"/>
            <a:extLst>
              <a:ext uri="{FF2B5EF4-FFF2-40B4-BE49-F238E27FC236}">
                <a16:creationId xmlns:a16="http://schemas.microsoft.com/office/drawing/2014/main" id="{901857AA-9AC0-72BB-EBD0-118516C100BE}"/>
              </a:ext>
            </a:extLst>
          </p:cNvPr>
          <p:cNvPicPr>
            <a:picLocks noGrp="1" noRot="1" noChangeAspect="1"/>
          </p:cNvPicPr>
          <p:nvPr>
            <p:ph idx="1"/>
            <a:videoFile r:link="rId1"/>
          </p:nvPr>
        </p:nvPicPr>
        <p:blipFill>
          <a:blip r:embed="rId3"/>
          <a:stretch>
            <a:fillRect/>
          </a:stretch>
        </p:blipFill>
        <p:spPr>
          <a:xfrm>
            <a:off x="0" y="0"/>
            <a:ext cx="12192000" cy="6887888"/>
          </a:xfrm>
          <a:prstGeom prst="rect">
            <a:avLst/>
          </a:prstGeom>
        </p:spPr>
      </p:pic>
    </p:spTree>
    <p:extLst>
      <p:ext uri="{BB962C8B-B14F-4D97-AF65-F5344CB8AC3E}">
        <p14:creationId xmlns:p14="http://schemas.microsoft.com/office/powerpoint/2010/main" val="150203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D6DF40-6482-4A7D-2294-5AE8A29BEE1A}"/>
              </a:ext>
            </a:extLst>
          </p:cNvPr>
          <p:cNvSpPr>
            <a:spLocks noGrp="1"/>
          </p:cNvSpPr>
          <p:nvPr>
            <p:ph type="title"/>
          </p:nvPr>
        </p:nvSpPr>
        <p:spPr>
          <a:xfrm>
            <a:off x="640080" y="325369"/>
            <a:ext cx="4368602" cy="1956841"/>
          </a:xfrm>
        </p:spPr>
        <p:txBody>
          <a:bodyPr anchor="b">
            <a:normAutofit/>
          </a:bodyPr>
          <a:lstStyle/>
          <a:p>
            <a:r>
              <a:rPr lang="en-US" dirty="0">
                <a:effectLst/>
              </a:rPr>
              <a:t>Prepare</a:t>
            </a:r>
            <a:endParaRPr lang="en-US" dirty="0"/>
          </a:p>
        </p:txBody>
      </p:sp>
      <p:sp>
        <p:nvSpPr>
          <p:cNvPr id="11"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46B28B"/>
          </a:solidFill>
          <a:ln w="38100" cap="rnd">
            <a:solidFill>
              <a:srgbClr val="46B28B"/>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F72A0D2-16B2-EAA6-8F52-4E5A3D722FE9}"/>
              </a:ext>
            </a:extLst>
          </p:cNvPr>
          <p:cNvSpPr>
            <a:spLocks noGrp="1"/>
          </p:cNvSpPr>
          <p:nvPr>
            <p:ph idx="1"/>
          </p:nvPr>
        </p:nvSpPr>
        <p:spPr>
          <a:xfrm>
            <a:off x="640080" y="2872899"/>
            <a:ext cx="4243589" cy="3320668"/>
          </a:xfrm>
        </p:spPr>
        <p:txBody>
          <a:bodyPr>
            <a:normAutofit/>
          </a:bodyPr>
          <a:lstStyle/>
          <a:p>
            <a:pPr marL="0" marR="0" indent="0">
              <a:lnSpc>
                <a:spcPct val="100000"/>
              </a:lnSpc>
              <a:spcBef>
                <a:spcPts val="0"/>
              </a:spcBef>
              <a:spcAft>
                <a:spcPts val="0"/>
              </a:spcAft>
              <a:buNone/>
            </a:pPr>
            <a:r>
              <a:rPr lang="en-US" sz="2000" b="1" baseline="30000" dirty="0">
                <a:effectLst/>
              </a:rPr>
              <a:t>13 </a:t>
            </a:r>
            <a:r>
              <a:rPr lang="en-US" sz="2000" dirty="0">
                <a:effectLst/>
              </a:rPr>
              <a:t>Therefore, </a:t>
            </a:r>
            <a:r>
              <a:rPr lang="en-US" sz="2000" b="1" dirty="0">
                <a:effectLst/>
              </a:rPr>
              <a:t>preparing</a:t>
            </a:r>
            <a:r>
              <a:rPr lang="en-US" sz="2000" dirty="0">
                <a:effectLst/>
              </a:rPr>
              <a:t> </a:t>
            </a:r>
            <a:r>
              <a:rPr lang="en-US" sz="2000" b="1" dirty="0">
                <a:effectLst/>
              </a:rPr>
              <a:t>your</a:t>
            </a:r>
            <a:r>
              <a:rPr lang="en-US" sz="2000" dirty="0">
                <a:effectLst/>
              </a:rPr>
              <a:t> </a:t>
            </a:r>
            <a:r>
              <a:rPr lang="en-US" sz="2000" b="1" dirty="0">
                <a:effectLst/>
              </a:rPr>
              <a:t>minds for action</a:t>
            </a:r>
            <a:r>
              <a:rPr lang="en-US" sz="2000" dirty="0">
                <a:effectLst/>
              </a:rPr>
              <a:t>, and being sober-minded, set your hope fully on the grace that will be brought to you at the revelation of Jesus Christ. </a:t>
            </a:r>
          </a:p>
          <a:p>
            <a:pPr marL="0" indent="0">
              <a:lnSpc>
                <a:spcPct val="100000"/>
              </a:lnSpc>
              <a:spcBef>
                <a:spcPts val="0"/>
              </a:spcBef>
              <a:buNone/>
            </a:pPr>
            <a:endParaRPr lang="en-US" sz="2000" dirty="0">
              <a:effectLst/>
            </a:endParaRPr>
          </a:p>
          <a:p>
            <a:pPr marL="0" indent="0">
              <a:lnSpc>
                <a:spcPct val="100000"/>
              </a:lnSpc>
              <a:spcBef>
                <a:spcPts val="0"/>
              </a:spcBef>
              <a:buNone/>
            </a:pPr>
            <a:r>
              <a:rPr lang="en-US" sz="2000" dirty="0">
                <a:effectLst/>
              </a:rPr>
              <a:t>1 Peter 1:13 (ESV) </a:t>
            </a:r>
          </a:p>
        </p:txBody>
      </p:sp>
      <p:pic>
        <p:nvPicPr>
          <p:cNvPr id="5" name="Picture 4" descr="One in a crowd">
            <a:extLst>
              <a:ext uri="{FF2B5EF4-FFF2-40B4-BE49-F238E27FC236}">
                <a16:creationId xmlns:a16="http://schemas.microsoft.com/office/drawing/2014/main" id="{2D927881-A860-4D6C-C124-655CD87696CB}"/>
              </a:ext>
            </a:extLst>
          </p:cNvPr>
          <p:cNvPicPr>
            <a:picLocks noChangeAspect="1"/>
          </p:cNvPicPr>
          <p:nvPr/>
        </p:nvPicPr>
        <p:blipFill rotWithShape="1">
          <a:blip r:embed="rId3"/>
          <a:srcRect l="16482" r="829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171735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552DA9-F09A-FDFD-9B98-BD026888EBF3}"/>
              </a:ext>
            </a:extLst>
          </p:cNvPr>
          <p:cNvSpPr>
            <a:spLocks noGrp="1"/>
          </p:cNvSpPr>
          <p:nvPr>
            <p:ph type="title"/>
          </p:nvPr>
        </p:nvSpPr>
        <p:spPr>
          <a:xfrm>
            <a:off x="5297762" y="329184"/>
            <a:ext cx="6251110" cy="1783080"/>
          </a:xfrm>
        </p:spPr>
        <p:txBody>
          <a:bodyPr anchor="b">
            <a:normAutofit/>
          </a:bodyPr>
          <a:lstStyle/>
          <a:p>
            <a:r>
              <a:rPr lang="en-US" sz="7200"/>
              <a:t>Trust</a:t>
            </a:r>
          </a:p>
        </p:txBody>
      </p:sp>
      <p:sp>
        <p:nvSpPr>
          <p:cNvPr id="12"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46B28B"/>
          </a:solidFill>
          <a:ln w="38100" cap="rnd">
            <a:solidFill>
              <a:srgbClr val="46B28B"/>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D6E4452-C37E-0B17-ED54-40AEAA83DC6A}"/>
              </a:ext>
            </a:extLst>
          </p:cNvPr>
          <p:cNvSpPr>
            <a:spLocks noGrp="1"/>
          </p:cNvSpPr>
          <p:nvPr>
            <p:ph idx="1"/>
          </p:nvPr>
        </p:nvSpPr>
        <p:spPr>
          <a:xfrm>
            <a:off x="5297762" y="2706624"/>
            <a:ext cx="6251110" cy="3483864"/>
          </a:xfrm>
        </p:spPr>
        <p:txBody>
          <a:bodyPr>
            <a:normAutofit/>
          </a:bodyPr>
          <a:lstStyle/>
          <a:p>
            <a:pPr marL="0" marR="0" indent="0">
              <a:lnSpc>
                <a:spcPct val="100000"/>
              </a:lnSpc>
              <a:spcBef>
                <a:spcPts val="1200"/>
              </a:spcBef>
              <a:spcAft>
                <a:spcPts val="1000"/>
              </a:spcAft>
              <a:buNone/>
              <a:tabLst>
                <a:tab pos="127000" algn="r"/>
                <a:tab pos="254000" algn="l"/>
              </a:tabLst>
            </a:pPr>
            <a:r>
              <a:rPr lang="en-US" sz="2400" dirty="0">
                <a:effectLst/>
                <a:latin typeface="Century Gothic" panose="020B0502020202020204" pitchFamily="34" charset="0"/>
              </a:rPr>
              <a:t>	</a:t>
            </a:r>
            <a:r>
              <a:rPr lang="en-US" sz="2400" b="1" baseline="30000" dirty="0">
                <a:effectLst/>
                <a:latin typeface="Century Gothic" panose="020B0502020202020204" pitchFamily="34" charset="0"/>
              </a:rPr>
              <a:t>5 </a:t>
            </a:r>
            <a:r>
              <a:rPr lang="en-US" sz="2400" dirty="0">
                <a:effectLst/>
                <a:latin typeface="Century Gothic" panose="020B0502020202020204" pitchFamily="34" charset="0"/>
              </a:rPr>
              <a:t>	</a:t>
            </a:r>
            <a:r>
              <a:rPr lang="en-US" sz="2400" b="1" dirty="0">
                <a:effectLst/>
                <a:latin typeface="Century Gothic" panose="020B0502020202020204" pitchFamily="34" charset="0"/>
              </a:rPr>
              <a:t>Trust</a:t>
            </a:r>
            <a:r>
              <a:rPr lang="en-US" sz="2400" dirty="0">
                <a:effectLst/>
                <a:latin typeface="Century Gothic" panose="020B0502020202020204" pitchFamily="34" charset="0"/>
              </a:rPr>
              <a:t> in the </a:t>
            </a:r>
            <a:r>
              <a:rPr lang="en-US" sz="2400" cap="small" dirty="0">
                <a:effectLst/>
                <a:latin typeface="Century Gothic" panose="020B0502020202020204" pitchFamily="34" charset="0"/>
              </a:rPr>
              <a:t>Lord</a:t>
            </a:r>
            <a:r>
              <a:rPr lang="en-US" sz="2400" dirty="0">
                <a:effectLst/>
                <a:latin typeface="Century Gothic" panose="020B0502020202020204" pitchFamily="34" charset="0"/>
              </a:rPr>
              <a:t> with all your heart, </a:t>
            </a:r>
          </a:p>
          <a:p>
            <a:pPr marL="406400" marR="0" indent="0">
              <a:lnSpc>
                <a:spcPct val="100000"/>
              </a:lnSpc>
              <a:spcBef>
                <a:spcPts val="0"/>
              </a:spcBef>
              <a:spcAft>
                <a:spcPts val="1000"/>
              </a:spcAft>
              <a:buNone/>
            </a:pPr>
            <a:r>
              <a:rPr lang="en-US" sz="2400" dirty="0">
                <a:effectLst/>
                <a:latin typeface="Century Gothic" panose="020B0502020202020204" pitchFamily="34" charset="0"/>
              </a:rPr>
              <a:t>and </a:t>
            </a:r>
            <a:r>
              <a:rPr lang="en-US" sz="2400" b="1" dirty="0">
                <a:effectLst/>
                <a:latin typeface="Century Gothic" panose="020B0502020202020204" pitchFamily="34" charset="0"/>
              </a:rPr>
              <a:t>do not lean on your own understanding</a:t>
            </a:r>
            <a:r>
              <a:rPr lang="en-US" sz="2400" dirty="0">
                <a:effectLst/>
                <a:latin typeface="Century Gothic" panose="020B0502020202020204" pitchFamily="34" charset="0"/>
              </a:rPr>
              <a:t>. </a:t>
            </a:r>
          </a:p>
          <a:p>
            <a:pPr marL="0" marR="0" indent="0">
              <a:lnSpc>
                <a:spcPct val="100000"/>
              </a:lnSpc>
              <a:spcBef>
                <a:spcPts val="0"/>
              </a:spcBef>
              <a:spcAft>
                <a:spcPts val="1000"/>
              </a:spcAft>
              <a:buNone/>
              <a:tabLst>
                <a:tab pos="127000" algn="r"/>
                <a:tab pos="254000" algn="l"/>
              </a:tabLst>
            </a:pPr>
            <a:r>
              <a:rPr lang="en-US" sz="2400" dirty="0">
                <a:effectLst/>
                <a:latin typeface="Century Gothic" panose="020B0502020202020204" pitchFamily="34" charset="0"/>
              </a:rPr>
              <a:t>	</a:t>
            </a:r>
            <a:r>
              <a:rPr lang="en-US" sz="2400" b="1" baseline="30000" dirty="0">
                <a:effectLst/>
                <a:latin typeface="Century Gothic" panose="020B0502020202020204" pitchFamily="34" charset="0"/>
              </a:rPr>
              <a:t>6 </a:t>
            </a:r>
            <a:r>
              <a:rPr lang="en-US" sz="2400" dirty="0">
                <a:effectLst/>
                <a:latin typeface="Century Gothic" panose="020B0502020202020204" pitchFamily="34" charset="0"/>
              </a:rPr>
              <a:t>	In all your ways acknowledge him, </a:t>
            </a:r>
          </a:p>
          <a:p>
            <a:pPr marL="406400" marR="0" indent="0">
              <a:lnSpc>
                <a:spcPct val="100000"/>
              </a:lnSpc>
              <a:spcBef>
                <a:spcPts val="0"/>
              </a:spcBef>
              <a:spcAft>
                <a:spcPts val="1000"/>
              </a:spcAft>
              <a:buNone/>
            </a:pPr>
            <a:r>
              <a:rPr lang="en-US" sz="2400" dirty="0">
                <a:effectLst/>
                <a:latin typeface="Century Gothic" panose="020B0502020202020204" pitchFamily="34" charset="0"/>
              </a:rPr>
              <a:t>and he will make </a:t>
            </a:r>
            <a:r>
              <a:rPr lang="en-US" sz="2400" b="1" dirty="0">
                <a:effectLst/>
                <a:latin typeface="Century Gothic" panose="020B0502020202020204" pitchFamily="34" charset="0"/>
              </a:rPr>
              <a:t>straight your paths</a:t>
            </a:r>
            <a:r>
              <a:rPr lang="en-US" sz="2400" dirty="0">
                <a:effectLst/>
                <a:latin typeface="Century Gothic" panose="020B0502020202020204" pitchFamily="34" charset="0"/>
              </a:rPr>
              <a:t>. </a:t>
            </a:r>
          </a:p>
          <a:p>
            <a:pPr marL="0" indent="0">
              <a:lnSpc>
                <a:spcPct val="100000"/>
              </a:lnSpc>
              <a:buNone/>
            </a:pPr>
            <a:r>
              <a:rPr lang="en-US" sz="2400" dirty="0">
                <a:latin typeface="Century Gothic" panose="020B0502020202020204" pitchFamily="34" charset="0"/>
              </a:rPr>
              <a:t>Proverbs 3:5–6 (ESV) </a:t>
            </a:r>
          </a:p>
        </p:txBody>
      </p:sp>
      <p:pic>
        <p:nvPicPr>
          <p:cNvPr id="14" name="Picture 13" descr="Hand reaching out to sun">
            <a:extLst>
              <a:ext uri="{FF2B5EF4-FFF2-40B4-BE49-F238E27FC236}">
                <a16:creationId xmlns:a16="http://schemas.microsoft.com/office/drawing/2014/main" id="{95DF278C-EC46-2FF4-B857-B56C5DD1A70F}"/>
              </a:ext>
            </a:extLst>
          </p:cNvPr>
          <p:cNvPicPr>
            <a:picLocks noChangeAspect="1"/>
          </p:cNvPicPr>
          <p:nvPr/>
        </p:nvPicPr>
        <p:blipFill rotWithShape="1">
          <a:blip r:embed="rId3"/>
          <a:srcRect l="-10466" r="17546"/>
          <a:stretch/>
        </p:blipFill>
        <p:spPr>
          <a:xfrm>
            <a:off x="-2654364" y="0"/>
            <a:ext cx="7460327" cy="685800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1187589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D58E8A-AE5B-9BB4-5D42-C80569457191}"/>
              </a:ext>
            </a:extLst>
          </p:cNvPr>
          <p:cNvSpPr>
            <a:spLocks noGrp="1"/>
          </p:cNvSpPr>
          <p:nvPr>
            <p:ph type="title"/>
          </p:nvPr>
        </p:nvSpPr>
        <p:spPr>
          <a:xfrm>
            <a:off x="640080" y="325369"/>
            <a:ext cx="4368602" cy="1956841"/>
          </a:xfrm>
        </p:spPr>
        <p:txBody>
          <a:bodyPr anchor="b">
            <a:normAutofit/>
          </a:bodyPr>
          <a:lstStyle/>
          <a:p>
            <a:r>
              <a:rPr lang="en-US" dirty="0"/>
              <a:t>God’s Instruction</a:t>
            </a:r>
          </a:p>
        </p:txBody>
      </p:sp>
      <p:sp>
        <p:nvSpPr>
          <p:cNvPr id="7"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46B28B"/>
          </a:solidFill>
          <a:ln w="38100" cap="rnd">
            <a:solidFill>
              <a:srgbClr val="46B28B"/>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4320BE3-D163-C1DF-9F46-176970635994}"/>
              </a:ext>
            </a:extLst>
          </p:cNvPr>
          <p:cNvSpPr>
            <a:spLocks noGrp="1"/>
          </p:cNvSpPr>
          <p:nvPr>
            <p:ph idx="1"/>
          </p:nvPr>
        </p:nvSpPr>
        <p:spPr>
          <a:xfrm>
            <a:off x="640080" y="2872899"/>
            <a:ext cx="4243589" cy="3320668"/>
          </a:xfrm>
        </p:spPr>
        <p:txBody>
          <a:bodyPr>
            <a:normAutofit/>
          </a:bodyPr>
          <a:lstStyle/>
          <a:p>
            <a:pPr marL="0" marR="0" indent="0">
              <a:spcBef>
                <a:spcPts val="1200"/>
              </a:spcBef>
              <a:spcAft>
                <a:spcPts val="1000"/>
              </a:spcAft>
              <a:buNone/>
              <a:tabLst>
                <a:tab pos="127000" algn="r"/>
                <a:tab pos="254000" algn="l"/>
              </a:tabLst>
            </a:pPr>
            <a:r>
              <a:rPr lang="en-US" sz="2600" dirty="0">
                <a:effectLst/>
                <a:latin typeface="Century Gothic" panose="020B0502020202020204" pitchFamily="34" charset="0"/>
              </a:rPr>
              <a:t>	</a:t>
            </a:r>
            <a:r>
              <a:rPr lang="en-US" sz="2600" b="1" baseline="30000" dirty="0">
                <a:effectLst/>
                <a:latin typeface="Century Gothic" panose="020B0502020202020204" pitchFamily="34" charset="0"/>
              </a:rPr>
              <a:t>8 </a:t>
            </a:r>
            <a:r>
              <a:rPr lang="en-US" sz="2600" dirty="0">
                <a:effectLst/>
                <a:latin typeface="Century Gothic" panose="020B0502020202020204" pitchFamily="34" charset="0"/>
              </a:rPr>
              <a:t>	I will </a:t>
            </a:r>
            <a:r>
              <a:rPr lang="en-US" sz="2600" b="1" dirty="0">
                <a:effectLst/>
                <a:latin typeface="Century Gothic" panose="020B0502020202020204" pitchFamily="34" charset="0"/>
              </a:rPr>
              <a:t>instruct</a:t>
            </a:r>
            <a:r>
              <a:rPr lang="en-US" sz="2600" dirty="0">
                <a:effectLst/>
                <a:latin typeface="Century Gothic" panose="020B0502020202020204" pitchFamily="34" charset="0"/>
              </a:rPr>
              <a:t> </a:t>
            </a:r>
            <a:r>
              <a:rPr lang="en-US" sz="2600" b="1" dirty="0">
                <a:effectLst/>
                <a:latin typeface="Century Gothic" panose="020B0502020202020204" pitchFamily="34" charset="0"/>
              </a:rPr>
              <a:t>you</a:t>
            </a:r>
            <a:r>
              <a:rPr lang="en-US" sz="2600" dirty="0">
                <a:effectLst/>
                <a:latin typeface="Century Gothic" panose="020B0502020202020204" pitchFamily="34" charset="0"/>
              </a:rPr>
              <a:t> and </a:t>
            </a:r>
            <a:r>
              <a:rPr lang="en-US" sz="2600" b="1" dirty="0">
                <a:effectLst/>
                <a:latin typeface="Century Gothic" panose="020B0502020202020204" pitchFamily="34" charset="0"/>
              </a:rPr>
              <a:t>teach</a:t>
            </a:r>
            <a:r>
              <a:rPr lang="en-US" sz="2600" dirty="0">
                <a:effectLst/>
                <a:latin typeface="Century Gothic" panose="020B0502020202020204" pitchFamily="34" charset="0"/>
              </a:rPr>
              <a:t> </a:t>
            </a:r>
            <a:r>
              <a:rPr lang="en-US" sz="2600" b="1" dirty="0">
                <a:effectLst/>
                <a:latin typeface="Century Gothic" panose="020B0502020202020204" pitchFamily="34" charset="0"/>
              </a:rPr>
              <a:t>you</a:t>
            </a:r>
            <a:r>
              <a:rPr lang="en-US" sz="2600" dirty="0">
                <a:effectLst/>
                <a:latin typeface="Century Gothic" panose="020B0502020202020204" pitchFamily="34" charset="0"/>
              </a:rPr>
              <a:t> in the way you should go; </a:t>
            </a:r>
          </a:p>
          <a:p>
            <a:pPr marL="0" marR="0" indent="0">
              <a:spcBef>
                <a:spcPts val="1200"/>
              </a:spcBef>
              <a:spcAft>
                <a:spcPts val="1000"/>
              </a:spcAft>
              <a:buNone/>
              <a:tabLst>
                <a:tab pos="127000" algn="r"/>
                <a:tab pos="254000" algn="l"/>
              </a:tabLst>
            </a:pPr>
            <a:r>
              <a:rPr lang="en-US" sz="2600" dirty="0">
                <a:effectLst/>
                <a:latin typeface="Century Gothic" panose="020B0502020202020204" pitchFamily="34" charset="0"/>
              </a:rPr>
              <a:t>I will </a:t>
            </a:r>
            <a:r>
              <a:rPr lang="en-US" sz="2600" b="1" dirty="0">
                <a:effectLst/>
                <a:latin typeface="Century Gothic" panose="020B0502020202020204" pitchFamily="34" charset="0"/>
              </a:rPr>
              <a:t>counsel</a:t>
            </a:r>
            <a:r>
              <a:rPr lang="en-US" sz="2600" dirty="0">
                <a:effectLst/>
                <a:latin typeface="Century Gothic" panose="020B0502020202020204" pitchFamily="34" charset="0"/>
              </a:rPr>
              <a:t> </a:t>
            </a:r>
            <a:r>
              <a:rPr lang="en-US" sz="2600" b="1" dirty="0">
                <a:effectLst/>
                <a:latin typeface="Century Gothic" panose="020B0502020202020204" pitchFamily="34" charset="0"/>
              </a:rPr>
              <a:t>you</a:t>
            </a:r>
            <a:r>
              <a:rPr lang="en-US" sz="2600" dirty="0">
                <a:effectLst/>
                <a:latin typeface="Century Gothic" panose="020B0502020202020204" pitchFamily="34" charset="0"/>
              </a:rPr>
              <a:t> with my eye upon you. </a:t>
            </a:r>
          </a:p>
          <a:p>
            <a:pPr marL="0" indent="0">
              <a:buNone/>
            </a:pPr>
            <a:r>
              <a:rPr lang="en-US" sz="2600" dirty="0">
                <a:effectLst/>
                <a:latin typeface="Century Gothic" panose="020B0502020202020204" pitchFamily="34" charset="0"/>
              </a:rPr>
              <a:t>Psalm 32:8 (ESV) </a:t>
            </a:r>
          </a:p>
          <a:p>
            <a:pPr marL="0" indent="0">
              <a:buNone/>
            </a:pPr>
            <a:endParaRPr lang="en-US" sz="2600" dirty="0">
              <a:latin typeface="Century Gothic" panose="020B0502020202020204" pitchFamily="34" charset="0"/>
            </a:endParaRPr>
          </a:p>
        </p:txBody>
      </p:sp>
      <p:pic>
        <p:nvPicPr>
          <p:cNvPr id="8" name="Picture 4" descr="Magnifying glass on clear background">
            <a:extLst>
              <a:ext uri="{FF2B5EF4-FFF2-40B4-BE49-F238E27FC236}">
                <a16:creationId xmlns:a16="http://schemas.microsoft.com/office/drawing/2014/main" id="{155D558F-60E9-6F06-082E-3F0473B4C40E}"/>
              </a:ext>
            </a:extLst>
          </p:cNvPr>
          <p:cNvPicPr>
            <a:picLocks noChangeAspect="1"/>
          </p:cNvPicPr>
          <p:nvPr/>
        </p:nvPicPr>
        <p:blipFill rotWithShape="1">
          <a:blip r:embed="rId3"/>
          <a:srcRect l="29663" r="338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393773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D1616-7932-8749-1139-07571965CBAF}"/>
              </a:ext>
            </a:extLst>
          </p:cNvPr>
          <p:cNvSpPr>
            <a:spLocks noGrp="1"/>
          </p:cNvSpPr>
          <p:nvPr>
            <p:ph type="title"/>
          </p:nvPr>
        </p:nvSpPr>
        <p:spPr/>
        <p:txBody>
          <a:bodyPr/>
          <a:lstStyle/>
          <a:p>
            <a:r>
              <a:rPr lang="en-US" dirty="0"/>
              <a:t>What is Wisdom?</a:t>
            </a:r>
          </a:p>
        </p:txBody>
      </p:sp>
      <p:sp>
        <p:nvSpPr>
          <p:cNvPr id="3" name="Content Placeholder 2">
            <a:extLst>
              <a:ext uri="{FF2B5EF4-FFF2-40B4-BE49-F238E27FC236}">
                <a16:creationId xmlns:a16="http://schemas.microsoft.com/office/drawing/2014/main" id="{D039E10B-D97C-7016-5238-2B7BDC896258}"/>
              </a:ext>
            </a:extLst>
          </p:cNvPr>
          <p:cNvSpPr>
            <a:spLocks noGrp="1"/>
          </p:cNvSpPr>
          <p:nvPr>
            <p:ph idx="1"/>
          </p:nvPr>
        </p:nvSpPr>
        <p:spPr/>
        <p:txBody>
          <a:bodyPr anchor="ctr">
            <a:normAutofit/>
          </a:bodyPr>
          <a:lstStyle/>
          <a:p>
            <a:pPr marL="0" indent="0" algn="ctr">
              <a:buNone/>
            </a:pPr>
            <a:r>
              <a:rPr lang="en-US" sz="3600" dirty="0"/>
              <a:t>It’s </a:t>
            </a:r>
            <a:r>
              <a:rPr lang="en-US" sz="3600" b="1" dirty="0"/>
              <a:t>seeing</a:t>
            </a:r>
            <a:r>
              <a:rPr lang="en-US" sz="3600" dirty="0"/>
              <a:t> the world, and your circumstances, </a:t>
            </a:r>
            <a:r>
              <a:rPr lang="en-US" sz="3600" b="1" dirty="0"/>
              <a:t>as God sees </a:t>
            </a:r>
            <a:r>
              <a:rPr lang="en-US" sz="3600" dirty="0"/>
              <a:t>them, and then </a:t>
            </a:r>
            <a:r>
              <a:rPr lang="en-US" sz="3600" b="1" dirty="0"/>
              <a:t>acting </a:t>
            </a:r>
            <a:r>
              <a:rPr lang="en-US" sz="3600" dirty="0"/>
              <a:t>in accordance with that knowledge. </a:t>
            </a:r>
          </a:p>
        </p:txBody>
      </p:sp>
    </p:spTree>
    <p:extLst>
      <p:ext uri="{BB962C8B-B14F-4D97-AF65-F5344CB8AC3E}">
        <p14:creationId xmlns:p14="http://schemas.microsoft.com/office/powerpoint/2010/main" val="3163532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E2AC1-7A72-CAB2-F641-9F4A0EB59EFC}"/>
              </a:ext>
            </a:extLst>
          </p:cNvPr>
          <p:cNvSpPr>
            <a:spLocks noGrp="1"/>
          </p:cNvSpPr>
          <p:nvPr>
            <p:ph type="title"/>
          </p:nvPr>
        </p:nvSpPr>
        <p:spPr/>
        <p:txBody>
          <a:bodyPr/>
          <a:lstStyle/>
          <a:p>
            <a:r>
              <a:rPr lang="en-US" dirty="0"/>
              <a:t>The Gospels</a:t>
            </a:r>
          </a:p>
        </p:txBody>
      </p:sp>
      <p:graphicFrame>
        <p:nvGraphicFramePr>
          <p:cNvPr id="5" name="Content Placeholder 4">
            <a:extLst>
              <a:ext uri="{FF2B5EF4-FFF2-40B4-BE49-F238E27FC236}">
                <a16:creationId xmlns:a16="http://schemas.microsoft.com/office/drawing/2014/main" id="{C66B4DEB-8593-2AB4-9D72-F7BF2EF843C5}"/>
              </a:ext>
            </a:extLst>
          </p:cNvPr>
          <p:cNvGraphicFramePr>
            <a:graphicFrameLocks noGrp="1"/>
          </p:cNvGraphicFramePr>
          <p:nvPr>
            <p:ph idx="1"/>
            <p:extLst>
              <p:ext uri="{D42A27DB-BD31-4B8C-83A1-F6EECF244321}">
                <p14:modId xmlns:p14="http://schemas.microsoft.com/office/powerpoint/2010/main" val="3458863224"/>
              </p:ext>
            </p:extLst>
          </p:nvPr>
        </p:nvGraphicFramePr>
        <p:xfrm>
          <a:off x="838201" y="2219759"/>
          <a:ext cx="10515599" cy="2931160"/>
        </p:xfrm>
        <a:graphic>
          <a:graphicData uri="http://schemas.openxmlformats.org/drawingml/2006/table">
            <a:tbl>
              <a:tblPr firstRow="1" bandRow="1">
                <a:tableStyleId>{073A0DAA-6AF3-43AB-8588-CEC1D06C72B9}</a:tableStyleId>
              </a:tblPr>
              <a:tblGrid>
                <a:gridCol w="1269278">
                  <a:extLst>
                    <a:ext uri="{9D8B030D-6E8A-4147-A177-3AD203B41FA5}">
                      <a16:colId xmlns:a16="http://schemas.microsoft.com/office/drawing/2014/main" val="1637842293"/>
                    </a:ext>
                  </a:extLst>
                </a:gridCol>
                <a:gridCol w="3082107">
                  <a:extLst>
                    <a:ext uri="{9D8B030D-6E8A-4147-A177-3AD203B41FA5}">
                      <a16:colId xmlns:a16="http://schemas.microsoft.com/office/drawing/2014/main" val="3355718353"/>
                    </a:ext>
                  </a:extLst>
                </a:gridCol>
                <a:gridCol w="3082107">
                  <a:extLst>
                    <a:ext uri="{9D8B030D-6E8A-4147-A177-3AD203B41FA5}">
                      <a16:colId xmlns:a16="http://schemas.microsoft.com/office/drawing/2014/main" val="3181108752"/>
                    </a:ext>
                  </a:extLst>
                </a:gridCol>
                <a:gridCol w="3082107">
                  <a:extLst>
                    <a:ext uri="{9D8B030D-6E8A-4147-A177-3AD203B41FA5}">
                      <a16:colId xmlns:a16="http://schemas.microsoft.com/office/drawing/2014/main" val="210793734"/>
                    </a:ext>
                  </a:extLst>
                </a:gridCol>
              </a:tblGrid>
              <a:tr h="370840">
                <a:tc>
                  <a:txBody>
                    <a:bodyPr/>
                    <a:lstStyle/>
                    <a:p>
                      <a:r>
                        <a:rPr lang="en-US" sz="1600" dirty="0"/>
                        <a:t>Name</a:t>
                      </a:r>
                    </a:p>
                  </a:txBody>
                  <a:tcPr/>
                </a:tc>
                <a:tc>
                  <a:txBody>
                    <a:bodyPr/>
                    <a:lstStyle/>
                    <a:p>
                      <a:r>
                        <a:rPr lang="en-US" sz="1600" dirty="0"/>
                        <a:t>Occupation</a:t>
                      </a:r>
                    </a:p>
                  </a:txBody>
                  <a:tcPr/>
                </a:tc>
                <a:tc>
                  <a:txBody>
                    <a:bodyPr/>
                    <a:lstStyle/>
                    <a:p>
                      <a:r>
                        <a:rPr lang="en-US" sz="1600" dirty="0"/>
                        <a:t>Wrote To</a:t>
                      </a:r>
                    </a:p>
                  </a:txBody>
                  <a:tcPr/>
                </a:tc>
                <a:tc>
                  <a:txBody>
                    <a:bodyPr/>
                    <a:lstStyle/>
                    <a:p>
                      <a:r>
                        <a:rPr lang="en-US" sz="1600" dirty="0"/>
                        <a:t>Who is Jesus</a:t>
                      </a:r>
                    </a:p>
                  </a:txBody>
                  <a:tcPr/>
                </a:tc>
                <a:extLst>
                  <a:ext uri="{0D108BD9-81ED-4DB2-BD59-A6C34878D82A}">
                    <a16:rowId xmlns:a16="http://schemas.microsoft.com/office/drawing/2014/main" val="3158418999"/>
                  </a:ext>
                </a:extLst>
              </a:tr>
              <a:tr h="370840">
                <a:tc>
                  <a:txBody>
                    <a:bodyPr/>
                    <a:lstStyle/>
                    <a:p>
                      <a:r>
                        <a:rPr lang="en-US" sz="1600" dirty="0"/>
                        <a:t>Matthew</a:t>
                      </a:r>
                    </a:p>
                  </a:txBody>
                  <a:tcPr/>
                </a:tc>
                <a:tc>
                  <a:txBody>
                    <a:bodyPr/>
                    <a:lstStyle/>
                    <a:p>
                      <a:r>
                        <a:rPr lang="en-US" sz="1600" dirty="0"/>
                        <a:t>Tax Collector and Disciple of Jesus</a:t>
                      </a:r>
                    </a:p>
                  </a:txBody>
                  <a:tcPr/>
                </a:tc>
                <a:tc>
                  <a:txBody>
                    <a:bodyPr/>
                    <a:lstStyle/>
                    <a:p>
                      <a:r>
                        <a:rPr lang="en-US" sz="1600" dirty="0"/>
                        <a:t>Church of Jerusalem</a:t>
                      </a:r>
                    </a:p>
                  </a:txBody>
                  <a:tcPr/>
                </a:tc>
                <a:tc>
                  <a:txBody>
                    <a:bodyPr/>
                    <a:lstStyle/>
                    <a:p>
                      <a:r>
                        <a:rPr lang="en-US" sz="1600" dirty="0"/>
                        <a:t>A greater Moses: 5 blocks (5 books of Torah)</a:t>
                      </a:r>
                    </a:p>
                  </a:txBody>
                  <a:tcPr/>
                </a:tc>
                <a:extLst>
                  <a:ext uri="{0D108BD9-81ED-4DB2-BD59-A6C34878D82A}">
                    <a16:rowId xmlns:a16="http://schemas.microsoft.com/office/drawing/2014/main" val="159739697"/>
                  </a:ext>
                </a:extLst>
              </a:tr>
              <a:tr h="370840">
                <a:tc>
                  <a:txBody>
                    <a:bodyPr/>
                    <a:lstStyle/>
                    <a:p>
                      <a:r>
                        <a:rPr lang="en-US" sz="1600" dirty="0"/>
                        <a:t>Mark</a:t>
                      </a:r>
                    </a:p>
                  </a:txBody>
                  <a:tcPr>
                    <a:solidFill>
                      <a:schemeClr val="accent1">
                        <a:lumMod val="20000"/>
                        <a:lumOff val="80000"/>
                      </a:schemeClr>
                    </a:solidFill>
                  </a:tcPr>
                </a:tc>
                <a:tc>
                  <a:txBody>
                    <a:bodyPr/>
                    <a:lstStyle/>
                    <a:p>
                      <a:r>
                        <a:rPr lang="en-US" sz="1600" dirty="0"/>
                        <a:t>Unknown and Disciple of Peter</a:t>
                      </a:r>
                    </a:p>
                  </a:txBody>
                  <a:tcPr>
                    <a:solidFill>
                      <a:schemeClr val="accent1">
                        <a:lumMod val="20000"/>
                        <a:lumOff val="80000"/>
                      </a:schemeClr>
                    </a:solidFill>
                  </a:tcPr>
                </a:tc>
                <a:tc>
                  <a:txBody>
                    <a:bodyPr/>
                    <a:lstStyle/>
                    <a:p>
                      <a:r>
                        <a:rPr lang="en-US" sz="1600" dirty="0"/>
                        <a:t>Non-Jewish Christians</a:t>
                      </a:r>
                    </a:p>
                  </a:txBody>
                  <a:tcPr>
                    <a:solidFill>
                      <a:schemeClr val="accent1">
                        <a:lumMod val="20000"/>
                        <a:lumOff val="80000"/>
                      </a:schemeClr>
                    </a:solidFill>
                  </a:tcPr>
                </a:tc>
                <a:tc>
                  <a:txBody>
                    <a:bodyPr/>
                    <a:lstStyle/>
                    <a:p>
                      <a:r>
                        <a:rPr lang="en-US" sz="1600" dirty="0"/>
                        <a:t>A new start for humanity</a:t>
                      </a:r>
                    </a:p>
                  </a:txBody>
                  <a:tcPr>
                    <a:solidFill>
                      <a:schemeClr val="accent1">
                        <a:lumMod val="20000"/>
                        <a:lumOff val="80000"/>
                      </a:schemeClr>
                    </a:solidFill>
                  </a:tcPr>
                </a:tc>
                <a:extLst>
                  <a:ext uri="{0D108BD9-81ED-4DB2-BD59-A6C34878D82A}">
                    <a16:rowId xmlns:a16="http://schemas.microsoft.com/office/drawing/2014/main" val="2034681981"/>
                  </a:ext>
                </a:extLst>
              </a:tr>
              <a:tr h="370840">
                <a:tc>
                  <a:txBody>
                    <a:bodyPr/>
                    <a:lstStyle/>
                    <a:p>
                      <a:r>
                        <a:rPr lang="en-US" sz="1600" dirty="0"/>
                        <a:t>Luke</a:t>
                      </a:r>
                    </a:p>
                  </a:txBody>
                  <a:tcPr/>
                </a:tc>
                <a:tc>
                  <a:txBody>
                    <a:bodyPr/>
                    <a:lstStyle/>
                    <a:p>
                      <a:r>
                        <a:rPr lang="en-US" sz="1600" dirty="0"/>
                        <a:t>Physician and Disciple of Paul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Theophilus; high official in the Roman government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God’s royal Servant from Isaiah bringing God’s life</a:t>
                      </a:r>
                    </a:p>
                  </a:txBody>
                  <a:tcPr/>
                </a:tc>
                <a:extLst>
                  <a:ext uri="{0D108BD9-81ED-4DB2-BD59-A6C34878D82A}">
                    <a16:rowId xmlns:a16="http://schemas.microsoft.com/office/drawing/2014/main" val="3825560481"/>
                  </a:ext>
                </a:extLst>
              </a:tr>
              <a:tr h="370840">
                <a:tc>
                  <a:txBody>
                    <a:bodyPr/>
                    <a:lstStyle/>
                    <a:p>
                      <a:r>
                        <a:rPr lang="en-US" sz="1600" dirty="0"/>
                        <a:t>John</a:t>
                      </a:r>
                    </a:p>
                  </a:txBody>
                  <a:tcPr/>
                </a:tc>
                <a:tc>
                  <a:txBody>
                    <a:bodyPr/>
                    <a:lstStyle/>
                    <a:p>
                      <a:r>
                        <a:rPr lang="en-US" sz="1600" dirty="0"/>
                        <a:t>Fisherman and Disciple of Jesus</a:t>
                      </a:r>
                    </a:p>
                  </a:txBody>
                  <a:tcPr/>
                </a:tc>
                <a:tc>
                  <a:txBody>
                    <a:bodyPr/>
                    <a:lstStyle/>
                    <a:p>
                      <a:r>
                        <a:rPr lang="en-US" sz="1600" dirty="0"/>
                        <a:t>Church of Ephesus</a:t>
                      </a:r>
                    </a:p>
                  </a:txBody>
                  <a:tcPr/>
                </a:tc>
                <a:tc>
                  <a:txBody>
                    <a:bodyPr/>
                    <a:lstStyle/>
                    <a:p>
                      <a:r>
                        <a:rPr lang="en-US" sz="1600" dirty="0"/>
                        <a:t>Yahweh as man; doing for us what we can’t do for ourselves</a:t>
                      </a:r>
                    </a:p>
                  </a:txBody>
                  <a:tcPr/>
                </a:tc>
                <a:extLst>
                  <a:ext uri="{0D108BD9-81ED-4DB2-BD59-A6C34878D82A}">
                    <a16:rowId xmlns:a16="http://schemas.microsoft.com/office/drawing/2014/main" val="316161177"/>
                  </a:ext>
                </a:extLst>
              </a:tr>
            </a:tbl>
          </a:graphicData>
        </a:graphic>
      </p:graphicFrame>
    </p:spTree>
    <p:extLst>
      <p:ext uri="{BB962C8B-B14F-4D97-AF65-F5344CB8AC3E}">
        <p14:creationId xmlns:p14="http://schemas.microsoft.com/office/powerpoint/2010/main" val="597850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rgbClr val="46B28B"/>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E1D13A6C-E695-A0D1-CB74-0364E1EE3692}"/>
              </a:ext>
            </a:extLst>
          </p:cNvPr>
          <p:cNvSpPr>
            <a:spLocks noGrp="1"/>
          </p:cNvSpPr>
          <p:nvPr>
            <p:ph type="title"/>
          </p:nvPr>
        </p:nvSpPr>
        <p:spPr>
          <a:xfrm>
            <a:off x="841248" y="644652"/>
            <a:ext cx="3182112" cy="5568696"/>
          </a:xfrm>
        </p:spPr>
        <p:txBody>
          <a:bodyPr>
            <a:normAutofit/>
          </a:bodyPr>
          <a:lstStyle/>
          <a:p>
            <a:r>
              <a:rPr lang="en-US" sz="5400" dirty="0">
                <a:solidFill>
                  <a:srgbClr val="FFFFFF"/>
                </a:solidFill>
              </a:rPr>
              <a:t>Ask for Wisdom</a:t>
            </a:r>
          </a:p>
        </p:txBody>
      </p:sp>
      <p:sp>
        <p:nvSpPr>
          <p:cNvPr id="3" name="Content Placeholder 2">
            <a:extLst>
              <a:ext uri="{FF2B5EF4-FFF2-40B4-BE49-F238E27FC236}">
                <a16:creationId xmlns:a16="http://schemas.microsoft.com/office/drawing/2014/main" id="{EC931C47-8941-DA78-E79F-DD4C6899888C}"/>
              </a:ext>
            </a:extLst>
          </p:cNvPr>
          <p:cNvSpPr>
            <a:spLocks noGrp="1"/>
          </p:cNvSpPr>
          <p:nvPr>
            <p:ph idx="1"/>
          </p:nvPr>
        </p:nvSpPr>
        <p:spPr>
          <a:xfrm>
            <a:off x="5494350" y="644652"/>
            <a:ext cx="5856401" cy="5568696"/>
          </a:xfrm>
        </p:spPr>
        <p:txBody>
          <a:bodyPr anchor="ctr">
            <a:normAutofit/>
          </a:bodyPr>
          <a:lstStyle/>
          <a:p>
            <a:pPr marL="0" marR="0" indent="0">
              <a:spcBef>
                <a:spcPts val="0"/>
              </a:spcBef>
              <a:spcAft>
                <a:spcPts val="0"/>
              </a:spcAft>
              <a:buNone/>
            </a:pPr>
            <a:r>
              <a:rPr lang="en-US" b="1" baseline="30000" dirty="0">
                <a:effectLst/>
              </a:rPr>
              <a:t>5 </a:t>
            </a:r>
            <a:r>
              <a:rPr lang="en-US" dirty="0">
                <a:effectLst/>
              </a:rPr>
              <a:t>If any of you lacks </a:t>
            </a:r>
            <a:r>
              <a:rPr lang="en-US" b="1" dirty="0">
                <a:solidFill>
                  <a:schemeClr val="accent6">
                    <a:lumMod val="60000"/>
                    <a:lumOff val="40000"/>
                  </a:schemeClr>
                </a:solidFill>
                <a:effectLst/>
              </a:rPr>
              <a:t>wisdom</a:t>
            </a:r>
            <a:r>
              <a:rPr lang="en-US" dirty="0">
                <a:effectLst/>
              </a:rPr>
              <a:t>, let him </a:t>
            </a:r>
            <a:r>
              <a:rPr lang="en-US" b="1" dirty="0">
                <a:effectLst/>
              </a:rPr>
              <a:t>ask God</a:t>
            </a:r>
            <a:r>
              <a:rPr lang="en-US" dirty="0">
                <a:effectLst/>
              </a:rPr>
              <a:t>, </a:t>
            </a:r>
            <a:r>
              <a:rPr lang="en-US" b="1" dirty="0">
                <a:effectLst/>
              </a:rPr>
              <a:t>who gives generously</a:t>
            </a:r>
            <a:r>
              <a:rPr lang="en-US" dirty="0">
                <a:effectLst/>
              </a:rPr>
              <a:t> to all without reproach, and </a:t>
            </a:r>
            <a:r>
              <a:rPr lang="en-US" b="1" dirty="0">
                <a:effectLst/>
              </a:rPr>
              <a:t>it will be given </a:t>
            </a:r>
            <a:r>
              <a:rPr lang="en-US" dirty="0">
                <a:effectLst/>
              </a:rPr>
              <a:t>him. </a:t>
            </a:r>
          </a:p>
          <a:p>
            <a:pPr marL="0" marR="0" indent="0">
              <a:spcBef>
                <a:spcPts val="0"/>
              </a:spcBef>
              <a:spcAft>
                <a:spcPts val="0"/>
              </a:spcAft>
              <a:buNone/>
            </a:pPr>
            <a:endParaRPr lang="en-US" dirty="0"/>
          </a:p>
          <a:p>
            <a:pPr marL="0" indent="0">
              <a:spcBef>
                <a:spcPts val="0"/>
              </a:spcBef>
              <a:buNone/>
            </a:pPr>
            <a:r>
              <a:rPr lang="en-US" dirty="0">
                <a:effectLst/>
              </a:rPr>
              <a:t>James 1:5 (ESV) </a:t>
            </a:r>
          </a:p>
        </p:txBody>
      </p:sp>
    </p:spTree>
    <p:extLst>
      <p:ext uri="{BB962C8B-B14F-4D97-AF65-F5344CB8AC3E}">
        <p14:creationId xmlns:p14="http://schemas.microsoft.com/office/powerpoint/2010/main" val="3883524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8F2CF355-319D-8FA8-0A30-59DBBF7BE9A2}"/>
              </a:ext>
            </a:extLst>
          </p:cNvPr>
          <p:cNvSpPr txBox="1">
            <a:spLocks/>
          </p:cNvSpPr>
          <p:nvPr/>
        </p:nvSpPr>
        <p:spPr>
          <a:xfrm>
            <a:off x="838200" y="573741"/>
            <a:ext cx="10515600" cy="5607603"/>
          </a:xfrm>
          <a:prstGeom prst="rect">
            <a:avLst/>
          </a:prstGeom>
        </p:spPr>
        <p:txBody>
          <a:bodyPr anchor="ctr">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How can I learn to see the world as God sees it?</a:t>
            </a:r>
          </a:p>
        </p:txBody>
      </p:sp>
    </p:spTree>
    <p:extLst>
      <p:ext uri="{BB962C8B-B14F-4D97-AF65-F5344CB8AC3E}">
        <p14:creationId xmlns:p14="http://schemas.microsoft.com/office/powerpoint/2010/main" val="2317910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55844-2C08-8811-C0EF-5729FDABF4A7}"/>
              </a:ext>
            </a:extLst>
          </p:cNvPr>
          <p:cNvSpPr>
            <a:spLocks noGrp="1"/>
          </p:cNvSpPr>
          <p:nvPr>
            <p:ph type="title"/>
          </p:nvPr>
        </p:nvSpPr>
        <p:spPr/>
        <p:txBody>
          <a:bodyPr>
            <a:normAutofit fontScale="90000"/>
          </a:bodyPr>
          <a:lstStyle/>
          <a:p>
            <a:r>
              <a:rPr lang="en-US" dirty="0"/>
              <a:t>Where might learn more about Jesus?</a:t>
            </a:r>
          </a:p>
        </p:txBody>
      </p:sp>
      <p:pic>
        <p:nvPicPr>
          <p:cNvPr id="11266" name="Picture 2" descr="2 Broke Girls Bible GIF">
            <a:extLst>
              <a:ext uri="{FF2B5EF4-FFF2-40B4-BE49-F238E27FC236}">
                <a16:creationId xmlns:a16="http://schemas.microsoft.com/office/drawing/2014/main" id="{6CB4CE57-57E8-5AA7-5858-3E316D25E2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3326" y="1875790"/>
            <a:ext cx="6905347" cy="48196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282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500" fill="hold"/>
                                        <p:tgtEl>
                                          <p:spTgt spid="11266"/>
                                        </p:tgtEl>
                                        <p:attrNameLst>
                                          <p:attrName>ppt_w</p:attrName>
                                        </p:attrNameLst>
                                      </p:cBhvr>
                                      <p:tavLst>
                                        <p:tav tm="0">
                                          <p:val>
                                            <p:fltVal val="0"/>
                                          </p:val>
                                        </p:tav>
                                        <p:tav tm="100000">
                                          <p:val>
                                            <p:strVal val="#ppt_w"/>
                                          </p:val>
                                        </p:tav>
                                      </p:tavLst>
                                    </p:anim>
                                    <p:anim calcmode="lin" valueType="num">
                                      <p:cBhvr>
                                        <p:cTn id="8" dur="500" fill="hold"/>
                                        <p:tgtEl>
                                          <p:spTgt spid="11266"/>
                                        </p:tgtEl>
                                        <p:attrNameLst>
                                          <p:attrName>ppt_h</p:attrName>
                                        </p:attrNameLst>
                                      </p:cBhvr>
                                      <p:tavLst>
                                        <p:tav tm="0">
                                          <p:val>
                                            <p:fltVal val="0"/>
                                          </p:val>
                                        </p:tav>
                                        <p:tav tm="100000">
                                          <p:val>
                                            <p:strVal val="#ppt_h"/>
                                          </p:val>
                                        </p:tav>
                                      </p:tavLst>
                                    </p:anim>
                                    <p:animEffect transition="in" filter="fade">
                                      <p:cBhvr>
                                        <p:cTn id="9"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0" name="Freeform: Shape 9">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rgbClr val="46B28B"/>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2" name="Title 1">
            <a:extLst>
              <a:ext uri="{FF2B5EF4-FFF2-40B4-BE49-F238E27FC236}">
                <a16:creationId xmlns:a16="http://schemas.microsoft.com/office/drawing/2014/main" id="{E1D13A6C-E695-A0D1-CB74-0364E1EE3692}"/>
              </a:ext>
            </a:extLst>
          </p:cNvPr>
          <p:cNvSpPr>
            <a:spLocks noGrp="1"/>
          </p:cNvSpPr>
          <p:nvPr>
            <p:ph type="title"/>
          </p:nvPr>
        </p:nvSpPr>
        <p:spPr>
          <a:xfrm>
            <a:off x="841248" y="644652"/>
            <a:ext cx="3182112" cy="5568696"/>
          </a:xfrm>
        </p:spPr>
        <p:txBody>
          <a:bodyPr>
            <a:normAutofit/>
          </a:bodyPr>
          <a:lstStyle/>
          <a:p>
            <a:r>
              <a:rPr lang="en-US" sz="5400" dirty="0">
                <a:solidFill>
                  <a:srgbClr val="FFFFFF"/>
                </a:solidFill>
              </a:rPr>
              <a:t>God’s Promise</a:t>
            </a:r>
          </a:p>
        </p:txBody>
      </p:sp>
      <p:sp>
        <p:nvSpPr>
          <p:cNvPr id="3" name="Content Placeholder 2">
            <a:extLst>
              <a:ext uri="{FF2B5EF4-FFF2-40B4-BE49-F238E27FC236}">
                <a16:creationId xmlns:a16="http://schemas.microsoft.com/office/drawing/2014/main" id="{EC931C47-8941-DA78-E79F-DD4C6899888C}"/>
              </a:ext>
            </a:extLst>
          </p:cNvPr>
          <p:cNvSpPr>
            <a:spLocks noGrp="1"/>
          </p:cNvSpPr>
          <p:nvPr>
            <p:ph idx="1"/>
          </p:nvPr>
        </p:nvSpPr>
        <p:spPr>
          <a:xfrm>
            <a:off x="5356043" y="198148"/>
            <a:ext cx="6483161" cy="6461703"/>
          </a:xfrm>
        </p:spPr>
        <p:txBody>
          <a:bodyPr anchor="ctr">
            <a:normAutofit fontScale="92500" lnSpcReduction="10000"/>
          </a:bodyPr>
          <a:lstStyle/>
          <a:p>
            <a:pPr marL="0" indent="0">
              <a:lnSpc>
                <a:spcPct val="100000"/>
              </a:lnSpc>
              <a:spcBef>
                <a:spcPts val="0"/>
              </a:spcBef>
              <a:spcAft>
                <a:spcPts val="1000"/>
              </a:spcAft>
              <a:buFont typeface="Arial" panose="020B0604020202020204" pitchFamily="34" charset="0"/>
              <a:buNone/>
            </a:pPr>
            <a:r>
              <a:rPr lang="en-US" sz="2000" b="1" baseline="30000" dirty="0"/>
              <a:t>6.   </a:t>
            </a:r>
            <a:r>
              <a:rPr lang="en-US" sz="2000" dirty="0"/>
              <a:t>For the </a:t>
            </a:r>
            <a:r>
              <a:rPr lang="en-US" sz="2000" cap="small" dirty="0"/>
              <a:t>Lord</a:t>
            </a:r>
            <a:r>
              <a:rPr lang="en-US" sz="2000" dirty="0"/>
              <a:t> gives </a:t>
            </a:r>
            <a:r>
              <a:rPr lang="en-US" sz="2000" b="1" u="sng" dirty="0"/>
              <a:t>wisdom</a:t>
            </a:r>
            <a:r>
              <a:rPr lang="en-US" sz="2000" dirty="0"/>
              <a:t>; </a:t>
            </a:r>
          </a:p>
          <a:p>
            <a:pPr marL="406400" indent="0">
              <a:lnSpc>
                <a:spcPct val="100000"/>
              </a:lnSpc>
              <a:spcBef>
                <a:spcPts val="0"/>
              </a:spcBef>
              <a:spcAft>
                <a:spcPts val="1000"/>
              </a:spcAft>
              <a:buFont typeface="Arial" panose="020B0604020202020204" pitchFamily="34" charset="0"/>
              <a:buNone/>
            </a:pPr>
            <a:r>
              <a:rPr lang="en-US" sz="2000" dirty="0"/>
              <a:t>from his mouth come knowledge and understanding; </a:t>
            </a:r>
          </a:p>
          <a:p>
            <a:pPr marL="0" indent="0">
              <a:lnSpc>
                <a:spcPct val="100000"/>
              </a:lnSpc>
              <a:spcBef>
                <a:spcPts val="0"/>
              </a:spcBef>
              <a:spcAft>
                <a:spcPts val="1000"/>
              </a:spcAft>
              <a:buFont typeface="Arial" panose="020B0604020202020204" pitchFamily="34" charset="0"/>
              <a:buNone/>
              <a:tabLst>
                <a:tab pos="127000" algn="r"/>
                <a:tab pos="254000" algn="l"/>
              </a:tabLst>
            </a:pPr>
            <a:r>
              <a:rPr lang="en-US" sz="2000" dirty="0"/>
              <a:t>	</a:t>
            </a:r>
            <a:r>
              <a:rPr lang="en-US" sz="2000" b="1" baseline="30000" dirty="0"/>
              <a:t>7 </a:t>
            </a:r>
            <a:r>
              <a:rPr lang="en-US" sz="2000" dirty="0"/>
              <a:t>	he stores up sound wisdom for the upright; </a:t>
            </a:r>
          </a:p>
          <a:p>
            <a:pPr marL="406400" indent="0">
              <a:lnSpc>
                <a:spcPct val="100000"/>
              </a:lnSpc>
              <a:spcBef>
                <a:spcPts val="0"/>
              </a:spcBef>
              <a:spcAft>
                <a:spcPts val="1000"/>
              </a:spcAft>
              <a:buFont typeface="Arial" panose="020B0604020202020204" pitchFamily="34" charset="0"/>
              <a:buNone/>
            </a:pPr>
            <a:r>
              <a:rPr lang="en-US" sz="2000" b="1" dirty="0"/>
              <a:t>he is a </a:t>
            </a:r>
            <a:r>
              <a:rPr lang="en-US" sz="2000" b="1" u="sng" dirty="0">
                <a:solidFill>
                  <a:schemeClr val="accent6"/>
                </a:solidFill>
              </a:rPr>
              <a:t>shield</a:t>
            </a:r>
            <a:r>
              <a:rPr lang="en-US" sz="2000" b="1" dirty="0"/>
              <a:t> to those who walk in integrity</a:t>
            </a:r>
            <a:r>
              <a:rPr lang="en-US" sz="2000" dirty="0"/>
              <a:t>, </a:t>
            </a:r>
          </a:p>
          <a:p>
            <a:pPr marL="0" indent="0">
              <a:lnSpc>
                <a:spcPct val="100000"/>
              </a:lnSpc>
              <a:spcBef>
                <a:spcPts val="0"/>
              </a:spcBef>
              <a:spcAft>
                <a:spcPts val="1000"/>
              </a:spcAft>
              <a:buFont typeface="Arial" panose="020B0604020202020204" pitchFamily="34" charset="0"/>
              <a:buNone/>
              <a:tabLst>
                <a:tab pos="127000" algn="r"/>
                <a:tab pos="254000" algn="l"/>
              </a:tabLst>
            </a:pPr>
            <a:r>
              <a:rPr lang="en-US" sz="2000" dirty="0"/>
              <a:t>	</a:t>
            </a:r>
            <a:r>
              <a:rPr lang="en-US" sz="2000" b="1" baseline="30000" dirty="0"/>
              <a:t>8 </a:t>
            </a:r>
            <a:r>
              <a:rPr lang="en-US" sz="2000" dirty="0"/>
              <a:t>	</a:t>
            </a:r>
            <a:r>
              <a:rPr lang="en-US" sz="2000" b="1" u="sng" dirty="0">
                <a:solidFill>
                  <a:schemeClr val="accent6"/>
                </a:solidFill>
              </a:rPr>
              <a:t>guarding</a:t>
            </a:r>
            <a:r>
              <a:rPr lang="en-US" sz="2000" b="1" dirty="0"/>
              <a:t> the paths</a:t>
            </a:r>
            <a:r>
              <a:rPr lang="en-US" sz="2000" dirty="0"/>
              <a:t> of justice </a:t>
            </a:r>
          </a:p>
          <a:p>
            <a:pPr marL="406400" indent="0">
              <a:lnSpc>
                <a:spcPct val="100000"/>
              </a:lnSpc>
              <a:spcBef>
                <a:spcPts val="0"/>
              </a:spcBef>
              <a:spcAft>
                <a:spcPts val="1000"/>
              </a:spcAft>
              <a:buFont typeface="Arial" panose="020B0604020202020204" pitchFamily="34" charset="0"/>
              <a:buNone/>
            </a:pPr>
            <a:r>
              <a:rPr lang="en-US" sz="2000" dirty="0"/>
              <a:t>and </a:t>
            </a:r>
            <a:r>
              <a:rPr lang="en-US" sz="2000" b="1" u="sng" dirty="0">
                <a:solidFill>
                  <a:schemeClr val="accent6"/>
                </a:solidFill>
              </a:rPr>
              <a:t>watching over</a:t>
            </a:r>
            <a:r>
              <a:rPr lang="en-US" sz="2000" b="1" dirty="0"/>
              <a:t> the way</a:t>
            </a:r>
            <a:r>
              <a:rPr lang="en-US" sz="2000" dirty="0"/>
              <a:t> of his saints. </a:t>
            </a:r>
          </a:p>
          <a:p>
            <a:pPr marL="0" indent="0">
              <a:lnSpc>
                <a:spcPct val="100000"/>
              </a:lnSpc>
              <a:spcBef>
                <a:spcPts val="0"/>
              </a:spcBef>
              <a:spcAft>
                <a:spcPts val="1000"/>
              </a:spcAft>
              <a:buFont typeface="Arial" panose="020B0604020202020204" pitchFamily="34" charset="0"/>
              <a:buNone/>
              <a:tabLst>
                <a:tab pos="127000" algn="r"/>
                <a:tab pos="254000" algn="l"/>
              </a:tabLst>
            </a:pPr>
            <a:r>
              <a:rPr lang="en-US" sz="2000" dirty="0"/>
              <a:t>	</a:t>
            </a:r>
            <a:r>
              <a:rPr lang="en-US" sz="2000" b="1" baseline="30000" dirty="0"/>
              <a:t>9 </a:t>
            </a:r>
            <a:r>
              <a:rPr lang="en-US" sz="2000" dirty="0"/>
              <a:t>	Then you will understand righteousness and justice </a:t>
            </a:r>
          </a:p>
          <a:p>
            <a:pPr marL="406400" indent="0">
              <a:lnSpc>
                <a:spcPct val="100000"/>
              </a:lnSpc>
              <a:spcBef>
                <a:spcPts val="0"/>
              </a:spcBef>
              <a:spcAft>
                <a:spcPts val="1000"/>
              </a:spcAft>
              <a:buFont typeface="Arial" panose="020B0604020202020204" pitchFamily="34" charset="0"/>
              <a:buNone/>
            </a:pPr>
            <a:r>
              <a:rPr lang="en-US" sz="2000" dirty="0"/>
              <a:t>and equity, every good path; </a:t>
            </a:r>
          </a:p>
          <a:p>
            <a:pPr marL="0" indent="0">
              <a:lnSpc>
                <a:spcPct val="100000"/>
              </a:lnSpc>
              <a:spcBef>
                <a:spcPts val="0"/>
              </a:spcBef>
              <a:spcAft>
                <a:spcPts val="1000"/>
              </a:spcAft>
              <a:buFont typeface="Arial" panose="020B0604020202020204" pitchFamily="34" charset="0"/>
              <a:buNone/>
              <a:tabLst>
                <a:tab pos="127000" algn="r"/>
                <a:tab pos="254000" algn="l"/>
              </a:tabLst>
            </a:pPr>
            <a:r>
              <a:rPr lang="en-US" sz="2000" dirty="0"/>
              <a:t>	</a:t>
            </a:r>
            <a:r>
              <a:rPr lang="en-US" sz="2000" b="1" baseline="30000" dirty="0"/>
              <a:t>10 </a:t>
            </a:r>
            <a:r>
              <a:rPr lang="en-US" sz="2000" dirty="0"/>
              <a:t>	for wisdom will come into your heart, </a:t>
            </a:r>
          </a:p>
          <a:p>
            <a:pPr marL="406400" indent="0">
              <a:lnSpc>
                <a:spcPct val="100000"/>
              </a:lnSpc>
              <a:spcBef>
                <a:spcPts val="0"/>
              </a:spcBef>
              <a:spcAft>
                <a:spcPts val="1000"/>
              </a:spcAft>
              <a:buFont typeface="Arial" panose="020B0604020202020204" pitchFamily="34" charset="0"/>
              <a:buNone/>
            </a:pPr>
            <a:r>
              <a:rPr lang="en-US" sz="2000" dirty="0"/>
              <a:t>and knowledge will be pleasant to your soul; </a:t>
            </a:r>
          </a:p>
          <a:p>
            <a:pPr marL="0" indent="0">
              <a:lnSpc>
                <a:spcPct val="100000"/>
              </a:lnSpc>
              <a:spcBef>
                <a:spcPts val="0"/>
              </a:spcBef>
              <a:spcAft>
                <a:spcPts val="1000"/>
              </a:spcAft>
              <a:buFont typeface="Arial" panose="020B0604020202020204" pitchFamily="34" charset="0"/>
              <a:buNone/>
              <a:tabLst>
                <a:tab pos="127000" algn="r"/>
                <a:tab pos="254000" algn="l"/>
              </a:tabLst>
            </a:pPr>
            <a:r>
              <a:rPr lang="en-US" sz="2000" dirty="0"/>
              <a:t>	</a:t>
            </a:r>
            <a:r>
              <a:rPr lang="en-US" sz="2000" b="1" baseline="30000" dirty="0"/>
              <a:t>11 </a:t>
            </a:r>
            <a:r>
              <a:rPr lang="en-US" sz="2000" dirty="0"/>
              <a:t>	</a:t>
            </a:r>
            <a:r>
              <a:rPr lang="en-US" sz="2000" b="1" dirty="0"/>
              <a:t>discretion will </a:t>
            </a:r>
            <a:r>
              <a:rPr lang="en-US" sz="2000" b="1" u="sng" dirty="0">
                <a:solidFill>
                  <a:schemeClr val="accent6"/>
                </a:solidFill>
              </a:rPr>
              <a:t>watch over</a:t>
            </a:r>
            <a:r>
              <a:rPr lang="en-US" sz="2000" b="1" dirty="0"/>
              <a:t> you</a:t>
            </a:r>
            <a:r>
              <a:rPr lang="en-US" sz="2000" dirty="0"/>
              <a:t>, </a:t>
            </a:r>
          </a:p>
          <a:p>
            <a:pPr marL="406400" indent="0">
              <a:lnSpc>
                <a:spcPct val="100000"/>
              </a:lnSpc>
              <a:spcBef>
                <a:spcPts val="0"/>
              </a:spcBef>
              <a:spcAft>
                <a:spcPts val="1000"/>
              </a:spcAft>
              <a:buFont typeface="Arial" panose="020B0604020202020204" pitchFamily="34" charset="0"/>
              <a:buNone/>
            </a:pPr>
            <a:r>
              <a:rPr lang="en-US" sz="2000" b="1" dirty="0"/>
              <a:t>understanding will </a:t>
            </a:r>
            <a:r>
              <a:rPr lang="en-US" sz="2000" b="1" u="sng" dirty="0">
                <a:solidFill>
                  <a:schemeClr val="accent6"/>
                </a:solidFill>
              </a:rPr>
              <a:t>guard</a:t>
            </a:r>
            <a:r>
              <a:rPr lang="en-US" sz="2000" b="1" dirty="0"/>
              <a:t> you</a:t>
            </a:r>
            <a:r>
              <a:rPr lang="en-US" sz="2000" dirty="0"/>
              <a:t>, </a:t>
            </a:r>
          </a:p>
          <a:p>
            <a:pPr marL="0" indent="0">
              <a:lnSpc>
                <a:spcPct val="100000"/>
              </a:lnSpc>
              <a:spcBef>
                <a:spcPts val="0"/>
              </a:spcBef>
              <a:spcAft>
                <a:spcPts val="1000"/>
              </a:spcAft>
              <a:buFont typeface="Arial" panose="020B0604020202020204" pitchFamily="34" charset="0"/>
              <a:buNone/>
              <a:tabLst>
                <a:tab pos="127000" algn="r"/>
                <a:tab pos="254000" algn="l"/>
              </a:tabLst>
            </a:pPr>
            <a:r>
              <a:rPr lang="en-US" sz="2000" dirty="0"/>
              <a:t>	</a:t>
            </a:r>
            <a:r>
              <a:rPr lang="en-US" sz="2000" b="1" baseline="30000" dirty="0"/>
              <a:t>12 </a:t>
            </a:r>
            <a:r>
              <a:rPr lang="en-US" sz="2000" dirty="0"/>
              <a:t>	</a:t>
            </a:r>
            <a:r>
              <a:rPr lang="en-US" sz="2000" b="1" u="sng" dirty="0">
                <a:solidFill>
                  <a:schemeClr val="accent6"/>
                </a:solidFill>
              </a:rPr>
              <a:t>delivering</a:t>
            </a:r>
            <a:r>
              <a:rPr lang="en-US" sz="2000" b="1" dirty="0"/>
              <a:t> you from the way of evil</a:t>
            </a:r>
            <a:r>
              <a:rPr lang="en-US" sz="2000" dirty="0"/>
              <a:t>, </a:t>
            </a:r>
          </a:p>
          <a:p>
            <a:pPr marL="406400" indent="0">
              <a:lnSpc>
                <a:spcPct val="100000"/>
              </a:lnSpc>
              <a:spcBef>
                <a:spcPts val="0"/>
              </a:spcBef>
              <a:spcAft>
                <a:spcPts val="1000"/>
              </a:spcAft>
              <a:buFont typeface="Arial" panose="020B0604020202020204" pitchFamily="34" charset="0"/>
              <a:buNone/>
            </a:pPr>
            <a:r>
              <a:rPr lang="en-US" sz="2000" dirty="0"/>
              <a:t>from men of perverted speech, </a:t>
            </a:r>
          </a:p>
          <a:p>
            <a:pPr marL="7938" indent="0">
              <a:lnSpc>
                <a:spcPct val="100000"/>
              </a:lnSpc>
              <a:spcBef>
                <a:spcPts val="0"/>
              </a:spcBef>
              <a:spcAft>
                <a:spcPts val="1000"/>
              </a:spcAft>
              <a:buFont typeface="Arial" panose="020B0604020202020204" pitchFamily="34" charset="0"/>
              <a:buNone/>
            </a:pPr>
            <a:endParaRPr lang="en-US" sz="2000" dirty="0"/>
          </a:p>
          <a:p>
            <a:pPr marL="7938" indent="0">
              <a:lnSpc>
                <a:spcPct val="100000"/>
              </a:lnSpc>
              <a:spcBef>
                <a:spcPts val="0"/>
              </a:spcBef>
              <a:spcAft>
                <a:spcPts val="1000"/>
              </a:spcAft>
              <a:buFont typeface="Arial" panose="020B0604020202020204" pitchFamily="34" charset="0"/>
              <a:buNone/>
            </a:pPr>
            <a:r>
              <a:rPr lang="en-US" sz="2000" dirty="0"/>
              <a:t>Proverbs 2:6–12 (ESV)</a:t>
            </a:r>
          </a:p>
        </p:txBody>
      </p:sp>
    </p:spTree>
    <p:extLst>
      <p:ext uri="{BB962C8B-B14F-4D97-AF65-F5344CB8AC3E}">
        <p14:creationId xmlns:p14="http://schemas.microsoft.com/office/powerpoint/2010/main" val="71515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FA7FD-B05B-AC5C-60F4-945B1E23AE2D}"/>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66A70A25-2E71-4FDD-B5DA-D249E011F13F}"/>
              </a:ext>
            </a:extLst>
          </p:cNvPr>
          <p:cNvSpPr>
            <a:spLocks noGrp="1"/>
          </p:cNvSpPr>
          <p:nvPr>
            <p:ph idx="1"/>
          </p:nvPr>
        </p:nvSpPr>
        <p:spPr/>
        <p:txBody>
          <a:bodyPr numCol="1">
            <a:normAutofit/>
          </a:bodyPr>
          <a:lstStyle/>
          <a:p>
            <a:r>
              <a:rPr lang="en-US" dirty="0"/>
              <a:t>To know God’s </a:t>
            </a:r>
            <a:r>
              <a:rPr lang="en-US" b="1" dirty="0"/>
              <a:t>Plan</a:t>
            </a:r>
          </a:p>
          <a:p>
            <a:r>
              <a:rPr lang="en-US" dirty="0"/>
              <a:t>To understand how God is </a:t>
            </a:r>
            <a:r>
              <a:rPr lang="en-US" b="1" dirty="0"/>
              <a:t>preparing</a:t>
            </a:r>
            <a:r>
              <a:rPr lang="en-US" dirty="0"/>
              <a:t> you</a:t>
            </a:r>
          </a:p>
          <a:p>
            <a:r>
              <a:rPr lang="en-US" dirty="0"/>
              <a:t>To manage through the </a:t>
            </a:r>
            <a:r>
              <a:rPr lang="en-US" b="1" dirty="0"/>
              <a:t>Trials</a:t>
            </a:r>
            <a:endParaRPr lang="en-US" dirty="0"/>
          </a:p>
          <a:p>
            <a:endParaRPr lang="en-US" dirty="0"/>
          </a:p>
          <a:p>
            <a:pPr marL="0" indent="0" algn="ctr">
              <a:buNone/>
            </a:pPr>
            <a:r>
              <a:rPr lang="en-US" sz="4400" dirty="0"/>
              <a:t>You Must Seek Wisdom</a:t>
            </a:r>
          </a:p>
          <a:p>
            <a:pPr marL="0" indent="0" algn="ctr">
              <a:buNone/>
            </a:pPr>
            <a:r>
              <a:rPr lang="en-US" sz="4400" dirty="0"/>
              <a:t>You Must Seek Jesus</a:t>
            </a:r>
          </a:p>
        </p:txBody>
      </p:sp>
    </p:spTree>
    <p:extLst>
      <p:ext uri="{BB962C8B-B14F-4D97-AF65-F5344CB8AC3E}">
        <p14:creationId xmlns:p14="http://schemas.microsoft.com/office/powerpoint/2010/main" val="609164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2" name="Rectangle 1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162EC4-E588-CBBF-C228-929FDD446190}"/>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8000"/>
              <a:t>The End</a:t>
            </a:r>
          </a:p>
        </p:txBody>
      </p:sp>
      <p:sp>
        <p:nvSpPr>
          <p:cNvPr id="23"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46B28B"/>
          </a:solidFill>
          <a:ln w="38100" cap="rnd">
            <a:solidFill>
              <a:srgbClr val="46B28B"/>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4" descr="Checkmate in a chess game">
            <a:extLst>
              <a:ext uri="{FF2B5EF4-FFF2-40B4-BE49-F238E27FC236}">
                <a16:creationId xmlns:a16="http://schemas.microsoft.com/office/drawing/2014/main" id="{238772C2-F35B-C172-2DB5-620EB08C754F}"/>
              </a:ext>
            </a:extLst>
          </p:cNvPr>
          <p:cNvPicPr>
            <a:picLocks noChangeAspect="1"/>
          </p:cNvPicPr>
          <p:nvPr/>
        </p:nvPicPr>
        <p:blipFill rotWithShape="1">
          <a:blip r:embed="rId2"/>
          <a:srcRect l="10754" r="13267"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07573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F4A01-2028-E869-EE9B-9613F2F9D8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1A23712-1D21-0C35-6090-F97A96028109}"/>
              </a:ext>
            </a:extLst>
          </p:cNvPr>
          <p:cNvSpPr>
            <a:spLocks noGrp="1"/>
          </p:cNvSpPr>
          <p:nvPr>
            <p:ph idx="1"/>
          </p:nvPr>
        </p:nvSpPr>
        <p:spPr/>
        <p:txBody>
          <a:bodyPr>
            <a:normAutofit/>
          </a:bodyPr>
          <a:lstStyle/>
          <a:p>
            <a:pPr marL="0" marR="0" indent="0">
              <a:lnSpc>
                <a:spcPct val="115000"/>
              </a:lnSpc>
              <a:spcBef>
                <a:spcPts val="0"/>
              </a:spcBef>
              <a:spcAft>
                <a:spcPts val="1000"/>
              </a:spcAft>
              <a:buNone/>
              <a:tabLst>
                <a:tab pos="127000" algn="r"/>
                <a:tab pos="254000" algn="l"/>
              </a:tabLst>
            </a:pPr>
            <a:r>
              <a:rPr lang="en-US" sz="1800" dirty="0">
                <a:effectLst/>
                <a:latin typeface="Century Gothic" panose="020B0502020202020204" pitchFamily="34" charset="0"/>
              </a:rPr>
              <a:t> </a:t>
            </a:r>
            <a:r>
              <a:rPr lang="en-US" sz="1800" b="1" baseline="30000" dirty="0">
                <a:effectLst/>
                <a:latin typeface="Century Gothic" panose="020B0502020202020204" pitchFamily="34" charset="0"/>
              </a:rPr>
              <a:t>9 </a:t>
            </a:r>
            <a:r>
              <a:rPr lang="en-US" sz="1800" dirty="0">
                <a:effectLst/>
                <a:latin typeface="Century Gothic" panose="020B0502020202020204" pitchFamily="34" charset="0"/>
              </a:rPr>
              <a:t>	The heart of man plans his way, </a:t>
            </a:r>
          </a:p>
          <a:p>
            <a:pPr marL="406400" marR="0" indent="0">
              <a:lnSpc>
                <a:spcPct val="115000"/>
              </a:lnSpc>
              <a:spcBef>
                <a:spcPts val="0"/>
              </a:spcBef>
              <a:spcAft>
                <a:spcPts val="1000"/>
              </a:spcAft>
              <a:buNone/>
            </a:pPr>
            <a:r>
              <a:rPr lang="en-US" sz="1800" dirty="0">
                <a:effectLst/>
                <a:latin typeface="Century Gothic" panose="020B0502020202020204" pitchFamily="34" charset="0"/>
              </a:rPr>
              <a:t>but the </a:t>
            </a:r>
            <a:r>
              <a:rPr lang="en-US" sz="1800" cap="small" dirty="0">
                <a:effectLst/>
                <a:latin typeface="Century Gothic" panose="020B0502020202020204" pitchFamily="34" charset="0"/>
              </a:rPr>
              <a:t>Lord</a:t>
            </a:r>
            <a:r>
              <a:rPr lang="en-US" sz="1800" dirty="0">
                <a:effectLst/>
                <a:latin typeface="Century Gothic" panose="020B0502020202020204" pitchFamily="34" charset="0"/>
              </a:rPr>
              <a:t> establishes his steps. </a:t>
            </a:r>
          </a:p>
          <a:p>
            <a:pPr marL="0" indent="0">
              <a:buNone/>
            </a:pPr>
            <a:r>
              <a:rPr lang="en-US" sz="1800" dirty="0">
                <a:effectLst/>
                <a:latin typeface="Century Gothic" panose="020B0502020202020204" pitchFamily="34" charset="0"/>
              </a:rPr>
              <a:t>Proverbs 16:9 (ESV)</a:t>
            </a:r>
          </a:p>
          <a:p>
            <a:pPr marL="0" marR="0" indent="0">
              <a:lnSpc>
                <a:spcPct val="115000"/>
              </a:lnSpc>
              <a:spcBef>
                <a:spcPts val="0"/>
              </a:spcBef>
              <a:spcAft>
                <a:spcPts val="1000"/>
              </a:spcAft>
              <a:buNone/>
              <a:tabLst>
                <a:tab pos="127000" algn="r"/>
                <a:tab pos="254000" algn="l"/>
              </a:tabLst>
            </a:pPr>
            <a:r>
              <a:rPr lang="en-US" sz="1800" dirty="0">
                <a:effectLst/>
                <a:latin typeface="Century Gothic" panose="020B0502020202020204" pitchFamily="34" charset="0"/>
              </a:rPr>
              <a:t>	</a:t>
            </a:r>
            <a:endParaRPr lang="en-US" sz="1800" dirty="0">
              <a:latin typeface="Century Gothic" panose="020B0502020202020204" pitchFamily="34" charset="0"/>
            </a:endParaRPr>
          </a:p>
        </p:txBody>
      </p:sp>
    </p:spTree>
    <p:extLst>
      <p:ext uri="{BB962C8B-B14F-4D97-AF65-F5344CB8AC3E}">
        <p14:creationId xmlns:p14="http://schemas.microsoft.com/office/powerpoint/2010/main" val="3460918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E7345-5C5B-B197-A00C-6ECD21098EE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D806F63-B146-EE74-1107-8CD68A30BA40}"/>
              </a:ext>
            </a:extLst>
          </p:cNvPr>
          <p:cNvSpPr>
            <a:spLocks noGrp="1"/>
          </p:cNvSpPr>
          <p:nvPr>
            <p:ph idx="1"/>
          </p:nvPr>
        </p:nvSpPr>
        <p:spPr/>
        <p:txBody>
          <a:bodyPr/>
          <a:lstStyle/>
          <a:p>
            <a:pPr marL="0" indent="0">
              <a:buNone/>
            </a:pPr>
            <a:r>
              <a:rPr lang="en-US" dirty="0"/>
              <a:t>God’s Plan</a:t>
            </a:r>
          </a:p>
          <a:p>
            <a:pPr marL="0" indent="0">
              <a:buNone/>
            </a:pPr>
            <a:r>
              <a:rPr lang="en-US" dirty="0"/>
              <a:t>Prepare -&gt; Wisdom -&gt; God’s Eye’s -&gt; Jesus -&gt; Bible</a:t>
            </a:r>
          </a:p>
          <a:p>
            <a:pPr marL="0" indent="0">
              <a:buNone/>
            </a:pPr>
            <a:endParaRPr lang="en-US" dirty="0"/>
          </a:p>
        </p:txBody>
      </p:sp>
    </p:spTree>
    <p:extLst>
      <p:ext uri="{BB962C8B-B14F-4D97-AF65-F5344CB8AC3E}">
        <p14:creationId xmlns:p14="http://schemas.microsoft.com/office/powerpoint/2010/main" val="597778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A6CED-C66B-32FB-6437-3DF2F7F2487D}"/>
              </a:ext>
            </a:extLst>
          </p:cNvPr>
          <p:cNvSpPr>
            <a:spLocks noGrp="1"/>
          </p:cNvSpPr>
          <p:nvPr>
            <p:ph type="title"/>
          </p:nvPr>
        </p:nvSpPr>
        <p:spPr/>
        <p:txBody>
          <a:bodyPr>
            <a:normAutofit/>
          </a:bodyPr>
          <a:lstStyle/>
          <a:p>
            <a:r>
              <a:rPr lang="en-US" sz="4800" b="1" dirty="0">
                <a:effectLst/>
                <a:latin typeface="Century Gothic" panose="020B0502020202020204" pitchFamily="34" charset="0"/>
              </a:rPr>
              <a:t>Wisdom from the Spirit </a:t>
            </a:r>
            <a:endParaRPr lang="en-US" dirty="0"/>
          </a:p>
        </p:txBody>
      </p:sp>
      <p:sp>
        <p:nvSpPr>
          <p:cNvPr id="3" name="Content Placeholder 2">
            <a:extLst>
              <a:ext uri="{FF2B5EF4-FFF2-40B4-BE49-F238E27FC236}">
                <a16:creationId xmlns:a16="http://schemas.microsoft.com/office/drawing/2014/main" id="{B55BB04B-4AD4-1A9C-EE72-ED899123A514}"/>
              </a:ext>
            </a:extLst>
          </p:cNvPr>
          <p:cNvSpPr>
            <a:spLocks noGrp="1"/>
          </p:cNvSpPr>
          <p:nvPr>
            <p:ph idx="1"/>
          </p:nvPr>
        </p:nvSpPr>
        <p:spPr/>
        <p:txBody>
          <a:bodyPr>
            <a:normAutofit fontScale="85000" lnSpcReduction="20000"/>
          </a:bodyPr>
          <a:lstStyle/>
          <a:p>
            <a:pPr marL="0" marR="0" indent="0">
              <a:lnSpc>
                <a:spcPct val="115000"/>
              </a:lnSpc>
              <a:spcBef>
                <a:spcPts val="0"/>
              </a:spcBef>
              <a:spcAft>
                <a:spcPts val="0"/>
              </a:spcAft>
              <a:buNone/>
            </a:pPr>
            <a:r>
              <a:rPr lang="en-US" sz="1800" b="1" baseline="30000" dirty="0">
                <a:effectLst/>
                <a:latin typeface="Century Gothic" panose="020B0502020202020204" pitchFamily="34" charset="0"/>
              </a:rPr>
              <a:t>6 </a:t>
            </a:r>
            <a:r>
              <a:rPr lang="en-US" sz="1800" dirty="0">
                <a:effectLst/>
                <a:latin typeface="Century Gothic" panose="020B0502020202020204" pitchFamily="34" charset="0"/>
              </a:rPr>
              <a:t>Yet among the mature we do impart </a:t>
            </a:r>
            <a:r>
              <a:rPr lang="en-US" sz="1800" b="1" dirty="0">
                <a:effectLst/>
                <a:latin typeface="Century Gothic" panose="020B0502020202020204" pitchFamily="34" charset="0"/>
              </a:rPr>
              <a:t>wisdom</a:t>
            </a:r>
            <a:r>
              <a:rPr lang="en-US" sz="1800" dirty="0">
                <a:effectLst/>
                <a:latin typeface="Century Gothic" panose="020B0502020202020204" pitchFamily="34" charset="0"/>
              </a:rPr>
              <a:t>, although it is not a </a:t>
            </a:r>
            <a:r>
              <a:rPr lang="en-US" sz="1800" b="1" dirty="0">
                <a:effectLst/>
                <a:latin typeface="Century Gothic" panose="020B0502020202020204" pitchFamily="34" charset="0"/>
              </a:rPr>
              <a:t>wisdom</a:t>
            </a:r>
            <a:r>
              <a:rPr lang="en-US" sz="1800" dirty="0">
                <a:effectLst/>
                <a:latin typeface="Century Gothic" panose="020B0502020202020204" pitchFamily="34" charset="0"/>
              </a:rPr>
              <a:t> of this age or of the rulers of this age, who are doomed to pass away. </a:t>
            </a:r>
            <a:r>
              <a:rPr lang="en-US" sz="1800" b="1" baseline="30000" dirty="0">
                <a:effectLst/>
                <a:latin typeface="Century Gothic" panose="020B0502020202020204" pitchFamily="34" charset="0"/>
              </a:rPr>
              <a:t>7 </a:t>
            </a:r>
            <a:r>
              <a:rPr lang="en-US" sz="1800" dirty="0">
                <a:effectLst/>
                <a:latin typeface="Century Gothic" panose="020B0502020202020204" pitchFamily="34" charset="0"/>
              </a:rPr>
              <a:t>But we impart a secret and hidden </a:t>
            </a:r>
            <a:r>
              <a:rPr lang="en-US" sz="1800" b="1" dirty="0">
                <a:effectLst/>
                <a:latin typeface="Century Gothic" panose="020B0502020202020204" pitchFamily="34" charset="0"/>
              </a:rPr>
              <a:t>wisdom</a:t>
            </a:r>
            <a:r>
              <a:rPr lang="en-US" sz="1800" dirty="0">
                <a:effectLst/>
                <a:latin typeface="Century Gothic" panose="020B0502020202020204" pitchFamily="34" charset="0"/>
              </a:rPr>
              <a:t> of God, which God decreed before the ages for our glory. </a:t>
            </a:r>
            <a:r>
              <a:rPr lang="en-US" sz="1800" b="1" baseline="30000" dirty="0">
                <a:effectLst/>
                <a:latin typeface="Century Gothic" panose="020B0502020202020204" pitchFamily="34" charset="0"/>
              </a:rPr>
              <a:t>8 </a:t>
            </a:r>
            <a:r>
              <a:rPr lang="en-US" sz="1800" dirty="0">
                <a:effectLst/>
                <a:latin typeface="Century Gothic" panose="020B0502020202020204" pitchFamily="34" charset="0"/>
              </a:rPr>
              <a:t>None of the rulers of this age understood this, for if they had, they would not have crucified the Lord of glory. </a:t>
            </a:r>
            <a:r>
              <a:rPr lang="en-US" sz="1800" b="1" baseline="30000" dirty="0">
                <a:effectLst/>
                <a:latin typeface="Century Gothic" panose="020B0502020202020204" pitchFamily="34" charset="0"/>
              </a:rPr>
              <a:t>9 </a:t>
            </a:r>
            <a:r>
              <a:rPr lang="en-US" sz="1800" dirty="0">
                <a:effectLst/>
                <a:latin typeface="Century Gothic" panose="020B0502020202020204" pitchFamily="34" charset="0"/>
              </a:rPr>
              <a:t>But, as it is written, </a:t>
            </a:r>
          </a:p>
          <a:p>
            <a:pPr marL="0" marR="0" indent="0">
              <a:lnSpc>
                <a:spcPct val="115000"/>
              </a:lnSpc>
              <a:spcBef>
                <a:spcPts val="1200"/>
              </a:spcBef>
              <a:spcAft>
                <a:spcPts val="1000"/>
              </a:spcAft>
              <a:buNone/>
              <a:tabLst>
                <a:tab pos="127000" algn="r"/>
                <a:tab pos="254000" algn="l"/>
              </a:tabLst>
            </a:pPr>
            <a:r>
              <a:rPr lang="en-US" sz="1800" dirty="0">
                <a:effectLst/>
                <a:latin typeface="Century Gothic" panose="020B0502020202020204" pitchFamily="34" charset="0"/>
              </a:rPr>
              <a:t>		“What no eye has seen, nor ear heard, </a:t>
            </a:r>
          </a:p>
          <a:p>
            <a:pPr marL="406400" marR="0" indent="0">
              <a:lnSpc>
                <a:spcPct val="115000"/>
              </a:lnSpc>
              <a:spcBef>
                <a:spcPts val="0"/>
              </a:spcBef>
              <a:spcAft>
                <a:spcPts val="1000"/>
              </a:spcAft>
              <a:buNone/>
            </a:pPr>
            <a:r>
              <a:rPr lang="en-US" sz="1800" dirty="0">
                <a:effectLst/>
                <a:latin typeface="Century Gothic" panose="020B0502020202020204" pitchFamily="34" charset="0"/>
              </a:rPr>
              <a:t>nor the heart of man imagined, </a:t>
            </a:r>
          </a:p>
          <a:p>
            <a:pPr marL="0" marR="0" indent="0">
              <a:lnSpc>
                <a:spcPct val="115000"/>
              </a:lnSpc>
              <a:spcBef>
                <a:spcPts val="0"/>
              </a:spcBef>
              <a:spcAft>
                <a:spcPts val="1000"/>
              </a:spcAft>
              <a:buNone/>
              <a:tabLst>
                <a:tab pos="127000" algn="r"/>
                <a:tab pos="254000" algn="l"/>
              </a:tabLst>
            </a:pPr>
            <a:r>
              <a:rPr lang="en-US" sz="1800" dirty="0">
                <a:effectLst/>
                <a:latin typeface="Century Gothic" panose="020B0502020202020204" pitchFamily="34" charset="0"/>
              </a:rPr>
              <a:t>		what God has </a:t>
            </a:r>
            <a:r>
              <a:rPr lang="en-US" sz="1800" b="1" dirty="0">
                <a:effectLst/>
                <a:latin typeface="Century Gothic" panose="020B0502020202020204" pitchFamily="34" charset="0"/>
              </a:rPr>
              <a:t>prepared</a:t>
            </a:r>
            <a:r>
              <a:rPr lang="en-US" sz="1800" dirty="0">
                <a:effectLst/>
                <a:latin typeface="Century Gothic" panose="020B0502020202020204" pitchFamily="34" charset="0"/>
              </a:rPr>
              <a:t> for those who love him”— </a:t>
            </a:r>
          </a:p>
          <a:p>
            <a:pPr marL="0" marR="0" indent="0">
              <a:lnSpc>
                <a:spcPct val="115000"/>
              </a:lnSpc>
              <a:spcBef>
                <a:spcPts val="1200"/>
              </a:spcBef>
              <a:spcAft>
                <a:spcPts val="1000"/>
              </a:spcAft>
              <a:buNone/>
            </a:pPr>
            <a:r>
              <a:rPr lang="en-US" sz="1800" b="1" baseline="30000" dirty="0">
                <a:effectLst/>
                <a:latin typeface="Century Gothic" panose="020B0502020202020204" pitchFamily="34" charset="0"/>
              </a:rPr>
              <a:t>10 </a:t>
            </a:r>
            <a:r>
              <a:rPr lang="en-US" sz="1800" dirty="0">
                <a:effectLst/>
                <a:latin typeface="Century Gothic" panose="020B0502020202020204" pitchFamily="34" charset="0"/>
              </a:rPr>
              <a:t>these things God has </a:t>
            </a:r>
            <a:r>
              <a:rPr lang="en-US" sz="1800" b="1" dirty="0">
                <a:effectLst/>
                <a:latin typeface="Century Gothic" panose="020B0502020202020204" pitchFamily="34" charset="0"/>
              </a:rPr>
              <a:t>revealed to us through the Spirit</a:t>
            </a:r>
            <a:r>
              <a:rPr lang="en-US" sz="1800" dirty="0">
                <a:effectLst/>
                <a:latin typeface="Century Gothic" panose="020B0502020202020204" pitchFamily="34" charset="0"/>
              </a:rPr>
              <a:t>. For the Spirit searches everything, even the depths of God. </a:t>
            </a:r>
            <a:r>
              <a:rPr lang="en-US" sz="1800" b="1" baseline="30000" dirty="0">
                <a:effectLst/>
                <a:latin typeface="Century Gothic" panose="020B0502020202020204" pitchFamily="34" charset="0"/>
              </a:rPr>
              <a:t>11 </a:t>
            </a:r>
            <a:r>
              <a:rPr lang="en-US" sz="1800" dirty="0">
                <a:effectLst/>
                <a:latin typeface="Century Gothic" panose="020B0502020202020204" pitchFamily="34" charset="0"/>
              </a:rPr>
              <a:t>For who knows a person’s thoughts except the spirit of that person, which is in him? So also </a:t>
            </a:r>
            <a:r>
              <a:rPr lang="en-US" sz="1800" b="1" dirty="0">
                <a:effectLst/>
                <a:latin typeface="Century Gothic" panose="020B0502020202020204" pitchFamily="34" charset="0"/>
              </a:rPr>
              <a:t>no one comprehends the thoughts of God except the Spirit of God</a:t>
            </a:r>
            <a:r>
              <a:rPr lang="en-US" sz="1800" dirty="0">
                <a:effectLst/>
                <a:latin typeface="Century Gothic" panose="020B0502020202020204" pitchFamily="34" charset="0"/>
              </a:rPr>
              <a:t>. </a:t>
            </a:r>
            <a:r>
              <a:rPr lang="en-US" sz="1800" b="1" baseline="30000" dirty="0">
                <a:effectLst/>
                <a:latin typeface="Century Gothic" panose="020B0502020202020204" pitchFamily="34" charset="0"/>
              </a:rPr>
              <a:t>12 </a:t>
            </a:r>
            <a:r>
              <a:rPr lang="en-US" sz="1800" dirty="0">
                <a:effectLst/>
                <a:latin typeface="Century Gothic" panose="020B0502020202020204" pitchFamily="34" charset="0"/>
              </a:rPr>
              <a:t>Now </a:t>
            </a:r>
            <a:r>
              <a:rPr lang="en-US" sz="1800" b="1" dirty="0">
                <a:effectLst/>
                <a:latin typeface="Century Gothic" panose="020B0502020202020204" pitchFamily="34" charset="0"/>
              </a:rPr>
              <a:t>we have received not the spirit of the world, but the Spirit who is from God, that we might understand the things freely given us by God</a:t>
            </a:r>
            <a:r>
              <a:rPr lang="en-US" sz="1800" dirty="0">
                <a:effectLst/>
                <a:latin typeface="Century Gothic" panose="020B0502020202020204" pitchFamily="34" charset="0"/>
              </a:rPr>
              <a:t>. </a:t>
            </a:r>
            <a:r>
              <a:rPr lang="en-US" sz="1800" b="1" baseline="30000" dirty="0">
                <a:effectLst/>
                <a:latin typeface="Century Gothic" panose="020B0502020202020204" pitchFamily="34" charset="0"/>
              </a:rPr>
              <a:t>13 </a:t>
            </a:r>
            <a:r>
              <a:rPr lang="en-US" sz="1800" dirty="0">
                <a:effectLst/>
                <a:latin typeface="Century Gothic" panose="020B0502020202020204" pitchFamily="34" charset="0"/>
              </a:rPr>
              <a:t>And we impart this in words not taught by human </a:t>
            </a:r>
            <a:r>
              <a:rPr lang="en-US" sz="1800" b="1" dirty="0">
                <a:effectLst/>
                <a:latin typeface="Century Gothic" panose="020B0502020202020204" pitchFamily="34" charset="0"/>
              </a:rPr>
              <a:t>wisdom</a:t>
            </a:r>
            <a:r>
              <a:rPr lang="en-US" sz="1800" dirty="0">
                <a:effectLst/>
                <a:latin typeface="Century Gothic" panose="020B0502020202020204" pitchFamily="34" charset="0"/>
              </a:rPr>
              <a:t> but </a:t>
            </a:r>
            <a:r>
              <a:rPr lang="en-US" sz="1800" b="1" dirty="0">
                <a:effectLst/>
                <a:latin typeface="Century Gothic" panose="020B0502020202020204" pitchFamily="34" charset="0"/>
              </a:rPr>
              <a:t>taught by the Spirit</a:t>
            </a:r>
            <a:r>
              <a:rPr lang="en-US" sz="1800" dirty="0">
                <a:effectLst/>
                <a:latin typeface="Century Gothic" panose="020B0502020202020204" pitchFamily="34" charset="0"/>
              </a:rPr>
              <a:t>, interpreting spiritual truths to those who are spiritual. </a:t>
            </a:r>
          </a:p>
          <a:p>
            <a:pPr marL="0" indent="0">
              <a:lnSpc>
                <a:spcPct val="115000"/>
              </a:lnSpc>
              <a:spcBef>
                <a:spcPts val="1200"/>
              </a:spcBef>
              <a:spcAft>
                <a:spcPts val="1000"/>
              </a:spcAft>
              <a:buNone/>
            </a:pPr>
            <a:r>
              <a:rPr lang="en-US" sz="1800" dirty="0">
                <a:effectLst/>
                <a:latin typeface="Century Gothic" panose="020B0502020202020204" pitchFamily="34" charset="0"/>
              </a:rPr>
              <a:t>1 Corinthians 2:6–13 (ESV)</a:t>
            </a:r>
          </a:p>
        </p:txBody>
      </p:sp>
    </p:spTree>
    <p:extLst>
      <p:ext uri="{BB962C8B-B14F-4D97-AF65-F5344CB8AC3E}">
        <p14:creationId xmlns:p14="http://schemas.microsoft.com/office/powerpoint/2010/main" val="977168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FD9E4-BE18-72D9-6410-44B8C3FEF12C}"/>
              </a:ext>
            </a:extLst>
          </p:cNvPr>
          <p:cNvSpPr>
            <a:spLocks noGrp="1"/>
          </p:cNvSpPr>
          <p:nvPr>
            <p:ph type="title"/>
          </p:nvPr>
        </p:nvSpPr>
        <p:spPr/>
        <p:txBody>
          <a:bodyPr>
            <a:normAutofit/>
          </a:bodyPr>
          <a:lstStyle/>
          <a:p>
            <a:r>
              <a:rPr lang="en-US" sz="4800" b="1" dirty="0">
                <a:effectLst/>
                <a:latin typeface="Century Gothic" panose="020B0502020202020204" pitchFamily="34" charset="0"/>
              </a:rPr>
              <a:t>Wisdom from Above </a:t>
            </a:r>
            <a:endParaRPr lang="en-US" dirty="0"/>
          </a:p>
        </p:txBody>
      </p:sp>
      <p:sp>
        <p:nvSpPr>
          <p:cNvPr id="3" name="Content Placeholder 2">
            <a:extLst>
              <a:ext uri="{FF2B5EF4-FFF2-40B4-BE49-F238E27FC236}">
                <a16:creationId xmlns:a16="http://schemas.microsoft.com/office/drawing/2014/main" id="{A3A27182-2012-C7D4-4C36-5BCA1E265846}"/>
              </a:ext>
            </a:extLst>
          </p:cNvPr>
          <p:cNvSpPr>
            <a:spLocks noGrp="1"/>
          </p:cNvSpPr>
          <p:nvPr>
            <p:ph idx="1"/>
          </p:nvPr>
        </p:nvSpPr>
        <p:spPr/>
        <p:txBody>
          <a:bodyPr/>
          <a:lstStyle/>
          <a:p>
            <a:pPr marL="0" marR="0" indent="0">
              <a:lnSpc>
                <a:spcPct val="115000"/>
              </a:lnSpc>
              <a:spcBef>
                <a:spcPts val="0"/>
              </a:spcBef>
              <a:spcAft>
                <a:spcPts val="0"/>
              </a:spcAft>
              <a:buNone/>
            </a:pPr>
            <a:r>
              <a:rPr lang="en-US" sz="1800" b="1" baseline="30000" dirty="0">
                <a:effectLst/>
                <a:latin typeface="Century Gothic" panose="020B0502020202020204" pitchFamily="34" charset="0"/>
              </a:rPr>
              <a:t>13 </a:t>
            </a:r>
            <a:r>
              <a:rPr lang="en-US" sz="1800" dirty="0">
                <a:effectLst/>
                <a:latin typeface="Century Gothic" panose="020B0502020202020204" pitchFamily="34" charset="0"/>
              </a:rPr>
              <a:t>Who is </a:t>
            </a:r>
            <a:r>
              <a:rPr lang="en-US" sz="1800" b="1" dirty="0">
                <a:effectLst/>
                <a:latin typeface="Century Gothic" panose="020B0502020202020204" pitchFamily="34" charset="0"/>
              </a:rPr>
              <a:t>wise</a:t>
            </a:r>
            <a:r>
              <a:rPr lang="en-US" sz="1800" dirty="0">
                <a:effectLst/>
                <a:latin typeface="Century Gothic" panose="020B0502020202020204" pitchFamily="34" charset="0"/>
              </a:rPr>
              <a:t> and understanding among you? By his good conduct let him show his works in the meekness of </a:t>
            </a:r>
            <a:r>
              <a:rPr lang="en-US" sz="1800" b="1" dirty="0">
                <a:effectLst/>
                <a:latin typeface="Century Gothic" panose="020B0502020202020204" pitchFamily="34" charset="0"/>
              </a:rPr>
              <a:t>wisdom</a:t>
            </a:r>
            <a:r>
              <a:rPr lang="en-US" sz="1800" dirty="0">
                <a:effectLst/>
                <a:latin typeface="Century Gothic" panose="020B0502020202020204" pitchFamily="34" charset="0"/>
              </a:rPr>
              <a:t>. </a:t>
            </a:r>
            <a:r>
              <a:rPr lang="en-US" sz="1800" b="1" baseline="30000" dirty="0">
                <a:effectLst/>
                <a:latin typeface="Century Gothic" panose="020B0502020202020204" pitchFamily="34" charset="0"/>
              </a:rPr>
              <a:t>14 </a:t>
            </a:r>
            <a:r>
              <a:rPr lang="en-US" sz="1800" dirty="0">
                <a:effectLst/>
                <a:latin typeface="Century Gothic" panose="020B0502020202020204" pitchFamily="34" charset="0"/>
              </a:rPr>
              <a:t>But if you have bitter jealousy and selfish ambition in your hearts, do not boast and be false to the truth. </a:t>
            </a:r>
            <a:r>
              <a:rPr lang="en-US" sz="1800" b="1" baseline="30000" dirty="0">
                <a:effectLst/>
                <a:latin typeface="Century Gothic" panose="020B0502020202020204" pitchFamily="34" charset="0"/>
              </a:rPr>
              <a:t>15 </a:t>
            </a:r>
            <a:r>
              <a:rPr lang="en-US" sz="1800" dirty="0">
                <a:effectLst/>
                <a:latin typeface="Century Gothic" panose="020B0502020202020204" pitchFamily="34" charset="0"/>
              </a:rPr>
              <a:t>This is not the </a:t>
            </a:r>
            <a:r>
              <a:rPr lang="en-US" sz="1800" b="1" dirty="0">
                <a:effectLst/>
                <a:latin typeface="Century Gothic" panose="020B0502020202020204" pitchFamily="34" charset="0"/>
              </a:rPr>
              <a:t>wisdom</a:t>
            </a:r>
            <a:r>
              <a:rPr lang="en-US" sz="1800" dirty="0">
                <a:effectLst/>
                <a:latin typeface="Century Gothic" panose="020B0502020202020204" pitchFamily="34" charset="0"/>
              </a:rPr>
              <a:t> that comes down from above, but is earthly, unspiritual, demonic. </a:t>
            </a:r>
            <a:r>
              <a:rPr lang="en-US" sz="1800" b="1" baseline="30000" dirty="0">
                <a:effectLst/>
                <a:latin typeface="Century Gothic" panose="020B0502020202020204" pitchFamily="34" charset="0"/>
              </a:rPr>
              <a:t>16 </a:t>
            </a:r>
            <a:r>
              <a:rPr lang="en-US" sz="1800" dirty="0">
                <a:effectLst/>
                <a:latin typeface="Century Gothic" panose="020B0502020202020204" pitchFamily="34" charset="0"/>
              </a:rPr>
              <a:t>For where jealousy and selfish ambition exist, there will be disorder and every vile practice. </a:t>
            </a:r>
            <a:r>
              <a:rPr lang="en-US" sz="1800" b="1" baseline="30000" dirty="0">
                <a:effectLst/>
                <a:latin typeface="Century Gothic" panose="020B0502020202020204" pitchFamily="34" charset="0"/>
              </a:rPr>
              <a:t>17 </a:t>
            </a:r>
            <a:r>
              <a:rPr lang="en-US" sz="1800" dirty="0">
                <a:effectLst/>
                <a:latin typeface="Century Gothic" panose="020B0502020202020204" pitchFamily="34" charset="0"/>
              </a:rPr>
              <a:t>But the </a:t>
            </a:r>
            <a:r>
              <a:rPr lang="en-US" sz="1800" b="1" dirty="0">
                <a:effectLst/>
                <a:latin typeface="Century Gothic" panose="020B0502020202020204" pitchFamily="34" charset="0"/>
              </a:rPr>
              <a:t>wisdom</a:t>
            </a:r>
            <a:r>
              <a:rPr lang="en-US" sz="1800" dirty="0">
                <a:effectLst/>
                <a:latin typeface="Century Gothic" panose="020B0502020202020204" pitchFamily="34" charset="0"/>
              </a:rPr>
              <a:t> </a:t>
            </a:r>
            <a:r>
              <a:rPr lang="en-US" sz="1800" b="1" u="sng" dirty="0">
                <a:effectLst/>
                <a:latin typeface="Century Gothic" panose="020B0502020202020204" pitchFamily="34" charset="0"/>
              </a:rPr>
              <a:t>from above</a:t>
            </a:r>
            <a:r>
              <a:rPr lang="en-US" sz="1800" dirty="0">
                <a:effectLst/>
                <a:latin typeface="Century Gothic" panose="020B0502020202020204" pitchFamily="34" charset="0"/>
              </a:rPr>
              <a:t> </a:t>
            </a:r>
            <a:r>
              <a:rPr lang="en-US" sz="1800" b="1" dirty="0">
                <a:effectLst/>
                <a:latin typeface="Century Gothic" panose="020B0502020202020204" pitchFamily="34" charset="0"/>
              </a:rPr>
              <a:t>is first pure, then peaceable, gentle, open to reason, full of mercy and good fruits, impartial and sincere</a:t>
            </a:r>
            <a:r>
              <a:rPr lang="en-US" sz="1800" dirty="0">
                <a:effectLst/>
                <a:latin typeface="Century Gothic" panose="020B0502020202020204" pitchFamily="34" charset="0"/>
              </a:rPr>
              <a:t>. </a:t>
            </a:r>
            <a:r>
              <a:rPr lang="en-US" sz="1800" b="1" baseline="30000" dirty="0">
                <a:effectLst/>
                <a:latin typeface="Century Gothic" panose="020B0502020202020204" pitchFamily="34" charset="0"/>
              </a:rPr>
              <a:t>18 </a:t>
            </a:r>
            <a:r>
              <a:rPr lang="en-US" sz="1800" dirty="0">
                <a:effectLst/>
                <a:latin typeface="Century Gothic" panose="020B0502020202020204" pitchFamily="34" charset="0"/>
              </a:rPr>
              <a:t>And a harvest of righteousness is sown in peace by those who make peace. </a:t>
            </a:r>
          </a:p>
          <a:p>
            <a:pPr marL="0" marR="0" indent="0">
              <a:lnSpc>
                <a:spcPct val="115000"/>
              </a:lnSpc>
              <a:spcBef>
                <a:spcPts val="0"/>
              </a:spcBef>
              <a:spcAft>
                <a:spcPts val="0"/>
              </a:spcAft>
              <a:buNone/>
            </a:pPr>
            <a:endParaRPr lang="en-US" sz="1800" dirty="0">
              <a:latin typeface="Century Gothic" panose="020B0502020202020204" pitchFamily="34" charset="0"/>
            </a:endParaRPr>
          </a:p>
          <a:p>
            <a:pPr marL="0" indent="0">
              <a:lnSpc>
                <a:spcPct val="115000"/>
              </a:lnSpc>
              <a:spcBef>
                <a:spcPts val="0"/>
              </a:spcBef>
              <a:buNone/>
            </a:pPr>
            <a:r>
              <a:rPr lang="en-US" sz="1800" dirty="0">
                <a:effectLst/>
                <a:latin typeface="Century Gothic" panose="020B0502020202020204" pitchFamily="34" charset="0"/>
              </a:rPr>
              <a:t>James 3:13–18 (ESV) </a:t>
            </a:r>
          </a:p>
        </p:txBody>
      </p:sp>
    </p:spTree>
    <p:extLst>
      <p:ext uri="{BB962C8B-B14F-4D97-AF65-F5344CB8AC3E}">
        <p14:creationId xmlns:p14="http://schemas.microsoft.com/office/powerpoint/2010/main" val="2479822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80" name="Rectangle 206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399273-2789-90DC-7298-528B889DADE9}"/>
              </a:ext>
            </a:extLst>
          </p:cNvPr>
          <p:cNvSpPr>
            <a:spLocks noGrp="1"/>
          </p:cNvSpPr>
          <p:nvPr>
            <p:ph type="title"/>
          </p:nvPr>
        </p:nvSpPr>
        <p:spPr>
          <a:xfrm>
            <a:off x="5297762" y="329184"/>
            <a:ext cx="6251110" cy="1783080"/>
          </a:xfrm>
        </p:spPr>
        <p:txBody>
          <a:bodyPr anchor="b">
            <a:normAutofit/>
          </a:bodyPr>
          <a:lstStyle/>
          <a:p>
            <a:pPr>
              <a:lnSpc>
                <a:spcPct val="90000"/>
              </a:lnSpc>
            </a:pPr>
            <a:r>
              <a:rPr lang="en-US" sz="5600" dirty="0"/>
              <a:t>Who is Mark?</a:t>
            </a:r>
          </a:p>
        </p:txBody>
      </p:sp>
      <p:sp>
        <p:nvSpPr>
          <p:cNvPr id="2081"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46B28B"/>
          </a:solidFill>
          <a:ln w="38100" cap="rnd">
            <a:solidFill>
              <a:srgbClr val="46B28B"/>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CC55AB4-A49F-2846-67C4-BFAE1A1A4EF0}"/>
              </a:ext>
            </a:extLst>
          </p:cNvPr>
          <p:cNvSpPr>
            <a:spLocks noGrp="1"/>
          </p:cNvSpPr>
          <p:nvPr>
            <p:ph idx="1"/>
          </p:nvPr>
        </p:nvSpPr>
        <p:spPr>
          <a:xfrm>
            <a:off x="5043261" y="2706624"/>
            <a:ext cx="6760111" cy="3913984"/>
          </a:xfrm>
        </p:spPr>
        <p:txBody>
          <a:bodyPr numCol="1">
            <a:normAutofit fontScale="85000" lnSpcReduction="20000"/>
          </a:bodyPr>
          <a:lstStyle/>
          <a:p>
            <a:pPr>
              <a:lnSpc>
                <a:spcPct val="100000"/>
              </a:lnSpc>
            </a:pPr>
            <a:r>
              <a:rPr lang="en-US" sz="2400" dirty="0"/>
              <a:t>Young man that fled naked on the night of Jesus’ arrest (Mark 14:51-52)</a:t>
            </a:r>
          </a:p>
          <a:p>
            <a:pPr>
              <a:lnSpc>
                <a:spcPct val="100000"/>
              </a:lnSpc>
            </a:pPr>
            <a:r>
              <a:rPr lang="en-US" sz="2400" dirty="0"/>
              <a:t>“John whose other name was Mark” ~ Acts 12:12</a:t>
            </a:r>
          </a:p>
          <a:p>
            <a:pPr>
              <a:lnSpc>
                <a:spcPct val="100000"/>
              </a:lnSpc>
            </a:pPr>
            <a:r>
              <a:rPr lang="en-US" sz="2400" dirty="0"/>
              <a:t>Son of a women named Mary – thought to be the owner of the upper room for Jesus’ last supper</a:t>
            </a:r>
          </a:p>
          <a:p>
            <a:pPr>
              <a:lnSpc>
                <a:spcPct val="100000"/>
              </a:lnSpc>
            </a:pPr>
            <a:r>
              <a:rPr lang="en-US" sz="2400" dirty="0"/>
              <a:t>His Gospel is thought to be the earliest of the Gospels; written between 60-70 AD</a:t>
            </a:r>
          </a:p>
          <a:p>
            <a:pPr>
              <a:lnSpc>
                <a:spcPct val="100000"/>
              </a:lnSpc>
            </a:pPr>
            <a:r>
              <a:rPr lang="en-US" sz="2400" dirty="0"/>
              <a:t>Mark focuses what Jesus did rather what Jesus said</a:t>
            </a:r>
          </a:p>
          <a:p>
            <a:pPr>
              <a:lnSpc>
                <a:spcPct val="100000"/>
              </a:lnSpc>
            </a:pPr>
            <a:r>
              <a:rPr lang="en-US" sz="2400" dirty="0"/>
              <a:t>Mark is moving fast; “immediately” used 41 times</a:t>
            </a:r>
          </a:p>
          <a:p>
            <a:pPr>
              <a:lnSpc>
                <a:spcPct val="100000"/>
              </a:lnSpc>
            </a:pPr>
            <a:r>
              <a:rPr lang="en-US" sz="2400" dirty="0"/>
              <a:t>Stories are written as Mark remembers and hears them from Paul</a:t>
            </a:r>
          </a:p>
          <a:p>
            <a:pPr>
              <a:lnSpc>
                <a:spcPct val="100000"/>
              </a:lnSpc>
            </a:pPr>
            <a:r>
              <a:rPr lang="en-US" sz="2400" dirty="0"/>
              <a:t>Written as a Drama – To be spoken, not just read</a:t>
            </a:r>
          </a:p>
        </p:txBody>
      </p:sp>
      <p:pic>
        <p:nvPicPr>
          <p:cNvPr id="2050" name="Picture 2" descr="John Mark - Evangelist Who Wrote the Gospel of Mark">
            <a:extLst>
              <a:ext uri="{FF2B5EF4-FFF2-40B4-BE49-F238E27FC236}">
                <a16:creationId xmlns:a16="http://schemas.microsoft.com/office/drawing/2014/main" id="{B900F4EE-CE65-0DBA-2D01-9F1C932A13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274" r="27395"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7445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8CE3E-E5B6-E239-74AE-7944F7A5A4E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6E9D3BC-5210-5BDE-B6E9-6BEC19561DE1}"/>
              </a:ext>
            </a:extLst>
          </p:cNvPr>
          <p:cNvSpPr>
            <a:spLocks noGrp="1"/>
          </p:cNvSpPr>
          <p:nvPr>
            <p:ph idx="1"/>
          </p:nvPr>
        </p:nvSpPr>
        <p:spPr/>
        <p:txBody>
          <a:bodyPr/>
          <a:lstStyle/>
          <a:p>
            <a:pPr marL="0" marR="0" indent="0">
              <a:lnSpc>
                <a:spcPct val="115000"/>
              </a:lnSpc>
              <a:spcBef>
                <a:spcPts val="0"/>
              </a:spcBef>
              <a:spcAft>
                <a:spcPts val="1000"/>
              </a:spcAft>
              <a:buNone/>
            </a:pPr>
            <a:r>
              <a:rPr lang="en-US" sz="1800" dirty="0">
                <a:effectLst/>
                <a:latin typeface="Century Gothic" panose="020B0502020202020204" pitchFamily="34" charset="0"/>
              </a:rPr>
              <a:t>Proverbs 1:7 (ESV) </a:t>
            </a:r>
          </a:p>
          <a:p>
            <a:pPr marL="0" marR="0" indent="0">
              <a:lnSpc>
                <a:spcPct val="115000"/>
              </a:lnSpc>
              <a:spcBef>
                <a:spcPts val="1200"/>
              </a:spcBef>
              <a:spcAft>
                <a:spcPts val="1000"/>
              </a:spcAft>
              <a:buNone/>
              <a:tabLst>
                <a:tab pos="127000" algn="r"/>
                <a:tab pos="254000" algn="l"/>
              </a:tabLst>
            </a:pPr>
            <a:r>
              <a:rPr lang="en-US" sz="1800" dirty="0">
                <a:effectLst/>
                <a:latin typeface="Century Gothic" panose="020B0502020202020204" pitchFamily="34" charset="0"/>
              </a:rPr>
              <a:t>	</a:t>
            </a:r>
            <a:r>
              <a:rPr lang="en-US" sz="1800" b="1" baseline="30000" dirty="0">
                <a:effectLst/>
                <a:latin typeface="Century Gothic" panose="020B0502020202020204" pitchFamily="34" charset="0"/>
              </a:rPr>
              <a:t>7 </a:t>
            </a:r>
            <a:r>
              <a:rPr lang="en-US" sz="1800" dirty="0">
                <a:effectLst/>
                <a:latin typeface="Century Gothic" panose="020B0502020202020204" pitchFamily="34" charset="0"/>
              </a:rPr>
              <a:t>	The fear of the </a:t>
            </a:r>
            <a:r>
              <a:rPr lang="en-US" sz="1800" cap="small" dirty="0">
                <a:effectLst/>
                <a:latin typeface="Century Gothic" panose="020B0502020202020204" pitchFamily="34" charset="0"/>
              </a:rPr>
              <a:t>Lord</a:t>
            </a:r>
            <a:r>
              <a:rPr lang="en-US" sz="1800" dirty="0">
                <a:effectLst/>
                <a:latin typeface="Century Gothic" panose="020B0502020202020204" pitchFamily="34" charset="0"/>
              </a:rPr>
              <a:t> is the beginning of knowledge; </a:t>
            </a:r>
          </a:p>
          <a:p>
            <a:pPr marL="406400" marR="0" indent="0">
              <a:lnSpc>
                <a:spcPct val="115000"/>
              </a:lnSpc>
              <a:spcBef>
                <a:spcPts val="0"/>
              </a:spcBef>
              <a:spcAft>
                <a:spcPts val="1000"/>
              </a:spcAft>
              <a:buNone/>
            </a:pPr>
            <a:r>
              <a:rPr lang="en-US" sz="1800" dirty="0">
                <a:effectLst/>
                <a:latin typeface="Century Gothic" panose="020B0502020202020204" pitchFamily="34" charset="0"/>
              </a:rPr>
              <a:t>fools despise wisdom and instruction. </a:t>
            </a:r>
          </a:p>
          <a:p>
            <a:pPr marL="0" indent="0">
              <a:buNone/>
            </a:pPr>
            <a:endParaRPr lang="en-US" dirty="0">
              <a:latin typeface="Century Gothic" panose="020B0502020202020204" pitchFamily="34" charset="0"/>
            </a:endParaRPr>
          </a:p>
        </p:txBody>
      </p:sp>
    </p:spTree>
    <p:extLst>
      <p:ext uri="{BB962C8B-B14F-4D97-AF65-F5344CB8AC3E}">
        <p14:creationId xmlns:p14="http://schemas.microsoft.com/office/powerpoint/2010/main" val="121883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2" descr="Open book page template Royalty Free Vector Image">
            <a:extLst>
              <a:ext uri="{FF2B5EF4-FFF2-40B4-BE49-F238E27FC236}">
                <a16:creationId xmlns:a16="http://schemas.microsoft.com/office/drawing/2014/main" id="{ED803479-D3E0-3B87-DB09-BE4841D947A1}"/>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8627" t="8313" r="10337" b="13992"/>
          <a:stretch/>
        </p:blipFill>
        <p:spPr bwMode="auto">
          <a:xfrm>
            <a:off x="0" y="-45865"/>
            <a:ext cx="5241746" cy="69497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F8D5BBB0-C8F3-82BB-CFF3-FC3AEE5B9197}"/>
              </a:ext>
            </a:extLst>
          </p:cNvPr>
          <p:cNvSpPr txBox="1">
            <a:spLocks/>
          </p:cNvSpPr>
          <p:nvPr/>
        </p:nvSpPr>
        <p:spPr>
          <a:xfrm>
            <a:off x="1145182" y="436981"/>
            <a:ext cx="3720330" cy="3023753"/>
          </a:xfrm>
          <a:prstGeom prst="rect">
            <a:avLst/>
          </a:prstGeom>
        </p:spPr>
        <p:txBody>
          <a:bodyPr anchor="ctr">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1200"/>
              </a:spcBef>
              <a:spcAft>
                <a:spcPts val="1000"/>
              </a:spcAft>
              <a:buFont typeface="Arial" panose="020B0604020202020204" pitchFamily="34" charset="0"/>
              <a:buNone/>
            </a:pPr>
            <a:r>
              <a:rPr lang="en-US" sz="1600" b="1" dirty="0"/>
              <a:t>The Temptation of Jesus </a:t>
            </a:r>
          </a:p>
          <a:p>
            <a:pPr marL="0" indent="0">
              <a:lnSpc>
                <a:spcPct val="115000"/>
              </a:lnSpc>
              <a:spcBef>
                <a:spcPts val="0"/>
              </a:spcBef>
              <a:buFont typeface="Arial" panose="020B0604020202020204" pitchFamily="34" charset="0"/>
              <a:buNone/>
            </a:pPr>
            <a:r>
              <a:rPr lang="en-US" sz="1600" b="1" baseline="30000" dirty="0"/>
              <a:t>12 </a:t>
            </a:r>
            <a:r>
              <a:rPr lang="en-US" sz="1600" dirty="0"/>
              <a:t>The Spirit immediately drove him out into the wilderness. </a:t>
            </a:r>
            <a:r>
              <a:rPr lang="en-US" sz="1600" b="1" baseline="30000" dirty="0"/>
              <a:t>13 </a:t>
            </a:r>
            <a:r>
              <a:rPr lang="en-US" sz="1600" dirty="0"/>
              <a:t>And he was in the wilderness forty days, being </a:t>
            </a:r>
            <a:r>
              <a:rPr lang="en-US" sz="1600" b="1" dirty="0"/>
              <a:t>tempted by Satan</a:t>
            </a:r>
            <a:r>
              <a:rPr lang="en-US" sz="1600" dirty="0"/>
              <a:t>. And he was with the wild animals, and </a:t>
            </a:r>
            <a:r>
              <a:rPr lang="en-US" sz="1600" b="1" dirty="0"/>
              <a:t>the angels were ministering to him</a:t>
            </a:r>
            <a:r>
              <a:rPr lang="en-US" sz="1600" dirty="0"/>
              <a:t>.</a:t>
            </a:r>
          </a:p>
          <a:p>
            <a:pPr marL="0" indent="0">
              <a:lnSpc>
                <a:spcPct val="115000"/>
              </a:lnSpc>
              <a:spcBef>
                <a:spcPts val="0"/>
              </a:spcBef>
              <a:buNone/>
            </a:pPr>
            <a:endParaRPr lang="en-US" sz="1600" dirty="0"/>
          </a:p>
          <a:p>
            <a:pPr marL="0" indent="0">
              <a:lnSpc>
                <a:spcPct val="115000"/>
              </a:lnSpc>
              <a:spcBef>
                <a:spcPts val="0"/>
              </a:spcBef>
              <a:buNone/>
            </a:pPr>
            <a:r>
              <a:rPr lang="en-US" sz="1600" dirty="0"/>
              <a:t>Mark 1:12-13 (ESV) </a:t>
            </a:r>
          </a:p>
        </p:txBody>
      </p:sp>
      <p:sp>
        <p:nvSpPr>
          <p:cNvPr id="3" name="TextBox 2">
            <a:extLst>
              <a:ext uri="{FF2B5EF4-FFF2-40B4-BE49-F238E27FC236}">
                <a16:creationId xmlns:a16="http://schemas.microsoft.com/office/drawing/2014/main" id="{432488BE-320D-2D55-0C2F-F4DC640656EE}"/>
              </a:ext>
            </a:extLst>
          </p:cNvPr>
          <p:cNvSpPr txBox="1"/>
          <p:nvPr/>
        </p:nvSpPr>
        <p:spPr>
          <a:xfrm>
            <a:off x="6096000" y="2065839"/>
            <a:ext cx="5534310" cy="2528897"/>
          </a:xfrm>
          <a:prstGeom prst="rect">
            <a:avLst/>
          </a:prstGeom>
          <a:noFill/>
        </p:spPr>
        <p:txBody>
          <a:bodyPr wrap="square">
            <a:spAutoFit/>
          </a:bodyPr>
          <a:lstStyle/>
          <a:p>
            <a:pPr marL="0" marR="0" indent="0">
              <a:spcBef>
                <a:spcPts val="1200"/>
              </a:spcBef>
              <a:spcAft>
                <a:spcPts val="1000"/>
              </a:spcAft>
              <a:buNone/>
            </a:pPr>
            <a:r>
              <a:rPr lang="en-US" sz="2000" baseline="30000" dirty="0"/>
              <a:t>2</a:t>
            </a:r>
            <a:r>
              <a:rPr lang="en-US" sz="2000" dirty="0"/>
              <a:t> Count it all joy, my brothers, when you meet trials of various kinds, </a:t>
            </a:r>
            <a:r>
              <a:rPr lang="en-US" sz="2000" baseline="30000" dirty="0"/>
              <a:t>3 </a:t>
            </a:r>
            <a:r>
              <a:rPr lang="en-US" sz="2000" dirty="0"/>
              <a:t>for you know that the testing of your faith produces steadfastness. </a:t>
            </a:r>
            <a:r>
              <a:rPr lang="en-US" sz="2000" baseline="30000" dirty="0"/>
              <a:t>4 </a:t>
            </a:r>
            <a:r>
              <a:rPr lang="en-US" sz="2000" dirty="0"/>
              <a:t>And let steadfastness have its full effect, that you may be perfect and complete, lacking in nothing. </a:t>
            </a:r>
          </a:p>
          <a:p>
            <a:pPr marL="0" marR="0" indent="0">
              <a:spcBef>
                <a:spcPts val="1200"/>
              </a:spcBef>
              <a:spcAft>
                <a:spcPts val="1000"/>
              </a:spcAft>
              <a:buNone/>
            </a:pPr>
            <a:r>
              <a:rPr lang="en-US" sz="2000" dirty="0"/>
              <a:t>James 1:2–4 (ESV) </a:t>
            </a:r>
          </a:p>
        </p:txBody>
      </p:sp>
      <p:pic>
        <p:nvPicPr>
          <p:cNvPr id="11" name="Picture 4" descr="🔖 Bookmark Emoji">
            <a:extLst>
              <a:ext uri="{FF2B5EF4-FFF2-40B4-BE49-F238E27FC236}">
                <a16:creationId xmlns:a16="http://schemas.microsoft.com/office/drawing/2014/main" id="{38FE3CC7-4363-1A21-9306-DC23116C4AF7}"/>
              </a:ext>
            </a:extLst>
          </p:cNvPr>
          <p:cNvPicPr>
            <a:picLocks noChangeAspect="1" noChangeArrowheads="1"/>
          </p:cNvPicPr>
          <p:nvPr/>
        </p:nvPicPr>
        <p:blipFill rotWithShape="1">
          <a:blip r:embed="rId4">
            <a:duotone>
              <a:schemeClr val="accent6">
                <a:shade val="45000"/>
                <a:satMod val="135000"/>
              </a:schemeClr>
              <a:prstClr val="white"/>
            </a:duotone>
            <a:extLst>
              <a:ext uri="{28A0092B-C50C-407E-A947-70E740481C1C}">
                <a14:useLocalDpi xmlns:a14="http://schemas.microsoft.com/office/drawing/2010/main" val="0"/>
              </a:ext>
            </a:extLst>
          </a:blip>
          <a:srcRect l="28586" r="28739"/>
          <a:stretch/>
        </p:blipFill>
        <p:spPr bwMode="auto">
          <a:xfrm>
            <a:off x="880534" y="5689602"/>
            <a:ext cx="1174043" cy="226021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8423E956-DA6D-FC9C-FE8C-F3152B4E5742}"/>
              </a:ext>
            </a:extLst>
          </p:cNvPr>
          <p:cNvSpPr txBox="1"/>
          <p:nvPr/>
        </p:nvSpPr>
        <p:spPr>
          <a:xfrm>
            <a:off x="906797" y="5689602"/>
            <a:ext cx="1147780" cy="923330"/>
          </a:xfrm>
          <a:prstGeom prst="rect">
            <a:avLst/>
          </a:prstGeom>
          <a:noFill/>
        </p:spPr>
        <p:txBody>
          <a:bodyPr wrap="square">
            <a:spAutoFit/>
          </a:bodyPr>
          <a:lstStyle/>
          <a:p>
            <a:pPr algn="ctr"/>
            <a:r>
              <a:rPr lang="en-US" sz="1800" dirty="0">
                <a:solidFill>
                  <a:schemeClr val="bg1"/>
                </a:solidFill>
              </a:rPr>
              <a:t>We will face Trials</a:t>
            </a:r>
          </a:p>
        </p:txBody>
      </p:sp>
    </p:spTree>
    <p:extLst>
      <p:ext uri="{BB962C8B-B14F-4D97-AF65-F5344CB8AC3E}">
        <p14:creationId xmlns:p14="http://schemas.microsoft.com/office/powerpoint/2010/main" val="3245578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FA7FD-B05B-AC5C-60F4-945B1E23AE2D}"/>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66A70A25-2E71-4FDD-B5DA-D249E011F13F}"/>
              </a:ext>
            </a:extLst>
          </p:cNvPr>
          <p:cNvSpPr>
            <a:spLocks noGrp="1"/>
          </p:cNvSpPr>
          <p:nvPr>
            <p:ph idx="1"/>
          </p:nvPr>
        </p:nvSpPr>
        <p:spPr/>
        <p:txBody>
          <a:bodyPr numCol="2">
            <a:normAutofit fontScale="70000" lnSpcReduction="20000"/>
          </a:bodyPr>
          <a:lstStyle/>
          <a:p>
            <a:r>
              <a:rPr lang="en-US" dirty="0"/>
              <a:t>There will be Trials</a:t>
            </a:r>
          </a:p>
          <a:p>
            <a:pPr lvl="1"/>
            <a:r>
              <a:rPr lang="en-US" dirty="0"/>
              <a:t>James 1:2–4 &lt;- Trials</a:t>
            </a:r>
          </a:p>
          <a:p>
            <a:pPr lvl="1"/>
            <a:r>
              <a:rPr lang="en-US" dirty="0"/>
              <a:t>Romans 5:3-5 &lt;- Trials</a:t>
            </a:r>
          </a:p>
          <a:p>
            <a:pPr lvl="1"/>
            <a:r>
              <a:rPr lang="en-US" dirty="0"/>
              <a:t>Jesus was tried in the wilderness</a:t>
            </a:r>
          </a:p>
          <a:p>
            <a:pPr lvl="1"/>
            <a:r>
              <a:rPr lang="en-US" dirty="0"/>
              <a:t>God will use your trials to make you a more faithful follower of Jesus</a:t>
            </a:r>
          </a:p>
          <a:p>
            <a:r>
              <a:rPr lang="en-US" dirty="0"/>
              <a:t>God has a Plan</a:t>
            </a:r>
          </a:p>
          <a:p>
            <a:pPr lvl="1"/>
            <a:r>
              <a:rPr lang="en-US" dirty="0"/>
              <a:t>Jesus &lt;- Isaiah 40:3–5 </a:t>
            </a:r>
          </a:p>
          <a:p>
            <a:pPr lvl="1"/>
            <a:r>
              <a:rPr lang="en-US" dirty="0"/>
              <a:t>Us &lt;- Ephesians 2:10</a:t>
            </a:r>
          </a:p>
          <a:p>
            <a:r>
              <a:rPr lang="en-US" dirty="0"/>
              <a:t>God is Preparing Us</a:t>
            </a:r>
          </a:p>
          <a:p>
            <a:pPr lvl="1"/>
            <a:r>
              <a:rPr lang="en-US" dirty="0"/>
              <a:t>Seek Wisdom &lt;- James 1:5</a:t>
            </a:r>
          </a:p>
          <a:p>
            <a:pPr lvl="1"/>
            <a:r>
              <a:rPr lang="en-US" dirty="0"/>
              <a:t>Seek Wisdom from God &lt;- Proverbs 2:6–12</a:t>
            </a:r>
          </a:p>
          <a:p>
            <a:pPr lvl="1"/>
            <a:r>
              <a:rPr lang="en-US" dirty="0"/>
              <a:t>What is Wisdom</a:t>
            </a:r>
          </a:p>
          <a:p>
            <a:pPr lvl="2"/>
            <a:r>
              <a:rPr lang="en-US" dirty="0"/>
              <a:t>Wisdom is God-given and God-centered discernment</a:t>
            </a:r>
          </a:p>
          <a:p>
            <a:pPr lvl="2"/>
            <a:r>
              <a:rPr lang="en-US" dirty="0"/>
              <a:t>“Seeing the world and your circumstances as God sees them and then acting in accord with that knowledge.”</a:t>
            </a:r>
          </a:p>
          <a:p>
            <a:pPr lvl="2"/>
            <a:r>
              <a:rPr lang="en-US" dirty="0"/>
              <a:t>“Wisdom is actually the very mind of God, the pattern according to which he created and ordered the world. To have wisdom, therefore, is to see the </a:t>
            </a:r>
            <a:r>
              <a:rPr lang="en-US" dirty="0" err="1"/>
              <a:t>wold</a:t>
            </a:r>
            <a:r>
              <a:rPr lang="en-US" dirty="0"/>
              <a:t> as God sees it, and then to act in accordance with that understanding. How has God most fully and completely revealed his mind and character to us? Through His son, Jesus </a:t>
            </a:r>
            <a:r>
              <a:rPr lang="en-US" dirty="0" err="1"/>
              <a:t>Chirst</a:t>
            </a:r>
            <a:r>
              <a:rPr lang="en-US" dirty="0"/>
              <a:t>; the incarnate Word of God.”</a:t>
            </a:r>
          </a:p>
          <a:p>
            <a:pPr lvl="1"/>
            <a:r>
              <a:rPr lang="en-US" dirty="0"/>
              <a:t>How do we get it?</a:t>
            </a:r>
          </a:p>
          <a:p>
            <a:pPr lvl="2"/>
            <a:r>
              <a:rPr lang="en-US" dirty="0"/>
              <a:t>Read the Bible</a:t>
            </a:r>
          </a:p>
        </p:txBody>
      </p:sp>
    </p:spTree>
    <p:extLst>
      <p:ext uri="{BB962C8B-B14F-4D97-AF65-F5344CB8AC3E}">
        <p14:creationId xmlns:p14="http://schemas.microsoft.com/office/powerpoint/2010/main" val="11425196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rgbClr val="46B28B"/>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15F3B16-627B-BD94-55B6-02EE1F35D507}"/>
              </a:ext>
            </a:extLst>
          </p:cNvPr>
          <p:cNvSpPr>
            <a:spLocks noGrp="1"/>
          </p:cNvSpPr>
          <p:nvPr>
            <p:ph type="title"/>
          </p:nvPr>
        </p:nvSpPr>
        <p:spPr>
          <a:xfrm>
            <a:off x="841248" y="644652"/>
            <a:ext cx="3182112" cy="5568696"/>
          </a:xfrm>
        </p:spPr>
        <p:txBody>
          <a:bodyPr>
            <a:normAutofit/>
          </a:bodyPr>
          <a:lstStyle/>
          <a:p>
            <a:r>
              <a:rPr lang="en-US" sz="4000" dirty="0">
                <a:solidFill>
                  <a:srgbClr val="FFFFFF"/>
                </a:solidFill>
              </a:rPr>
              <a:t>Mark 1:1-13</a:t>
            </a:r>
            <a:br>
              <a:rPr lang="en-US" sz="4000" dirty="0">
                <a:solidFill>
                  <a:srgbClr val="FFFFFF"/>
                </a:solidFill>
              </a:rPr>
            </a:br>
            <a:r>
              <a:rPr lang="en-US" sz="2600" dirty="0">
                <a:solidFill>
                  <a:srgbClr val="FFFFFF"/>
                </a:solidFill>
              </a:rPr>
              <a:t>(ESV)</a:t>
            </a:r>
          </a:p>
        </p:txBody>
      </p:sp>
      <p:sp>
        <p:nvSpPr>
          <p:cNvPr id="3" name="Content Placeholder 2">
            <a:extLst>
              <a:ext uri="{FF2B5EF4-FFF2-40B4-BE49-F238E27FC236}">
                <a16:creationId xmlns:a16="http://schemas.microsoft.com/office/drawing/2014/main" id="{6BF6C7A9-4046-14F7-6BAD-B3D531F368BF}"/>
              </a:ext>
            </a:extLst>
          </p:cNvPr>
          <p:cNvSpPr>
            <a:spLocks noGrp="1"/>
          </p:cNvSpPr>
          <p:nvPr>
            <p:ph idx="1"/>
          </p:nvPr>
        </p:nvSpPr>
        <p:spPr>
          <a:xfrm>
            <a:off x="5091544" y="281354"/>
            <a:ext cx="6930737" cy="6392008"/>
          </a:xfrm>
        </p:spPr>
        <p:txBody>
          <a:bodyPr anchor="ctr">
            <a:normAutofit lnSpcReduction="10000"/>
          </a:bodyPr>
          <a:lstStyle/>
          <a:p>
            <a:pPr marL="0" marR="0" indent="0">
              <a:lnSpc>
                <a:spcPct val="115000"/>
              </a:lnSpc>
              <a:spcBef>
                <a:spcPts val="1200"/>
              </a:spcBef>
              <a:spcAft>
                <a:spcPts val="1000"/>
              </a:spcAft>
              <a:buNone/>
            </a:pPr>
            <a:r>
              <a:rPr lang="en-US" sz="1200" b="1" dirty="0">
                <a:effectLst/>
              </a:rPr>
              <a:t>John the Baptist Prepares the Way </a:t>
            </a:r>
          </a:p>
          <a:p>
            <a:pPr marL="0" marR="0" indent="0">
              <a:lnSpc>
                <a:spcPct val="115000"/>
              </a:lnSpc>
              <a:spcBef>
                <a:spcPts val="0"/>
              </a:spcBef>
              <a:spcAft>
                <a:spcPts val="0"/>
              </a:spcAft>
              <a:buNone/>
            </a:pPr>
            <a:r>
              <a:rPr lang="en-US" sz="1200" b="1" dirty="0">
                <a:effectLst/>
              </a:rPr>
              <a:t>1 </a:t>
            </a:r>
            <a:r>
              <a:rPr lang="en-US" sz="1200" dirty="0">
                <a:effectLst/>
              </a:rPr>
              <a:t>The beginning of the gospel of Jesus Christ, the Son of God. </a:t>
            </a:r>
          </a:p>
          <a:p>
            <a:pPr marL="0" marR="0" indent="0">
              <a:lnSpc>
                <a:spcPct val="115000"/>
              </a:lnSpc>
              <a:spcBef>
                <a:spcPts val="0"/>
              </a:spcBef>
              <a:spcAft>
                <a:spcPts val="0"/>
              </a:spcAft>
              <a:buNone/>
            </a:pPr>
            <a:r>
              <a:rPr lang="en-US" sz="1200" b="1" baseline="30000" dirty="0">
                <a:effectLst/>
              </a:rPr>
              <a:t>2 </a:t>
            </a:r>
            <a:r>
              <a:rPr lang="en-US" sz="1200" dirty="0">
                <a:effectLst/>
              </a:rPr>
              <a:t>As it is written in Isaiah the prophet, </a:t>
            </a:r>
          </a:p>
          <a:p>
            <a:pPr marL="0" marR="0" indent="0">
              <a:lnSpc>
                <a:spcPct val="115000"/>
              </a:lnSpc>
              <a:spcBef>
                <a:spcPts val="1200"/>
              </a:spcBef>
              <a:spcAft>
                <a:spcPts val="1000"/>
              </a:spcAft>
              <a:buNone/>
              <a:tabLst>
                <a:tab pos="127000" algn="r"/>
                <a:tab pos="254000" algn="l"/>
              </a:tabLst>
            </a:pPr>
            <a:r>
              <a:rPr lang="en-US" sz="1200" dirty="0">
                <a:effectLst/>
              </a:rPr>
              <a:t>		“Behold, </a:t>
            </a:r>
            <a:r>
              <a:rPr lang="en-US" sz="1200" b="1" dirty="0">
                <a:effectLst/>
              </a:rPr>
              <a:t>I send my messenger before your face</a:t>
            </a:r>
            <a:r>
              <a:rPr lang="en-US" sz="1200" dirty="0">
                <a:effectLst/>
              </a:rPr>
              <a:t>, </a:t>
            </a:r>
          </a:p>
          <a:p>
            <a:pPr marL="406400" marR="0" indent="0">
              <a:lnSpc>
                <a:spcPct val="115000"/>
              </a:lnSpc>
              <a:spcBef>
                <a:spcPts val="0"/>
              </a:spcBef>
              <a:spcAft>
                <a:spcPts val="1000"/>
              </a:spcAft>
              <a:buNone/>
            </a:pPr>
            <a:r>
              <a:rPr lang="en-US" sz="1200" dirty="0">
                <a:effectLst/>
              </a:rPr>
              <a:t>who will </a:t>
            </a:r>
            <a:r>
              <a:rPr lang="en-US" sz="1200" b="1" u="sng" dirty="0">
                <a:effectLst/>
              </a:rPr>
              <a:t>prepare</a:t>
            </a:r>
            <a:r>
              <a:rPr lang="en-US" sz="1200" dirty="0">
                <a:effectLst/>
              </a:rPr>
              <a:t> </a:t>
            </a:r>
            <a:r>
              <a:rPr lang="en-US" sz="1200" b="1" dirty="0">
                <a:effectLst/>
              </a:rPr>
              <a:t>your way</a:t>
            </a:r>
            <a:r>
              <a:rPr lang="en-US" sz="1200" dirty="0">
                <a:effectLst/>
              </a:rPr>
              <a:t>, </a:t>
            </a:r>
          </a:p>
          <a:p>
            <a:pPr marL="0" marR="0" indent="0">
              <a:lnSpc>
                <a:spcPct val="115000"/>
              </a:lnSpc>
              <a:spcBef>
                <a:spcPts val="0"/>
              </a:spcBef>
              <a:spcAft>
                <a:spcPts val="1000"/>
              </a:spcAft>
              <a:buNone/>
              <a:tabLst>
                <a:tab pos="127000" algn="r"/>
                <a:tab pos="254000" algn="l"/>
              </a:tabLst>
            </a:pPr>
            <a:r>
              <a:rPr lang="en-US" sz="1200" dirty="0">
                <a:effectLst/>
              </a:rPr>
              <a:t>	</a:t>
            </a:r>
            <a:r>
              <a:rPr lang="en-US" sz="1200" b="1" baseline="30000" dirty="0">
                <a:effectLst/>
              </a:rPr>
              <a:t>3 </a:t>
            </a:r>
            <a:r>
              <a:rPr lang="en-US" sz="1200" dirty="0">
                <a:effectLst/>
              </a:rPr>
              <a:t>	the voice of one crying in the wilderness: </a:t>
            </a:r>
          </a:p>
          <a:p>
            <a:pPr marL="406400" marR="0" indent="0">
              <a:lnSpc>
                <a:spcPct val="115000"/>
              </a:lnSpc>
              <a:spcBef>
                <a:spcPts val="0"/>
              </a:spcBef>
              <a:spcAft>
                <a:spcPts val="1000"/>
              </a:spcAft>
              <a:buNone/>
            </a:pPr>
            <a:r>
              <a:rPr lang="en-US" sz="1200" dirty="0">
                <a:effectLst/>
              </a:rPr>
              <a:t>‘</a:t>
            </a:r>
            <a:r>
              <a:rPr lang="en-US" sz="1200" b="1" u="sng" dirty="0">
                <a:effectLst/>
              </a:rPr>
              <a:t>Prepare</a:t>
            </a:r>
            <a:r>
              <a:rPr lang="en-US" sz="1200" dirty="0">
                <a:effectLst/>
              </a:rPr>
              <a:t> </a:t>
            </a:r>
            <a:r>
              <a:rPr lang="en-US" sz="1200" b="1" dirty="0">
                <a:effectLst/>
              </a:rPr>
              <a:t>the way of the Lord</a:t>
            </a:r>
            <a:r>
              <a:rPr lang="en-US" sz="1200" dirty="0">
                <a:effectLst/>
              </a:rPr>
              <a:t>, </a:t>
            </a:r>
          </a:p>
          <a:p>
            <a:pPr marL="406400" marR="0" indent="0">
              <a:lnSpc>
                <a:spcPct val="115000"/>
              </a:lnSpc>
              <a:spcBef>
                <a:spcPts val="0"/>
              </a:spcBef>
              <a:spcAft>
                <a:spcPts val="400"/>
              </a:spcAft>
              <a:buNone/>
            </a:pPr>
            <a:r>
              <a:rPr lang="en-US" sz="1200" dirty="0">
                <a:effectLst/>
              </a:rPr>
              <a:t>make his paths straight,’ ” </a:t>
            </a:r>
          </a:p>
          <a:p>
            <a:pPr marL="0" marR="0" indent="0">
              <a:lnSpc>
                <a:spcPct val="115000"/>
              </a:lnSpc>
              <a:spcBef>
                <a:spcPts val="600"/>
              </a:spcBef>
              <a:spcAft>
                <a:spcPts val="400"/>
              </a:spcAft>
              <a:buNone/>
            </a:pPr>
            <a:r>
              <a:rPr lang="en-US" sz="1200" b="1" baseline="30000" dirty="0">
                <a:effectLst/>
              </a:rPr>
              <a:t>4 </a:t>
            </a:r>
            <a:r>
              <a:rPr lang="en-US" sz="1200" dirty="0">
                <a:effectLst/>
              </a:rPr>
              <a:t>John appeared, baptizing in the wilderness and proclaiming a baptism of repentance for the forgiveness of sins. </a:t>
            </a:r>
            <a:r>
              <a:rPr lang="en-US" sz="1200" b="1" baseline="30000" dirty="0">
                <a:effectLst/>
              </a:rPr>
              <a:t>5 </a:t>
            </a:r>
            <a:r>
              <a:rPr lang="en-US" sz="1200" dirty="0">
                <a:effectLst/>
              </a:rPr>
              <a:t>And all the country of Judea and all Jerusalem were going out to him and were being baptized by him in the river Jordan, confessing their sins. </a:t>
            </a:r>
            <a:r>
              <a:rPr lang="en-US" sz="1200" b="1" baseline="30000" dirty="0">
                <a:effectLst/>
              </a:rPr>
              <a:t>6 </a:t>
            </a:r>
            <a:r>
              <a:rPr lang="en-US" sz="1200" dirty="0">
                <a:effectLst/>
              </a:rPr>
              <a:t>Now John was clothed with camel’s hair and wore a leather belt around his waist and ate locusts and wild honey. </a:t>
            </a:r>
            <a:r>
              <a:rPr lang="en-US" sz="1200" b="1" baseline="30000" dirty="0">
                <a:effectLst/>
              </a:rPr>
              <a:t>7 </a:t>
            </a:r>
            <a:r>
              <a:rPr lang="en-US" sz="1200" dirty="0">
                <a:effectLst/>
              </a:rPr>
              <a:t>And he preached, saying, “</a:t>
            </a:r>
            <a:r>
              <a:rPr lang="en-US" sz="1200" b="1" u="sng" dirty="0">
                <a:effectLst/>
              </a:rPr>
              <a:t>After me</a:t>
            </a:r>
            <a:r>
              <a:rPr lang="en-US" sz="1200" dirty="0">
                <a:effectLst/>
              </a:rPr>
              <a:t> comes he who is mightier than I, the strap of whose sandals I am not worthy to stoop down and untie. </a:t>
            </a:r>
            <a:r>
              <a:rPr lang="en-US" sz="1200" b="1" baseline="30000" dirty="0">
                <a:effectLst/>
              </a:rPr>
              <a:t>8 </a:t>
            </a:r>
            <a:r>
              <a:rPr lang="en-US" sz="1200" dirty="0">
                <a:effectLst/>
              </a:rPr>
              <a:t>I have baptized you with water, but </a:t>
            </a:r>
            <a:r>
              <a:rPr lang="en-US" sz="1200" b="1" dirty="0">
                <a:effectLst/>
              </a:rPr>
              <a:t>he will baptize you with the Holy Spirit</a:t>
            </a:r>
            <a:r>
              <a:rPr lang="en-US" sz="1200" dirty="0">
                <a:effectLst/>
              </a:rPr>
              <a:t>.” </a:t>
            </a:r>
          </a:p>
          <a:p>
            <a:pPr marL="0" marR="0" indent="0">
              <a:lnSpc>
                <a:spcPct val="115000"/>
              </a:lnSpc>
              <a:spcBef>
                <a:spcPts val="1200"/>
              </a:spcBef>
              <a:spcAft>
                <a:spcPts val="1000"/>
              </a:spcAft>
              <a:buNone/>
            </a:pPr>
            <a:r>
              <a:rPr lang="en-US" sz="1200" b="1" dirty="0">
                <a:effectLst/>
              </a:rPr>
              <a:t>The Baptism of Jesus </a:t>
            </a:r>
          </a:p>
          <a:p>
            <a:pPr marL="0" marR="0" indent="0">
              <a:lnSpc>
                <a:spcPct val="115000"/>
              </a:lnSpc>
              <a:spcBef>
                <a:spcPts val="0"/>
              </a:spcBef>
              <a:spcAft>
                <a:spcPts val="0"/>
              </a:spcAft>
              <a:buNone/>
            </a:pPr>
            <a:r>
              <a:rPr lang="en-US" sz="1200" b="1" baseline="30000" dirty="0">
                <a:effectLst/>
              </a:rPr>
              <a:t>9 </a:t>
            </a:r>
            <a:r>
              <a:rPr lang="en-US" sz="1200" dirty="0">
                <a:effectLst/>
              </a:rPr>
              <a:t>In those days Jesus came from Nazareth of Galilee and was baptized by John in the Jordan. </a:t>
            </a:r>
            <a:r>
              <a:rPr lang="en-US" sz="1200" b="1" baseline="30000" dirty="0">
                <a:effectLst/>
              </a:rPr>
              <a:t>10 </a:t>
            </a:r>
            <a:r>
              <a:rPr lang="en-US" sz="1200" dirty="0">
                <a:effectLst/>
              </a:rPr>
              <a:t>And when he came up out of the water, immediately </a:t>
            </a:r>
            <a:r>
              <a:rPr lang="en-US" sz="1200" b="1" dirty="0">
                <a:effectLst/>
              </a:rPr>
              <a:t>he saw the heavens being torn open and the Spirit descending on him like a dove</a:t>
            </a:r>
            <a:r>
              <a:rPr lang="en-US" sz="1200" dirty="0">
                <a:effectLst/>
              </a:rPr>
              <a:t>. </a:t>
            </a:r>
            <a:r>
              <a:rPr lang="en-US" sz="1200" b="1" baseline="30000" dirty="0">
                <a:effectLst/>
              </a:rPr>
              <a:t>11 </a:t>
            </a:r>
            <a:r>
              <a:rPr lang="en-US" sz="1200" dirty="0">
                <a:effectLst/>
              </a:rPr>
              <a:t>And a voice came from heaven, </a:t>
            </a:r>
            <a:r>
              <a:rPr lang="en-US" sz="1200" b="1" dirty="0">
                <a:effectLst/>
              </a:rPr>
              <a:t>“You are my beloved Son; with you I am well pleased.” </a:t>
            </a:r>
          </a:p>
          <a:p>
            <a:pPr marL="0" marR="0" indent="0">
              <a:lnSpc>
                <a:spcPct val="115000"/>
              </a:lnSpc>
              <a:spcBef>
                <a:spcPts val="1200"/>
              </a:spcBef>
              <a:spcAft>
                <a:spcPts val="1000"/>
              </a:spcAft>
              <a:buNone/>
            </a:pPr>
            <a:r>
              <a:rPr lang="en-US" sz="1200" b="1" dirty="0">
                <a:effectLst/>
              </a:rPr>
              <a:t>The Temptation of Jesus </a:t>
            </a:r>
          </a:p>
          <a:p>
            <a:pPr marL="0" marR="0" indent="0">
              <a:lnSpc>
                <a:spcPct val="115000"/>
              </a:lnSpc>
              <a:spcBef>
                <a:spcPts val="0"/>
              </a:spcBef>
              <a:spcAft>
                <a:spcPts val="0"/>
              </a:spcAft>
              <a:buNone/>
            </a:pPr>
            <a:r>
              <a:rPr lang="en-US" sz="1200" b="1" baseline="30000" dirty="0">
                <a:effectLst/>
              </a:rPr>
              <a:t>12 </a:t>
            </a:r>
            <a:r>
              <a:rPr lang="en-US" sz="1200" dirty="0">
                <a:effectLst/>
              </a:rPr>
              <a:t>The Spirit immediately drove him out into the wilderness. </a:t>
            </a:r>
            <a:r>
              <a:rPr lang="en-US" sz="1200" b="1" baseline="30000" dirty="0">
                <a:effectLst/>
              </a:rPr>
              <a:t>13 </a:t>
            </a:r>
            <a:r>
              <a:rPr lang="en-US" sz="1200" dirty="0">
                <a:effectLst/>
              </a:rPr>
              <a:t>And he was in the wilderness forty days, being tempted by Satan. And he was with the wild animals, and the angels were ministering to him. </a:t>
            </a:r>
          </a:p>
        </p:txBody>
      </p:sp>
    </p:spTree>
    <p:extLst>
      <p:ext uri="{BB962C8B-B14F-4D97-AF65-F5344CB8AC3E}">
        <p14:creationId xmlns:p14="http://schemas.microsoft.com/office/powerpoint/2010/main" val="10337960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rgbClr val="46B28B"/>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B47B75C-5F82-C792-C332-12169762C49A}"/>
              </a:ext>
            </a:extLst>
          </p:cNvPr>
          <p:cNvSpPr>
            <a:spLocks noGrp="1"/>
          </p:cNvSpPr>
          <p:nvPr>
            <p:ph type="title"/>
          </p:nvPr>
        </p:nvSpPr>
        <p:spPr>
          <a:xfrm>
            <a:off x="841248" y="644652"/>
            <a:ext cx="3182112" cy="5568696"/>
          </a:xfrm>
        </p:spPr>
        <p:txBody>
          <a:bodyPr>
            <a:normAutofit/>
          </a:bodyPr>
          <a:lstStyle/>
          <a:p>
            <a:r>
              <a:rPr lang="en-US" sz="5100">
                <a:solidFill>
                  <a:srgbClr val="FFFFFF"/>
                </a:solidFill>
              </a:rPr>
              <a:t>What is Wisdom?</a:t>
            </a:r>
          </a:p>
        </p:txBody>
      </p:sp>
      <p:sp>
        <p:nvSpPr>
          <p:cNvPr id="3" name="Content Placeholder 2">
            <a:extLst>
              <a:ext uri="{FF2B5EF4-FFF2-40B4-BE49-F238E27FC236}">
                <a16:creationId xmlns:a16="http://schemas.microsoft.com/office/drawing/2014/main" id="{33F3DC57-C881-D243-1CC4-2EE182EC4E0C}"/>
              </a:ext>
            </a:extLst>
          </p:cNvPr>
          <p:cNvSpPr>
            <a:spLocks noGrp="1"/>
          </p:cNvSpPr>
          <p:nvPr>
            <p:ph idx="1"/>
          </p:nvPr>
        </p:nvSpPr>
        <p:spPr>
          <a:xfrm>
            <a:off x="5494350" y="644652"/>
            <a:ext cx="5856401" cy="5568696"/>
          </a:xfrm>
        </p:spPr>
        <p:txBody>
          <a:bodyPr anchor="ctr">
            <a:normAutofit/>
          </a:bodyPr>
          <a:lstStyle/>
          <a:p>
            <a:pPr marL="0" marR="0" indent="0">
              <a:spcBef>
                <a:spcPts val="0"/>
              </a:spcBef>
              <a:spcAft>
                <a:spcPts val="600"/>
              </a:spcAft>
              <a:buNone/>
            </a:pPr>
            <a:r>
              <a:rPr lang="en-US" sz="2000" b="1" baseline="30000" dirty="0">
                <a:effectLst/>
              </a:rPr>
              <a:t>2 </a:t>
            </a:r>
            <a:r>
              <a:rPr lang="en-US" sz="2000" dirty="0">
                <a:effectLst/>
              </a:rPr>
              <a:t>Do not be conformed to this world, but be transformed by the renewal of your mind, that by testing you may discern what is the will of God, what is good and acceptable and perfect. </a:t>
            </a:r>
          </a:p>
          <a:p>
            <a:pPr marL="0" marR="0" indent="0">
              <a:spcBef>
                <a:spcPts val="0"/>
              </a:spcBef>
              <a:spcAft>
                <a:spcPts val="600"/>
              </a:spcAft>
              <a:buNone/>
            </a:pPr>
            <a:endParaRPr lang="en-US" sz="2000" dirty="0"/>
          </a:p>
          <a:p>
            <a:pPr marL="0" indent="0">
              <a:spcBef>
                <a:spcPts val="0"/>
              </a:spcBef>
              <a:spcAft>
                <a:spcPts val="600"/>
              </a:spcAft>
              <a:buNone/>
            </a:pPr>
            <a:r>
              <a:rPr lang="en-US" sz="2000" dirty="0">
                <a:effectLst/>
              </a:rPr>
              <a:t>Romans 12:2 (ESV) </a:t>
            </a:r>
          </a:p>
        </p:txBody>
      </p:sp>
    </p:spTree>
    <p:extLst>
      <p:ext uri="{BB962C8B-B14F-4D97-AF65-F5344CB8AC3E}">
        <p14:creationId xmlns:p14="http://schemas.microsoft.com/office/powerpoint/2010/main" val="28545850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rgbClr val="46B28B"/>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FE842AA6-214A-A8D4-0418-083AEAB1C397}"/>
              </a:ext>
            </a:extLst>
          </p:cNvPr>
          <p:cNvSpPr>
            <a:spLocks noGrp="1"/>
          </p:cNvSpPr>
          <p:nvPr>
            <p:ph type="title"/>
          </p:nvPr>
        </p:nvSpPr>
        <p:spPr>
          <a:xfrm>
            <a:off x="841248" y="644652"/>
            <a:ext cx="3182112" cy="5568696"/>
          </a:xfrm>
        </p:spPr>
        <p:txBody>
          <a:bodyPr>
            <a:normAutofit/>
          </a:bodyPr>
          <a:lstStyle/>
          <a:p>
            <a:r>
              <a:rPr lang="en-US" sz="6100">
                <a:solidFill>
                  <a:srgbClr val="FFFFFF"/>
                </a:solidFill>
              </a:rPr>
              <a:t>Use the Wisdom</a:t>
            </a:r>
          </a:p>
        </p:txBody>
      </p:sp>
      <p:sp>
        <p:nvSpPr>
          <p:cNvPr id="3" name="Content Placeholder 2">
            <a:extLst>
              <a:ext uri="{FF2B5EF4-FFF2-40B4-BE49-F238E27FC236}">
                <a16:creationId xmlns:a16="http://schemas.microsoft.com/office/drawing/2014/main" id="{C47AB776-5BE4-F998-2009-43E057E8523C}"/>
              </a:ext>
            </a:extLst>
          </p:cNvPr>
          <p:cNvSpPr>
            <a:spLocks noGrp="1"/>
          </p:cNvSpPr>
          <p:nvPr>
            <p:ph idx="1"/>
          </p:nvPr>
        </p:nvSpPr>
        <p:spPr>
          <a:xfrm>
            <a:off x="5494350" y="644652"/>
            <a:ext cx="5856401" cy="5568696"/>
          </a:xfrm>
        </p:spPr>
        <p:txBody>
          <a:bodyPr anchor="ctr">
            <a:normAutofit/>
          </a:bodyPr>
          <a:lstStyle/>
          <a:p>
            <a:pPr marL="0" marR="0" indent="0">
              <a:spcBef>
                <a:spcPts val="0"/>
              </a:spcBef>
              <a:spcAft>
                <a:spcPts val="1000"/>
              </a:spcAft>
              <a:buNone/>
            </a:pPr>
            <a:r>
              <a:rPr lang="en-US" sz="2000" b="1" baseline="30000" dirty="0">
                <a:effectLst/>
              </a:rPr>
              <a:t>11 </a:t>
            </a:r>
            <a:r>
              <a:rPr lang="en-US" sz="2000" dirty="0">
                <a:effectLst/>
              </a:rPr>
              <a:t>Beloved, I urge you as sojourners and exiles to abstain from the passions of the flesh, which wage war against your soul. </a:t>
            </a:r>
            <a:r>
              <a:rPr lang="en-US" sz="2000" b="1" baseline="30000" dirty="0">
                <a:effectLst/>
              </a:rPr>
              <a:t>12 </a:t>
            </a:r>
            <a:r>
              <a:rPr lang="en-US" sz="2000" dirty="0">
                <a:effectLst/>
              </a:rPr>
              <a:t>Keep your conduct among the Gentiles honorable, so that when they speak against you as evildoers, they may see your good deeds and glorify God on the day of visitation. </a:t>
            </a:r>
          </a:p>
          <a:p>
            <a:pPr marL="0" marR="0" indent="0">
              <a:spcBef>
                <a:spcPts val="0"/>
              </a:spcBef>
              <a:spcAft>
                <a:spcPts val="1000"/>
              </a:spcAft>
              <a:buNone/>
            </a:pPr>
            <a:endParaRPr lang="en-US" sz="2000" dirty="0"/>
          </a:p>
          <a:p>
            <a:pPr marL="0" marR="0" indent="0">
              <a:spcBef>
                <a:spcPts val="0"/>
              </a:spcBef>
              <a:spcAft>
                <a:spcPts val="1000"/>
              </a:spcAft>
              <a:buNone/>
            </a:pPr>
            <a:r>
              <a:rPr lang="en-US" sz="2000" dirty="0">
                <a:effectLst/>
              </a:rPr>
              <a:t>1 Peter 2:11–12 (ESV)</a:t>
            </a:r>
          </a:p>
        </p:txBody>
      </p:sp>
    </p:spTree>
    <p:extLst>
      <p:ext uri="{BB962C8B-B14F-4D97-AF65-F5344CB8AC3E}">
        <p14:creationId xmlns:p14="http://schemas.microsoft.com/office/powerpoint/2010/main" val="4202465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9CF01-BEA6-972C-A8FE-4F0474EA47CE}"/>
              </a:ext>
            </a:extLst>
          </p:cNvPr>
          <p:cNvSpPr>
            <a:spLocks noGrp="1"/>
          </p:cNvSpPr>
          <p:nvPr>
            <p:ph type="title"/>
          </p:nvPr>
        </p:nvSpPr>
        <p:spPr/>
        <p:txBody>
          <a:bodyPr/>
          <a:lstStyle/>
          <a:p>
            <a:endParaRPr lang="en-US"/>
          </a:p>
        </p:txBody>
      </p:sp>
      <p:pic>
        <p:nvPicPr>
          <p:cNvPr id="7" name="Online Media 6" descr="Mark's Gospel: On Stage with Max McLean - Full Movie | Max McLean">
            <a:hlinkClick r:id="" action="ppaction://media"/>
            <a:extLst>
              <a:ext uri="{FF2B5EF4-FFF2-40B4-BE49-F238E27FC236}">
                <a16:creationId xmlns:a16="http://schemas.microsoft.com/office/drawing/2014/main" id="{0183F50E-2ECC-5778-FD85-4AAAC679B9E4}"/>
              </a:ext>
            </a:extLst>
          </p:cNvPr>
          <p:cNvPicPr>
            <a:picLocks noGrp="1" noRot="1" noChangeAspect="1"/>
          </p:cNvPicPr>
          <p:nvPr>
            <p:ph idx="1"/>
            <a:videoFile r:link="rId1"/>
          </p:nvPr>
        </p:nvPicPr>
        <p:blipFill>
          <a:blip r:embed="rId3"/>
          <a:stretch>
            <a:fillRect/>
          </a:stretch>
        </p:blipFill>
        <p:spPr>
          <a:xfrm>
            <a:off x="26451" y="0"/>
            <a:ext cx="12139097" cy="6858000"/>
          </a:xfrm>
          <a:prstGeom prst="rect">
            <a:avLst/>
          </a:prstGeom>
        </p:spPr>
      </p:pic>
    </p:spTree>
    <p:extLst>
      <p:ext uri="{BB962C8B-B14F-4D97-AF65-F5344CB8AC3E}">
        <p14:creationId xmlns:p14="http://schemas.microsoft.com/office/powerpoint/2010/main" val="319606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907EC37E-3C55-79E7-C465-F9A187A28A82}"/>
              </a:ext>
            </a:extLst>
          </p:cNvPr>
          <p:cNvGrpSpPr/>
          <p:nvPr/>
        </p:nvGrpSpPr>
        <p:grpSpPr>
          <a:xfrm>
            <a:off x="0" y="-45865"/>
            <a:ext cx="5241746" cy="7995686"/>
            <a:chOff x="0" y="-45865"/>
            <a:chExt cx="5241746" cy="7995686"/>
          </a:xfrm>
        </p:grpSpPr>
        <p:pic>
          <p:nvPicPr>
            <p:cNvPr id="17" name="Picture 2" descr="Open book page template Royalty Free Vector Image">
              <a:extLst>
                <a:ext uri="{FF2B5EF4-FFF2-40B4-BE49-F238E27FC236}">
                  <a16:creationId xmlns:a16="http://schemas.microsoft.com/office/drawing/2014/main" id="{A31EC89E-1968-B12A-2E58-2CFE55A92016}"/>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8627" t="8313" r="10337" b="13992"/>
            <a:stretch/>
          </p:blipFill>
          <p:spPr bwMode="auto">
            <a:xfrm>
              <a:off x="0" y="-45865"/>
              <a:ext cx="5241746" cy="69497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 name="Picture 4" descr="🔖 Bookmark Emoji">
              <a:extLst>
                <a:ext uri="{FF2B5EF4-FFF2-40B4-BE49-F238E27FC236}">
                  <a16:creationId xmlns:a16="http://schemas.microsoft.com/office/drawing/2014/main" id="{5ECB44F6-EF5B-4313-4947-2EBA8DAD14C7}"/>
                </a:ext>
              </a:extLst>
            </p:cNvPr>
            <p:cNvPicPr>
              <a:picLocks noChangeAspect="1" noChangeArrowheads="1"/>
            </p:cNvPicPr>
            <p:nvPr/>
          </p:nvPicPr>
          <p:blipFill rotWithShape="1">
            <a:blip r:embed="rId5">
              <a:duotone>
                <a:schemeClr val="accent6">
                  <a:shade val="45000"/>
                  <a:satMod val="135000"/>
                </a:schemeClr>
                <a:prstClr val="white"/>
              </a:duotone>
              <a:extLst>
                <a:ext uri="{28A0092B-C50C-407E-A947-70E740481C1C}">
                  <a14:useLocalDpi xmlns:a14="http://schemas.microsoft.com/office/drawing/2010/main" val="0"/>
                </a:ext>
              </a:extLst>
            </a:blip>
            <a:srcRect l="28586" r="28739"/>
            <a:stretch/>
          </p:blipFill>
          <p:spPr bwMode="auto">
            <a:xfrm>
              <a:off x="880534" y="5689602"/>
              <a:ext cx="1174043" cy="2260219"/>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a:extLst>
              <a:ext uri="{FF2B5EF4-FFF2-40B4-BE49-F238E27FC236}">
                <a16:creationId xmlns:a16="http://schemas.microsoft.com/office/drawing/2014/main" id="{E10B437A-FA08-1054-BD3D-B8F9346C6059}"/>
              </a:ext>
            </a:extLst>
          </p:cNvPr>
          <p:cNvSpPr txBox="1"/>
          <p:nvPr/>
        </p:nvSpPr>
        <p:spPr>
          <a:xfrm>
            <a:off x="6096000" y="1200184"/>
            <a:ext cx="5534310" cy="4457631"/>
          </a:xfrm>
          <a:prstGeom prst="rect">
            <a:avLst/>
          </a:prstGeom>
          <a:noFill/>
        </p:spPr>
        <p:txBody>
          <a:bodyPr wrap="square">
            <a:spAutoFit/>
          </a:bodyPr>
          <a:lstStyle/>
          <a:p>
            <a:pPr marL="0" indent="0">
              <a:lnSpc>
                <a:spcPct val="100000"/>
              </a:lnSpc>
              <a:spcBef>
                <a:spcPts val="0"/>
              </a:spcBef>
              <a:spcAft>
                <a:spcPts val="1000"/>
              </a:spcAft>
              <a:buFont typeface="Arial" panose="020B0604020202020204" pitchFamily="34" charset="0"/>
              <a:buNone/>
            </a:pPr>
            <a:r>
              <a:rPr lang="en-US" sz="1600" dirty="0"/>
              <a:t> </a:t>
            </a:r>
            <a:r>
              <a:rPr lang="en-US" sz="1600" b="1" baseline="30000" dirty="0"/>
              <a:t>3   </a:t>
            </a:r>
            <a:r>
              <a:rPr lang="en-US" sz="1600" dirty="0"/>
              <a:t>A </a:t>
            </a:r>
            <a:r>
              <a:rPr lang="en-US" sz="1600" b="1" dirty="0"/>
              <a:t>voice cries</a:t>
            </a:r>
            <a:r>
              <a:rPr lang="en-US" sz="1600" dirty="0"/>
              <a:t>: </a:t>
            </a:r>
          </a:p>
          <a:p>
            <a:pPr marL="0" indent="0">
              <a:lnSpc>
                <a:spcPct val="100000"/>
              </a:lnSpc>
              <a:spcBef>
                <a:spcPts val="0"/>
              </a:spcBef>
              <a:spcAft>
                <a:spcPts val="1000"/>
              </a:spcAft>
              <a:buFont typeface="Arial" panose="020B0604020202020204" pitchFamily="34" charset="0"/>
              <a:buNone/>
              <a:tabLst>
                <a:tab pos="127000" algn="r"/>
                <a:tab pos="254000" algn="l"/>
              </a:tabLst>
            </a:pPr>
            <a:r>
              <a:rPr lang="en-US" sz="1600" dirty="0"/>
              <a:t>		“In the </a:t>
            </a:r>
            <a:r>
              <a:rPr lang="en-US" sz="1600" b="1" dirty="0">
                <a:solidFill>
                  <a:schemeClr val="accent1"/>
                </a:solidFill>
              </a:rPr>
              <a:t>wilderness</a:t>
            </a:r>
            <a:r>
              <a:rPr lang="en-US" sz="1600" dirty="0"/>
              <a:t> </a:t>
            </a:r>
            <a:r>
              <a:rPr lang="en-US" sz="1600" b="1" u="sng" dirty="0">
                <a:solidFill>
                  <a:schemeClr val="accent3"/>
                </a:solidFill>
              </a:rPr>
              <a:t>prepare</a:t>
            </a:r>
            <a:r>
              <a:rPr lang="en-US" sz="1600" b="1" dirty="0"/>
              <a:t> the way of the </a:t>
            </a:r>
            <a:r>
              <a:rPr lang="en-US" sz="1600" b="1" cap="small" dirty="0"/>
              <a:t>Lord</a:t>
            </a:r>
            <a:r>
              <a:rPr lang="en-US" sz="1600" dirty="0"/>
              <a:t>; </a:t>
            </a:r>
          </a:p>
          <a:p>
            <a:pPr marL="406400" indent="0">
              <a:lnSpc>
                <a:spcPct val="100000"/>
              </a:lnSpc>
              <a:spcBef>
                <a:spcPts val="0"/>
              </a:spcBef>
              <a:spcAft>
                <a:spcPts val="1000"/>
              </a:spcAft>
              <a:buFont typeface="Arial" panose="020B0604020202020204" pitchFamily="34" charset="0"/>
              <a:buNone/>
            </a:pPr>
            <a:r>
              <a:rPr lang="en-US" sz="1600" b="1" dirty="0"/>
              <a:t>make </a:t>
            </a:r>
            <a:r>
              <a:rPr lang="en-US" sz="1600" b="1" dirty="0">
                <a:solidFill>
                  <a:schemeClr val="accent5"/>
                </a:solidFill>
              </a:rPr>
              <a:t>straight</a:t>
            </a:r>
            <a:r>
              <a:rPr lang="en-US" sz="1600" b="1" dirty="0"/>
              <a:t> in the desert a highway for our God</a:t>
            </a:r>
            <a:r>
              <a:rPr lang="en-US" sz="1600" dirty="0"/>
              <a:t>. </a:t>
            </a:r>
          </a:p>
          <a:p>
            <a:pPr marL="0" indent="0">
              <a:lnSpc>
                <a:spcPct val="100000"/>
              </a:lnSpc>
              <a:spcBef>
                <a:spcPts val="0"/>
              </a:spcBef>
              <a:spcAft>
                <a:spcPts val="1000"/>
              </a:spcAft>
              <a:buFont typeface="Arial" panose="020B0604020202020204" pitchFamily="34" charset="0"/>
              <a:buNone/>
              <a:tabLst>
                <a:tab pos="127000" algn="r"/>
                <a:tab pos="254000" algn="l"/>
              </a:tabLst>
            </a:pPr>
            <a:r>
              <a:rPr lang="en-US" sz="1600" dirty="0"/>
              <a:t>	</a:t>
            </a:r>
            <a:r>
              <a:rPr lang="en-US" sz="1600" b="1" baseline="30000" dirty="0"/>
              <a:t>4 </a:t>
            </a:r>
            <a:r>
              <a:rPr lang="en-US" sz="1600" dirty="0"/>
              <a:t>	Every valley shall be lifted up, </a:t>
            </a:r>
          </a:p>
          <a:p>
            <a:pPr marL="406400" indent="0">
              <a:lnSpc>
                <a:spcPct val="100000"/>
              </a:lnSpc>
              <a:spcBef>
                <a:spcPts val="0"/>
              </a:spcBef>
              <a:spcAft>
                <a:spcPts val="1000"/>
              </a:spcAft>
              <a:buFont typeface="Arial" panose="020B0604020202020204" pitchFamily="34" charset="0"/>
              <a:buNone/>
            </a:pPr>
            <a:r>
              <a:rPr lang="en-US" sz="1600" dirty="0"/>
              <a:t>and every mountain and hill be made low; </a:t>
            </a:r>
          </a:p>
          <a:p>
            <a:pPr marL="0" indent="0">
              <a:lnSpc>
                <a:spcPct val="100000"/>
              </a:lnSpc>
              <a:spcBef>
                <a:spcPts val="0"/>
              </a:spcBef>
              <a:spcAft>
                <a:spcPts val="1000"/>
              </a:spcAft>
              <a:buFont typeface="Arial" panose="020B0604020202020204" pitchFamily="34" charset="0"/>
              <a:buNone/>
              <a:tabLst>
                <a:tab pos="127000" algn="r"/>
                <a:tab pos="254000" algn="l"/>
              </a:tabLst>
            </a:pPr>
            <a:r>
              <a:rPr lang="en-US" sz="1600" dirty="0"/>
              <a:t>		the uneven ground shall become level, </a:t>
            </a:r>
          </a:p>
          <a:p>
            <a:pPr marL="406400" indent="0">
              <a:lnSpc>
                <a:spcPct val="100000"/>
              </a:lnSpc>
              <a:spcBef>
                <a:spcPts val="0"/>
              </a:spcBef>
              <a:spcAft>
                <a:spcPts val="1000"/>
              </a:spcAft>
              <a:buFont typeface="Arial" panose="020B0604020202020204" pitchFamily="34" charset="0"/>
              <a:buNone/>
            </a:pPr>
            <a:r>
              <a:rPr lang="en-US" sz="1600" dirty="0"/>
              <a:t>and the rough places a plain. </a:t>
            </a:r>
          </a:p>
          <a:p>
            <a:pPr marL="0" indent="0">
              <a:lnSpc>
                <a:spcPct val="100000"/>
              </a:lnSpc>
              <a:spcBef>
                <a:spcPts val="0"/>
              </a:spcBef>
              <a:spcAft>
                <a:spcPts val="1000"/>
              </a:spcAft>
              <a:buFont typeface="Arial" panose="020B0604020202020204" pitchFamily="34" charset="0"/>
              <a:buNone/>
              <a:tabLst>
                <a:tab pos="127000" algn="r"/>
                <a:tab pos="254000" algn="l"/>
              </a:tabLst>
            </a:pPr>
            <a:r>
              <a:rPr lang="en-US" sz="1600" dirty="0"/>
              <a:t>	</a:t>
            </a:r>
            <a:r>
              <a:rPr lang="en-US" sz="1600" b="1" baseline="30000" dirty="0"/>
              <a:t>5 </a:t>
            </a:r>
            <a:r>
              <a:rPr lang="en-US" sz="1600" dirty="0"/>
              <a:t>	And </a:t>
            </a:r>
            <a:r>
              <a:rPr lang="en-US" sz="1600" b="1" dirty="0"/>
              <a:t>the glory of the </a:t>
            </a:r>
            <a:r>
              <a:rPr lang="en-US" sz="1600" b="1" cap="small" dirty="0"/>
              <a:t>Lord</a:t>
            </a:r>
            <a:r>
              <a:rPr lang="en-US" sz="1600" b="1" dirty="0"/>
              <a:t> </a:t>
            </a:r>
            <a:r>
              <a:rPr lang="en-US" sz="1600" b="1" u="sng" dirty="0"/>
              <a:t>shall be revealed</a:t>
            </a:r>
            <a:r>
              <a:rPr lang="en-US" sz="1600" dirty="0"/>
              <a:t>, </a:t>
            </a:r>
          </a:p>
          <a:p>
            <a:pPr marL="406400" indent="0">
              <a:lnSpc>
                <a:spcPct val="100000"/>
              </a:lnSpc>
              <a:spcBef>
                <a:spcPts val="0"/>
              </a:spcBef>
              <a:spcAft>
                <a:spcPts val="1000"/>
              </a:spcAft>
              <a:buFont typeface="Arial" panose="020B0604020202020204" pitchFamily="34" charset="0"/>
              <a:buNone/>
            </a:pPr>
            <a:r>
              <a:rPr lang="en-US" sz="1600" dirty="0"/>
              <a:t>and all flesh shall see it together, </a:t>
            </a:r>
          </a:p>
          <a:p>
            <a:pPr marL="406400" indent="0">
              <a:lnSpc>
                <a:spcPct val="100000"/>
              </a:lnSpc>
              <a:spcBef>
                <a:spcPts val="0"/>
              </a:spcBef>
              <a:spcAft>
                <a:spcPts val="1000"/>
              </a:spcAft>
              <a:buFont typeface="Arial" panose="020B0604020202020204" pitchFamily="34" charset="0"/>
              <a:buNone/>
            </a:pPr>
            <a:r>
              <a:rPr lang="en-US" sz="1600" dirty="0"/>
              <a:t>for the mouth of the </a:t>
            </a:r>
            <a:r>
              <a:rPr lang="en-US" sz="1600" cap="small" dirty="0"/>
              <a:t>Lord</a:t>
            </a:r>
            <a:r>
              <a:rPr lang="en-US" sz="1600" dirty="0"/>
              <a:t> has spoken.” </a:t>
            </a:r>
          </a:p>
          <a:p>
            <a:pPr marL="9525" indent="0">
              <a:lnSpc>
                <a:spcPct val="100000"/>
              </a:lnSpc>
              <a:spcBef>
                <a:spcPts val="0"/>
              </a:spcBef>
              <a:spcAft>
                <a:spcPts val="1000"/>
              </a:spcAft>
              <a:buFont typeface="Arial" panose="020B0604020202020204" pitchFamily="34" charset="0"/>
              <a:buNone/>
            </a:pPr>
            <a:endParaRPr lang="en-US" sz="1600" dirty="0"/>
          </a:p>
          <a:p>
            <a:pPr marL="7938" indent="0">
              <a:lnSpc>
                <a:spcPct val="100000"/>
              </a:lnSpc>
              <a:spcBef>
                <a:spcPts val="0"/>
              </a:spcBef>
              <a:spcAft>
                <a:spcPts val="1000"/>
              </a:spcAft>
              <a:buFont typeface="Arial" panose="020B0604020202020204" pitchFamily="34" charset="0"/>
              <a:buNone/>
            </a:pPr>
            <a:r>
              <a:rPr lang="en-US" sz="1600" dirty="0"/>
              <a:t>Isaiah 40:3–5 (ESV)</a:t>
            </a:r>
          </a:p>
        </p:txBody>
      </p:sp>
      <p:sp>
        <p:nvSpPr>
          <p:cNvPr id="19" name="Content Placeholder 2">
            <a:extLst>
              <a:ext uri="{FF2B5EF4-FFF2-40B4-BE49-F238E27FC236}">
                <a16:creationId xmlns:a16="http://schemas.microsoft.com/office/drawing/2014/main" id="{F0C18185-2199-DF7D-7D5F-0448C9915CA0}"/>
              </a:ext>
            </a:extLst>
          </p:cNvPr>
          <p:cNvSpPr txBox="1">
            <a:spLocks/>
          </p:cNvSpPr>
          <p:nvPr/>
        </p:nvSpPr>
        <p:spPr>
          <a:xfrm>
            <a:off x="1152273" y="576093"/>
            <a:ext cx="3843997" cy="5049937"/>
          </a:xfrm>
          <a:prstGeom prst="rect">
            <a:avLst/>
          </a:prstGeom>
        </p:spPr>
        <p:txBody>
          <a:bodyPr anchor="ctr">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0"/>
              </a:spcBef>
              <a:buFont typeface="Arial" panose="020B0604020202020204" pitchFamily="34" charset="0"/>
              <a:buNone/>
            </a:pPr>
            <a:r>
              <a:rPr lang="en-US" sz="1400" b="1" dirty="0"/>
              <a:t>John the Baptist Prepares the Way </a:t>
            </a:r>
          </a:p>
          <a:p>
            <a:pPr marL="0" indent="0">
              <a:lnSpc>
                <a:spcPct val="115000"/>
              </a:lnSpc>
              <a:spcBef>
                <a:spcPts val="0"/>
              </a:spcBef>
              <a:buFont typeface="Arial" panose="020B0604020202020204" pitchFamily="34" charset="0"/>
              <a:buNone/>
            </a:pPr>
            <a:endParaRPr lang="en-US" sz="1400" b="1" dirty="0"/>
          </a:p>
          <a:p>
            <a:pPr marL="0" indent="0">
              <a:lnSpc>
                <a:spcPct val="115000"/>
              </a:lnSpc>
              <a:spcBef>
                <a:spcPts val="0"/>
              </a:spcBef>
              <a:spcAft>
                <a:spcPts val="600"/>
              </a:spcAft>
              <a:buFont typeface="Arial" panose="020B0604020202020204" pitchFamily="34" charset="0"/>
              <a:buNone/>
            </a:pPr>
            <a:r>
              <a:rPr lang="en-US" sz="1400" b="1" dirty="0"/>
              <a:t>1 </a:t>
            </a:r>
            <a:r>
              <a:rPr lang="en-US" sz="1400" dirty="0"/>
              <a:t>The beginning of the gospel of Jesus Christ, the Son of God. </a:t>
            </a:r>
          </a:p>
          <a:p>
            <a:pPr marL="0" indent="0">
              <a:lnSpc>
                <a:spcPct val="115000"/>
              </a:lnSpc>
              <a:spcBef>
                <a:spcPts val="0"/>
              </a:spcBef>
              <a:buFont typeface="Arial" panose="020B0604020202020204" pitchFamily="34" charset="0"/>
              <a:buNone/>
            </a:pPr>
            <a:r>
              <a:rPr lang="en-US" sz="1400" b="1" baseline="30000" dirty="0"/>
              <a:t>2 </a:t>
            </a:r>
            <a:r>
              <a:rPr lang="en-US" sz="1400" dirty="0"/>
              <a:t>As it is written in </a:t>
            </a:r>
            <a:r>
              <a:rPr lang="en-US" sz="1400" b="1" dirty="0"/>
              <a:t>Isaiah</a:t>
            </a:r>
            <a:r>
              <a:rPr lang="en-US" sz="1400" dirty="0"/>
              <a:t> the prophet, </a:t>
            </a:r>
          </a:p>
          <a:p>
            <a:pPr marL="0" indent="0">
              <a:lnSpc>
                <a:spcPct val="115000"/>
              </a:lnSpc>
              <a:spcBef>
                <a:spcPts val="1200"/>
              </a:spcBef>
              <a:spcAft>
                <a:spcPts val="1000"/>
              </a:spcAft>
              <a:buFont typeface="Arial" panose="020B0604020202020204" pitchFamily="34" charset="0"/>
              <a:buNone/>
              <a:tabLst>
                <a:tab pos="127000" algn="r"/>
                <a:tab pos="254000" algn="l"/>
              </a:tabLst>
            </a:pPr>
            <a:r>
              <a:rPr lang="en-US" sz="1400" dirty="0"/>
              <a:t>		“Behold, I send my </a:t>
            </a:r>
            <a:r>
              <a:rPr lang="en-US" sz="1400" b="1" dirty="0"/>
              <a:t>messenger</a:t>
            </a:r>
            <a:r>
              <a:rPr lang="en-US" sz="1400" dirty="0"/>
              <a:t> before your face, </a:t>
            </a:r>
          </a:p>
          <a:p>
            <a:pPr marL="406400" indent="0">
              <a:lnSpc>
                <a:spcPct val="115000"/>
              </a:lnSpc>
              <a:spcBef>
                <a:spcPts val="0"/>
              </a:spcBef>
              <a:spcAft>
                <a:spcPts val="1000"/>
              </a:spcAft>
              <a:buFont typeface="Arial" panose="020B0604020202020204" pitchFamily="34" charset="0"/>
              <a:buNone/>
            </a:pPr>
            <a:r>
              <a:rPr lang="en-US" sz="1400" dirty="0"/>
              <a:t>who will </a:t>
            </a:r>
            <a:r>
              <a:rPr lang="en-US" sz="1400" b="1" u="sng" dirty="0">
                <a:solidFill>
                  <a:schemeClr val="accent3"/>
                </a:solidFill>
              </a:rPr>
              <a:t>prepare</a:t>
            </a:r>
            <a:r>
              <a:rPr lang="en-US" sz="1400" dirty="0"/>
              <a:t> </a:t>
            </a:r>
            <a:r>
              <a:rPr lang="en-US" sz="1400" b="1" dirty="0"/>
              <a:t>your way</a:t>
            </a:r>
            <a:r>
              <a:rPr lang="en-US" sz="1400" dirty="0"/>
              <a:t>, </a:t>
            </a:r>
          </a:p>
          <a:p>
            <a:pPr marL="0" indent="0">
              <a:lnSpc>
                <a:spcPct val="115000"/>
              </a:lnSpc>
              <a:spcBef>
                <a:spcPts val="0"/>
              </a:spcBef>
              <a:spcAft>
                <a:spcPts val="1000"/>
              </a:spcAft>
              <a:buFont typeface="Arial" panose="020B0604020202020204" pitchFamily="34" charset="0"/>
              <a:buNone/>
              <a:tabLst>
                <a:tab pos="127000" algn="r"/>
                <a:tab pos="254000" algn="l"/>
              </a:tabLst>
            </a:pPr>
            <a:r>
              <a:rPr lang="en-US" sz="1400" dirty="0"/>
              <a:t>	</a:t>
            </a:r>
            <a:r>
              <a:rPr lang="en-US" sz="1400" b="1" baseline="30000" dirty="0"/>
              <a:t>3 </a:t>
            </a:r>
            <a:r>
              <a:rPr lang="en-US" sz="1400" dirty="0"/>
              <a:t>	the </a:t>
            </a:r>
            <a:r>
              <a:rPr lang="en-US" sz="1400" b="1" dirty="0"/>
              <a:t>voice of one crying</a:t>
            </a:r>
            <a:r>
              <a:rPr lang="en-US" sz="1400" dirty="0"/>
              <a:t> in the wilderness: </a:t>
            </a:r>
          </a:p>
          <a:p>
            <a:pPr marL="406400" indent="0">
              <a:lnSpc>
                <a:spcPct val="115000"/>
              </a:lnSpc>
              <a:spcBef>
                <a:spcPts val="0"/>
              </a:spcBef>
              <a:spcAft>
                <a:spcPts val="1000"/>
              </a:spcAft>
              <a:buFont typeface="Arial" panose="020B0604020202020204" pitchFamily="34" charset="0"/>
              <a:buNone/>
            </a:pPr>
            <a:r>
              <a:rPr lang="en-US" sz="1400" dirty="0"/>
              <a:t>‘</a:t>
            </a:r>
            <a:r>
              <a:rPr lang="en-US" sz="1400" b="1" u="sng" dirty="0">
                <a:solidFill>
                  <a:schemeClr val="accent3"/>
                </a:solidFill>
              </a:rPr>
              <a:t>Prepare</a:t>
            </a:r>
            <a:r>
              <a:rPr lang="en-US" sz="1400" dirty="0"/>
              <a:t> </a:t>
            </a:r>
            <a:r>
              <a:rPr lang="en-US" sz="1400" b="1" dirty="0"/>
              <a:t>the way of the Lord</a:t>
            </a:r>
            <a:r>
              <a:rPr lang="en-US" sz="1400" dirty="0"/>
              <a:t>, </a:t>
            </a:r>
          </a:p>
          <a:p>
            <a:pPr marL="406400" indent="0">
              <a:lnSpc>
                <a:spcPct val="115000"/>
              </a:lnSpc>
              <a:spcBef>
                <a:spcPts val="0"/>
              </a:spcBef>
              <a:spcAft>
                <a:spcPts val="400"/>
              </a:spcAft>
              <a:buFont typeface="Arial" panose="020B0604020202020204" pitchFamily="34" charset="0"/>
              <a:buNone/>
            </a:pPr>
            <a:r>
              <a:rPr lang="en-US" sz="1400" b="1" dirty="0"/>
              <a:t>make his paths </a:t>
            </a:r>
            <a:r>
              <a:rPr lang="en-US" sz="1400" b="1" dirty="0">
                <a:solidFill>
                  <a:schemeClr val="accent5"/>
                </a:solidFill>
              </a:rPr>
              <a:t>straight</a:t>
            </a:r>
            <a:r>
              <a:rPr lang="en-US" sz="1400" dirty="0"/>
              <a:t>,’ ” </a:t>
            </a:r>
          </a:p>
          <a:p>
            <a:pPr marL="0" indent="0">
              <a:lnSpc>
                <a:spcPct val="115000"/>
              </a:lnSpc>
              <a:spcBef>
                <a:spcPts val="600"/>
              </a:spcBef>
              <a:spcAft>
                <a:spcPts val="400"/>
              </a:spcAft>
              <a:buFont typeface="Arial" panose="020B0604020202020204" pitchFamily="34" charset="0"/>
              <a:buNone/>
            </a:pPr>
            <a:r>
              <a:rPr lang="en-US" sz="1400" b="1" baseline="30000" dirty="0"/>
              <a:t>4 </a:t>
            </a:r>
            <a:r>
              <a:rPr lang="en-US" sz="1400" dirty="0"/>
              <a:t>John appeared, baptizing in the </a:t>
            </a:r>
            <a:r>
              <a:rPr lang="en-US" sz="1400" b="1" dirty="0">
                <a:solidFill>
                  <a:schemeClr val="accent1"/>
                </a:solidFill>
              </a:rPr>
              <a:t>wilderness</a:t>
            </a:r>
            <a:r>
              <a:rPr lang="en-US" sz="1400" dirty="0"/>
              <a:t> and proclaiming a baptism of repentance for the forgiveness of sins.</a:t>
            </a:r>
          </a:p>
          <a:p>
            <a:pPr marL="0" indent="0">
              <a:lnSpc>
                <a:spcPct val="115000"/>
              </a:lnSpc>
              <a:spcBef>
                <a:spcPts val="600"/>
              </a:spcBef>
              <a:spcAft>
                <a:spcPts val="400"/>
              </a:spcAft>
              <a:buNone/>
            </a:pPr>
            <a:r>
              <a:rPr lang="en-US" sz="1400" dirty="0"/>
              <a:t>Mark 1:1-4 (ESV)</a:t>
            </a:r>
          </a:p>
        </p:txBody>
      </p:sp>
      <p:sp>
        <p:nvSpPr>
          <p:cNvPr id="20" name="TextBox 19">
            <a:extLst>
              <a:ext uri="{FF2B5EF4-FFF2-40B4-BE49-F238E27FC236}">
                <a16:creationId xmlns:a16="http://schemas.microsoft.com/office/drawing/2014/main" id="{F2C1E50F-F7F9-4E37-AA5F-2B31302757B0}"/>
              </a:ext>
            </a:extLst>
          </p:cNvPr>
          <p:cNvSpPr txBox="1"/>
          <p:nvPr/>
        </p:nvSpPr>
        <p:spPr>
          <a:xfrm>
            <a:off x="906797" y="5793511"/>
            <a:ext cx="1147780" cy="738664"/>
          </a:xfrm>
          <a:prstGeom prst="rect">
            <a:avLst/>
          </a:prstGeom>
          <a:noFill/>
        </p:spPr>
        <p:txBody>
          <a:bodyPr wrap="square">
            <a:spAutoFit/>
          </a:bodyPr>
          <a:lstStyle/>
          <a:p>
            <a:pPr algn="ctr"/>
            <a:r>
              <a:rPr lang="en-US" sz="1400" dirty="0">
                <a:solidFill>
                  <a:schemeClr val="bg1"/>
                </a:solidFill>
              </a:rPr>
              <a:t>Unfolding God’s </a:t>
            </a:r>
          </a:p>
          <a:p>
            <a:pPr algn="ctr"/>
            <a:r>
              <a:rPr lang="en-US" sz="1400" dirty="0">
                <a:solidFill>
                  <a:schemeClr val="bg1"/>
                </a:solidFill>
              </a:rPr>
              <a:t>Plan</a:t>
            </a:r>
          </a:p>
        </p:txBody>
      </p:sp>
    </p:spTree>
    <p:extLst>
      <p:ext uri="{BB962C8B-B14F-4D97-AF65-F5344CB8AC3E}">
        <p14:creationId xmlns:p14="http://schemas.microsoft.com/office/powerpoint/2010/main" val="1177255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Open book page template Royalty Free Vector Image">
            <a:extLst>
              <a:ext uri="{FF2B5EF4-FFF2-40B4-BE49-F238E27FC236}">
                <a16:creationId xmlns:a16="http://schemas.microsoft.com/office/drawing/2014/main" id="{E035DF1F-93EB-2DE7-54BD-F4283EC08E6F}"/>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8627" t="8313" r="10337" b="13992"/>
          <a:stretch/>
        </p:blipFill>
        <p:spPr bwMode="auto">
          <a:xfrm>
            <a:off x="0" y="-45865"/>
            <a:ext cx="5241746" cy="69497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F8D5BBB0-C8F3-82BB-CFF3-FC3AEE5B9197}"/>
              </a:ext>
            </a:extLst>
          </p:cNvPr>
          <p:cNvSpPr txBox="1">
            <a:spLocks/>
          </p:cNvSpPr>
          <p:nvPr/>
        </p:nvSpPr>
        <p:spPr>
          <a:xfrm>
            <a:off x="1152274" y="485733"/>
            <a:ext cx="3626631" cy="4669805"/>
          </a:xfrm>
          <a:prstGeom prst="rect">
            <a:avLst/>
          </a:prstGeom>
        </p:spPr>
        <p:txBody>
          <a:bodyPr anchor="ctr">
            <a:normAutofit lnSpcReduction="10000"/>
          </a:bodyPr>
          <a:lst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600"/>
              </a:spcBef>
              <a:buFont typeface="Arial" panose="020B0604020202020204" pitchFamily="34" charset="0"/>
              <a:buNone/>
            </a:pPr>
            <a:r>
              <a:rPr lang="en-US" sz="1600" b="1" baseline="30000" dirty="0"/>
              <a:t>5 </a:t>
            </a:r>
            <a:r>
              <a:rPr lang="en-US" sz="1600" dirty="0"/>
              <a:t>And all the country of Judea and all Jerusalem were going out to him and were being baptized by him in the river Jordan, confessing their sins.</a:t>
            </a:r>
            <a:r>
              <a:rPr lang="en-US" sz="1600" b="1" dirty="0"/>
              <a:t> </a:t>
            </a:r>
            <a:r>
              <a:rPr lang="en-US" sz="1600" b="1" baseline="30000" dirty="0"/>
              <a:t>6 </a:t>
            </a:r>
            <a:r>
              <a:rPr lang="en-US" sz="1600" dirty="0"/>
              <a:t>Now John was </a:t>
            </a:r>
            <a:r>
              <a:rPr lang="en-US" sz="1600" b="1" dirty="0">
                <a:solidFill>
                  <a:schemeClr val="accent6"/>
                </a:solidFill>
              </a:rPr>
              <a:t>clothed with camel’s hair and wore a leather belt around his waist </a:t>
            </a:r>
            <a:r>
              <a:rPr lang="en-US" sz="1600" dirty="0"/>
              <a:t>and ate locusts and wild honey. </a:t>
            </a:r>
            <a:r>
              <a:rPr lang="en-US" sz="1600" b="1" baseline="30000" dirty="0"/>
              <a:t>7 </a:t>
            </a:r>
            <a:r>
              <a:rPr lang="en-US" sz="1600" dirty="0"/>
              <a:t>And he preached, saying, “</a:t>
            </a:r>
            <a:r>
              <a:rPr lang="en-US" sz="1600" b="1" u="sng" dirty="0">
                <a:solidFill>
                  <a:schemeClr val="accent1"/>
                </a:solidFill>
              </a:rPr>
              <a:t>After me</a:t>
            </a:r>
            <a:r>
              <a:rPr lang="en-US" sz="1600" dirty="0">
                <a:solidFill>
                  <a:schemeClr val="accent1"/>
                </a:solidFill>
              </a:rPr>
              <a:t> </a:t>
            </a:r>
            <a:r>
              <a:rPr lang="en-US" sz="1600" dirty="0"/>
              <a:t>comes </a:t>
            </a:r>
            <a:r>
              <a:rPr lang="en-US" sz="1600" b="1" dirty="0"/>
              <a:t>he who is mightier than</a:t>
            </a:r>
            <a:r>
              <a:rPr lang="en-US" sz="1600" dirty="0"/>
              <a:t> I, the strap of whose sandals I am not worthy to stoop down and untie. </a:t>
            </a:r>
            <a:r>
              <a:rPr lang="en-US" sz="1600" b="1" baseline="30000" dirty="0"/>
              <a:t>8 </a:t>
            </a:r>
            <a:r>
              <a:rPr lang="en-US" sz="1600" dirty="0"/>
              <a:t>I have baptized you with water, but </a:t>
            </a:r>
            <a:r>
              <a:rPr lang="en-US" sz="1600" b="1" dirty="0"/>
              <a:t>he will baptize you with the Holy Spirit</a:t>
            </a:r>
            <a:r>
              <a:rPr lang="en-US" sz="1600" dirty="0"/>
              <a:t>.”</a:t>
            </a:r>
          </a:p>
          <a:p>
            <a:pPr marL="0" indent="0">
              <a:lnSpc>
                <a:spcPct val="115000"/>
              </a:lnSpc>
              <a:spcBef>
                <a:spcPts val="0"/>
              </a:spcBef>
              <a:buFont typeface="Arial" panose="020B0604020202020204" pitchFamily="34" charset="0"/>
              <a:buNone/>
            </a:pPr>
            <a:endParaRPr lang="en-US" sz="1600" dirty="0"/>
          </a:p>
          <a:p>
            <a:pPr marL="0" indent="0">
              <a:lnSpc>
                <a:spcPct val="115000"/>
              </a:lnSpc>
              <a:spcBef>
                <a:spcPts val="0"/>
              </a:spcBef>
              <a:spcAft>
                <a:spcPts val="400"/>
              </a:spcAft>
              <a:buNone/>
            </a:pPr>
            <a:r>
              <a:rPr lang="en-US" sz="1600" dirty="0"/>
              <a:t>Mark 1:5-8 (ESV)</a:t>
            </a:r>
          </a:p>
        </p:txBody>
      </p:sp>
      <p:sp>
        <p:nvSpPr>
          <p:cNvPr id="6" name="TextBox 5">
            <a:extLst>
              <a:ext uri="{FF2B5EF4-FFF2-40B4-BE49-F238E27FC236}">
                <a16:creationId xmlns:a16="http://schemas.microsoft.com/office/drawing/2014/main" id="{71847C1F-30E7-16A9-5141-87B7E30B85FB}"/>
              </a:ext>
            </a:extLst>
          </p:cNvPr>
          <p:cNvSpPr txBox="1"/>
          <p:nvPr/>
        </p:nvSpPr>
        <p:spPr>
          <a:xfrm>
            <a:off x="6096000" y="2485152"/>
            <a:ext cx="5534310" cy="1887696"/>
          </a:xfrm>
          <a:prstGeom prst="rect">
            <a:avLst/>
          </a:prstGeom>
          <a:noFill/>
        </p:spPr>
        <p:txBody>
          <a:bodyPr wrap="square">
            <a:spAutoFit/>
          </a:bodyPr>
          <a:lstStyle/>
          <a:p>
            <a:pPr marL="0" indent="0">
              <a:lnSpc>
                <a:spcPct val="100000"/>
              </a:lnSpc>
              <a:spcBef>
                <a:spcPts val="0"/>
              </a:spcBef>
              <a:spcAft>
                <a:spcPts val="1000"/>
              </a:spcAft>
              <a:buFont typeface="Arial" panose="020B0604020202020204" pitchFamily="34" charset="0"/>
              <a:buNone/>
            </a:pPr>
            <a:r>
              <a:rPr lang="en-US" sz="2000" dirty="0"/>
              <a:t>5 “Behold, I will send you </a:t>
            </a:r>
            <a:r>
              <a:rPr lang="en-US" sz="2000" b="1" dirty="0">
                <a:solidFill>
                  <a:schemeClr val="accent6"/>
                </a:solidFill>
              </a:rPr>
              <a:t>Elijah</a:t>
            </a:r>
            <a:r>
              <a:rPr lang="en-US" sz="2000" dirty="0"/>
              <a:t> the prophet </a:t>
            </a:r>
            <a:r>
              <a:rPr lang="en-US" sz="2000" b="1" u="sng" dirty="0">
                <a:solidFill>
                  <a:schemeClr val="accent1"/>
                </a:solidFill>
              </a:rPr>
              <a:t>before</a:t>
            </a:r>
            <a:r>
              <a:rPr lang="en-US" sz="2000" b="1" dirty="0"/>
              <a:t> the great and awesome day of the LORD comes</a:t>
            </a:r>
            <a:r>
              <a:rPr lang="en-US" sz="2000" dirty="0"/>
              <a:t>.</a:t>
            </a:r>
          </a:p>
          <a:p>
            <a:pPr marL="0" indent="0">
              <a:lnSpc>
                <a:spcPct val="100000"/>
              </a:lnSpc>
              <a:spcBef>
                <a:spcPts val="0"/>
              </a:spcBef>
              <a:spcAft>
                <a:spcPts val="1000"/>
              </a:spcAft>
              <a:buFont typeface="Arial" panose="020B0604020202020204" pitchFamily="34" charset="0"/>
              <a:buNone/>
            </a:pPr>
            <a:endParaRPr lang="en-US" sz="2000" dirty="0"/>
          </a:p>
          <a:p>
            <a:pPr marL="0" indent="0">
              <a:lnSpc>
                <a:spcPct val="100000"/>
              </a:lnSpc>
              <a:spcBef>
                <a:spcPts val="0"/>
              </a:spcBef>
              <a:spcAft>
                <a:spcPts val="1000"/>
              </a:spcAft>
              <a:buFont typeface="Arial" panose="020B0604020202020204" pitchFamily="34" charset="0"/>
              <a:buNone/>
            </a:pPr>
            <a:r>
              <a:rPr lang="en-US" sz="2000" dirty="0"/>
              <a:t>Malachi 4:5 (ESV)</a:t>
            </a:r>
          </a:p>
        </p:txBody>
      </p:sp>
      <p:pic>
        <p:nvPicPr>
          <p:cNvPr id="16" name="Picture 4" descr="🔖 Bookmark Emoji">
            <a:extLst>
              <a:ext uri="{FF2B5EF4-FFF2-40B4-BE49-F238E27FC236}">
                <a16:creationId xmlns:a16="http://schemas.microsoft.com/office/drawing/2014/main" id="{86B064FB-CDCD-9A68-94AE-B40DBBA20BDD}"/>
              </a:ext>
            </a:extLst>
          </p:cNvPr>
          <p:cNvPicPr>
            <a:picLocks noChangeAspect="1" noChangeArrowheads="1"/>
          </p:cNvPicPr>
          <p:nvPr/>
        </p:nvPicPr>
        <p:blipFill rotWithShape="1">
          <a:blip r:embed="rId5">
            <a:duotone>
              <a:schemeClr val="accent6">
                <a:shade val="45000"/>
                <a:satMod val="135000"/>
              </a:schemeClr>
              <a:prstClr val="white"/>
            </a:duotone>
            <a:extLst>
              <a:ext uri="{28A0092B-C50C-407E-A947-70E740481C1C}">
                <a14:useLocalDpi xmlns:a14="http://schemas.microsoft.com/office/drawing/2010/main" val="0"/>
              </a:ext>
            </a:extLst>
          </a:blip>
          <a:srcRect l="28586" r="28739"/>
          <a:stretch/>
        </p:blipFill>
        <p:spPr bwMode="auto">
          <a:xfrm>
            <a:off x="880534" y="5689602"/>
            <a:ext cx="1174043" cy="226021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A0FC8C93-27DD-F11F-0A87-1BDB6A9EA466}"/>
              </a:ext>
            </a:extLst>
          </p:cNvPr>
          <p:cNvSpPr txBox="1"/>
          <p:nvPr/>
        </p:nvSpPr>
        <p:spPr>
          <a:xfrm>
            <a:off x="906797" y="5793511"/>
            <a:ext cx="1147780" cy="738664"/>
          </a:xfrm>
          <a:prstGeom prst="rect">
            <a:avLst/>
          </a:prstGeom>
          <a:noFill/>
        </p:spPr>
        <p:txBody>
          <a:bodyPr wrap="square">
            <a:spAutoFit/>
          </a:bodyPr>
          <a:lstStyle/>
          <a:p>
            <a:pPr algn="ctr"/>
            <a:r>
              <a:rPr lang="en-US" sz="1400" dirty="0">
                <a:solidFill>
                  <a:schemeClr val="bg1"/>
                </a:solidFill>
              </a:rPr>
              <a:t>Unfolding God’s </a:t>
            </a:r>
          </a:p>
          <a:p>
            <a:pPr algn="ctr"/>
            <a:r>
              <a:rPr lang="en-US" sz="1400" dirty="0">
                <a:solidFill>
                  <a:schemeClr val="bg1"/>
                </a:solidFill>
              </a:rPr>
              <a:t>Plan</a:t>
            </a:r>
          </a:p>
        </p:txBody>
      </p:sp>
    </p:spTree>
    <p:extLst>
      <p:ext uri="{BB962C8B-B14F-4D97-AF65-F5344CB8AC3E}">
        <p14:creationId xmlns:p14="http://schemas.microsoft.com/office/powerpoint/2010/main" val="2710770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2" descr="Open book page template Royalty Free Vector Image">
            <a:extLst>
              <a:ext uri="{FF2B5EF4-FFF2-40B4-BE49-F238E27FC236}">
                <a16:creationId xmlns:a16="http://schemas.microsoft.com/office/drawing/2014/main" id="{C218BFCD-F2C4-013E-DF0E-080852172AD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8627" t="8313" r="10337" b="13992"/>
          <a:stretch/>
        </p:blipFill>
        <p:spPr bwMode="auto">
          <a:xfrm>
            <a:off x="0" y="0"/>
            <a:ext cx="5241746" cy="69497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3" name="Rectangle 62">
            <a:extLst>
              <a:ext uri="{FF2B5EF4-FFF2-40B4-BE49-F238E27FC236}">
                <a16:creationId xmlns:a16="http://schemas.microsoft.com/office/drawing/2014/main" id="{B1C2BF51-03FE-B41C-5450-1EB169B8955B}"/>
              </a:ext>
            </a:extLst>
          </p:cNvPr>
          <p:cNvSpPr/>
          <p:nvPr/>
        </p:nvSpPr>
        <p:spPr>
          <a:xfrm>
            <a:off x="6029085" y="2155482"/>
            <a:ext cx="5464129" cy="216272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F8D5BBB0-C8F3-82BB-CFF3-FC3AEE5B9197}"/>
              </a:ext>
            </a:extLst>
          </p:cNvPr>
          <p:cNvSpPr txBox="1">
            <a:spLocks/>
          </p:cNvSpPr>
          <p:nvPr/>
        </p:nvSpPr>
        <p:spPr>
          <a:xfrm>
            <a:off x="1133862" y="568567"/>
            <a:ext cx="3574026" cy="3621780"/>
          </a:xfrm>
          <a:prstGeom prst="rect">
            <a:avLst/>
          </a:prstGeom>
        </p:spPr>
        <p:txBody>
          <a:bodyPr anchor="ctr">
            <a:normAutofit lnSpcReduction="10000"/>
          </a:bodyPr>
          <a:lst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1200"/>
              </a:spcBef>
              <a:spcAft>
                <a:spcPts val="1000"/>
              </a:spcAft>
              <a:buFont typeface="Arial" panose="020B0604020202020204" pitchFamily="34" charset="0"/>
              <a:buNone/>
            </a:pPr>
            <a:r>
              <a:rPr lang="en-US" sz="1600" b="1" dirty="0"/>
              <a:t>The Baptism of Jesus </a:t>
            </a:r>
          </a:p>
          <a:p>
            <a:pPr marL="0" indent="0">
              <a:lnSpc>
                <a:spcPct val="115000"/>
              </a:lnSpc>
              <a:spcBef>
                <a:spcPts val="0"/>
              </a:spcBef>
              <a:buFont typeface="Arial" panose="020B0604020202020204" pitchFamily="34" charset="0"/>
              <a:buNone/>
            </a:pPr>
            <a:r>
              <a:rPr lang="en-US" sz="1600" b="1" baseline="30000" dirty="0"/>
              <a:t>9 </a:t>
            </a:r>
            <a:r>
              <a:rPr lang="en-US" sz="1600" dirty="0"/>
              <a:t>In those days </a:t>
            </a:r>
            <a:r>
              <a:rPr lang="en-US" sz="1600" b="1" dirty="0">
                <a:effectLst>
                  <a:glow rad="139700">
                    <a:schemeClr val="accent1">
                      <a:satMod val="175000"/>
                      <a:alpha val="40000"/>
                    </a:schemeClr>
                  </a:glow>
                  <a:outerShdw blurRad="50800" dist="38100" dir="2700000" algn="tl" rotWithShape="0">
                    <a:prstClr val="black">
                      <a:alpha val="40000"/>
                    </a:prstClr>
                  </a:outerShdw>
                </a:effectLst>
              </a:rPr>
              <a:t>Jesus</a:t>
            </a:r>
            <a:r>
              <a:rPr lang="en-US" sz="1600" dirty="0"/>
              <a:t> came from Nazareth of Galilee and was baptized by John in the Jordan. </a:t>
            </a:r>
            <a:r>
              <a:rPr lang="en-US" sz="1600" b="1" baseline="30000" dirty="0"/>
              <a:t>10 </a:t>
            </a:r>
            <a:r>
              <a:rPr lang="en-US" sz="1600" dirty="0"/>
              <a:t>And when he came up out of the water, immediately he saw the heavens being torn open and </a:t>
            </a:r>
            <a:r>
              <a:rPr lang="en-US" sz="1600" b="1" dirty="0">
                <a:effectLst>
                  <a:glow rad="139700">
                    <a:schemeClr val="accent1">
                      <a:satMod val="175000"/>
                      <a:alpha val="40000"/>
                    </a:schemeClr>
                  </a:glow>
                  <a:outerShdw blurRad="50800" dist="38100" dir="2700000" algn="tl" rotWithShape="0">
                    <a:prstClr val="black">
                      <a:alpha val="40000"/>
                    </a:prstClr>
                  </a:outerShdw>
                </a:effectLst>
              </a:rPr>
              <a:t>the Spirit </a:t>
            </a:r>
            <a:r>
              <a:rPr lang="en-US" sz="1600" dirty="0"/>
              <a:t>descending on him like a dove. </a:t>
            </a:r>
            <a:r>
              <a:rPr lang="en-US" sz="1600" b="1" baseline="30000" dirty="0"/>
              <a:t>11 </a:t>
            </a:r>
            <a:r>
              <a:rPr lang="en-US" sz="1600" dirty="0"/>
              <a:t>And </a:t>
            </a:r>
            <a:r>
              <a:rPr lang="en-US" sz="1600" b="1" dirty="0">
                <a:effectLst>
                  <a:glow rad="139700">
                    <a:schemeClr val="accent1">
                      <a:satMod val="175000"/>
                      <a:alpha val="40000"/>
                    </a:schemeClr>
                  </a:glow>
                  <a:outerShdw blurRad="50800" dist="38100" dir="2700000" algn="tl" rotWithShape="0">
                    <a:prstClr val="black">
                      <a:alpha val="40000"/>
                    </a:prstClr>
                  </a:outerShdw>
                </a:effectLst>
              </a:rPr>
              <a:t>a voice </a:t>
            </a:r>
            <a:r>
              <a:rPr lang="en-US" sz="1600" dirty="0"/>
              <a:t>came from heaven, </a:t>
            </a:r>
            <a:r>
              <a:rPr lang="en-US" sz="1600" b="1" dirty="0"/>
              <a:t>“You are my </a:t>
            </a:r>
            <a:r>
              <a:rPr lang="en-US" sz="1600" b="1" dirty="0">
                <a:solidFill>
                  <a:schemeClr val="accent6"/>
                </a:solidFill>
              </a:rPr>
              <a:t>beloved</a:t>
            </a:r>
            <a:r>
              <a:rPr lang="en-US" sz="1600" b="1" dirty="0"/>
              <a:t> </a:t>
            </a:r>
            <a:r>
              <a:rPr lang="en-US" sz="1600" b="1" dirty="0">
                <a:solidFill>
                  <a:schemeClr val="accent1"/>
                </a:solidFill>
              </a:rPr>
              <a:t>Son</a:t>
            </a:r>
            <a:r>
              <a:rPr lang="en-US" sz="1600" b="1" dirty="0"/>
              <a:t>; with you I am </a:t>
            </a:r>
            <a:r>
              <a:rPr lang="en-US" sz="1600" b="1" dirty="0">
                <a:solidFill>
                  <a:schemeClr val="accent4"/>
                </a:solidFill>
              </a:rPr>
              <a:t>well pleased</a:t>
            </a:r>
            <a:r>
              <a:rPr lang="en-US" sz="1600" b="1" dirty="0"/>
              <a:t>.” </a:t>
            </a:r>
          </a:p>
          <a:p>
            <a:pPr marL="0" indent="0">
              <a:lnSpc>
                <a:spcPct val="115000"/>
              </a:lnSpc>
              <a:spcBef>
                <a:spcPts val="0"/>
              </a:spcBef>
              <a:buFont typeface="Arial" panose="020B0604020202020204" pitchFamily="34" charset="0"/>
              <a:buNone/>
            </a:pPr>
            <a:endParaRPr lang="en-US" sz="1600" b="1" dirty="0"/>
          </a:p>
          <a:p>
            <a:pPr marL="0" indent="0">
              <a:lnSpc>
                <a:spcPct val="115000"/>
              </a:lnSpc>
              <a:spcBef>
                <a:spcPts val="0"/>
              </a:spcBef>
              <a:buNone/>
            </a:pPr>
            <a:r>
              <a:rPr lang="en-US" sz="1600" dirty="0"/>
              <a:t>Mark 1:9-11 (ESV)</a:t>
            </a:r>
          </a:p>
        </p:txBody>
      </p:sp>
      <p:grpSp>
        <p:nvGrpSpPr>
          <p:cNvPr id="8" name="Group 7">
            <a:extLst>
              <a:ext uri="{FF2B5EF4-FFF2-40B4-BE49-F238E27FC236}">
                <a16:creationId xmlns:a16="http://schemas.microsoft.com/office/drawing/2014/main" id="{0DC8A83C-45A2-89E0-C87E-49416FA39156}"/>
              </a:ext>
            </a:extLst>
          </p:cNvPr>
          <p:cNvGrpSpPr/>
          <p:nvPr/>
        </p:nvGrpSpPr>
        <p:grpSpPr>
          <a:xfrm>
            <a:off x="6746078" y="4439621"/>
            <a:ext cx="4202992" cy="2206294"/>
            <a:chOff x="7307317" y="3981514"/>
            <a:chExt cx="4202992" cy="2206294"/>
          </a:xfrm>
        </p:grpSpPr>
        <p:sp>
          <p:nvSpPr>
            <p:cNvPr id="20" name="TextBox 19">
              <a:extLst>
                <a:ext uri="{FF2B5EF4-FFF2-40B4-BE49-F238E27FC236}">
                  <a16:creationId xmlns:a16="http://schemas.microsoft.com/office/drawing/2014/main" id="{E67860E2-D6B4-EDE3-66A5-3F953603C217}"/>
                </a:ext>
              </a:extLst>
            </p:cNvPr>
            <p:cNvSpPr txBox="1"/>
            <p:nvPr/>
          </p:nvSpPr>
          <p:spPr>
            <a:xfrm>
              <a:off x="8725773" y="3981514"/>
              <a:ext cx="1366080" cy="369332"/>
            </a:xfrm>
            <a:prstGeom prst="rect">
              <a:avLst/>
            </a:prstGeom>
            <a:noFill/>
          </p:spPr>
          <p:txBody>
            <a:bodyPr wrap="none" rtlCol="0">
              <a:spAutoFit/>
            </a:bodyPr>
            <a:lstStyle/>
            <a:p>
              <a:pPr algn="ctr"/>
              <a:r>
                <a:rPr lang="en-US" b="1" dirty="0"/>
                <a:t>Isaiah 42:1</a:t>
              </a:r>
            </a:p>
          </p:txBody>
        </p:sp>
        <p:sp>
          <p:nvSpPr>
            <p:cNvPr id="21" name="TextBox 20">
              <a:extLst>
                <a:ext uri="{FF2B5EF4-FFF2-40B4-BE49-F238E27FC236}">
                  <a16:creationId xmlns:a16="http://schemas.microsoft.com/office/drawing/2014/main" id="{6E2AD69B-F5DB-1166-46DC-48DCDBCBC569}"/>
                </a:ext>
              </a:extLst>
            </p:cNvPr>
            <p:cNvSpPr txBox="1"/>
            <p:nvPr/>
          </p:nvSpPr>
          <p:spPr>
            <a:xfrm>
              <a:off x="8096595" y="4352248"/>
              <a:ext cx="2624436" cy="369332"/>
            </a:xfrm>
            <a:prstGeom prst="rect">
              <a:avLst/>
            </a:prstGeom>
            <a:noFill/>
          </p:spPr>
          <p:txBody>
            <a:bodyPr wrap="none" rtlCol="0">
              <a:spAutoFit/>
            </a:bodyPr>
            <a:lstStyle/>
            <a:p>
              <a:pPr algn="ctr"/>
              <a:r>
                <a:rPr lang="en-US" b="1" dirty="0">
                  <a:solidFill>
                    <a:schemeClr val="accent4"/>
                  </a:solidFill>
                </a:rPr>
                <a:t>Servant that will Suffer</a:t>
              </a:r>
            </a:p>
          </p:txBody>
        </p:sp>
        <p:sp>
          <p:nvSpPr>
            <p:cNvPr id="22" name="TextBox 21">
              <a:extLst>
                <a:ext uri="{FF2B5EF4-FFF2-40B4-BE49-F238E27FC236}">
                  <a16:creationId xmlns:a16="http://schemas.microsoft.com/office/drawing/2014/main" id="{F3775C69-09B3-01CD-24E6-D4A006A291C1}"/>
                </a:ext>
              </a:extLst>
            </p:cNvPr>
            <p:cNvSpPr txBox="1"/>
            <p:nvPr/>
          </p:nvSpPr>
          <p:spPr>
            <a:xfrm>
              <a:off x="7307317" y="4722983"/>
              <a:ext cx="4202992" cy="1464825"/>
            </a:xfrm>
            <a:prstGeom prst="rect">
              <a:avLst/>
            </a:prstGeom>
            <a:noFill/>
          </p:spPr>
          <p:txBody>
            <a:bodyPr wrap="square" rtlCol="0">
              <a:spAutoFit/>
            </a:bodyPr>
            <a:lstStyle/>
            <a:p>
              <a:pPr marL="0" marR="0">
                <a:lnSpc>
                  <a:spcPct val="115000"/>
                </a:lnSpc>
                <a:spcBef>
                  <a:spcPts val="0"/>
                </a:spcBef>
                <a:spcAft>
                  <a:spcPts val="0"/>
                </a:spcAft>
              </a:pPr>
              <a:r>
                <a:rPr lang="en-US" sz="1600" b="1" dirty="0">
                  <a:effectLst/>
                  <a:latin typeface="Calibri" panose="020F0502020204030204" pitchFamily="34" charset="0"/>
                </a:rPr>
                <a:t>42 </a:t>
              </a:r>
              <a:r>
                <a:rPr lang="en-US" sz="1600" dirty="0">
                  <a:effectLst/>
                  <a:latin typeface="Calibri" panose="020F0502020204030204" pitchFamily="34" charset="0"/>
                </a:rPr>
                <a:t>Behold my servant, whom I uphold, </a:t>
              </a:r>
            </a:p>
            <a:p>
              <a:pPr marL="609600" marR="0" indent="-203200">
                <a:lnSpc>
                  <a:spcPct val="115000"/>
                </a:lnSpc>
                <a:spcBef>
                  <a:spcPts val="0"/>
                </a:spcBef>
                <a:spcAft>
                  <a:spcPts val="1000"/>
                </a:spcAft>
              </a:pPr>
              <a:r>
                <a:rPr lang="en-US" sz="1600" dirty="0">
                  <a:effectLst/>
                  <a:latin typeface="Calibri" panose="020F0502020204030204" pitchFamily="34" charset="0"/>
                </a:rPr>
                <a:t>my chosen, in </a:t>
              </a:r>
              <a:r>
                <a:rPr lang="en-US" sz="1600" b="1" dirty="0">
                  <a:effectLst/>
                  <a:latin typeface="Calibri" panose="020F0502020204030204" pitchFamily="34" charset="0"/>
                </a:rPr>
                <a:t>whom my soul delights</a:t>
              </a:r>
              <a:r>
                <a:rPr lang="en-US" sz="1600" dirty="0">
                  <a:effectLst/>
                  <a:latin typeface="Calibri" panose="020F0502020204030204" pitchFamily="34" charset="0"/>
                </a:rPr>
                <a:t>; </a:t>
              </a:r>
            </a:p>
            <a:p>
              <a:pPr marL="609600" marR="0" indent="-609600">
                <a:lnSpc>
                  <a:spcPct val="115000"/>
                </a:lnSpc>
                <a:spcBef>
                  <a:spcPts val="0"/>
                </a:spcBef>
                <a:spcAft>
                  <a:spcPts val="1000"/>
                </a:spcAft>
                <a:tabLst>
                  <a:tab pos="127000" algn="r"/>
                  <a:tab pos="254000" algn="l"/>
                </a:tabLst>
              </a:pPr>
              <a:r>
                <a:rPr lang="en-US" sz="1600" dirty="0">
                  <a:effectLst/>
                  <a:latin typeface="Calibri" panose="020F0502020204030204" pitchFamily="34" charset="0"/>
                </a:rPr>
                <a:t>		I have put my Spirit upon him; </a:t>
              </a:r>
            </a:p>
            <a:p>
              <a:pPr marL="609600" marR="0" indent="-203200">
                <a:lnSpc>
                  <a:spcPct val="115000"/>
                </a:lnSpc>
                <a:spcBef>
                  <a:spcPts val="0"/>
                </a:spcBef>
                <a:spcAft>
                  <a:spcPts val="1000"/>
                </a:spcAft>
              </a:pPr>
              <a:r>
                <a:rPr lang="en-US" sz="1600" dirty="0">
                  <a:effectLst/>
                  <a:latin typeface="Calibri" panose="020F0502020204030204" pitchFamily="34" charset="0"/>
                </a:rPr>
                <a:t>he will bring forth justice to the nations. </a:t>
              </a:r>
            </a:p>
          </p:txBody>
        </p:sp>
      </p:grpSp>
      <p:grpSp>
        <p:nvGrpSpPr>
          <p:cNvPr id="9" name="Group 8">
            <a:extLst>
              <a:ext uri="{FF2B5EF4-FFF2-40B4-BE49-F238E27FC236}">
                <a16:creationId xmlns:a16="http://schemas.microsoft.com/office/drawing/2014/main" id="{6271AD15-E334-12D2-DAC1-6114F4668520}"/>
              </a:ext>
            </a:extLst>
          </p:cNvPr>
          <p:cNvGrpSpPr/>
          <p:nvPr/>
        </p:nvGrpSpPr>
        <p:grpSpPr>
          <a:xfrm>
            <a:off x="6960717" y="2172213"/>
            <a:ext cx="3773715" cy="1923139"/>
            <a:chOff x="3837246" y="3981514"/>
            <a:chExt cx="3773715" cy="1923139"/>
          </a:xfrm>
        </p:grpSpPr>
        <p:sp>
          <p:nvSpPr>
            <p:cNvPr id="17" name="TextBox 16">
              <a:extLst>
                <a:ext uri="{FF2B5EF4-FFF2-40B4-BE49-F238E27FC236}">
                  <a16:creationId xmlns:a16="http://schemas.microsoft.com/office/drawing/2014/main" id="{1B244C95-EA08-20E2-C57F-C7913F1C9A6A}"/>
                </a:ext>
              </a:extLst>
            </p:cNvPr>
            <p:cNvSpPr txBox="1"/>
            <p:nvPr/>
          </p:nvSpPr>
          <p:spPr>
            <a:xfrm>
              <a:off x="5028239" y="3981514"/>
              <a:ext cx="1391728" cy="369332"/>
            </a:xfrm>
            <a:prstGeom prst="rect">
              <a:avLst/>
            </a:prstGeom>
            <a:noFill/>
          </p:spPr>
          <p:txBody>
            <a:bodyPr wrap="square" rtlCol="0">
              <a:spAutoFit/>
            </a:bodyPr>
            <a:lstStyle/>
            <a:p>
              <a:pPr algn="ctr"/>
              <a:r>
                <a:rPr lang="en-US" b="1" dirty="0"/>
                <a:t>Psalm 2:7</a:t>
              </a:r>
            </a:p>
          </p:txBody>
        </p:sp>
        <p:sp>
          <p:nvSpPr>
            <p:cNvPr id="18" name="TextBox 17">
              <a:extLst>
                <a:ext uri="{FF2B5EF4-FFF2-40B4-BE49-F238E27FC236}">
                  <a16:creationId xmlns:a16="http://schemas.microsoft.com/office/drawing/2014/main" id="{E2FBC643-0318-2A5A-4739-1CA942086555}"/>
                </a:ext>
              </a:extLst>
            </p:cNvPr>
            <p:cNvSpPr txBox="1"/>
            <p:nvPr/>
          </p:nvSpPr>
          <p:spPr>
            <a:xfrm>
              <a:off x="4921640" y="4352248"/>
              <a:ext cx="1604927" cy="369332"/>
            </a:xfrm>
            <a:prstGeom prst="rect">
              <a:avLst/>
            </a:prstGeom>
            <a:noFill/>
          </p:spPr>
          <p:txBody>
            <a:bodyPr wrap="square" rtlCol="0">
              <a:spAutoFit/>
            </a:bodyPr>
            <a:lstStyle/>
            <a:p>
              <a:pPr algn="ctr"/>
              <a:r>
                <a:rPr lang="en-US" b="1" dirty="0">
                  <a:solidFill>
                    <a:schemeClr val="accent1"/>
                  </a:solidFill>
                </a:rPr>
                <a:t>Son of David</a:t>
              </a:r>
            </a:p>
          </p:txBody>
        </p:sp>
        <p:sp>
          <p:nvSpPr>
            <p:cNvPr id="19" name="TextBox 18">
              <a:extLst>
                <a:ext uri="{FF2B5EF4-FFF2-40B4-BE49-F238E27FC236}">
                  <a16:creationId xmlns:a16="http://schemas.microsoft.com/office/drawing/2014/main" id="{38F1F0B6-9409-10E9-ED49-B76645F8E5F5}"/>
                </a:ext>
              </a:extLst>
            </p:cNvPr>
            <p:cNvSpPr txBox="1"/>
            <p:nvPr/>
          </p:nvSpPr>
          <p:spPr>
            <a:xfrm>
              <a:off x="3837246" y="4722983"/>
              <a:ext cx="3773715" cy="1181670"/>
            </a:xfrm>
            <a:prstGeom prst="rect">
              <a:avLst/>
            </a:prstGeom>
            <a:noFill/>
          </p:spPr>
          <p:txBody>
            <a:bodyPr wrap="square">
              <a:spAutoFit/>
            </a:bodyPr>
            <a:lstStyle/>
            <a:p>
              <a:pPr marL="609600" marR="0" indent="-609600">
                <a:lnSpc>
                  <a:spcPct val="115000"/>
                </a:lnSpc>
                <a:spcBef>
                  <a:spcPts val="1200"/>
                </a:spcBef>
                <a:spcAft>
                  <a:spcPts val="1000"/>
                </a:spcAft>
                <a:tabLst>
                  <a:tab pos="127000" algn="r"/>
                  <a:tab pos="254000" algn="l"/>
                </a:tabLst>
              </a:pPr>
              <a:r>
                <a:rPr lang="en-US" sz="1600" dirty="0">
                  <a:effectLst/>
                  <a:latin typeface="Calibri" panose="020F0502020204030204" pitchFamily="34" charset="0"/>
                </a:rPr>
                <a:t>	</a:t>
              </a:r>
              <a:r>
                <a:rPr lang="en-US" sz="1600" b="1" baseline="30000" dirty="0">
                  <a:effectLst/>
                  <a:latin typeface="Calibri" panose="020F0502020204030204" pitchFamily="34" charset="0"/>
                </a:rPr>
                <a:t>7 </a:t>
              </a:r>
              <a:r>
                <a:rPr lang="en-US" sz="1600" dirty="0">
                  <a:effectLst/>
                  <a:latin typeface="Calibri" panose="020F0502020204030204" pitchFamily="34" charset="0"/>
                </a:rPr>
                <a:t>	I will tell of the decree: </a:t>
              </a:r>
            </a:p>
            <a:p>
              <a:pPr marL="609600" marR="0" indent="-609600">
                <a:lnSpc>
                  <a:spcPct val="115000"/>
                </a:lnSpc>
                <a:spcBef>
                  <a:spcPts val="0"/>
                </a:spcBef>
                <a:spcAft>
                  <a:spcPts val="1000"/>
                </a:spcAft>
                <a:tabLst>
                  <a:tab pos="127000" algn="r"/>
                  <a:tab pos="254000" algn="l"/>
                </a:tabLst>
              </a:pPr>
              <a:r>
                <a:rPr lang="en-US" sz="1600" dirty="0">
                  <a:effectLst/>
                  <a:latin typeface="Calibri" panose="020F0502020204030204" pitchFamily="34" charset="0"/>
                </a:rPr>
                <a:t>		The </a:t>
              </a:r>
              <a:r>
                <a:rPr lang="en-US" sz="1600" cap="small" dirty="0">
                  <a:effectLst/>
                  <a:latin typeface="Calibri" panose="020F0502020204030204" pitchFamily="34" charset="0"/>
                </a:rPr>
                <a:t>Lord</a:t>
              </a:r>
              <a:r>
                <a:rPr lang="en-US" sz="1600" dirty="0">
                  <a:effectLst/>
                  <a:latin typeface="Calibri" panose="020F0502020204030204" pitchFamily="34" charset="0"/>
                </a:rPr>
                <a:t> said to me, “</a:t>
              </a:r>
              <a:r>
                <a:rPr lang="en-US" sz="1600" b="1" dirty="0">
                  <a:effectLst/>
                  <a:latin typeface="Calibri" panose="020F0502020204030204" pitchFamily="34" charset="0"/>
                </a:rPr>
                <a:t>You are my Son</a:t>
              </a:r>
              <a:r>
                <a:rPr lang="en-US" sz="1600" dirty="0">
                  <a:effectLst/>
                  <a:latin typeface="Calibri" panose="020F0502020204030204" pitchFamily="34" charset="0"/>
                </a:rPr>
                <a:t>; </a:t>
              </a:r>
            </a:p>
            <a:p>
              <a:pPr marL="609600" marR="0" indent="-203200">
                <a:lnSpc>
                  <a:spcPct val="115000"/>
                </a:lnSpc>
                <a:spcBef>
                  <a:spcPts val="0"/>
                </a:spcBef>
                <a:spcAft>
                  <a:spcPts val="1000"/>
                </a:spcAft>
              </a:pPr>
              <a:r>
                <a:rPr lang="en-US" sz="1600" dirty="0">
                  <a:effectLst/>
                  <a:latin typeface="Calibri" panose="020F0502020204030204" pitchFamily="34" charset="0"/>
                </a:rPr>
                <a:t>today I have begotten you. </a:t>
              </a:r>
            </a:p>
          </p:txBody>
        </p:sp>
      </p:grpSp>
      <p:grpSp>
        <p:nvGrpSpPr>
          <p:cNvPr id="10" name="Group 9">
            <a:extLst>
              <a:ext uri="{FF2B5EF4-FFF2-40B4-BE49-F238E27FC236}">
                <a16:creationId xmlns:a16="http://schemas.microsoft.com/office/drawing/2014/main" id="{C0A2FCFC-D6F5-C9DB-4C5D-98EA4B0C5B66}"/>
              </a:ext>
            </a:extLst>
          </p:cNvPr>
          <p:cNvGrpSpPr/>
          <p:nvPr/>
        </p:nvGrpSpPr>
        <p:grpSpPr>
          <a:xfrm>
            <a:off x="6189851" y="274174"/>
            <a:ext cx="5315451" cy="1666659"/>
            <a:chOff x="-475579" y="3981514"/>
            <a:chExt cx="5315451" cy="1666659"/>
          </a:xfrm>
        </p:grpSpPr>
        <p:sp>
          <p:nvSpPr>
            <p:cNvPr id="14" name="TextBox 13">
              <a:extLst>
                <a:ext uri="{FF2B5EF4-FFF2-40B4-BE49-F238E27FC236}">
                  <a16:creationId xmlns:a16="http://schemas.microsoft.com/office/drawing/2014/main" id="{BDE207CF-1196-5439-6304-9A7CDB92A84D}"/>
                </a:ext>
              </a:extLst>
            </p:cNvPr>
            <p:cNvSpPr txBox="1"/>
            <p:nvPr/>
          </p:nvSpPr>
          <p:spPr>
            <a:xfrm>
              <a:off x="1286318" y="3981514"/>
              <a:ext cx="1791656" cy="369332"/>
            </a:xfrm>
            <a:prstGeom prst="rect">
              <a:avLst/>
            </a:prstGeom>
            <a:noFill/>
          </p:spPr>
          <p:txBody>
            <a:bodyPr wrap="square" rtlCol="0">
              <a:spAutoFit/>
            </a:bodyPr>
            <a:lstStyle/>
            <a:p>
              <a:pPr algn="ctr"/>
              <a:r>
                <a:rPr lang="en-US" b="1" dirty="0"/>
                <a:t>Genesis 22:2</a:t>
              </a:r>
            </a:p>
          </p:txBody>
        </p:sp>
        <p:sp>
          <p:nvSpPr>
            <p:cNvPr id="15" name="TextBox 14">
              <a:extLst>
                <a:ext uri="{FF2B5EF4-FFF2-40B4-BE49-F238E27FC236}">
                  <a16:creationId xmlns:a16="http://schemas.microsoft.com/office/drawing/2014/main" id="{30553789-5053-0BEC-6678-573A2B1990F7}"/>
                </a:ext>
              </a:extLst>
            </p:cNvPr>
            <p:cNvSpPr txBox="1"/>
            <p:nvPr/>
          </p:nvSpPr>
          <p:spPr>
            <a:xfrm>
              <a:off x="1091944" y="4352248"/>
              <a:ext cx="2180405" cy="369332"/>
            </a:xfrm>
            <a:prstGeom prst="rect">
              <a:avLst/>
            </a:prstGeom>
            <a:noFill/>
          </p:spPr>
          <p:txBody>
            <a:bodyPr wrap="none" rtlCol="0">
              <a:spAutoFit/>
            </a:bodyPr>
            <a:lstStyle/>
            <a:p>
              <a:pPr algn="ctr"/>
              <a:r>
                <a:rPr lang="en-US" b="1" dirty="0">
                  <a:solidFill>
                    <a:schemeClr val="accent5"/>
                  </a:solidFill>
                </a:rPr>
                <a:t>Seed of Abraham</a:t>
              </a:r>
            </a:p>
          </p:txBody>
        </p:sp>
        <p:sp>
          <p:nvSpPr>
            <p:cNvPr id="16" name="TextBox 15">
              <a:extLst>
                <a:ext uri="{FF2B5EF4-FFF2-40B4-BE49-F238E27FC236}">
                  <a16:creationId xmlns:a16="http://schemas.microsoft.com/office/drawing/2014/main" id="{CEC8A9D1-2423-4D1C-29B6-A5D3D5083406}"/>
                </a:ext>
              </a:extLst>
            </p:cNvPr>
            <p:cNvSpPr txBox="1"/>
            <p:nvPr/>
          </p:nvSpPr>
          <p:spPr>
            <a:xfrm>
              <a:off x="-475579" y="4722983"/>
              <a:ext cx="5315451" cy="925190"/>
            </a:xfrm>
            <a:prstGeom prst="rect">
              <a:avLst/>
            </a:prstGeom>
            <a:noFill/>
          </p:spPr>
          <p:txBody>
            <a:bodyPr wrap="square">
              <a:spAutoFit/>
            </a:bodyPr>
            <a:lstStyle/>
            <a:p>
              <a:pPr marL="0" marR="0">
                <a:lnSpc>
                  <a:spcPct val="115000"/>
                </a:lnSpc>
                <a:spcBef>
                  <a:spcPts val="0"/>
                </a:spcBef>
                <a:spcAft>
                  <a:spcPts val="0"/>
                </a:spcAft>
              </a:pPr>
              <a:r>
                <a:rPr lang="en-US" sz="1600" b="1" baseline="30000" dirty="0">
                  <a:effectLst/>
                  <a:latin typeface="Calibri" panose="020F0502020204030204" pitchFamily="34" charset="0"/>
                </a:rPr>
                <a:t>2 </a:t>
              </a:r>
              <a:r>
                <a:rPr lang="en-US" sz="1600" dirty="0">
                  <a:effectLst/>
                  <a:latin typeface="Calibri" panose="020F0502020204030204" pitchFamily="34" charset="0"/>
                </a:rPr>
                <a:t>He said, “Take your son, your only son Isaac, </a:t>
              </a:r>
              <a:r>
                <a:rPr lang="en-US" sz="1600" b="1" dirty="0">
                  <a:effectLst/>
                  <a:latin typeface="Calibri" panose="020F0502020204030204" pitchFamily="34" charset="0"/>
                </a:rPr>
                <a:t>whom you love</a:t>
              </a:r>
              <a:r>
                <a:rPr lang="en-US" sz="1600" dirty="0">
                  <a:effectLst/>
                  <a:latin typeface="Calibri" panose="020F0502020204030204" pitchFamily="34" charset="0"/>
                </a:rPr>
                <a:t>, and go to the land of Moriah, and offer him there as a burnt offering on one of the mountains of which I shall tell you.” </a:t>
              </a:r>
            </a:p>
          </p:txBody>
        </p:sp>
      </p:grpSp>
      <p:sp>
        <p:nvSpPr>
          <p:cNvPr id="4096" name="Rectangle 4095">
            <a:extLst>
              <a:ext uri="{FF2B5EF4-FFF2-40B4-BE49-F238E27FC236}">
                <a16:creationId xmlns:a16="http://schemas.microsoft.com/office/drawing/2014/main" id="{FA1249D8-3E77-619A-16D0-03728E39785B}"/>
              </a:ext>
            </a:extLst>
          </p:cNvPr>
          <p:cNvSpPr/>
          <p:nvPr/>
        </p:nvSpPr>
        <p:spPr>
          <a:xfrm>
            <a:off x="6029085" y="4460617"/>
            <a:ext cx="5464129" cy="2256272"/>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7" name="Rectangle 4096">
            <a:extLst>
              <a:ext uri="{FF2B5EF4-FFF2-40B4-BE49-F238E27FC236}">
                <a16:creationId xmlns:a16="http://schemas.microsoft.com/office/drawing/2014/main" id="{0C65B673-8947-88CF-AD56-93A8CC617DA3}"/>
              </a:ext>
            </a:extLst>
          </p:cNvPr>
          <p:cNvSpPr/>
          <p:nvPr/>
        </p:nvSpPr>
        <p:spPr>
          <a:xfrm>
            <a:off x="6029085" y="212085"/>
            <a:ext cx="5464129" cy="1800983"/>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6" name="Picture 4" descr="🔖 Bookmark Emoji">
            <a:extLst>
              <a:ext uri="{FF2B5EF4-FFF2-40B4-BE49-F238E27FC236}">
                <a16:creationId xmlns:a16="http://schemas.microsoft.com/office/drawing/2014/main" id="{7B1C8FE6-8FF6-7E9E-0216-0521291F1E20}"/>
              </a:ext>
            </a:extLst>
          </p:cNvPr>
          <p:cNvPicPr>
            <a:picLocks noChangeAspect="1" noChangeArrowheads="1"/>
          </p:cNvPicPr>
          <p:nvPr/>
        </p:nvPicPr>
        <p:blipFill rotWithShape="1">
          <a:blip r:embed="rId5">
            <a:duotone>
              <a:schemeClr val="accent6">
                <a:shade val="45000"/>
                <a:satMod val="135000"/>
              </a:schemeClr>
              <a:prstClr val="white"/>
            </a:duotone>
            <a:extLst>
              <a:ext uri="{28A0092B-C50C-407E-A947-70E740481C1C}">
                <a14:useLocalDpi xmlns:a14="http://schemas.microsoft.com/office/drawing/2010/main" val="0"/>
              </a:ext>
            </a:extLst>
          </a:blip>
          <a:srcRect l="28586" r="28739"/>
          <a:stretch/>
        </p:blipFill>
        <p:spPr bwMode="auto">
          <a:xfrm>
            <a:off x="880534" y="5689602"/>
            <a:ext cx="1174043" cy="2260219"/>
          </a:xfrm>
          <a:prstGeom prst="rect">
            <a:avLst/>
          </a:prstGeom>
          <a:noFill/>
          <a:extLst>
            <a:ext uri="{909E8E84-426E-40DD-AFC4-6F175D3DCCD1}">
              <a14:hiddenFill xmlns:a14="http://schemas.microsoft.com/office/drawing/2010/main">
                <a:solidFill>
                  <a:srgbClr val="FFFFFF"/>
                </a:solidFill>
              </a14:hiddenFill>
            </a:ext>
          </a:extLst>
        </p:spPr>
      </p:pic>
      <p:sp>
        <p:nvSpPr>
          <p:cNvPr id="4107" name="TextBox 4106">
            <a:extLst>
              <a:ext uri="{FF2B5EF4-FFF2-40B4-BE49-F238E27FC236}">
                <a16:creationId xmlns:a16="http://schemas.microsoft.com/office/drawing/2014/main" id="{63C2487A-DFC0-A0A1-9C24-DC90FA306499}"/>
              </a:ext>
            </a:extLst>
          </p:cNvPr>
          <p:cNvSpPr txBox="1"/>
          <p:nvPr/>
        </p:nvSpPr>
        <p:spPr>
          <a:xfrm>
            <a:off x="906797" y="5793511"/>
            <a:ext cx="1147780" cy="738664"/>
          </a:xfrm>
          <a:prstGeom prst="rect">
            <a:avLst/>
          </a:prstGeom>
          <a:noFill/>
        </p:spPr>
        <p:txBody>
          <a:bodyPr wrap="square">
            <a:spAutoFit/>
          </a:bodyPr>
          <a:lstStyle/>
          <a:p>
            <a:pPr algn="ctr"/>
            <a:r>
              <a:rPr lang="en-US" sz="1400" dirty="0">
                <a:solidFill>
                  <a:schemeClr val="bg1"/>
                </a:solidFill>
              </a:rPr>
              <a:t>Unfolding God’s </a:t>
            </a:r>
          </a:p>
          <a:p>
            <a:pPr algn="ctr"/>
            <a:r>
              <a:rPr lang="en-US" sz="1400" dirty="0">
                <a:solidFill>
                  <a:schemeClr val="bg1"/>
                </a:solidFill>
              </a:rPr>
              <a:t>Plan</a:t>
            </a:r>
          </a:p>
        </p:txBody>
      </p:sp>
    </p:spTree>
    <p:extLst>
      <p:ext uri="{BB962C8B-B14F-4D97-AF65-F5344CB8AC3E}">
        <p14:creationId xmlns:p14="http://schemas.microsoft.com/office/powerpoint/2010/main" val="2061967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194" name="Picture 2" descr="Open book page template Royalty Free Vector Image">
            <a:extLst>
              <a:ext uri="{FF2B5EF4-FFF2-40B4-BE49-F238E27FC236}">
                <a16:creationId xmlns:a16="http://schemas.microsoft.com/office/drawing/2014/main" id="{072829B0-09A7-FB33-5731-46A5FAA4C161}"/>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8627" t="8313" r="10337" b="13992"/>
          <a:stretch/>
        </p:blipFill>
        <p:spPr bwMode="auto">
          <a:xfrm>
            <a:off x="0" y="-45865"/>
            <a:ext cx="5241746" cy="69497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32488BE-320D-2D55-0C2F-F4DC640656EE}"/>
              </a:ext>
            </a:extLst>
          </p:cNvPr>
          <p:cNvSpPr txBox="1"/>
          <p:nvPr/>
        </p:nvSpPr>
        <p:spPr>
          <a:xfrm>
            <a:off x="6096000" y="1767005"/>
            <a:ext cx="5534310" cy="3323987"/>
          </a:xfrm>
          <a:prstGeom prst="rect">
            <a:avLst/>
          </a:prstGeom>
          <a:noFill/>
        </p:spPr>
        <p:txBody>
          <a:bodyPr wrap="square">
            <a:spAutoFit/>
          </a:bodyPr>
          <a:lstStyle/>
          <a:p>
            <a:pPr marL="0" marR="0" indent="0">
              <a:spcBef>
                <a:spcPts val="0"/>
              </a:spcBef>
              <a:spcAft>
                <a:spcPts val="600"/>
              </a:spcAft>
              <a:buNone/>
            </a:pPr>
            <a:r>
              <a:rPr lang="en-US" sz="2000" b="1" baseline="30000" dirty="0">
                <a:effectLst/>
                <a:cs typeface="Calibri" panose="020F0502020204030204" pitchFamily="34" charset="0"/>
              </a:rPr>
              <a:t>3 </a:t>
            </a:r>
            <a:r>
              <a:rPr lang="en-US" sz="2000" dirty="0">
                <a:effectLst/>
                <a:cs typeface="Calibri" panose="020F0502020204030204" pitchFamily="34" charset="0"/>
              </a:rPr>
              <a:t>Not only that, but we </a:t>
            </a:r>
            <a:r>
              <a:rPr lang="en-US" sz="2000" b="1" dirty="0">
                <a:solidFill>
                  <a:schemeClr val="accent6"/>
                </a:solidFill>
                <a:effectLst/>
                <a:cs typeface="Calibri" panose="020F0502020204030204" pitchFamily="34" charset="0"/>
              </a:rPr>
              <a:t>rejoice</a:t>
            </a:r>
            <a:r>
              <a:rPr lang="en-US" sz="2000" b="1" dirty="0">
                <a:effectLst/>
                <a:cs typeface="Calibri" panose="020F0502020204030204" pitchFamily="34" charset="0"/>
              </a:rPr>
              <a:t> </a:t>
            </a:r>
            <a:r>
              <a:rPr lang="en-US" sz="2000" dirty="0">
                <a:effectLst/>
                <a:cs typeface="Calibri" panose="020F0502020204030204" pitchFamily="34" charset="0"/>
              </a:rPr>
              <a:t>in our </a:t>
            </a:r>
            <a:r>
              <a:rPr lang="en-US" sz="2000" b="1" dirty="0">
                <a:solidFill>
                  <a:schemeClr val="accent1"/>
                </a:solidFill>
                <a:effectLst/>
                <a:cs typeface="Calibri" panose="020F0502020204030204" pitchFamily="34" charset="0"/>
              </a:rPr>
              <a:t>sufferings</a:t>
            </a:r>
            <a:r>
              <a:rPr lang="en-US" sz="2000" dirty="0">
                <a:effectLst/>
                <a:cs typeface="Calibri" panose="020F0502020204030204" pitchFamily="34" charset="0"/>
              </a:rPr>
              <a:t>, knowing that</a:t>
            </a:r>
            <a:r>
              <a:rPr lang="en-US" sz="2000" b="1" dirty="0">
                <a:effectLst/>
                <a:cs typeface="Calibri" panose="020F0502020204030204" pitchFamily="34" charset="0"/>
              </a:rPr>
              <a:t> </a:t>
            </a:r>
            <a:r>
              <a:rPr lang="en-US" sz="2000" b="1" dirty="0">
                <a:solidFill>
                  <a:schemeClr val="accent1"/>
                </a:solidFill>
                <a:effectLst/>
                <a:cs typeface="Calibri" panose="020F0502020204030204" pitchFamily="34" charset="0"/>
              </a:rPr>
              <a:t>suffering</a:t>
            </a:r>
            <a:r>
              <a:rPr lang="en-US" sz="2000" b="1" dirty="0">
                <a:effectLst/>
                <a:cs typeface="Calibri" panose="020F0502020204030204" pitchFamily="34" charset="0"/>
              </a:rPr>
              <a:t> </a:t>
            </a:r>
            <a:r>
              <a:rPr lang="en-US" sz="2000" dirty="0">
                <a:effectLst/>
                <a:cs typeface="Calibri" panose="020F0502020204030204" pitchFamily="34" charset="0"/>
              </a:rPr>
              <a:t>produces</a:t>
            </a:r>
            <a:r>
              <a:rPr lang="en-US" sz="2000" b="1" dirty="0">
                <a:effectLst/>
                <a:cs typeface="Calibri" panose="020F0502020204030204" pitchFamily="34" charset="0"/>
              </a:rPr>
              <a:t> </a:t>
            </a:r>
            <a:r>
              <a:rPr lang="en-US" sz="2000" b="1" dirty="0">
                <a:solidFill>
                  <a:schemeClr val="accent1"/>
                </a:solidFill>
                <a:effectLst/>
                <a:cs typeface="Calibri" panose="020F0502020204030204" pitchFamily="34" charset="0"/>
              </a:rPr>
              <a:t>endurance</a:t>
            </a:r>
            <a:r>
              <a:rPr lang="en-US" sz="2000" dirty="0">
                <a:effectLst/>
                <a:cs typeface="Calibri" panose="020F0502020204030204" pitchFamily="34" charset="0"/>
              </a:rPr>
              <a:t>, </a:t>
            </a:r>
            <a:r>
              <a:rPr lang="en-US" sz="2000" b="1" baseline="30000" dirty="0">
                <a:effectLst/>
                <a:cs typeface="Calibri" panose="020F0502020204030204" pitchFamily="34" charset="0"/>
              </a:rPr>
              <a:t>4 </a:t>
            </a:r>
            <a:r>
              <a:rPr lang="en-US" sz="2000" dirty="0">
                <a:effectLst/>
                <a:cs typeface="Calibri" panose="020F0502020204030204" pitchFamily="34" charset="0"/>
              </a:rPr>
              <a:t>and </a:t>
            </a:r>
            <a:r>
              <a:rPr lang="en-US" sz="2000" b="1" dirty="0">
                <a:solidFill>
                  <a:schemeClr val="accent1"/>
                </a:solidFill>
                <a:effectLst/>
                <a:cs typeface="Calibri" panose="020F0502020204030204" pitchFamily="34" charset="0"/>
              </a:rPr>
              <a:t>endurance</a:t>
            </a:r>
            <a:r>
              <a:rPr lang="en-US" sz="2000" b="1" dirty="0">
                <a:effectLst/>
                <a:cs typeface="Calibri" panose="020F0502020204030204" pitchFamily="34" charset="0"/>
              </a:rPr>
              <a:t> </a:t>
            </a:r>
            <a:r>
              <a:rPr lang="en-US" sz="2000" dirty="0">
                <a:effectLst/>
                <a:cs typeface="Calibri" panose="020F0502020204030204" pitchFamily="34" charset="0"/>
              </a:rPr>
              <a:t>produces</a:t>
            </a:r>
            <a:r>
              <a:rPr lang="en-US" sz="2000" b="1" dirty="0">
                <a:effectLst/>
                <a:cs typeface="Calibri" panose="020F0502020204030204" pitchFamily="34" charset="0"/>
              </a:rPr>
              <a:t> </a:t>
            </a:r>
            <a:r>
              <a:rPr lang="en-US" sz="2000" b="1" dirty="0">
                <a:solidFill>
                  <a:schemeClr val="accent1"/>
                </a:solidFill>
                <a:effectLst/>
                <a:cs typeface="Calibri" panose="020F0502020204030204" pitchFamily="34" charset="0"/>
              </a:rPr>
              <a:t>character</a:t>
            </a:r>
            <a:r>
              <a:rPr lang="en-US" sz="2000" dirty="0">
                <a:effectLst/>
                <a:cs typeface="Calibri" panose="020F0502020204030204" pitchFamily="34" charset="0"/>
              </a:rPr>
              <a:t>, and </a:t>
            </a:r>
            <a:r>
              <a:rPr lang="en-US" sz="2000" b="1" dirty="0">
                <a:solidFill>
                  <a:schemeClr val="accent1"/>
                </a:solidFill>
                <a:effectLst/>
                <a:cs typeface="Calibri" panose="020F0502020204030204" pitchFamily="34" charset="0"/>
              </a:rPr>
              <a:t>character</a:t>
            </a:r>
            <a:r>
              <a:rPr lang="en-US" sz="2000" b="1" dirty="0">
                <a:effectLst/>
                <a:cs typeface="Calibri" panose="020F0502020204030204" pitchFamily="34" charset="0"/>
              </a:rPr>
              <a:t> </a:t>
            </a:r>
            <a:r>
              <a:rPr lang="en-US" sz="2000" dirty="0">
                <a:effectLst/>
                <a:cs typeface="Calibri" panose="020F0502020204030204" pitchFamily="34" charset="0"/>
              </a:rPr>
              <a:t>produces</a:t>
            </a:r>
            <a:r>
              <a:rPr lang="en-US" sz="2000" b="1" dirty="0">
                <a:effectLst/>
                <a:cs typeface="Calibri" panose="020F0502020204030204" pitchFamily="34" charset="0"/>
              </a:rPr>
              <a:t> </a:t>
            </a:r>
            <a:r>
              <a:rPr lang="en-US" sz="2000" b="1" dirty="0">
                <a:solidFill>
                  <a:schemeClr val="accent1"/>
                </a:solidFill>
                <a:effectLst/>
                <a:cs typeface="Calibri" panose="020F0502020204030204" pitchFamily="34" charset="0"/>
              </a:rPr>
              <a:t>hope</a:t>
            </a:r>
            <a:r>
              <a:rPr lang="en-US" sz="2000" dirty="0">
                <a:effectLst/>
                <a:cs typeface="Calibri" panose="020F0502020204030204" pitchFamily="34" charset="0"/>
              </a:rPr>
              <a:t>, </a:t>
            </a:r>
            <a:r>
              <a:rPr lang="en-US" sz="2000" b="1" baseline="30000" dirty="0">
                <a:effectLst/>
                <a:cs typeface="Calibri" panose="020F0502020204030204" pitchFamily="34" charset="0"/>
              </a:rPr>
              <a:t>5 </a:t>
            </a:r>
            <a:r>
              <a:rPr lang="en-US" sz="2000" dirty="0">
                <a:effectLst/>
                <a:cs typeface="Calibri" panose="020F0502020204030204" pitchFamily="34" charset="0"/>
              </a:rPr>
              <a:t>and </a:t>
            </a:r>
            <a:r>
              <a:rPr lang="en-US" sz="2000" b="1" dirty="0">
                <a:solidFill>
                  <a:schemeClr val="accent1"/>
                </a:solidFill>
                <a:effectLst/>
                <a:cs typeface="Calibri" panose="020F0502020204030204" pitchFamily="34" charset="0"/>
              </a:rPr>
              <a:t>hope</a:t>
            </a:r>
            <a:r>
              <a:rPr lang="en-US" sz="2000" b="1" dirty="0">
                <a:effectLst/>
                <a:cs typeface="Calibri" panose="020F0502020204030204" pitchFamily="34" charset="0"/>
              </a:rPr>
              <a:t> does not put us to shame</a:t>
            </a:r>
            <a:r>
              <a:rPr lang="en-US" sz="2000" dirty="0">
                <a:effectLst/>
                <a:cs typeface="Calibri" panose="020F0502020204030204" pitchFamily="34" charset="0"/>
              </a:rPr>
              <a:t>, because </a:t>
            </a:r>
            <a:r>
              <a:rPr lang="en-US" sz="2000" b="1" dirty="0">
                <a:effectLst/>
                <a:cs typeface="Calibri" panose="020F0502020204030204" pitchFamily="34" charset="0"/>
              </a:rPr>
              <a:t>God’s </a:t>
            </a:r>
            <a:r>
              <a:rPr lang="en-US" sz="2000" b="1" dirty="0">
                <a:solidFill>
                  <a:schemeClr val="accent6"/>
                </a:solidFill>
                <a:effectLst/>
                <a:cs typeface="Calibri" panose="020F0502020204030204" pitchFamily="34" charset="0"/>
              </a:rPr>
              <a:t>love</a:t>
            </a:r>
            <a:r>
              <a:rPr lang="en-US" sz="2000" b="1" dirty="0">
                <a:effectLst/>
                <a:cs typeface="Calibri" panose="020F0502020204030204" pitchFamily="34" charset="0"/>
              </a:rPr>
              <a:t> has been poured into our hearts through the Holy Spirit who has been given to us</a:t>
            </a:r>
            <a:r>
              <a:rPr lang="en-US" sz="2000" dirty="0">
                <a:effectLst/>
                <a:cs typeface="Calibri" panose="020F0502020204030204" pitchFamily="34" charset="0"/>
              </a:rPr>
              <a:t>. </a:t>
            </a:r>
          </a:p>
          <a:p>
            <a:pPr marL="0" marR="0" indent="0">
              <a:spcBef>
                <a:spcPts val="0"/>
              </a:spcBef>
              <a:spcAft>
                <a:spcPts val="600"/>
              </a:spcAft>
              <a:buNone/>
            </a:pPr>
            <a:endParaRPr lang="en-US" sz="2000" dirty="0">
              <a:cs typeface="Calibri" panose="020F0502020204030204" pitchFamily="34" charset="0"/>
            </a:endParaRPr>
          </a:p>
          <a:p>
            <a:pPr marL="0" indent="0">
              <a:spcBef>
                <a:spcPts val="0"/>
              </a:spcBef>
              <a:spcAft>
                <a:spcPts val="600"/>
              </a:spcAft>
              <a:buNone/>
            </a:pPr>
            <a:r>
              <a:rPr lang="en-US" sz="2000" dirty="0">
                <a:effectLst/>
                <a:cs typeface="Calibri" panose="020F0502020204030204" pitchFamily="34" charset="0"/>
              </a:rPr>
              <a:t>Romans 5:3–5 (ESV) </a:t>
            </a:r>
          </a:p>
        </p:txBody>
      </p:sp>
      <p:sp>
        <p:nvSpPr>
          <p:cNvPr id="13" name="Content Placeholder 2">
            <a:extLst>
              <a:ext uri="{FF2B5EF4-FFF2-40B4-BE49-F238E27FC236}">
                <a16:creationId xmlns:a16="http://schemas.microsoft.com/office/drawing/2014/main" id="{142CF0A3-839F-6FE0-6B8E-0DF3F5C48D3D}"/>
              </a:ext>
            </a:extLst>
          </p:cNvPr>
          <p:cNvSpPr txBox="1">
            <a:spLocks/>
          </p:cNvSpPr>
          <p:nvPr/>
        </p:nvSpPr>
        <p:spPr>
          <a:xfrm>
            <a:off x="1145182" y="436981"/>
            <a:ext cx="3720330" cy="3023753"/>
          </a:xfrm>
          <a:prstGeom prst="rect">
            <a:avLst/>
          </a:prstGeom>
        </p:spPr>
        <p:txBody>
          <a:bodyPr anchor="ctr">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1200"/>
              </a:spcBef>
              <a:spcAft>
                <a:spcPts val="1000"/>
              </a:spcAft>
              <a:buFont typeface="Arial" panose="020B0604020202020204" pitchFamily="34" charset="0"/>
              <a:buNone/>
            </a:pPr>
            <a:r>
              <a:rPr lang="en-US" sz="1600" b="1" dirty="0"/>
              <a:t>The Temptation of Jesus </a:t>
            </a:r>
          </a:p>
          <a:p>
            <a:pPr marL="0" indent="0">
              <a:lnSpc>
                <a:spcPct val="115000"/>
              </a:lnSpc>
              <a:spcBef>
                <a:spcPts val="0"/>
              </a:spcBef>
              <a:buFont typeface="Arial" panose="020B0604020202020204" pitchFamily="34" charset="0"/>
              <a:buNone/>
            </a:pPr>
            <a:r>
              <a:rPr lang="en-US" sz="1600" b="1" baseline="30000" dirty="0"/>
              <a:t>12 </a:t>
            </a:r>
            <a:r>
              <a:rPr lang="en-US" sz="1600" dirty="0"/>
              <a:t>The Spirit immediately drove him out into the wilderness. </a:t>
            </a:r>
            <a:r>
              <a:rPr lang="en-US" sz="1600" b="1" baseline="30000" dirty="0"/>
              <a:t>13 </a:t>
            </a:r>
            <a:r>
              <a:rPr lang="en-US" sz="1600" dirty="0"/>
              <a:t>And he was in the wilderness forty days, being </a:t>
            </a:r>
            <a:r>
              <a:rPr lang="en-US" sz="1600" b="1" dirty="0"/>
              <a:t>tempted by Satan</a:t>
            </a:r>
            <a:r>
              <a:rPr lang="en-US" sz="1600" dirty="0"/>
              <a:t>. And he was with the wild animals, and </a:t>
            </a:r>
            <a:r>
              <a:rPr lang="en-US" sz="1600" b="1" dirty="0"/>
              <a:t>the angels were ministering to him</a:t>
            </a:r>
            <a:r>
              <a:rPr lang="en-US" sz="1600" dirty="0"/>
              <a:t>.</a:t>
            </a:r>
          </a:p>
          <a:p>
            <a:pPr marL="0" indent="0">
              <a:lnSpc>
                <a:spcPct val="115000"/>
              </a:lnSpc>
              <a:spcBef>
                <a:spcPts val="0"/>
              </a:spcBef>
              <a:buNone/>
            </a:pPr>
            <a:endParaRPr lang="en-US" sz="1600" dirty="0"/>
          </a:p>
          <a:p>
            <a:pPr marL="0" indent="0">
              <a:lnSpc>
                <a:spcPct val="115000"/>
              </a:lnSpc>
              <a:spcBef>
                <a:spcPts val="0"/>
              </a:spcBef>
              <a:buNone/>
            </a:pPr>
            <a:r>
              <a:rPr lang="en-US" sz="1600" dirty="0"/>
              <a:t>Mark 1:12-13 (ESV) </a:t>
            </a:r>
          </a:p>
        </p:txBody>
      </p:sp>
      <p:pic>
        <p:nvPicPr>
          <p:cNvPr id="14" name="Picture 4" descr="🔖 Bookmark Emoji">
            <a:extLst>
              <a:ext uri="{FF2B5EF4-FFF2-40B4-BE49-F238E27FC236}">
                <a16:creationId xmlns:a16="http://schemas.microsoft.com/office/drawing/2014/main" id="{945AC308-5069-D0E6-AAE9-B13CCF6EABF4}"/>
              </a:ext>
            </a:extLst>
          </p:cNvPr>
          <p:cNvPicPr>
            <a:picLocks noChangeAspect="1" noChangeArrowheads="1"/>
          </p:cNvPicPr>
          <p:nvPr/>
        </p:nvPicPr>
        <p:blipFill rotWithShape="1">
          <a:blip r:embed="rId5">
            <a:duotone>
              <a:schemeClr val="accent6">
                <a:shade val="45000"/>
                <a:satMod val="135000"/>
              </a:schemeClr>
              <a:prstClr val="white"/>
            </a:duotone>
            <a:extLst>
              <a:ext uri="{28A0092B-C50C-407E-A947-70E740481C1C}">
                <a14:useLocalDpi xmlns:a14="http://schemas.microsoft.com/office/drawing/2010/main" val="0"/>
              </a:ext>
            </a:extLst>
          </a:blip>
          <a:srcRect l="28586" r="28739"/>
          <a:stretch/>
        </p:blipFill>
        <p:spPr bwMode="auto">
          <a:xfrm>
            <a:off x="880534" y="5689602"/>
            <a:ext cx="1174043" cy="226021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1F7DBB2C-8F21-CF12-5ECF-9D71E7D701FF}"/>
              </a:ext>
            </a:extLst>
          </p:cNvPr>
          <p:cNvSpPr txBox="1"/>
          <p:nvPr/>
        </p:nvSpPr>
        <p:spPr>
          <a:xfrm>
            <a:off x="906797" y="5954876"/>
            <a:ext cx="1147780" cy="338554"/>
          </a:xfrm>
          <a:prstGeom prst="rect">
            <a:avLst/>
          </a:prstGeom>
          <a:noFill/>
        </p:spPr>
        <p:txBody>
          <a:bodyPr wrap="square">
            <a:spAutoFit/>
          </a:bodyPr>
          <a:lstStyle/>
          <a:p>
            <a:pPr algn="ctr"/>
            <a:r>
              <a:rPr lang="en-US" sz="1600" dirty="0">
                <a:solidFill>
                  <a:schemeClr val="bg1"/>
                </a:solidFill>
              </a:rPr>
              <a:t>Trials</a:t>
            </a:r>
          </a:p>
        </p:txBody>
      </p:sp>
    </p:spTree>
    <p:extLst>
      <p:ext uri="{BB962C8B-B14F-4D97-AF65-F5344CB8AC3E}">
        <p14:creationId xmlns:p14="http://schemas.microsoft.com/office/powerpoint/2010/main" val="3598313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Open book page template Royalty Free Vector Image">
            <a:extLst>
              <a:ext uri="{FF2B5EF4-FFF2-40B4-BE49-F238E27FC236}">
                <a16:creationId xmlns:a16="http://schemas.microsoft.com/office/drawing/2014/main" id="{072829B0-09A7-FB33-5731-46A5FAA4C161}"/>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8627" t="8313" r="10337" b="13992"/>
          <a:stretch/>
        </p:blipFill>
        <p:spPr bwMode="auto">
          <a:xfrm>
            <a:off x="0" y="-45865"/>
            <a:ext cx="5241746" cy="69497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3" name="Content Placeholder 2">
            <a:extLst>
              <a:ext uri="{FF2B5EF4-FFF2-40B4-BE49-F238E27FC236}">
                <a16:creationId xmlns:a16="http://schemas.microsoft.com/office/drawing/2014/main" id="{142CF0A3-839F-6FE0-6B8E-0DF3F5C48D3D}"/>
              </a:ext>
            </a:extLst>
          </p:cNvPr>
          <p:cNvSpPr txBox="1">
            <a:spLocks/>
          </p:cNvSpPr>
          <p:nvPr/>
        </p:nvSpPr>
        <p:spPr>
          <a:xfrm>
            <a:off x="1145182" y="436981"/>
            <a:ext cx="3720330" cy="3023753"/>
          </a:xfrm>
          <a:prstGeom prst="rect">
            <a:avLst/>
          </a:prstGeom>
        </p:spPr>
        <p:txBody>
          <a:bodyPr anchor="ctr">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1200"/>
              </a:spcBef>
              <a:spcAft>
                <a:spcPts val="1000"/>
              </a:spcAft>
              <a:buFont typeface="Arial" panose="020B0604020202020204" pitchFamily="34" charset="0"/>
              <a:buNone/>
            </a:pPr>
            <a:r>
              <a:rPr lang="en-US" sz="1600" b="1" dirty="0"/>
              <a:t>The Temptation of Jesus </a:t>
            </a:r>
          </a:p>
          <a:p>
            <a:pPr marL="0" indent="0">
              <a:lnSpc>
                <a:spcPct val="115000"/>
              </a:lnSpc>
              <a:spcBef>
                <a:spcPts val="0"/>
              </a:spcBef>
              <a:buFont typeface="Arial" panose="020B0604020202020204" pitchFamily="34" charset="0"/>
              <a:buNone/>
            </a:pPr>
            <a:r>
              <a:rPr lang="en-US" sz="1600" b="1" baseline="30000" dirty="0"/>
              <a:t>12 </a:t>
            </a:r>
            <a:r>
              <a:rPr lang="en-US" sz="1600" dirty="0"/>
              <a:t>The Spirit immediately drove him out into the wilderness. </a:t>
            </a:r>
            <a:r>
              <a:rPr lang="en-US" sz="1600" b="1" baseline="30000" dirty="0"/>
              <a:t>13 </a:t>
            </a:r>
            <a:r>
              <a:rPr lang="en-US" sz="1600" dirty="0"/>
              <a:t>And he was in the wilderness forty days, being </a:t>
            </a:r>
            <a:r>
              <a:rPr lang="en-US" sz="1600" b="1" dirty="0"/>
              <a:t>tempted by Satan</a:t>
            </a:r>
            <a:r>
              <a:rPr lang="en-US" sz="1600" dirty="0"/>
              <a:t>. And he was with the wild animals, and </a:t>
            </a:r>
            <a:r>
              <a:rPr lang="en-US" sz="1600" b="1" dirty="0"/>
              <a:t>the angels were ministering to him</a:t>
            </a:r>
            <a:r>
              <a:rPr lang="en-US" sz="1600" dirty="0"/>
              <a:t>.</a:t>
            </a:r>
          </a:p>
          <a:p>
            <a:pPr marL="0" indent="0">
              <a:lnSpc>
                <a:spcPct val="115000"/>
              </a:lnSpc>
              <a:spcBef>
                <a:spcPts val="0"/>
              </a:spcBef>
              <a:buNone/>
            </a:pPr>
            <a:endParaRPr lang="en-US" sz="1600" dirty="0"/>
          </a:p>
          <a:p>
            <a:pPr marL="0" indent="0">
              <a:lnSpc>
                <a:spcPct val="115000"/>
              </a:lnSpc>
              <a:spcBef>
                <a:spcPts val="0"/>
              </a:spcBef>
              <a:buNone/>
            </a:pPr>
            <a:r>
              <a:rPr lang="en-US" sz="1600" dirty="0"/>
              <a:t>Mark 1:12-13 (ESV) </a:t>
            </a:r>
          </a:p>
        </p:txBody>
      </p:sp>
      <p:pic>
        <p:nvPicPr>
          <p:cNvPr id="14" name="Picture 4" descr="🔖 Bookmark Emoji">
            <a:extLst>
              <a:ext uri="{FF2B5EF4-FFF2-40B4-BE49-F238E27FC236}">
                <a16:creationId xmlns:a16="http://schemas.microsoft.com/office/drawing/2014/main" id="{945AC308-5069-D0E6-AAE9-B13CCF6EABF4}"/>
              </a:ext>
            </a:extLst>
          </p:cNvPr>
          <p:cNvPicPr>
            <a:picLocks noChangeAspect="1" noChangeArrowheads="1"/>
          </p:cNvPicPr>
          <p:nvPr/>
        </p:nvPicPr>
        <p:blipFill rotWithShape="1">
          <a:blip r:embed="rId5">
            <a:duotone>
              <a:schemeClr val="accent6">
                <a:shade val="45000"/>
                <a:satMod val="135000"/>
              </a:schemeClr>
              <a:prstClr val="white"/>
            </a:duotone>
            <a:extLst>
              <a:ext uri="{28A0092B-C50C-407E-A947-70E740481C1C}">
                <a14:useLocalDpi xmlns:a14="http://schemas.microsoft.com/office/drawing/2010/main" val="0"/>
              </a:ext>
            </a:extLst>
          </a:blip>
          <a:srcRect l="28586" r="28739"/>
          <a:stretch/>
        </p:blipFill>
        <p:spPr bwMode="auto">
          <a:xfrm>
            <a:off x="880534" y="5689602"/>
            <a:ext cx="1174043" cy="226021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1F7DBB2C-8F21-CF12-5ECF-9D71E7D701FF}"/>
              </a:ext>
            </a:extLst>
          </p:cNvPr>
          <p:cNvSpPr txBox="1"/>
          <p:nvPr/>
        </p:nvSpPr>
        <p:spPr>
          <a:xfrm>
            <a:off x="906797" y="5954876"/>
            <a:ext cx="1147780" cy="338554"/>
          </a:xfrm>
          <a:prstGeom prst="rect">
            <a:avLst/>
          </a:prstGeom>
          <a:noFill/>
        </p:spPr>
        <p:txBody>
          <a:bodyPr wrap="square">
            <a:spAutoFit/>
          </a:bodyPr>
          <a:lstStyle/>
          <a:p>
            <a:pPr algn="ctr"/>
            <a:r>
              <a:rPr lang="en-US" sz="1600" dirty="0">
                <a:solidFill>
                  <a:schemeClr val="bg1"/>
                </a:solidFill>
              </a:rPr>
              <a:t>Trials</a:t>
            </a:r>
          </a:p>
        </p:txBody>
      </p:sp>
    </p:spTree>
    <p:extLst>
      <p:ext uri="{BB962C8B-B14F-4D97-AF65-F5344CB8AC3E}">
        <p14:creationId xmlns:p14="http://schemas.microsoft.com/office/powerpoint/2010/main" val="38807648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8.9"/>
</p:tagLst>
</file>

<file path=ppt/theme/theme1.xml><?xml version="1.0" encoding="utf-8"?>
<a:theme xmlns:a="http://schemas.openxmlformats.org/drawingml/2006/main" name="SketchyVTI">
  <a:themeElements>
    <a:clrScheme name="AnalogousFromDarkSeedRightStep">
      <a:dk1>
        <a:srgbClr val="000000"/>
      </a:dk1>
      <a:lt1>
        <a:srgbClr val="FFFFFF"/>
      </a:lt1>
      <a:dk2>
        <a:srgbClr val="1B3028"/>
      </a:dk2>
      <a:lt2>
        <a:srgbClr val="F3F0F1"/>
      </a:lt2>
      <a:accent1>
        <a:srgbClr val="46B28B"/>
      </a:accent1>
      <a:accent2>
        <a:srgbClr val="3BABB1"/>
      </a:accent2>
      <a:accent3>
        <a:srgbClr val="4D8CC3"/>
      </a:accent3>
      <a:accent4>
        <a:srgbClr val="424FB4"/>
      </a:accent4>
      <a:accent5>
        <a:srgbClr val="704DC3"/>
      </a:accent5>
      <a:accent6>
        <a:srgbClr val="903BB1"/>
      </a:accent6>
      <a:hlink>
        <a:srgbClr val="839030"/>
      </a:hlink>
      <a:folHlink>
        <a:srgbClr val="7F7F7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3283</TotalTime>
  <Words>3976</Words>
  <Application>Microsoft Macintosh PowerPoint</Application>
  <PresentationFormat>Widescreen</PresentationFormat>
  <Paragraphs>354</Paragraphs>
  <Slides>35</Slides>
  <Notes>22</Notes>
  <HiddenSlides>9</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-apple-system</vt:lpstr>
      <vt:lpstr>Arial</vt:lpstr>
      <vt:lpstr>Calibri</vt:lpstr>
      <vt:lpstr>Century Gothic</vt:lpstr>
      <vt:lpstr>Poppins</vt:lpstr>
      <vt:lpstr>system-ui</vt:lpstr>
      <vt:lpstr>ui-sans-serif</vt:lpstr>
      <vt:lpstr>SketchyVTI</vt:lpstr>
      <vt:lpstr>Discovering God’s Plan</vt:lpstr>
      <vt:lpstr>The Gospels</vt:lpstr>
      <vt:lpstr>Who is Mark?</vt:lpstr>
      <vt:lpstr>PowerPoint Presentation</vt:lpstr>
      <vt:lpstr>PowerPoint Presentation</vt:lpstr>
      <vt:lpstr>PowerPoint Presentation</vt:lpstr>
      <vt:lpstr>PowerPoint Presentation</vt:lpstr>
      <vt:lpstr>PowerPoint Presentation</vt:lpstr>
      <vt:lpstr>PowerPoint Presentation</vt:lpstr>
      <vt:lpstr>Who is John?</vt:lpstr>
      <vt:lpstr>Jesus said…</vt:lpstr>
      <vt:lpstr>Jordan River</vt:lpstr>
      <vt:lpstr>Outline</vt:lpstr>
      <vt:lpstr>PowerPoint Presentation</vt:lpstr>
      <vt:lpstr>PowerPoint Presentation</vt:lpstr>
      <vt:lpstr>Prepare</vt:lpstr>
      <vt:lpstr>Trust</vt:lpstr>
      <vt:lpstr>God’s Instruction</vt:lpstr>
      <vt:lpstr>What is Wisdom?</vt:lpstr>
      <vt:lpstr>Ask for Wisdom</vt:lpstr>
      <vt:lpstr>PowerPoint Presentation</vt:lpstr>
      <vt:lpstr>Where might learn more about Jesus?</vt:lpstr>
      <vt:lpstr>God’s Promise</vt:lpstr>
      <vt:lpstr>Outline</vt:lpstr>
      <vt:lpstr>The End</vt:lpstr>
      <vt:lpstr>PowerPoint Presentation</vt:lpstr>
      <vt:lpstr>PowerPoint Presentation</vt:lpstr>
      <vt:lpstr>Wisdom from the Spirit </vt:lpstr>
      <vt:lpstr>Wisdom from Above </vt:lpstr>
      <vt:lpstr>PowerPoint Presentation</vt:lpstr>
      <vt:lpstr>PowerPoint Presentation</vt:lpstr>
      <vt:lpstr>Outline</vt:lpstr>
      <vt:lpstr>Mark 1:1-13 (ESV)</vt:lpstr>
      <vt:lpstr>What is Wisdom?</vt:lpstr>
      <vt:lpstr>Use the Wisdom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Preparation</dc:title>
  <dc:creator>Tom Gorup</dc:creator>
  <cp:lastModifiedBy>Tom Gorup</cp:lastModifiedBy>
  <cp:revision>3</cp:revision>
  <cp:lastPrinted>2023-09-02T19:04:58Z</cp:lastPrinted>
  <dcterms:created xsi:type="dcterms:W3CDTF">2023-09-01T19:55:56Z</dcterms:created>
  <dcterms:modified xsi:type="dcterms:W3CDTF">2023-11-26T22:20:28Z</dcterms:modified>
</cp:coreProperties>
</file>