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1"/>
  </p:sldMasterIdLst>
  <p:notesMasterIdLst>
    <p:notesMasterId r:id="rId14"/>
  </p:notesMasterIdLst>
  <p:sldIdLst>
    <p:sldId id="256" r:id="rId2"/>
    <p:sldId id="265" r:id="rId3"/>
    <p:sldId id="258" r:id="rId4"/>
    <p:sldId id="259" r:id="rId5"/>
    <p:sldId id="260" r:id="rId6"/>
    <p:sldId id="261" r:id="rId7"/>
    <p:sldId id="262" r:id="rId8"/>
    <p:sldId id="263" r:id="rId9"/>
    <p:sldId id="267" r:id="rId10"/>
    <p:sldId id="268" r:id="rId11"/>
    <p:sldId id="264"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2A07E-B27C-514C-8D34-213D3A4CAC07}" v="33" dt="2023-01-08T15:04:42.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986"/>
  </p:normalViewPr>
  <p:slideViewPr>
    <p:cSldViewPr snapToGrid="0">
      <p:cViewPr varScale="1">
        <p:scale>
          <a:sx n="90" d="100"/>
          <a:sy n="90" d="100"/>
        </p:scale>
        <p:origin x="232"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Gorup" userId="bd7e985d6a278036" providerId="LiveId" clId="{F982A07E-B27C-514C-8D34-213D3A4CAC07}"/>
    <pc:docChg chg="undo custSel addSld delSld modSld sldOrd">
      <pc:chgData name="Tom Gorup" userId="bd7e985d6a278036" providerId="LiveId" clId="{F982A07E-B27C-514C-8D34-213D3A4CAC07}" dt="2023-01-08T15:04:54.803" v="1333" actId="14100"/>
      <pc:docMkLst>
        <pc:docMk/>
      </pc:docMkLst>
      <pc:sldChg chg="modNotesTx">
        <pc:chgData name="Tom Gorup" userId="bd7e985d6a278036" providerId="LiveId" clId="{F982A07E-B27C-514C-8D34-213D3A4CAC07}" dt="2023-01-08T13:43:44.792" v="1326" actId="20577"/>
        <pc:sldMkLst>
          <pc:docMk/>
          <pc:sldMk cId="1414616208" sldId="256"/>
        </pc:sldMkLst>
      </pc:sldChg>
      <pc:sldChg chg="addSp delSp modSp mod ord setBg setClrOvrMap">
        <pc:chgData name="Tom Gorup" userId="bd7e985d6a278036" providerId="LiveId" clId="{F982A07E-B27C-514C-8D34-213D3A4CAC07}" dt="2023-01-08T13:34:01.193" v="1313" actId="20578"/>
        <pc:sldMkLst>
          <pc:docMk/>
          <pc:sldMk cId="3616209862" sldId="257"/>
        </pc:sldMkLst>
        <pc:spChg chg="mod">
          <ac:chgData name="Tom Gorup" userId="bd7e985d6a278036" providerId="LiveId" clId="{F982A07E-B27C-514C-8D34-213D3A4CAC07}" dt="2023-01-08T12:50:39.593" v="967" actId="26606"/>
          <ac:spMkLst>
            <pc:docMk/>
            <pc:sldMk cId="3616209862" sldId="257"/>
            <ac:spMk id="2" creationId="{594EB7CC-BE6E-F6D2-5ABC-7B187EED26FE}"/>
          </ac:spMkLst>
        </pc:spChg>
        <pc:spChg chg="mod">
          <ac:chgData name="Tom Gorup" userId="bd7e985d6a278036" providerId="LiveId" clId="{F982A07E-B27C-514C-8D34-213D3A4CAC07}" dt="2023-01-08T12:50:39.593" v="967" actId="26606"/>
          <ac:spMkLst>
            <pc:docMk/>
            <pc:sldMk cId="3616209862" sldId="257"/>
            <ac:spMk id="3" creationId="{4A376F6D-1D09-2FDA-3CE6-BDE955F55081}"/>
          </ac:spMkLst>
        </pc:spChg>
        <pc:spChg chg="add del">
          <ac:chgData name="Tom Gorup" userId="bd7e985d6a278036" providerId="LiveId" clId="{F982A07E-B27C-514C-8D34-213D3A4CAC07}" dt="2023-01-08T12:50:39.593" v="967" actId="26606"/>
          <ac:spMkLst>
            <pc:docMk/>
            <pc:sldMk cId="3616209862" sldId="257"/>
            <ac:spMk id="8" creationId="{A3BAF07C-C39E-42EB-BB22-8D46691D9735}"/>
          </ac:spMkLst>
        </pc:spChg>
        <pc:spChg chg="add del">
          <ac:chgData name="Tom Gorup" userId="bd7e985d6a278036" providerId="LiveId" clId="{F982A07E-B27C-514C-8D34-213D3A4CAC07}" dt="2023-01-08T12:50:39.593" v="967" actId="26606"/>
          <ac:spMkLst>
            <pc:docMk/>
            <pc:sldMk cId="3616209862" sldId="257"/>
            <ac:spMk id="31" creationId="{B3D296CC-CA82-4C71-A176-6A9FECDB82CB}"/>
          </ac:spMkLst>
        </pc:spChg>
        <pc:spChg chg="add del">
          <ac:chgData name="Tom Gorup" userId="bd7e985d6a278036" providerId="LiveId" clId="{F982A07E-B27C-514C-8D34-213D3A4CAC07}" dt="2023-01-08T12:50:39.593" v="967" actId="26606"/>
          <ac:spMkLst>
            <pc:docMk/>
            <pc:sldMk cId="3616209862" sldId="257"/>
            <ac:spMk id="33" creationId="{7D490819-5666-421A-BA38-5BB7F760B6E2}"/>
          </ac:spMkLst>
        </pc:spChg>
        <pc:spChg chg="add del">
          <ac:chgData name="Tom Gorup" userId="bd7e985d6a278036" providerId="LiveId" clId="{F982A07E-B27C-514C-8D34-213D3A4CAC07}" dt="2023-01-08T12:48:51.936" v="924" actId="26606"/>
          <ac:spMkLst>
            <pc:docMk/>
            <pc:sldMk cId="3616209862" sldId="257"/>
            <ac:spMk id="36" creationId="{90F08744-9D7B-4693-B8D6-2A5210AE96F6}"/>
          </ac:spMkLst>
        </pc:spChg>
        <pc:spChg chg="add del">
          <ac:chgData name="Tom Gorup" userId="bd7e985d6a278036" providerId="LiveId" clId="{F982A07E-B27C-514C-8D34-213D3A4CAC07}" dt="2023-01-08T12:50:39.593" v="967" actId="26606"/>
          <ac:spMkLst>
            <pc:docMk/>
            <pc:sldMk cId="3616209862" sldId="257"/>
            <ac:spMk id="37" creationId="{BC2574CF-1D35-4994-87BD-5A3378E1AB34}"/>
          </ac:spMkLst>
        </pc:spChg>
        <pc:spChg chg="add del">
          <ac:chgData name="Tom Gorup" userId="bd7e985d6a278036" providerId="LiveId" clId="{F982A07E-B27C-514C-8D34-213D3A4CAC07}" dt="2023-01-08T12:48:51.936" v="924" actId="26606"/>
          <ac:spMkLst>
            <pc:docMk/>
            <pc:sldMk cId="3616209862" sldId="257"/>
            <ac:spMk id="38" creationId="{5B2E630F-F386-44FA-B1A1-C10A9BF4346C}"/>
          </ac:spMkLst>
        </pc:spChg>
        <pc:spChg chg="add del">
          <ac:chgData name="Tom Gorup" userId="bd7e985d6a278036" providerId="LiveId" clId="{F982A07E-B27C-514C-8D34-213D3A4CAC07}" dt="2023-01-08T12:48:51.936" v="924" actId="26606"/>
          <ac:spMkLst>
            <pc:docMk/>
            <pc:sldMk cId="3616209862" sldId="257"/>
            <ac:spMk id="40" creationId="{73567C09-8B4D-49A6-A711-C44C5807D8DD}"/>
          </ac:spMkLst>
        </pc:spChg>
        <pc:spChg chg="add del">
          <ac:chgData name="Tom Gorup" userId="bd7e985d6a278036" providerId="LiveId" clId="{F982A07E-B27C-514C-8D34-213D3A4CAC07}" dt="2023-01-08T12:49:49.060" v="958" actId="26606"/>
          <ac:spMkLst>
            <pc:docMk/>
            <pc:sldMk cId="3616209862" sldId="257"/>
            <ac:spMk id="60" creationId="{10CE3618-1D7A-4256-B2AF-9DB692996C65}"/>
          </ac:spMkLst>
        </pc:spChg>
        <pc:spChg chg="add del">
          <ac:chgData name="Tom Gorup" userId="bd7e985d6a278036" providerId="LiveId" clId="{F982A07E-B27C-514C-8D34-213D3A4CAC07}" dt="2023-01-08T12:49:49.060" v="958" actId="26606"/>
          <ac:spMkLst>
            <pc:docMk/>
            <pc:sldMk cId="3616209862" sldId="257"/>
            <ac:spMk id="61" creationId="{3F39476B-1A6D-47CB-AC7A-FB87EF003323}"/>
          </ac:spMkLst>
        </pc:spChg>
        <pc:grpChg chg="add del">
          <ac:chgData name="Tom Gorup" userId="bd7e985d6a278036" providerId="LiveId" clId="{F982A07E-B27C-514C-8D34-213D3A4CAC07}" dt="2023-01-08T12:50:39.593" v="967" actId="26606"/>
          <ac:grpSpMkLst>
            <pc:docMk/>
            <pc:sldMk cId="3616209862" sldId="257"/>
            <ac:grpSpMk id="10" creationId="{D8E9CF54-0466-4261-9E62-0249E60E1886}"/>
          </ac:grpSpMkLst>
        </pc:grpChg>
        <pc:grpChg chg="add del">
          <ac:chgData name="Tom Gorup" userId="bd7e985d6a278036" providerId="LiveId" clId="{F982A07E-B27C-514C-8D34-213D3A4CAC07}" dt="2023-01-08T12:50:39.593" v="967" actId="26606"/>
          <ac:grpSpMkLst>
            <pc:docMk/>
            <pc:sldMk cId="3616209862" sldId="257"/>
            <ac:grpSpMk id="34" creationId="{8FDFAB5E-BFB6-4290-9F06-1AD4E52A3DF8}"/>
          </ac:grpSpMkLst>
        </pc:grpChg>
        <pc:grpChg chg="add del">
          <ac:chgData name="Tom Gorup" userId="bd7e985d6a278036" providerId="LiveId" clId="{F982A07E-B27C-514C-8D34-213D3A4CAC07}" dt="2023-01-08T12:49:49.060" v="958" actId="26606"/>
          <ac:grpSpMkLst>
            <pc:docMk/>
            <pc:sldMk cId="3616209862" sldId="257"/>
            <ac:grpSpMk id="62" creationId="{B984687B-789E-453B-921F-7804CCA6BA01}"/>
          </ac:grpSpMkLst>
        </pc:grpChg>
      </pc:sldChg>
      <pc:sldChg chg="modSp mod modNotesTx">
        <pc:chgData name="Tom Gorup" userId="bd7e985d6a278036" providerId="LiveId" clId="{F982A07E-B27C-514C-8D34-213D3A4CAC07}" dt="2023-01-08T12:54:29.599" v="1174" actId="313"/>
        <pc:sldMkLst>
          <pc:docMk/>
          <pc:sldMk cId="834815618" sldId="259"/>
        </pc:sldMkLst>
        <pc:spChg chg="mod">
          <ac:chgData name="Tom Gorup" userId="bd7e985d6a278036" providerId="LiveId" clId="{F982A07E-B27C-514C-8D34-213D3A4CAC07}" dt="2023-01-08T05:03:18.570" v="566" actId="20577"/>
          <ac:spMkLst>
            <pc:docMk/>
            <pc:sldMk cId="834815618" sldId="259"/>
            <ac:spMk id="2" creationId="{A2680FBF-C184-A543-50E2-2FD84472A6F1}"/>
          </ac:spMkLst>
        </pc:spChg>
        <pc:spChg chg="mod">
          <ac:chgData name="Tom Gorup" userId="bd7e985d6a278036" providerId="LiveId" clId="{F982A07E-B27C-514C-8D34-213D3A4CAC07}" dt="2023-01-08T00:33:49.955" v="11" actId="113"/>
          <ac:spMkLst>
            <pc:docMk/>
            <pc:sldMk cId="834815618" sldId="259"/>
            <ac:spMk id="3" creationId="{4DD42184-9CD0-258A-CB7D-CCB448A361F5}"/>
          </ac:spMkLst>
        </pc:spChg>
      </pc:sldChg>
      <pc:sldChg chg="modSp mod modNotesTx">
        <pc:chgData name="Tom Gorup" userId="bd7e985d6a278036" providerId="LiveId" clId="{F982A07E-B27C-514C-8D34-213D3A4CAC07}" dt="2023-01-08T12:54:55.343" v="1204" actId="20577"/>
        <pc:sldMkLst>
          <pc:docMk/>
          <pc:sldMk cId="2199089678" sldId="260"/>
        </pc:sldMkLst>
        <pc:spChg chg="mod">
          <ac:chgData name="Tom Gorup" userId="bd7e985d6a278036" providerId="LiveId" clId="{F982A07E-B27C-514C-8D34-213D3A4CAC07}" dt="2023-01-08T00:21:30.317" v="0" actId="113"/>
          <ac:spMkLst>
            <pc:docMk/>
            <pc:sldMk cId="2199089678" sldId="260"/>
            <ac:spMk id="2" creationId="{29A93B19-CD6C-B973-E0C9-4C876A72E3B9}"/>
          </ac:spMkLst>
        </pc:spChg>
        <pc:spChg chg="mod">
          <ac:chgData name="Tom Gorup" userId="bd7e985d6a278036" providerId="LiveId" clId="{F982A07E-B27C-514C-8D34-213D3A4CAC07}" dt="2023-01-08T01:30:01.647" v="41" actId="207"/>
          <ac:spMkLst>
            <pc:docMk/>
            <pc:sldMk cId="2199089678" sldId="260"/>
            <ac:spMk id="3" creationId="{818619CD-9705-3688-BD75-AAD6DB7D8117}"/>
          </ac:spMkLst>
        </pc:spChg>
      </pc:sldChg>
      <pc:sldChg chg="modSp mod modNotesTx">
        <pc:chgData name="Tom Gorup" userId="bd7e985d6a278036" providerId="LiveId" clId="{F982A07E-B27C-514C-8D34-213D3A4CAC07}" dt="2023-01-08T05:14:09.289" v="919" actId="20577"/>
        <pc:sldMkLst>
          <pc:docMk/>
          <pc:sldMk cId="788292954" sldId="261"/>
        </pc:sldMkLst>
        <pc:spChg chg="mod">
          <ac:chgData name="Tom Gorup" userId="bd7e985d6a278036" providerId="LiveId" clId="{F982A07E-B27C-514C-8D34-213D3A4CAC07}" dt="2023-01-08T01:31:04.703" v="78" actId="20577"/>
          <ac:spMkLst>
            <pc:docMk/>
            <pc:sldMk cId="788292954" sldId="261"/>
            <ac:spMk id="2" creationId="{E85E503A-DD9A-1CA6-71E5-CADBC0DC08CD}"/>
          </ac:spMkLst>
        </pc:spChg>
        <pc:spChg chg="mod">
          <ac:chgData name="Tom Gorup" userId="bd7e985d6a278036" providerId="LiveId" clId="{F982A07E-B27C-514C-8D34-213D3A4CAC07}" dt="2023-01-08T01:33:07.344" v="260" actId="207"/>
          <ac:spMkLst>
            <pc:docMk/>
            <pc:sldMk cId="788292954" sldId="261"/>
            <ac:spMk id="3" creationId="{80E4C982-C343-85D2-7D16-C74B8F7258C5}"/>
          </ac:spMkLst>
        </pc:spChg>
      </pc:sldChg>
      <pc:sldChg chg="modSp mod modNotesTx">
        <pc:chgData name="Tom Gorup" userId="bd7e985d6a278036" providerId="LiveId" clId="{F982A07E-B27C-514C-8D34-213D3A4CAC07}" dt="2023-01-08T12:56:05.266" v="1312" actId="313"/>
        <pc:sldMkLst>
          <pc:docMk/>
          <pc:sldMk cId="2434077343" sldId="262"/>
        </pc:sldMkLst>
        <pc:spChg chg="mod">
          <ac:chgData name="Tom Gorup" userId="bd7e985d6a278036" providerId="LiveId" clId="{F982A07E-B27C-514C-8D34-213D3A4CAC07}" dt="2023-01-08T01:34:46.903" v="445" actId="113"/>
          <ac:spMkLst>
            <pc:docMk/>
            <pc:sldMk cId="2434077343" sldId="262"/>
            <ac:spMk id="3" creationId="{69CECF33-5FDD-215D-7C87-91EB0A8FA8C7}"/>
          </ac:spMkLst>
        </pc:spChg>
      </pc:sldChg>
      <pc:sldChg chg="modSp mod ord">
        <pc:chgData name="Tom Gorup" userId="bd7e985d6a278036" providerId="LiveId" clId="{F982A07E-B27C-514C-8D34-213D3A4CAC07}" dt="2023-01-08T05:09:44.951" v="765" actId="20578"/>
        <pc:sldMkLst>
          <pc:docMk/>
          <pc:sldMk cId="4126167932" sldId="263"/>
        </pc:sldMkLst>
        <pc:spChg chg="mod">
          <ac:chgData name="Tom Gorup" userId="bd7e985d6a278036" providerId="LiveId" clId="{F982A07E-B27C-514C-8D34-213D3A4CAC07}" dt="2023-01-08T01:35:16.496" v="446" actId="20577"/>
          <ac:spMkLst>
            <pc:docMk/>
            <pc:sldMk cId="4126167932" sldId="263"/>
            <ac:spMk id="2" creationId="{E4C98136-BC8E-B205-5F5F-AB097386CAD3}"/>
          </ac:spMkLst>
        </pc:spChg>
        <pc:spChg chg="mod">
          <ac:chgData name="Tom Gorup" userId="bd7e985d6a278036" providerId="LiveId" clId="{F982A07E-B27C-514C-8D34-213D3A4CAC07}" dt="2023-01-08T00:33:23.455" v="8" actId="403"/>
          <ac:spMkLst>
            <pc:docMk/>
            <pc:sldMk cId="4126167932" sldId="263"/>
            <ac:spMk id="3" creationId="{AB261EB2-7186-1BE1-13DC-0A0D5F9D2843}"/>
          </ac:spMkLst>
        </pc:spChg>
      </pc:sldChg>
      <pc:sldChg chg="addSp delSp modSp new mod setBg addAnim delAnim modNotesTx">
        <pc:chgData name="Tom Gorup" userId="bd7e985d6a278036" providerId="LiveId" clId="{F982A07E-B27C-514C-8D34-213D3A4CAC07}" dt="2023-01-08T12:51:00.969" v="992" actId="20577"/>
        <pc:sldMkLst>
          <pc:docMk/>
          <pc:sldMk cId="357433669" sldId="265"/>
        </pc:sldMkLst>
        <pc:spChg chg="del mod ord">
          <ac:chgData name="Tom Gorup" userId="bd7e985d6a278036" providerId="LiveId" clId="{F982A07E-B27C-514C-8D34-213D3A4CAC07}" dt="2023-01-08T05:01:56" v="550" actId="478"/>
          <ac:spMkLst>
            <pc:docMk/>
            <pc:sldMk cId="357433669" sldId="265"/>
            <ac:spMk id="2" creationId="{00479737-B2B4-9D24-AF4B-5E598A01DED9}"/>
          </ac:spMkLst>
        </pc:spChg>
        <pc:spChg chg="del">
          <ac:chgData name="Tom Gorup" userId="bd7e985d6a278036" providerId="LiveId" clId="{F982A07E-B27C-514C-8D34-213D3A4CAC07}" dt="2023-01-08T04:49:41.157" v="448" actId="26606"/>
          <ac:spMkLst>
            <pc:docMk/>
            <pc:sldMk cId="357433669" sldId="265"/>
            <ac:spMk id="3" creationId="{CBB1FC75-DD4C-AAF3-129A-5D44071B8A1D}"/>
          </ac:spMkLst>
        </pc:spChg>
        <pc:spChg chg="add del mod">
          <ac:chgData name="Tom Gorup" userId="bd7e985d6a278036" providerId="LiveId" clId="{F982A07E-B27C-514C-8D34-213D3A4CAC07}" dt="2023-01-08T04:51:13.279" v="503" actId="931"/>
          <ac:spMkLst>
            <pc:docMk/>
            <pc:sldMk cId="357433669" sldId="265"/>
            <ac:spMk id="6" creationId="{544E0393-08D6-69F6-EDDE-D541E6A80A52}"/>
          </ac:spMkLst>
        </pc:spChg>
        <pc:spChg chg="add del">
          <ac:chgData name="Tom Gorup" userId="bd7e985d6a278036" providerId="LiveId" clId="{F982A07E-B27C-514C-8D34-213D3A4CAC07}" dt="2023-01-08T04:50:08.313" v="498" actId="26606"/>
          <ac:spMkLst>
            <pc:docMk/>
            <pc:sldMk cId="357433669" sldId="265"/>
            <ac:spMk id="34" creationId="{A3BAF07C-C39E-42EB-BB22-8D46691D9735}"/>
          </ac:spMkLst>
        </pc:spChg>
        <pc:spChg chg="add del">
          <ac:chgData name="Tom Gorup" userId="bd7e985d6a278036" providerId="LiveId" clId="{F982A07E-B27C-514C-8D34-213D3A4CAC07}" dt="2023-01-08T04:50:08.313" v="498" actId="26606"/>
          <ac:spMkLst>
            <pc:docMk/>
            <pc:sldMk cId="357433669" sldId="265"/>
            <ac:spMk id="57" creationId="{A7795DFA-888F-47E2-B44E-DE1D3B3E46A4}"/>
          </ac:spMkLst>
        </pc:spChg>
        <pc:spChg chg="add del">
          <ac:chgData name="Tom Gorup" userId="bd7e985d6a278036" providerId="LiveId" clId="{F982A07E-B27C-514C-8D34-213D3A4CAC07}" dt="2023-01-08T04:57:31.716" v="530" actId="26606"/>
          <ac:spMkLst>
            <pc:docMk/>
            <pc:sldMk cId="357433669" sldId="265"/>
            <ac:spMk id="88" creationId="{62704ED4-17AD-4155-82BF-349125232CE9}"/>
          </ac:spMkLst>
        </pc:spChg>
        <pc:spChg chg="add del">
          <ac:chgData name="Tom Gorup" userId="bd7e985d6a278036" providerId="LiveId" clId="{F982A07E-B27C-514C-8D34-213D3A4CAC07}" dt="2023-01-08T04:57:31.716" v="530" actId="26606"/>
          <ac:spMkLst>
            <pc:docMk/>
            <pc:sldMk cId="357433669" sldId="265"/>
            <ac:spMk id="111" creationId="{E4BAAF5C-577F-43DB-8ACD-EDAB5A54E6C0}"/>
          </ac:spMkLst>
        </pc:spChg>
        <pc:spChg chg="add del">
          <ac:chgData name="Tom Gorup" userId="bd7e985d6a278036" providerId="LiveId" clId="{F982A07E-B27C-514C-8D34-213D3A4CAC07}" dt="2023-01-08T04:57:31.716" v="530" actId="26606"/>
          <ac:spMkLst>
            <pc:docMk/>
            <pc:sldMk cId="357433669" sldId="265"/>
            <ac:spMk id="113" creationId="{78B6E08A-861F-4A1A-BCF0-69429C5A281C}"/>
          </ac:spMkLst>
        </pc:spChg>
        <pc:spChg chg="add del">
          <ac:chgData name="Tom Gorup" userId="bd7e985d6a278036" providerId="LiveId" clId="{F982A07E-B27C-514C-8D34-213D3A4CAC07}" dt="2023-01-08T04:56:22.448" v="506" actId="26606"/>
          <ac:spMkLst>
            <pc:docMk/>
            <pc:sldMk cId="357433669" sldId="265"/>
            <ac:spMk id="1057" creationId="{8334A2EF-69D9-41C1-9876-91D7FCF7C3C4}"/>
          </ac:spMkLst>
        </pc:spChg>
        <pc:spChg chg="add del">
          <ac:chgData name="Tom Gorup" userId="bd7e985d6a278036" providerId="LiveId" clId="{F982A07E-B27C-514C-8D34-213D3A4CAC07}" dt="2023-01-08T04:56:22.448" v="506" actId="26606"/>
          <ac:spMkLst>
            <pc:docMk/>
            <pc:sldMk cId="357433669" sldId="265"/>
            <ac:spMk id="1080" creationId="{C8CA0C52-5ACA-4F17-AA4A-312E0E110981}"/>
          </ac:spMkLst>
        </pc:spChg>
        <pc:spChg chg="add del">
          <ac:chgData name="Tom Gorup" userId="bd7e985d6a278036" providerId="LiveId" clId="{F982A07E-B27C-514C-8D34-213D3A4CAC07}" dt="2023-01-08T04:56:22.448" v="506" actId="26606"/>
          <ac:spMkLst>
            <pc:docMk/>
            <pc:sldMk cId="357433669" sldId="265"/>
            <ac:spMk id="1082" creationId="{4F37E7FB-7372-47E3-914E-7CF7E94B1C49}"/>
          </ac:spMkLst>
        </pc:spChg>
        <pc:spChg chg="add del">
          <ac:chgData name="Tom Gorup" userId="bd7e985d6a278036" providerId="LiveId" clId="{F982A07E-B27C-514C-8D34-213D3A4CAC07}" dt="2023-01-08T04:56:27.681" v="508" actId="26606"/>
          <ac:spMkLst>
            <pc:docMk/>
            <pc:sldMk cId="357433669" sldId="265"/>
            <ac:spMk id="1086" creationId="{DA04DBF5-8916-4A95-8F12-870B9CFB9216}"/>
          </ac:spMkLst>
        </pc:spChg>
        <pc:spChg chg="add del">
          <ac:chgData name="Tom Gorup" userId="bd7e985d6a278036" providerId="LiveId" clId="{F982A07E-B27C-514C-8D34-213D3A4CAC07}" dt="2023-01-08T04:56:33.191" v="510" actId="26606"/>
          <ac:spMkLst>
            <pc:docMk/>
            <pc:sldMk cId="357433669" sldId="265"/>
            <ac:spMk id="1112" creationId="{8334A2EF-69D9-41C1-9876-91D7FCF7C3C4}"/>
          </ac:spMkLst>
        </pc:spChg>
        <pc:spChg chg="add del">
          <ac:chgData name="Tom Gorup" userId="bd7e985d6a278036" providerId="LiveId" clId="{F982A07E-B27C-514C-8D34-213D3A4CAC07}" dt="2023-01-08T04:56:33.191" v="510" actId="26606"/>
          <ac:spMkLst>
            <pc:docMk/>
            <pc:sldMk cId="357433669" sldId="265"/>
            <ac:spMk id="1114" creationId="{C8CA0C52-5ACA-4F17-AA4A-312E0E110981}"/>
          </ac:spMkLst>
        </pc:spChg>
        <pc:spChg chg="add del">
          <ac:chgData name="Tom Gorup" userId="bd7e985d6a278036" providerId="LiveId" clId="{F982A07E-B27C-514C-8D34-213D3A4CAC07}" dt="2023-01-08T04:56:33.191" v="510" actId="26606"/>
          <ac:spMkLst>
            <pc:docMk/>
            <pc:sldMk cId="357433669" sldId="265"/>
            <ac:spMk id="1115" creationId="{4F37E7FB-7372-47E3-914E-7CF7E94B1C49}"/>
          </ac:spMkLst>
        </pc:spChg>
        <pc:spChg chg="add del">
          <ac:chgData name="Tom Gorup" userId="bd7e985d6a278036" providerId="LiveId" clId="{F982A07E-B27C-514C-8D34-213D3A4CAC07}" dt="2023-01-08T04:56:36.080" v="512" actId="26606"/>
          <ac:spMkLst>
            <pc:docMk/>
            <pc:sldMk cId="357433669" sldId="265"/>
            <ac:spMk id="1119" creationId="{9EA47B02-3E97-4A98-B862-97EE1CC87C95}"/>
          </ac:spMkLst>
        </pc:spChg>
        <pc:spChg chg="add del">
          <ac:chgData name="Tom Gorup" userId="bd7e985d6a278036" providerId="LiveId" clId="{F982A07E-B27C-514C-8D34-213D3A4CAC07}" dt="2023-01-08T04:56:38.960" v="515" actId="26606"/>
          <ac:spMkLst>
            <pc:docMk/>
            <pc:sldMk cId="357433669" sldId="265"/>
            <ac:spMk id="1145" creationId="{FD8F1113-2E3C-46E3-B54F-B7F421EEFD11}"/>
          </ac:spMkLst>
        </pc:spChg>
        <pc:spChg chg="add del">
          <ac:chgData name="Tom Gorup" userId="bd7e985d6a278036" providerId="LiveId" clId="{F982A07E-B27C-514C-8D34-213D3A4CAC07}" dt="2023-01-08T04:56:38.960" v="515" actId="26606"/>
          <ac:spMkLst>
            <pc:docMk/>
            <pc:sldMk cId="357433669" sldId="265"/>
            <ac:spMk id="1147" creationId="{4F37E7FB-7372-47E3-914E-7CF7E94B1C49}"/>
          </ac:spMkLst>
        </pc:spChg>
        <pc:spChg chg="add del">
          <ac:chgData name="Tom Gorup" userId="bd7e985d6a278036" providerId="LiveId" clId="{F982A07E-B27C-514C-8D34-213D3A4CAC07}" dt="2023-01-08T04:56:38.960" v="515" actId="26606"/>
          <ac:spMkLst>
            <pc:docMk/>
            <pc:sldMk cId="357433669" sldId="265"/>
            <ac:spMk id="1148" creationId="{16E168E2-3256-43A5-9298-9E5A6AE8F736}"/>
          </ac:spMkLst>
        </pc:spChg>
        <pc:spChg chg="add del">
          <ac:chgData name="Tom Gorup" userId="bd7e985d6a278036" providerId="LiveId" clId="{F982A07E-B27C-514C-8D34-213D3A4CAC07}" dt="2023-01-08T04:56:44.618" v="517" actId="26606"/>
          <ac:spMkLst>
            <pc:docMk/>
            <pc:sldMk cId="357433669" sldId="265"/>
            <ac:spMk id="1152" creationId="{FD8F1113-2E3C-46E3-B54F-B7F421EEFD11}"/>
          </ac:spMkLst>
        </pc:spChg>
        <pc:spChg chg="add del">
          <ac:chgData name="Tom Gorup" userId="bd7e985d6a278036" providerId="LiveId" clId="{F982A07E-B27C-514C-8D34-213D3A4CAC07}" dt="2023-01-08T04:56:44.618" v="517" actId="26606"/>
          <ac:spMkLst>
            <pc:docMk/>
            <pc:sldMk cId="357433669" sldId="265"/>
            <ac:spMk id="1173" creationId="{4F37E7FB-7372-47E3-914E-7CF7E94B1C49}"/>
          </ac:spMkLst>
        </pc:spChg>
        <pc:spChg chg="add del">
          <ac:chgData name="Tom Gorup" userId="bd7e985d6a278036" providerId="LiveId" clId="{F982A07E-B27C-514C-8D34-213D3A4CAC07}" dt="2023-01-08T04:56:44.618" v="517" actId="26606"/>
          <ac:spMkLst>
            <pc:docMk/>
            <pc:sldMk cId="357433669" sldId="265"/>
            <ac:spMk id="1174" creationId="{16E168E2-3256-43A5-9298-9E5A6AE8F736}"/>
          </ac:spMkLst>
        </pc:spChg>
        <pc:spChg chg="add del">
          <ac:chgData name="Tom Gorup" userId="bd7e985d6a278036" providerId="LiveId" clId="{F982A07E-B27C-514C-8D34-213D3A4CAC07}" dt="2023-01-08T04:56:47.191" v="520" actId="26606"/>
          <ac:spMkLst>
            <pc:docMk/>
            <pc:sldMk cId="357433669" sldId="265"/>
            <ac:spMk id="1178" creationId="{9499C9FE-4B17-4937-9EB8-3E1A97E32D88}"/>
          </ac:spMkLst>
        </pc:spChg>
        <pc:spChg chg="add del">
          <ac:chgData name="Tom Gorup" userId="bd7e985d6a278036" providerId="LiveId" clId="{F982A07E-B27C-514C-8D34-213D3A4CAC07}" dt="2023-01-08T04:57:31.716" v="530" actId="26606"/>
          <ac:spMkLst>
            <pc:docMk/>
            <pc:sldMk cId="357433669" sldId="265"/>
            <ac:spMk id="1185" creationId="{8334A2EF-69D9-41C1-9876-91D7FCF7C3C4}"/>
          </ac:spMkLst>
        </pc:spChg>
        <pc:spChg chg="add del">
          <ac:chgData name="Tom Gorup" userId="bd7e985d6a278036" providerId="LiveId" clId="{F982A07E-B27C-514C-8D34-213D3A4CAC07}" dt="2023-01-08T04:57:31.716" v="530" actId="26606"/>
          <ac:spMkLst>
            <pc:docMk/>
            <pc:sldMk cId="357433669" sldId="265"/>
            <ac:spMk id="1206" creationId="{C8CA0C52-5ACA-4F17-AA4A-312E0E110981}"/>
          </ac:spMkLst>
        </pc:spChg>
        <pc:spChg chg="add del">
          <ac:chgData name="Tom Gorup" userId="bd7e985d6a278036" providerId="LiveId" clId="{F982A07E-B27C-514C-8D34-213D3A4CAC07}" dt="2023-01-08T04:57:31.716" v="530" actId="26606"/>
          <ac:spMkLst>
            <pc:docMk/>
            <pc:sldMk cId="357433669" sldId="265"/>
            <ac:spMk id="1207" creationId="{4F37E7FB-7372-47E3-914E-7CF7E94B1C49}"/>
          </ac:spMkLst>
        </pc:spChg>
        <pc:grpChg chg="add del">
          <ac:chgData name="Tom Gorup" userId="bd7e985d6a278036" providerId="LiveId" clId="{F982A07E-B27C-514C-8D34-213D3A4CAC07}" dt="2023-01-08T04:50:08.313" v="498" actId="26606"/>
          <ac:grpSpMkLst>
            <pc:docMk/>
            <pc:sldMk cId="357433669" sldId="265"/>
            <ac:grpSpMk id="8" creationId="{84DB7353-7D7A-431B-A5B6-A3845E6F2BB2}"/>
          </ac:grpSpMkLst>
        </pc:grpChg>
        <pc:grpChg chg="add del">
          <ac:chgData name="Tom Gorup" userId="bd7e985d6a278036" providerId="LiveId" clId="{F982A07E-B27C-514C-8D34-213D3A4CAC07}" dt="2023-01-08T04:50:08.313" v="498" actId="26606"/>
          <ac:grpSpMkLst>
            <pc:docMk/>
            <pc:sldMk cId="357433669" sldId="265"/>
            <ac:grpSpMk id="29" creationId="{1B24766B-81CA-44C7-BF11-77A12BA42411}"/>
          </ac:grpSpMkLst>
        </pc:grpChg>
        <pc:grpChg chg="add del">
          <ac:chgData name="Tom Gorup" userId="bd7e985d6a278036" providerId="LiveId" clId="{F982A07E-B27C-514C-8D34-213D3A4CAC07}" dt="2023-01-08T04:50:08.313" v="498" actId="26606"/>
          <ac:grpSpMkLst>
            <pc:docMk/>
            <pc:sldMk cId="357433669" sldId="265"/>
            <ac:grpSpMk id="36" creationId="{D8E9CF54-0466-4261-9E62-0249E60E1886}"/>
          </ac:grpSpMkLst>
        </pc:grpChg>
        <pc:grpChg chg="add del">
          <ac:chgData name="Tom Gorup" userId="bd7e985d6a278036" providerId="LiveId" clId="{F982A07E-B27C-514C-8D34-213D3A4CAC07}" dt="2023-01-08T04:57:31.716" v="530" actId="26606"/>
          <ac:grpSpMkLst>
            <pc:docMk/>
            <pc:sldMk cId="357433669" sldId="265"/>
            <ac:grpSpMk id="62" creationId="{84DB7353-7D7A-431B-A5B6-A3845E6F2BB2}"/>
          </ac:grpSpMkLst>
        </pc:grpChg>
        <pc:grpChg chg="add del">
          <ac:chgData name="Tom Gorup" userId="bd7e985d6a278036" providerId="LiveId" clId="{F982A07E-B27C-514C-8D34-213D3A4CAC07}" dt="2023-01-08T04:57:31.716" v="530" actId="26606"/>
          <ac:grpSpMkLst>
            <pc:docMk/>
            <pc:sldMk cId="357433669" sldId="265"/>
            <ac:grpSpMk id="83" creationId="{1B24766B-81CA-44C7-BF11-77A12BA42411}"/>
          </ac:grpSpMkLst>
        </pc:grpChg>
        <pc:grpChg chg="add del">
          <ac:chgData name="Tom Gorup" userId="bd7e985d6a278036" providerId="LiveId" clId="{F982A07E-B27C-514C-8D34-213D3A4CAC07}" dt="2023-01-08T04:57:31.716" v="530" actId="26606"/>
          <ac:grpSpMkLst>
            <pc:docMk/>
            <pc:sldMk cId="357433669" sldId="265"/>
            <ac:grpSpMk id="90" creationId="{94030ADA-F758-4871-82A9-A900D3A1CF27}"/>
          </ac:grpSpMkLst>
        </pc:grpChg>
        <pc:grpChg chg="add del">
          <ac:chgData name="Tom Gorup" userId="bd7e985d6a278036" providerId="LiveId" clId="{F982A07E-B27C-514C-8D34-213D3A4CAC07}" dt="2023-01-08T04:56:22.448" v="506" actId="26606"/>
          <ac:grpSpMkLst>
            <pc:docMk/>
            <pc:sldMk cId="357433669" sldId="265"/>
            <ac:grpSpMk id="1031" creationId="{17C4610E-9C18-467B-BF10-BE6A974CC364}"/>
          </ac:grpSpMkLst>
        </pc:grpChg>
        <pc:grpChg chg="add del">
          <ac:chgData name="Tom Gorup" userId="bd7e985d6a278036" providerId="LiveId" clId="{F982A07E-B27C-514C-8D34-213D3A4CAC07}" dt="2023-01-08T04:56:22.448" v="506" actId="26606"/>
          <ac:grpSpMkLst>
            <pc:docMk/>
            <pc:sldMk cId="357433669" sldId="265"/>
            <ac:grpSpMk id="1052" creationId="{A899734C-500F-4274-9854-8BFA14A1D7EE}"/>
          </ac:grpSpMkLst>
        </pc:grpChg>
        <pc:grpChg chg="add del">
          <ac:chgData name="Tom Gorup" userId="bd7e985d6a278036" providerId="LiveId" clId="{F982A07E-B27C-514C-8D34-213D3A4CAC07}" dt="2023-01-08T04:56:22.448" v="506" actId="26606"/>
          <ac:grpSpMkLst>
            <pc:docMk/>
            <pc:sldMk cId="357433669" sldId="265"/>
            <ac:grpSpMk id="1059" creationId="{874C0C03-1202-4DC9-BA33-998DDFB3FB89}"/>
          </ac:grpSpMkLst>
        </pc:grpChg>
        <pc:grpChg chg="add del">
          <ac:chgData name="Tom Gorup" userId="bd7e985d6a278036" providerId="LiveId" clId="{F982A07E-B27C-514C-8D34-213D3A4CAC07}" dt="2023-01-08T04:56:27.681" v="508" actId="26606"/>
          <ac:grpSpMkLst>
            <pc:docMk/>
            <pc:sldMk cId="357433669" sldId="265"/>
            <ac:grpSpMk id="1084" creationId="{2DAE3342-9DFC-49D4-B09C-25E310769317}"/>
          </ac:grpSpMkLst>
        </pc:grpChg>
        <pc:grpChg chg="add del">
          <ac:chgData name="Tom Gorup" userId="bd7e985d6a278036" providerId="LiveId" clId="{F982A07E-B27C-514C-8D34-213D3A4CAC07}" dt="2023-01-08T04:56:27.681" v="508" actId="26606"/>
          <ac:grpSpMkLst>
            <pc:docMk/>
            <pc:sldMk cId="357433669" sldId="265"/>
            <ac:grpSpMk id="1085" creationId="{B54F73D8-62C2-4127-9D19-01219BBB9942}"/>
          </ac:grpSpMkLst>
        </pc:grpChg>
        <pc:grpChg chg="add del">
          <ac:chgData name="Tom Gorup" userId="bd7e985d6a278036" providerId="LiveId" clId="{F982A07E-B27C-514C-8D34-213D3A4CAC07}" dt="2023-01-08T04:56:27.681" v="508" actId="26606"/>
          <ac:grpSpMkLst>
            <pc:docMk/>
            <pc:sldMk cId="357433669" sldId="265"/>
            <ac:grpSpMk id="1087" creationId="{073762E0-2DD8-45BD-9EB6-CA5154A510B0}"/>
          </ac:grpSpMkLst>
        </pc:grpChg>
        <pc:grpChg chg="add del">
          <ac:chgData name="Tom Gorup" userId="bd7e985d6a278036" providerId="LiveId" clId="{F982A07E-B27C-514C-8D34-213D3A4CAC07}" dt="2023-01-08T04:56:27.681" v="508" actId="26606"/>
          <ac:grpSpMkLst>
            <pc:docMk/>
            <pc:sldMk cId="357433669" sldId="265"/>
            <ac:grpSpMk id="1107" creationId="{D47EAB90-DF6D-419E-92FC-8F9B900DA35B}"/>
          </ac:grpSpMkLst>
        </pc:grpChg>
        <pc:grpChg chg="add del">
          <ac:chgData name="Tom Gorup" userId="bd7e985d6a278036" providerId="LiveId" clId="{F982A07E-B27C-514C-8D34-213D3A4CAC07}" dt="2023-01-08T04:56:33.191" v="510" actId="26606"/>
          <ac:grpSpMkLst>
            <pc:docMk/>
            <pc:sldMk cId="357433669" sldId="265"/>
            <ac:grpSpMk id="1110" creationId="{17C4610E-9C18-467B-BF10-BE6A974CC364}"/>
          </ac:grpSpMkLst>
        </pc:grpChg>
        <pc:grpChg chg="add del">
          <ac:chgData name="Tom Gorup" userId="bd7e985d6a278036" providerId="LiveId" clId="{F982A07E-B27C-514C-8D34-213D3A4CAC07}" dt="2023-01-08T04:56:33.191" v="510" actId="26606"/>
          <ac:grpSpMkLst>
            <pc:docMk/>
            <pc:sldMk cId="357433669" sldId="265"/>
            <ac:grpSpMk id="1111" creationId="{A899734C-500F-4274-9854-8BFA14A1D7EE}"/>
          </ac:grpSpMkLst>
        </pc:grpChg>
        <pc:grpChg chg="add del">
          <ac:chgData name="Tom Gorup" userId="bd7e985d6a278036" providerId="LiveId" clId="{F982A07E-B27C-514C-8D34-213D3A4CAC07}" dt="2023-01-08T04:56:33.191" v="510" actId="26606"/>
          <ac:grpSpMkLst>
            <pc:docMk/>
            <pc:sldMk cId="357433669" sldId="265"/>
            <ac:grpSpMk id="1113" creationId="{874C0C03-1202-4DC9-BA33-998DDFB3FB89}"/>
          </ac:grpSpMkLst>
        </pc:grpChg>
        <pc:grpChg chg="add del">
          <ac:chgData name="Tom Gorup" userId="bd7e985d6a278036" providerId="LiveId" clId="{F982A07E-B27C-514C-8D34-213D3A4CAC07}" dt="2023-01-08T04:56:36.080" v="512" actId="26606"/>
          <ac:grpSpMkLst>
            <pc:docMk/>
            <pc:sldMk cId="357433669" sldId="265"/>
            <ac:grpSpMk id="1117" creationId="{2DAE3342-9DFC-49D4-B09C-25E310769317}"/>
          </ac:grpSpMkLst>
        </pc:grpChg>
        <pc:grpChg chg="add del">
          <ac:chgData name="Tom Gorup" userId="bd7e985d6a278036" providerId="LiveId" clId="{F982A07E-B27C-514C-8D34-213D3A4CAC07}" dt="2023-01-08T04:56:36.080" v="512" actId="26606"/>
          <ac:grpSpMkLst>
            <pc:docMk/>
            <pc:sldMk cId="357433669" sldId="265"/>
            <ac:grpSpMk id="1118" creationId="{B54F73D8-62C2-4127-9D19-01219BBB9942}"/>
          </ac:grpSpMkLst>
        </pc:grpChg>
        <pc:grpChg chg="add del">
          <ac:chgData name="Tom Gorup" userId="bd7e985d6a278036" providerId="LiveId" clId="{F982A07E-B27C-514C-8D34-213D3A4CAC07}" dt="2023-01-08T04:56:36.080" v="512" actId="26606"/>
          <ac:grpSpMkLst>
            <pc:docMk/>
            <pc:sldMk cId="357433669" sldId="265"/>
            <ac:grpSpMk id="1120" creationId="{28BCFD01-4C19-442B-9D62-488465ECE537}"/>
          </ac:grpSpMkLst>
        </pc:grpChg>
        <pc:grpChg chg="add del">
          <ac:chgData name="Tom Gorup" userId="bd7e985d6a278036" providerId="LiveId" clId="{F982A07E-B27C-514C-8D34-213D3A4CAC07}" dt="2023-01-08T04:56:36.080" v="512" actId="26606"/>
          <ac:grpSpMkLst>
            <pc:docMk/>
            <pc:sldMk cId="357433669" sldId="265"/>
            <ac:grpSpMk id="1140" creationId="{80DA3A6B-9E3F-476D-9737-456E7221B244}"/>
          </ac:grpSpMkLst>
        </pc:grpChg>
        <pc:grpChg chg="add del">
          <ac:chgData name="Tom Gorup" userId="bd7e985d6a278036" providerId="LiveId" clId="{F982A07E-B27C-514C-8D34-213D3A4CAC07}" dt="2023-01-08T04:56:38.960" v="515" actId="26606"/>
          <ac:grpSpMkLst>
            <pc:docMk/>
            <pc:sldMk cId="357433669" sldId="265"/>
            <ac:grpSpMk id="1143" creationId="{2DAE3342-9DFC-49D4-B09C-25E310769317}"/>
          </ac:grpSpMkLst>
        </pc:grpChg>
        <pc:grpChg chg="add del">
          <ac:chgData name="Tom Gorup" userId="bd7e985d6a278036" providerId="LiveId" clId="{F982A07E-B27C-514C-8D34-213D3A4CAC07}" dt="2023-01-08T04:56:38.960" v="515" actId="26606"/>
          <ac:grpSpMkLst>
            <pc:docMk/>
            <pc:sldMk cId="357433669" sldId="265"/>
            <ac:grpSpMk id="1144" creationId="{B54F73D8-62C2-4127-9D19-01219BBB9942}"/>
          </ac:grpSpMkLst>
        </pc:grpChg>
        <pc:grpChg chg="add del">
          <ac:chgData name="Tom Gorup" userId="bd7e985d6a278036" providerId="LiveId" clId="{F982A07E-B27C-514C-8D34-213D3A4CAC07}" dt="2023-01-08T04:56:38.960" v="515" actId="26606"/>
          <ac:grpSpMkLst>
            <pc:docMk/>
            <pc:sldMk cId="357433669" sldId="265"/>
            <ac:grpSpMk id="1146" creationId="{465DDECC-A11E-434E-87B2-8997CD3832FD}"/>
          </ac:grpSpMkLst>
        </pc:grpChg>
        <pc:grpChg chg="add del">
          <ac:chgData name="Tom Gorup" userId="bd7e985d6a278036" providerId="LiveId" clId="{F982A07E-B27C-514C-8D34-213D3A4CAC07}" dt="2023-01-08T04:56:44.618" v="517" actId="26606"/>
          <ac:grpSpMkLst>
            <pc:docMk/>
            <pc:sldMk cId="357433669" sldId="265"/>
            <ac:grpSpMk id="1150" creationId="{17C4610E-9C18-467B-BF10-BE6A974CC364}"/>
          </ac:grpSpMkLst>
        </pc:grpChg>
        <pc:grpChg chg="add del">
          <ac:chgData name="Tom Gorup" userId="bd7e985d6a278036" providerId="LiveId" clId="{F982A07E-B27C-514C-8D34-213D3A4CAC07}" dt="2023-01-08T04:56:44.618" v="517" actId="26606"/>
          <ac:grpSpMkLst>
            <pc:docMk/>
            <pc:sldMk cId="357433669" sldId="265"/>
            <ac:grpSpMk id="1151" creationId="{A899734C-500F-4274-9854-8BFA14A1D7EE}"/>
          </ac:grpSpMkLst>
        </pc:grpChg>
        <pc:grpChg chg="add del">
          <ac:chgData name="Tom Gorup" userId="bd7e985d6a278036" providerId="LiveId" clId="{F982A07E-B27C-514C-8D34-213D3A4CAC07}" dt="2023-01-08T04:56:44.618" v="517" actId="26606"/>
          <ac:grpSpMkLst>
            <pc:docMk/>
            <pc:sldMk cId="357433669" sldId="265"/>
            <ac:grpSpMk id="1153" creationId="{465DDECC-A11E-434E-87B2-8997CD3832FD}"/>
          </ac:grpSpMkLst>
        </pc:grpChg>
        <pc:grpChg chg="add del">
          <ac:chgData name="Tom Gorup" userId="bd7e985d6a278036" providerId="LiveId" clId="{F982A07E-B27C-514C-8D34-213D3A4CAC07}" dt="2023-01-08T04:56:47.191" v="520" actId="26606"/>
          <ac:grpSpMkLst>
            <pc:docMk/>
            <pc:sldMk cId="357433669" sldId="265"/>
            <ac:grpSpMk id="1176" creationId="{2DAE3342-9DFC-49D4-B09C-25E310769317}"/>
          </ac:grpSpMkLst>
        </pc:grpChg>
        <pc:grpChg chg="add del">
          <ac:chgData name="Tom Gorup" userId="bd7e985d6a278036" providerId="LiveId" clId="{F982A07E-B27C-514C-8D34-213D3A4CAC07}" dt="2023-01-08T04:56:47.191" v="520" actId="26606"/>
          <ac:grpSpMkLst>
            <pc:docMk/>
            <pc:sldMk cId="357433669" sldId="265"/>
            <ac:grpSpMk id="1177" creationId="{B54F73D8-62C2-4127-9D19-01219BBB9942}"/>
          </ac:grpSpMkLst>
        </pc:grpChg>
        <pc:grpChg chg="add del">
          <ac:chgData name="Tom Gorup" userId="bd7e985d6a278036" providerId="LiveId" clId="{F982A07E-B27C-514C-8D34-213D3A4CAC07}" dt="2023-01-08T04:56:47.191" v="520" actId="26606"/>
          <ac:grpSpMkLst>
            <pc:docMk/>
            <pc:sldMk cId="357433669" sldId="265"/>
            <ac:grpSpMk id="1179" creationId="{BA1AA859-8E3B-49BF-83F6-ADF050A2CF37}"/>
          </ac:grpSpMkLst>
        </pc:grpChg>
        <pc:grpChg chg="add del">
          <ac:chgData name="Tom Gorup" userId="bd7e985d6a278036" providerId="LiveId" clId="{F982A07E-B27C-514C-8D34-213D3A4CAC07}" dt="2023-01-08T04:56:47.191" v="520" actId="26606"/>
          <ac:grpSpMkLst>
            <pc:docMk/>
            <pc:sldMk cId="357433669" sldId="265"/>
            <ac:grpSpMk id="1180" creationId="{0D2C6055-EB42-4E7C-B358-308A54C713E3}"/>
          </ac:grpSpMkLst>
        </pc:grpChg>
        <pc:grpChg chg="add del">
          <ac:chgData name="Tom Gorup" userId="bd7e985d6a278036" providerId="LiveId" clId="{F982A07E-B27C-514C-8D34-213D3A4CAC07}" dt="2023-01-08T04:57:31.716" v="530" actId="26606"/>
          <ac:grpSpMkLst>
            <pc:docMk/>
            <pc:sldMk cId="357433669" sldId="265"/>
            <ac:grpSpMk id="1183" creationId="{2DAE3342-9DFC-49D4-B09C-25E310769317}"/>
          </ac:grpSpMkLst>
        </pc:grpChg>
        <pc:grpChg chg="add del">
          <ac:chgData name="Tom Gorup" userId="bd7e985d6a278036" providerId="LiveId" clId="{F982A07E-B27C-514C-8D34-213D3A4CAC07}" dt="2023-01-08T04:57:31.716" v="530" actId="26606"/>
          <ac:grpSpMkLst>
            <pc:docMk/>
            <pc:sldMk cId="357433669" sldId="265"/>
            <ac:grpSpMk id="1184" creationId="{B54F73D8-62C2-4127-9D19-01219BBB9942}"/>
          </ac:grpSpMkLst>
        </pc:grpChg>
        <pc:grpChg chg="add del">
          <ac:chgData name="Tom Gorup" userId="bd7e985d6a278036" providerId="LiveId" clId="{F982A07E-B27C-514C-8D34-213D3A4CAC07}" dt="2023-01-08T04:57:31.716" v="530" actId="26606"/>
          <ac:grpSpMkLst>
            <pc:docMk/>
            <pc:sldMk cId="357433669" sldId="265"/>
            <ac:grpSpMk id="1186" creationId="{874C0C03-1202-4DC9-BA33-998DDFB3FB89}"/>
          </ac:grpSpMkLst>
        </pc:grpChg>
        <pc:picChg chg="add del mod">
          <ac:chgData name="Tom Gorup" userId="bd7e985d6a278036" providerId="LiveId" clId="{F982A07E-B27C-514C-8D34-213D3A4CAC07}" dt="2023-01-08T04:51:13.279" v="503" actId="931"/>
          <ac:picMkLst>
            <pc:docMk/>
            <pc:sldMk cId="357433669" sldId="265"/>
            <ac:picMk id="5" creationId="{14CE8E15-80EC-6160-51C8-77D911B5A423}"/>
          </ac:picMkLst>
        </pc:picChg>
        <pc:picChg chg="add del mod">
          <ac:chgData name="Tom Gorup" userId="bd7e985d6a278036" providerId="LiveId" clId="{F982A07E-B27C-514C-8D34-213D3A4CAC07}" dt="2023-01-08T04:57:31.882" v="531"/>
          <ac:picMkLst>
            <pc:docMk/>
            <pc:sldMk cId="357433669" sldId="265"/>
            <ac:picMk id="1026" creationId="{8ADED627-1BB2-637E-E99F-9E69216CCCE6}"/>
          </ac:picMkLst>
        </pc:picChg>
        <pc:picChg chg="add mod">
          <ac:chgData name="Tom Gorup" userId="bd7e985d6a278036" providerId="LiveId" clId="{F982A07E-B27C-514C-8D34-213D3A4CAC07}" dt="2023-01-08T05:02:09.802" v="554" actId="1076"/>
          <ac:picMkLst>
            <pc:docMk/>
            <pc:sldMk cId="357433669" sldId="265"/>
            <ac:picMk id="1028" creationId="{EB68F536-0C3F-05DE-64A7-E1AD602923AD}"/>
          </ac:picMkLst>
        </pc:picChg>
        <pc:picChg chg="add mod">
          <ac:chgData name="Tom Gorup" userId="bd7e985d6a278036" providerId="LiveId" clId="{F982A07E-B27C-514C-8D34-213D3A4CAC07}" dt="2023-01-08T05:01:59.534" v="551" actId="1076"/>
          <ac:picMkLst>
            <pc:docMk/>
            <pc:sldMk cId="357433669" sldId="265"/>
            <ac:picMk id="1030" creationId="{3DB656F3-1778-CD58-FF72-5197F1E6B392}"/>
          </ac:picMkLst>
        </pc:picChg>
      </pc:sldChg>
      <pc:sldChg chg="addSp delSp modSp new del mod setBg">
        <pc:chgData name="Tom Gorup" userId="bd7e985d6a278036" providerId="LiveId" clId="{F982A07E-B27C-514C-8D34-213D3A4CAC07}" dt="2023-01-08T05:09:32.998" v="764" actId="2696"/>
        <pc:sldMkLst>
          <pc:docMk/>
          <pc:sldMk cId="2262888490" sldId="266"/>
        </pc:sldMkLst>
        <pc:spChg chg="mod">
          <ac:chgData name="Tom Gorup" userId="bd7e985d6a278036" providerId="LiveId" clId="{F982A07E-B27C-514C-8D34-213D3A4CAC07}" dt="2023-01-08T05:08:16.495" v="738" actId="26606"/>
          <ac:spMkLst>
            <pc:docMk/>
            <pc:sldMk cId="2262888490" sldId="266"/>
            <ac:spMk id="2" creationId="{DECFC638-C317-29D6-325C-CBC57F729FB4}"/>
          </ac:spMkLst>
        </pc:spChg>
        <pc:spChg chg="mod">
          <ac:chgData name="Tom Gorup" userId="bd7e985d6a278036" providerId="LiveId" clId="{F982A07E-B27C-514C-8D34-213D3A4CAC07}" dt="2023-01-08T05:08:51.718" v="746" actId="21"/>
          <ac:spMkLst>
            <pc:docMk/>
            <pc:sldMk cId="2262888490" sldId="266"/>
            <ac:spMk id="3" creationId="{32FE8915-AC6D-EAB2-3408-604F56FDF05F}"/>
          </ac:spMkLst>
        </pc:spChg>
        <pc:spChg chg="add del">
          <ac:chgData name="Tom Gorup" userId="bd7e985d6a278036" providerId="LiveId" clId="{F982A07E-B27C-514C-8D34-213D3A4CAC07}" dt="2023-01-08T05:08:16.495" v="738" actId="26606"/>
          <ac:spMkLst>
            <pc:docMk/>
            <pc:sldMk cId="2262888490" sldId="266"/>
            <ac:spMk id="10" creationId="{48CAE4AE-A9DF-45AF-9A9C-1712BC63418E}"/>
          </ac:spMkLst>
        </pc:spChg>
        <pc:spChg chg="add del">
          <ac:chgData name="Tom Gorup" userId="bd7e985d6a278036" providerId="LiveId" clId="{F982A07E-B27C-514C-8D34-213D3A4CAC07}" dt="2023-01-08T05:08:16.495" v="738" actId="26606"/>
          <ac:spMkLst>
            <pc:docMk/>
            <pc:sldMk cId="2262888490" sldId="266"/>
            <ac:spMk id="35" creationId="{E972DE0D-2E53-4159-ABD3-C601524262C2}"/>
          </ac:spMkLst>
        </pc:spChg>
        <pc:grpChg chg="add del">
          <ac:chgData name="Tom Gorup" userId="bd7e985d6a278036" providerId="LiveId" clId="{F982A07E-B27C-514C-8D34-213D3A4CAC07}" dt="2023-01-08T05:08:16.495" v="738" actId="26606"/>
          <ac:grpSpMkLst>
            <pc:docMk/>
            <pc:sldMk cId="2262888490" sldId="266"/>
            <ac:grpSpMk id="12" creationId="{6C272060-BC98-4C91-A58F-4DFEC566CF7F}"/>
          </ac:grpSpMkLst>
        </pc:grpChg>
        <pc:picChg chg="add del">
          <ac:chgData name="Tom Gorup" userId="bd7e985d6a278036" providerId="LiveId" clId="{F982A07E-B27C-514C-8D34-213D3A4CAC07}" dt="2023-01-08T05:08:16.495" v="738" actId="26606"/>
          <ac:picMkLst>
            <pc:docMk/>
            <pc:sldMk cId="2262888490" sldId="266"/>
            <ac:picMk id="7" creationId="{794C54B0-7033-3BF8-6C69-C4B348C93516}"/>
          </ac:picMkLst>
        </pc:picChg>
      </pc:sldChg>
      <pc:sldChg chg="addSp delSp add del setBg delDesignElem">
        <pc:chgData name="Tom Gorup" userId="bd7e985d6a278036" providerId="LiveId" clId="{F982A07E-B27C-514C-8D34-213D3A4CAC07}" dt="2023-01-08T05:08:37.311" v="743"/>
        <pc:sldMkLst>
          <pc:docMk/>
          <pc:sldMk cId="2231779778" sldId="267"/>
        </pc:sldMkLst>
        <pc:spChg chg="add del">
          <ac:chgData name="Tom Gorup" userId="bd7e985d6a278036" providerId="LiveId" clId="{F982A07E-B27C-514C-8D34-213D3A4CAC07}" dt="2023-01-08T05:08:37.311" v="743"/>
          <ac:spMkLst>
            <pc:docMk/>
            <pc:sldMk cId="2231779778" sldId="267"/>
            <ac:spMk id="88" creationId="{62704ED4-17AD-4155-82BF-349125232CE9}"/>
          </ac:spMkLst>
        </pc:spChg>
        <pc:spChg chg="add del">
          <ac:chgData name="Tom Gorup" userId="bd7e985d6a278036" providerId="LiveId" clId="{F982A07E-B27C-514C-8D34-213D3A4CAC07}" dt="2023-01-08T05:08:37.311" v="743"/>
          <ac:spMkLst>
            <pc:docMk/>
            <pc:sldMk cId="2231779778" sldId="267"/>
            <ac:spMk id="111" creationId="{E4BAAF5C-577F-43DB-8ACD-EDAB5A54E6C0}"/>
          </ac:spMkLst>
        </pc:spChg>
        <pc:spChg chg="add del">
          <ac:chgData name="Tom Gorup" userId="bd7e985d6a278036" providerId="LiveId" clId="{F982A07E-B27C-514C-8D34-213D3A4CAC07}" dt="2023-01-08T05:08:37.311" v="743"/>
          <ac:spMkLst>
            <pc:docMk/>
            <pc:sldMk cId="2231779778" sldId="267"/>
            <ac:spMk id="113" creationId="{78B6E08A-861F-4A1A-BCF0-69429C5A281C}"/>
          </ac:spMkLst>
        </pc:spChg>
        <pc:grpChg chg="add del">
          <ac:chgData name="Tom Gorup" userId="bd7e985d6a278036" providerId="LiveId" clId="{F982A07E-B27C-514C-8D34-213D3A4CAC07}" dt="2023-01-08T05:08:37.311" v="743"/>
          <ac:grpSpMkLst>
            <pc:docMk/>
            <pc:sldMk cId="2231779778" sldId="267"/>
            <ac:grpSpMk id="62" creationId="{84DB7353-7D7A-431B-A5B6-A3845E6F2BB2}"/>
          </ac:grpSpMkLst>
        </pc:grpChg>
        <pc:grpChg chg="add del">
          <ac:chgData name="Tom Gorup" userId="bd7e985d6a278036" providerId="LiveId" clId="{F982A07E-B27C-514C-8D34-213D3A4CAC07}" dt="2023-01-08T05:08:37.311" v="743"/>
          <ac:grpSpMkLst>
            <pc:docMk/>
            <pc:sldMk cId="2231779778" sldId="267"/>
            <ac:grpSpMk id="83" creationId="{1B24766B-81CA-44C7-BF11-77A12BA42411}"/>
          </ac:grpSpMkLst>
        </pc:grpChg>
        <pc:grpChg chg="add del">
          <ac:chgData name="Tom Gorup" userId="bd7e985d6a278036" providerId="LiveId" clId="{F982A07E-B27C-514C-8D34-213D3A4CAC07}" dt="2023-01-08T05:08:37.311" v="743"/>
          <ac:grpSpMkLst>
            <pc:docMk/>
            <pc:sldMk cId="2231779778" sldId="267"/>
            <ac:grpSpMk id="90" creationId="{94030ADA-F758-4871-82A9-A900D3A1CF27}"/>
          </ac:grpSpMkLst>
        </pc:grpChg>
        <pc:picChg chg="add del">
          <ac:chgData name="Tom Gorup" userId="bd7e985d6a278036" providerId="LiveId" clId="{F982A07E-B27C-514C-8D34-213D3A4CAC07}" dt="2023-01-08T05:08:35.814" v="742" actId="478"/>
          <ac:picMkLst>
            <pc:docMk/>
            <pc:sldMk cId="2231779778" sldId="267"/>
            <ac:picMk id="1028" creationId="{EB68F536-0C3F-05DE-64A7-E1AD602923AD}"/>
          </ac:picMkLst>
        </pc:picChg>
        <pc:picChg chg="add del">
          <ac:chgData name="Tom Gorup" userId="bd7e985d6a278036" providerId="LiveId" clId="{F982A07E-B27C-514C-8D34-213D3A4CAC07}" dt="2023-01-08T05:08:35.814" v="742" actId="478"/>
          <ac:picMkLst>
            <pc:docMk/>
            <pc:sldMk cId="2231779778" sldId="267"/>
            <ac:picMk id="1030" creationId="{3DB656F3-1778-CD58-FF72-5197F1E6B392}"/>
          </ac:picMkLst>
        </pc:picChg>
      </pc:sldChg>
      <pc:sldChg chg="addSp delSp modSp new mod setBg">
        <pc:chgData name="Tom Gorup" userId="bd7e985d6a278036" providerId="LiveId" clId="{F982A07E-B27C-514C-8D34-213D3A4CAC07}" dt="2023-01-08T12:53:19.806" v="1004" actId="115"/>
        <pc:sldMkLst>
          <pc:docMk/>
          <pc:sldMk cId="4115559534" sldId="267"/>
        </pc:sldMkLst>
        <pc:spChg chg="mod">
          <ac:chgData name="Tom Gorup" userId="bd7e985d6a278036" providerId="LiveId" clId="{F982A07E-B27C-514C-8D34-213D3A4CAC07}" dt="2023-01-08T12:53:19.806" v="1004" actId="115"/>
          <ac:spMkLst>
            <pc:docMk/>
            <pc:sldMk cId="4115559534" sldId="267"/>
            <ac:spMk id="2" creationId="{22F514F8-AAB3-1359-CF38-238F2085823F}"/>
          </ac:spMkLst>
        </pc:spChg>
        <pc:spChg chg="del">
          <ac:chgData name="Tom Gorup" userId="bd7e985d6a278036" providerId="LiveId" clId="{F982A07E-B27C-514C-8D34-213D3A4CAC07}" dt="2023-01-08T05:08:45.571" v="745" actId="26606"/>
          <ac:spMkLst>
            <pc:docMk/>
            <pc:sldMk cId="4115559534" sldId="267"/>
            <ac:spMk id="3" creationId="{A03CC1B2-548F-DD59-6817-6699EA8DDA0F}"/>
          </ac:spMkLst>
        </pc:spChg>
        <pc:spChg chg="add del">
          <ac:chgData name="Tom Gorup" userId="bd7e985d6a278036" providerId="LiveId" clId="{F982A07E-B27C-514C-8D34-213D3A4CAC07}" dt="2023-01-08T12:51:42.921" v="995" actId="26606"/>
          <ac:spMkLst>
            <pc:docMk/>
            <pc:sldMk cId="4115559534" sldId="267"/>
            <ac:spMk id="34" creationId="{10CE3618-1D7A-4256-B2AF-9DB692996C65}"/>
          </ac:spMkLst>
        </pc:spChg>
        <pc:spChg chg="add del">
          <ac:chgData name="Tom Gorup" userId="bd7e985d6a278036" providerId="LiveId" clId="{F982A07E-B27C-514C-8D34-213D3A4CAC07}" dt="2023-01-08T12:51:42.921" v="995" actId="26606"/>
          <ac:spMkLst>
            <pc:docMk/>
            <pc:sldMk cId="4115559534" sldId="267"/>
            <ac:spMk id="57" creationId="{3F39476B-1A6D-47CB-AC7A-FB87EF003323}"/>
          </ac:spMkLst>
        </pc:spChg>
        <pc:spChg chg="add del">
          <ac:chgData name="Tom Gorup" userId="bd7e985d6a278036" providerId="LiveId" clId="{F982A07E-B27C-514C-8D34-213D3A4CAC07}" dt="2023-01-08T12:51:42.890" v="994" actId="26606"/>
          <ac:spMkLst>
            <pc:docMk/>
            <pc:sldMk cId="4115559534" sldId="267"/>
            <ac:spMk id="88" creationId="{62704ED4-17AD-4155-82BF-349125232CE9}"/>
          </ac:spMkLst>
        </pc:spChg>
        <pc:spChg chg="add del">
          <ac:chgData name="Tom Gorup" userId="bd7e985d6a278036" providerId="LiveId" clId="{F982A07E-B27C-514C-8D34-213D3A4CAC07}" dt="2023-01-08T12:51:42.890" v="994" actId="26606"/>
          <ac:spMkLst>
            <pc:docMk/>
            <pc:sldMk cId="4115559534" sldId="267"/>
            <ac:spMk id="111" creationId="{E4BAAF5C-577F-43DB-8ACD-EDAB5A54E6C0}"/>
          </ac:spMkLst>
        </pc:spChg>
        <pc:spChg chg="add del">
          <ac:chgData name="Tom Gorup" userId="bd7e985d6a278036" providerId="LiveId" clId="{F982A07E-B27C-514C-8D34-213D3A4CAC07}" dt="2023-01-08T12:51:42.890" v="994" actId="26606"/>
          <ac:spMkLst>
            <pc:docMk/>
            <pc:sldMk cId="4115559534" sldId="267"/>
            <ac:spMk id="113" creationId="{78B6E08A-861F-4A1A-BCF0-69429C5A281C}"/>
          </ac:spMkLst>
        </pc:spChg>
        <pc:spChg chg="add">
          <ac:chgData name="Tom Gorup" userId="bd7e985d6a278036" providerId="LiveId" clId="{F982A07E-B27C-514C-8D34-213D3A4CAC07}" dt="2023-01-08T12:51:42.921" v="995" actId="26606"/>
          <ac:spMkLst>
            <pc:docMk/>
            <pc:sldMk cId="4115559534" sldId="267"/>
            <ac:spMk id="117" creationId="{B7FF52F0-41C1-43AB-A827-85DF6A06445A}"/>
          </ac:spMkLst>
        </pc:spChg>
        <pc:spChg chg="add">
          <ac:chgData name="Tom Gorup" userId="bd7e985d6a278036" providerId="LiveId" clId="{F982A07E-B27C-514C-8D34-213D3A4CAC07}" dt="2023-01-08T12:51:42.921" v="995" actId="26606"/>
          <ac:spMkLst>
            <pc:docMk/>
            <pc:sldMk cId="4115559534" sldId="267"/>
            <ac:spMk id="119" creationId="{49DB63B5-3AC2-4401-94EF-046358A666F6}"/>
          </ac:spMkLst>
        </pc:spChg>
        <pc:spChg chg="add">
          <ac:chgData name="Tom Gorup" userId="bd7e985d6a278036" providerId="LiveId" clId="{F982A07E-B27C-514C-8D34-213D3A4CAC07}" dt="2023-01-08T12:51:42.921" v="995" actId="26606"/>
          <ac:spMkLst>
            <pc:docMk/>
            <pc:sldMk cId="4115559534" sldId="267"/>
            <ac:spMk id="120" creationId="{5BF7DBAF-F0AA-4410-8A08-2579C85088FD}"/>
          </ac:spMkLst>
        </pc:spChg>
        <pc:grpChg chg="add del">
          <ac:chgData name="Tom Gorup" userId="bd7e985d6a278036" providerId="LiveId" clId="{F982A07E-B27C-514C-8D34-213D3A4CAC07}" dt="2023-01-08T12:51:42.921" v="995" actId="26606"/>
          <ac:grpSpMkLst>
            <pc:docMk/>
            <pc:sldMk cId="4115559534" sldId="267"/>
            <ac:grpSpMk id="8" creationId="{84DB7353-7D7A-431B-A5B6-A3845E6F2BB2}"/>
          </ac:grpSpMkLst>
        </pc:grpChg>
        <pc:grpChg chg="add del">
          <ac:chgData name="Tom Gorup" userId="bd7e985d6a278036" providerId="LiveId" clId="{F982A07E-B27C-514C-8D34-213D3A4CAC07}" dt="2023-01-08T12:51:42.921" v="995" actId="26606"/>
          <ac:grpSpMkLst>
            <pc:docMk/>
            <pc:sldMk cId="4115559534" sldId="267"/>
            <ac:grpSpMk id="29" creationId="{1B24766B-81CA-44C7-BF11-77A12BA42411}"/>
          </ac:grpSpMkLst>
        </pc:grpChg>
        <pc:grpChg chg="add del">
          <ac:chgData name="Tom Gorup" userId="bd7e985d6a278036" providerId="LiveId" clId="{F982A07E-B27C-514C-8D34-213D3A4CAC07}" dt="2023-01-08T12:51:42.921" v="995" actId="26606"/>
          <ac:grpSpMkLst>
            <pc:docMk/>
            <pc:sldMk cId="4115559534" sldId="267"/>
            <ac:grpSpMk id="36" creationId="{D91A9185-A7D5-460B-98BC-0BF2EBD3EEBE}"/>
          </ac:grpSpMkLst>
        </pc:grpChg>
        <pc:grpChg chg="add del">
          <ac:chgData name="Tom Gorup" userId="bd7e985d6a278036" providerId="LiveId" clId="{F982A07E-B27C-514C-8D34-213D3A4CAC07}" dt="2023-01-08T12:51:42.890" v="994" actId="26606"/>
          <ac:grpSpMkLst>
            <pc:docMk/>
            <pc:sldMk cId="4115559534" sldId="267"/>
            <ac:grpSpMk id="62" creationId="{84DB7353-7D7A-431B-A5B6-A3845E6F2BB2}"/>
          </ac:grpSpMkLst>
        </pc:grpChg>
        <pc:grpChg chg="add del">
          <ac:chgData name="Tom Gorup" userId="bd7e985d6a278036" providerId="LiveId" clId="{F982A07E-B27C-514C-8D34-213D3A4CAC07}" dt="2023-01-08T12:51:42.890" v="994" actId="26606"/>
          <ac:grpSpMkLst>
            <pc:docMk/>
            <pc:sldMk cId="4115559534" sldId="267"/>
            <ac:grpSpMk id="83" creationId="{1B24766B-81CA-44C7-BF11-77A12BA42411}"/>
          </ac:grpSpMkLst>
        </pc:grpChg>
        <pc:grpChg chg="add del">
          <ac:chgData name="Tom Gorup" userId="bd7e985d6a278036" providerId="LiveId" clId="{F982A07E-B27C-514C-8D34-213D3A4CAC07}" dt="2023-01-08T12:51:42.890" v="994" actId="26606"/>
          <ac:grpSpMkLst>
            <pc:docMk/>
            <pc:sldMk cId="4115559534" sldId="267"/>
            <ac:grpSpMk id="90" creationId="{94030ADA-F758-4871-82A9-A900D3A1CF27}"/>
          </ac:grpSpMkLst>
        </pc:grpChg>
        <pc:grpChg chg="add">
          <ac:chgData name="Tom Gorup" userId="bd7e985d6a278036" providerId="LiveId" clId="{F982A07E-B27C-514C-8D34-213D3A4CAC07}" dt="2023-01-08T12:51:42.921" v="995" actId="26606"/>
          <ac:grpSpMkLst>
            <pc:docMk/>
            <pc:sldMk cId="4115559534" sldId="267"/>
            <ac:grpSpMk id="115" creationId="{84DB7353-7D7A-431B-A5B6-A3845E6F2BB2}"/>
          </ac:grpSpMkLst>
        </pc:grpChg>
        <pc:grpChg chg="add">
          <ac:chgData name="Tom Gorup" userId="bd7e985d6a278036" providerId="LiveId" clId="{F982A07E-B27C-514C-8D34-213D3A4CAC07}" dt="2023-01-08T12:51:42.921" v="995" actId="26606"/>
          <ac:grpSpMkLst>
            <pc:docMk/>
            <pc:sldMk cId="4115559534" sldId="267"/>
            <ac:grpSpMk id="116" creationId="{1B24766B-81CA-44C7-BF11-77A12BA42411}"/>
          </ac:grpSpMkLst>
        </pc:grpChg>
        <pc:grpChg chg="add">
          <ac:chgData name="Tom Gorup" userId="bd7e985d6a278036" providerId="LiveId" clId="{F982A07E-B27C-514C-8D34-213D3A4CAC07}" dt="2023-01-08T12:51:42.921" v="995" actId="26606"/>
          <ac:grpSpMkLst>
            <pc:docMk/>
            <pc:sldMk cId="4115559534" sldId="267"/>
            <ac:grpSpMk id="118" creationId="{6C144995-155B-424A-B9F4-F22B71B70CA5}"/>
          </ac:grpSpMkLst>
        </pc:grpChg>
      </pc:sldChg>
      <pc:sldChg chg="addSp delSp modSp new mod">
        <pc:chgData name="Tom Gorup" userId="bd7e985d6a278036" providerId="LiveId" clId="{F982A07E-B27C-514C-8D34-213D3A4CAC07}" dt="2023-01-08T15:04:54.803" v="1333" actId="14100"/>
        <pc:sldMkLst>
          <pc:docMk/>
          <pc:sldMk cId="3000174175" sldId="268"/>
        </pc:sldMkLst>
        <pc:spChg chg="del">
          <ac:chgData name="Tom Gorup" userId="bd7e985d6a278036" providerId="LiveId" clId="{F982A07E-B27C-514C-8D34-213D3A4CAC07}" dt="2023-01-08T15:04:42.190" v="1328"/>
          <ac:spMkLst>
            <pc:docMk/>
            <pc:sldMk cId="3000174175" sldId="268"/>
            <ac:spMk id="3" creationId="{3E0394B4-705D-B5F0-4467-0C0B57D8F66E}"/>
          </ac:spMkLst>
        </pc:spChg>
        <pc:picChg chg="add mod">
          <ac:chgData name="Tom Gorup" userId="bd7e985d6a278036" providerId="LiveId" clId="{F982A07E-B27C-514C-8D34-213D3A4CAC07}" dt="2023-01-08T15:04:54.803" v="1333" actId="14100"/>
          <ac:picMkLst>
            <pc:docMk/>
            <pc:sldMk cId="3000174175" sldId="268"/>
            <ac:picMk id="5" creationId="{BC0DF323-A5E2-9462-B6CA-29BCFEFBCD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0F942-A75F-A44B-89D7-A79CE75CC324}" type="datetimeFigureOut">
              <a:rPr lang="en-US" smtClean="0"/>
              <a:t>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15A2C-E01E-5C4E-95E6-2730CAF3105A}" type="slidenum">
              <a:rPr lang="en-US" smtClean="0"/>
              <a:t>‹#›</a:t>
            </a:fld>
            <a:endParaRPr lang="en-US"/>
          </a:p>
        </p:txBody>
      </p:sp>
    </p:spTree>
    <p:extLst>
      <p:ext uri="{BB962C8B-B14F-4D97-AF65-F5344CB8AC3E}">
        <p14:creationId xmlns:p14="http://schemas.microsoft.com/office/powerpoint/2010/main" val="366509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16:47 - NGL</a:t>
            </a:r>
          </a:p>
        </p:txBody>
      </p:sp>
      <p:sp>
        <p:nvSpPr>
          <p:cNvPr id="4" name="Slide Number Placeholder 3"/>
          <p:cNvSpPr>
            <a:spLocks noGrp="1"/>
          </p:cNvSpPr>
          <p:nvPr>
            <p:ph type="sldNum" sz="quarter" idx="5"/>
          </p:nvPr>
        </p:nvSpPr>
        <p:spPr/>
        <p:txBody>
          <a:bodyPr/>
          <a:lstStyle/>
          <a:p>
            <a:fld id="{3F615A2C-E01E-5C4E-95E6-2730CAF3105A}" type="slidenum">
              <a:rPr lang="en-US" smtClean="0"/>
              <a:t>1</a:t>
            </a:fld>
            <a:endParaRPr lang="en-US"/>
          </a:p>
        </p:txBody>
      </p:sp>
    </p:spTree>
    <p:extLst>
      <p:ext uri="{BB962C8B-B14F-4D97-AF65-F5344CB8AC3E}">
        <p14:creationId xmlns:p14="http://schemas.microsoft.com/office/powerpoint/2010/main" val="326692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37% of people mistake thirst for hunger.</a:t>
            </a:r>
          </a:p>
          <a:p>
            <a:r>
              <a:rPr lang="en-US" sz="1200" dirty="0">
                <a:solidFill>
                  <a:schemeClr val="tx1"/>
                </a:solidFill>
              </a:rPr>
              <a:t>Laptops around my island</a:t>
            </a:r>
            <a:endParaRPr lang="en-US" dirty="0"/>
          </a:p>
        </p:txBody>
      </p:sp>
      <p:sp>
        <p:nvSpPr>
          <p:cNvPr id="4" name="Slide Number Placeholder 3"/>
          <p:cNvSpPr>
            <a:spLocks noGrp="1"/>
          </p:cNvSpPr>
          <p:nvPr>
            <p:ph type="sldNum" sz="quarter" idx="5"/>
          </p:nvPr>
        </p:nvSpPr>
        <p:spPr/>
        <p:txBody>
          <a:bodyPr/>
          <a:lstStyle/>
          <a:p>
            <a:fld id="{3F615A2C-E01E-5C4E-95E6-2730CAF3105A}" type="slidenum">
              <a:rPr lang="en-US" smtClean="0"/>
              <a:t>2</a:t>
            </a:fld>
            <a:endParaRPr lang="en-US"/>
          </a:p>
        </p:txBody>
      </p:sp>
    </p:spTree>
    <p:extLst>
      <p:ext uri="{BB962C8B-B14F-4D97-AF65-F5344CB8AC3E}">
        <p14:creationId xmlns:p14="http://schemas.microsoft.com/office/powerpoint/2010/main" val="333911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a bridge of TRUST that can bear the weight of TRUTH</a:t>
            </a:r>
          </a:p>
          <a:p>
            <a:r>
              <a:rPr lang="en-US" dirty="0"/>
              <a:t>Are there social groups we’ve given up on; “there is no hope for them”</a:t>
            </a:r>
          </a:p>
        </p:txBody>
      </p:sp>
      <p:sp>
        <p:nvSpPr>
          <p:cNvPr id="4" name="Slide Number Placeholder 3"/>
          <p:cNvSpPr>
            <a:spLocks noGrp="1"/>
          </p:cNvSpPr>
          <p:nvPr>
            <p:ph type="sldNum" sz="quarter" idx="5"/>
          </p:nvPr>
        </p:nvSpPr>
        <p:spPr/>
        <p:txBody>
          <a:bodyPr/>
          <a:lstStyle/>
          <a:p>
            <a:fld id="{3F615A2C-E01E-5C4E-95E6-2730CAF3105A}" type="slidenum">
              <a:rPr lang="en-US" smtClean="0"/>
              <a:t>4</a:t>
            </a:fld>
            <a:endParaRPr lang="en-US"/>
          </a:p>
        </p:txBody>
      </p:sp>
    </p:spTree>
    <p:extLst>
      <p:ext uri="{BB962C8B-B14F-4D97-AF65-F5344CB8AC3E}">
        <p14:creationId xmlns:p14="http://schemas.microsoft.com/office/powerpoint/2010/main" val="60212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long to fill a hole</a:t>
            </a:r>
          </a:p>
          <a:p>
            <a:r>
              <a:rPr lang="en-US" dirty="0"/>
              <a:t>We long to feel whole</a:t>
            </a:r>
          </a:p>
          <a:p>
            <a:endParaRPr lang="en-US" dirty="0"/>
          </a:p>
          <a:p>
            <a:r>
              <a:rPr lang="en-US" dirty="0"/>
              <a:t>Jesus says, I have what you thirst for.</a:t>
            </a:r>
          </a:p>
          <a:p>
            <a:r>
              <a:rPr lang="en-US" dirty="0"/>
              <a:t>She’s missing the point and gets a bit sarcastic</a:t>
            </a:r>
          </a:p>
        </p:txBody>
      </p:sp>
      <p:sp>
        <p:nvSpPr>
          <p:cNvPr id="4" name="Slide Number Placeholder 3"/>
          <p:cNvSpPr>
            <a:spLocks noGrp="1"/>
          </p:cNvSpPr>
          <p:nvPr>
            <p:ph type="sldNum" sz="quarter" idx="5"/>
          </p:nvPr>
        </p:nvSpPr>
        <p:spPr/>
        <p:txBody>
          <a:bodyPr/>
          <a:lstStyle/>
          <a:p>
            <a:fld id="{3F615A2C-E01E-5C4E-95E6-2730CAF3105A}" type="slidenum">
              <a:rPr lang="en-US" smtClean="0"/>
              <a:t>5</a:t>
            </a:fld>
            <a:endParaRPr lang="en-US"/>
          </a:p>
        </p:txBody>
      </p:sp>
    </p:spTree>
    <p:extLst>
      <p:ext uri="{BB962C8B-B14F-4D97-AF65-F5344CB8AC3E}">
        <p14:creationId xmlns:p14="http://schemas.microsoft.com/office/powerpoint/2010/main" val="30846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 filling your void with?</a:t>
            </a:r>
          </a:p>
          <a:p>
            <a:r>
              <a:rPr lang="en-US" dirty="0"/>
              <a:t>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fill the gap with things, adrenaline rushes, activities, careers, phones,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Hayes - </a:t>
            </a:r>
          </a:p>
          <a:p>
            <a:endParaRPr lang="en-US" dirty="0"/>
          </a:p>
        </p:txBody>
      </p:sp>
      <p:sp>
        <p:nvSpPr>
          <p:cNvPr id="4" name="Slide Number Placeholder 3"/>
          <p:cNvSpPr>
            <a:spLocks noGrp="1"/>
          </p:cNvSpPr>
          <p:nvPr>
            <p:ph type="sldNum" sz="quarter" idx="5"/>
          </p:nvPr>
        </p:nvSpPr>
        <p:spPr/>
        <p:txBody>
          <a:bodyPr/>
          <a:lstStyle/>
          <a:p>
            <a:fld id="{3F615A2C-E01E-5C4E-95E6-2730CAF3105A}" type="slidenum">
              <a:rPr lang="en-US" smtClean="0"/>
              <a:t>6</a:t>
            </a:fld>
            <a:endParaRPr lang="en-US"/>
          </a:p>
        </p:txBody>
      </p:sp>
    </p:spTree>
    <p:extLst>
      <p:ext uri="{BB962C8B-B14F-4D97-AF65-F5344CB8AC3E}">
        <p14:creationId xmlns:p14="http://schemas.microsoft.com/office/powerpoint/2010/main" val="17830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She’s deflecting to a theological debate, but Jesus is still seeking her heart.</a:t>
            </a:r>
          </a:p>
          <a:p>
            <a:endParaRPr lang="en-US" dirty="0"/>
          </a:p>
          <a:p>
            <a:r>
              <a:rPr lang="en-US" dirty="0"/>
              <a:t>Things start to get deep and the person says, “free will vs predestination”</a:t>
            </a:r>
          </a:p>
        </p:txBody>
      </p:sp>
      <p:sp>
        <p:nvSpPr>
          <p:cNvPr id="4" name="Slide Number Placeholder 3"/>
          <p:cNvSpPr>
            <a:spLocks noGrp="1"/>
          </p:cNvSpPr>
          <p:nvPr>
            <p:ph type="sldNum" sz="quarter" idx="5"/>
          </p:nvPr>
        </p:nvSpPr>
        <p:spPr/>
        <p:txBody>
          <a:bodyPr/>
          <a:lstStyle/>
          <a:p>
            <a:fld id="{3F615A2C-E01E-5C4E-95E6-2730CAF3105A}" type="slidenum">
              <a:rPr lang="en-US" smtClean="0"/>
              <a:t>7</a:t>
            </a:fld>
            <a:endParaRPr lang="en-US"/>
          </a:p>
        </p:txBody>
      </p:sp>
    </p:spTree>
    <p:extLst>
      <p:ext uri="{BB962C8B-B14F-4D97-AF65-F5344CB8AC3E}">
        <p14:creationId xmlns:p14="http://schemas.microsoft.com/office/powerpoint/2010/main" val="226832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15A2C-E01E-5C4E-95E6-2730CAF3105A}" type="slidenum">
              <a:rPr lang="en-US" smtClean="0"/>
              <a:t>10</a:t>
            </a:fld>
            <a:endParaRPr lang="en-US"/>
          </a:p>
        </p:txBody>
      </p:sp>
    </p:spTree>
    <p:extLst>
      <p:ext uri="{BB962C8B-B14F-4D97-AF65-F5344CB8AC3E}">
        <p14:creationId xmlns:p14="http://schemas.microsoft.com/office/powerpoint/2010/main" val="164268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F530733B-90C2-7243-8761-AC77526EA25D}" type="datetimeFigureOut">
              <a:rPr lang="en-US" smtClean="0"/>
              <a:t>1/7/23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27229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0733B-90C2-7243-8761-AC77526EA25D}"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286024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189301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0733B-90C2-7243-8761-AC77526EA25D}"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371615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167174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185810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369797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0733B-90C2-7243-8761-AC77526EA25D}" type="datetimeFigureOut">
              <a:rPr lang="en-US" smtClean="0"/>
              <a:t>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241442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18596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30733B-90C2-7243-8761-AC77526EA25D}" type="datetimeFigureOut">
              <a:rPr lang="en-US" smtClean="0"/>
              <a:t>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327452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F530733B-90C2-7243-8761-AC77526EA25D}" type="datetimeFigureOut">
              <a:rPr lang="en-US" smtClean="0"/>
              <a:t>1/7/23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F18E97B2-78D3-0644-9BCA-8511140A2B8D}" type="slidenum">
              <a:rPr lang="en-US" smtClean="0"/>
              <a:t>‹#›</a:t>
            </a:fld>
            <a:endParaRPr lang="en-US"/>
          </a:p>
        </p:txBody>
      </p:sp>
    </p:spTree>
    <p:extLst>
      <p:ext uri="{BB962C8B-B14F-4D97-AF65-F5344CB8AC3E}">
        <p14:creationId xmlns:p14="http://schemas.microsoft.com/office/powerpoint/2010/main" val="17079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530733B-90C2-7243-8761-AC77526EA25D}" type="datetimeFigureOut">
              <a:rPr lang="en-US" smtClean="0"/>
              <a:t>1/7/23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F18E97B2-78D3-0644-9BCA-8511140A2B8D}" type="slidenum">
              <a:rPr lang="en-US" smtClean="0"/>
              <a:t>‹#›</a:t>
            </a:fld>
            <a:endParaRPr lang="en-US"/>
          </a:p>
        </p:txBody>
      </p:sp>
    </p:spTree>
    <p:extLst>
      <p:ext uri="{BB962C8B-B14F-4D97-AF65-F5344CB8AC3E}">
        <p14:creationId xmlns:p14="http://schemas.microsoft.com/office/powerpoint/2010/main" val="337968045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1">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83C0A86-9371-0346-1B1F-244FABE666A5}"/>
              </a:ext>
            </a:extLst>
          </p:cNvPr>
          <p:cNvSpPr>
            <a:spLocks noGrp="1"/>
          </p:cNvSpPr>
          <p:nvPr>
            <p:ph type="ctrTitle"/>
          </p:nvPr>
        </p:nvSpPr>
        <p:spPr>
          <a:xfrm>
            <a:off x="2047793" y="4614902"/>
            <a:ext cx="8081960" cy="943954"/>
          </a:xfrm>
        </p:spPr>
        <p:txBody>
          <a:bodyPr>
            <a:normAutofit/>
          </a:bodyPr>
          <a:lstStyle/>
          <a:p>
            <a:r>
              <a:rPr lang="en-US" sz="4000">
                <a:solidFill>
                  <a:schemeClr val="tx2"/>
                </a:solidFill>
              </a:rPr>
              <a:t>THIRST</a:t>
            </a:r>
          </a:p>
        </p:txBody>
      </p:sp>
      <p:sp>
        <p:nvSpPr>
          <p:cNvPr id="3" name="Subtitle 2">
            <a:extLst>
              <a:ext uri="{FF2B5EF4-FFF2-40B4-BE49-F238E27FC236}">
                <a16:creationId xmlns:a16="http://schemas.microsoft.com/office/drawing/2014/main" id="{2B8C6557-1766-12C2-0993-0F17D6BDB11F}"/>
              </a:ext>
            </a:extLst>
          </p:cNvPr>
          <p:cNvSpPr>
            <a:spLocks noGrp="1"/>
          </p:cNvSpPr>
          <p:nvPr>
            <p:ph type="subTitle" idx="1"/>
          </p:nvPr>
        </p:nvSpPr>
        <p:spPr>
          <a:xfrm>
            <a:off x="2047793" y="5558857"/>
            <a:ext cx="8081960" cy="522636"/>
          </a:xfrm>
        </p:spPr>
        <p:txBody>
          <a:bodyPr>
            <a:normAutofit/>
          </a:bodyPr>
          <a:lstStyle/>
          <a:p>
            <a:r>
              <a:rPr lang="en-US" sz="1600" dirty="0">
                <a:solidFill>
                  <a:schemeClr val="tx2"/>
                </a:solidFill>
              </a:rPr>
              <a:t>John 4:1-26</a:t>
            </a:r>
          </a:p>
        </p:txBody>
      </p:sp>
      <p:sp>
        <p:nvSpPr>
          <p:cNvPr id="58"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4">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stic water bottle floating on the water surface">
            <a:extLst>
              <a:ext uri="{FF2B5EF4-FFF2-40B4-BE49-F238E27FC236}">
                <a16:creationId xmlns:a16="http://schemas.microsoft.com/office/drawing/2014/main" id="{EB64CD8D-A0A9-B8B1-3C0A-FDB2C26EB2B6}"/>
              </a:ext>
            </a:extLst>
          </p:cNvPr>
          <p:cNvPicPr>
            <a:picLocks noChangeAspect="1"/>
          </p:cNvPicPr>
          <p:nvPr/>
        </p:nvPicPr>
        <p:blipFill rotWithShape="1">
          <a:blip r:embed="rId3"/>
          <a:srcRect t="9693" r="1" b="9695"/>
          <a:stretch/>
        </p:blipFill>
        <p:spPr>
          <a:xfrm>
            <a:off x="3215640" y="1120792"/>
            <a:ext cx="5760720" cy="3099816"/>
          </a:xfrm>
          <a:prstGeom prst="rect">
            <a:avLst/>
          </a:prstGeom>
          <a:ln w="12700">
            <a:noFill/>
          </a:ln>
        </p:spPr>
      </p:pic>
    </p:spTree>
    <p:extLst>
      <p:ext uri="{BB962C8B-B14F-4D97-AF65-F5344CB8AC3E}">
        <p14:creationId xmlns:p14="http://schemas.microsoft.com/office/powerpoint/2010/main" val="14146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3C78-1CBA-5589-9F6D-21191F068376}"/>
              </a:ext>
            </a:extLst>
          </p:cNvPr>
          <p:cNvSpPr>
            <a:spLocks noGrp="1"/>
          </p:cNvSpPr>
          <p:nvPr>
            <p:ph type="title"/>
          </p:nvPr>
        </p:nvSpPr>
        <p:spPr/>
        <p:txBody>
          <a:bodyPr/>
          <a:lstStyle/>
          <a:p>
            <a:endParaRPr lang="en-US"/>
          </a:p>
        </p:txBody>
      </p:sp>
      <p:pic>
        <p:nvPicPr>
          <p:cNvPr id="5" name="Content Placeholder 4" descr="A group of people on a boat&#10;&#10;Description automatically generated with medium confidence">
            <a:extLst>
              <a:ext uri="{FF2B5EF4-FFF2-40B4-BE49-F238E27FC236}">
                <a16:creationId xmlns:a16="http://schemas.microsoft.com/office/drawing/2014/main" id="{BC0DF323-A5E2-9462-B6CA-29BCFEFBCD0F}"/>
              </a:ext>
            </a:extLst>
          </p:cNvPr>
          <p:cNvPicPr>
            <a:picLocks noGrp="1" noChangeAspect="1"/>
          </p:cNvPicPr>
          <p:nvPr>
            <p:ph idx="1"/>
          </p:nvPr>
        </p:nvPicPr>
        <p:blipFill>
          <a:blip r:embed="rId3"/>
          <a:stretch>
            <a:fillRect/>
          </a:stretch>
        </p:blipFill>
        <p:spPr>
          <a:xfrm>
            <a:off x="0" y="0"/>
            <a:ext cx="12192002" cy="6858000"/>
          </a:xfrm>
        </p:spPr>
      </p:pic>
    </p:spTree>
    <p:extLst>
      <p:ext uri="{BB962C8B-B14F-4D97-AF65-F5344CB8AC3E}">
        <p14:creationId xmlns:p14="http://schemas.microsoft.com/office/powerpoint/2010/main" val="300017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8"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9"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8" name="Group 27">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29" name="Rectangle 28">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9">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3" name="Rectangle 3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6" name="Freeform: Shape 55">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138A00-DFAB-B409-8549-FE3DB39D2AC1}"/>
              </a:ext>
            </a:extLst>
          </p:cNvPr>
          <p:cNvSpPr>
            <a:spLocks noGrp="1"/>
          </p:cNvSpPr>
          <p:nvPr>
            <p:ph type="title"/>
          </p:nvPr>
        </p:nvSpPr>
        <p:spPr>
          <a:xfrm>
            <a:off x="1756043" y="1286121"/>
            <a:ext cx="8679915" cy="3171375"/>
          </a:xfrm>
        </p:spPr>
        <p:txBody>
          <a:bodyPr vert="horz" lIns="228600" tIns="228600" rIns="228600" bIns="0" rtlCol="0" anchor="ctr">
            <a:normAutofit/>
          </a:bodyPr>
          <a:lstStyle/>
          <a:p>
            <a:pPr>
              <a:lnSpc>
                <a:spcPct val="80000"/>
              </a:lnSpc>
            </a:pPr>
            <a:r>
              <a:rPr lang="en-US" sz="6000">
                <a:solidFill>
                  <a:schemeClr val="tx1"/>
                </a:solidFill>
              </a:rPr>
              <a:t>THE END</a:t>
            </a:r>
          </a:p>
        </p:txBody>
      </p:sp>
    </p:spTree>
    <p:extLst>
      <p:ext uri="{BB962C8B-B14F-4D97-AF65-F5344CB8AC3E}">
        <p14:creationId xmlns:p14="http://schemas.microsoft.com/office/powerpoint/2010/main" val="3145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1" name="Freeform: Shape 30">
            <a:extLst>
              <a:ext uri="{FF2B5EF4-FFF2-40B4-BE49-F238E27FC236}">
                <a16:creationId xmlns:a16="http://schemas.microsoft.com/office/drawing/2014/main" id="{B3D296CC-CA82-4C71-A176-6A9FECDB8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075000"/>
          </a:xfrm>
          <a:custGeom>
            <a:avLst/>
            <a:gdLst>
              <a:gd name="connsiteX0" fmla="*/ 0 w 12192000"/>
              <a:gd name="connsiteY0" fmla="*/ 0 h 2075000"/>
              <a:gd name="connsiteX1" fmla="*/ 12192000 w 12192000"/>
              <a:gd name="connsiteY1" fmla="*/ 0 h 2075000"/>
              <a:gd name="connsiteX2" fmla="*/ 12192000 w 12192000"/>
              <a:gd name="connsiteY2" fmla="*/ 558112 h 2075000"/>
              <a:gd name="connsiteX3" fmla="*/ 12192000 w 12192000"/>
              <a:gd name="connsiteY3" fmla="*/ 750237 h 2075000"/>
              <a:gd name="connsiteX4" fmla="*/ 12192000 w 12192000"/>
              <a:gd name="connsiteY4" fmla="*/ 1726055 h 2075000"/>
              <a:gd name="connsiteX5" fmla="*/ 12113803 w 12192000"/>
              <a:gd name="connsiteY5" fmla="*/ 1734338 h 2075000"/>
              <a:gd name="connsiteX6" fmla="*/ 6753597 w 12192000"/>
              <a:gd name="connsiteY6" fmla="*/ 2057895 h 2075000"/>
              <a:gd name="connsiteX7" fmla="*/ 400746 w 12192000"/>
              <a:gd name="connsiteY7" fmla="*/ 1886552 h 2075000"/>
              <a:gd name="connsiteX8" fmla="*/ 0 w 12192000"/>
              <a:gd name="connsiteY8" fmla="*/ 1849576 h 2075000"/>
              <a:gd name="connsiteX9" fmla="*/ 0 w 12192000"/>
              <a:gd name="connsiteY9" fmla="*/ 750237 h 2075000"/>
              <a:gd name="connsiteX10" fmla="*/ 0 w 12192000"/>
              <a:gd name="connsiteY10" fmla="*/ 558112 h 20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75000">
                <a:moveTo>
                  <a:pt x="0" y="0"/>
                </a:moveTo>
                <a:lnTo>
                  <a:pt x="12192000" y="0"/>
                </a:lnTo>
                <a:lnTo>
                  <a:pt x="12192000" y="558112"/>
                </a:lnTo>
                <a:lnTo>
                  <a:pt x="12192000" y="750237"/>
                </a:lnTo>
                <a:lnTo>
                  <a:pt x="12192000" y="1726055"/>
                </a:lnTo>
                <a:lnTo>
                  <a:pt x="12113803" y="1734338"/>
                </a:lnTo>
                <a:cubicBezTo>
                  <a:pt x="10139508" y="1932287"/>
                  <a:pt x="8237152" y="2025290"/>
                  <a:pt x="6753597" y="2057895"/>
                </a:cubicBezTo>
                <a:cubicBezTo>
                  <a:pt x="4940362" y="2097744"/>
                  <a:pt x="2657278" y="2078414"/>
                  <a:pt x="400746" y="1886552"/>
                </a:cubicBezTo>
                <a:lnTo>
                  <a:pt x="0" y="1849576"/>
                </a:lnTo>
                <a:lnTo>
                  <a:pt x="0" y="750237"/>
                </a:lnTo>
                <a:lnTo>
                  <a:pt x="0" y="558112"/>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4EB7CC-BE6E-F6D2-5ABC-7B187EED26FE}"/>
              </a:ext>
            </a:extLst>
          </p:cNvPr>
          <p:cNvSpPr>
            <a:spLocks noGrp="1"/>
          </p:cNvSpPr>
          <p:nvPr>
            <p:ph type="title"/>
          </p:nvPr>
        </p:nvSpPr>
        <p:spPr>
          <a:xfrm>
            <a:off x="807720" y="762608"/>
            <a:ext cx="10481519" cy="1003932"/>
          </a:xfrm>
        </p:spPr>
        <p:txBody>
          <a:bodyPr anchor="ctr">
            <a:normAutofit/>
          </a:bodyPr>
          <a:lstStyle/>
          <a:p>
            <a:pPr algn="l"/>
            <a:r>
              <a:rPr lang="en-US" sz="3600">
                <a:solidFill>
                  <a:schemeClr val="accent1"/>
                </a:solidFill>
              </a:rPr>
              <a:t>John 4:1-26</a:t>
            </a:r>
            <a:endParaRPr lang="en-US" sz="3600" dirty="0">
              <a:solidFill>
                <a:schemeClr val="accent1"/>
              </a:solidFill>
            </a:endParaRPr>
          </a:p>
        </p:txBody>
      </p:sp>
      <p:sp>
        <p:nvSpPr>
          <p:cNvPr id="3" name="Content Placeholder 2">
            <a:extLst>
              <a:ext uri="{FF2B5EF4-FFF2-40B4-BE49-F238E27FC236}">
                <a16:creationId xmlns:a16="http://schemas.microsoft.com/office/drawing/2014/main" id="{4A376F6D-1D09-2FDA-3CE6-BDE955F55081}"/>
              </a:ext>
            </a:extLst>
          </p:cNvPr>
          <p:cNvSpPr>
            <a:spLocks noGrp="1"/>
          </p:cNvSpPr>
          <p:nvPr>
            <p:ph idx="1"/>
          </p:nvPr>
        </p:nvSpPr>
        <p:spPr>
          <a:xfrm>
            <a:off x="251351" y="2225033"/>
            <a:ext cx="11482388" cy="4436915"/>
          </a:xfrm>
        </p:spPr>
        <p:txBody>
          <a:bodyPr>
            <a:normAutofit fontScale="92500" lnSpcReduction="20000"/>
          </a:bodyPr>
          <a:lstStyle/>
          <a:p>
            <a:pPr marL="0" indent="0">
              <a:lnSpc>
                <a:spcPct val="110000"/>
              </a:lnSpc>
              <a:buNone/>
            </a:pPr>
            <a:r>
              <a:rPr lang="en-US" sz="1400" b="1">
                <a:effectLst/>
                <a:latin typeface="Helvetica" pitchFamily="2" charset="0"/>
              </a:rPr>
              <a:t>4 </a:t>
            </a:r>
            <a:r>
              <a:rPr lang="en-US" sz="1400">
                <a:effectLst/>
                <a:latin typeface="Helvetica" pitchFamily="2" charset="0"/>
              </a:rPr>
              <a:t>Now when Jesus learned that the Pharisees had heard that Jesus was making and baptizing more disciples than John </a:t>
            </a:r>
            <a:r>
              <a:rPr lang="en-US" sz="1400" b="1" baseline="30000">
                <a:effectLst/>
                <a:latin typeface="Helvetica" pitchFamily="2" charset="0"/>
              </a:rPr>
              <a:t>2</a:t>
            </a:r>
            <a:r>
              <a:rPr lang="en-US" sz="1400">
                <a:effectLst/>
                <a:latin typeface="Helvetica" pitchFamily="2" charset="0"/>
              </a:rPr>
              <a:t>(although Jesus himself did not baptize, but only his disciples), </a:t>
            </a:r>
            <a:r>
              <a:rPr lang="en-US" sz="1400" b="1" baseline="30000">
                <a:effectLst/>
                <a:latin typeface="Helvetica" pitchFamily="2" charset="0"/>
              </a:rPr>
              <a:t>3 </a:t>
            </a:r>
            <a:r>
              <a:rPr lang="en-US" sz="1400">
                <a:effectLst/>
                <a:latin typeface="Helvetica" pitchFamily="2" charset="0"/>
              </a:rPr>
              <a:t>he left Judea and departed again for Galilee. </a:t>
            </a:r>
            <a:r>
              <a:rPr lang="en-US" sz="1400" b="1" baseline="30000">
                <a:effectLst/>
                <a:latin typeface="Helvetica" pitchFamily="2" charset="0"/>
              </a:rPr>
              <a:t>4 </a:t>
            </a:r>
            <a:r>
              <a:rPr lang="en-US" sz="1400">
                <a:effectLst/>
                <a:latin typeface="Helvetica" pitchFamily="2" charset="0"/>
              </a:rPr>
              <a:t>And he had to pass through Samaria. </a:t>
            </a:r>
            <a:r>
              <a:rPr lang="en-US" sz="1400" b="1" baseline="30000">
                <a:effectLst/>
                <a:latin typeface="Helvetica" pitchFamily="2" charset="0"/>
              </a:rPr>
              <a:t>5 </a:t>
            </a:r>
            <a:r>
              <a:rPr lang="en-US" sz="1400">
                <a:effectLst/>
                <a:latin typeface="Helvetica" pitchFamily="2" charset="0"/>
              </a:rPr>
              <a:t>So he came to a town of Samaria called Sychar, near the field that Jacob had given to his son Joseph. </a:t>
            </a:r>
            <a:r>
              <a:rPr lang="en-US" sz="1400" b="1" baseline="30000">
                <a:effectLst/>
                <a:latin typeface="Helvetica" pitchFamily="2" charset="0"/>
              </a:rPr>
              <a:t>6 </a:t>
            </a:r>
            <a:r>
              <a:rPr lang="en-US" sz="1400">
                <a:effectLst/>
                <a:latin typeface="Helvetica" pitchFamily="2" charset="0"/>
              </a:rPr>
              <a:t>Jacob’s well was there; so Jesus, wearied as he was from his journey, was sitting beside the well. It was about the sixth hour. </a:t>
            </a:r>
          </a:p>
          <a:p>
            <a:pPr marL="0" indent="0">
              <a:lnSpc>
                <a:spcPct val="110000"/>
              </a:lnSpc>
              <a:buNone/>
            </a:pPr>
            <a:r>
              <a:rPr lang="en-US" sz="1400" b="1" baseline="30000">
                <a:effectLst/>
                <a:latin typeface="Helvetica" pitchFamily="2" charset="0"/>
              </a:rPr>
              <a:t>7 </a:t>
            </a:r>
            <a:r>
              <a:rPr lang="en-US" sz="1400">
                <a:effectLst/>
                <a:latin typeface="Helvetica" pitchFamily="2" charset="0"/>
              </a:rPr>
              <a:t>A woman from Samaria came to draw water. Jesus said to her, “Give me a drink.” </a:t>
            </a:r>
            <a:r>
              <a:rPr lang="en-US" sz="1400" b="1" baseline="30000">
                <a:effectLst/>
                <a:latin typeface="Helvetica" pitchFamily="2" charset="0"/>
              </a:rPr>
              <a:t>8 </a:t>
            </a:r>
            <a:r>
              <a:rPr lang="en-US" sz="1400">
                <a:effectLst/>
                <a:latin typeface="Helvetica" pitchFamily="2" charset="0"/>
              </a:rPr>
              <a:t>(For his disciples had gone away into the city to buy food.) </a:t>
            </a:r>
            <a:r>
              <a:rPr lang="en-US" sz="1400" b="1" baseline="30000">
                <a:effectLst/>
                <a:latin typeface="Helvetica" pitchFamily="2" charset="0"/>
              </a:rPr>
              <a:t>9 </a:t>
            </a:r>
            <a:r>
              <a:rPr lang="en-US" sz="1400">
                <a:effectLst/>
                <a:latin typeface="Helvetica" pitchFamily="2" charset="0"/>
              </a:rPr>
              <a:t>The Samaritan woman said to him, “How is it that you, a Jew, ask for a drink from me, a woman of Samaria?” (For Jews have no dealings with Samaritans.) </a:t>
            </a:r>
            <a:r>
              <a:rPr lang="en-US" sz="1400" b="1" baseline="30000">
                <a:effectLst/>
                <a:latin typeface="Helvetica" pitchFamily="2" charset="0"/>
              </a:rPr>
              <a:t>10 </a:t>
            </a:r>
            <a:r>
              <a:rPr lang="en-US" sz="1400">
                <a:effectLst/>
                <a:latin typeface="Helvetica" pitchFamily="2" charset="0"/>
              </a:rPr>
              <a:t>Jesus answered her, “If you knew the gift of God, and who it is that is saying to you, ‘Give me a drink,’ you would have asked him, and he would have given you living water.” </a:t>
            </a:r>
            <a:r>
              <a:rPr lang="en-US" sz="1400" b="1" baseline="30000">
                <a:effectLst/>
                <a:latin typeface="Helvetica" pitchFamily="2" charset="0"/>
              </a:rPr>
              <a:t>11 </a:t>
            </a:r>
            <a:r>
              <a:rPr lang="en-US" sz="1400">
                <a:effectLst/>
                <a:latin typeface="Helvetica" pitchFamily="2" charset="0"/>
              </a:rPr>
              <a:t>The woman said to him, “Sir, you have nothing to draw water with, and the well is deep. Where do you get that living water? </a:t>
            </a:r>
            <a:r>
              <a:rPr lang="en-US" sz="1400" b="1" baseline="30000">
                <a:effectLst/>
                <a:latin typeface="Helvetica" pitchFamily="2" charset="0"/>
              </a:rPr>
              <a:t>12 </a:t>
            </a:r>
            <a:r>
              <a:rPr lang="en-US" sz="1400">
                <a:effectLst/>
                <a:latin typeface="Helvetica" pitchFamily="2" charset="0"/>
              </a:rPr>
              <a:t>Are you greater than our father Jacob? He gave us the well and drank from it himself, as did his sons and his livestock.” </a:t>
            </a:r>
            <a:r>
              <a:rPr lang="en-US" sz="1400" b="1" baseline="30000">
                <a:effectLst/>
                <a:latin typeface="Helvetica" pitchFamily="2" charset="0"/>
              </a:rPr>
              <a:t>13 </a:t>
            </a:r>
            <a:r>
              <a:rPr lang="en-US" sz="1400">
                <a:effectLst/>
                <a:latin typeface="Helvetica" pitchFamily="2" charset="0"/>
              </a:rPr>
              <a:t>Jesus said to her, “Everyone who drinks of this water will be thirsty again, </a:t>
            </a:r>
            <a:r>
              <a:rPr lang="en-US" sz="1400" b="1" baseline="30000">
                <a:effectLst/>
                <a:latin typeface="Helvetica" pitchFamily="2" charset="0"/>
              </a:rPr>
              <a:t>14 </a:t>
            </a:r>
            <a:r>
              <a:rPr lang="en-US" sz="1400">
                <a:effectLst/>
                <a:latin typeface="Helvetica" pitchFamily="2" charset="0"/>
              </a:rPr>
              <a:t>but whoever drinks of the water that I will give him will never be thirsty again. The water that I will give him will become in him a spring of water welling up to eternal life.” </a:t>
            </a:r>
            <a:r>
              <a:rPr lang="en-US" sz="1400" b="1" baseline="30000">
                <a:effectLst/>
                <a:latin typeface="Helvetica" pitchFamily="2" charset="0"/>
              </a:rPr>
              <a:t>15 </a:t>
            </a:r>
            <a:r>
              <a:rPr lang="en-US" sz="1400">
                <a:effectLst/>
                <a:latin typeface="Helvetica" pitchFamily="2" charset="0"/>
              </a:rPr>
              <a:t>The woman said to him, “Sir, give me this water, so that I will not be thirsty or have to come here to draw water.” </a:t>
            </a:r>
          </a:p>
          <a:p>
            <a:pPr marL="0" indent="0">
              <a:lnSpc>
                <a:spcPct val="110000"/>
              </a:lnSpc>
              <a:buNone/>
            </a:pPr>
            <a:r>
              <a:rPr lang="en-US" sz="1400" b="1" baseline="30000">
                <a:effectLst/>
                <a:latin typeface="Helvetica" pitchFamily="2" charset="0"/>
              </a:rPr>
              <a:t>16 </a:t>
            </a:r>
            <a:r>
              <a:rPr lang="en-US" sz="1400">
                <a:effectLst/>
                <a:latin typeface="Helvetica" pitchFamily="2" charset="0"/>
              </a:rPr>
              <a:t>Jesus said to her, “Go, call your husband, and come here.” </a:t>
            </a:r>
            <a:r>
              <a:rPr lang="en-US" sz="1400" b="1" baseline="30000">
                <a:effectLst/>
                <a:latin typeface="Helvetica" pitchFamily="2" charset="0"/>
              </a:rPr>
              <a:t>17 </a:t>
            </a:r>
            <a:r>
              <a:rPr lang="en-US" sz="1400">
                <a:effectLst/>
                <a:latin typeface="Helvetica" pitchFamily="2" charset="0"/>
              </a:rPr>
              <a:t>The woman answered him, “I have no husband.” Jesus said to her, “You are right in saying, ‘I have no husband’; </a:t>
            </a:r>
            <a:r>
              <a:rPr lang="en-US" sz="1400" b="1" baseline="30000">
                <a:effectLst/>
                <a:latin typeface="Helvetica" pitchFamily="2" charset="0"/>
              </a:rPr>
              <a:t>18 </a:t>
            </a:r>
            <a:r>
              <a:rPr lang="en-US" sz="1400">
                <a:effectLst/>
                <a:latin typeface="Helvetica" pitchFamily="2" charset="0"/>
              </a:rPr>
              <a:t>for you have had five husbands, and the one you now have is not your husband. What you have said is true.” </a:t>
            </a:r>
            <a:r>
              <a:rPr lang="en-US" sz="1400" b="1" baseline="30000">
                <a:effectLst/>
                <a:latin typeface="Helvetica" pitchFamily="2" charset="0"/>
              </a:rPr>
              <a:t>19 </a:t>
            </a:r>
            <a:r>
              <a:rPr lang="en-US" sz="1400">
                <a:effectLst/>
                <a:latin typeface="Helvetica" pitchFamily="2" charset="0"/>
              </a:rPr>
              <a:t>The woman said to him, “Sir, I perceive that you are a prophet. </a:t>
            </a:r>
            <a:r>
              <a:rPr lang="en-US" sz="1400" b="1" baseline="30000">
                <a:effectLst/>
                <a:latin typeface="Helvetica" pitchFamily="2" charset="0"/>
              </a:rPr>
              <a:t>20 </a:t>
            </a:r>
            <a:r>
              <a:rPr lang="en-US" sz="1400">
                <a:effectLst/>
                <a:latin typeface="Helvetica" pitchFamily="2" charset="0"/>
              </a:rPr>
              <a:t>Our fathers worshiped on this mountain, but you say that in Jerusalem is the place where people ought to worship.” </a:t>
            </a:r>
            <a:r>
              <a:rPr lang="en-US" sz="1400" b="1" baseline="30000">
                <a:effectLst/>
                <a:latin typeface="Helvetica" pitchFamily="2" charset="0"/>
              </a:rPr>
              <a:t>21 </a:t>
            </a:r>
            <a:r>
              <a:rPr lang="en-US" sz="1400">
                <a:effectLst/>
                <a:latin typeface="Helvetica" pitchFamily="2" charset="0"/>
              </a:rPr>
              <a:t>Jesus said to her, “Woman, believe me, the hour is coming when neither on this mountain nor in Jerusalem will you worship the Father. </a:t>
            </a:r>
            <a:r>
              <a:rPr lang="en-US" sz="1400" b="1" baseline="30000">
                <a:effectLst/>
                <a:latin typeface="Helvetica" pitchFamily="2" charset="0"/>
              </a:rPr>
              <a:t>22 </a:t>
            </a:r>
            <a:r>
              <a:rPr lang="en-US" sz="1400">
                <a:effectLst/>
                <a:latin typeface="Helvetica" pitchFamily="2" charset="0"/>
              </a:rPr>
              <a:t>You worship what you do not know; we worship what we know, for salvation is from the Jews. </a:t>
            </a:r>
            <a:r>
              <a:rPr lang="en-US" sz="1400" b="1" baseline="30000">
                <a:effectLst/>
                <a:latin typeface="Helvetica" pitchFamily="2" charset="0"/>
              </a:rPr>
              <a:t>23 </a:t>
            </a:r>
            <a:r>
              <a:rPr lang="en-US" sz="1400">
                <a:effectLst/>
                <a:latin typeface="Helvetica" pitchFamily="2" charset="0"/>
              </a:rPr>
              <a:t>But the hour is coming, and is now here, when the true worshipers will worship the Father in spirit and truth, for the Father is seeking such people to worship him. </a:t>
            </a:r>
            <a:r>
              <a:rPr lang="en-US" sz="1400" b="1" baseline="30000">
                <a:effectLst/>
                <a:latin typeface="Helvetica" pitchFamily="2" charset="0"/>
              </a:rPr>
              <a:t>24 </a:t>
            </a:r>
            <a:r>
              <a:rPr lang="en-US" sz="1400">
                <a:effectLst/>
                <a:latin typeface="Helvetica" pitchFamily="2" charset="0"/>
              </a:rPr>
              <a:t>God is spirit, and those who worship him must worship in spirit and truth.” </a:t>
            </a:r>
            <a:r>
              <a:rPr lang="en-US" sz="1400" b="1" baseline="30000">
                <a:effectLst/>
                <a:latin typeface="Helvetica" pitchFamily="2" charset="0"/>
              </a:rPr>
              <a:t>25 </a:t>
            </a:r>
            <a:r>
              <a:rPr lang="en-US" sz="1400">
                <a:effectLst/>
                <a:latin typeface="Helvetica" pitchFamily="2" charset="0"/>
              </a:rPr>
              <a:t>The woman said to him, “I know that Messiah is coming (he who is called Christ). When he comes, he will tell us all things.” </a:t>
            </a:r>
            <a:r>
              <a:rPr lang="en-US" sz="1400" b="1" baseline="30000">
                <a:effectLst/>
                <a:latin typeface="Helvetica" pitchFamily="2" charset="0"/>
              </a:rPr>
              <a:t>26 </a:t>
            </a:r>
            <a:r>
              <a:rPr lang="en-US" sz="1400">
                <a:effectLst/>
                <a:latin typeface="Helvetica" pitchFamily="2" charset="0"/>
              </a:rPr>
              <a:t>Jesus said to her, “I who speak to you am he.” </a:t>
            </a:r>
          </a:p>
          <a:p>
            <a:pPr marL="0" indent="0">
              <a:lnSpc>
                <a:spcPct val="110000"/>
              </a:lnSpc>
              <a:buNone/>
            </a:pPr>
            <a:r>
              <a:rPr lang="en-US" sz="1400">
                <a:effectLst/>
                <a:latin typeface="Times" pitchFamily="2" charset="0"/>
              </a:rPr>
              <a:t>John 4:1–26 ESV</a:t>
            </a:r>
            <a:endParaRPr lang="en-US" sz="1400" dirty="0">
              <a:effectLst/>
              <a:latin typeface="Times" pitchFamily="2" charset="0"/>
            </a:endParaRPr>
          </a:p>
        </p:txBody>
      </p:sp>
    </p:spTree>
    <p:extLst>
      <p:ext uri="{BB962C8B-B14F-4D97-AF65-F5344CB8AC3E}">
        <p14:creationId xmlns:p14="http://schemas.microsoft.com/office/powerpoint/2010/main" val="361620986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3"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88" name="Rectangle 87">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1" name="Rectangle 110">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Isosceles Triangle 112">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30" name="Picture 6" descr="WHEN YOU CHECK THE FRIDGE FOR THE 3RD TIME BUT IT STILL DOESN'T HAVE ANY  SNACKY SNACKS Snacky Snack | Funny Meme on ME.ME">
            <a:extLst>
              <a:ext uri="{FF2B5EF4-FFF2-40B4-BE49-F238E27FC236}">
                <a16:creationId xmlns:a16="http://schemas.microsoft.com/office/drawing/2014/main" id="{3DB656F3-1778-CD58-FF72-5197F1E6B3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361"/>
          <a:stretch/>
        </p:blipFill>
        <p:spPr bwMode="auto">
          <a:xfrm>
            <a:off x="227671" y="271335"/>
            <a:ext cx="6431029" cy="6154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ing the fridge for the 4th time hoping I find something new meme -  AhSeeit">
            <a:extLst>
              <a:ext uri="{FF2B5EF4-FFF2-40B4-BE49-F238E27FC236}">
                <a16:creationId xmlns:a16="http://schemas.microsoft.com/office/drawing/2014/main" id="{EB68F536-0C3F-05DE-64A7-E1AD60292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870" y="1375934"/>
            <a:ext cx="5842461" cy="42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69">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71">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5"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7" name="Rectangle 94">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98">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A34FED88-0B95-F35C-1D2D-8C7CE0F2C139}"/>
              </a:ext>
            </a:extLst>
          </p:cNvPr>
          <p:cNvSpPr txBox="1">
            <a:spLocks/>
          </p:cNvSpPr>
          <p:nvPr/>
        </p:nvSpPr>
        <p:spPr>
          <a:xfrm>
            <a:off x="873102" y="1870841"/>
            <a:ext cx="5768442" cy="360200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nSpc>
                <a:spcPct val="110000"/>
              </a:lnSpc>
              <a:buClr>
                <a:schemeClr val="accent1"/>
              </a:buClr>
              <a:buSzPct val="110000"/>
              <a:buFont typeface="Wingdings" panose="05000000000000000000" pitchFamily="2" charset="2"/>
              <a:buChar char="§"/>
            </a:pPr>
            <a:r>
              <a:rPr lang="en-US" sz="1800" b="1" dirty="0">
                <a:solidFill>
                  <a:srgbClr val="FFFFFE"/>
                </a:solidFill>
              </a:rPr>
              <a:t>4 </a:t>
            </a:r>
            <a:r>
              <a:rPr lang="en-US" sz="1800" dirty="0">
                <a:solidFill>
                  <a:srgbClr val="FFFFFE"/>
                </a:solidFill>
              </a:rPr>
              <a:t>Now when Jesus learned that the Pharisees had heard that Jesus was making and baptizing more disciples than John </a:t>
            </a:r>
            <a:r>
              <a:rPr lang="en-US" sz="1800" b="1" baseline="30000" dirty="0">
                <a:solidFill>
                  <a:srgbClr val="FFFFFE"/>
                </a:solidFill>
              </a:rPr>
              <a:t>2</a:t>
            </a:r>
            <a:r>
              <a:rPr lang="en-US" sz="1800" dirty="0">
                <a:solidFill>
                  <a:srgbClr val="FFFFFE"/>
                </a:solidFill>
              </a:rPr>
              <a:t>(although Jesus himself did not baptize, but only his disciples), </a:t>
            </a:r>
            <a:r>
              <a:rPr lang="en-US" sz="1800" b="1" baseline="30000" dirty="0">
                <a:solidFill>
                  <a:schemeClr val="accent3"/>
                </a:solidFill>
              </a:rPr>
              <a:t>3 </a:t>
            </a:r>
            <a:r>
              <a:rPr lang="en-US" sz="1800" b="1" dirty="0">
                <a:solidFill>
                  <a:schemeClr val="accent3"/>
                </a:solidFill>
              </a:rPr>
              <a:t>he left Judea and departed again for Galilee. </a:t>
            </a:r>
            <a:r>
              <a:rPr lang="en-US" sz="1800" b="1" baseline="30000" dirty="0">
                <a:solidFill>
                  <a:schemeClr val="accent3"/>
                </a:solidFill>
              </a:rPr>
              <a:t>4 </a:t>
            </a:r>
            <a:r>
              <a:rPr lang="en-US" sz="1800" b="1" dirty="0">
                <a:solidFill>
                  <a:schemeClr val="accent3"/>
                </a:solidFill>
              </a:rPr>
              <a:t>And he </a:t>
            </a:r>
            <a:r>
              <a:rPr lang="en-US" sz="1800" b="1" u="sng" dirty="0">
                <a:solidFill>
                  <a:schemeClr val="accent3"/>
                </a:solidFill>
              </a:rPr>
              <a:t>had</a:t>
            </a:r>
            <a:r>
              <a:rPr lang="en-US" sz="1800" b="1" dirty="0">
                <a:solidFill>
                  <a:schemeClr val="accent3"/>
                </a:solidFill>
              </a:rPr>
              <a:t> to pass through Samaria. </a:t>
            </a:r>
            <a:r>
              <a:rPr lang="en-US" sz="1800" b="1" baseline="30000" dirty="0">
                <a:solidFill>
                  <a:srgbClr val="FFFFFE"/>
                </a:solidFill>
              </a:rPr>
              <a:t>5 </a:t>
            </a:r>
            <a:r>
              <a:rPr lang="en-US" sz="1800" dirty="0">
                <a:solidFill>
                  <a:srgbClr val="FFFFFE"/>
                </a:solidFill>
              </a:rPr>
              <a:t>So he came to a town of Samaria called Sychar, near the field that Jacob had given to his son Joseph. </a:t>
            </a:r>
            <a:r>
              <a:rPr lang="en-US" sz="1800" b="1" baseline="30000" dirty="0">
                <a:solidFill>
                  <a:srgbClr val="FFFFFE"/>
                </a:solidFill>
              </a:rPr>
              <a:t>6 </a:t>
            </a:r>
            <a:r>
              <a:rPr lang="en-US" sz="1800" dirty="0">
                <a:solidFill>
                  <a:srgbClr val="FFFFFE"/>
                </a:solidFill>
              </a:rPr>
              <a:t>Jacob’s well was there; so Jesus, wearied as he was from his journey, was sitting beside the well. It was about the sixth hour. </a:t>
            </a:r>
          </a:p>
          <a:p>
            <a:pPr marL="0">
              <a:lnSpc>
                <a:spcPct val="110000"/>
              </a:lnSpc>
              <a:buClr>
                <a:schemeClr val="accent1"/>
              </a:buClr>
              <a:buSzPct val="110000"/>
              <a:buFont typeface="Wingdings" panose="05000000000000000000" pitchFamily="2" charset="2"/>
              <a:buChar char="§"/>
            </a:pPr>
            <a:r>
              <a:rPr lang="en-US" sz="1800" dirty="0">
                <a:solidFill>
                  <a:srgbClr val="FFFFFE"/>
                </a:solidFill>
              </a:rPr>
              <a:t>John 4:1–6 ESV</a:t>
            </a:r>
          </a:p>
          <a:p>
            <a:pPr marL="0">
              <a:lnSpc>
                <a:spcPct val="110000"/>
              </a:lnSpc>
              <a:buClr>
                <a:schemeClr val="accent1"/>
              </a:buClr>
              <a:buSzPct val="110000"/>
              <a:buFont typeface="Wingdings" panose="05000000000000000000" pitchFamily="2" charset="2"/>
              <a:buChar char="§"/>
            </a:pPr>
            <a:endParaRPr lang="en-US" sz="1400" dirty="0">
              <a:solidFill>
                <a:srgbClr val="FFFFFE"/>
              </a:solidFill>
            </a:endParaRPr>
          </a:p>
        </p:txBody>
      </p:sp>
      <p:pic>
        <p:nvPicPr>
          <p:cNvPr id="65" name="Content Placeholder 64" descr="Map&#10;&#10;Description automatically generated">
            <a:extLst>
              <a:ext uri="{FF2B5EF4-FFF2-40B4-BE49-F238E27FC236}">
                <a16:creationId xmlns:a16="http://schemas.microsoft.com/office/drawing/2014/main" id="{3926030E-A669-AC2F-52A1-76FF7FCBA1E4}"/>
              </a:ext>
            </a:extLst>
          </p:cNvPr>
          <p:cNvPicPr>
            <a:picLocks noGrp="1" noChangeAspect="1"/>
          </p:cNvPicPr>
          <p:nvPr>
            <p:ph idx="1"/>
          </p:nvPr>
        </p:nvPicPr>
        <p:blipFill rotWithShape="1">
          <a:blip r:embed="rId2"/>
          <a:srcRect l="15657"/>
          <a:stretch/>
        </p:blipFill>
        <p:spPr>
          <a:xfrm>
            <a:off x="7549862" y="227"/>
            <a:ext cx="4641833" cy="6858000"/>
          </a:xfrm>
          <a:prstGeom prst="rect">
            <a:avLst/>
          </a:prstGeom>
        </p:spPr>
      </p:pic>
    </p:spTree>
    <p:extLst>
      <p:ext uri="{BB962C8B-B14F-4D97-AF65-F5344CB8AC3E}">
        <p14:creationId xmlns:p14="http://schemas.microsoft.com/office/powerpoint/2010/main" val="82447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9">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41">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65" name="Rectangle 64">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80FBF-C184-A543-50E2-2FD84472A6F1}"/>
              </a:ext>
            </a:extLst>
          </p:cNvPr>
          <p:cNvSpPr>
            <a:spLocks noGrp="1"/>
          </p:cNvSpPr>
          <p:nvPr>
            <p:ph type="title"/>
          </p:nvPr>
        </p:nvSpPr>
        <p:spPr>
          <a:xfrm>
            <a:off x="807720" y="960120"/>
            <a:ext cx="3988993" cy="4171278"/>
          </a:xfrm>
        </p:spPr>
        <p:txBody>
          <a:bodyPr>
            <a:normAutofit/>
          </a:bodyPr>
          <a:lstStyle/>
          <a:p>
            <a:pPr algn="l"/>
            <a:r>
              <a:rPr lang="en-US" sz="5000" dirty="0">
                <a:solidFill>
                  <a:schemeClr val="tx1"/>
                </a:solidFill>
              </a:rPr>
              <a:t>SAMARITANS</a:t>
            </a:r>
          </a:p>
        </p:txBody>
      </p:sp>
      <p:sp>
        <p:nvSpPr>
          <p:cNvPr id="3" name="Content Placeholder 2">
            <a:extLst>
              <a:ext uri="{FF2B5EF4-FFF2-40B4-BE49-F238E27FC236}">
                <a16:creationId xmlns:a16="http://schemas.microsoft.com/office/drawing/2014/main" id="{4DD42184-9CD0-258A-CB7D-CCB448A361F5}"/>
              </a:ext>
            </a:extLst>
          </p:cNvPr>
          <p:cNvSpPr>
            <a:spLocks noGrp="1"/>
          </p:cNvSpPr>
          <p:nvPr>
            <p:ph idx="1"/>
          </p:nvPr>
        </p:nvSpPr>
        <p:spPr>
          <a:xfrm>
            <a:off x="5118447" y="960120"/>
            <a:ext cx="6281873" cy="4171278"/>
          </a:xfrm>
        </p:spPr>
        <p:txBody>
          <a:bodyPr>
            <a:normAutofit/>
          </a:bodyPr>
          <a:lstStyle/>
          <a:p>
            <a:pPr marL="0" indent="0">
              <a:buNone/>
            </a:pPr>
            <a:r>
              <a:rPr lang="en-US" b="1" baseline="30000" dirty="0">
                <a:effectLst/>
                <a:latin typeface="Helvetica" pitchFamily="2" charset="0"/>
              </a:rPr>
              <a:t>7 </a:t>
            </a:r>
            <a:r>
              <a:rPr lang="en-US" dirty="0">
                <a:effectLst/>
                <a:latin typeface="Helvetica" pitchFamily="2" charset="0"/>
              </a:rPr>
              <a:t>A woman from Samaria came to draw water. Jesus said to her, “Give me a drink.” </a:t>
            </a:r>
            <a:r>
              <a:rPr lang="en-US" b="1" baseline="30000" dirty="0">
                <a:effectLst/>
                <a:latin typeface="Helvetica" pitchFamily="2" charset="0"/>
              </a:rPr>
              <a:t>8 </a:t>
            </a:r>
            <a:r>
              <a:rPr lang="en-US" dirty="0">
                <a:effectLst/>
                <a:latin typeface="Helvetica" pitchFamily="2" charset="0"/>
              </a:rPr>
              <a:t>(For his disciples had gone away into the city to buy food.) </a:t>
            </a:r>
            <a:r>
              <a:rPr lang="en-US" b="1" baseline="30000" dirty="0">
                <a:effectLst/>
                <a:latin typeface="Helvetica" pitchFamily="2" charset="0"/>
              </a:rPr>
              <a:t>9 </a:t>
            </a:r>
            <a:r>
              <a:rPr lang="en-US" dirty="0">
                <a:effectLst/>
                <a:latin typeface="Helvetica" pitchFamily="2" charset="0"/>
              </a:rPr>
              <a:t>The Samaritan woman said to him, </a:t>
            </a:r>
            <a:r>
              <a:rPr lang="en-US" b="1" dirty="0">
                <a:solidFill>
                  <a:schemeClr val="accent5"/>
                </a:solidFill>
                <a:effectLst/>
                <a:latin typeface="Helvetica" pitchFamily="2" charset="0"/>
              </a:rPr>
              <a:t>“How is it that you, a Jew, ask for a drink from me, a woman of Samaria?” (For Jews have no dealings with Samaritans.)</a:t>
            </a:r>
            <a:endParaRPr lang="en-US" b="1" dirty="0">
              <a:solidFill>
                <a:schemeClr val="accent5"/>
              </a:solidFill>
            </a:endParaRPr>
          </a:p>
        </p:txBody>
      </p:sp>
    </p:spTree>
    <p:extLst>
      <p:ext uri="{BB962C8B-B14F-4D97-AF65-F5344CB8AC3E}">
        <p14:creationId xmlns:p14="http://schemas.microsoft.com/office/powerpoint/2010/main" val="83481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39">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1">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9"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0"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3" name="Rectangle 64">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93B19-CD6C-B973-E0C9-4C876A72E3B9}"/>
              </a:ext>
            </a:extLst>
          </p:cNvPr>
          <p:cNvSpPr>
            <a:spLocks noGrp="1"/>
          </p:cNvSpPr>
          <p:nvPr>
            <p:ph type="title"/>
          </p:nvPr>
        </p:nvSpPr>
        <p:spPr>
          <a:xfrm>
            <a:off x="807720" y="960120"/>
            <a:ext cx="3988993" cy="4171278"/>
          </a:xfrm>
        </p:spPr>
        <p:txBody>
          <a:bodyPr>
            <a:normAutofit/>
          </a:bodyPr>
          <a:lstStyle/>
          <a:p>
            <a:pPr algn="l"/>
            <a:r>
              <a:rPr lang="en-US" sz="5400" dirty="0">
                <a:solidFill>
                  <a:schemeClr val="tx1"/>
                </a:solidFill>
              </a:rPr>
              <a:t>THIRST</a:t>
            </a:r>
          </a:p>
        </p:txBody>
      </p:sp>
      <p:sp>
        <p:nvSpPr>
          <p:cNvPr id="3" name="Content Placeholder 2">
            <a:extLst>
              <a:ext uri="{FF2B5EF4-FFF2-40B4-BE49-F238E27FC236}">
                <a16:creationId xmlns:a16="http://schemas.microsoft.com/office/drawing/2014/main" id="{818619CD-9705-3688-BD75-AAD6DB7D8117}"/>
              </a:ext>
            </a:extLst>
          </p:cNvPr>
          <p:cNvSpPr>
            <a:spLocks noGrp="1"/>
          </p:cNvSpPr>
          <p:nvPr>
            <p:ph idx="1"/>
          </p:nvPr>
        </p:nvSpPr>
        <p:spPr>
          <a:xfrm>
            <a:off x="5118447" y="960120"/>
            <a:ext cx="6281873" cy="4171278"/>
          </a:xfrm>
        </p:spPr>
        <p:txBody>
          <a:bodyPr>
            <a:normAutofit/>
          </a:bodyPr>
          <a:lstStyle/>
          <a:p>
            <a:pPr marL="0" indent="0">
              <a:buNone/>
            </a:pPr>
            <a:r>
              <a:rPr lang="en-US" sz="1600" b="1" baseline="30000" dirty="0">
                <a:effectLst/>
                <a:latin typeface="Helvetica" pitchFamily="2" charset="0"/>
              </a:rPr>
              <a:t>10 </a:t>
            </a:r>
            <a:r>
              <a:rPr lang="en-US" sz="1600" dirty="0">
                <a:effectLst/>
                <a:latin typeface="Helvetica" pitchFamily="2" charset="0"/>
              </a:rPr>
              <a:t>Jesus answered her, “If you knew the gift of God, and who it is that is saying to you, ‘Give me a </a:t>
            </a:r>
            <a:r>
              <a:rPr lang="en-US" sz="1600" b="1" dirty="0">
                <a:solidFill>
                  <a:schemeClr val="accent5"/>
                </a:solidFill>
                <a:effectLst/>
                <a:latin typeface="Helvetica" pitchFamily="2" charset="0"/>
              </a:rPr>
              <a:t>drink</a:t>
            </a:r>
            <a:r>
              <a:rPr lang="en-US" sz="1600" dirty="0">
                <a:effectLst/>
                <a:latin typeface="Helvetica" pitchFamily="2" charset="0"/>
              </a:rPr>
              <a:t>,’ you would have asked him, and he would have given you </a:t>
            </a:r>
            <a:r>
              <a:rPr lang="en-US" sz="1600" b="1" dirty="0">
                <a:solidFill>
                  <a:schemeClr val="accent5"/>
                </a:solidFill>
                <a:effectLst/>
                <a:latin typeface="Helvetica" pitchFamily="2" charset="0"/>
              </a:rPr>
              <a:t>living water</a:t>
            </a:r>
            <a:r>
              <a:rPr lang="en-US" sz="1600" dirty="0">
                <a:effectLst/>
                <a:latin typeface="Helvetica" pitchFamily="2" charset="0"/>
              </a:rPr>
              <a:t>.” </a:t>
            </a:r>
            <a:r>
              <a:rPr lang="en-US" sz="1600" b="1" baseline="30000" dirty="0">
                <a:effectLst/>
                <a:latin typeface="Helvetica" pitchFamily="2" charset="0"/>
              </a:rPr>
              <a:t>11 </a:t>
            </a:r>
            <a:r>
              <a:rPr lang="en-US" sz="1600" dirty="0">
                <a:effectLst/>
                <a:latin typeface="Helvetica" pitchFamily="2" charset="0"/>
              </a:rPr>
              <a:t>The woman said to him, “Sir, you have nothing to draw </a:t>
            </a:r>
            <a:r>
              <a:rPr lang="en-US" sz="1600" b="1" dirty="0">
                <a:solidFill>
                  <a:schemeClr val="accent5"/>
                </a:solidFill>
                <a:effectLst/>
                <a:latin typeface="Helvetica" pitchFamily="2" charset="0"/>
              </a:rPr>
              <a:t>water</a:t>
            </a:r>
            <a:r>
              <a:rPr lang="en-US" sz="1600" dirty="0">
                <a:effectLst/>
                <a:latin typeface="Helvetica" pitchFamily="2" charset="0"/>
              </a:rPr>
              <a:t> with, and the well is deep. Where do you get that </a:t>
            </a:r>
            <a:r>
              <a:rPr lang="en-US" sz="1600" b="1" dirty="0">
                <a:solidFill>
                  <a:schemeClr val="accent5"/>
                </a:solidFill>
                <a:effectLst/>
                <a:latin typeface="Helvetica" pitchFamily="2" charset="0"/>
              </a:rPr>
              <a:t>living water</a:t>
            </a:r>
            <a:r>
              <a:rPr lang="en-US" sz="1600" dirty="0">
                <a:effectLst/>
                <a:latin typeface="Helvetica" pitchFamily="2" charset="0"/>
              </a:rPr>
              <a:t>? </a:t>
            </a:r>
            <a:r>
              <a:rPr lang="en-US" sz="1600" b="1" baseline="30000" dirty="0">
                <a:effectLst/>
                <a:latin typeface="Helvetica" pitchFamily="2" charset="0"/>
              </a:rPr>
              <a:t>12 </a:t>
            </a:r>
            <a:r>
              <a:rPr lang="en-US" sz="1600" dirty="0">
                <a:effectLst/>
                <a:latin typeface="Helvetica" pitchFamily="2" charset="0"/>
              </a:rPr>
              <a:t>Are you greater than our father Jacob? He gave us the well and </a:t>
            </a:r>
            <a:r>
              <a:rPr lang="en-US" sz="1600" b="1" dirty="0">
                <a:solidFill>
                  <a:schemeClr val="accent5"/>
                </a:solidFill>
                <a:effectLst/>
                <a:latin typeface="Helvetica" pitchFamily="2" charset="0"/>
              </a:rPr>
              <a:t>drank</a:t>
            </a:r>
            <a:r>
              <a:rPr lang="en-US" sz="1600" dirty="0">
                <a:effectLst/>
                <a:latin typeface="Helvetica" pitchFamily="2" charset="0"/>
              </a:rPr>
              <a:t> from it himself, as did his sons and his livestock.” </a:t>
            </a:r>
            <a:r>
              <a:rPr lang="en-US" sz="1600" b="1" baseline="30000" dirty="0">
                <a:effectLst/>
                <a:latin typeface="Helvetica" pitchFamily="2" charset="0"/>
              </a:rPr>
              <a:t>13 </a:t>
            </a:r>
            <a:r>
              <a:rPr lang="en-US" sz="1600" dirty="0">
                <a:effectLst/>
                <a:latin typeface="Helvetica" pitchFamily="2" charset="0"/>
              </a:rPr>
              <a:t>Jesus said to her, “Everyone who </a:t>
            </a:r>
            <a:r>
              <a:rPr lang="en-US" sz="1600" b="1" dirty="0">
                <a:solidFill>
                  <a:schemeClr val="accent5"/>
                </a:solidFill>
                <a:effectLst/>
                <a:latin typeface="Helvetica" pitchFamily="2" charset="0"/>
              </a:rPr>
              <a:t>drinks</a:t>
            </a:r>
            <a:r>
              <a:rPr lang="en-US" sz="1600" dirty="0">
                <a:effectLst/>
                <a:latin typeface="Helvetica" pitchFamily="2" charset="0"/>
              </a:rPr>
              <a:t> of this </a:t>
            </a:r>
            <a:r>
              <a:rPr lang="en-US" sz="1600" b="1" dirty="0">
                <a:solidFill>
                  <a:schemeClr val="accent5"/>
                </a:solidFill>
                <a:effectLst/>
                <a:latin typeface="Helvetica" pitchFamily="2" charset="0"/>
              </a:rPr>
              <a:t>water</a:t>
            </a:r>
            <a:r>
              <a:rPr lang="en-US" sz="1600" dirty="0">
                <a:effectLst/>
                <a:latin typeface="Helvetica" pitchFamily="2" charset="0"/>
              </a:rPr>
              <a:t> will be </a:t>
            </a:r>
            <a:r>
              <a:rPr lang="en-US" sz="1600" b="1" dirty="0">
                <a:solidFill>
                  <a:schemeClr val="accent5"/>
                </a:solidFill>
                <a:effectLst/>
                <a:latin typeface="Helvetica" pitchFamily="2" charset="0"/>
              </a:rPr>
              <a:t>thirsty</a:t>
            </a:r>
            <a:r>
              <a:rPr lang="en-US" sz="1600" dirty="0">
                <a:effectLst/>
                <a:latin typeface="Helvetica" pitchFamily="2" charset="0"/>
              </a:rPr>
              <a:t> again, </a:t>
            </a:r>
            <a:r>
              <a:rPr lang="en-US" sz="1600" b="1" baseline="30000" dirty="0">
                <a:effectLst/>
                <a:latin typeface="Helvetica" pitchFamily="2" charset="0"/>
              </a:rPr>
              <a:t>14 </a:t>
            </a:r>
            <a:r>
              <a:rPr lang="en-US" sz="1600" dirty="0">
                <a:effectLst/>
                <a:latin typeface="Helvetica" pitchFamily="2" charset="0"/>
              </a:rPr>
              <a:t>but whoever </a:t>
            </a:r>
            <a:r>
              <a:rPr lang="en-US" sz="1600" b="1" dirty="0">
                <a:solidFill>
                  <a:schemeClr val="accent5"/>
                </a:solidFill>
                <a:effectLst/>
                <a:latin typeface="Helvetica" pitchFamily="2" charset="0"/>
              </a:rPr>
              <a:t>drinks</a:t>
            </a:r>
            <a:r>
              <a:rPr lang="en-US" sz="1600" dirty="0">
                <a:effectLst/>
                <a:latin typeface="Helvetica" pitchFamily="2" charset="0"/>
              </a:rPr>
              <a:t> of the </a:t>
            </a:r>
            <a:r>
              <a:rPr lang="en-US" sz="1600" b="1" dirty="0">
                <a:solidFill>
                  <a:schemeClr val="accent5"/>
                </a:solidFill>
                <a:effectLst/>
                <a:latin typeface="Helvetica" pitchFamily="2" charset="0"/>
              </a:rPr>
              <a:t>water</a:t>
            </a:r>
            <a:r>
              <a:rPr lang="en-US" sz="1600" dirty="0">
                <a:effectLst/>
                <a:latin typeface="Helvetica" pitchFamily="2" charset="0"/>
              </a:rPr>
              <a:t> that I will give him will never be </a:t>
            </a:r>
            <a:r>
              <a:rPr lang="en-US" sz="1600" b="1" dirty="0">
                <a:solidFill>
                  <a:schemeClr val="accent5"/>
                </a:solidFill>
                <a:effectLst/>
                <a:latin typeface="Helvetica" pitchFamily="2" charset="0"/>
              </a:rPr>
              <a:t>thirsty</a:t>
            </a:r>
            <a:r>
              <a:rPr lang="en-US" sz="1600" dirty="0">
                <a:effectLst/>
                <a:latin typeface="Helvetica" pitchFamily="2" charset="0"/>
              </a:rPr>
              <a:t> again. The </a:t>
            </a:r>
            <a:r>
              <a:rPr lang="en-US" sz="1600" b="1" dirty="0">
                <a:solidFill>
                  <a:schemeClr val="accent5"/>
                </a:solidFill>
                <a:effectLst/>
                <a:latin typeface="Helvetica" pitchFamily="2" charset="0"/>
              </a:rPr>
              <a:t>water</a:t>
            </a:r>
            <a:r>
              <a:rPr lang="en-US" sz="1600" dirty="0">
                <a:effectLst/>
                <a:latin typeface="Helvetica" pitchFamily="2" charset="0"/>
              </a:rPr>
              <a:t> that I will give him </a:t>
            </a:r>
            <a:r>
              <a:rPr lang="en-US" sz="1600" b="1" dirty="0">
                <a:solidFill>
                  <a:schemeClr val="accent5"/>
                </a:solidFill>
                <a:effectLst/>
                <a:latin typeface="Helvetica" pitchFamily="2" charset="0"/>
              </a:rPr>
              <a:t>will become in him a spring of water welling up to </a:t>
            </a:r>
            <a:r>
              <a:rPr lang="en-US" sz="1600" b="1" u="sng" dirty="0">
                <a:solidFill>
                  <a:schemeClr val="accent5"/>
                </a:solidFill>
                <a:effectLst/>
                <a:latin typeface="Helvetica" pitchFamily="2" charset="0"/>
              </a:rPr>
              <a:t>eternal life</a:t>
            </a:r>
            <a:r>
              <a:rPr lang="en-US" sz="1600" dirty="0">
                <a:effectLst/>
                <a:latin typeface="Helvetica" pitchFamily="2" charset="0"/>
              </a:rPr>
              <a:t>.” </a:t>
            </a:r>
            <a:r>
              <a:rPr lang="en-US" sz="1600" b="1" baseline="30000" dirty="0">
                <a:effectLst/>
                <a:latin typeface="Helvetica" pitchFamily="2" charset="0"/>
              </a:rPr>
              <a:t>15 </a:t>
            </a:r>
            <a:r>
              <a:rPr lang="en-US" sz="1600" dirty="0">
                <a:effectLst/>
                <a:latin typeface="Helvetica" pitchFamily="2" charset="0"/>
              </a:rPr>
              <a:t>The woman said to him, “Sir, give me this </a:t>
            </a:r>
            <a:r>
              <a:rPr lang="en-US" sz="1600" b="1" dirty="0">
                <a:solidFill>
                  <a:schemeClr val="accent5"/>
                </a:solidFill>
                <a:effectLst/>
                <a:latin typeface="Helvetica" pitchFamily="2" charset="0"/>
              </a:rPr>
              <a:t>water</a:t>
            </a:r>
            <a:r>
              <a:rPr lang="en-US" sz="1600" dirty="0">
                <a:effectLst/>
                <a:latin typeface="Helvetica" pitchFamily="2" charset="0"/>
              </a:rPr>
              <a:t>, so that I will not be </a:t>
            </a:r>
            <a:r>
              <a:rPr lang="en-US" sz="1600" b="1" dirty="0">
                <a:solidFill>
                  <a:schemeClr val="accent5"/>
                </a:solidFill>
                <a:effectLst/>
                <a:latin typeface="Helvetica" pitchFamily="2" charset="0"/>
              </a:rPr>
              <a:t>thirsty</a:t>
            </a:r>
            <a:r>
              <a:rPr lang="en-US" sz="1600" dirty="0">
                <a:effectLst/>
                <a:latin typeface="Helvetica" pitchFamily="2" charset="0"/>
              </a:rPr>
              <a:t> or have to come here to draw </a:t>
            </a:r>
            <a:r>
              <a:rPr lang="en-US" sz="1600" b="1" dirty="0">
                <a:solidFill>
                  <a:schemeClr val="accent5"/>
                </a:solidFill>
                <a:effectLst/>
                <a:latin typeface="Helvetica" pitchFamily="2" charset="0"/>
              </a:rPr>
              <a:t>water</a:t>
            </a:r>
            <a:r>
              <a:rPr lang="en-US" sz="1600" dirty="0">
                <a:effectLst/>
                <a:latin typeface="Helvetica" pitchFamily="2" charset="0"/>
              </a:rPr>
              <a:t>.” </a:t>
            </a:r>
          </a:p>
          <a:p>
            <a:endParaRPr lang="en-US" sz="1600" dirty="0"/>
          </a:p>
        </p:txBody>
      </p:sp>
    </p:spTree>
    <p:extLst>
      <p:ext uri="{BB962C8B-B14F-4D97-AF65-F5344CB8AC3E}">
        <p14:creationId xmlns:p14="http://schemas.microsoft.com/office/powerpoint/2010/main" val="219908967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1"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E503A-DD9A-1CA6-71E5-CADBC0DC08CD}"/>
              </a:ext>
            </a:extLst>
          </p:cNvPr>
          <p:cNvSpPr>
            <a:spLocks noGrp="1"/>
          </p:cNvSpPr>
          <p:nvPr>
            <p:ph type="title"/>
          </p:nvPr>
        </p:nvSpPr>
        <p:spPr>
          <a:xfrm>
            <a:off x="807720" y="960120"/>
            <a:ext cx="3988993" cy="4171278"/>
          </a:xfrm>
        </p:spPr>
        <p:txBody>
          <a:bodyPr>
            <a:normAutofit/>
          </a:bodyPr>
          <a:lstStyle/>
          <a:p>
            <a:pPr algn="l"/>
            <a:r>
              <a:rPr lang="en-US" sz="5400" dirty="0">
                <a:solidFill>
                  <a:schemeClr val="tx1"/>
                </a:solidFill>
              </a:rPr>
              <a:t>DESIRES</a:t>
            </a:r>
          </a:p>
        </p:txBody>
      </p:sp>
      <p:sp>
        <p:nvSpPr>
          <p:cNvPr id="3" name="Content Placeholder 2">
            <a:extLst>
              <a:ext uri="{FF2B5EF4-FFF2-40B4-BE49-F238E27FC236}">
                <a16:creationId xmlns:a16="http://schemas.microsoft.com/office/drawing/2014/main" id="{80E4C982-C343-85D2-7D16-C74B8F7258C5}"/>
              </a:ext>
            </a:extLst>
          </p:cNvPr>
          <p:cNvSpPr>
            <a:spLocks noGrp="1"/>
          </p:cNvSpPr>
          <p:nvPr>
            <p:ph idx="1"/>
          </p:nvPr>
        </p:nvSpPr>
        <p:spPr>
          <a:xfrm>
            <a:off x="5118447" y="960120"/>
            <a:ext cx="6281873" cy="4171278"/>
          </a:xfrm>
        </p:spPr>
        <p:txBody>
          <a:bodyPr>
            <a:normAutofit/>
          </a:bodyPr>
          <a:lstStyle/>
          <a:p>
            <a:pPr marL="0" indent="0">
              <a:buNone/>
            </a:pPr>
            <a:r>
              <a:rPr lang="en-US" b="1" baseline="30000" dirty="0">
                <a:effectLst/>
                <a:latin typeface="Helvetica" pitchFamily="2" charset="0"/>
              </a:rPr>
              <a:t>16 </a:t>
            </a:r>
            <a:r>
              <a:rPr lang="en-US" dirty="0">
                <a:effectLst/>
                <a:latin typeface="Helvetica" pitchFamily="2" charset="0"/>
              </a:rPr>
              <a:t>Jesus said to her, “Go, </a:t>
            </a:r>
            <a:r>
              <a:rPr lang="en-US" b="1" dirty="0">
                <a:solidFill>
                  <a:schemeClr val="accent5"/>
                </a:solidFill>
                <a:effectLst/>
                <a:latin typeface="Helvetica" pitchFamily="2" charset="0"/>
              </a:rPr>
              <a:t>call your husband</a:t>
            </a:r>
            <a:r>
              <a:rPr lang="en-US" dirty="0">
                <a:effectLst/>
                <a:latin typeface="Helvetica" pitchFamily="2" charset="0"/>
              </a:rPr>
              <a:t>, and come here.” </a:t>
            </a:r>
            <a:r>
              <a:rPr lang="en-US" b="1" baseline="30000" dirty="0">
                <a:effectLst/>
                <a:latin typeface="Helvetica" pitchFamily="2" charset="0"/>
              </a:rPr>
              <a:t>17 </a:t>
            </a:r>
            <a:r>
              <a:rPr lang="en-US" dirty="0">
                <a:effectLst/>
                <a:latin typeface="Helvetica" pitchFamily="2" charset="0"/>
              </a:rPr>
              <a:t>The woman answered him, “</a:t>
            </a:r>
            <a:r>
              <a:rPr lang="en-US" b="1" dirty="0">
                <a:solidFill>
                  <a:schemeClr val="accent5"/>
                </a:solidFill>
                <a:effectLst/>
                <a:latin typeface="Helvetica" pitchFamily="2" charset="0"/>
              </a:rPr>
              <a:t>I have no husband</a:t>
            </a:r>
            <a:r>
              <a:rPr lang="en-US" dirty="0">
                <a:effectLst/>
                <a:latin typeface="Helvetica" pitchFamily="2" charset="0"/>
              </a:rPr>
              <a:t>.” Jesus said to her, “You are right in saying, ‘I have no husband’; </a:t>
            </a:r>
            <a:r>
              <a:rPr lang="en-US" b="1" baseline="30000" dirty="0">
                <a:effectLst/>
                <a:latin typeface="Helvetica" pitchFamily="2" charset="0"/>
              </a:rPr>
              <a:t>18 </a:t>
            </a:r>
            <a:r>
              <a:rPr lang="en-US" dirty="0">
                <a:effectLst/>
                <a:latin typeface="Helvetica" pitchFamily="2" charset="0"/>
              </a:rPr>
              <a:t>for </a:t>
            </a:r>
            <a:r>
              <a:rPr lang="en-US" b="1" dirty="0">
                <a:solidFill>
                  <a:schemeClr val="accent5"/>
                </a:solidFill>
                <a:effectLst/>
                <a:latin typeface="Helvetica" pitchFamily="2" charset="0"/>
              </a:rPr>
              <a:t>you have had five husbands, and the one you now have is not your husband</a:t>
            </a:r>
            <a:r>
              <a:rPr lang="en-US" dirty="0">
                <a:effectLst/>
                <a:latin typeface="Helvetica" pitchFamily="2" charset="0"/>
              </a:rPr>
              <a:t>. What you have said is true.”</a:t>
            </a:r>
            <a:endParaRPr lang="en-US" dirty="0"/>
          </a:p>
        </p:txBody>
      </p:sp>
    </p:spTree>
    <p:extLst>
      <p:ext uri="{BB962C8B-B14F-4D97-AF65-F5344CB8AC3E}">
        <p14:creationId xmlns:p14="http://schemas.microsoft.com/office/powerpoint/2010/main" val="78829295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146F0-D3BC-6506-FF46-AD1ABC602D01}"/>
              </a:ext>
            </a:extLst>
          </p:cNvPr>
          <p:cNvSpPr>
            <a:spLocks noGrp="1"/>
          </p:cNvSpPr>
          <p:nvPr>
            <p:ph type="title"/>
          </p:nvPr>
        </p:nvSpPr>
        <p:spPr>
          <a:xfrm>
            <a:off x="807720" y="960120"/>
            <a:ext cx="3988993" cy="4171278"/>
          </a:xfrm>
        </p:spPr>
        <p:txBody>
          <a:bodyPr>
            <a:normAutofit/>
          </a:bodyPr>
          <a:lstStyle/>
          <a:p>
            <a:pPr algn="l"/>
            <a:r>
              <a:rPr lang="en-US" sz="5400">
                <a:solidFill>
                  <a:schemeClr val="tx1"/>
                </a:solidFill>
              </a:rPr>
              <a:t>WORSHIP</a:t>
            </a:r>
          </a:p>
        </p:txBody>
      </p:sp>
      <p:sp>
        <p:nvSpPr>
          <p:cNvPr id="3" name="Content Placeholder 2">
            <a:extLst>
              <a:ext uri="{FF2B5EF4-FFF2-40B4-BE49-F238E27FC236}">
                <a16:creationId xmlns:a16="http://schemas.microsoft.com/office/drawing/2014/main" id="{69CECF33-5FDD-215D-7C87-91EB0A8FA8C7}"/>
              </a:ext>
            </a:extLst>
          </p:cNvPr>
          <p:cNvSpPr>
            <a:spLocks noGrp="1"/>
          </p:cNvSpPr>
          <p:nvPr>
            <p:ph idx="1"/>
          </p:nvPr>
        </p:nvSpPr>
        <p:spPr>
          <a:xfrm>
            <a:off x="5118447" y="960120"/>
            <a:ext cx="6281873" cy="4171278"/>
          </a:xfrm>
        </p:spPr>
        <p:txBody>
          <a:bodyPr>
            <a:normAutofit/>
          </a:bodyPr>
          <a:lstStyle/>
          <a:p>
            <a:pPr marL="0" indent="0">
              <a:buNone/>
            </a:pPr>
            <a:r>
              <a:rPr lang="en-US" sz="1600" b="1" baseline="30000" dirty="0">
                <a:effectLst/>
                <a:latin typeface="Helvetica" pitchFamily="2" charset="0"/>
              </a:rPr>
              <a:t>19 </a:t>
            </a:r>
            <a:r>
              <a:rPr lang="en-US" sz="1600" dirty="0">
                <a:effectLst/>
                <a:latin typeface="Helvetica" pitchFamily="2" charset="0"/>
              </a:rPr>
              <a:t>The woman said to him, “Sir, I perceive that you are a prophet. </a:t>
            </a:r>
            <a:r>
              <a:rPr lang="en-US" sz="1600" b="1" baseline="30000" dirty="0">
                <a:effectLst/>
                <a:latin typeface="Helvetica" pitchFamily="2" charset="0"/>
              </a:rPr>
              <a:t>20 </a:t>
            </a:r>
            <a:r>
              <a:rPr lang="en-US" sz="1600" dirty="0">
                <a:effectLst/>
                <a:latin typeface="Helvetica" pitchFamily="2" charset="0"/>
              </a:rPr>
              <a:t>Our fathers worshiped on this mountain, but you say that in Jerusalem is the place where people ought to worship.” </a:t>
            </a:r>
            <a:r>
              <a:rPr lang="en-US" sz="1600" b="1" baseline="30000" dirty="0">
                <a:effectLst/>
                <a:latin typeface="Helvetica" pitchFamily="2" charset="0"/>
              </a:rPr>
              <a:t>21 </a:t>
            </a:r>
            <a:r>
              <a:rPr lang="en-US" sz="1600" dirty="0">
                <a:effectLst/>
                <a:latin typeface="Helvetica" pitchFamily="2" charset="0"/>
              </a:rPr>
              <a:t>Jesus said to her, “Woman, believe me, </a:t>
            </a:r>
            <a:r>
              <a:rPr lang="en-US" sz="1600" b="1" dirty="0">
                <a:solidFill>
                  <a:schemeClr val="accent5"/>
                </a:solidFill>
                <a:effectLst/>
                <a:latin typeface="Helvetica" pitchFamily="2" charset="0"/>
              </a:rPr>
              <a:t>the hour is coming when neither on this mountain nor in Jerusalem will you worship the Father</a:t>
            </a:r>
            <a:r>
              <a:rPr lang="en-US" sz="1600" dirty="0">
                <a:effectLst/>
                <a:latin typeface="Helvetica" pitchFamily="2" charset="0"/>
              </a:rPr>
              <a:t>. </a:t>
            </a:r>
            <a:r>
              <a:rPr lang="en-US" sz="1600" b="1" baseline="30000" dirty="0">
                <a:effectLst/>
                <a:latin typeface="Helvetica" pitchFamily="2" charset="0"/>
              </a:rPr>
              <a:t>22 </a:t>
            </a:r>
            <a:r>
              <a:rPr lang="en-US" sz="1600" dirty="0">
                <a:effectLst/>
                <a:latin typeface="Helvetica" pitchFamily="2" charset="0"/>
              </a:rPr>
              <a:t>You worship what you do not know; we worship what we know, for salvation is from the Jews. </a:t>
            </a:r>
            <a:r>
              <a:rPr lang="en-US" sz="1600" b="1" baseline="30000" dirty="0">
                <a:solidFill>
                  <a:schemeClr val="accent5"/>
                </a:solidFill>
                <a:effectLst/>
                <a:latin typeface="Helvetica" pitchFamily="2" charset="0"/>
              </a:rPr>
              <a:t>23 </a:t>
            </a:r>
            <a:r>
              <a:rPr lang="en-US" sz="1600" b="1" dirty="0">
                <a:solidFill>
                  <a:schemeClr val="accent5"/>
                </a:solidFill>
                <a:effectLst/>
                <a:latin typeface="Helvetica" pitchFamily="2" charset="0"/>
              </a:rPr>
              <a:t>But the hour is coming, and is now here, when the true worshipers will worship the Father in spirit and truth, for the Father is seeking such people to worship him.</a:t>
            </a:r>
            <a:r>
              <a:rPr lang="en-US" sz="1600" dirty="0">
                <a:effectLst/>
                <a:latin typeface="Helvetica" pitchFamily="2" charset="0"/>
              </a:rPr>
              <a:t> </a:t>
            </a:r>
            <a:r>
              <a:rPr lang="en-US" sz="1600" b="1" baseline="30000" dirty="0">
                <a:solidFill>
                  <a:schemeClr val="accent5"/>
                </a:solidFill>
                <a:effectLst/>
                <a:latin typeface="Helvetica" pitchFamily="2" charset="0"/>
              </a:rPr>
              <a:t>24 </a:t>
            </a:r>
            <a:r>
              <a:rPr lang="en-US" sz="1600" b="1" dirty="0">
                <a:solidFill>
                  <a:schemeClr val="accent5"/>
                </a:solidFill>
                <a:effectLst/>
                <a:latin typeface="Helvetica" pitchFamily="2" charset="0"/>
              </a:rPr>
              <a:t>God is spirit, and those who worship him must worship in spirit and truth.”</a:t>
            </a:r>
            <a:endParaRPr lang="en-US" sz="1600" b="1" dirty="0">
              <a:solidFill>
                <a:schemeClr val="accent5"/>
              </a:solidFill>
            </a:endParaRPr>
          </a:p>
        </p:txBody>
      </p:sp>
    </p:spTree>
    <p:extLst>
      <p:ext uri="{BB962C8B-B14F-4D97-AF65-F5344CB8AC3E}">
        <p14:creationId xmlns:p14="http://schemas.microsoft.com/office/powerpoint/2010/main" val="243407734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90819-5666-421A-BA38-5BB7F760B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DFAB5E-BFB6-4290-9F06-1AD4E52A3D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14FA43FA-82AD-4E41-A5A7-32F0F9DA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C3C34A1E-706E-4DB7-891E-6FB476241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E55BE0F-8EA7-4F30-B3FD-8F6DD29BA2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C9F415B-574B-4647-BD72-F211EA3FA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DD98CAF-1BC1-4BD6-AAD2-68EBF8D8B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FF6CBDDA-3893-44B9-86D9-F1F38D4B5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5FEF4109-DC7B-4C15-9C2D-53A69A120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0DAA94-BB0A-4185-97AF-CB63182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114C7C3A-04DD-4CC1-A272-F2578FE2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4AA1C8D2-B988-4C8F-97B7-229630F2A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5621FCD-0E62-4332-965D-80FA0EF8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1E7C9B8-4AA1-43A1-A547-785A41395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01F4C519-3639-48B7-A720-466A40BF1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39AFA97-19A9-4DA4-A478-A3E31B83B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01126FE-0E00-4313-BDE9-CF2C04D96B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1D31F0FA-D603-49E8-B72E-7665CF9A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28C24D97-A4EA-4764-AEE5-61C0892F6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6B724DA-22AE-4918-B782-3E7CD485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F6E83DB-ADF8-409A-95CF-41BE0E02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C83EE84C-89F7-406E-959C-8E3518D3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09B50F9-709E-4054-AD5F-814AD7459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98136-BC8E-B205-5F5F-AB097386CAD3}"/>
              </a:ext>
            </a:extLst>
          </p:cNvPr>
          <p:cNvSpPr>
            <a:spLocks noGrp="1"/>
          </p:cNvSpPr>
          <p:nvPr>
            <p:ph type="title"/>
          </p:nvPr>
        </p:nvSpPr>
        <p:spPr>
          <a:xfrm>
            <a:off x="807720" y="960120"/>
            <a:ext cx="3988993" cy="4171278"/>
          </a:xfrm>
        </p:spPr>
        <p:txBody>
          <a:bodyPr>
            <a:normAutofit/>
          </a:bodyPr>
          <a:lstStyle/>
          <a:p>
            <a:pPr algn="l"/>
            <a:r>
              <a:rPr lang="en-US" sz="5400" dirty="0">
                <a:solidFill>
                  <a:schemeClr val="tx1"/>
                </a:solidFill>
              </a:rPr>
              <a:t>THE MESSIAH</a:t>
            </a:r>
          </a:p>
        </p:txBody>
      </p:sp>
      <p:sp>
        <p:nvSpPr>
          <p:cNvPr id="3" name="Content Placeholder 2">
            <a:extLst>
              <a:ext uri="{FF2B5EF4-FFF2-40B4-BE49-F238E27FC236}">
                <a16:creationId xmlns:a16="http://schemas.microsoft.com/office/drawing/2014/main" id="{AB261EB2-7186-1BE1-13DC-0A0D5F9D2843}"/>
              </a:ext>
            </a:extLst>
          </p:cNvPr>
          <p:cNvSpPr>
            <a:spLocks noGrp="1"/>
          </p:cNvSpPr>
          <p:nvPr>
            <p:ph idx="1"/>
          </p:nvPr>
        </p:nvSpPr>
        <p:spPr>
          <a:xfrm>
            <a:off x="5118447" y="960120"/>
            <a:ext cx="6281873" cy="4171278"/>
          </a:xfrm>
        </p:spPr>
        <p:txBody>
          <a:bodyPr>
            <a:normAutofit/>
          </a:bodyPr>
          <a:lstStyle/>
          <a:p>
            <a:pPr marL="0" indent="0">
              <a:buNone/>
            </a:pPr>
            <a:r>
              <a:rPr lang="en-US" b="1" baseline="30000" dirty="0">
                <a:effectLst/>
                <a:latin typeface="Helvetica" pitchFamily="2" charset="0"/>
              </a:rPr>
              <a:t>25 </a:t>
            </a:r>
            <a:r>
              <a:rPr lang="en-US" dirty="0">
                <a:effectLst/>
                <a:latin typeface="Helvetica" pitchFamily="2" charset="0"/>
              </a:rPr>
              <a:t>The woman said to him, “I know that Messiah is coming (he who is called Christ). When he comes, he will tell us all things.” </a:t>
            </a:r>
            <a:r>
              <a:rPr lang="en-US" b="1" baseline="30000" dirty="0">
                <a:solidFill>
                  <a:schemeClr val="accent5"/>
                </a:solidFill>
                <a:effectLst/>
                <a:latin typeface="Helvetica" pitchFamily="2" charset="0"/>
              </a:rPr>
              <a:t>26 </a:t>
            </a:r>
            <a:r>
              <a:rPr lang="en-US" b="1" dirty="0">
                <a:solidFill>
                  <a:schemeClr val="accent5"/>
                </a:solidFill>
                <a:effectLst/>
                <a:latin typeface="Helvetica" pitchFamily="2" charset="0"/>
              </a:rPr>
              <a:t>Jesus said to her, “I who speak to you am he.”</a:t>
            </a:r>
          </a:p>
        </p:txBody>
      </p:sp>
    </p:spTree>
    <p:extLst>
      <p:ext uri="{BB962C8B-B14F-4D97-AF65-F5344CB8AC3E}">
        <p14:creationId xmlns:p14="http://schemas.microsoft.com/office/powerpoint/2010/main" val="412616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5" name="Group 6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6" name="Group 8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4" name="Rectangle 8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Isosceles Triangle 8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17" name="Rectangle 87">
            <a:extLst>
              <a:ext uri="{FF2B5EF4-FFF2-40B4-BE49-F238E27FC236}">
                <a16:creationId xmlns:a16="http://schemas.microsoft.com/office/drawing/2014/main" id="{B7FF52F0-41C1-43AB-A827-85DF6A06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89">
            <a:extLst>
              <a:ext uri="{FF2B5EF4-FFF2-40B4-BE49-F238E27FC236}">
                <a16:creationId xmlns:a16="http://schemas.microsoft.com/office/drawing/2014/main" id="{6C144995-155B-424A-B9F4-F22B71B70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1" name="Freeform 5">
              <a:extLst>
                <a:ext uri="{FF2B5EF4-FFF2-40B4-BE49-F238E27FC236}">
                  <a16:creationId xmlns:a16="http://schemas.microsoft.com/office/drawing/2014/main" id="{8209302C-6060-4E33-B0FF-231E14ABE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6">
              <a:extLst>
                <a:ext uri="{FF2B5EF4-FFF2-40B4-BE49-F238E27FC236}">
                  <a16:creationId xmlns:a16="http://schemas.microsoft.com/office/drawing/2014/main" id="{1B7CFB76-EC56-4AEC-9C98-2E090DE43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7">
              <a:extLst>
                <a:ext uri="{FF2B5EF4-FFF2-40B4-BE49-F238E27FC236}">
                  <a16:creationId xmlns:a16="http://schemas.microsoft.com/office/drawing/2014/main" id="{B477DDB4-CCA0-4087-A6A1-A2AAE5021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8">
              <a:extLst>
                <a:ext uri="{FF2B5EF4-FFF2-40B4-BE49-F238E27FC236}">
                  <a16:creationId xmlns:a16="http://schemas.microsoft.com/office/drawing/2014/main" id="{D6D89F34-3A58-4580-BD09-33277B5DE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9">
              <a:extLst>
                <a:ext uri="{FF2B5EF4-FFF2-40B4-BE49-F238E27FC236}">
                  <a16:creationId xmlns:a16="http://schemas.microsoft.com/office/drawing/2014/main" id="{B2323A6B-B80D-43C6-9C79-8A543993B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0">
              <a:extLst>
                <a:ext uri="{FF2B5EF4-FFF2-40B4-BE49-F238E27FC236}">
                  <a16:creationId xmlns:a16="http://schemas.microsoft.com/office/drawing/2014/main" id="{34BF7A9F-A77E-438F-B3C2-963039783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1">
              <a:extLst>
                <a:ext uri="{FF2B5EF4-FFF2-40B4-BE49-F238E27FC236}">
                  <a16:creationId xmlns:a16="http://schemas.microsoft.com/office/drawing/2014/main" id="{F5EE77F3-F65B-4C01-91EB-3F45576B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2">
              <a:extLst>
                <a:ext uri="{FF2B5EF4-FFF2-40B4-BE49-F238E27FC236}">
                  <a16:creationId xmlns:a16="http://schemas.microsoft.com/office/drawing/2014/main" id="{E2A55C6C-6A64-4546-AA40-F2343C11F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3">
              <a:extLst>
                <a:ext uri="{FF2B5EF4-FFF2-40B4-BE49-F238E27FC236}">
                  <a16:creationId xmlns:a16="http://schemas.microsoft.com/office/drawing/2014/main" id="{BBF96922-FB36-4155-A363-5AB6E60F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4">
              <a:extLst>
                <a:ext uri="{FF2B5EF4-FFF2-40B4-BE49-F238E27FC236}">
                  <a16:creationId xmlns:a16="http://schemas.microsoft.com/office/drawing/2014/main" id="{5BB8D0CC-3FD6-4257-9B8E-8F6B35BAA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1" name="Freeform 15">
              <a:extLst>
                <a:ext uri="{FF2B5EF4-FFF2-40B4-BE49-F238E27FC236}">
                  <a16:creationId xmlns:a16="http://schemas.microsoft.com/office/drawing/2014/main" id="{59C16BD8-BDED-4F47-9EF4-B9F466D90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6">
              <a:extLst>
                <a:ext uri="{FF2B5EF4-FFF2-40B4-BE49-F238E27FC236}">
                  <a16:creationId xmlns:a16="http://schemas.microsoft.com/office/drawing/2014/main" id="{687913F5-87F7-499B-9C9A-DB7687145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3" name="Freeform 17">
              <a:extLst>
                <a:ext uri="{FF2B5EF4-FFF2-40B4-BE49-F238E27FC236}">
                  <a16:creationId xmlns:a16="http://schemas.microsoft.com/office/drawing/2014/main" id="{C1FC0B82-88DF-42A3-9041-1037C9A7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8">
              <a:extLst>
                <a:ext uri="{FF2B5EF4-FFF2-40B4-BE49-F238E27FC236}">
                  <a16:creationId xmlns:a16="http://schemas.microsoft.com/office/drawing/2014/main" id="{1C083223-5759-48E1-B3AE-ADF4C165B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9">
              <a:extLst>
                <a:ext uri="{FF2B5EF4-FFF2-40B4-BE49-F238E27FC236}">
                  <a16:creationId xmlns:a16="http://schemas.microsoft.com/office/drawing/2014/main" id="{A283EA1D-83E3-4469-A48F-58ECE187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0">
              <a:extLst>
                <a:ext uri="{FF2B5EF4-FFF2-40B4-BE49-F238E27FC236}">
                  <a16:creationId xmlns:a16="http://schemas.microsoft.com/office/drawing/2014/main" id="{9C827C81-2FCC-48CE-947D-120E6924B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1">
              <a:extLst>
                <a:ext uri="{FF2B5EF4-FFF2-40B4-BE49-F238E27FC236}">
                  <a16:creationId xmlns:a16="http://schemas.microsoft.com/office/drawing/2014/main" id="{FDB65A24-1E0B-4AEF-8973-DCD5417FB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2">
              <a:extLst>
                <a:ext uri="{FF2B5EF4-FFF2-40B4-BE49-F238E27FC236}">
                  <a16:creationId xmlns:a16="http://schemas.microsoft.com/office/drawing/2014/main" id="{FD07639F-33B8-42B0-8353-70EFD44BA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9" name="Freeform 23">
              <a:extLst>
                <a:ext uri="{FF2B5EF4-FFF2-40B4-BE49-F238E27FC236}">
                  <a16:creationId xmlns:a16="http://schemas.microsoft.com/office/drawing/2014/main" id="{4C2C74EF-6FD2-4E2D-84EA-33191D52C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19" name="Rectangle 110">
            <a:extLst>
              <a:ext uri="{FF2B5EF4-FFF2-40B4-BE49-F238E27FC236}">
                <a16:creationId xmlns:a16="http://schemas.microsoft.com/office/drawing/2014/main" id="{49DB63B5-3AC2-4401-94EF-046358A66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514F8-AAB3-1359-CF38-238F2085823F}"/>
              </a:ext>
            </a:extLst>
          </p:cNvPr>
          <p:cNvSpPr>
            <a:spLocks noGrp="1"/>
          </p:cNvSpPr>
          <p:nvPr>
            <p:ph type="title"/>
          </p:nvPr>
        </p:nvSpPr>
        <p:spPr>
          <a:xfrm>
            <a:off x="1759236" y="1326996"/>
            <a:ext cx="8679915" cy="2965254"/>
          </a:xfrm>
        </p:spPr>
        <p:txBody>
          <a:bodyPr vert="horz" lIns="228600" tIns="228600" rIns="228600" bIns="0" rtlCol="0" anchor="ctr">
            <a:normAutofit/>
          </a:bodyPr>
          <a:lstStyle/>
          <a:p>
            <a:pPr marL="0" indent="0">
              <a:lnSpc>
                <a:spcPct val="80000"/>
              </a:lnSpc>
            </a:pPr>
            <a:r>
              <a:rPr lang="en-US" sz="3400" dirty="0">
                <a:solidFill>
                  <a:schemeClr val="tx1"/>
                </a:solidFill>
              </a:rPr>
              <a:t>“If I find in myself a desire which no experience in this world can satisfy, the most probable explanation is that </a:t>
            </a:r>
            <a:r>
              <a:rPr lang="en-US" sz="3400" b="1" u="sng" dirty="0">
                <a:solidFill>
                  <a:schemeClr val="tx1"/>
                </a:solidFill>
              </a:rPr>
              <a:t>I was made for another world</a:t>
            </a:r>
            <a:r>
              <a:rPr lang="en-US" sz="3400" dirty="0">
                <a:solidFill>
                  <a:schemeClr val="tx1"/>
                </a:solidFill>
              </a:rPr>
              <a:t>.”</a:t>
            </a:r>
            <a:br>
              <a:rPr lang="en-US" sz="3400" dirty="0">
                <a:solidFill>
                  <a:schemeClr val="tx1"/>
                </a:solidFill>
              </a:rPr>
            </a:br>
            <a:br>
              <a:rPr lang="en-US" sz="3400" dirty="0">
                <a:solidFill>
                  <a:schemeClr val="tx1"/>
                </a:solidFill>
              </a:rPr>
            </a:br>
            <a:r>
              <a:rPr lang="en-US" sz="3400" dirty="0">
                <a:solidFill>
                  <a:schemeClr val="tx1"/>
                </a:solidFill>
              </a:rPr>
              <a:t>C.S. Lewis</a:t>
            </a:r>
          </a:p>
        </p:txBody>
      </p:sp>
      <p:sp>
        <p:nvSpPr>
          <p:cNvPr id="120" name="Isosceles Triangle 112">
            <a:extLst>
              <a:ext uri="{FF2B5EF4-FFF2-40B4-BE49-F238E27FC236}">
                <a16:creationId xmlns:a16="http://schemas.microsoft.com/office/drawing/2014/main" id="{5BF7DBAF-F0AA-4410-8A08-2579C8508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560849"/>
            <a:ext cx="407233" cy="35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11555953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{5FB9F550-55E0-4848-AF41-44EFBEC1BC6D}tf16401369</Template>
  <TotalTime>1290</TotalTime>
  <Words>1480</Words>
  <Application>Microsoft Macintosh PowerPoint</Application>
  <PresentationFormat>Widescreen</PresentationFormat>
  <Paragraphs>45</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Helvetica</vt:lpstr>
      <vt:lpstr>Rockwell</vt:lpstr>
      <vt:lpstr>Times</vt:lpstr>
      <vt:lpstr>Wingdings</vt:lpstr>
      <vt:lpstr>Atlas</vt:lpstr>
      <vt:lpstr>THIRST</vt:lpstr>
      <vt:lpstr>PowerPoint Presentation</vt:lpstr>
      <vt:lpstr>PowerPoint Presentation</vt:lpstr>
      <vt:lpstr>SAMARITANS</vt:lpstr>
      <vt:lpstr>THIRST</vt:lpstr>
      <vt:lpstr>DESIRES</vt:lpstr>
      <vt:lpstr>WORSHIP</vt:lpstr>
      <vt:lpstr>THE MESSIAH</vt:lpstr>
      <vt:lpstr>“If I find in myself a desire which no experience in this world can satisfy, the most probable explanation is that I was made for another world.”  C.S. Lewis</vt:lpstr>
      <vt:lpstr>PowerPoint Presentation</vt:lpstr>
      <vt:lpstr>THE END</vt:lpstr>
      <vt:lpstr>John 4:1-26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6</cp:revision>
  <dcterms:created xsi:type="dcterms:W3CDTF">2023-01-05T20:19:53Z</dcterms:created>
  <dcterms:modified xsi:type="dcterms:W3CDTF">2023-01-08T15:04:56Z</dcterms:modified>
</cp:coreProperties>
</file>