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69" r:id="rId1"/>
  </p:sldMasterIdLst>
  <p:notesMasterIdLst>
    <p:notesMasterId r:id="rId45"/>
  </p:notesMasterIdLst>
  <p:sldIdLst>
    <p:sldId id="256" r:id="rId2"/>
    <p:sldId id="360" r:id="rId3"/>
    <p:sldId id="343" r:id="rId4"/>
    <p:sldId id="344" r:id="rId5"/>
    <p:sldId id="330" r:id="rId6"/>
    <p:sldId id="281" r:id="rId7"/>
    <p:sldId id="303" r:id="rId8"/>
    <p:sldId id="313" r:id="rId9"/>
    <p:sldId id="320" r:id="rId10"/>
    <p:sldId id="347" r:id="rId11"/>
    <p:sldId id="323" r:id="rId12"/>
    <p:sldId id="325" r:id="rId13"/>
    <p:sldId id="336" r:id="rId14"/>
    <p:sldId id="350" r:id="rId15"/>
    <p:sldId id="359" r:id="rId16"/>
    <p:sldId id="337" r:id="rId17"/>
    <p:sldId id="351" r:id="rId18"/>
    <p:sldId id="332" r:id="rId19"/>
    <p:sldId id="354" r:id="rId20"/>
    <p:sldId id="348" r:id="rId21"/>
    <p:sldId id="355" r:id="rId22"/>
    <p:sldId id="349" r:id="rId23"/>
    <p:sldId id="356" r:id="rId24"/>
    <p:sldId id="358" r:id="rId25"/>
    <p:sldId id="329" r:id="rId26"/>
    <p:sldId id="327" r:id="rId27"/>
    <p:sldId id="338" r:id="rId28"/>
    <p:sldId id="331" r:id="rId29"/>
    <p:sldId id="342" r:id="rId30"/>
    <p:sldId id="335" r:id="rId31"/>
    <p:sldId id="341" r:id="rId32"/>
    <p:sldId id="340" r:id="rId33"/>
    <p:sldId id="339" r:id="rId34"/>
    <p:sldId id="346" r:id="rId35"/>
    <p:sldId id="318" r:id="rId36"/>
    <p:sldId id="306" r:id="rId37"/>
    <p:sldId id="310" r:id="rId38"/>
    <p:sldId id="333" r:id="rId39"/>
    <p:sldId id="334" r:id="rId40"/>
    <p:sldId id="319" r:id="rId41"/>
    <p:sldId id="316" r:id="rId42"/>
    <p:sldId id="304" r:id="rId43"/>
    <p:sldId id="322" r:id="rId4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56">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BE2940-A038-244C-84E3-92D8E41EEFEA}" v="164" dt="2023-05-07T13:10:06.627"/>
  </p1510:revLst>
</p1510:revInfo>
</file>

<file path=ppt/tableStyles.xml><?xml version="1.0" encoding="utf-8"?>
<a:tblStyleLst xmlns:a="http://schemas.openxmlformats.org/drawingml/2006/main" def="{735FE866-46F9-4F48-9233-8BFC35E9E88A}">
  <a:tblStyle styleId="{735FE866-46F9-4F48-9233-8BFC35E9E88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13"/>
    <p:restoredTop sz="85841"/>
  </p:normalViewPr>
  <p:slideViewPr>
    <p:cSldViewPr snapToGrid="0">
      <p:cViewPr varScale="1">
        <p:scale>
          <a:sx n="181" d="100"/>
          <a:sy n="181" d="100"/>
        </p:scale>
        <p:origin x="624" y="184"/>
      </p:cViewPr>
      <p:guideLst>
        <p:guide orient="horz" pos="25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Gorup" userId="bd7e985d6a278036" providerId="LiveId" clId="{7EBE2940-A038-244C-84E3-92D8E41EEFEA}"/>
    <pc:docChg chg="undo redo custSel addSld delSld modSld sldOrd delMainMaster">
      <pc:chgData name="Tom Gorup" userId="bd7e985d6a278036" providerId="LiveId" clId="{7EBE2940-A038-244C-84E3-92D8E41EEFEA}" dt="2023-05-07T13:19:31.923" v="5179" actId="20578"/>
      <pc:docMkLst>
        <pc:docMk/>
      </pc:docMkLst>
      <pc:sldChg chg="del modNotes">
        <pc:chgData name="Tom Gorup" userId="bd7e985d6a278036" providerId="LiveId" clId="{7EBE2940-A038-244C-84E3-92D8E41EEFEA}" dt="2023-05-07T01:14:16.948" v="3336" actId="2696"/>
        <pc:sldMkLst>
          <pc:docMk/>
          <pc:sldMk cId="0" sldId="258"/>
        </pc:sldMkLst>
      </pc:sldChg>
      <pc:sldChg chg="del modNotes">
        <pc:chgData name="Tom Gorup" userId="bd7e985d6a278036" providerId="LiveId" clId="{7EBE2940-A038-244C-84E3-92D8E41EEFEA}" dt="2023-05-07T01:14:17.046" v="3347" actId="2696"/>
        <pc:sldMkLst>
          <pc:docMk/>
          <pc:sldMk cId="0" sldId="259"/>
        </pc:sldMkLst>
      </pc:sldChg>
      <pc:sldChg chg="del modNotes">
        <pc:chgData name="Tom Gorup" userId="bd7e985d6a278036" providerId="LiveId" clId="{7EBE2940-A038-244C-84E3-92D8E41EEFEA}" dt="2023-05-07T01:14:17.377" v="3369" actId="2696"/>
        <pc:sldMkLst>
          <pc:docMk/>
          <pc:sldMk cId="0" sldId="260"/>
        </pc:sldMkLst>
      </pc:sldChg>
      <pc:sldChg chg="del modNotes">
        <pc:chgData name="Tom Gorup" userId="bd7e985d6a278036" providerId="LiveId" clId="{7EBE2940-A038-244C-84E3-92D8E41EEFEA}" dt="2023-05-07T01:14:16.973" v="3339" actId="2696"/>
        <pc:sldMkLst>
          <pc:docMk/>
          <pc:sldMk cId="0" sldId="261"/>
        </pc:sldMkLst>
      </pc:sldChg>
      <pc:sldChg chg="del modNotes">
        <pc:chgData name="Tom Gorup" userId="bd7e985d6a278036" providerId="LiveId" clId="{7EBE2940-A038-244C-84E3-92D8E41EEFEA}" dt="2023-05-07T01:14:16.990" v="3343" actId="2696"/>
        <pc:sldMkLst>
          <pc:docMk/>
          <pc:sldMk cId="0" sldId="262"/>
        </pc:sldMkLst>
      </pc:sldChg>
      <pc:sldChg chg="del modNotes">
        <pc:chgData name="Tom Gorup" userId="bd7e985d6a278036" providerId="LiveId" clId="{7EBE2940-A038-244C-84E3-92D8E41EEFEA}" dt="2023-05-07T01:14:17.275" v="3365" actId="2696"/>
        <pc:sldMkLst>
          <pc:docMk/>
          <pc:sldMk cId="0" sldId="263"/>
        </pc:sldMkLst>
      </pc:sldChg>
      <pc:sldChg chg="del modNotes">
        <pc:chgData name="Tom Gorup" userId="bd7e985d6a278036" providerId="LiveId" clId="{7EBE2940-A038-244C-84E3-92D8E41EEFEA}" dt="2023-05-07T01:14:17.212" v="3359" actId="2696"/>
        <pc:sldMkLst>
          <pc:docMk/>
          <pc:sldMk cId="0" sldId="264"/>
        </pc:sldMkLst>
      </pc:sldChg>
      <pc:sldChg chg="del modNotes">
        <pc:chgData name="Tom Gorup" userId="bd7e985d6a278036" providerId="LiveId" clId="{7EBE2940-A038-244C-84E3-92D8E41EEFEA}" dt="2023-05-07T01:14:17.209" v="3358" actId="2696"/>
        <pc:sldMkLst>
          <pc:docMk/>
          <pc:sldMk cId="0" sldId="265"/>
        </pc:sldMkLst>
      </pc:sldChg>
      <pc:sldChg chg="del modNotes">
        <pc:chgData name="Tom Gorup" userId="bd7e985d6a278036" providerId="LiveId" clId="{7EBE2940-A038-244C-84E3-92D8E41EEFEA}" dt="2023-05-07T01:14:17.614" v="3377" actId="2696"/>
        <pc:sldMkLst>
          <pc:docMk/>
          <pc:sldMk cId="0" sldId="266"/>
        </pc:sldMkLst>
      </pc:sldChg>
      <pc:sldChg chg="del modNotes">
        <pc:chgData name="Tom Gorup" userId="bd7e985d6a278036" providerId="LiveId" clId="{7EBE2940-A038-244C-84E3-92D8E41EEFEA}" dt="2023-05-07T01:14:16.968" v="3338" actId="2696"/>
        <pc:sldMkLst>
          <pc:docMk/>
          <pc:sldMk cId="0" sldId="267"/>
        </pc:sldMkLst>
      </pc:sldChg>
      <pc:sldChg chg="del modNotes">
        <pc:chgData name="Tom Gorup" userId="bd7e985d6a278036" providerId="LiveId" clId="{7EBE2940-A038-244C-84E3-92D8E41EEFEA}" dt="2023-05-07T01:14:17.259" v="3362" actId="2696"/>
        <pc:sldMkLst>
          <pc:docMk/>
          <pc:sldMk cId="0" sldId="268"/>
        </pc:sldMkLst>
      </pc:sldChg>
      <pc:sldChg chg="del">
        <pc:chgData name="Tom Gorup" userId="bd7e985d6a278036" providerId="LiveId" clId="{7EBE2940-A038-244C-84E3-92D8E41EEFEA}" dt="2023-05-06T19:07:10.422" v="1088" actId="2696"/>
        <pc:sldMkLst>
          <pc:docMk/>
          <pc:sldMk cId="0" sldId="269"/>
        </pc:sldMkLst>
      </pc:sldChg>
      <pc:sldChg chg="del modNotes">
        <pc:chgData name="Tom Gorup" userId="bd7e985d6a278036" providerId="LiveId" clId="{7EBE2940-A038-244C-84E3-92D8E41EEFEA}" dt="2023-05-07T01:14:17.644" v="3381" actId="2696"/>
        <pc:sldMkLst>
          <pc:docMk/>
          <pc:sldMk cId="0" sldId="270"/>
        </pc:sldMkLst>
      </pc:sldChg>
      <pc:sldChg chg="del modNotes">
        <pc:chgData name="Tom Gorup" userId="bd7e985d6a278036" providerId="LiveId" clId="{7EBE2940-A038-244C-84E3-92D8E41EEFEA}" dt="2023-05-07T01:14:17.121" v="3352" actId="2696"/>
        <pc:sldMkLst>
          <pc:docMk/>
          <pc:sldMk cId="0" sldId="271"/>
        </pc:sldMkLst>
      </pc:sldChg>
      <pc:sldChg chg="del modNotes">
        <pc:chgData name="Tom Gorup" userId="bd7e985d6a278036" providerId="LiveId" clId="{7EBE2940-A038-244C-84E3-92D8E41EEFEA}" dt="2023-05-07T01:14:17.416" v="3374" actId="2696"/>
        <pc:sldMkLst>
          <pc:docMk/>
          <pc:sldMk cId="0" sldId="272"/>
        </pc:sldMkLst>
      </pc:sldChg>
      <pc:sldChg chg="del modNotes">
        <pc:chgData name="Tom Gorup" userId="bd7e985d6a278036" providerId="LiveId" clId="{7EBE2940-A038-244C-84E3-92D8E41EEFEA}" dt="2023-05-07T01:14:17.627" v="3379" actId="2696"/>
        <pc:sldMkLst>
          <pc:docMk/>
          <pc:sldMk cId="0" sldId="273"/>
        </pc:sldMkLst>
      </pc:sldChg>
      <pc:sldChg chg="del modNotes">
        <pc:chgData name="Tom Gorup" userId="bd7e985d6a278036" providerId="LiveId" clId="{7EBE2940-A038-244C-84E3-92D8E41EEFEA}" dt="2023-05-07T01:14:17.227" v="3360" actId="2696"/>
        <pc:sldMkLst>
          <pc:docMk/>
          <pc:sldMk cId="0" sldId="274"/>
        </pc:sldMkLst>
      </pc:sldChg>
      <pc:sldChg chg="del">
        <pc:chgData name="Tom Gorup" userId="bd7e985d6a278036" providerId="LiveId" clId="{7EBE2940-A038-244C-84E3-92D8E41EEFEA}" dt="2023-05-06T19:06:53.193" v="1085" actId="2696"/>
        <pc:sldMkLst>
          <pc:docMk/>
          <pc:sldMk cId="0" sldId="275"/>
        </pc:sldMkLst>
      </pc:sldChg>
      <pc:sldChg chg="del modNotes">
        <pc:chgData name="Tom Gorup" userId="bd7e985d6a278036" providerId="LiveId" clId="{7EBE2940-A038-244C-84E3-92D8E41EEFEA}" dt="2023-05-07T01:14:16.980" v="3341" actId="2696"/>
        <pc:sldMkLst>
          <pc:docMk/>
          <pc:sldMk cId="0" sldId="276"/>
        </pc:sldMkLst>
      </pc:sldChg>
      <pc:sldChg chg="del">
        <pc:chgData name="Tom Gorup" userId="bd7e985d6a278036" providerId="LiveId" clId="{7EBE2940-A038-244C-84E3-92D8E41EEFEA}" dt="2023-05-06T19:06:43.597" v="1084" actId="2696"/>
        <pc:sldMkLst>
          <pc:docMk/>
          <pc:sldMk cId="0" sldId="277"/>
        </pc:sldMkLst>
      </pc:sldChg>
      <pc:sldChg chg="del modNotes">
        <pc:chgData name="Tom Gorup" userId="bd7e985d6a278036" providerId="LiveId" clId="{7EBE2940-A038-244C-84E3-92D8E41EEFEA}" dt="2023-05-07T01:14:17.401" v="3372" actId="2696"/>
        <pc:sldMkLst>
          <pc:docMk/>
          <pc:sldMk cId="0" sldId="278"/>
        </pc:sldMkLst>
      </pc:sldChg>
      <pc:sldChg chg="del modNotes">
        <pc:chgData name="Tom Gorup" userId="bd7e985d6a278036" providerId="LiveId" clId="{7EBE2940-A038-244C-84E3-92D8E41EEFEA}" dt="2023-05-07T01:14:17.382" v="3371" actId="2696"/>
        <pc:sldMkLst>
          <pc:docMk/>
          <pc:sldMk cId="0" sldId="279"/>
        </pc:sldMkLst>
      </pc:sldChg>
      <pc:sldChg chg="del modNotes">
        <pc:chgData name="Tom Gorup" userId="bd7e985d6a278036" providerId="LiveId" clId="{7EBE2940-A038-244C-84E3-92D8E41EEFEA}" dt="2023-05-07T01:14:17.271" v="3364" actId="2696"/>
        <pc:sldMkLst>
          <pc:docMk/>
          <pc:sldMk cId="0" sldId="280"/>
        </pc:sldMkLst>
      </pc:sldChg>
      <pc:sldChg chg="addSp delSp modSp mod ord modNotes modNotesTx">
        <pc:chgData name="Tom Gorup" userId="bd7e985d6a278036" providerId="LiveId" clId="{7EBE2940-A038-244C-84E3-92D8E41EEFEA}" dt="2023-05-07T12:12:35.765" v="5132" actId="1076"/>
        <pc:sldMkLst>
          <pc:docMk/>
          <pc:sldMk cId="0" sldId="281"/>
        </pc:sldMkLst>
        <pc:spChg chg="mod">
          <ac:chgData name="Tom Gorup" userId="bd7e985d6a278036" providerId="LiveId" clId="{7EBE2940-A038-244C-84E3-92D8E41EEFEA}" dt="2023-05-07T01:10:36.451" v="3316" actId="1038"/>
          <ac:spMkLst>
            <pc:docMk/>
            <pc:sldMk cId="0" sldId="281"/>
            <ac:spMk id="3" creationId="{6964710E-28D8-7C92-FF72-51F20D939605}"/>
          </ac:spMkLst>
        </pc:spChg>
        <pc:spChg chg="mod">
          <ac:chgData name="Tom Gorup" userId="bd7e985d6a278036" providerId="LiveId" clId="{7EBE2940-A038-244C-84E3-92D8E41EEFEA}" dt="2023-05-07T01:10:36.451" v="3316" actId="1038"/>
          <ac:spMkLst>
            <pc:docMk/>
            <pc:sldMk cId="0" sldId="281"/>
            <ac:spMk id="4" creationId="{62D7B60A-F750-18BF-A67C-DD5ABD2BBBA1}"/>
          </ac:spMkLst>
        </pc:spChg>
        <pc:spChg chg="mod">
          <ac:chgData name="Tom Gorup" userId="bd7e985d6a278036" providerId="LiveId" clId="{7EBE2940-A038-244C-84E3-92D8E41EEFEA}" dt="2023-05-07T01:10:36.451" v="3316" actId="1038"/>
          <ac:spMkLst>
            <pc:docMk/>
            <pc:sldMk cId="0" sldId="281"/>
            <ac:spMk id="5" creationId="{2A3B59AF-B129-2584-661E-37E848E8321C}"/>
          </ac:spMkLst>
        </pc:spChg>
        <pc:spChg chg="mod">
          <ac:chgData name="Tom Gorup" userId="bd7e985d6a278036" providerId="LiveId" clId="{7EBE2940-A038-244C-84E3-92D8E41EEFEA}" dt="2023-05-07T01:10:36.451" v="3316" actId="1038"/>
          <ac:spMkLst>
            <pc:docMk/>
            <pc:sldMk cId="0" sldId="281"/>
            <ac:spMk id="6" creationId="{768DFB75-2419-B3CF-9CE7-892AEFF172A2}"/>
          </ac:spMkLst>
        </pc:spChg>
        <pc:spChg chg="mod">
          <ac:chgData name="Tom Gorup" userId="bd7e985d6a278036" providerId="LiveId" clId="{7EBE2940-A038-244C-84E3-92D8E41EEFEA}" dt="2023-05-07T01:10:36.451" v="3316" actId="1038"/>
          <ac:spMkLst>
            <pc:docMk/>
            <pc:sldMk cId="0" sldId="281"/>
            <ac:spMk id="7" creationId="{C5840FC1-8C35-25A6-1CB0-CC52778CD640}"/>
          </ac:spMkLst>
        </pc:spChg>
        <pc:spChg chg="mod">
          <ac:chgData name="Tom Gorup" userId="bd7e985d6a278036" providerId="LiveId" clId="{7EBE2940-A038-244C-84E3-92D8E41EEFEA}" dt="2023-05-07T01:10:36.451" v="3316" actId="1038"/>
          <ac:spMkLst>
            <pc:docMk/>
            <pc:sldMk cId="0" sldId="281"/>
            <ac:spMk id="8" creationId="{04CA06ED-AEEE-79C6-8C0C-004002609553}"/>
          </ac:spMkLst>
        </pc:spChg>
        <pc:spChg chg="mod">
          <ac:chgData name="Tom Gorup" userId="bd7e985d6a278036" providerId="LiveId" clId="{7EBE2940-A038-244C-84E3-92D8E41EEFEA}" dt="2023-05-07T01:10:36.451" v="3316" actId="1038"/>
          <ac:spMkLst>
            <pc:docMk/>
            <pc:sldMk cId="0" sldId="281"/>
            <ac:spMk id="9" creationId="{3635DD44-46D0-35F0-1167-50421F029AD5}"/>
          </ac:spMkLst>
        </pc:spChg>
        <pc:spChg chg="mod">
          <ac:chgData name="Tom Gorup" userId="bd7e985d6a278036" providerId="LiveId" clId="{7EBE2940-A038-244C-84E3-92D8E41EEFEA}" dt="2023-05-07T01:10:36.451" v="3316" actId="1038"/>
          <ac:spMkLst>
            <pc:docMk/>
            <pc:sldMk cId="0" sldId="281"/>
            <ac:spMk id="11" creationId="{F4FA591C-983B-8A6F-E074-18886EADA10C}"/>
          </ac:spMkLst>
        </pc:spChg>
        <pc:spChg chg="mod">
          <ac:chgData name="Tom Gorup" userId="bd7e985d6a278036" providerId="LiveId" clId="{7EBE2940-A038-244C-84E3-92D8E41EEFEA}" dt="2023-05-07T01:10:36.451" v="3316" actId="1038"/>
          <ac:spMkLst>
            <pc:docMk/>
            <pc:sldMk cId="0" sldId="281"/>
            <ac:spMk id="12" creationId="{F2830F6E-4710-B44B-46E7-AA8A76585EFA}"/>
          </ac:spMkLst>
        </pc:spChg>
        <pc:spChg chg="mod">
          <ac:chgData name="Tom Gorup" userId="bd7e985d6a278036" providerId="LiveId" clId="{7EBE2940-A038-244C-84E3-92D8E41EEFEA}" dt="2023-05-07T01:10:36.451" v="3316" actId="1038"/>
          <ac:spMkLst>
            <pc:docMk/>
            <pc:sldMk cId="0" sldId="281"/>
            <ac:spMk id="13" creationId="{7A7BED15-252A-C0BC-86F6-2FFFEF75A464}"/>
          </ac:spMkLst>
        </pc:spChg>
        <pc:spChg chg="mod">
          <ac:chgData name="Tom Gorup" userId="bd7e985d6a278036" providerId="LiveId" clId="{7EBE2940-A038-244C-84E3-92D8E41EEFEA}" dt="2023-05-07T01:10:36.451" v="3316" actId="1038"/>
          <ac:spMkLst>
            <pc:docMk/>
            <pc:sldMk cId="0" sldId="281"/>
            <ac:spMk id="14" creationId="{F9AAF4F5-D3A4-A1F0-1255-75D1DEEAFF95}"/>
          </ac:spMkLst>
        </pc:spChg>
        <pc:spChg chg="mod">
          <ac:chgData name="Tom Gorup" userId="bd7e985d6a278036" providerId="LiveId" clId="{7EBE2940-A038-244C-84E3-92D8E41EEFEA}" dt="2023-05-07T01:10:36.451" v="3316" actId="1038"/>
          <ac:spMkLst>
            <pc:docMk/>
            <pc:sldMk cId="0" sldId="281"/>
            <ac:spMk id="15" creationId="{00ECBFF3-6B71-C0EE-BFFB-1E1AF09916DD}"/>
          </ac:spMkLst>
        </pc:spChg>
        <pc:spChg chg="mod">
          <ac:chgData name="Tom Gorup" userId="bd7e985d6a278036" providerId="LiveId" clId="{7EBE2940-A038-244C-84E3-92D8E41EEFEA}" dt="2023-05-07T01:10:36.451" v="3316" actId="1038"/>
          <ac:spMkLst>
            <pc:docMk/>
            <pc:sldMk cId="0" sldId="281"/>
            <ac:spMk id="16" creationId="{1037304A-0866-7234-88FC-44CD68A2C3D6}"/>
          </ac:spMkLst>
        </pc:spChg>
        <pc:spChg chg="mod">
          <ac:chgData name="Tom Gorup" userId="bd7e985d6a278036" providerId="LiveId" clId="{7EBE2940-A038-244C-84E3-92D8E41EEFEA}" dt="2023-05-07T01:10:36.451" v="3316" actId="1038"/>
          <ac:spMkLst>
            <pc:docMk/>
            <pc:sldMk cId="0" sldId="281"/>
            <ac:spMk id="18" creationId="{7224EE98-A0CE-2AB5-DD7F-ADA9AFAF3ABF}"/>
          </ac:spMkLst>
        </pc:spChg>
        <pc:spChg chg="mod">
          <ac:chgData name="Tom Gorup" userId="bd7e985d6a278036" providerId="LiveId" clId="{7EBE2940-A038-244C-84E3-92D8E41EEFEA}" dt="2023-05-07T01:10:36.451" v="3316" actId="1038"/>
          <ac:spMkLst>
            <pc:docMk/>
            <pc:sldMk cId="0" sldId="281"/>
            <ac:spMk id="19" creationId="{7C788A9B-9581-7AB0-F2C8-20BD190C4D6C}"/>
          </ac:spMkLst>
        </pc:spChg>
        <pc:spChg chg="mod">
          <ac:chgData name="Tom Gorup" userId="bd7e985d6a278036" providerId="LiveId" clId="{7EBE2940-A038-244C-84E3-92D8E41EEFEA}" dt="2023-05-07T01:10:36.451" v="3316" actId="1038"/>
          <ac:spMkLst>
            <pc:docMk/>
            <pc:sldMk cId="0" sldId="281"/>
            <ac:spMk id="20" creationId="{175B6782-40EA-400A-DA4A-9F0A0024F391}"/>
          </ac:spMkLst>
        </pc:spChg>
        <pc:spChg chg="mod">
          <ac:chgData name="Tom Gorup" userId="bd7e985d6a278036" providerId="LiveId" clId="{7EBE2940-A038-244C-84E3-92D8E41EEFEA}" dt="2023-05-07T01:10:36.451" v="3316" actId="1038"/>
          <ac:spMkLst>
            <pc:docMk/>
            <pc:sldMk cId="0" sldId="281"/>
            <ac:spMk id="21" creationId="{E1137695-B1D2-B705-CC2F-08DD55E62672}"/>
          </ac:spMkLst>
        </pc:spChg>
        <pc:spChg chg="mod">
          <ac:chgData name="Tom Gorup" userId="bd7e985d6a278036" providerId="LiveId" clId="{7EBE2940-A038-244C-84E3-92D8E41EEFEA}" dt="2023-05-07T01:10:36.451" v="3316" actId="1038"/>
          <ac:spMkLst>
            <pc:docMk/>
            <pc:sldMk cId="0" sldId="281"/>
            <ac:spMk id="22" creationId="{EF681BD7-7159-90BC-753B-9ECF816AA9E9}"/>
          </ac:spMkLst>
        </pc:spChg>
        <pc:spChg chg="mod">
          <ac:chgData name="Tom Gorup" userId="bd7e985d6a278036" providerId="LiveId" clId="{7EBE2940-A038-244C-84E3-92D8E41EEFEA}" dt="2023-05-07T01:10:36.451" v="3316" actId="1038"/>
          <ac:spMkLst>
            <pc:docMk/>
            <pc:sldMk cId="0" sldId="281"/>
            <ac:spMk id="23" creationId="{32C83838-32BD-D515-91E0-1F552E0243DC}"/>
          </ac:spMkLst>
        </pc:spChg>
        <pc:spChg chg="mod">
          <ac:chgData name="Tom Gorup" userId="bd7e985d6a278036" providerId="LiveId" clId="{7EBE2940-A038-244C-84E3-92D8E41EEFEA}" dt="2023-05-06T23:19:38.542" v="2425"/>
          <ac:spMkLst>
            <pc:docMk/>
            <pc:sldMk cId="0" sldId="281"/>
            <ac:spMk id="25" creationId="{04590AED-8FC8-B684-312E-7D4D5D93F389}"/>
          </ac:spMkLst>
        </pc:spChg>
        <pc:spChg chg="mod">
          <ac:chgData name="Tom Gorup" userId="bd7e985d6a278036" providerId="LiveId" clId="{7EBE2940-A038-244C-84E3-92D8E41EEFEA}" dt="2023-05-06T23:19:38.542" v="2425"/>
          <ac:spMkLst>
            <pc:docMk/>
            <pc:sldMk cId="0" sldId="281"/>
            <ac:spMk id="26" creationId="{77427836-8DE5-E318-4B01-B980D277B036}"/>
          </ac:spMkLst>
        </pc:spChg>
        <pc:spChg chg="mod">
          <ac:chgData name="Tom Gorup" userId="bd7e985d6a278036" providerId="LiveId" clId="{7EBE2940-A038-244C-84E3-92D8E41EEFEA}" dt="2023-05-06T23:19:38.542" v="2425"/>
          <ac:spMkLst>
            <pc:docMk/>
            <pc:sldMk cId="0" sldId="281"/>
            <ac:spMk id="27" creationId="{37470E7B-2C05-CDF5-1029-16F76D8D88FF}"/>
          </ac:spMkLst>
        </pc:spChg>
        <pc:spChg chg="mod">
          <ac:chgData name="Tom Gorup" userId="bd7e985d6a278036" providerId="LiveId" clId="{7EBE2940-A038-244C-84E3-92D8E41EEFEA}" dt="2023-05-06T23:19:38.542" v="2425"/>
          <ac:spMkLst>
            <pc:docMk/>
            <pc:sldMk cId="0" sldId="281"/>
            <ac:spMk id="29" creationId="{D484CA61-195B-A4E4-61FC-DA5F48D628EF}"/>
          </ac:spMkLst>
        </pc:spChg>
        <pc:spChg chg="mod">
          <ac:chgData name="Tom Gorup" userId="bd7e985d6a278036" providerId="LiveId" clId="{7EBE2940-A038-244C-84E3-92D8E41EEFEA}" dt="2023-05-06T23:19:38.542" v="2425"/>
          <ac:spMkLst>
            <pc:docMk/>
            <pc:sldMk cId="0" sldId="281"/>
            <ac:spMk id="30" creationId="{94211646-52EB-5907-531C-B8121AC0CA05}"/>
          </ac:spMkLst>
        </pc:spChg>
        <pc:spChg chg="mod">
          <ac:chgData name="Tom Gorup" userId="bd7e985d6a278036" providerId="LiveId" clId="{7EBE2940-A038-244C-84E3-92D8E41EEFEA}" dt="2023-05-06T23:19:38.542" v="2425"/>
          <ac:spMkLst>
            <pc:docMk/>
            <pc:sldMk cId="0" sldId="281"/>
            <ac:spMk id="31" creationId="{A6023FB2-25CE-CA55-8E18-11F3E0214557}"/>
          </ac:spMkLst>
        </pc:spChg>
        <pc:spChg chg="mod">
          <ac:chgData name="Tom Gorup" userId="bd7e985d6a278036" providerId="LiveId" clId="{7EBE2940-A038-244C-84E3-92D8E41EEFEA}" dt="2023-05-06T23:19:38.542" v="2425"/>
          <ac:spMkLst>
            <pc:docMk/>
            <pc:sldMk cId="0" sldId="281"/>
            <ac:spMk id="32" creationId="{265A315C-9C59-29DD-E08E-98BBEE21F906}"/>
          </ac:spMkLst>
        </pc:spChg>
        <pc:spChg chg="mod">
          <ac:chgData name="Tom Gorup" userId="bd7e985d6a278036" providerId="LiveId" clId="{7EBE2940-A038-244C-84E3-92D8E41EEFEA}" dt="2023-05-06T23:19:38.542" v="2425"/>
          <ac:spMkLst>
            <pc:docMk/>
            <pc:sldMk cId="0" sldId="281"/>
            <ac:spMk id="33" creationId="{A13F571A-A61B-9218-60AF-C0A7CC98B812}"/>
          </ac:spMkLst>
        </pc:spChg>
        <pc:spChg chg="mod">
          <ac:chgData name="Tom Gorup" userId="bd7e985d6a278036" providerId="LiveId" clId="{7EBE2940-A038-244C-84E3-92D8E41EEFEA}" dt="2023-05-06T23:19:38.542" v="2425"/>
          <ac:spMkLst>
            <pc:docMk/>
            <pc:sldMk cId="0" sldId="281"/>
            <ac:spMk id="34" creationId="{EBA37397-C267-05AF-C2F6-EAFC73D7CE60}"/>
          </ac:spMkLst>
        </pc:spChg>
        <pc:spChg chg="add del mod">
          <ac:chgData name="Tom Gorup" userId="bd7e985d6a278036" providerId="LiveId" clId="{7EBE2940-A038-244C-84E3-92D8E41EEFEA}" dt="2023-05-06T23:23:33.014" v="2498" actId="478"/>
          <ac:spMkLst>
            <pc:docMk/>
            <pc:sldMk cId="0" sldId="281"/>
            <ac:spMk id="35" creationId="{80B36E18-748C-CC26-9AA6-A069D8C8D61B}"/>
          </ac:spMkLst>
        </pc:spChg>
        <pc:spChg chg="add del mod">
          <ac:chgData name="Tom Gorup" userId="bd7e985d6a278036" providerId="LiveId" clId="{7EBE2940-A038-244C-84E3-92D8E41EEFEA}" dt="2023-05-07T01:10:52.650" v="3319" actId="1035"/>
          <ac:spMkLst>
            <pc:docMk/>
            <pc:sldMk cId="0" sldId="281"/>
            <ac:spMk id="36" creationId="{73838F87-8A29-774E-B567-33A45C00AF8C}"/>
          </ac:spMkLst>
        </pc:spChg>
        <pc:spChg chg="add del mod">
          <ac:chgData name="Tom Gorup" userId="bd7e985d6a278036" providerId="LiveId" clId="{7EBE2940-A038-244C-84E3-92D8E41EEFEA}" dt="2023-05-07T01:10:52.650" v="3319" actId="1035"/>
          <ac:spMkLst>
            <pc:docMk/>
            <pc:sldMk cId="0" sldId="281"/>
            <ac:spMk id="37" creationId="{A3C4349D-8EAB-8487-BC7E-6EC47228BE34}"/>
          </ac:spMkLst>
        </pc:spChg>
        <pc:spChg chg="add del mod">
          <ac:chgData name="Tom Gorup" userId="bd7e985d6a278036" providerId="LiveId" clId="{7EBE2940-A038-244C-84E3-92D8E41EEFEA}" dt="2023-05-07T01:10:52.650" v="3319" actId="1035"/>
          <ac:spMkLst>
            <pc:docMk/>
            <pc:sldMk cId="0" sldId="281"/>
            <ac:spMk id="38" creationId="{B69B2B31-58D3-3C19-8605-F876830A179E}"/>
          </ac:spMkLst>
        </pc:spChg>
        <pc:spChg chg="add mod">
          <ac:chgData name="Tom Gorup" userId="bd7e985d6a278036" providerId="LiveId" clId="{7EBE2940-A038-244C-84E3-92D8E41EEFEA}" dt="2023-05-07T12:11:24.641" v="5125" actId="13822"/>
          <ac:spMkLst>
            <pc:docMk/>
            <pc:sldMk cId="0" sldId="281"/>
            <ac:spMk id="39" creationId="{05434459-A5FD-7594-4110-55B6C4AC6F79}"/>
          </ac:spMkLst>
        </pc:spChg>
        <pc:spChg chg="add mod">
          <ac:chgData name="Tom Gorup" userId="bd7e985d6a278036" providerId="LiveId" clId="{7EBE2940-A038-244C-84E3-92D8E41EEFEA}" dt="2023-05-07T12:11:31.031" v="5126" actId="13822"/>
          <ac:spMkLst>
            <pc:docMk/>
            <pc:sldMk cId="0" sldId="281"/>
            <ac:spMk id="40" creationId="{4E07C538-6615-74AF-D3B6-0BF6DC1466F4}"/>
          </ac:spMkLst>
        </pc:spChg>
        <pc:spChg chg="add mod">
          <ac:chgData name="Tom Gorup" userId="bd7e985d6a278036" providerId="LiveId" clId="{7EBE2940-A038-244C-84E3-92D8E41EEFEA}" dt="2023-05-07T12:11:34.721" v="5127" actId="13822"/>
          <ac:spMkLst>
            <pc:docMk/>
            <pc:sldMk cId="0" sldId="281"/>
            <ac:spMk id="41" creationId="{D2547224-2050-9D58-5954-0CCC08A38FD1}"/>
          </ac:spMkLst>
        </pc:spChg>
        <pc:spChg chg="mod">
          <ac:chgData name="Tom Gorup" userId="bd7e985d6a278036" providerId="LiveId" clId="{7EBE2940-A038-244C-84E3-92D8E41EEFEA}" dt="2023-05-06T23:23:57.268" v="2517" actId="20577"/>
          <ac:spMkLst>
            <pc:docMk/>
            <pc:sldMk cId="0" sldId="281"/>
            <ac:spMk id="1486" creationId="{00000000-0000-0000-0000-000000000000}"/>
          </ac:spMkLst>
        </pc:spChg>
        <pc:spChg chg="add del mod topLvl">
          <ac:chgData name="Tom Gorup" userId="bd7e985d6a278036" providerId="LiveId" clId="{7EBE2940-A038-244C-84E3-92D8E41EEFEA}" dt="2023-05-06T23:15:55.545" v="2399" actId="1076"/>
          <ac:spMkLst>
            <pc:docMk/>
            <pc:sldMk cId="0" sldId="281"/>
            <ac:spMk id="1498" creationId="{00000000-0000-0000-0000-000000000000}"/>
          </ac:spMkLst>
        </pc:spChg>
        <pc:spChg chg="add del mod">
          <ac:chgData name="Tom Gorup" userId="bd7e985d6a278036" providerId="LiveId" clId="{7EBE2940-A038-244C-84E3-92D8E41EEFEA}" dt="2023-05-06T23:15:50.513" v="2395" actId="478"/>
          <ac:spMkLst>
            <pc:docMk/>
            <pc:sldMk cId="0" sldId="281"/>
            <ac:spMk id="1500" creationId="{00000000-0000-0000-0000-000000000000}"/>
          </ac:spMkLst>
        </pc:spChg>
        <pc:spChg chg="mod">
          <ac:chgData name="Tom Gorup" userId="bd7e985d6a278036" providerId="LiveId" clId="{7EBE2940-A038-244C-84E3-92D8E41EEFEA}" dt="2023-05-07T12:12:15.306" v="5131" actId="1076"/>
          <ac:spMkLst>
            <pc:docMk/>
            <pc:sldMk cId="0" sldId="281"/>
            <ac:spMk id="1513" creationId="{00000000-0000-0000-0000-000000000000}"/>
          </ac:spMkLst>
        </pc:spChg>
        <pc:spChg chg="mod">
          <ac:chgData name="Tom Gorup" userId="bd7e985d6a278036" providerId="LiveId" clId="{7EBE2940-A038-244C-84E3-92D8E41EEFEA}" dt="2023-05-07T12:12:15.306" v="5131" actId="1076"/>
          <ac:spMkLst>
            <pc:docMk/>
            <pc:sldMk cId="0" sldId="281"/>
            <ac:spMk id="1514" creationId="{00000000-0000-0000-0000-000000000000}"/>
          </ac:spMkLst>
        </pc:spChg>
        <pc:spChg chg="mod">
          <ac:chgData name="Tom Gorup" userId="bd7e985d6a278036" providerId="LiveId" clId="{7EBE2940-A038-244C-84E3-92D8E41EEFEA}" dt="2023-05-07T01:10:36.451" v="3316" actId="1038"/>
          <ac:spMkLst>
            <pc:docMk/>
            <pc:sldMk cId="0" sldId="281"/>
            <ac:spMk id="1515" creationId="{00000000-0000-0000-0000-000000000000}"/>
          </ac:spMkLst>
        </pc:spChg>
        <pc:spChg chg="mod">
          <ac:chgData name="Tom Gorup" userId="bd7e985d6a278036" providerId="LiveId" clId="{7EBE2940-A038-244C-84E3-92D8E41EEFEA}" dt="2023-05-07T01:10:36.451" v="3316" actId="1038"/>
          <ac:spMkLst>
            <pc:docMk/>
            <pc:sldMk cId="0" sldId="281"/>
            <ac:spMk id="1516" creationId="{00000000-0000-0000-0000-000000000000}"/>
          </ac:spMkLst>
        </pc:spChg>
        <pc:spChg chg="mod">
          <ac:chgData name="Tom Gorup" userId="bd7e985d6a278036" providerId="LiveId" clId="{7EBE2940-A038-244C-84E3-92D8E41EEFEA}" dt="2023-05-07T12:12:35.765" v="5132" actId="1076"/>
          <ac:spMkLst>
            <pc:docMk/>
            <pc:sldMk cId="0" sldId="281"/>
            <ac:spMk id="1517" creationId="{00000000-0000-0000-0000-000000000000}"/>
          </ac:spMkLst>
        </pc:spChg>
        <pc:spChg chg="mod">
          <ac:chgData name="Tom Gorup" userId="bd7e985d6a278036" providerId="LiveId" clId="{7EBE2940-A038-244C-84E3-92D8E41EEFEA}" dt="2023-05-07T12:12:35.765" v="5132" actId="1076"/>
          <ac:spMkLst>
            <pc:docMk/>
            <pc:sldMk cId="0" sldId="281"/>
            <ac:spMk id="1518" creationId="{00000000-0000-0000-0000-000000000000}"/>
          </ac:spMkLst>
        </pc:spChg>
        <pc:spChg chg="mod">
          <ac:chgData name="Tom Gorup" userId="bd7e985d6a278036" providerId="LiveId" clId="{7EBE2940-A038-244C-84E3-92D8E41EEFEA}" dt="2023-05-07T12:12:15.306" v="5131" actId="1076"/>
          <ac:spMkLst>
            <pc:docMk/>
            <pc:sldMk cId="0" sldId="281"/>
            <ac:spMk id="1519" creationId="{00000000-0000-0000-0000-000000000000}"/>
          </ac:spMkLst>
        </pc:spChg>
        <pc:spChg chg="mod">
          <ac:chgData name="Tom Gorup" userId="bd7e985d6a278036" providerId="LiveId" clId="{7EBE2940-A038-244C-84E3-92D8E41EEFEA}" dt="2023-05-07T01:10:36.451" v="3316" actId="1038"/>
          <ac:spMkLst>
            <pc:docMk/>
            <pc:sldMk cId="0" sldId="281"/>
            <ac:spMk id="1520" creationId="{00000000-0000-0000-0000-000000000000}"/>
          </ac:spMkLst>
        </pc:spChg>
        <pc:spChg chg="mod">
          <ac:chgData name="Tom Gorup" userId="bd7e985d6a278036" providerId="LiveId" clId="{7EBE2940-A038-244C-84E3-92D8E41EEFEA}" dt="2023-05-07T12:12:35.765" v="5132" actId="1076"/>
          <ac:spMkLst>
            <pc:docMk/>
            <pc:sldMk cId="0" sldId="281"/>
            <ac:spMk id="1521" creationId="{00000000-0000-0000-0000-000000000000}"/>
          </ac:spMkLst>
        </pc:spChg>
        <pc:grpChg chg="add mod">
          <ac:chgData name="Tom Gorup" userId="bd7e985d6a278036" providerId="LiveId" clId="{7EBE2940-A038-244C-84E3-92D8E41EEFEA}" dt="2023-05-07T12:12:15.306" v="5131" actId="1076"/>
          <ac:grpSpMkLst>
            <pc:docMk/>
            <pc:sldMk cId="0" sldId="281"/>
            <ac:grpSpMk id="2" creationId="{DE0B0C32-7DB2-FD07-2172-E8B85A9FB083}"/>
          </ac:grpSpMkLst>
        </pc:grpChg>
        <pc:grpChg chg="add mod">
          <ac:chgData name="Tom Gorup" userId="bd7e985d6a278036" providerId="LiveId" clId="{7EBE2940-A038-244C-84E3-92D8E41EEFEA}" dt="2023-05-07T01:10:36.451" v="3316" actId="1038"/>
          <ac:grpSpMkLst>
            <pc:docMk/>
            <pc:sldMk cId="0" sldId="281"/>
            <ac:grpSpMk id="10" creationId="{3EB68140-8292-D198-B2D6-35828A6A30DA}"/>
          </ac:grpSpMkLst>
        </pc:grpChg>
        <pc:grpChg chg="add mod">
          <ac:chgData name="Tom Gorup" userId="bd7e985d6a278036" providerId="LiveId" clId="{7EBE2940-A038-244C-84E3-92D8E41EEFEA}" dt="2023-05-07T12:12:35.765" v="5132" actId="1076"/>
          <ac:grpSpMkLst>
            <pc:docMk/>
            <pc:sldMk cId="0" sldId="281"/>
            <ac:grpSpMk id="17" creationId="{C5A94BBE-0D66-B7BB-D963-4A7EFAC86C23}"/>
          </ac:grpSpMkLst>
        </pc:grpChg>
        <pc:grpChg chg="add del mod">
          <ac:chgData name="Tom Gorup" userId="bd7e985d6a278036" providerId="LiveId" clId="{7EBE2940-A038-244C-84E3-92D8E41EEFEA}" dt="2023-05-06T23:23:38.134" v="2500" actId="478"/>
          <ac:grpSpMkLst>
            <pc:docMk/>
            <pc:sldMk cId="0" sldId="281"/>
            <ac:grpSpMk id="24" creationId="{6C25005A-181B-9C97-5C4E-BBFD6A59386D}"/>
          </ac:grpSpMkLst>
        </pc:grpChg>
        <pc:grpChg chg="add del mod">
          <ac:chgData name="Tom Gorup" userId="bd7e985d6a278036" providerId="LiveId" clId="{7EBE2940-A038-244C-84E3-92D8E41EEFEA}" dt="2023-05-06T23:23:38.134" v="2500" actId="478"/>
          <ac:grpSpMkLst>
            <pc:docMk/>
            <pc:sldMk cId="0" sldId="281"/>
            <ac:grpSpMk id="28" creationId="{73B77D19-09DF-3EC6-58BF-0BE0AF5BDFCD}"/>
          </ac:grpSpMkLst>
        </pc:grpChg>
        <pc:grpChg chg="del">
          <ac:chgData name="Tom Gorup" userId="bd7e985d6a278036" providerId="LiveId" clId="{7EBE2940-A038-244C-84E3-92D8E41EEFEA}" dt="2023-05-06T23:20:17.290" v="2450" actId="478"/>
          <ac:grpSpMkLst>
            <pc:docMk/>
            <pc:sldMk cId="0" sldId="281"/>
            <ac:grpSpMk id="1487" creationId="{00000000-0000-0000-0000-000000000000}"/>
          </ac:grpSpMkLst>
        </pc:grpChg>
        <pc:grpChg chg="add del">
          <ac:chgData name="Tom Gorup" userId="bd7e985d6a278036" providerId="LiveId" clId="{7EBE2940-A038-244C-84E3-92D8E41EEFEA}" dt="2023-05-06T23:15:59.640" v="2400" actId="478"/>
          <ac:grpSpMkLst>
            <pc:docMk/>
            <pc:sldMk cId="0" sldId="281"/>
            <ac:grpSpMk id="1497" creationId="{00000000-0000-0000-0000-000000000000}"/>
          </ac:grpSpMkLst>
        </pc:grpChg>
        <pc:grpChg chg="topLvl">
          <ac:chgData name="Tom Gorup" userId="bd7e985d6a278036" providerId="LiveId" clId="{7EBE2940-A038-244C-84E3-92D8E41EEFEA}" dt="2023-05-06T23:15:52.005" v="2396" actId="478"/>
          <ac:grpSpMkLst>
            <pc:docMk/>
            <pc:sldMk cId="0" sldId="281"/>
            <ac:grpSpMk id="1499" creationId="{00000000-0000-0000-0000-000000000000}"/>
          </ac:grpSpMkLst>
        </pc:grpChg>
        <pc:grpChg chg="del">
          <ac:chgData name="Tom Gorup" userId="bd7e985d6a278036" providerId="LiveId" clId="{7EBE2940-A038-244C-84E3-92D8E41EEFEA}" dt="2023-05-06T23:19:47.627" v="2429" actId="478"/>
          <ac:grpSpMkLst>
            <pc:docMk/>
            <pc:sldMk cId="0" sldId="281"/>
            <ac:grpSpMk id="1505" creationId="{00000000-0000-0000-0000-000000000000}"/>
          </ac:grpSpMkLst>
        </pc:grpChg>
        <pc:picChg chg="add del mod">
          <ac:chgData name="Tom Gorup" userId="bd7e985d6a278036" providerId="LiveId" clId="{7EBE2940-A038-244C-84E3-92D8E41EEFEA}" dt="2023-05-07T01:10:52.650" v="3319" actId="1035"/>
          <ac:picMkLst>
            <pc:docMk/>
            <pc:sldMk cId="0" sldId="281"/>
            <ac:picMk id="2050" creationId="{B3334448-99F4-E3D7-1A9F-1EF68AA195C2}"/>
          </ac:picMkLst>
        </pc:picChg>
      </pc:sldChg>
      <pc:sldChg chg="del modNotes">
        <pc:chgData name="Tom Gorup" userId="bd7e985d6a278036" providerId="LiveId" clId="{7EBE2940-A038-244C-84E3-92D8E41EEFEA}" dt="2023-05-07T01:14:17.161" v="3354" actId="2696"/>
        <pc:sldMkLst>
          <pc:docMk/>
          <pc:sldMk cId="0" sldId="282"/>
        </pc:sldMkLst>
      </pc:sldChg>
      <pc:sldChg chg="del modNotes">
        <pc:chgData name="Tom Gorup" userId="bd7e985d6a278036" providerId="LiveId" clId="{7EBE2940-A038-244C-84E3-92D8E41EEFEA}" dt="2023-05-07T01:14:17" v="3345" actId="2696"/>
        <pc:sldMkLst>
          <pc:docMk/>
          <pc:sldMk cId="0" sldId="283"/>
        </pc:sldMkLst>
      </pc:sldChg>
      <pc:sldChg chg="del">
        <pc:chgData name="Tom Gorup" userId="bd7e985d6a278036" providerId="LiveId" clId="{7EBE2940-A038-244C-84E3-92D8E41EEFEA}" dt="2023-05-06T19:06:21.149" v="1083" actId="2696"/>
        <pc:sldMkLst>
          <pc:docMk/>
          <pc:sldMk cId="0" sldId="284"/>
        </pc:sldMkLst>
      </pc:sldChg>
      <pc:sldChg chg="add del">
        <pc:chgData name="Tom Gorup" userId="bd7e985d6a278036" providerId="LiveId" clId="{7EBE2940-A038-244C-84E3-92D8E41EEFEA}" dt="2023-05-06T19:06:01.900" v="1081" actId="2696"/>
        <pc:sldMkLst>
          <pc:docMk/>
          <pc:sldMk cId="0" sldId="285"/>
        </pc:sldMkLst>
      </pc:sldChg>
      <pc:sldChg chg="del">
        <pc:chgData name="Tom Gorup" userId="bd7e985d6a278036" providerId="LiveId" clId="{7EBE2940-A038-244C-84E3-92D8E41EEFEA}" dt="2023-05-06T19:06:05.285" v="1082" actId="2696"/>
        <pc:sldMkLst>
          <pc:docMk/>
          <pc:sldMk cId="0" sldId="286"/>
        </pc:sldMkLst>
      </pc:sldChg>
      <pc:sldChg chg="del">
        <pc:chgData name="Tom Gorup" userId="bd7e985d6a278036" providerId="LiveId" clId="{7EBE2940-A038-244C-84E3-92D8E41EEFEA}" dt="2023-05-07T01:14:17.166" v="3356" actId="2696"/>
        <pc:sldMkLst>
          <pc:docMk/>
          <pc:sldMk cId="0" sldId="287"/>
        </pc:sldMkLst>
      </pc:sldChg>
      <pc:sldChg chg="del">
        <pc:chgData name="Tom Gorup" userId="bd7e985d6a278036" providerId="LiveId" clId="{7EBE2940-A038-244C-84E3-92D8E41EEFEA}" dt="2023-05-07T01:14:17.659" v="3384" actId="2696"/>
        <pc:sldMkLst>
          <pc:docMk/>
          <pc:sldMk cId="0" sldId="288"/>
        </pc:sldMkLst>
      </pc:sldChg>
      <pc:sldChg chg="del">
        <pc:chgData name="Tom Gorup" userId="bd7e985d6a278036" providerId="LiveId" clId="{7EBE2940-A038-244C-84E3-92D8E41EEFEA}" dt="2023-05-07T01:14:17.413" v="3373" actId="2696"/>
        <pc:sldMkLst>
          <pc:docMk/>
          <pc:sldMk cId="0" sldId="289"/>
        </pc:sldMkLst>
      </pc:sldChg>
      <pc:sldChg chg="del">
        <pc:chgData name="Tom Gorup" userId="bd7e985d6a278036" providerId="LiveId" clId="{7EBE2940-A038-244C-84E3-92D8E41EEFEA}" dt="2023-05-07T01:14:17.603" v="3376" actId="2696"/>
        <pc:sldMkLst>
          <pc:docMk/>
          <pc:sldMk cId="0" sldId="290"/>
        </pc:sldMkLst>
      </pc:sldChg>
      <pc:sldChg chg="del">
        <pc:chgData name="Tom Gorup" userId="bd7e985d6a278036" providerId="LiveId" clId="{7EBE2940-A038-244C-84E3-92D8E41EEFEA}" dt="2023-05-07T01:14:17.655" v="3383" actId="2696"/>
        <pc:sldMkLst>
          <pc:docMk/>
          <pc:sldMk cId="0" sldId="291"/>
        </pc:sldMkLst>
      </pc:sldChg>
      <pc:sldChg chg="del">
        <pc:chgData name="Tom Gorup" userId="bd7e985d6a278036" providerId="LiveId" clId="{7EBE2940-A038-244C-84E3-92D8E41EEFEA}" dt="2023-05-07T01:14:17.056" v="3349" actId="2696"/>
        <pc:sldMkLst>
          <pc:docMk/>
          <pc:sldMk cId="0" sldId="292"/>
        </pc:sldMkLst>
      </pc:sldChg>
      <pc:sldChg chg="del">
        <pc:chgData name="Tom Gorup" userId="bd7e985d6a278036" providerId="LiveId" clId="{7EBE2940-A038-244C-84E3-92D8E41EEFEA}" dt="2023-05-07T01:14:17.626" v="3378" actId="2696"/>
        <pc:sldMkLst>
          <pc:docMk/>
          <pc:sldMk cId="0" sldId="293"/>
        </pc:sldMkLst>
      </pc:sldChg>
      <pc:sldChg chg="del">
        <pc:chgData name="Tom Gorup" userId="bd7e985d6a278036" providerId="LiveId" clId="{7EBE2940-A038-244C-84E3-92D8E41EEFEA}" dt="2023-05-07T01:14:17.268" v="3363" actId="2696"/>
        <pc:sldMkLst>
          <pc:docMk/>
          <pc:sldMk cId="0" sldId="294"/>
        </pc:sldMkLst>
      </pc:sldChg>
      <pc:sldChg chg="del">
        <pc:chgData name="Tom Gorup" userId="bd7e985d6a278036" providerId="LiveId" clId="{7EBE2940-A038-244C-84E3-92D8E41EEFEA}" dt="2023-05-07T01:14:17.077" v="3350" actId="2696"/>
        <pc:sldMkLst>
          <pc:docMk/>
          <pc:sldMk cId="0" sldId="295"/>
        </pc:sldMkLst>
      </pc:sldChg>
      <pc:sldChg chg="del">
        <pc:chgData name="Tom Gorup" userId="bd7e985d6a278036" providerId="LiveId" clId="{7EBE2940-A038-244C-84E3-92D8E41EEFEA}" dt="2023-05-07T01:14:17.299" v="3367" actId="2696"/>
        <pc:sldMkLst>
          <pc:docMk/>
          <pc:sldMk cId="0" sldId="296"/>
        </pc:sldMkLst>
      </pc:sldChg>
      <pc:sldChg chg="del">
        <pc:chgData name="Tom Gorup" userId="bd7e985d6a278036" providerId="LiveId" clId="{7EBE2940-A038-244C-84E3-92D8E41EEFEA}" dt="2023-05-07T01:14:17.116" v="3351" actId="2696"/>
        <pc:sldMkLst>
          <pc:docMk/>
          <pc:sldMk cId="0" sldId="297"/>
        </pc:sldMkLst>
      </pc:sldChg>
      <pc:sldChg chg="addSp delSp modSp del modNotes">
        <pc:chgData name="Tom Gorup" userId="bd7e985d6a278036" providerId="LiveId" clId="{7EBE2940-A038-244C-84E3-92D8E41EEFEA}" dt="2023-05-07T01:14:17.205" v="3357" actId="2696"/>
        <pc:sldMkLst>
          <pc:docMk/>
          <pc:sldMk cId="0" sldId="298"/>
        </pc:sldMkLst>
        <pc:spChg chg="mod">
          <ac:chgData name="Tom Gorup" userId="bd7e985d6a278036" providerId="LiveId" clId="{7EBE2940-A038-244C-84E3-92D8E41EEFEA}" dt="2023-05-06T23:18:26.780" v="2421"/>
          <ac:spMkLst>
            <pc:docMk/>
            <pc:sldMk cId="0" sldId="298"/>
            <ac:spMk id="3" creationId="{350FD4F9-6E0D-3A38-4F2B-34E936D53B36}"/>
          </ac:spMkLst>
        </pc:spChg>
        <pc:spChg chg="mod">
          <ac:chgData name="Tom Gorup" userId="bd7e985d6a278036" providerId="LiveId" clId="{7EBE2940-A038-244C-84E3-92D8E41EEFEA}" dt="2023-05-06T23:18:26.780" v="2421"/>
          <ac:spMkLst>
            <pc:docMk/>
            <pc:sldMk cId="0" sldId="298"/>
            <ac:spMk id="4" creationId="{2BC1874F-7D5D-FCC5-C45C-7833BC7BDAB6}"/>
          </ac:spMkLst>
        </pc:spChg>
        <pc:spChg chg="mod">
          <ac:chgData name="Tom Gorup" userId="bd7e985d6a278036" providerId="LiveId" clId="{7EBE2940-A038-244C-84E3-92D8E41EEFEA}" dt="2023-05-06T23:18:26.780" v="2421"/>
          <ac:spMkLst>
            <pc:docMk/>
            <pc:sldMk cId="0" sldId="298"/>
            <ac:spMk id="5" creationId="{67E4F61B-8352-CAF5-8010-92FE7CED09D6}"/>
          </ac:spMkLst>
        </pc:spChg>
        <pc:spChg chg="mod">
          <ac:chgData name="Tom Gorup" userId="bd7e985d6a278036" providerId="LiveId" clId="{7EBE2940-A038-244C-84E3-92D8E41EEFEA}" dt="2023-05-06T23:18:26.780" v="2421"/>
          <ac:spMkLst>
            <pc:docMk/>
            <pc:sldMk cId="0" sldId="298"/>
            <ac:spMk id="6" creationId="{3C5ED9DA-7A30-2165-5BAC-CD1718EF390B}"/>
          </ac:spMkLst>
        </pc:spChg>
        <pc:spChg chg="mod">
          <ac:chgData name="Tom Gorup" userId="bd7e985d6a278036" providerId="LiveId" clId="{7EBE2940-A038-244C-84E3-92D8E41EEFEA}" dt="2023-05-06T23:18:26.780" v="2421"/>
          <ac:spMkLst>
            <pc:docMk/>
            <pc:sldMk cId="0" sldId="298"/>
            <ac:spMk id="7" creationId="{25FC6192-2D2D-2E47-FDB2-F6689FE91B10}"/>
          </ac:spMkLst>
        </pc:spChg>
        <pc:spChg chg="mod">
          <ac:chgData name="Tom Gorup" userId="bd7e985d6a278036" providerId="LiveId" clId="{7EBE2940-A038-244C-84E3-92D8E41EEFEA}" dt="2023-05-06T23:18:26.780" v="2421"/>
          <ac:spMkLst>
            <pc:docMk/>
            <pc:sldMk cId="0" sldId="298"/>
            <ac:spMk id="8" creationId="{8329ABAC-4943-1086-3AB6-DEFBB2B77E82}"/>
          </ac:spMkLst>
        </pc:spChg>
        <pc:grpChg chg="add del mod">
          <ac:chgData name="Tom Gorup" userId="bd7e985d6a278036" providerId="LiveId" clId="{7EBE2940-A038-244C-84E3-92D8E41EEFEA}" dt="2023-05-06T23:18:27.524" v="2422"/>
          <ac:grpSpMkLst>
            <pc:docMk/>
            <pc:sldMk cId="0" sldId="298"/>
            <ac:grpSpMk id="2" creationId="{C72D4E79-498C-2A91-35DC-A5348E926178}"/>
          </ac:grpSpMkLst>
        </pc:grpChg>
      </pc:sldChg>
      <pc:sldChg chg="del">
        <pc:chgData name="Tom Gorup" userId="bd7e985d6a278036" providerId="LiveId" clId="{7EBE2940-A038-244C-84E3-92D8E41EEFEA}" dt="2023-05-07T01:14:17.337" v="3368" actId="2696"/>
        <pc:sldMkLst>
          <pc:docMk/>
          <pc:sldMk cId="0" sldId="299"/>
        </pc:sldMkLst>
      </pc:sldChg>
      <pc:sldChg chg="del">
        <pc:chgData name="Tom Gorup" userId="bd7e985d6a278036" providerId="LiveId" clId="{7EBE2940-A038-244C-84E3-92D8E41EEFEA}" dt="2023-05-07T01:14:17.025" v="3346" actId="2696"/>
        <pc:sldMkLst>
          <pc:docMk/>
          <pc:sldMk cId="0" sldId="300"/>
        </pc:sldMkLst>
      </pc:sldChg>
      <pc:sldChg chg="del">
        <pc:chgData name="Tom Gorup" userId="bd7e985d6a278036" providerId="LiveId" clId="{7EBE2940-A038-244C-84E3-92D8E41EEFEA}" dt="2023-05-07T01:14:17.255" v="3361" actId="2696"/>
        <pc:sldMkLst>
          <pc:docMk/>
          <pc:sldMk cId="0" sldId="301"/>
        </pc:sldMkLst>
      </pc:sldChg>
      <pc:sldChg chg="del">
        <pc:chgData name="Tom Gorup" userId="bd7e985d6a278036" providerId="LiveId" clId="{7EBE2940-A038-244C-84E3-92D8E41EEFEA}" dt="2023-05-07T01:14:16.985" v="3342" actId="2696"/>
        <pc:sldMkLst>
          <pc:docMk/>
          <pc:sldMk cId="0" sldId="302"/>
        </pc:sldMkLst>
      </pc:sldChg>
      <pc:sldChg chg="modSp mod">
        <pc:chgData name="Tom Gorup" userId="bd7e985d6a278036" providerId="LiveId" clId="{7EBE2940-A038-244C-84E3-92D8E41EEFEA}" dt="2023-05-07T11:33:47.371" v="3708" actId="20577"/>
        <pc:sldMkLst>
          <pc:docMk/>
          <pc:sldMk cId="1516925799" sldId="303"/>
        </pc:sldMkLst>
        <pc:spChg chg="mod">
          <ac:chgData name="Tom Gorup" userId="bd7e985d6a278036" providerId="LiveId" clId="{7EBE2940-A038-244C-84E3-92D8E41EEFEA}" dt="2023-05-07T11:33:47.371" v="3708" actId="20577"/>
          <ac:spMkLst>
            <pc:docMk/>
            <pc:sldMk cId="1516925799" sldId="303"/>
            <ac:spMk id="3" creationId="{83B08799-37DD-C4FE-6ED3-BEF8F0546CC3}"/>
          </ac:spMkLst>
        </pc:spChg>
      </pc:sldChg>
      <pc:sldChg chg="modSp mod">
        <pc:chgData name="Tom Gorup" userId="bd7e985d6a278036" providerId="LiveId" clId="{7EBE2940-A038-244C-84E3-92D8E41EEFEA}" dt="2023-05-07T11:34:38.038" v="3726" actId="20577"/>
        <pc:sldMkLst>
          <pc:docMk/>
          <pc:sldMk cId="1264826169" sldId="304"/>
        </pc:sldMkLst>
        <pc:spChg chg="mod">
          <ac:chgData name="Tom Gorup" userId="bd7e985d6a278036" providerId="LiveId" clId="{7EBE2940-A038-244C-84E3-92D8E41EEFEA}" dt="2023-05-07T11:34:38.038" v="3726" actId="20577"/>
          <ac:spMkLst>
            <pc:docMk/>
            <pc:sldMk cId="1264826169" sldId="304"/>
            <ac:spMk id="3" creationId="{EC43EAD9-E20B-62FC-3B2C-4EADD3E728C5}"/>
          </ac:spMkLst>
        </pc:spChg>
      </pc:sldChg>
      <pc:sldChg chg="modSp del mod">
        <pc:chgData name="Tom Gorup" userId="bd7e985d6a278036" providerId="LiveId" clId="{7EBE2940-A038-244C-84E3-92D8E41EEFEA}" dt="2023-05-06T20:32:29.665" v="1746" actId="2696"/>
        <pc:sldMkLst>
          <pc:docMk/>
          <pc:sldMk cId="2688308345" sldId="305"/>
        </pc:sldMkLst>
        <pc:spChg chg="mod">
          <ac:chgData name="Tom Gorup" userId="bd7e985d6a278036" providerId="LiveId" clId="{7EBE2940-A038-244C-84E3-92D8E41EEFEA}" dt="2023-05-06T20:31:29.448" v="1702" actId="21"/>
          <ac:spMkLst>
            <pc:docMk/>
            <pc:sldMk cId="2688308345" sldId="305"/>
            <ac:spMk id="3" creationId="{C4465995-F75C-5518-7FE9-9034258352DD}"/>
          </ac:spMkLst>
        </pc:spChg>
      </pc:sldChg>
      <pc:sldChg chg="del ord">
        <pc:chgData name="Tom Gorup" userId="bd7e985d6a278036" providerId="LiveId" clId="{7EBE2940-A038-244C-84E3-92D8E41EEFEA}" dt="2023-05-06T18:50:08.451" v="487" actId="2696"/>
        <pc:sldMkLst>
          <pc:docMk/>
          <pc:sldMk cId="1738205125" sldId="306"/>
        </pc:sldMkLst>
      </pc:sldChg>
      <pc:sldChg chg="add">
        <pc:chgData name="Tom Gorup" userId="bd7e985d6a278036" providerId="LiveId" clId="{7EBE2940-A038-244C-84E3-92D8E41EEFEA}" dt="2023-05-06T19:05:04.029" v="1078"/>
        <pc:sldMkLst>
          <pc:docMk/>
          <pc:sldMk cId="2748354815" sldId="306"/>
        </pc:sldMkLst>
      </pc:sldChg>
      <pc:sldChg chg="add del">
        <pc:chgData name="Tom Gorup" userId="bd7e985d6a278036" providerId="LiveId" clId="{7EBE2940-A038-244C-84E3-92D8E41EEFEA}" dt="2023-05-06T19:05:00.849" v="1077" actId="2696"/>
        <pc:sldMkLst>
          <pc:docMk/>
          <pc:sldMk cId="4015587370" sldId="306"/>
        </pc:sldMkLst>
      </pc:sldChg>
      <pc:sldChg chg="modSp del mod">
        <pc:chgData name="Tom Gorup" userId="bd7e985d6a278036" providerId="LiveId" clId="{7EBE2940-A038-244C-84E3-92D8E41EEFEA}" dt="2023-05-07T11:34:18.105" v="3709" actId="2696"/>
        <pc:sldMkLst>
          <pc:docMk/>
          <pc:sldMk cId="2477511376" sldId="307"/>
        </pc:sldMkLst>
        <pc:spChg chg="mod">
          <ac:chgData name="Tom Gorup" userId="bd7e985d6a278036" providerId="LiveId" clId="{7EBE2940-A038-244C-84E3-92D8E41EEFEA}" dt="2023-05-06T20:32:39.495" v="1753"/>
          <ac:spMkLst>
            <pc:docMk/>
            <pc:sldMk cId="2477511376" sldId="307"/>
            <ac:spMk id="2" creationId="{E8615CD7-947C-77F6-C900-AA77007DD037}"/>
          </ac:spMkLst>
        </pc:spChg>
        <pc:spChg chg="mod">
          <ac:chgData name="Tom Gorup" userId="bd7e985d6a278036" providerId="LiveId" clId="{7EBE2940-A038-244C-84E3-92D8E41EEFEA}" dt="2023-05-06T20:32:38.933" v="1752" actId="21"/>
          <ac:spMkLst>
            <pc:docMk/>
            <pc:sldMk cId="2477511376" sldId="307"/>
            <ac:spMk id="3" creationId="{C3004BAB-2305-63D0-61B5-699CC7DE0D3A}"/>
          </ac:spMkLst>
        </pc:spChg>
      </pc:sldChg>
      <pc:sldChg chg="modSp del mod">
        <pc:chgData name="Tom Gorup" userId="bd7e985d6a278036" providerId="LiveId" clId="{7EBE2940-A038-244C-84E3-92D8E41EEFEA}" dt="2023-05-06T20:30:52.538" v="1663" actId="2696"/>
        <pc:sldMkLst>
          <pc:docMk/>
          <pc:sldMk cId="1685869154" sldId="308"/>
        </pc:sldMkLst>
        <pc:spChg chg="mod">
          <ac:chgData name="Tom Gorup" userId="bd7e985d6a278036" providerId="LiveId" clId="{7EBE2940-A038-244C-84E3-92D8E41EEFEA}" dt="2023-05-06T20:27:14.873" v="1571" actId="20577"/>
          <ac:spMkLst>
            <pc:docMk/>
            <pc:sldMk cId="1685869154" sldId="308"/>
            <ac:spMk id="3" creationId="{FF105230-7B3E-1490-39F9-8AA81695BB5D}"/>
          </ac:spMkLst>
        </pc:spChg>
      </pc:sldChg>
      <pc:sldChg chg="modSp del mod">
        <pc:chgData name="Tom Gorup" userId="bd7e985d6a278036" providerId="LiveId" clId="{7EBE2940-A038-244C-84E3-92D8E41EEFEA}" dt="2023-05-06T20:30:51.726" v="1662" actId="2696"/>
        <pc:sldMkLst>
          <pc:docMk/>
          <pc:sldMk cId="3474324577" sldId="309"/>
        </pc:sldMkLst>
        <pc:spChg chg="mod">
          <ac:chgData name="Tom Gorup" userId="bd7e985d6a278036" providerId="LiveId" clId="{7EBE2940-A038-244C-84E3-92D8E41EEFEA}" dt="2023-05-06T20:25:14.440" v="1459" actId="20577"/>
          <ac:spMkLst>
            <pc:docMk/>
            <pc:sldMk cId="3474324577" sldId="309"/>
            <ac:spMk id="2" creationId="{A07C009A-CF8B-ACAA-3BE5-6EF6AFDFAEF7}"/>
          </ac:spMkLst>
        </pc:spChg>
        <pc:spChg chg="mod">
          <ac:chgData name="Tom Gorup" userId="bd7e985d6a278036" providerId="LiveId" clId="{7EBE2940-A038-244C-84E3-92D8E41EEFEA}" dt="2023-05-06T20:25:34.940" v="1493" actId="20577"/>
          <ac:spMkLst>
            <pc:docMk/>
            <pc:sldMk cId="3474324577" sldId="309"/>
            <ac:spMk id="3" creationId="{8F55057A-B4BA-178E-38D3-ED236E2FD7F0}"/>
          </ac:spMkLst>
        </pc:spChg>
      </pc:sldChg>
      <pc:sldChg chg="ord">
        <pc:chgData name="Tom Gorup" userId="bd7e985d6a278036" providerId="LiveId" clId="{7EBE2940-A038-244C-84E3-92D8E41EEFEA}" dt="2023-05-06T18:47:41.879" v="483" actId="20578"/>
        <pc:sldMkLst>
          <pc:docMk/>
          <pc:sldMk cId="581858713" sldId="310"/>
        </pc:sldMkLst>
      </pc:sldChg>
      <pc:sldChg chg="del">
        <pc:chgData name="Tom Gorup" userId="bd7e985d6a278036" providerId="LiveId" clId="{7EBE2940-A038-244C-84E3-92D8E41EEFEA}" dt="2023-05-06T20:31:20.490" v="1701" actId="2696"/>
        <pc:sldMkLst>
          <pc:docMk/>
          <pc:sldMk cId="2339007524" sldId="311"/>
        </pc:sldMkLst>
      </pc:sldChg>
      <pc:sldChg chg="del">
        <pc:chgData name="Tom Gorup" userId="bd7e985d6a278036" providerId="LiveId" clId="{7EBE2940-A038-244C-84E3-92D8E41EEFEA}" dt="2023-05-06T20:31:10.226" v="1695" actId="2696"/>
        <pc:sldMkLst>
          <pc:docMk/>
          <pc:sldMk cId="1163483015" sldId="312"/>
        </pc:sldMkLst>
      </pc:sldChg>
      <pc:sldChg chg="modSp mod modNotesTx">
        <pc:chgData name="Tom Gorup" userId="bd7e985d6a278036" providerId="LiveId" clId="{7EBE2940-A038-244C-84E3-92D8E41EEFEA}" dt="2023-05-07T12:13:12.092" v="5133" actId="20577"/>
        <pc:sldMkLst>
          <pc:docMk/>
          <pc:sldMk cId="1319245447" sldId="313"/>
        </pc:sldMkLst>
        <pc:spChg chg="mod">
          <ac:chgData name="Tom Gorup" userId="bd7e985d6a278036" providerId="LiveId" clId="{7EBE2940-A038-244C-84E3-92D8E41EEFEA}" dt="2023-05-06T20:13:17.727" v="1237" actId="403"/>
          <ac:spMkLst>
            <pc:docMk/>
            <pc:sldMk cId="1319245447" sldId="313"/>
            <ac:spMk id="3" creationId="{B3E65023-F711-3748-D9CD-AA1E5B49B590}"/>
          </ac:spMkLst>
        </pc:spChg>
      </pc:sldChg>
      <pc:sldChg chg="del">
        <pc:chgData name="Tom Gorup" userId="bd7e985d6a278036" providerId="LiveId" clId="{7EBE2940-A038-244C-84E3-92D8E41EEFEA}" dt="2023-05-06T19:07:48.496" v="1091" actId="2696"/>
        <pc:sldMkLst>
          <pc:docMk/>
          <pc:sldMk cId="752867331" sldId="314"/>
        </pc:sldMkLst>
      </pc:sldChg>
      <pc:sldChg chg="modSp mod">
        <pc:chgData name="Tom Gorup" userId="bd7e985d6a278036" providerId="LiveId" clId="{7EBE2940-A038-244C-84E3-92D8E41EEFEA}" dt="2023-05-07T01:12:27.674" v="3323"/>
        <pc:sldMkLst>
          <pc:docMk/>
          <pc:sldMk cId="3618831087" sldId="316"/>
        </pc:sldMkLst>
        <pc:spChg chg="mod">
          <ac:chgData name="Tom Gorup" userId="bd7e985d6a278036" providerId="LiveId" clId="{7EBE2940-A038-244C-84E3-92D8E41EEFEA}" dt="2023-05-07T01:12:27.674" v="3323"/>
          <ac:spMkLst>
            <pc:docMk/>
            <pc:sldMk cId="3618831087" sldId="316"/>
            <ac:spMk id="3" creationId="{A33087E5-1C57-8C86-AAC4-85F3BAB24D17}"/>
          </ac:spMkLst>
        </pc:spChg>
      </pc:sldChg>
      <pc:sldChg chg="del">
        <pc:chgData name="Tom Gorup" userId="bd7e985d6a278036" providerId="LiveId" clId="{7EBE2940-A038-244C-84E3-92D8E41EEFEA}" dt="2023-05-06T20:14:01.249" v="1247" actId="2696"/>
        <pc:sldMkLst>
          <pc:docMk/>
          <pc:sldMk cId="1429403760" sldId="317"/>
        </pc:sldMkLst>
      </pc:sldChg>
      <pc:sldChg chg="modSp mod ord">
        <pc:chgData name="Tom Gorup" userId="bd7e985d6a278036" providerId="LiveId" clId="{7EBE2940-A038-244C-84E3-92D8E41EEFEA}" dt="2023-05-06T20:32:54.017" v="1754" actId="20578"/>
        <pc:sldMkLst>
          <pc:docMk/>
          <pc:sldMk cId="2214346847" sldId="318"/>
        </pc:sldMkLst>
        <pc:spChg chg="mod">
          <ac:chgData name="Tom Gorup" userId="bd7e985d6a278036" providerId="LiveId" clId="{7EBE2940-A038-244C-84E3-92D8E41EEFEA}" dt="2023-05-06T20:32:22.421" v="1745" actId="9"/>
          <ac:spMkLst>
            <pc:docMk/>
            <pc:sldMk cId="2214346847" sldId="318"/>
            <ac:spMk id="3" creationId="{AC5082A1-62CF-57E1-7FD9-0B6AC0525109}"/>
          </ac:spMkLst>
        </pc:spChg>
      </pc:sldChg>
      <pc:sldChg chg="modSp mod modNotesTx">
        <pc:chgData name="Tom Gorup" userId="bd7e985d6a278036" providerId="LiveId" clId="{7EBE2940-A038-244C-84E3-92D8E41EEFEA}" dt="2023-05-07T12:14:24.248" v="5167" actId="20577"/>
        <pc:sldMkLst>
          <pc:docMk/>
          <pc:sldMk cId="228329295" sldId="320"/>
        </pc:sldMkLst>
        <pc:spChg chg="mod">
          <ac:chgData name="Tom Gorup" userId="bd7e985d6a278036" providerId="LiveId" clId="{7EBE2940-A038-244C-84E3-92D8E41EEFEA}" dt="2023-05-07T11:33:37.787" v="3704" actId="20577"/>
          <ac:spMkLst>
            <pc:docMk/>
            <pc:sldMk cId="228329295" sldId="320"/>
            <ac:spMk id="3" creationId="{83B08799-37DD-C4FE-6ED3-BEF8F0546CC3}"/>
          </ac:spMkLst>
        </pc:spChg>
      </pc:sldChg>
      <pc:sldChg chg="modSp del mod">
        <pc:chgData name="Tom Gorup" userId="bd7e985d6a278036" providerId="LiveId" clId="{7EBE2940-A038-244C-84E3-92D8E41EEFEA}" dt="2023-05-06T19:52:40.769" v="1208" actId="2696"/>
        <pc:sldMkLst>
          <pc:docMk/>
          <pc:sldMk cId="2722889775" sldId="321"/>
        </pc:sldMkLst>
        <pc:spChg chg="mod">
          <ac:chgData name="Tom Gorup" userId="bd7e985d6a278036" providerId="LiveId" clId="{7EBE2940-A038-244C-84E3-92D8E41EEFEA}" dt="2023-05-06T18:46:59.885" v="481" actId="15"/>
          <ac:spMkLst>
            <pc:docMk/>
            <pc:sldMk cId="2722889775" sldId="321"/>
            <ac:spMk id="3" creationId="{AD17C282-CB91-CC67-4206-39BEDDB6EE70}"/>
          </ac:spMkLst>
        </pc:spChg>
      </pc:sldChg>
      <pc:sldChg chg="modSp mod">
        <pc:chgData name="Tom Gorup" userId="bd7e985d6a278036" providerId="LiveId" clId="{7EBE2940-A038-244C-84E3-92D8E41EEFEA}" dt="2023-05-07T11:32:27.349" v="3668" actId="20577"/>
        <pc:sldMkLst>
          <pc:docMk/>
          <pc:sldMk cId="4259512903" sldId="323"/>
        </pc:sldMkLst>
        <pc:spChg chg="mod">
          <ac:chgData name="Tom Gorup" userId="bd7e985d6a278036" providerId="LiveId" clId="{7EBE2940-A038-244C-84E3-92D8E41EEFEA}" dt="2023-05-07T11:32:27.349" v="3668" actId="20577"/>
          <ac:spMkLst>
            <pc:docMk/>
            <pc:sldMk cId="4259512903" sldId="323"/>
            <ac:spMk id="3" creationId="{83B08799-37DD-C4FE-6ED3-BEF8F0546CC3}"/>
          </ac:spMkLst>
        </pc:spChg>
      </pc:sldChg>
      <pc:sldChg chg="modSp del mod">
        <pc:chgData name="Tom Gorup" userId="bd7e985d6a278036" providerId="LiveId" clId="{7EBE2940-A038-244C-84E3-92D8E41EEFEA}" dt="2023-05-07T11:32:29.483" v="3669" actId="2696"/>
        <pc:sldMkLst>
          <pc:docMk/>
          <pc:sldMk cId="1403588822" sldId="324"/>
        </pc:sldMkLst>
        <pc:spChg chg="mod">
          <ac:chgData name="Tom Gorup" userId="bd7e985d6a278036" providerId="LiveId" clId="{7EBE2940-A038-244C-84E3-92D8E41EEFEA}" dt="2023-05-07T11:32:15.197" v="3657" actId="21"/>
          <ac:spMkLst>
            <pc:docMk/>
            <pc:sldMk cId="1403588822" sldId="324"/>
            <ac:spMk id="3" creationId="{83B08799-37DD-C4FE-6ED3-BEF8F0546CC3}"/>
          </ac:spMkLst>
        </pc:spChg>
      </pc:sldChg>
      <pc:sldChg chg="addSp modSp mod modNotesTx">
        <pc:chgData name="Tom Gorup" userId="bd7e985d6a278036" providerId="LiveId" clId="{7EBE2940-A038-244C-84E3-92D8E41EEFEA}" dt="2023-05-07T11:32:39.439" v="3676" actId="20577"/>
        <pc:sldMkLst>
          <pc:docMk/>
          <pc:sldMk cId="1164616237" sldId="325"/>
        </pc:sldMkLst>
        <pc:spChg chg="add mod">
          <ac:chgData name="Tom Gorup" userId="bd7e985d6a278036" providerId="LiveId" clId="{7EBE2940-A038-244C-84E3-92D8E41EEFEA}" dt="2023-05-06T21:49:36.732" v="2196" actId="207"/>
          <ac:spMkLst>
            <pc:docMk/>
            <pc:sldMk cId="1164616237" sldId="325"/>
            <ac:spMk id="2" creationId="{7D7875DD-87CE-89E8-6A98-FC7F7CC66CC4}"/>
          </ac:spMkLst>
        </pc:spChg>
        <pc:spChg chg="mod">
          <ac:chgData name="Tom Gorup" userId="bd7e985d6a278036" providerId="LiveId" clId="{7EBE2940-A038-244C-84E3-92D8E41EEFEA}" dt="2023-05-07T11:32:39.439" v="3676" actId="20577"/>
          <ac:spMkLst>
            <pc:docMk/>
            <pc:sldMk cId="1164616237" sldId="325"/>
            <ac:spMk id="3" creationId="{83B08799-37DD-C4FE-6ED3-BEF8F0546CC3}"/>
          </ac:spMkLst>
        </pc:spChg>
        <pc:spChg chg="add mod">
          <ac:chgData name="Tom Gorup" userId="bd7e985d6a278036" providerId="LiveId" clId="{7EBE2940-A038-244C-84E3-92D8E41EEFEA}" dt="2023-05-06T21:49:33.267" v="2195" actId="207"/>
          <ac:spMkLst>
            <pc:docMk/>
            <pc:sldMk cId="1164616237" sldId="325"/>
            <ac:spMk id="4" creationId="{50702F5A-482E-DAED-C90F-03622E15F0A1}"/>
          </ac:spMkLst>
        </pc:spChg>
        <pc:spChg chg="add mod">
          <ac:chgData name="Tom Gorup" userId="bd7e985d6a278036" providerId="LiveId" clId="{7EBE2940-A038-244C-84E3-92D8E41EEFEA}" dt="2023-05-06T21:49:39.323" v="2197" actId="207"/>
          <ac:spMkLst>
            <pc:docMk/>
            <pc:sldMk cId="1164616237" sldId="325"/>
            <ac:spMk id="5" creationId="{D091C1A0-61F9-2DF1-2FBA-0B37D66B2A2A}"/>
          </ac:spMkLst>
        </pc:spChg>
      </pc:sldChg>
      <pc:sldChg chg="modSp del mod">
        <pc:chgData name="Tom Gorup" userId="bd7e985d6a278036" providerId="LiveId" clId="{7EBE2940-A038-244C-84E3-92D8E41EEFEA}" dt="2023-05-06T21:34:51.387" v="2071" actId="2696"/>
        <pc:sldMkLst>
          <pc:docMk/>
          <pc:sldMk cId="2940249158" sldId="326"/>
        </pc:sldMkLst>
        <pc:spChg chg="mod">
          <ac:chgData name="Tom Gorup" userId="bd7e985d6a278036" providerId="LiveId" clId="{7EBE2940-A038-244C-84E3-92D8E41EEFEA}" dt="2023-05-06T20:13:55.371" v="1246" actId="403"/>
          <ac:spMkLst>
            <pc:docMk/>
            <pc:sldMk cId="2940249158" sldId="326"/>
            <ac:spMk id="3" creationId="{83B08799-37DD-C4FE-6ED3-BEF8F0546CC3}"/>
          </ac:spMkLst>
        </pc:spChg>
      </pc:sldChg>
      <pc:sldChg chg="addSp delSp modSp mod ord modShow modNotesTx">
        <pc:chgData name="Tom Gorup" userId="bd7e985d6a278036" providerId="LiveId" clId="{7EBE2940-A038-244C-84E3-92D8E41EEFEA}" dt="2023-05-07T12:04:33.734" v="4657" actId="20578"/>
        <pc:sldMkLst>
          <pc:docMk/>
          <pc:sldMk cId="2311719847" sldId="327"/>
        </pc:sldMkLst>
        <pc:spChg chg="add del mod">
          <ac:chgData name="Tom Gorup" userId="bd7e985d6a278036" providerId="LiveId" clId="{7EBE2940-A038-244C-84E3-92D8E41EEFEA}" dt="2023-05-06T18:45:31.785" v="462" actId="478"/>
          <ac:spMkLst>
            <pc:docMk/>
            <pc:sldMk cId="2311719847" sldId="327"/>
            <ac:spMk id="2" creationId="{E869FE71-C1B3-0DF7-A3FC-F02521051AD3}"/>
          </ac:spMkLst>
        </pc:spChg>
        <pc:spChg chg="mod">
          <ac:chgData name="Tom Gorup" userId="bd7e985d6a278036" providerId="LiveId" clId="{7EBE2940-A038-244C-84E3-92D8E41EEFEA}" dt="2023-05-06T18:43:26.652" v="362" actId="20577"/>
          <ac:spMkLst>
            <pc:docMk/>
            <pc:sldMk cId="2311719847" sldId="327"/>
            <ac:spMk id="801" creationId="{00000000-0000-0000-0000-000000000000}"/>
          </ac:spMkLst>
        </pc:spChg>
        <pc:spChg chg="del">
          <ac:chgData name="Tom Gorup" userId="bd7e985d6a278036" providerId="LiveId" clId="{7EBE2940-A038-244C-84E3-92D8E41EEFEA}" dt="2023-05-06T18:37:09.975" v="22" actId="478"/>
          <ac:spMkLst>
            <pc:docMk/>
            <pc:sldMk cId="2311719847" sldId="327"/>
            <ac:spMk id="803" creationId="{00000000-0000-0000-0000-000000000000}"/>
          </ac:spMkLst>
        </pc:spChg>
        <pc:graphicFrameChg chg="mod modGraphic">
          <ac:chgData name="Tom Gorup" userId="bd7e985d6a278036" providerId="LiveId" clId="{7EBE2940-A038-244C-84E3-92D8E41EEFEA}" dt="2023-05-06T20:17:53.587" v="1316" actId="113"/>
          <ac:graphicFrameMkLst>
            <pc:docMk/>
            <pc:sldMk cId="2311719847" sldId="327"/>
            <ac:graphicFrameMk id="802" creationId="{00000000-0000-0000-0000-000000000000}"/>
          </ac:graphicFrameMkLst>
        </pc:graphicFrameChg>
      </pc:sldChg>
      <pc:sldChg chg="new del">
        <pc:chgData name="Tom Gorup" userId="bd7e985d6a278036" providerId="LiveId" clId="{7EBE2940-A038-244C-84E3-92D8E41EEFEA}" dt="2023-05-06T18:44:00.804" v="384" actId="2696"/>
        <pc:sldMkLst>
          <pc:docMk/>
          <pc:sldMk cId="2568091201" sldId="328"/>
        </pc:sldMkLst>
      </pc:sldChg>
      <pc:sldChg chg="modSp new mod">
        <pc:chgData name="Tom Gorup" userId="bd7e985d6a278036" providerId="LiveId" clId="{7EBE2940-A038-244C-84E3-92D8E41EEFEA}" dt="2023-05-06T18:43:58.814" v="383" actId="20577"/>
        <pc:sldMkLst>
          <pc:docMk/>
          <pc:sldMk cId="3312873744" sldId="329"/>
        </pc:sldMkLst>
        <pc:spChg chg="mod">
          <ac:chgData name="Tom Gorup" userId="bd7e985d6a278036" providerId="LiveId" clId="{7EBE2940-A038-244C-84E3-92D8E41EEFEA}" dt="2023-05-06T18:43:58.814" v="383" actId="20577"/>
          <ac:spMkLst>
            <pc:docMk/>
            <pc:sldMk cId="3312873744" sldId="329"/>
            <ac:spMk id="2" creationId="{0048DDB6-3FCF-88B9-7139-261F58ED212C}"/>
          </ac:spMkLst>
        </pc:spChg>
      </pc:sldChg>
      <pc:sldChg chg="addSp delSp modSp new mod">
        <pc:chgData name="Tom Gorup" userId="bd7e985d6a278036" providerId="LiveId" clId="{7EBE2940-A038-244C-84E3-92D8E41EEFEA}" dt="2023-05-06T20:24:08.597" v="1447" actId="113"/>
        <pc:sldMkLst>
          <pc:docMk/>
          <pc:sldMk cId="300468298" sldId="330"/>
        </pc:sldMkLst>
        <pc:spChg chg="del">
          <ac:chgData name="Tom Gorup" userId="bd7e985d6a278036" providerId="LiveId" clId="{7EBE2940-A038-244C-84E3-92D8E41EEFEA}" dt="2023-05-06T18:53:20.780" v="628" actId="478"/>
          <ac:spMkLst>
            <pc:docMk/>
            <pc:sldMk cId="300468298" sldId="330"/>
            <ac:spMk id="2" creationId="{0ED36730-8AC3-D66F-0CDB-B3240435C1A7}"/>
          </ac:spMkLst>
        </pc:spChg>
        <pc:spChg chg="del">
          <ac:chgData name="Tom Gorup" userId="bd7e985d6a278036" providerId="LiveId" clId="{7EBE2940-A038-244C-84E3-92D8E41EEFEA}" dt="2023-05-06T18:50:34.430" v="490" actId="478"/>
          <ac:spMkLst>
            <pc:docMk/>
            <pc:sldMk cId="300468298" sldId="330"/>
            <ac:spMk id="3" creationId="{EB3758D0-18C3-62AF-ECD3-E6F2D20DCEB0}"/>
          </ac:spMkLst>
        </pc:spChg>
        <pc:graphicFrameChg chg="add mod modGraphic">
          <ac:chgData name="Tom Gorup" userId="bd7e985d6a278036" providerId="LiveId" clId="{7EBE2940-A038-244C-84E3-92D8E41EEFEA}" dt="2023-05-06T20:24:08.597" v="1447" actId="113"/>
          <ac:graphicFrameMkLst>
            <pc:docMk/>
            <pc:sldMk cId="300468298" sldId="330"/>
            <ac:graphicFrameMk id="4" creationId="{7BDB32D4-2827-2B37-D84C-AF8719CC9AFD}"/>
          </ac:graphicFrameMkLst>
        </pc:graphicFrameChg>
        <pc:graphicFrameChg chg="add mod modGraphic">
          <ac:chgData name="Tom Gorup" userId="bd7e985d6a278036" providerId="LiveId" clId="{7EBE2940-A038-244C-84E3-92D8E41EEFEA}" dt="2023-05-06T20:10:35.955" v="1223" actId="404"/>
          <ac:graphicFrameMkLst>
            <pc:docMk/>
            <pc:sldMk cId="300468298" sldId="330"/>
            <ac:graphicFrameMk id="5" creationId="{82EA6258-AE48-B5B0-210B-C6AC764B76F6}"/>
          </ac:graphicFrameMkLst>
        </pc:graphicFrameChg>
      </pc:sldChg>
      <pc:sldChg chg="addSp delSp modSp add mod ord modShow">
        <pc:chgData name="Tom Gorup" userId="bd7e985d6a278036" providerId="LiveId" clId="{7EBE2940-A038-244C-84E3-92D8E41EEFEA}" dt="2023-05-07T11:23:25.046" v="3511" actId="20578"/>
        <pc:sldMkLst>
          <pc:docMk/>
          <pc:sldMk cId="55217588" sldId="331"/>
        </pc:sldMkLst>
        <pc:spChg chg="mod">
          <ac:chgData name="Tom Gorup" userId="bd7e985d6a278036" providerId="LiveId" clId="{7EBE2940-A038-244C-84E3-92D8E41EEFEA}" dt="2023-05-06T21:38:39.260" v="2085" actId="207"/>
          <ac:spMkLst>
            <pc:docMk/>
            <pc:sldMk cId="55217588" sldId="331"/>
            <ac:spMk id="3" creationId="{141DAD7A-7512-36FE-30BC-DD240FFE339A}"/>
          </ac:spMkLst>
        </pc:spChg>
        <pc:spChg chg="mod">
          <ac:chgData name="Tom Gorup" userId="bd7e985d6a278036" providerId="LiveId" clId="{7EBE2940-A038-244C-84E3-92D8E41EEFEA}" dt="2023-05-06T21:38:39.260" v="2085" actId="207"/>
          <ac:spMkLst>
            <pc:docMk/>
            <pc:sldMk cId="55217588" sldId="331"/>
            <ac:spMk id="4" creationId="{88600AA8-0DCD-B0D9-F635-ED34C41FF69A}"/>
          </ac:spMkLst>
        </pc:spChg>
        <pc:spChg chg="mod">
          <ac:chgData name="Tom Gorup" userId="bd7e985d6a278036" providerId="LiveId" clId="{7EBE2940-A038-244C-84E3-92D8E41EEFEA}" dt="2023-05-06T21:38:39.260" v="2085" actId="207"/>
          <ac:spMkLst>
            <pc:docMk/>
            <pc:sldMk cId="55217588" sldId="331"/>
            <ac:spMk id="5" creationId="{ADA61F8E-FE43-2080-78A0-830DB81B20AE}"/>
          </ac:spMkLst>
        </pc:spChg>
        <pc:spChg chg="mod">
          <ac:chgData name="Tom Gorup" userId="bd7e985d6a278036" providerId="LiveId" clId="{7EBE2940-A038-244C-84E3-92D8E41EEFEA}" dt="2023-05-06T21:38:39.260" v="2085" actId="207"/>
          <ac:spMkLst>
            <pc:docMk/>
            <pc:sldMk cId="55217588" sldId="331"/>
            <ac:spMk id="6" creationId="{A174FCF8-8DD9-1AB0-E835-A48D128346B1}"/>
          </ac:spMkLst>
        </pc:spChg>
        <pc:spChg chg="mod">
          <ac:chgData name="Tom Gorup" userId="bd7e985d6a278036" providerId="LiveId" clId="{7EBE2940-A038-244C-84E3-92D8E41EEFEA}" dt="2023-05-06T21:38:39.260" v="2085" actId="207"/>
          <ac:spMkLst>
            <pc:docMk/>
            <pc:sldMk cId="55217588" sldId="331"/>
            <ac:spMk id="7" creationId="{39E4EA6E-3BF9-45A7-9559-97BE8FB2D7C5}"/>
          </ac:spMkLst>
        </pc:spChg>
        <pc:spChg chg="mod">
          <ac:chgData name="Tom Gorup" userId="bd7e985d6a278036" providerId="LiveId" clId="{7EBE2940-A038-244C-84E3-92D8E41EEFEA}" dt="2023-05-06T21:38:46.454" v="2089"/>
          <ac:spMkLst>
            <pc:docMk/>
            <pc:sldMk cId="55217588" sldId="331"/>
            <ac:spMk id="9" creationId="{81916A8A-529F-8D25-88B8-B8BFC8DB0DAE}"/>
          </ac:spMkLst>
        </pc:spChg>
        <pc:spChg chg="mod">
          <ac:chgData name="Tom Gorup" userId="bd7e985d6a278036" providerId="LiveId" clId="{7EBE2940-A038-244C-84E3-92D8E41EEFEA}" dt="2023-05-06T21:38:46.454" v="2089"/>
          <ac:spMkLst>
            <pc:docMk/>
            <pc:sldMk cId="55217588" sldId="331"/>
            <ac:spMk id="10" creationId="{3A4AC05E-1713-F1FA-4779-7ABB56B02D27}"/>
          </ac:spMkLst>
        </pc:spChg>
        <pc:spChg chg="mod">
          <ac:chgData name="Tom Gorup" userId="bd7e985d6a278036" providerId="LiveId" clId="{7EBE2940-A038-244C-84E3-92D8E41EEFEA}" dt="2023-05-06T21:38:46.454" v="2089"/>
          <ac:spMkLst>
            <pc:docMk/>
            <pc:sldMk cId="55217588" sldId="331"/>
            <ac:spMk id="11" creationId="{40F38C4E-2004-2709-571A-756427CD2E8D}"/>
          </ac:spMkLst>
        </pc:spChg>
        <pc:spChg chg="mod">
          <ac:chgData name="Tom Gorup" userId="bd7e985d6a278036" providerId="LiveId" clId="{7EBE2940-A038-244C-84E3-92D8E41EEFEA}" dt="2023-05-06T21:38:46.454" v="2089"/>
          <ac:spMkLst>
            <pc:docMk/>
            <pc:sldMk cId="55217588" sldId="331"/>
            <ac:spMk id="12" creationId="{623283F9-15BB-BD33-BA16-A8EBD5A7F97F}"/>
          </ac:spMkLst>
        </pc:spChg>
        <pc:spChg chg="mod">
          <ac:chgData name="Tom Gorup" userId="bd7e985d6a278036" providerId="LiveId" clId="{7EBE2940-A038-244C-84E3-92D8E41EEFEA}" dt="2023-05-06T21:38:46.454" v="2089"/>
          <ac:spMkLst>
            <pc:docMk/>
            <pc:sldMk cId="55217588" sldId="331"/>
            <ac:spMk id="13" creationId="{9685FEEF-F6A4-3D2C-7C03-63B6EB70ED6A}"/>
          </ac:spMkLst>
        </pc:spChg>
        <pc:spChg chg="mod">
          <ac:chgData name="Tom Gorup" userId="bd7e985d6a278036" providerId="LiveId" clId="{7EBE2940-A038-244C-84E3-92D8E41EEFEA}" dt="2023-05-06T20:15:50.946" v="1275" actId="114"/>
          <ac:spMkLst>
            <pc:docMk/>
            <pc:sldMk cId="55217588" sldId="331"/>
            <ac:spMk id="522" creationId="{00000000-0000-0000-0000-000000000000}"/>
          </ac:spMkLst>
        </pc:spChg>
        <pc:spChg chg="mod">
          <ac:chgData name="Tom Gorup" userId="bd7e985d6a278036" providerId="LiveId" clId="{7EBE2940-A038-244C-84E3-92D8E41EEFEA}" dt="2023-05-06T20:16:06.555" v="1284" actId="20577"/>
          <ac:spMkLst>
            <pc:docMk/>
            <pc:sldMk cId="55217588" sldId="331"/>
            <ac:spMk id="523" creationId="{00000000-0000-0000-0000-000000000000}"/>
          </ac:spMkLst>
        </pc:spChg>
        <pc:grpChg chg="add del mod">
          <ac:chgData name="Tom Gorup" userId="bd7e985d6a278036" providerId="LiveId" clId="{7EBE2940-A038-244C-84E3-92D8E41EEFEA}" dt="2023-05-06T21:38:41.200" v="2086" actId="21"/>
          <ac:grpSpMkLst>
            <pc:docMk/>
            <pc:sldMk cId="55217588" sldId="331"/>
            <ac:grpSpMk id="2" creationId="{8B5C0A34-0EE6-B748-5FBA-1915233C9F87}"/>
          </ac:grpSpMkLst>
        </pc:grpChg>
        <pc:grpChg chg="add del mod">
          <ac:chgData name="Tom Gorup" userId="bd7e985d6a278036" providerId="LiveId" clId="{7EBE2940-A038-244C-84E3-92D8E41EEFEA}" dt="2023-05-06T21:38:54.809" v="2091" actId="21"/>
          <ac:grpSpMkLst>
            <pc:docMk/>
            <pc:sldMk cId="55217588" sldId="331"/>
            <ac:grpSpMk id="8" creationId="{5420FDBA-875D-F87A-FD62-7E9F96FA42E1}"/>
          </ac:grpSpMkLst>
        </pc:grpChg>
      </pc:sldChg>
      <pc:sldChg chg="add del">
        <pc:chgData name="Tom Gorup" userId="bd7e985d6a278036" providerId="LiveId" clId="{7EBE2940-A038-244C-84E3-92D8E41EEFEA}" dt="2023-05-06T19:07:39.367" v="1090"/>
        <pc:sldMkLst>
          <pc:docMk/>
          <pc:sldMk cId="469519849" sldId="331"/>
        </pc:sldMkLst>
      </pc:sldChg>
      <pc:sldChg chg="addSp delSp modSp new mod ord modNotesTx">
        <pc:chgData name="Tom Gorup" userId="bd7e985d6a278036" providerId="LiveId" clId="{7EBE2940-A038-244C-84E3-92D8E41EEFEA}" dt="2023-05-07T11:59:05.967" v="4588" actId="313"/>
        <pc:sldMkLst>
          <pc:docMk/>
          <pc:sldMk cId="799293782" sldId="332"/>
        </pc:sldMkLst>
        <pc:spChg chg="mod">
          <ac:chgData name="Tom Gorup" userId="bd7e985d6a278036" providerId="LiveId" clId="{7EBE2940-A038-244C-84E3-92D8E41EEFEA}" dt="2023-05-06T20:16:39.538" v="1313" actId="115"/>
          <ac:spMkLst>
            <pc:docMk/>
            <pc:sldMk cId="799293782" sldId="332"/>
            <ac:spMk id="2" creationId="{374EE9FF-E0EF-5C6A-36A2-0CE3635C0E35}"/>
          </ac:spMkLst>
        </pc:spChg>
        <pc:spChg chg="mod">
          <ac:chgData name="Tom Gorup" userId="bd7e985d6a278036" providerId="LiveId" clId="{7EBE2940-A038-244C-84E3-92D8E41EEFEA}" dt="2023-05-06T20:16:33.657" v="1311" actId="20577"/>
          <ac:spMkLst>
            <pc:docMk/>
            <pc:sldMk cId="799293782" sldId="332"/>
            <ac:spMk id="3" creationId="{7110A01F-FC0A-CFD4-8AEC-0A5869353A35}"/>
          </ac:spMkLst>
        </pc:spChg>
        <pc:spChg chg="add mod">
          <ac:chgData name="Tom Gorup" userId="bd7e985d6a278036" providerId="LiveId" clId="{7EBE2940-A038-244C-84E3-92D8E41EEFEA}" dt="2023-05-06T21:36:44.547" v="2072"/>
          <ac:spMkLst>
            <pc:docMk/>
            <pc:sldMk cId="799293782" sldId="332"/>
            <ac:spMk id="4" creationId="{13CC5D82-120F-0747-2D08-51BB97D2AD82}"/>
          </ac:spMkLst>
        </pc:spChg>
        <pc:spChg chg="add mod">
          <ac:chgData name="Tom Gorup" userId="bd7e985d6a278036" providerId="LiveId" clId="{7EBE2940-A038-244C-84E3-92D8E41EEFEA}" dt="2023-05-06T21:36:44.547" v="2072"/>
          <ac:spMkLst>
            <pc:docMk/>
            <pc:sldMk cId="799293782" sldId="332"/>
            <ac:spMk id="5" creationId="{EA720849-010C-8C21-5C57-5932EA04BA0F}"/>
          </ac:spMkLst>
        </pc:spChg>
        <pc:spChg chg="add mod">
          <ac:chgData name="Tom Gorup" userId="bd7e985d6a278036" providerId="LiveId" clId="{7EBE2940-A038-244C-84E3-92D8E41EEFEA}" dt="2023-05-06T21:36:44.547" v="2072"/>
          <ac:spMkLst>
            <pc:docMk/>
            <pc:sldMk cId="799293782" sldId="332"/>
            <ac:spMk id="6" creationId="{50C87272-7B28-63D5-2FED-A8DB9BF772DB}"/>
          </ac:spMkLst>
        </pc:spChg>
        <pc:spChg chg="mod">
          <ac:chgData name="Tom Gorup" userId="bd7e985d6a278036" providerId="LiveId" clId="{7EBE2940-A038-244C-84E3-92D8E41EEFEA}" dt="2023-05-06T21:38:03.582" v="2073"/>
          <ac:spMkLst>
            <pc:docMk/>
            <pc:sldMk cId="799293782" sldId="332"/>
            <ac:spMk id="8" creationId="{A0178FD7-A455-5CCB-E1BA-B5919F4A5217}"/>
          </ac:spMkLst>
        </pc:spChg>
        <pc:spChg chg="mod">
          <ac:chgData name="Tom Gorup" userId="bd7e985d6a278036" providerId="LiveId" clId="{7EBE2940-A038-244C-84E3-92D8E41EEFEA}" dt="2023-05-06T21:38:03.582" v="2073"/>
          <ac:spMkLst>
            <pc:docMk/>
            <pc:sldMk cId="799293782" sldId="332"/>
            <ac:spMk id="9" creationId="{623E732A-D53B-D2CF-F57B-6E75EB3A1365}"/>
          </ac:spMkLst>
        </pc:spChg>
        <pc:spChg chg="mod">
          <ac:chgData name="Tom Gorup" userId="bd7e985d6a278036" providerId="LiveId" clId="{7EBE2940-A038-244C-84E3-92D8E41EEFEA}" dt="2023-05-06T21:38:03.582" v="2073"/>
          <ac:spMkLst>
            <pc:docMk/>
            <pc:sldMk cId="799293782" sldId="332"/>
            <ac:spMk id="10" creationId="{9A096935-BD4B-F95A-91BC-ACA3B3B351B1}"/>
          </ac:spMkLst>
        </pc:spChg>
        <pc:spChg chg="mod">
          <ac:chgData name="Tom Gorup" userId="bd7e985d6a278036" providerId="LiveId" clId="{7EBE2940-A038-244C-84E3-92D8E41EEFEA}" dt="2023-05-06T21:38:03.582" v="2073"/>
          <ac:spMkLst>
            <pc:docMk/>
            <pc:sldMk cId="799293782" sldId="332"/>
            <ac:spMk id="11" creationId="{3344EDC2-B31C-41EC-A7F7-FBE11276C095}"/>
          </ac:spMkLst>
        </pc:spChg>
        <pc:spChg chg="mod">
          <ac:chgData name="Tom Gorup" userId="bd7e985d6a278036" providerId="LiveId" clId="{7EBE2940-A038-244C-84E3-92D8E41EEFEA}" dt="2023-05-06T21:38:03.582" v="2073"/>
          <ac:spMkLst>
            <pc:docMk/>
            <pc:sldMk cId="799293782" sldId="332"/>
            <ac:spMk id="12" creationId="{D710D903-F1B2-F9E4-4086-640222490415}"/>
          </ac:spMkLst>
        </pc:spChg>
        <pc:spChg chg="mod">
          <ac:chgData name="Tom Gorup" userId="bd7e985d6a278036" providerId="LiveId" clId="{7EBE2940-A038-244C-84E3-92D8E41EEFEA}" dt="2023-05-06T21:38:43.312" v="2087"/>
          <ac:spMkLst>
            <pc:docMk/>
            <pc:sldMk cId="799293782" sldId="332"/>
            <ac:spMk id="14" creationId="{BA70A69B-505C-6102-0977-F400929026D5}"/>
          </ac:spMkLst>
        </pc:spChg>
        <pc:spChg chg="mod">
          <ac:chgData name="Tom Gorup" userId="bd7e985d6a278036" providerId="LiveId" clId="{7EBE2940-A038-244C-84E3-92D8E41EEFEA}" dt="2023-05-06T21:38:43.312" v="2087"/>
          <ac:spMkLst>
            <pc:docMk/>
            <pc:sldMk cId="799293782" sldId="332"/>
            <ac:spMk id="15" creationId="{BFE7FE79-0F09-6986-4D62-A53361082BAF}"/>
          </ac:spMkLst>
        </pc:spChg>
        <pc:spChg chg="mod">
          <ac:chgData name="Tom Gorup" userId="bd7e985d6a278036" providerId="LiveId" clId="{7EBE2940-A038-244C-84E3-92D8E41EEFEA}" dt="2023-05-06T21:38:43.312" v="2087"/>
          <ac:spMkLst>
            <pc:docMk/>
            <pc:sldMk cId="799293782" sldId="332"/>
            <ac:spMk id="16" creationId="{C50A2FC1-0C41-4BA4-06DC-50F1CE184565}"/>
          </ac:spMkLst>
        </pc:spChg>
        <pc:spChg chg="mod">
          <ac:chgData name="Tom Gorup" userId="bd7e985d6a278036" providerId="LiveId" clId="{7EBE2940-A038-244C-84E3-92D8E41EEFEA}" dt="2023-05-06T21:38:43.312" v="2087"/>
          <ac:spMkLst>
            <pc:docMk/>
            <pc:sldMk cId="799293782" sldId="332"/>
            <ac:spMk id="17" creationId="{C4F6E706-5BAD-0CFC-9327-573D47164F29}"/>
          </ac:spMkLst>
        </pc:spChg>
        <pc:spChg chg="mod">
          <ac:chgData name="Tom Gorup" userId="bd7e985d6a278036" providerId="LiveId" clId="{7EBE2940-A038-244C-84E3-92D8E41EEFEA}" dt="2023-05-06T21:38:43.312" v="2087"/>
          <ac:spMkLst>
            <pc:docMk/>
            <pc:sldMk cId="799293782" sldId="332"/>
            <ac:spMk id="18" creationId="{2F3C7177-AA92-E9EF-735D-E583621D8681}"/>
          </ac:spMkLst>
        </pc:spChg>
        <pc:spChg chg="mod">
          <ac:chgData name="Tom Gorup" userId="bd7e985d6a278036" providerId="LiveId" clId="{7EBE2940-A038-244C-84E3-92D8E41EEFEA}" dt="2023-05-06T21:38:56.992" v="2092"/>
          <ac:spMkLst>
            <pc:docMk/>
            <pc:sldMk cId="799293782" sldId="332"/>
            <ac:spMk id="20" creationId="{D749B784-FB11-B6E3-F140-08AA286C893B}"/>
          </ac:spMkLst>
        </pc:spChg>
        <pc:spChg chg="mod">
          <ac:chgData name="Tom Gorup" userId="bd7e985d6a278036" providerId="LiveId" clId="{7EBE2940-A038-244C-84E3-92D8E41EEFEA}" dt="2023-05-06T21:38:56.992" v="2092"/>
          <ac:spMkLst>
            <pc:docMk/>
            <pc:sldMk cId="799293782" sldId="332"/>
            <ac:spMk id="21" creationId="{F6B81D07-DEF1-FC42-66C9-1B16E32871E6}"/>
          </ac:spMkLst>
        </pc:spChg>
        <pc:spChg chg="mod">
          <ac:chgData name="Tom Gorup" userId="bd7e985d6a278036" providerId="LiveId" clId="{7EBE2940-A038-244C-84E3-92D8E41EEFEA}" dt="2023-05-06T21:38:56.992" v="2092"/>
          <ac:spMkLst>
            <pc:docMk/>
            <pc:sldMk cId="799293782" sldId="332"/>
            <ac:spMk id="22" creationId="{26A1E9B9-E272-B932-E614-72540F848316}"/>
          </ac:spMkLst>
        </pc:spChg>
        <pc:spChg chg="mod">
          <ac:chgData name="Tom Gorup" userId="bd7e985d6a278036" providerId="LiveId" clId="{7EBE2940-A038-244C-84E3-92D8E41EEFEA}" dt="2023-05-06T21:38:56.992" v="2092"/>
          <ac:spMkLst>
            <pc:docMk/>
            <pc:sldMk cId="799293782" sldId="332"/>
            <ac:spMk id="23" creationId="{E970C6D4-9660-ECE0-073B-EDC38945B4BE}"/>
          </ac:spMkLst>
        </pc:spChg>
        <pc:spChg chg="mod">
          <ac:chgData name="Tom Gorup" userId="bd7e985d6a278036" providerId="LiveId" clId="{7EBE2940-A038-244C-84E3-92D8E41EEFEA}" dt="2023-05-06T21:38:56.992" v="2092"/>
          <ac:spMkLst>
            <pc:docMk/>
            <pc:sldMk cId="799293782" sldId="332"/>
            <ac:spMk id="24" creationId="{A1B6CA91-FBF5-F0F8-B7B4-463881BAB58F}"/>
          </ac:spMkLst>
        </pc:spChg>
        <pc:grpChg chg="add del mod">
          <ac:chgData name="Tom Gorup" userId="bd7e985d6a278036" providerId="LiveId" clId="{7EBE2940-A038-244C-84E3-92D8E41EEFEA}" dt="2023-05-06T21:38:12.447" v="2077" actId="21"/>
          <ac:grpSpMkLst>
            <pc:docMk/>
            <pc:sldMk cId="799293782" sldId="332"/>
            <ac:grpSpMk id="7" creationId="{8C7DA0F6-991E-242B-1985-77B4EF2F59BE}"/>
          </ac:grpSpMkLst>
        </pc:grpChg>
        <pc:grpChg chg="add del mod">
          <ac:chgData name="Tom Gorup" userId="bd7e985d6a278036" providerId="LiveId" clId="{7EBE2940-A038-244C-84E3-92D8E41EEFEA}" dt="2023-05-06T21:38:44.667" v="2088" actId="21"/>
          <ac:grpSpMkLst>
            <pc:docMk/>
            <pc:sldMk cId="799293782" sldId="332"/>
            <ac:grpSpMk id="13" creationId="{126700B4-E5D7-F4B5-9B49-9B072EE31630}"/>
          </ac:grpSpMkLst>
        </pc:grpChg>
        <pc:grpChg chg="add mod">
          <ac:chgData name="Tom Gorup" userId="bd7e985d6a278036" providerId="LiveId" clId="{7EBE2940-A038-244C-84E3-92D8E41EEFEA}" dt="2023-05-06T21:38:56.992" v="2092"/>
          <ac:grpSpMkLst>
            <pc:docMk/>
            <pc:sldMk cId="799293782" sldId="332"/>
            <ac:grpSpMk id="19" creationId="{FCA83FD9-2845-6B98-80C5-3B6541EF68B1}"/>
          </ac:grpSpMkLst>
        </pc:grpChg>
      </pc:sldChg>
      <pc:sldChg chg="modSp new mod modNotesTx">
        <pc:chgData name="Tom Gorup" userId="bd7e985d6a278036" providerId="LiveId" clId="{7EBE2940-A038-244C-84E3-92D8E41EEFEA}" dt="2023-05-06T20:52:04.657" v="1838" actId="20577"/>
        <pc:sldMkLst>
          <pc:docMk/>
          <pc:sldMk cId="3350346053" sldId="333"/>
        </pc:sldMkLst>
        <pc:spChg chg="mod">
          <ac:chgData name="Tom Gorup" userId="bd7e985d6a278036" providerId="LiveId" clId="{7EBE2940-A038-244C-84E3-92D8E41EEFEA}" dt="2023-05-06T20:29:33.023" v="1578" actId="20577"/>
          <ac:spMkLst>
            <pc:docMk/>
            <pc:sldMk cId="3350346053" sldId="333"/>
            <ac:spMk id="2" creationId="{33C24537-C488-0B68-8327-EE405DFDA8B2}"/>
          </ac:spMkLst>
        </pc:spChg>
        <pc:spChg chg="mod">
          <ac:chgData name="Tom Gorup" userId="bd7e985d6a278036" providerId="LiveId" clId="{7EBE2940-A038-244C-84E3-92D8E41EEFEA}" dt="2023-05-06T20:52:04.657" v="1838" actId="20577"/>
          <ac:spMkLst>
            <pc:docMk/>
            <pc:sldMk cId="3350346053" sldId="333"/>
            <ac:spMk id="3" creationId="{7AAA330C-9B11-92C0-CA11-7F923C620372}"/>
          </ac:spMkLst>
        </pc:spChg>
      </pc:sldChg>
      <pc:sldChg chg="modSp new mod">
        <pc:chgData name="Tom Gorup" userId="bd7e985d6a278036" providerId="LiveId" clId="{7EBE2940-A038-244C-84E3-92D8E41EEFEA}" dt="2023-05-06T20:53:36.543" v="1850" actId="20577"/>
        <pc:sldMkLst>
          <pc:docMk/>
          <pc:sldMk cId="2578630299" sldId="334"/>
        </pc:sldMkLst>
        <pc:spChg chg="mod">
          <ac:chgData name="Tom Gorup" userId="bd7e985d6a278036" providerId="LiveId" clId="{7EBE2940-A038-244C-84E3-92D8E41EEFEA}" dt="2023-05-06T20:53:27.039" v="1846" actId="20577"/>
          <ac:spMkLst>
            <pc:docMk/>
            <pc:sldMk cId="2578630299" sldId="334"/>
            <ac:spMk id="2" creationId="{6ED9E418-C476-D183-C3EB-750EB8ADB7E8}"/>
          </ac:spMkLst>
        </pc:spChg>
        <pc:spChg chg="mod">
          <ac:chgData name="Tom Gorup" userId="bd7e985d6a278036" providerId="LiveId" clId="{7EBE2940-A038-244C-84E3-92D8E41EEFEA}" dt="2023-05-06T20:53:36.543" v="1850" actId="20577"/>
          <ac:spMkLst>
            <pc:docMk/>
            <pc:sldMk cId="2578630299" sldId="334"/>
            <ac:spMk id="3" creationId="{53696F14-C493-2CB3-354B-801F75ED59CC}"/>
          </ac:spMkLst>
        </pc:spChg>
      </pc:sldChg>
      <pc:sldChg chg="new del">
        <pc:chgData name="Tom Gorup" userId="bd7e985d6a278036" providerId="LiveId" clId="{7EBE2940-A038-244C-84E3-92D8E41EEFEA}" dt="2023-05-06T20:54:47.881" v="1852" actId="2696"/>
        <pc:sldMkLst>
          <pc:docMk/>
          <pc:sldMk cId="3091067508" sldId="335"/>
        </pc:sldMkLst>
      </pc:sldChg>
      <pc:sldChg chg="addSp delSp modSp add del mod ord">
        <pc:chgData name="Tom Gorup" userId="bd7e985d6a278036" providerId="LiveId" clId="{7EBE2940-A038-244C-84E3-92D8E41EEFEA}" dt="2023-05-07T01:08:46.307" v="3286" actId="2696"/>
        <pc:sldMkLst>
          <pc:docMk/>
          <pc:sldMk cId="3100616101" sldId="335"/>
        </pc:sldMkLst>
        <pc:spChg chg="mod">
          <ac:chgData name="Tom Gorup" userId="bd7e985d6a278036" providerId="LiveId" clId="{7EBE2940-A038-244C-84E3-92D8E41EEFEA}" dt="2023-05-07T00:23:50.124" v="3266" actId="20577"/>
          <ac:spMkLst>
            <pc:docMk/>
            <pc:sldMk cId="3100616101" sldId="335"/>
            <ac:spMk id="3" creationId="{EC43EAD9-E20B-62FC-3B2C-4EADD3E728C5}"/>
          </ac:spMkLst>
        </pc:spChg>
        <pc:spChg chg="add del mod">
          <ac:chgData name="Tom Gorup" userId="bd7e985d6a278036" providerId="LiveId" clId="{7EBE2940-A038-244C-84E3-92D8E41EEFEA}" dt="2023-05-06T21:32:37.144" v="2052" actId="478"/>
          <ac:spMkLst>
            <pc:docMk/>
            <pc:sldMk cId="3100616101" sldId="335"/>
            <ac:spMk id="4" creationId="{F22932CC-E7BC-9A3D-A1A4-0C8F6829C6B9}"/>
          </ac:spMkLst>
        </pc:spChg>
        <pc:grpChg chg="add del mod">
          <ac:chgData name="Tom Gorup" userId="bd7e985d6a278036" providerId="LiveId" clId="{7EBE2940-A038-244C-84E3-92D8E41EEFEA}" dt="2023-05-06T21:41:36.906" v="2095" actId="21"/>
          <ac:grpSpMkLst>
            <pc:docMk/>
            <pc:sldMk cId="3100616101" sldId="335"/>
            <ac:grpSpMk id="7" creationId="{D6E2A8DA-33B0-DA72-6E50-D316BB826597}"/>
          </ac:grpSpMkLst>
        </pc:grpChg>
        <pc:picChg chg="mod">
          <ac:chgData name="Tom Gorup" userId="bd7e985d6a278036" providerId="LiveId" clId="{7EBE2940-A038-244C-84E3-92D8E41EEFEA}" dt="2023-05-06T21:34:04.572" v="2066" actId="164"/>
          <ac:picMkLst>
            <pc:docMk/>
            <pc:sldMk cId="3100616101" sldId="335"/>
            <ac:picMk id="5" creationId="{5A01AE07-0C62-64CD-B524-2036E855BF1D}"/>
          </ac:picMkLst>
        </pc:picChg>
        <pc:picChg chg="add mod modCrop">
          <ac:chgData name="Tom Gorup" userId="bd7e985d6a278036" providerId="LiveId" clId="{7EBE2940-A038-244C-84E3-92D8E41EEFEA}" dt="2023-05-06T21:34:04.572" v="2066" actId="164"/>
          <ac:picMkLst>
            <pc:docMk/>
            <pc:sldMk cId="3100616101" sldId="335"/>
            <ac:picMk id="6" creationId="{BCB3F069-3113-6B96-4665-67D7BDBCA1F0}"/>
          </ac:picMkLst>
        </pc:picChg>
      </pc:sldChg>
      <pc:sldChg chg="add">
        <pc:chgData name="Tom Gorup" userId="bd7e985d6a278036" providerId="LiveId" clId="{7EBE2940-A038-244C-84E3-92D8E41EEFEA}" dt="2023-05-07T01:08:48.892" v="3287"/>
        <pc:sldMkLst>
          <pc:docMk/>
          <pc:sldMk cId="3615837283" sldId="335"/>
        </pc:sldMkLst>
      </pc:sldChg>
      <pc:sldChg chg="addSp delSp modSp new mod modNotesTx">
        <pc:chgData name="Tom Gorup" userId="bd7e985d6a278036" providerId="LiveId" clId="{7EBE2940-A038-244C-84E3-92D8E41EEFEA}" dt="2023-05-07T11:33:21.407" v="3696" actId="20577"/>
        <pc:sldMkLst>
          <pc:docMk/>
          <pc:sldMk cId="1444840663" sldId="336"/>
        </pc:sldMkLst>
        <pc:spChg chg="del">
          <ac:chgData name="Tom Gorup" userId="bd7e985d6a278036" providerId="LiveId" clId="{7EBE2940-A038-244C-84E3-92D8E41EEFEA}" dt="2023-05-07T00:14:56.739" v="3096" actId="478"/>
          <ac:spMkLst>
            <pc:docMk/>
            <pc:sldMk cId="1444840663" sldId="336"/>
            <ac:spMk id="2" creationId="{A4195338-76C4-D45F-B531-213F5E6BC4C6}"/>
          </ac:spMkLst>
        </pc:spChg>
        <pc:spChg chg="del mod">
          <ac:chgData name="Tom Gorup" userId="bd7e985d6a278036" providerId="LiveId" clId="{7EBE2940-A038-244C-84E3-92D8E41EEFEA}" dt="2023-05-07T11:33:06.744" v="3684" actId="478"/>
          <ac:spMkLst>
            <pc:docMk/>
            <pc:sldMk cId="1444840663" sldId="336"/>
            <ac:spMk id="3" creationId="{49A76EAC-170A-35E7-D2A5-75B37C17732F}"/>
          </ac:spMkLst>
        </pc:spChg>
        <pc:spChg chg="add del mod">
          <ac:chgData name="Tom Gorup" userId="bd7e985d6a278036" providerId="LiveId" clId="{7EBE2940-A038-244C-84E3-92D8E41EEFEA}" dt="2023-05-07T11:32:58.112" v="3679"/>
          <ac:spMkLst>
            <pc:docMk/>
            <pc:sldMk cId="1444840663" sldId="336"/>
            <ac:spMk id="4" creationId="{BAB308D4-73F2-DE93-3366-FF033EEE1D76}"/>
          </ac:spMkLst>
        </pc:spChg>
        <pc:spChg chg="add mod">
          <ac:chgData name="Tom Gorup" userId="bd7e985d6a278036" providerId="LiveId" clId="{7EBE2940-A038-244C-84E3-92D8E41EEFEA}" dt="2023-05-07T11:33:21.407" v="3696" actId="20577"/>
          <ac:spMkLst>
            <pc:docMk/>
            <pc:sldMk cId="1444840663" sldId="336"/>
            <ac:spMk id="5" creationId="{8B1DB596-D3B8-62F5-8B15-C85A5ECC021F}"/>
          </ac:spMkLst>
        </pc:spChg>
      </pc:sldChg>
      <pc:sldChg chg="addSp delSp modSp new mod ord modNotesTx">
        <pc:chgData name="Tom Gorup" userId="bd7e985d6a278036" providerId="LiveId" clId="{7EBE2940-A038-244C-84E3-92D8E41EEFEA}" dt="2023-05-07T12:07:44.160" v="4869" actId="20577"/>
        <pc:sldMkLst>
          <pc:docMk/>
          <pc:sldMk cId="2052162434" sldId="337"/>
        </pc:sldMkLst>
        <pc:spChg chg="del">
          <ac:chgData name="Tom Gorup" userId="bd7e985d6a278036" providerId="LiveId" clId="{7EBE2940-A038-244C-84E3-92D8E41EEFEA}" dt="2023-05-06T21:42:24.249" v="2107" actId="478"/>
          <ac:spMkLst>
            <pc:docMk/>
            <pc:sldMk cId="2052162434" sldId="337"/>
            <ac:spMk id="2" creationId="{B6AD6206-0AE0-83E8-C94D-BF4CC668A34F}"/>
          </ac:spMkLst>
        </pc:spChg>
        <pc:spChg chg="del">
          <ac:chgData name="Tom Gorup" userId="bd7e985d6a278036" providerId="LiveId" clId="{7EBE2940-A038-244C-84E3-92D8E41EEFEA}" dt="2023-05-06T21:42:22.549" v="2106" actId="478"/>
          <ac:spMkLst>
            <pc:docMk/>
            <pc:sldMk cId="2052162434" sldId="337"/>
            <ac:spMk id="3" creationId="{336FADF2-0143-6195-1286-CD9321ACD10A}"/>
          </ac:spMkLst>
        </pc:spChg>
        <pc:grpChg chg="add mod">
          <ac:chgData name="Tom Gorup" userId="bd7e985d6a278036" providerId="LiveId" clId="{7EBE2940-A038-244C-84E3-92D8E41EEFEA}" dt="2023-05-06T21:42:27.022" v="2108" actId="1076"/>
          <ac:grpSpMkLst>
            <pc:docMk/>
            <pc:sldMk cId="2052162434" sldId="337"/>
            <ac:grpSpMk id="4" creationId="{E8E0D1D0-3356-4B13-7620-666FCCADE8AB}"/>
          </ac:grpSpMkLst>
        </pc:grpChg>
        <pc:picChg chg="mod">
          <ac:chgData name="Tom Gorup" userId="bd7e985d6a278036" providerId="LiveId" clId="{7EBE2940-A038-244C-84E3-92D8E41EEFEA}" dt="2023-05-06T21:42:13.984" v="2104" actId="14100"/>
          <ac:picMkLst>
            <pc:docMk/>
            <pc:sldMk cId="2052162434" sldId="337"/>
            <ac:picMk id="5" creationId="{404C0900-1201-AC97-D8D9-4F2FE7B019DD}"/>
          </ac:picMkLst>
        </pc:picChg>
        <pc:picChg chg="mod modCrop">
          <ac:chgData name="Tom Gorup" userId="bd7e985d6a278036" providerId="LiveId" clId="{7EBE2940-A038-244C-84E3-92D8E41EEFEA}" dt="2023-05-06T21:42:18.442" v="2105" actId="14100"/>
          <ac:picMkLst>
            <pc:docMk/>
            <pc:sldMk cId="2052162434" sldId="337"/>
            <ac:picMk id="6" creationId="{8DD47C10-3D8E-4155-987D-A023F336A71A}"/>
          </ac:picMkLst>
        </pc:picChg>
      </pc:sldChg>
      <pc:sldChg chg="modSp new mod ord">
        <pc:chgData name="Tom Gorup" userId="bd7e985d6a278036" providerId="LiveId" clId="{7EBE2940-A038-244C-84E3-92D8E41EEFEA}" dt="2023-05-07T11:29:54.306" v="3556" actId="20578"/>
        <pc:sldMkLst>
          <pc:docMk/>
          <pc:sldMk cId="3711662016" sldId="338"/>
        </pc:sldMkLst>
        <pc:spChg chg="mod">
          <ac:chgData name="Tom Gorup" userId="bd7e985d6a278036" providerId="LiveId" clId="{7EBE2940-A038-244C-84E3-92D8E41EEFEA}" dt="2023-05-06T22:05:11.821" v="2287" actId="20577"/>
          <ac:spMkLst>
            <pc:docMk/>
            <pc:sldMk cId="3711662016" sldId="338"/>
            <ac:spMk id="2" creationId="{768CA366-B2D0-9D57-FA08-B672687F71AB}"/>
          </ac:spMkLst>
        </pc:spChg>
        <pc:spChg chg="mod">
          <ac:chgData name="Tom Gorup" userId="bd7e985d6a278036" providerId="LiveId" clId="{7EBE2940-A038-244C-84E3-92D8E41EEFEA}" dt="2023-05-07T11:26:25.775" v="3524" actId="20577"/>
          <ac:spMkLst>
            <pc:docMk/>
            <pc:sldMk cId="3711662016" sldId="338"/>
            <ac:spMk id="3" creationId="{D32B0164-CBE5-E8F5-5B34-7E05F76A2B70}"/>
          </ac:spMkLst>
        </pc:spChg>
      </pc:sldChg>
      <pc:sldChg chg="addSp modSp new del mod ord">
        <pc:chgData name="Tom Gorup" userId="bd7e985d6a278036" providerId="LiveId" clId="{7EBE2940-A038-244C-84E3-92D8E41EEFEA}" dt="2023-05-07T01:08:20.340" v="3267" actId="2696"/>
        <pc:sldMkLst>
          <pc:docMk/>
          <pc:sldMk cId="190841674" sldId="339"/>
        </pc:sldMkLst>
        <pc:picChg chg="add mod">
          <ac:chgData name="Tom Gorup" userId="bd7e985d6a278036" providerId="LiveId" clId="{7EBE2940-A038-244C-84E3-92D8E41EEFEA}" dt="2023-05-06T22:04:28.028" v="2250" actId="1440"/>
          <ac:picMkLst>
            <pc:docMk/>
            <pc:sldMk cId="190841674" sldId="339"/>
            <ac:picMk id="5" creationId="{19A98BC8-DB1C-70AD-217B-57F63E611AE3}"/>
          </ac:picMkLst>
        </pc:picChg>
      </pc:sldChg>
      <pc:sldChg chg="add">
        <pc:chgData name="Tom Gorup" userId="bd7e985d6a278036" providerId="LiveId" clId="{7EBE2940-A038-244C-84E3-92D8E41EEFEA}" dt="2023-05-07T01:08:22.209" v="3268"/>
        <pc:sldMkLst>
          <pc:docMk/>
          <pc:sldMk cId="3296013166" sldId="339"/>
        </pc:sldMkLst>
      </pc:sldChg>
      <pc:sldChg chg="add">
        <pc:chgData name="Tom Gorup" userId="bd7e985d6a278036" providerId="LiveId" clId="{7EBE2940-A038-244C-84E3-92D8E41EEFEA}" dt="2023-05-07T01:08:31.705" v="3270"/>
        <pc:sldMkLst>
          <pc:docMk/>
          <pc:sldMk cId="1446393766" sldId="340"/>
        </pc:sldMkLst>
      </pc:sldChg>
      <pc:sldChg chg="addSp delSp modSp new del mod">
        <pc:chgData name="Tom Gorup" userId="bd7e985d6a278036" providerId="LiveId" clId="{7EBE2940-A038-244C-84E3-92D8E41EEFEA}" dt="2023-05-07T01:08:30.080" v="3269" actId="2696"/>
        <pc:sldMkLst>
          <pc:docMk/>
          <pc:sldMk cId="2016548334" sldId="340"/>
        </pc:sldMkLst>
        <pc:spChg chg="del">
          <ac:chgData name="Tom Gorup" userId="bd7e985d6a278036" providerId="LiveId" clId="{7EBE2940-A038-244C-84E3-92D8E41EEFEA}" dt="2023-05-06T22:10:04.075" v="2311" actId="478"/>
          <ac:spMkLst>
            <pc:docMk/>
            <pc:sldMk cId="2016548334" sldId="340"/>
            <ac:spMk id="2" creationId="{C3AC1A6E-35E3-99F5-93D2-D675A3F10C93}"/>
          </ac:spMkLst>
        </pc:spChg>
        <pc:spChg chg="del">
          <ac:chgData name="Tom Gorup" userId="bd7e985d6a278036" providerId="LiveId" clId="{7EBE2940-A038-244C-84E3-92D8E41EEFEA}" dt="2023-05-06T22:10:06.362" v="2312" actId="478"/>
          <ac:spMkLst>
            <pc:docMk/>
            <pc:sldMk cId="2016548334" sldId="340"/>
            <ac:spMk id="3" creationId="{F76FBB1E-2E86-2F99-E221-E81DC05AC864}"/>
          </ac:spMkLst>
        </pc:spChg>
        <pc:spChg chg="add mod">
          <ac:chgData name="Tom Gorup" userId="bd7e985d6a278036" providerId="LiveId" clId="{7EBE2940-A038-244C-84E3-92D8E41EEFEA}" dt="2023-05-06T22:09:22.784" v="2304" actId="208"/>
          <ac:spMkLst>
            <pc:docMk/>
            <pc:sldMk cId="2016548334" sldId="340"/>
            <ac:spMk id="6" creationId="{E9F8C8AF-CCBC-3A2B-074B-A78AD501C2BF}"/>
          </ac:spMkLst>
        </pc:spChg>
        <pc:spChg chg="add mod">
          <ac:chgData name="Tom Gorup" userId="bd7e985d6a278036" providerId="LiveId" clId="{7EBE2940-A038-244C-84E3-92D8E41EEFEA}" dt="2023-05-06T22:09:37.681" v="2307" actId="14100"/>
          <ac:spMkLst>
            <pc:docMk/>
            <pc:sldMk cId="2016548334" sldId="340"/>
            <ac:spMk id="7" creationId="{1375E390-9EF1-3E0F-F372-389870BE17F8}"/>
          </ac:spMkLst>
        </pc:spChg>
        <pc:spChg chg="add mod">
          <ac:chgData name="Tom Gorup" userId="bd7e985d6a278036" providerId="LiveId" clId="{7EBE2940-A038-244C-84E3-92D8E41EEFEA}" dt="2023-05-06T22:09:54.561" v="2310" actId="14100"/>
          <ac:spMkLst>
            <pc:docMk/>
            <pc:sldMk cId="2016548334" sldId="340"/>
            <ac:spMk id="8" creationId="{7069CDA9-197E-9243-575A-D97B1F1F1B0D}"/>
          </ac:spMkLst>
        </pc:spChg>
        <pc:picChg chg="add mod">
          <ac:chgData name="Tom Gorup" userId="bd7e985d6a278036" providerId="LiveId" clId="{7EBE2940-A038-244C-84E3-92D8E41EEFEA}" dt="2023-05-06T22:08:42.547" v="2296" actId="1076"/>
          <ac:picMkLst>
            <pc:docMk/>
            <pc:sldMk cId="2016548334" sldId="340"/>
            <ac:picMk id="5" creationId="{2EF75D11-85CE-DBBA-835D-43F6228C6027}"/>
          </ac:picMkLst>
        </pc:picChg>
      </pc:sldChg>
      <pc:sldChg chg="addSp delSp modSp new mod ord modShow">
        <pc:chgData name="Tom Gorup" userId="bd7e985d6a278036" providerId="LiveId" clId="{7EBE2940-A038-244C-84E3-92D8E41EEFEA}" dt="2023-05-07T11:26:05.510" v="3522" actId="20578"/>
        <pc:sldMkLst>
          <pc:docMk/>
          <pc:sldMk cId="845808355" sldId="341"/>
        </pc:sldMkLst>
        <pc:spChg chg="del">
          <ac:chgData name="Tom Gorup" userId="bd7e985d6a278036" providerId="LiveId" clId="{7EBE2940-A038-244C-84E3-92D8E41EEFEA}" dt="2023-05-06T22:13:26.656" v="2315" actId="478"/>
          <ac:spMkLst>
            <pc:docMk/>
            <pc:sldMk cId="845808355" sldId="341"/>
            <ac:spMk id="2" creationId="{7C62AFD7-766F-EAC8-2B43-5A5B0A30941E}"/>
          </ac:spMkLst>
        </pc:spChg>
        <pc:spChg chg="del">
          <ac:chgData name="Tom Gorup" userId="bd7e985d6a278036" providerId="LiveId" clId="{7EBE2940-A038-244C-84E3-92D8E41EEFEA}" dt="2023-05-06T22:13:25.495" v="2314" actId="478"/>
          <ac:spMkLst>
            <pc:docMk/>
            <pc:sldMk cId="845808355" sldId="341"/>
            <ac:spMk id="3" creationId="{62E58BA6-FBB1-1681-CF19-B2D0AA1CF06F}"/>
          </ac:spMkLst>
        </pc:spChg>
        <pc:spChg chg="add del mod">
          <ac:chgData name="Tom Gorup" userId="bd7e985d6a278036" providerId="LiveId" clId="{7EBE2940-A038-244C-84E3-92D8E41EEFEA}" dt="2023-05-06T22:13:28.609" v="2317" actId="478"/>
          <ac:spMkLst>
            <pc:docMk/>
            <pc:sldMk cId="845808355" sldId="341"/>
            <ac:spMk id="4" creationId="{38CF6032-CE2C-0BEA-88B3-A6D2E25EC3BF}"/>
          </ac:spMkLst>
        </pc:spChg>
        <pc:spChg chg="add mod">
          <ac:chgData name="Tom Gorup" userId="bd7e985d6a278036" providerId="LiveId" clId="{7EBE2940-A038-244C-84E3-92D8E41EEFEA}" dt="2023-05-06T22:13:50.451" v="2326" actId="14100"/>
          <ac:spMkLst>
            <pc:docMk/>
            <pc:sldMk cId="845808355" sldId="341"/>
            <ac:spMk id="7" creationId="{901C9B36-0720-A7BB-A2F4-504971B757E1}"/>
          </ac:spMkLst>
        </pc:spChg>
        <pc:spChg chg="add mod">
          <ac:chgData name="Tom Gorup" userId="bd7e985d6a278036" providerId="LiveId" clId="{7EBE2940-A038-244C-84E3-92D8E41EEFEA}" dt="2023-05-06T22:13:58.112" v="2330" actId="1036"/>
          <ac:spMkLst>
            <pc:docMk/>
            <pc:sldMk cId="845808355" sldId="341"/>
            <ac:spMk id="8" creationId="{779067E7-8B10-2E6C-C3D6-D4E16C944EC1}"/>
          </ac:spMkLst>
        </pc:spChg>
        <pc:spChg chg="add mod">
          <ac:chgData name="Tom Gorup" userId="bd7e985d6a278036" providerId="LiveId" clId="{7EBE2940-A038-244C-84E3-92D8E41EEFEA}" dt="2023-05-06T22:14:09.177" v="2333" actId="14100"/>
          <ac:spMkLst>
            <pc:docMk/>
            <pc:sldMk cId="845808355" sldId="341"/>
            <ac:spMk id="9" creationId="{4A243B7B-7307-2FE7-111D-71162EB63E9D}"/>
          </ac:spMkLst>
        </pc:spChg>
        <pc:spChg chg="add mod">
          <ac:chgData name="Tom Gorup" userId="bd7e985d6a278036" providerId="LiveId" clId="{7EBE2940-A038-244C-84E3-92D8E41EEFEA}" dt="2023-05-06T22:14:41.166" v="2344" actId="14100"/>
          <ac:spMkLst>
            <pc:docMk/>
            <pc:sldMk cId="845808355" sldId="341"/>
            <ac:spMk id="10" creationId="{1919F018-A6A7-120B-2869-D20E6678506C}"/>
          </ac:spMkLst>
        </pc:spChg>
        <pc:spChg chg="add mod">
          <ac:chgData name="Tom Gorup" userId="bd7e985d6a278036" providerId="LiveId" clId="{7EBE2940-A038-244C-84E3-92D8E41EEFEA}" dt="2023-05-06T22:14:47.941" v="2347" actId="14100"/>
          <ac:spMkLst>
            <pc:docMk/>
            <pc:sldMk cId="845808355" sldId="341"/>
            <ac:spMk id="11" creationId="{D5E92D3B-EBBB-CD6D-50BA-BB63E1FF91F3}"/>
          </ac:spMkLst>
        </pc:spChg>
        <pc:spChg chg="add mod">
          <ac:chgData name="Tom Gorup" userId="bd7e985d6a278036" providerId="LiveId" clId="{7EBE2940-A038-244C-84E3-92D8E41EEFEA}" dt="2023-05-06T22:14:58.742" v="2352" actId="14100"/>
          <ac:spMkLst>
            <pc:docMk/>
            <pc:sldMk cId="845808355" sldId="341"/>
            <ac:spMk id="12" creationId="{1AA80125-3035-99E9-E7D7-666108FB548E}"/>
          </ac:spMkLst>
        </pc:spChg>
        <pc:picChg chg="add mod">
          <ac:chgData name="Tom Gorup" userId="bd7e985d6a278036" providerId="LiveId" clId="{7EBE2940-A038-244C-84E3-92D8E41EEFEA}" dt="2023-05-06T22:14:50.205" v="2350" actId="1076"/>
          <ac:picMkLst>
            <pc:docMk/>
            <pc:sldMk cId="845808355" sldId="341"/>
            <ac:picMk id="6" creationId="{B7002AFE-AC69-CF87-871E-56A2E6BCD21E}"/>
          </ac:picMkLst>
        </pc:picChg>
      </pc:sldChg>
      <pc:sldChg chg="addSp delSp modSp new mod ord modAnim modShow modNotesTx">
        <pc:chgData name="Tom Gorup" userId="bd7e985d6a278036" providerId="LiveId" clId="{7EBE2940-A038-244C-84E3-92D8E41EEFEA}" dt="2023-05-07T13:05:53.557" v="5169" actId="20578"/>
        <pc:sldMkLst>
          <pc:docMk/>
          <pc:sldMk cId="2351446101" sldId="342"/>
        </pc:sldMkLst>
        <pc:spChg chg="del mod">
          <ac:chgData name="Tom Gorup" userId="bd7e985d6a278036" providerId="LiveId" clId="{7EBE2940-A038-244C-84E3-92D8E41EEFEA}" dt="2023-05-06T22:44:19.956" v="2358" actId="478"/>
          <ac:spMkLst>
            <pc:docMk/>
            <pc:sldMk cId="2351446101" sldId="342"/>
            <ac:spMk id="3" creationId="{05E8E980-3F56-0A77-4387-5371A9E5D8E9}"/>
          </ac:spMkLst>
        </pc:spChg>
        <pc:picChg chg="add mod">
          <ac:chgData name="Tom Gorup" userId="bd7e985d6a278036" providerId="LiveId" clId="{7EBE2940-A038-244C-84E3-92D8E41EEFEA}" dt="2023-05-06T22:44:43.579" v="2363" actId="14100"/>
          <ac:picMkLst>
            <pc:docMk/>
            <pc:sldMk cId="2351446101" sldId="342"/>
            <ac:picMk id="4" creationId="{F7DCC32F-AC3D-FE65-E8E3-F70437AD9DF1}"/>
          </ac:picMkLst>
        </pc:picChg>
      </pc:sldChg>
      <pc:sldChg chg="add modNotes">
        <pc:chgData name="Tom Gorup" userId="bd7e985d6a278036" providerId="LiveId" clId="{7EBE2940-A038-244C-84E3-92D8E41EEFEA}" dt="2023-05-07T01:14:17.660" v="3387"/>
        <pc:sldMkLst>
          <pc:docMk/>
          <pc:sldMk cId="1584599771" sldId="343"/>
        </pc:sldMkLst>
      </pc:sldChg>
      <pc:sldChg chg="new del">
        <pc:chgData name="Tom Gorup" userId="bd7e985d6a278036" providerId="LiveId" clId="{7EBE2940-A038-244C-84E3-92D8E41EEFEA}" dt="2023-05-06T23:11:20.759" v="2367" actId="2696"/>
        <pc:sldMkLst>
          <pc:docMk/>
          <pc:sldMk cId="540294821" sldId="344"/>
        </pc:sldMkLst>
      </pc:sldChg>
      <pc:sldChg chg="addSp delSp modSp new mod ord">
        <pc:chgData name="Tom Gorup" userId="bd7e985d6a278036" providerId="LiveId" clId="{7EBE2940-A038-244C-84E3-92D8E41EEFEA}" dt="2023-05-06T23:13:10.531" v="2388" actId="14100"/>
        <pc:sldMkLst>
          <pc:docMk/>
          <pc:sldMk cId="2564906382" sldId="344"/>
        </pc:sldMkLst>
        <pc:spChg chg="del">
          <ac:chgData name="Tom Gorup" userId="bd7e985d6a278036" providerId="LiveId" clId="{7EBE2940-A038-244C-84E3-92D8E41EEFEA}" dt="2023-05-06T23:11:28.393" v="2372" actId="478"/>
          <ac:spMkLst>
            <pc:docMk/>
            <pc:sldMk cId="2564906382" sldId="344"/>
            <ac:spMk id="2" creationId="{A25FCC70-1135-20C2-8A6D-2EC485286282}"/>
          </ac:spMkLst>
        </pc:spChg>
        <pc:spChg chg="del">
          <ac:chgData name="Tom Gorup" userId="bd7e985d6a278036" providerId="LiveId" clId="{7EBE2940-A038-244C-84E3-92D8E41EEFEA}" dt="2023-05-06T23:11:28.393" v="2372" actId="478"/>
          <ac:spMkLst>
            <pc:docMk/>
            <pc:sldMk cId="2564906382" sldId="344"/>
            <ac:spMk id="3" creationId="{316DF4DB-C544-1441-C418-DD00374D363E}"/>
          </ac:spMkLst>
        </pc:spChg>
        <pc:spChg chg="add mod">
          <ac:chgData name="Tom Gorup" userId="bd7e985d6a278036" providerId="LiveId" clId="{7EBE2940-A038-244C-84E3-92D8E41EEFEA}" dt="2023-05-06T23:13:10.531" v="2388" actId="14100"/>
          <ac:spMkLst>
            <pc:docMk/>
            <pc:sldMk cId="2564906382" sldId="344"/>
            <ac:spMk id="4" creationId="{18B98D51-1B84-8FF4-7C26-200407F05E0D}"/>
          </ac:spMkLst>
        </pc:spChg>
        <pc:spChg chg="add mod">
          <ac:chgData name="Tom Gorup" userId="bd7e985d6a278036" providerId="LiveId" clId="{7EBE2940-A038-244C-84E3-92D8E41EEFEA}" dt="2023-05-06T23:12:45.398" v="2385" actId="14100"/>
          <ac:spMkLst>
            <pc:docMk/>
            <pc:sldMk cId="2564906382" sldId="344"/>
            <ac:spMk id="5" creationId="{76602267-06D7-2239-FEC6-9B2D88354E36}"/>
          </ac:spMkLst>
        </pc:spChg>
        <pc:picChg chg="add del">
          <ac:chgData name="Tom Gorup" userId="bd7e985d6a278036" providerId="LiveId" clId="{7EBE2940-A038-244C-84E3-92D8E41EEFEA}" dt="2023-05-06T23:11:24.946" v="2371"/>
          <ac:picMkLst>
            <pc:docMk/>
            <pc:sldMk cId="2564906382" sldId="344"/>
            <ac:picMk id="1026" creationId="{76F2EE64-B018-52A5-399B-B90D8E03B0D4}"/>
          </ac:picMkLst>
        </pc:picChg>
        <pc:picChg chg="add mod">
          <ac:chgData name="Tom Gorup" userId="bd7e985d6a278036" providerId="LiveId" clId="{7EBE2940-A038-244C-84E3-92D8E41EEFEA}" dt="2023-05-06T23:12:46.732" v="2387" actId="1076"/>
          <ac:picMkLst>
            <pc:docMk/>
            <pc:sldMk cId="2564906382" sldId="344"/>
            <ac:picMk id="1028" creationId="{DE6341B3-7D14-0BFA-CC72-699974B38F23}"/>
          </ac:picMkLst>
        </pc:picChg>
      </pc:sldChg>
      <pc:sldChg chg="new del">
        <pc:chgData name="Tom Gorup" userId="bd7e985d6a278036" providerId="LiveId" clId="{7EBE2940-A038-244C-84E3-92D8E41EEFEA}" dt="2023-05-07T00:13:54.192" v="3095" actId="2696"/>
        <pc:sldMkLst>
          <pc:docMk/>
          <pc:sldMk cId="2012729687" sldId="345"/>
        </pc:sldMkLst>
      </pc:sldChg>
      <pc:sldChg chg="add ord">
        <pc:chgData name="Tom Gorup" userId="bd7e985d6a278036" providerId="LiveId" clId="{7EBE2940-A038-244C-84E3-92D8E41EEFEA}" dt="2023-05-07T00:08:26.464" v="3094" actId="20578"/>
        <pc:sldMkLst>
          <pc:docMk/>
          <pc:sldMk cId="1350240673" sldId="346"/>
        </pc:sldMkLst>
      </pc:sldChg>
      <pc:sldChg chg="modSp new mod">
        <pc:chgData name="Tom Gorup" userId="bd7e985d6a278036" providerId="LiveId" clId="{7EBE2940-A038-244C-84E3-92D8E41EEFEA}" dt="2023-05-07T01:18:21.525" v="3451" actId="20577"/>
        <pc:sldMkLst>
          <pc:docMk/>
          <pc:sldMk cId="1059029865" sldId="347"/>
        </pc:sldMkLst>
        <pc:spChg chg="mod">
          <ac:chgData name="Tom Gorup" userId="bd7e985d6a278036" providerId="LiveId" clId="{7EBE2940-A038-244C-84E3-92D8E41EEFEA}" dt="2023-05-07T01:18:21.525" v="3451" actId="20577"/>
          <ac:spMkLst>
            <pc:docMk/>
            <pc:sldMk cId="1059029865" sldId="347"/>
            <ac:spMk id="2" creationId="{20988726-CD71-A8C6-2CB3-0A233BAA5B1B}"/>
          </ac:spMkLst>
        </pc:spChg>
        <pc:spChg chg="mod">
          <ac:chgData name="Tom Gorup" userId="bd7e985d6a278036" providerId="LiveId" clId="{7EBE2940-A038-244C-84E3-92D8E41EEFEA}" dt="2023-05-07T01:18:11.872" v="3441" actId="113"/>
          <ac:spMkLst>
            <pc:docMk/>
            <pc:sldMk cId="1059029865" sldId="347"/>
            <ac:spMk id="3" creationId="{D97249B7-F6F1-1846-83BC-E212E4C4AE7E}"/>
          </ac:spMkLst>
        </pc:spChg>
      </pc:sldChg>
      <pc:sldChg chg="delSp modSp new mod ord modClrScheme chgLayout modNotesTx">
        <pc:chgData name="Tom Gorup" userId="bd7e985d6a278036" providerId="LiveId" clId="{7EBE2940-A038-244C-84E3-92D8E41EEFEA}" dt="2023-05-07T12:09:34.176" v="4951" actId="20577"/>
        <pc:sldMkLst>
          <pc:docMk/>
          <pc:sldMk cId="4251268831" sldId="348"/>
        </pc:sldMkLst>
        <pc:spChg chg="mod">
          <ac:chgData name="Tom Gorup" userId="bd7e985d6a278036" providerId="LiveId" clId="{7EBE2940-A038-244C-84E3-92D8E41EEFEA}" dt="2023-05-07T12:09:34.176" v="4951" actId="20577"/>
          <ac:spMkLst>
            <pc:docMk/>
            <pc:sldMk cId="4251268831" sldId="348"/>
            <ac:spMk id="2" creationId="{0F64479F-DD7C-3D4D-369B-F429A178B39D}"/>
          </ac:spMkLst>
        </pc:spChg>
        <pc:spChg chg="del">
          <ac:chgData name="Tom Gorup" userId="bd7e985d6a278036" providerId="LiveId" clId="{7EBE2940-A038-244C-84E3-92D8E41EEFEA}" dt="2023-05-07T11:46:44.357" v="4111" actId="26606"/>
          <ac:spMkLst>
            <pc:docMk/>
            <pc:sldMk cId="4251268831" sldId="348"/>
            <ac:spMk id="3" creationId="{F2017B34-A3D4-4ED8-941A-6D2DA8361D70}"/>
          </ac:spMkLst>
        </pc:spChg>
      </pc:sldChg>
      <pc:sldChg chg="modSp new mod ord modNotesTx">
        <pc:chgData name="Tom Gorup" userId="bd7e985d6a278036" providerId="LiveId" clId="{7EBE2940-A038-244C-84E3-92D8E41EEFEA}" dt="2023-05-07T12:10:25.599" v="5064" actId="20577"/>
        <pc:sldMkLst>
          <pc:docMk/>
          <pc:sldMk cId="2617543917" sldId="349"/>
        </pc:sldMkLst>
        <pc:spChg chg="mod">
          <ac:chgData name="Tom Gorup" userId="bd7e985d6a278036" providerId="LiveId" clId="{7EBE2940-A038-244C-84E3-92D8E41EEFEA}" dt="2023-05-07T11:38:27.878" v="4084" actId="14100"/>
          <ac:spMkLst>
            <pc:docMk/>
            <pc:sldMk cId="2617543917" sldId="349"/>
            <ac:spMk id="3" creationId="{C9851331-520D-4E20-DC28-E934A0504AA9}"/>
          </ac:spMkLst>
        </pc:spChg>
      </pc:sldChg>
      <pc:sldChg chg="addSp delSp modSp new mod ord modClrScheme chgLayout modNotesTx">
        <pc:chgData name="Tom Gorup" userId="bd7e985d6a278036" providerId="LiveId" clId="{7EBE2940-A038-244C-84E3-92D8E41EEFEA}" dt="2023-05-07T12:06:10.687" v="4809" actId="20577"/>
        <pc:sldMkLst>
          <pc:docMk/>
          <pc:sldMk cId="2241718986" sldId="350"/>
        </pc:sldMkLst>
        <pc:spChg chg="del">
          <ac:chgData name="Tom Gorup" userId="bd7e985d6a278036" providerId="LiveId" clId="{7EBE2940-A038-244C-84E3-92D8E41EEFEA}" dt="2023-05-07T11:25:51.511" v="3520" actId="26606"/>
          <ac:spMkLst>
            <pc:docMk/>
            <pc:sldMk cId="2241718986" sldId="350"/>
            <ac:spMk id="2" creationId="{33088272-9512-4E4B-274F-FFB2BEAA789B}"/>
          </ac:spMkLst>
        </pc:spChg>
        <pc:spChg chg="del">
          <ac:chgData name="Tom Gorup" userId="bd7e985d6a278036" providerId="LiveId" clId="{7EBE2940-A038-244C-84E3-92D8E41EEFEA}" dt="2023-05-07T11:25:51.511" v="3520" actId="26606"/>
          <ac:spMkLst>
            <pc:docMk/>
            <pc:sldMk cId="2241718986" sldId="350"/>
            <ac:spMk id="3" creationId="{A578D461-E340-DBEE-88A1-FF2869BF1F8F}"/>
          </ac:spMkLst>
        </pc:spChg>
        <pc:picChg chg="add mod">
          <ac:chgData name="Tom Gorup" userId="bd7e985d6a278036" providerId="LiveId" clId="{7EBE2940-A038-244C-84E3-92D8E41EEFEA}" dt="2023-05-07T11:32:02.437" v="3656" actId="1076"/>
          <ac:picMkLst>
            <pc:docMk/>
            <pc:sldMk cId="2241718986" sldId="350"/>
            <ac:picMk id="3074" creationId="{E28B9829-D1EB-57C1-A433-4F940E15DC22}"/>
          </ac:picMkLst>
        </pc:picChg>
      </pc:sldChg>
      <pc:sldChg chg="modSp new mod ord modNotesTx">
        <pc:chgData name="Tom Gorup" userId="bd7e985d6a278036" providerId="LiveId" clId="{7EBE2940-A038-244C-84E3-92D8E41EEFEA}" dt="2023-05-07T12:08:18.524" v="4940" actId="20577"/>
        <pc:sldMkLst>
          <pc:docMk/>
          <pc:sldMk cId="2009263209" sldId="351"/>
        </pc:sldMkLst>
        <pc:spChg chg="mod">
          <ac:chgData name="Tom Gorup" userId="bd7e985d6a278036" providerId="LiveId" clId="{7EBE2940-A038-244C-84E3-92D8E41EEFEA}" dt="2023-05-07T11:29:04.151" v="3554" actId="113"/>
          <ac:spMkLst>
            <pc:docMk/>
            <pc:sldMk cId="2009263209" sldId="351"/>
            <ac:spMk id="3" creationId="{84E8CDBE-D098-7439-34DA-246A57E08613}"/>
          </ac:spMkLst>
        </pc:spChg>
      </pc:sldChg>
      <pc:sldChg chg="new del">
        <pc:chgData name="Tom Gorup" userId="bd7e985d6a278036" providerId="LiveId" clId="{7EBE2940-A038-244C-84E3-92D8E41EEFEA}" dt="2023-05-07T11:33:07.741" v="3685" actId="2696"/>
        <pc:sldMkLst>
          <pc:docMk/>
          <pc:sldMk cId="1325592346" sldId="352"/>
        </pc:sldMkLst>
      </pc:sldChg>
      <pc:sldChg chg="new del">
        <pc:chgData name="Tom Gorup" userId="bd7e985d6a278036" providerId="LiveId" clId="{7EBE2940-A038-244C-84E3-92D8E41EEFEA}" dt="2023-05-07T11:37:01.512" v="3905" actId="2696"/>
        <pc:sldMkLst>
          <pc:docMk/>
          <pc:sldMk cId="3129348645" sldId="352"/>
        </pc:sldMkLst>
      </pc:sldChg>
      <pc:sldChg chg="new del">
        <pc:chgData name="Tom Gorup" userId="bd7e985d6a278036" providerId="LiveId" clId="{7EBE2940-A038-244C-84E3-92D8E41EEFEA}" dt="2023-05-07T11:36:46.287" v="3896" actId="2696"/>
        <pc:sldMkLst>
          <pc:docMk/>
          <pc:sldMk cId="3895298621" sldId="353"/>
        </pc:sldMkLst>
      </pc:sldChg>
      <pc:sldChg chg="add modNotesTx">
        <pc:chgData name="Tom Gorup" userId="bd7e985d6a278036" providerId="LiveId" clId="{7EBE2940-A038-244C-84E3-92D8E41EEFEA}" dt="2023-05-07T11:59:24.872" v="4593" actId="20577"/>
        <pc:sldMkLst>
          <pc:docMk/>
          <pc:sldMk cId="1377818039" sldId="354"/>
        </pc:sldMkLst>
      </pc:sldChg>
      <pc:sldChg chg="modSp add del mod">
        <pc:chgData name="Tom Gorup" userId="bd7e985d6a278036" providerId="LiveId" clId="{7EBE2940-A038-244C-84E3-92D8E41EEFEA}" dt="2023-05-07T11:36:57.332" v="3903" actId="2696"/>
        <pc:sldMkLst>
          <pc:docMk/>
          <pc:sldMk cId="1740346618" sldId="354"/>
        </pc:sldMkLst>
        <pc:spChg chg="mod">
          <ac:chgData name="Tom Gorup" userId="bd7e985d6a278036" providerId="LiveId" clId="{7EBE2940-A038-244C-84E3-92D8E41EEFEA}" dt="2023-05-07T11:36:55.822" v="3902" actId="20577"/>
          <ac:spMkLst>
            <pc:docMk/>
            <pc:sldMk cId="1740346618" sldId="354"/>
            <ac:spMk id="3" creationId="{83B08799-37DD-C4FE-6ED3-BEF8F0546CC3}"/>
          </ac:spMkLst>
        </pc:spChg>
      </pc:sldChg>
      <pc:sldChg chg="addSp delSp modSp new mod ord modNotesTx">
        <pc:chgData name="Tom Gorup" userId="bd7e985d6a278036" providerId="LiveId" clId="{7EBE2940-A038-244C-84E3-92D8E41EEFEA}" dt="2023-05-07T12:01:25.477" v="4641" actId="20577"/>
        <pc:sldMkLst>
          <pc:docMk/>
          <pc:sldMk cId="3049889181" sldId="355"/>
        </pc:sldMkLst>
        <pc:spChg chg="del">
          <ac:chgData name="Tom Gorup" userId="bd7e985d6a278036" providerId="LiveId" clId="{7EBE2940-A038-244C-84E3-92D8E41EEFEA}" dt="2023-05-07T11:41:46.116" v="4096" actId="478"/>
          <ac:spMkLst>
            <pc:docMk/>
            <pc:sldMk cId="3049889181" sldId="355"/>
            <ac:spMk id="2" creationId="{8A76445A-00A3-CB4E-6676-CF31C4F2C647}"/>
          </ac:spMkLst>
        </pc:spChg>
        <pc:spChg chg="del">
          <ac:chgData name="Tom Gorup" userId="bd7e985d6a278036" providerId="LiveId" clId="{7EBE2940-A038-244C-84E3-92D8E41EEFEA}" dt="2023-05-07T11:41:44.489" v="4095" actId="478"/>
          <ac:spMkLst>
            <pc:docMk/>
            <pc:sldMk cId="3049889181" sldId="355"/>
            <ac:spMk id="3" creationId="{336FD638-16D8-4FDC-8DAB-83EF40D76011}"/>
          </ac:spMkLst>
        </pc:spChg>
        <pc:picChg chg="add mod">
          <ac:chgData name="Tom Gorup" userId="bd7e985d6a278036" providerId="LiveId" clId="{7EBE2940-A038-244C-84E3-92D8E41EEFEA}" dt="2023-05-07T11:48:29.475" v="4169" actId="166"/>
          <ac:picMkLst>
            <pc:docMk/>
            <pc:sldMk cId="3049889181" sldId="355"/>
            <ac:picMk id="4098" creationId="{9FC8AFE9-4D35-AA51-0C69-A04194339261}"/>
          </ac:picMkLst>
        </pc:picChg>
        <pc:picChg chg="add mod">
          <ac:chgData name="Tom Gorup" userId="bd7e985d6a278036" providerId="LiveId" clId="{7EBE2940-A038-244C-84E3-92D8E41EEFEA}" dt="2023-05-07T11:48:39.819" v="4171" actId="1076"/>
          <ac:picMkLst>
            <pc:docMk/>
            <pc:sldMk cId="3049889181" sldId="355"/>
            <ac:picMk id="4100" creationId="{0C65F319-37BF-D92A-44C0-382797661E3F}"/>
          </ac:picMkLst>
        </pc:picChg>
        <pc:picChg chg="add mod">
          <ac:chgData name="Tom Gorup" userId="bd7e985d6a278036" providerId="LiveId" clId="{7EBE2940-A038-244C-84E3-92D8E41EEFEA}" dt="2023-05-07T11:46:02.030" v="4110" actId="1076"/>
          <ac:picMkLst>
            <pc:docMk/>
            <pc:sldMk cId="3049889181" sldId="355"/>
            <ac:picMk id="4102" creationId="{4A70A2CD-7F6C-92BD-3290-4FED18489995}"/>
          </ac:picMkLst>
        </pc:picChg>
      </pc:sldChg>
      <pc:sldChg chg="modSp add mod modNotesTx">
        <pc:chgData name="Tom Gorup" userId="bd7e985d6a278036" providerId="LiveId" clId="{7EBE2940-A038-244C-84E3-92D8E41EEFEA}" dt="2023-05-07T11:54:08.404" v="4391" actId="20577"/>
        <pc:sldMkLst>
          <pc:docMk/>
          <pc:sldMk cId="2625142766" sldId="356"/>
        </pc:sldMkLst>
        <pc:spChg chg="mod">
          <ac:chgData name="Tom Gorup" userId="bd7e985d6a278036" providerId="LiveId" clId="{7EBE2940-A038-244C-84E3-92D8E41EEFEA}" dt="2023-05-07T11:53:12.751" v="4214" actId="115"/>
          <ac:spMkLst>
            <pc:docMk/>
            <pc:sldMk cId="2625142766" sldId="356"/>
            <ac:spMk id="2" creationId="{374EE9FF-E0EF-5C6A-36A2-0CE3635C0E35}"/>
          </ac:spMkLst>
        </pc:spChg>
      </pc:sldChg>
      <pc:sldChg chg="modSp new del mod">
        <pc:chgData name="Tom Gorup" userId="bd7e985d6a278036" providerId="LiveId" clId="{7EBE2940-A038-244C-84E3-92D8E41EEFEA}" dt="2023-05-07T12:04:07.409" v="4656" actId="2696"/>
        <pc:sldMkLst>
          <pc:docMk/>
          <pc:sldMk cId="3957830258" sldId="357"/>
        </pc:sldMkLst>
        <pc:spChg chg="mod">
          <ac:chgData name="Tom Gorup" userId="bd7e985d6a278036" providerId="LiveId" clId="{7EBE2940-A038-244C-84E3-92D8E41EEFEA}" dt="2023-05-07T12:03:26.247" v="4645" actId="21"/>
          <ac:spMkLst>
            <pc:docMk/>
            <pc:sldMk cId="3957830258" sldId="357"/>
            <ac:spMk id="2" creationId="{254AAFE0-FB88-67FC-7424-F8F02586E603}"/>
          </ac:spMkLst>
        </pc:spChg>
      </pc:sldChg>
      <pc:sldChg chg="modSp add mod modNotesTx">
        <pc:chgData name="Tom Gorup" userId="bd7e985d6a278036" providerId="LiveId" clId="{7EBE2940-A038-244C-84E3-92D8E41EEFEA}" dt="2023-05-07T12:10:42.564" v="5123" actId="20577"/>
        <pc:sldMkLst>
          <pc:docMk/>
          <pc:sldMk cId="3097024638" sldId="358"/>
        </pc:sldMkLst>
        <pc:spChg chg="mod">
          <ac:chgData name="Tom Gorup" userId="bd7e985d6a278036" providerId="LiveId" clId="{7EBE2940-A038-244C-84E3-92D8E41EEFEA}" dt="2023-05-07T12:04:06.063" v="4655" actId="113"/>
          <ac:spMkLst>
            <pc:docMk/>
            <pc:sldMk cId="3097024638" sldId="358"/>
            <ac:spMk id="3" creationId="{83B08799-37DD-C4FE-6ED3-BEF8F0546CC3}"/>
          </ac:spMkLst>
        </pc:spChg>
      </pc:sldChg>
      <pc:sldChg chg="addSp delSp modSp new mod modAnim">
        <pc:chgData name="Tom Gorup" userId="bd7e985d6a278036" providerId="LiveId" clId="{7EBE2940-A038-244C-84E3-92D8E41EEFEA}" dt="2023-05-07T13:06:58.875" v="5173" actId="26606"/>
        <pc:sldMkLst>
          <pc:docMk/>
          <pc:sldMk cId="386962638" sldId="359"/>
        </pc:sldMkLst>
        <pc:spChg chg="del">
          <ac:chgData name="Tom Gorup" userId="bd7e985d6a278036" providerId="LiveId" clId="{7EBE2940-A038-244C-84E3-92D8E41EEFEA}" dt="2023-05-07T13:06:58.875" v="5173" actId="26606"/>
          <ac:spMkLst>
            <pc:docMk/>
            <pc:sldMk cId="386962638" sldId="359"/>
            <ac:spMk id="2" creationId="{5BA57A37-EEEF-9037-4A90-4F94C1193803}"/>
          </ac:spMkLst>
        </pc:spChg>
        <pc:spChg chg="del">
          <ac:chgData name="Tom Gorup" userId="bd7e985d6a278036" providerId="LiveId" clId="{7EBE2940-A038-244C-84E3-92D8E41EEFEA}" dt="2023-05-07T13:06:58.875" v="5173" actId="26606"/>
          <ac:spMkLst>
            <pc:docMk/>
            <pc:sldMk cId="386962638" sldId="359"/>
            <ac:spMk id="3" creationId="{586FF34C-5E1B-494A-9DE6-B514769DD536}"/>
          </ac:spMkLst>
        </pc:spChg>
        <pc:spChg chg="del">
          <ac:chgData name="Tom Gorup" userId="bd7e985d6a278036" providerId="LiveId" clId="{7EBE2940-A038-244C-84E3-92D8E41EEFEA}" dt="2023-05-07T13:06:58.875" v="5173" actId="26606"/>
          <ac:spMkLst>
            <pc:docMk/>
            <pc:sldMk cId="386962638" sldId="359"/>
            <ac:spMk id="4" creationId="{E72B1FF7-1D1C-7A68-2AA6-5B2986121926}"/>
          </ac:spMkLst>
        </pc:spChg>
        <pc:picChg chg="add mod">
          <ac:chgData name="Tom Gorup" userId="bd7e985d6a278036" providerId="LiveId" clId="{7EBE2940-A038-244C-84E3-92D8E41EEFEA}" dt="2023-05-07T13:06:58.875" v="5173" actId="26606"/>
          <ac:picMkLst>
            <pc:docMk/>
            <pc:sldMk cId="386962638" sldId="359"/>
            <ac:picMk id="5" creationId="{B8B5FC45-6261-A9BA-2F7B-45EB15549F1F}"/>
          </ac:picMkLst>
        </pc:picChg>
      </pc:sldChg>
      <pc:sldChg chg="addSp delSp modSp new mod ord modClrScheme modAnim chgLayout">
        <pc:chgData name="Tom Gorup" userId="bd7e985d6a278036" providerId="LiveId" clId="{7EBE2940-A038-244C-84E3-92D8E41EEFEA}" dt="2023-05-07T13:19:31.923" v="5179" actId="20578"/>
        <pc:sldMkLst>
          <pc:docMk/>
          <pc:sldMk cId="3756024584" sldId="360"/>
        </pc:sldMkLst>
        <pc:spChg chg="del">
          <ac:chgData name="Tom Gorup" userId="bd7e985d6a278036" providerId="LiveId" clId="{7EBE2940-A038-244C-84E3-92D8E41EEFEA}" dt="2023-05-07T13:10:09.841" v="5176" actId="26606"/>
          <ac:spMkLst>
            <pc:docMk/>
            <pc:sldMk cId="3756024584" sldId="360"/>
            <ac:spMk id="2" creationId="{32F363D6-4AE1-8CE8-C6AE-62459E1051D9}"/>
          </ac:spMkLst>
        </pc:spChg>
        <pc:spChg chg="del">
          <ac:chgData name="Tom Gorup" userId="bd7e985d6a278036" providerId="LiveId" clId="{7EBE2940-A038-244C-84E3-92D8E41EEFEA}" dt="2023-05-07T13:10:09.841" v="5176" actId="26606"/>
          <ac:spMkLst>
            <pc:docMk/>
            <pc:sldMk cId="3756024584" sldId="360"/>
            <ac:spMk id="3" creationId="{C0580004-D3EF-3A6B-364F-201445D99B9B}"/>
          </ac:spMkLst>
        </pc:spChg>
        <pc:picChg chg="add mod">
          <ac:chgData name="Tom Gorup" userId="bd7e985d6a278036" providerId="LiveId" clId="{7EBE2940-A038-244C-84E3-92D8E41EEFEA}" dt="2023-05-07T13:10:09.841" v="5176" actId="26606"/>
          <ac:picMkLst>
            <pc:docMk/>
            <pc:sldMk cId="3756024584" sldId="360"/>
            <ac:picMk id="4" creationId="{09A54D38-774D-689A-A717-ADECB4B310E2}"/>
          </ac:picMkLst>
        </pc:picChg>
      </pc:sldChg>
      <pc:sldMasterChg chg="delSldLayout">
        <pc:chgData name="Tom Gorup" userId="bd7e985d6a278036" providerId="LiveId" clId="{7EBE2940-A038-244C-84E3-92D8E41EEFEA}" dt="2023-05-07T01:14:17.645" v="3382" actId="2696"/>
        <pc:sldMasterMkLst>
          <pc:docMk/>
          <pc:sldMasterMk cId="0" sldId="2147483669"/>
        </pc:sldMasterMkLst>
        <pc:sldLayoutChg chg="del">
          <pc:chgData name="Tom Gorup" userId="bd7e985d6a278036" providerId="LiveId" clId="{7EBE2940-A038-244C-84E3-92D8E41EEFEA}" dt="2023-05-07T01:14:17.046" v="3348" actId="2696"/>
          <pc:sldLayoutMkLst>
            <pc:docMk/>
            <pc:sldMasterMk cId="0" sldId="2147483669"/>
            <pc:sldLayoutMk cId="0" sldId="2147483649"/>
          </pc:sldLayoutMkLst>
        </pc:sldLayoutChg>
        <pc:sldLayoutChg chg="del">
          <pc:chgData name="Tom Gorup" userId="bd7e985d6a278036" providerId="LiveId" clId="{7EBE2940-A038-244C-84E3-92D8E41EEFEA}" dt="2023-05-07T01:14:17.275" v="3366" actId="2696"/>
          <pc:sldLayoutMkLst>
            <pc:docMk/>
            <pc:sldMasterMk cId="0" sldId="2147483669"/>
            <pc:sldLayoutMk cId="0" sldId="2147483651"/>
          </pc:sldLayoutMkLst>
        </pc:sldLayoutChg>
        <pc:sldLayoutChg chg="del">
          <pc:chgData name="Tom Gorup" userId="bd7e985d6a278036" providerId="LiveId" clId="{7EBE2940-A038-244C-84E3-92D8E41EEFEA}" dt="2023-05-07T01:14:16.990" v="3344" actId="2696"/>
          <pc:sldLayoutMkLst>
            <pc:docMk/>
            <pc:sldMasterMk cId="0" sldId="2147483669"/>
            <pc:sldLayoutMk cId="0" sldId="2147483653"/>
          </pc:sldLayoutMkLst>
        </pc:sldLayoutChg>
        <pc:sldLayoutChg chg="del">
          <pc:chgData name="Tom Gorup" userId="bd7e985d6a278036" providerId="LiveId" clId="{7EBE2940-A038-244C-84E3-92D8E41EEFEA}" dt="2023-05-07T01:14:17.378" v="3370" actId="2696"/>
          <pc:sldLayoutMkLst>
            <pc:docMk/>
            <pc:sldMasterMk cId="0" sldId="2147483669"/>
            <pc:sldLayoutMk cId="0" sldId="2147483655"/>
          </pc:sldLayoutMkLst>
        </pc:sldLayoutChg>
        <pc:sldLayoutChg chg="del">
          <pc:chgData name="Tom Gorup" userId="bd7e985d6a278036" providerId="LiveId" clId="{7EBE2940-A038-244C-84E3-92D8E41EEFEA}" dt="2023-05-06T19:06:53.200" v="1086" actId="2696"/>
          <pc:sldLayoutMkLst>
            <pc:docMk/>
            <pc:sldMasterMk cId="0" sldId="2147483669"/>
            <pc:sldLayoutMk cId="0" sldId="2147483656"/>
          </pc:sldLayoutMkLst>
        </pc:sldLayoutChg>
        <pc:sldLayoutChg chg="del">
          <pc:chgData name="Tom Gorup" userId="bd7e985d6a278036" providerId="LiveId" clId="{7EBE2940-A038-244C-84E3-92D8E41EEFEA}" dt="2023-05-07T01:14:17.627" v="3380" actId="2696"/>
          <pc:sldLayoutMkLst>
            <pc:docMk/>
            <pc:sldMasterMk cId="0" sldId="2147483669"/>
            <pc:sldLayoutMk cId="0" sldId="2147483657"/>
          </pc:sldLayoutMkLst>
        </pc:sldLayoutChg>
        <pc:sldLayoutChg chg="del">
          <pc:chgData name="Tom Gorup" userId="bd7e985d6a278036" providerId="LiveId" clId="{7EBE2940-A038-244C-84E3-92D8E41EEFEA}" dt="2023-05-07T01:14:16.955" v="3337" actId="2696"/>
          <pc:sldLayoutMkLst>
            <pc:docMk/>
            <pc:sldMasterMk cId="0" sldId="2147483669"/>
            <pc:sldLayoutMk cId="0" sldId="2147483659"/>
          </pc:sldLayoutMkLst>
        </pc:sldLayoutChg>
        <pc:sldLayoutChg chg="del">
          <pc:chgData name="Tom Gorup" userId="bd7e985d6a278036" providerId="LiveId" clId="{7EBE2940-A038-244C-84E3-92D8E41EEFEA}" dt="2023-05-07T01:14:17.417" v="3375" actId="2696"/>
          <pc:sldLayoutMkLst>
            <pc:docMk/>
            <pc:sldMasterMk cId="0" sldId="2147483669"/>
            <pc:sldLayoutMk cId="0" sldId="2147483660"/>
          </pc:sldLayoutMkLst>
        </pc:sldLayoutChg>
        <pc:sldLayoutChg chg="del">
          <pc:chgData name="Tom Gorup" userId="bd7e985d6a278036" providerId="LiveId" clId="{7EBE2940-A038-244C-84E3-92D8E41EEFEA}" dt="2023-05-07T01:14:17.645" v="3382" actId="2696"/>
          <pc:sldLayoutMkLst>
            <pc:docMk/>
            <pc:sldMasterMk cId="0" sldId="2147483669"/>
            <pc:sldLayoutMk cId="0" sldId="2147483661"/>
          </pc:sldLayoutMkLst>
        </pc:sldLayoutChg>
        <pc:sldLayoutChg chg="del">
          <pc:chgData name="Tom Gorup" userId="bd7e985d6a278036" providerId="LiveId" clId="{7EBE2940-A038-244C-84E3-92D8E41EEFEA}" dt="2023-05-07T01:14:17.122" v="3353" actId="2696"/>
          <pc:sldLayoutMkLst>
            <pc:docMk/>
            <pc:sldMasterMk cId="0" sldId="2147483669"/>
            <pc:sldLayoutMk cId="0" sldId="2147483663"/>
          </pc:sldLayoutMkLst>
        </pc:sldLayoutChg>
        <pc:sldLayoutChg chg="del">
          <pc:chgData name="Tom Gorup" userId="bd7e985d6a278036" providerId="LiveId" clId="{7EBE2940-A038-244C-84E3-92D8E41EEFEA}" dt="2023-05-07T01:14:16.974" v="3340" actId="2696"/>
          <pc:sldLayoutMkLst>
            <pc:docMk/>
            <pc:sldMasterMk cId="0" sldId="2147483669"/>
            <pc:sldLayoutMk cId="0" sldId="2147483664"/>
          </pc:sldLayoutMkLst>
        </pc:sldLayoutChg>
        <pc:sldLayoutChg chg="del">
          <pc:chgData name="Tom Gorup" userId="bd7e985d6a278036" providerId="LiveId" clId="{7EBE2940-A038-244C-84E3-92D8E41EEFEA}" dt="2023-05-07T01:14:17.162" v="3355" actId="2696"/>
          <pc:sldLayoutMkLst>
            <pc:docMk/>
            <pc:sldMasterMk cId="0" sldId="2147483669"/>
            <pc:sldLayoutMk cId="0" sldId="2147483666"/>
          </pc:sldLayoutMkLst>
        </pc:sldLayoutChg>
      </pc:sldMasterChg>
      <pc:sldMasterChg chg="del delSldLayout">
        <pc:chgData name="Tom Gorup" userId="bd7e985d6a278036" providerId="LiveId" clId="{7EBE2940-A038-244C-84E3-92D8E41EEFEA}" dt="2023-05-07T01:14:17.660" v="3386" actId="2696"/>
        <pc:sldMasterMkLst>
          <pc:docMk/>
          <pc:sldMasterMk cId="0" sldId="2147483670"/>
        </pc:sldMasterMkLst>
        <pc:sldLayoutChg chg="del">
          <pc:chgData name="Tom Gorup" userId="bd7e985d6a278036" providerId="LiveId" clId="{7EBE2940-A038-244C-84E3-92D8E41EEFEA}" dt="2023-05-07T01:14:17.659" v="3385" actId="2696"/>
          <pc:sldLayoutMkLst>
            <pc:docMk/>
            <pc:sldMasterMk cId="0" sldId="2147483670"/>
            <pc:sldLayoutMk cId="0" sldId="214748366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ref.ly/logosres/lbd?art=pontius_pilate.the_historical_pontius_pilate.conflict_with_the_jewish_people&amp;off=1004&amp;ctx=es+18.3.1+%C2%A7%C2%A755%E2%80%9359).%0a~A+second+conflict+oc"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ref.ly/logosres/lbd?art=pontius_pilate.the_historical_pontius_pilate.conflict_with_the_jewish_people&amp;off=1004&amp;ctx=es+18.3.1+%C2%A7%C2%A755%E2%80%9359).%0a~A+second+conflict+oc"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ref.ly/logosres/lbd?art=pontius_pilate.the_historical_pontius_pilate.conflict_with_the_jewish_people&amp;off=1004&amp;ctx=es+18.3.1+%C2%A7%C2%A755%E2%80%9359).%0a~A+second+conflict+oc"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850">
              <a:solidFill>
                <a:srgbClr val="5F7D96"/>
              </a:solidFill>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If you live by the world, Truth is what you want it to be</a:t>
            </a:r>
          </a:p>
          <a:p>
            <a:r>
              <a:rPr lang="en-US" dirty="0"/>
              <a:t>I saw a comment on a post the other day and discovered there were 3 truth’s</a:t>
            </a:r>
          </a:p>
        </p:txBody>
      </p:sp>
    </p:spTree>
    <p:extLst>
      <p:ext uri="{BB962C8B-B14F-4D97-AF65-F5344CB8AC3E}">
        <p14:creationId xmlns:p14="http://schemas.microsoft.com/office/powerpoint/2010/main" val="1113029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Interesting; here’s another great definition for us as well</a:t>
            </a:r>
          </a:p>
        </p:txBody>
      </p:sp>
    </p:spTree>
    <p:extLst>
      <p:ext uri="{BB962C8B-B14F-4D97-AF65-F5344CB8AC3E}">
        <p14:creationId xmlns:p14="http://schemas.microsoft.com/office/powerpoint/2010/main" val="688702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Let’s hit up Webster and see what he says</a:t>
            </a:r>
          </a:p>
          <a:p>
            <a:r>
              <a:rPr lang="en-US" dirty="0"/>
              <a:t>Let’s see what Jesus says</a:t>
            </a:r>
          </a:p>
        </p:txBody>
      </p:sp>
    </p:spTree>
    <p:extLst>
      <p:ext uri="{BB962C8B-B14F-4D97-AF65-F5344CB8AC3E}">
        <p14:creationId xmlns:p14="http://schemas.microsoft.com/office/powerpoint/2010/main" val="2025565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Truth is not a what, not a thing – it’s a person</a:t>
            </a:r>
          </a:p>
          <a:p>
            <a:r>
              <a:rPr lang="en-US" dirty="0"/>
              <a:t>Truth, which consistent with reality or the original</a:t>
            </a:r>
          </a:p>
          <a:p>
            <a:r>
              <a:rPr lang="en-US" dirty="0"/>
              <a:t>How can Jesus claim to be the truth?</a:t>
            </a:r>
          </a:p>
        </p:txBody>
      </p:sp>
    </p:spTree>
    <p:extLst>
      <p:ext uri="{BB962C8B-B14F-4D97-AF65-F5344CB8AC3E}">
        <p14:creationId xmlns:p14="http://schemas.microsoft.com/office/powerpoint/2010/main" val="1255932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Jesus, more than anyone else can be consistent with the original, because he is the original!</a:t>
            </a:r>
          </a:p>
          <a:p>
            <a:endParaRPr lang="en-US" dirty="0"/>
          </a:p>
          <a:p>
            <a:endParaRPr lang="en-US" dirty="0"/>
          </a:p>
        </p:txBody>
      </p:sp>
    </p:spTree>
    <p:extLst>
      <p:ext uri="{BB962C8B-B14F-4D97-AF65-F5344CB8AC3E}">
        <p14:creationId xmlns:p14="http://schemas.microsoft.com/office/powerpoint/2010/main" val="560959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Truth is not what we want it to be, it’s not what culture says, it’s not what we feel it should be</a:t>
            </a:r>
          </a:p>
        </p:txBody>
      </p:sp>
    </p:spTree>
    <p:extLst>
      <p:ext uri="{BB962C8B-B14F-4D97-AF65-F5344CB8AC3E}">
        <p14:creationId xmlns:p14="http://schemas.microsoft.com/office/powerpoint/2010/main" val="4106328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Cultural trends can change on a dime</a:t>
            </a:r>
          </a:p>
          <a:p>
            <a:r>
              <a:rPr lang="en-US" dirty="0"/>
              <a:t>Smoking was promoted for increase lung capacity</a:t>
            </a:r>
          </a:p>
        </p:txBody>
      </p:sp>
    </p:spTree>
    <p:extLst>
      <p:ext uri="{BB962C8B-B14F-4D97-AF65-F5344CB8AC3E}">
        <p14:creationId xmlns:p14="http://schemas.microsoft.com/office/powerpoint/2010/main" val="2567355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Truth is not ABSTRACT, it is ABSOLUTE!</a:t>
            </a:r>
          </a:p>
          <a:p>
            <a:r>
              <a:rPr lang="en-US" dirty="0"/>
              <a:t>Jesus does not change; therefore Jesus </a:t>
            </a:r>
          </a:p>
          <a:p>
            <a:r>
              <a:rPr lang="en-US" dirty="0"/>
              <a:t>When we build our lives on Jesus – WHERE IS OUR IDENTITY?</a:t>
            </a:r>
          </a:p>
        </p:txBody>
      </p:sp>
    </p:spTree>
    <p:extLst>
      <p:ext uri="{BB962C8B-B14F-4D97-AF65-F5344CB8AC3E}">
        <p14:creationId xmlns:p14="http://schemas.microsoft.com/office/powerpoint/2010/main" val="1148346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How are building your relationship with Jesus?</a:t>
            </a:r>
          </a:p>
          <a:p>
            <a:r>
              <a:rPr lang="en-US" dirty="0"/>
              <a:t>Watch His feet, not just his mouth</a:t>
            </a:r>
          </a:p>
          <a:p>
            <a:endParaRPr lang="en-US" dirty="0"/>
          </a:p>
        </p:txBody>
      </p:sp>
    </p:spTree>
    <p:extLst>
      <p:ext uri="{BB962C8B-B14F-4D97-AF65-F5344CB8AC3E}">
        <p14:creationId xmlns:p14="http://schemas.microsoft.com/office/powerpoint/2010/main" val="3380046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Jesus, more than anyone else can be consistent with the original, because he is the original!</a:t>
            </a:r>
          </a:p>
          <a:p>
            <a:endParaRPr lang="en-US" dirty="0"/>
          </a:p>
          <a:p>
            <a:r>
              <a:rPr lang="en-US" dirty="0"/>
              <a:t>How are you spending your time getting to know the truth?</a:t>
            </a:r>
          </a:p>
        </p:txBody>
      </p:sp>
    </p:spTree>
    <p:extLst>
      <p:ext uri="{BB962C8B-B14F-4D97-AF65-F5344CB8AC3E}">
        <p14:creationId xmlns:p14="http://schemas.microsoft.com/office/powerpoint/2010/main" val="1336601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Brother James (older brother)</a:t>
            </a:r>
          </a:p>
          <a:p>
            <a:endParaRPr lang="en-US" dirty="0"/>
          </a:p>
          <a:p>
            <a:r>
              <a:rPr lang="en-US" dirty="0"/>
              <a:t>When did John write this book?</a:t>
            </a:r>
          </a:p>
          <a:p>
            <a:r>
              <a:rPr lang="en-US" dirty="0"/>
              <a:t>After Christ’s ascension, John became a “pillar” in the Jerusalem church. He ministered with Peter until he went to Ephesus, before the destruction of Jerusalem, where he wrote this gospel and from where the Romans exiled him to Patmos, where he wrote Revelation.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What’s unique about the gospel of John?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Miracles of Jesus which were not depicted in the other gospels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John supplies answers to some gaps in the other gospels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theological of the Gospels – which is what we’re going to talk about - along with the teach of the holy spirit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r>
              <a:rPr lang="en-US" dirty="0"/>
              <a:t>Why did John write this book?</a:t>
            </a:r>
          </a:p>
          <a:p>
            <a:r>
              <a:rPr lang="en-US" dirty="0"/>
              <a:t>Likely John was aware of the other Gospels (Matthew, Mark, and Luke)</a:t>
            </a:r>
          </a:p>
          <a:p>
            <a:endParaRPr lang="en-US" dirty="0"/>
          </a:p>
        </p:txBody>
      </p:sp>
      <p:sp>
        <p:nvSpPr>
          <p:cNvPr id="4" name="Slide Number Placeholder 3"/>
          <p:cNvSpPr>
            <a:spLocks noGrp="1"/>
          </p:cNvSpPr>
          <p:nvPr>
            <p:ph type="sldNum" sz="quarter" idx="5"/>
          </p:nvPr>
        </p:nvSpPr>
        <p:spPr/>
        <p:txBody>
          <a:bodyPr/>
          <a:lstStyle/>
          <a:p>
            <a:fld id="{21A5E291-5E45-9648-A331-2158890DC48D}" type="slidenum">
              <a:rPr lang="en-US" smtClean="0"/>
              <a:t>3</a:t>
            </a:fld>
            <a:endParaRPr lang="en-US"/>
          </a:p>
        </p:txBody>
      </p:sp>
    </p:spTree>
    <p:extLst>
      <p:ext uri="{BB962C8B-B14F-4D97-AF65-F5344CB8AC3E}">
        <p14:creationId xmlns:p14="http://schemas.microsoft.com/office/powerpoint/2010/main" val="38227819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a4b6a9e36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a4b6a9e36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Annas – Father-in-law to Caiaphas</a:t>
            </a:r>
          </a:p>
          <a:p>
            <a:pPr marL="0" lvl="0" indent="0" algn="l" rtl="0">
              <a:spcBef>
                <a:spcPts val="0"/>
              </a:spcBef>
              <a:spcAft>
                <a:spcPts val="0"/>
              </a:spcAft>
              <a:buNone/>
            </a:pPr>
            <a:r>
              <a:rPr lang="en-US" dirty="0"/>
              <a:t>Caiaphas  - High Priest; president of the Sanhedrin</a:t>
            </a:r>
          </a:p>
          <a:p>
            <a:pPr marL="0" lvl="0" indent="0" algn="l" rtl="0">
              <a:spcBef>
                <a:spcPts val="0"/>
              </a:spcBef>
              <a:spcAft>
                <a:spcPts val="0"/>
              </a:spcAft>
              <a:buNone/>
            </a:pPr>
            <a:r>
              <a:rPr lang="en-US" dirty="0"/>
              <a:t>Pontius Pilot - </a:t>
            </a:r>
            <a:r>
              <a:rPr lang="en-US" dirty="0" err="1"/>
              <a:t>Govenor</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5550048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9e832d98f0_0_4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9e832d98f0_0_4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27603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90 Seconds in</a:t>
            </a:r>
          </a:p>
          <a:p>
            <a:endParaRPr lang="en-US" dirty="0"/>
          </a:p>
        </p:txBody>
      </p:sp>
    </p:spTree>
    <p:extLst>
      <p:ext uri="{BB962C8B-B14F-4D97-AF65-F5344CB8AC3E}">
        <p14:creationId xmlns:p14="http://schemas.microsoft.com/office/powerpoint/2010/main" val="20242191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Pilate’s cruel behavior and disregard for Jewish customs began immediately upon his arrival in Palestine in AD 26. He obtained his position through his mentor Sejanus—who was commander of the Praetorian Guard and known to hate Jews (Philo, On the Embassy to Gaius 159). Pilate first offended the Jews by bringing Roman standards—with images of the emperor—into Jerusalem. Previous prefects had not placed any images in Jerusalem. The Jewish people sent a delegation to Caesarea and pleaded with Pilate for five days to remove the images from the city. On the sixth day, Pilate sent soldiers into the crowd. At his signal, they were to draw their swords and cut the Jews to pieces if they did not allow Caesar’s image. The Jews fell down together and exposed their necks, for they would rather die than transgress their law. Pilate, not desiring a revolution, decided to remove the images from Jerusalem </a:t>
            </a:r>
          </a:p>
          <a:p>
            <a:r>
              <a:rPr lang="en-US" dirty="0">
                <a:effectLst/>
                <a:latin typeface="Helvetica" pitchFamily="2" charset="0"/>
              </a:rPr>
              <a:t>A second conflict occurred after Pilate took funds from the sacred treasury to build aqueducts. When Pilate visited Jerusalem, his actions caused uproar among the Jews. He mixed his own soldiers into the crowd disguised as civilians. At his signal, they beat the protestors with clubs. Many Jews died from the beatings or were trampled by the crowd</a:t>
            </a:r>
            <a:r>
              <a:rPr lang="en-US" dirty="0">
                <a:effectLst/>
                <a:latin typeface="Times"/>
              </a:rPr>
              <a:t> Michael Brandon Massey, </a:t>
            </a:r>
            <a:r>
              <a:rPr lang="en-US" u="sng" dirty="0">
                <a:solidFill>
                  <a:srgbClr val="0000FF"/>
                </a:solidFill>
                <a:effectLst/>
                <a:latin typeface="Times"/>
                <a:hlinkClick r:id="rId3"/>
              </a:rPr>
              <a:t>“Pontius Pilate,”</a:t>
            </a:r>
            <a:r>
              <a:rPr lang="en-US" dirty="0">
                <a:effectLst/>
                <a:latin typeface="Times"/>
              </a:rPr>
              <a:t> ed. John D. Barry et al., </a:t>
            </a:r>
            <a:r>
              <a:rPr lang="en-US" i="1" dirty="0">
                <a:effectLst/>
                <a:latin typeface="Times"/>
              </a:rPr>
              <a:t>The </a:t>
            </a:r>
            <a:r>
              <a:rPr lang="en-US" i="1" dirty="0" err="1">
                <a:effectLst/>
                <a:latin typeface="Times"/>
              </a:rPr>
              <a:t>Lexham</a:t>
            </a:r>
            <a:r>
              <a:rPr lang="en-US" i="1" dirty="0">
                <a:effectLst/>
                <a:latin typeface="Times"/>
              </a:rPr>
              <a:t> Bible Dictionary</a:t>
            </a:r>
            <a:r>
              <a:rPr lang="en-US" dirty="0">
                <a:effectLst/>
                <a:latin typeface="Times"/>
              </a:rPr>
              <a:t> (Bellingham, WA: </a:t>
            </a:r>
            <a:r>
              <a:rPr lang="en-US" dirty="0" err="1">
                <a:effectLst/>
                <a:latin typeface="Times"/>
              </a:rPr>
              <a:t>Lexham</a:t>
            </a:r>
            <a:r>
              <a:rPr lang="en-US" dirty="0">
                <a:effectLst/>
                <a:latin typeface="Times"/>
              </a:rPr>
              <a:t> Press, 2016).</a:t>
            </a:r>
          </a:p>
        </p:txBody>
      </p:sp>
    </p:spTree>
    <p:extLst>
      <p:ext uri="{BB962C8B-B14F-4D97-AF65-F5344CB8AC3E}">
        <p14:creationId xmlns:p14="http://schemas.microsoft.com/office/powerpoint/2010/main" val="34721787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Pilate’s cruel behavior and disregard for Jewish customs began immediately upon his arrival in Palestine in AD 26. He obtained his position through his mentor Sejanus—who was commander of the Praetorian Guard and known to hate Jews (Philo, On the Embassy to Gaius 159). Pilate first offended the Jews by bringing Roman standards—with images of the emperor—into Jerusalem. Previous prefects had not placed any images in Jerusalem. The Jewish people sent a delegation to Caesarea and pleaded with Pilate for five days to remove the images from the city. On the sixth day, Pilate sent soldiers into the crowd. At his signal, they were to draw their swords and cut the Jews to pieces if they did not allow Caesar’s image. The Jews fell down together and exposed their necks, for they would rather die than transgress their law. Pilate, not desiring a revolution, decided to remove the images from Jerusalem </a:t>
            </a:r>
          </a:p>
          <a:p>
            <a:r>
              <a:rPr lang="en-US" dirty="0">
                <a:effectLst/>
                <a:latin typeface="Helvetica" pitchFamily="2" charset="0"/>
              </a:rPr>
              <a:t>A second conflict occurred after Pilate took funds from the sacred treasury to build aqueducts. When Pilate visited Jerusalem, his actions caused uproar among the Jews. He mixed his own soldiers into the crowd disguised as civilians. At his signal, they beat the protestors with clubs. Many Jews died from the beatings or were trampled by the crowd</a:t>
            </a:r>
            <a:r>
              <a:rPr lang="en-US" dirty="0">
                <a:effectLst/>
                <a:latin typeface="Times"/>
              </a:rPr>
              <a:t> Michael Brandon Massey, </a:t>
            </a:r>
            <a:r>
              <a:rPr lang="en-US" u="sng" dirty="0">
                <a:solidFill>
                  <a:srgbClr val="0000FF"/>
                </a:solidFill>
                <a:effectLst/>
                <a:latin typeface="Times"/>
                <a:hlinkClick r:id="rId3"/>
              </a:rPr>
              <a:t>“Pontius Pilate,”</a:t>
            </a:r>
            <a:r>
              <a:rPr lang="en-US" dirty="0">
                <a:effectLst/>
                <a:latin typeface="Times"/>
              </a:rPr>
              <a:t> ed. John D. Barry et al., </a:t>
            </a:r>
            <a:r>
              <a:rPr lang="en-US" i="1" dirty="0">
                <a:effectLst/>
                <a:latin typeface="Times"/>
              </a:rPr>
              <a:t>The </a:t>
            </a:r>
            <a:r>
              <a:rPr lang="en-US" i="1" dirty="0" err="1">
                <a:effectLst/>
                <a:latin typeface="Times"/>
              </a:rPr>
              <a:t>Lexham</a:t>
            </a:r>
            <a:r>
              <a:rPr lang="en-US" i="1" dirty="0">
                <a:effectLst/>
                <a:latin typeface="Times"/>
              </a:rPr>
              <a:t> Bible Dictionary</a:t>
            </a:r>
            <a:r>
              <a:rPr lang="en-US" dirty="0">
                <a:effectLst/>
                <a:latin typeface="Times"/>
              </a:rPr>
              <a:t> (Bellingham, WA: </a:t>
            </a:r>
            <a:r>
              <a:rPr lang="en-US" dirty="0" err="1">
                <a:effectLst/>
                <a:latin typeface="Times"/>
              </a:rPr>
              <a:t>Lexham</a:t>
            </a:r>
            <a:r>
              <a:rPr lang="en-US" dirty="0">
                <a:effectLst/>
                <a:latin typeface="Times"/>
              </a:rPr>
              <a:t> Press, 2016).</a:t>
            </a:r>
          </a:p>
        </p:txBody>
      </p:sp>
    </p:spTree>
    <p:extLst>
      <p:ext uri="{BB962C8B-B14F-4D97-AF65-F5344CB8AC3E}">
        <p14:creationId xmlns:p14="http://schemas.microsoft.com/office/powerpoint/2010/main" val="41383457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43014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Google Shape;1483;ga4b6a9e366_0_1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4" name="Google Shape;1484;ga4b6a9e366_0_1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Sanhedrin: </a:t>
            </a:r>
          </a:p>
          <a:p>
            <a:pPr marL="0" lvl="0" indent="0" algn="l" rtl="0">
              <a:spcBef>
                <a:spcPts val="0"/>
              </a:spcBef>
              <a:spcAft>
                <a:spcPts val="0"/>
              </a:spcAft>
              <a:buNone/>
            </a:pPr>
            <a:r>
              <a:rPr lang="en-US" dirty="0"/>
              <a:t>Even though the Pharisees were not the majority party in this ruling body, they at times had the ability to persuade the entire group, often through the influence of individuals from distinguished families</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t>They were always subject to Rome, who even had authority to appoint the high priest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158750" lvl="0" indent="0">
              <a:buNone/>
            </a:pPr>
            <a:r>
              <a:rPr lang="en-US" dirty="0"/>
              <a:t>Pontius: </a:t>
            </a:r>
          </a:p>
          <a:p>
            <a:pPr marL="158750" lvl="0" indent="0">
              <a:buNone/>
            </a:pPr>
            <a:r>
              <a:rPr lang="en-US" dirty="0"/>
              <a:t>Pilate’s cruel behavior and disregard for Jewish customs began immediately upon his arrival in Palestine in AD 26. He obtained his position through his mentor Sejanus—who was commander of the Praetorian Guard and known to hate Jews (Philo, On the Embassy to Gaius 159). Pilate first offended the Jews by bringing Roman standards—with images of the emperor—into Jerusalem. Previous prefects had not placed any images in Jerusalem. The Jewish people sent a delegation to Caesarea and pleaded with Pilate for five days to remove the images from the city. On the sixth day, Pilate sent soldiers into the crowd. At his signal, they were to draw their swords and cut the Jews to pieces if they did not allow Caesar’s image. The Jews fell down together and exposed their necks, for they would rather die than transgress their law. Pilate, not desiring a revolution, decided to remove the images from Jerusalem </a:t>
            </a:r>
          </a:p>
          <a:p>
            <a:pPr marL="158750" lvl="0" indent="0">
              <a:buNone/>
            </a:pPr>
            <a:r>
              <a:rPr lang="en-US" dirty="0">
                <a:effectLst/>
                <a:latin typeface="Helvetica" pitchFamily="2" charset="0"/>
              </a:rPr>
              <a:t>A second conflict occurred after Pilate took funds from the sacred treasury to build aqueducts. When Pilate visited Jerusalem, his actions caused uproar among the Jews. He mixed his own soldiers into the crowd disguised as civilians. At his signal, they beat the protestors with clubs. Many Jews died from the beatings or were trampled by the crowd</a:t>
            </a:r>
            <a:r>
              <a:rPr lang="en-US" dirty="0">
                <a:effectLst/>
                <a:latin typeface="Times"/>
              </a:rPr>
              <a:t> Michael Brandon Massey, </a:t>
            </a:r>
            <a:r>
              <a:rPr lang="en-US" u="sng" dirty="0">
                <a:solidFill>
                  <a:srgbClr val="0000FF"/>
                </a:solidFill>
                <a:effectLst/>
                <a:latin typeface="Times"/>
                <a:hlinkClick r:id="rId3"/>
              </a:rPr>
              <a:t>“Pontius Pilate,”</a:t>
            </a:r>
            <a:r>
              <a:rPr lang="en-US" dirty="0">
                <a:effectLst/>
                <a:latin typeface="Times"/>
              </a:rPr>
              <a:t> ed. John D. Barry et al., </a:t>
            </a:r>
            <a:r>
              <a:rPr lang="en-US" i="1" dirty="0">
                <a:effectLst/>
                <a:latin typeface="Times"/>
              </a:rPr>
              <a:t>The </a:t>
            </a:r>
            <a:r>
              <a:rPr lang="en-US" i="1" dirty="0" err="1">
                <a:effectLst/>
                <a:latin typeface="Times"/>
              </a:rPr>
              <a:t>Lexham</a:t>
            </a:r>
            <a:r>
              <a:rPr lang="en-US" i="1" dirty="0">
                <a:effectLst/>
                <a:latin typeface="Times"/>
              </a:rPr>
              <a:t> Bible Dictionary</a:t>
            </a:r>
            <a:r>
              <a:rPr lang="en-US" dirty="0">
                <a:effectLst/>
                <a:latin typeface="Times"/>
              </a:rPr>
              <a:t> (Bellingham, WA: </a:t>
            </a:r>
            <a:r>
              <a:rPr lang="en-US" dirty="0" err="1">
                <a:effectLst/>
                <a:latin typeface="Times"/>
              </a:rPr>
              <a:t>Lexham</a:t>
            </a:r>
            <a:r>
              <a:rPr lang="en-US" dirty="0">
                <a:effectLst/>
                <a:latin typeface="Times"/>
              </a:rPr>
              <a:t> Press, 2016).</a:t>
            </a: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36080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effectLst/>
                <a:latin typeface="Helvetica" pitchFamily="2" charset="0"/>
              </a:rPr>
              <a:t>1. That He had spoken against the temple, which was considered a capital crime by the </a:t>
            </a:r>
            <a:r>
              <a:rPr lang="en-US" dirty="0">
                <a:solidFill>
                  <a:srgbClr val="FFFFFF"/>
                </a:solidFill>
                <a:effectLst/>
                <a:latin typeface="Helvetica" pitchFamily="2" charset="0"/>
              </a:rPr>
              <a:t>Sanhedrin</a:t>
            </a:r>
            <a:endParaRPr lang="en-US" dirty="0">
              <a:effectLst/>
              <a:latin typeface="Helvetica" pitchFamily="2" charset="0"/>
            </a:endParaRPr>
          </a:p>
          <a:p>
            <a:pPr marL="158750" indent="0">
              <a:buNone/>
            </a:pPr>
            <a:r>
              <a:rPr lang="en-US" dirty="0">
                <a:effectLst/>
                <a:latin typeface="Helvetica" pitchFamily="2" charset="0"/>
              </a:rPr>
              <a:t>2. That He had committed blasphemy, which was punishable by stoning. The Mishnah defined blasphemy simply as speaking the divine name of Yahweh (Danby, </a:t>
            </a:r>
            <a:r>
              <a:rPr lang="en-US" i="1" dirty="0">
                <a:effectLst/>
                <a:latin typeface="Helvetica" pitchFamily="2" charset="0"/>
              </a:rPr>
              <a:t>Tractate </a:t>
            </a:r>
            <a:r>
              <a:rPr lang="en-US" i="1" dirty="0">
                <a:solidFill>
                  <a:srgbClr val="FFFFFF"/>
                </a:solidFill>
                <a:effectLst/>
                <a:latin typeface="Helvetica" pitchFamily="2" charset="0"/>
              </a:rPr>
              <a:t>Sanhedrin</a:t>
            </a:r>
            <a:r>
              <a:rPr lang="en-US" dirty="0">
                <a:effectLst/>
                <a:latin typeface="Helvetica" pitchFamily="2" charset="0"/>
              </a:rPr>
              <a:t>, 98), but other Jewish documents defined blasphemy more broadly (Bock, </a:t>
            </a:r>
            <a:r>
              <a:rPr lang="en-US" i="1" dirty="0">
                <a:effectLst/>
                <a:latin typeface="Helvetica" pitchFamily="2" charset="0"/>
              </a:rPr>
              <a:t>Blasphemy and Exaltation</a:t>
            </a:r>
            <a:r>
              <a:rPr lang="en-US" dirty="0">
                <a:effectLst/>
                <a:latin typeface="Helvetica" pitchFamily="2" charset="0"/>
              </a:rPr>
              <a:t>, 110–12). Bock notes that for someone to consider himself worthy to sit at the right hand of God was considered blasphemous and unthinkable (Bock, </a:t>
            </a:r>
            <a:r>
              <a:rPr lang="en-US" i="1" dirty="0">
                <a:effectLst/>
                <a:latin typeface="Helvetica" pitchFamily="2" charset="0"/>
              </a:rPr>
              <a:t>Blasphemy and Exaltation</a:t>
            </a:r>
            <a:r>
              <a:rPr lang="en-US" dirty="0">
                <a:effectLst/>
                <a:latin typeface="Helvetica" pitchFamily="2" charset="0"/>
              </a:rPr>
              <a:t>, 183).</a:t>
            </a:r>
          </a:p>
        </p:txBody>
      </p:sp>
    </p:spTree>
    <p:extLst>
      <p:ext uri="{BB962C8B-B14F-4D97-AF65-F5344CB8AC3E}">
        <p14:creationId xmlns:p14="http://schemas.microsoft.com/office/powerpoint/2010/main" val="817195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Showing their true colors</a:t>
            </a:r>
          </a:p>
          <a:p>
            <a:r>
              <a:rPr lang="en-US" dirty="0"/>
              <a:t>Fulfill the word that Jesus had spoken – prophecies</a:t>
            </a:r>
          </a:p>
          <a:p>
            <a:endParaRPr lang="en-US" dirty="0"/>
          </a:p>
        </p:txBody>
      </p:sp>
    </p:spTree>
    <p:extLst>
      <p:ext uri="{BB962C8B-B14F-4D97-AF65-F5344CB8AC3E}">
        <p14:creationId xmlns:p14="http://schemas.microsoft.com/office/powerpoint/2010/main" val="2403664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95740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30200" indent="-171450">
              <a:buFont typeface="Arial" panose="020B0604020202020204" pitchFamily="34" charset="0"/>
              <a:buChar char="•"/>
            </a:pPr>
            <a:r>
              <a:rPr lang="en-US" sz="1100" dirty="0">
                <a:latin typeface="Calibri" panose="020F0502020204030204" pitchFamily="34" charset="0"/>
              </a:rPr>
              <a:t>“for this I come into the world” – Deity</a:t>
            </a:r>
          </a:p>
          <a:p>
            <a:pPr marL="330200" indent="-171450">
              <a:buFont typeface="Arial" panose="020B0604020202020204" pitchFamily="34" charset="0"/>
              <a:buChar char="•"/>
            </a:pPr>
            <a:r>
              <a:rPr lang="en-US" sz="1100" dirty="0">
                <a:latin typeface="Calibri" panose="020F0502020204030204" pitchFamily="34" charset="0"/>
              </a:rPr>
              <a:t>“For this purpose I was born” – Humanity </a:t>
            </a:r>
          </a:p>
          <a:p>
            <a:pPr marL="330200" indent="-171450">
              <a:buFont typeface="Arial" panose="020B0604020202020204" pitchFamily="34" charset="0"/>
              <a:buChar char="•"/>
            </a:pPr>
            <a:r>
              <a:rPr lang="en-US" sz="1100" dirty="0">
                <a:latin typeface="Calibri" panose="020F0502020204030204" pitchFamily="34" charset="0"/>
              </a:rPr>
              <a:t>“to bear witness [testify] to the truth” – Why </a:t>
            </a:r>
            <a:endParaRPr lang="en-US" sz="1100" dirty="0"/>
          </a:p>
          <a:p>
            <a:endParaRPr lang="en-US" dirty="0"/>
          </a:p>
        </p:txBody>
      </p:sp>
    </p:spTree>
    <p:extLst>
      <p:ext uri="{BB962C8B-B14F-4D97-AF65-F5344CB8AC3E}">
        <p14:creationId xmlns:p14="http://schemas.microsoft.com/office/powerpoint/2010/main" val="3074068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Pilot said this cynically, denying the possibility of knowing truth; impractical as abstract truth; no one had been able to tell him truth; convinced there was no such thing as truth</a:t>
            </a:r>
          </a:p>
          <a:p>
            <a:endParaRPr lang="en-US" dirty="0"/>
          </a:p>
        </p:txBody>
      </p:sp>
    </p:spTree>
    <p:extLst>
      <p:ext uri="{BB962C8B-B14F-4D97-AF65-F5344CB8AC3E}">
        <p14:creationId xmlns:p14="http://schemas.microsoft.com/office/powerpoint/2010/main" val="3984984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20000" y="857328"/>
            <a:ext cx="3852000" cy="24831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5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20000" y="3790990"/>
            <a:ext cx="3436500" cy="7926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800"/>
              <a:buNone/>
              <a:defRPr sz="1800">
                <a:highlight>
                  <a:srgbClr val="FFC05C"/>
                </a:highligh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720000" y="540000"/>
            <a:ext cx="77040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7" name="Google Shape;17;p4"/>
          <p:cNvSpPr txBox="1">
            <a:spLocks noGrp="1"/>
          </p:cNvSpPr>
          <p:nvPr>
            <p:ph type="body" idx="1"/>
          </p:nvPr>
        </p:nvSpPr>
        <p:spPr>
          <a:xfrm>
            <a:off x="720000" y="1213725"/>
            <a:ext cx="7704000" cy="3389700"/>
          </a:xfrm>
          <a:prstGeom prst="rect">
            <a:avLst/>
          </a:prstGeom>
        </p:spPr>
        <p:txBody>
          <a:bodyPr spcFirstLastPara="1" wrap="square" lIns="91425" tIns="91425" rIns="91425" bIns="91425" anchor="ctr" anchorCtr="0">
            <a:noAutofit/>
          </a:bodyPr>
          <a:lstStyle>
            <a:lvl1pPr marL="457200" lvl="0" indent="-298450">
              <a:lnSpc>
                <a:spcPct val="100000"/>
              </a:lnSpc>
              <a:spcBef>
                <a:spcPts val="0"/>
              </a:spcBef>
              <a:spcAft>
                <a:spcPts val="0"/>
              </a:spcAft>
              <a:buClr>
                <a:srgbClr val="434343"/>
              </a:buClr>
              <a:buSzPts val="1100"/>
              <a:buAutoNum type="arabicPeriod"/>
              <a:defRPr sz="1200"/>
            </a:lvl1pPr>
            <a:lvl2pPr marL="914400" lvl="1" indent="-298450">
              <a:spcBef>
                <a:spcPts val="0"/>
              </a:spcBef>
              <a:spcAft>
                <a:spcPts val="0"/>
              </a:spcAft>
              <a:buClr>
                <a:srgbClr val="434343"/>
              </a:buClr>
              <a:buSzPts val="1100"/>
              <a:buFont typeface="Muli"/>
              <a:buAutoNum type="alphaLcPeriod"/>
              <a:defRPr sz="1100"/>
            </a:lvl2pPr>
            <a:lvl3pPr marL="1371600" lvl="2" indent="-298450">
              <a:spcBef>
                <a:spcPts val="0"/>
              </a:spcBef>
              <a:spcAft>
                <a:spcPts val="0"/>
              </a:spcAft>
              <a:buClr>
                <a:srgbClr val="434343"/>
              </a:buClr>
              <a:buSzPts val="1100"/>
              <a:buFont typeface="Muli"/>
              <a:buAutoNum type="romanLcPeriod"/>
              <a:defRPr sz="1100"/>
            </a:lvl3pPr>
            <a:lvl4pPr marL="1828800" lvl="3" indent="-298450">
              <a:spcBef>
                <a:spcPts val="0"/>
              </a:spcBef>
              <a:spcAft>
                <a:spcPts val="0"/>
              </a:spcAft>
              <a:buClr>
                <a:srgbClr val="434343"/>
              </a:buClr>
              <a:buSzPts val="1100"/>
              <a:buFont typeface="Muli"/>
              <a:buAutoNum type="arabicPeriod"/>
              <a:defRPr sz="1100"/>
            </a:lvl4pPr>
            <a:lvl5pPr marL="2286000" lvl="4" indent="-298450">
              <a:spcBef>
                <a:spcPts val="0"/>
              </a:spcBef>
              <a:spcAft>
                <a:spcPts val="0"/>
              </a:spcAft>
              <a:buClr>
                <a:srgbClr val="434343"/>
              </a:buClr>
              <a:buSzPts val="1100"/>
              <a:buFont typeface="Muli"/>
              <a:buAutoNum type="alphaLcPeriod"/>
              <a:defRPr sz="1100"/>
            </a:lvl5pPr>
            <a:lvl6pPr marL="2743200" lvl="5" indent="-298450">
              <a:spcBef>
                <a:spcPts val="0"/>
              </a:spcBef>
              <a:spcAft>
                <a:spcPts val="0"/>
              </a:spcAft>
              <a:buClr>
                <a:srgbClr val="434343"/>
              </a:buClr>
              <a:buSzPts val="1100"/>
              <a:buFont typeface="Muli"/>
              <a:buAutoNum type="romanLcPeriod"/>
              <a:defRPr sz="1100"/>
            </a:lvl6pPr>
            <a:lvl7pPr marL="3200400" lvl="6" indent="-298450">
              <a:spcBef>
                <a:spcPts val="0"/>
              </a:spcBef>
              <a:spcAft>
                <a:spcPts val="0"/>
              </a:spcAft>
              <a:buClr>
                <a:srgbClr val="434343"/>
              </a:buClr>
              <a:buSzPts val="1100"/>
              <a:buFont typeface="Muli"/>
              <a:buAutoNum type="arabicPeriod"/>
              <a:defRPr sz="1100"/>
            </a:lvl7pPr>
            <a:lvl8pPr marL="3657600" lvl="7" indent="-298450">
              <a:spcBef>
                <a:spcPts val="0"/>
              </a:spcBef>
              <a:spcAft>
                <a:spcPts val="0"/>
              </a:spcAft>
              <a:buClr>
                <a:srgbClr val="434343"/>
              </a:buClr>
              <a:buSzPts val="1100"/>
              <a:buFont typeface="Muli"/>
              <a:buAutoNum type="alphaLcPeriod"/>
              <a:defRPr sz="1100"/>
            </a:lvl8pPr>
            <a:lvl9pPr marL="4114800" lvl="8" indent="-298450">
              <a:spcBef>
                <a:spcPts val="0"/>
              </a:spcBef>
              <a:spcAft>
                <a:spcPts val="0"/>
              </a:spcAft>
              <a:buClr>
                <a:srgbClr val="434343"/>
              </a:buClr>
              <a:buSzPts val="1100"/>
              <a:buFont typeface="Muli"/>
              <a:buAutoNum type="romanLcPeriod"/>
              <a:defRPr sz="11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720000" y="540000"/>
            <a:ext cx="77040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720000" y="1435300"/>
            <a:ext cx="4638000" cy="2434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000">
                <a:highlight>
                  <a:srgbClr val="FFC05C"/>
                </a:highlight>
              </a:defRPr>
            </a:lvl1pPr>
            <a:lvl2pPr lvl="1" algn="ctr">
              <a:spcBef>
                <a:spcPts val="0"/>
              </a:spcBef>
              <a:spcAft>
                <a:spcPts val="0"/>
              </a:spcAft>
              <a:buSzPts val="4800"/>
              <a:buFont typeface="Glegoo"/>
              <a:buNone/>
              <a:defRPr sz="4800">
                <a:latin typeface="Glegoo"/>
                <a:ea typeface="Glegoo"/>
                <a:cs typeface="Glegoo"/>
                <a:sym typeface="Glegoo"/>
              </a:defRPr>
            </a:lvl2pPr>
            <a:lvl3pPr lvl="2" algn="ctr">
              <a:spcBef>
                <a:spcPts val="0"/>
              </a:spcBef>
              <a:spcAft>
                <a:spcPts val="0"/>
              </a:spcAft>
              <a:buSzPts val="4800"/>
              <a:buFont typeface="Glegoo"/>
              <a:buNone/>
              <a:defRPr sz="4800">
                <a:latin typeface="Glegoo"/>
                <a:ea typeface="Glegoo"/>
                <a:cs typeface="Glegoo"/>
                <a:sym typeface="Glegoo"/>
              </a:defRPr>
            </a:lvl3pPr>
            <a:lvl4pPr lvl="3" algn="ctr">
              <a:spcBef>
                <a:spcPts val="0"/>
              </a:spcBef>
              <a:spcAft>
                <a:spcPts val="0"/>
              </a:spcAft>
              <a:buSzPts val="4800"/>
              <a:buFont typeface="Glegoo"/>
              <a:buNone/>
              <a:defRPr sz="4800">
                <a:latin typeface="Glegoo"/>
                <a:ea typeface="Glegoo"/>
                <a:cs typeface="Glegoo"/>
                <a:sym typeface="Glegoo"/>
              </a:defRPr>
            </a:lvl4pPr>
            <a:lvl5pPr lvl="4" algn="ctr">
              <a:spcBef>
                <a:spcPts val="0"/>
              </a:spcBef>
              <a:spcAft>
                <a:spcPts val="0"/>
              </a:spcAft>
              <a:buSzPts val="4800"/>
              <a:buFont typeface="Glegoo"/>
              <a:buNone/>
              <a:defRPr sz="4800">
                <a:latin typeface="Glegoo"/>
                <a:ea typeface="Glegoo"/>
                <a:cs typeface="Glegoo"/>
                <a:sym typeface="Glegoo"/>
              </a:defRPr>
            </a:lvl5pPr>
            <a:lvl6pPr lvl="5" algn="ctr">
              <a:spcBef>
                <a:spcPts val="0"/>
              </a:spcBef>
              <a:spcAft>
                <a:spcPts val="0"/>
              </a:spcAft>
              <a:buSzPts val="4800"/>
              <a:buFont typeface="Glegoo"/>
              <a:buNone/>
              <a:defRPr sz="4800">
                <a:latin typeface="Glegoo"/>
                <a:ea typeface="Glegoo"/>
                <a:cs typeface="Glegoo"/>
                <a:sym typeface="Glegoo"/>
              </a:defRPr>
            </a:lvl6pPr>
            <a:lvl7pPr lvl="6" algn="ctr">
              <a:spcBef>
                <a:spcPts val="0"/>
              </a:spcBef>
              <a:spcAft>
                <a:spcPts val="0"/>
              </a:spcAft>
              <a:buSzPts val="4800"/>
              <a:buFont typeface="Glegoo"/>
              <a:buNone/>
              <a:defRPr sz="4800">
                <a:latin typeface="Glegoo"/>
                <a:ea typeface="Glegoo"/>
                <a:cs typeface="Glegoo"/>
                <a:sym typeface="Glegoo"/>
              </a:defRPr>
            </a:lvl7pPr>
            <a:lvl8pPr lvl="7" algn="ctr">
              <a:spcBef>
                <a:spcPts val="0"/>
              </a:spcBef>
              <a:spcAft>
                <a:spcPts val="0"/>
              </a:spcAft>
              <a:buSzPts val="4800"/>
              <a:buFont typeface="Glegoo"/>
              <a:buNone/>
              <a:defRPr sz="4800">
                <a:latin typeface="Glegoo"/>
                <a:ea typeface="Glegoo"/>
                <a:cs typeface="Glegoo"/>
                <a:sym typeface="Glegoo"/>
              </a:defRPr>
            </a:lvl8pPr>
            <a:lvl9pPr lvl="8" algn="ctr">
              <a:spcBef>
                <a:spcPts val="0"/>
              </a:spcBef>
              <a:spcAft>
                <a:spcPts val="0"/>
              </a:spcAft>
              <a:buSzPts val="4800"/>
              <a:buFont typeface="Glegoo"/>
              <a:buNone/>
              <a:defRPr sz="4800">
                <a:latin typeface="Glegoo"/>
                <a:ea typeface="Glegoo"/>
                <a:cs typeface="Glegoo"/>
                <a:sym typeface="Glegoo"/>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MAIN_POINT_1">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1503000" y="1435300"/>
            <a:ext cx="6138000" cy="243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b="0">
                <a:latin typeface="Muli"/>
                <a:ea typeface="Muli"/>
                <a:cs typeface="Muli"/>
                <a:sym typeface="Muli"/>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80" name="Google Shape;80;p16"/>
          <p:cNvSpPr txBox="1">
            <a:spLocks noGrp="1"/>
          </p:cNvSpPr>
          <p:nvPr>
            <p:ph type="subTitle" idx="1"/>
          </p:nvPr>
        </p:nvSpPr>
        <p:spPr>
          <a:xfrm>
            <a:off x="1503000" y="3870100"/>
            <a:ext cx="6138000" cy="40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b="1">
                <a:latin typeface="Glegoo"/>
                <a:ea typeface="Glegoo"/>
                <a:cs typeface="Glegoo"/>
                <a:sym typeface="Glegoo"/>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2">
  <p:cSld name="TITLE_AND_TWO_COLUMNS_1_2">
    <p:spTree>
      <p:nvGrpSpPr>
        <p:cNvPr id="1" name="Shape 112"/>
        <p:cNvGrpSpPr/>
        <p:nvPr/>
      </p:nvGrpSpPr>
      <p:grpSpPr>
        <a:xfrm>
          <a:off x="0" y="0"/>
          <a:ext cx="0" cy="0"/>
          <a:chOff x="0" y="0"/>
          <a:chExt cx="0" cy="0"/>
        </a:xfrm>
      </p:grpSpPr>
      <p:sp>
        <p:nvSpPr>
          <p:cNvPr id="113" name="Google Shape;113;p19"/>
          <p:cNvSpPr txBox="1">
            <a:spLocks noGrp="1"/>
          </p:cNvSpPr>
          <p:nvPr>
            <p:ph type="title"/>
          </p:nvPr>
        </p:nvSpPr>
        <p:spPr>
          <a:xfrm>
            <a:off x="720000" y="5400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4" name="Google Shape;114;p19"/>
          <p:cNvSpPr txBox="1">
            <a:spLocks noGrp="1"/>
          </p:cNvSpPr>
          <p:nvPr>
            <p:ph type="subTitle" idx="1"/>
          </p:nvPr>
        </p:nvSpPr>
        <p:spPr>
          <a:xfrm>
            <a:off x="720038" y="3833325"/>
            <a:ext cx="2314200" cy="626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15" name="Google Shape;115;p19"/>
          <p:cNvSpPr txBox="1">
            <a:spLocks noGrp="1"/>
          </p:cNvSpPr>
          <p:nvPr>
            <p:ph type="subTitle" idx="2"/>
          </p:nvPr>
        </p:nvSpPr>
        <p:spPr>
          <a:xfrm>
            <a:off x="720038" y="3130675"/>
            <a:ext cx="2314200" cy="446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Font typeface="Glegoo"/>
              <a:buNone/>
              <a:defRPr sz="2000" b="1">
                <a:highlight>
                  <a:srgbClr val="FFC05C"/>
                </a:highlight>
                <a:latin typeface="Glegoo"/>
                <a:ea typeface="Glegoo"/>
                <a:cs typeface="Glegoo"/>
                <a:sym typeface="Glegoo"/>
              </a:defRPr>
            </a:lvl1pPr>
            <a:lvl2pPr lvl="1" algn="ctr" rtl="0">
              <a:spcBef>
                <a:spcPts val="0"/>
              </a:spcBef>
              <a:spcAft>
                <a:spcPts val="0"/>
              </a:spcAft>
              <a:buSzPts val="2000"/>
              <a:buFont typeface="Glegoo"/>
              <a:buNone/>
              <a:defRPr sz="2000" b="1">
                <a:highlight>
                  <a:srgbClr val="FFC05C"/>
                </a:highlight>
                <a:latin typeface="Glegoo"/>
                <a:ea typeface="Glegoo"/>
                <a:cs typeface="Glegoo"/>
                <a:sym typeface="Glegoo"/>
              </a:defRPr>
            </a:lvl2pPr>
            <a:lvl3pPr lvl="2" algn="ctr" rtl="0">
              <a:spcBef>
                <a:spcPts val="0"/>
              </a:spcBef>
              <a:spcAft>
                <a:spcPts val="0"/>
              </a:spcAft>
              <a:buSzPts val="2000"/>
              <a:buFont typeface="Glegoo"/>
              <a:buNone/>
              <a:defRPr sz="2000" b="1">
                <a:highlight>
                  <a:srgbClr val="FFC05C"/>
                </a:highlight>
                <a:latin typeface="Glegoo"/>
                <a:ea typeface="Glegoo"/>
                <a:cs typeface="Glegoo"/>
                <a:sym typeface="Glegoo"/>
              </a:defRPr>
            </a:lvl3pPr>
            <a:lvl4pPr lvl="3" algn="ctr" rtl="0">
              <a:spcBef>
                <a:spcPts val="0"/>
              </a:spcBef>
              <a:spcAft>
                <a:spcPts val="0"/>
              </a:spcAft>
              <a:buSzPts val="2000"/>
              <a:buFont typeface="Glegoo"/>
              <a:buNone/>
              <a:defRPr sz="2000" b="1">
                <a:highlight>
                  <a:srgbClr val="FFC05C"/>
                </a:highlight>
                <a:latin typeface="Glegoo"/>
                <a:ea typeface="Glegoo"/>
                <a:cs typeface="Glegoo"/>
                <a:sym typeface="Glegoo"/>
              </a:defRPr>
            </a:lvl4pPr>
            <a:lvl5pPr lvl="4" algn="ctr" rtl="0">
              <a:spcBef>
                <a:spcPts val="0"/>
              </a:spcBef>
              <a:spcAft>
                <a:spcPts val="0"/>
              </a:spcAft>
              <a:buSzPts val="2000"/>
              <a:buFont typeface="Glegoo"/>
              <a:buNone/>
              <a:defRPr sz="2000" b="1">
                <a:highlight>
                  <a:srgbClr val="FFC05C"/>
                </a:highlight>
                <a:latin typeface="Glegoo"/>
                <a:ea typeface="Glegoo"/>
                <a:cs typeface="Glegoo"/>
                <a:sym typeface="Glegoo"/>
              </a:defRPr>
            </a:lvl5pPr>
            <a:lvl6pPr lvl="5" algn="ctr" rtl="0">
              <a:spcBef>
                <a:spcPts val="0"/>
              </a:spcBef>
              <a:spcAft>
                <a:spcPts val="0"/>
              </a:spcAft>
              <a:buSzPts val="2000"/>
              <a:buFont typeface="Glegoo"/>
              <a:buNone/>
              <a:defRPr sz="2000" b="1">
                <a:highlight>
                  <a:srgbClr val="FFC05C"/>
                </a:highlight>
                <a:latin typeface="Glegoo"/>
                <a:ea typeface="Glegoo"/>
                <a:cs typeface="Glegoo"/>
                <a:sym typeface="Glegoo"/>
              </a:defRPr>
            </a:lvl6pPr>
            <a:lvl7pPr lvl="6" algn="ctr" rtl="0">
              <a:spcBef>
                <a:spcPts val="0"/>
              </a:spcBef>
              <a:spcAft>
                <a:spcPts val="0"/>
              </a:spcAft>
              <a:buSzPts val="2000"/>
              <a:buFont typeface="Glegoo"/>
              <a:buNone/>
              <a:defRPr sz="2000" b="1">
                <a:highlight>
                  <a:srgbClr val="FFC05C"/>
                </a:highlight>
                <a:latin typeface="Glegoo"/>
                <a:ea typeface="Glegoo"/>
                <a:cs typeface="Glegoo"/>
                <a:sym typeface="Glegoo"/>
              </a:defRPr>
            </a:lvl7pPr>
            <a:lvl8pPr lvl="7" algn="ctr" rtl="0">
              <a:spcBef>
                <a:spcPts val="0"/>
              </a:spcBef>
              <a:spcAft>
                <a:spcPts val="0"/>
              </a:spcAft>
              <a:buSzPts val="2000"/>
              <a:buFont typeface="Glegoo"/>
              <a:buNone/>
              <a:defRPr sz="2000" b="1">
                <a:highlight>
                  <a:srgbClr val="FFC05C"/>
                </a:highlight>
                <a:latin typeface="Glegoo"/>
                <a:ea typeface="Glegoo"/>
                <a:cs typeface="Glegoo"/>
                <a:sym typeface="Glegoo"/>
              </a:defRPr>
            </a:lvl8pPr>
            <a:lvl9pPr lvl="8" algn="ctr" rtl="0">
              <a:spcBef>
                <a:spcPts val="0"/>
              </a:spcBef>
              <a:spcAft>
                <a:spcPts val="0"/>
              </a:spcAft>
              <a:buSzPts val="2000"/>
              <a:buFont typeface="Glegoo"/>
              <a:buNone/>
              <a:defRPr sz="2000" b="1">
                <a:highlight>
                  <a:srgbClr val="FFC05C"/>
                </a:highlight>
                <a:latin typeface="Glegoo"/>
                <a:ea typeface="Glegoo"/>
                <a:cs typeface="Glegoo"/>
                <a:sym typeface="Glegoo"/>
              </a:defRPr>
            </a:lvl9pPr>
          </a:lstStyle>
          <a:p>
            <a:endParaRPr/>
          </a:p>
        </p:txBody>
      </p:sp>
      <p:sp>
        <p:nvSpPr>
          <p:cNvPr id="116" name="Google Shape;116;p19"/>
          <p:cNvSpPr txBox="1">
            <a:spLocks noGrp="1"/>
          </p:cNvSpPr>
          <p:nvPr>
            <p:ph type="subTitle" idx="3"/>
          </p:nvPr>
        </p:nvSpPr>
        <p:spPr>
          <a:xfrm>
            <a:off x="3414902" y="2340050"/>
            <a:ext cx="2314200" cy="626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17" name="Google Shape;117;p19"/>
          <p:cNvSpPr txBox="1">
            <a:spLocks noGrp="1"/>
          </p:cNvSpPr>
          <p:nvPr>
            <p:ph type="subTitle" idx="4"/>
          </p:nvPr>
        </p:nvSpPr>
        <p:spPr>
          <a:xfrm>
            <a:off x="3414902" y="1645571"/>
            <a:ext cx="2314200" cy="446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Font typeface="Glegoo"/>
              <a:buNone/>
              <a:defRPr sz="2000" b="1">
                <a:highlight>
                  <a:srgbClr val="FFC05C"/>
                </a:highlight>
                <a:latin typeface="Glegoo"/>
                <a:ea typeface="Glegoo"/>
                <a:cs typeface="Glegoo"/>
                <a:sym typeface="Glegoo"/>
              </a:defRPr>
            </a:lvl1pPr>
            <a:lvl2pPr lvl="1" algn="ctr" rtl="0">
              <a:spcBef>
                <a:spcPts val="0"/>
              </a:spcBef>
              <a:spcAft>
                <a:spcPts val="0"/>
              </a:spcAft>
              <a:buSzPts val="2000"/>
              <a:buFont typeface="Glegoo"/>
              <a:buNone/>
              <a:defRPr sz="2000" b="1">
                <a:highlight>
                  <a:srgbClr val="FFC05C"/>
                </a:highlight>
                <a:latin typeface="Glegoo"/>
                <a:ea typeface="Glegoo"/>
                <a:cs typeface="Glegoo"/>
                <a:sym typeface="Glegoo"/>
              </a:defRPr>
            </a:lvl2pPr>
            <a:lvl3pPr lvl="2" algn="ctr" rtl="0">
              <a:spcBef>
                <a:spcPts val="0"/>
              </a:spcBef>
              <a:spcAft>
                <a:spcPts val="0"/>
              </a:spcAft>
              <a:buSzPts val="2000"/>
              <a:buFont typeface="Glegoo"/>
              <a:buNone/>
              <a:defRPr sz="2000" b="1">
                <a:highlight>
                  <a:srgbClr val="FFC05C"/>
                </a:highlight>
                <a:latin typeface="Glegoo"/>
                <a:ea typeface="Glegoo"/>
                <a:cs typeface="Glegoo"/>
                <a:sym typeface="Glegoo"/>
              </a:defRPr>
            </a:lvl3pPr>
            <a:lvl4pPr lvl="3" algn="ctr" rtl="0">
              <a:spcBef>
                <a:spcPts val="0"/>
              </a:spcBef>
              <a:spcAft>
                <a:spcPts val="0"/>
              </a:spcAft>
              <a:buSzPts val="2000"/>
              <a:buFont typeface="Glegoo"/>
              <a:buNone/>
              <a:defRPr sz="2000" b="1">
                <a:highlight>
                  <a:srgbClr val="FFC05C"/>
                </a:highlight>
                <a:latin typeface="Glegoo"/>
                <a:ea typeface="Glegoo"/>
                <a:cs typeface="Glegoo"/>
                <a:sym typeface="Glegoo"/>
              </a:defRPr>
            </a:lvl4pPr>
            <a:lvl5pPr lvl="4" algn="ctr" rtl="0">
              <a:spcBef>
                <a:spcPts val="0"/>
              </a:spcBef>
              <a:spcAft>
                <a:spcPts val="0"/>
              </a:spcAft>
              <a:buSzPts val="2000"/>
              <a:buFont typeface="Glegoo"/>
              <a:buNone/>
              <a:defRPr sz="2000" b="1">
                <a:highlight>
                  <a:srgbClr val="FFC05C"/>
                </a:highlight>
                <a:latin typeface="Glegoo"/>
                <a:ea typeface="Glegoo"/>
                <a:cs typeface="Glegoo"/>
                <a:sym typeface="Glegoo"/>
              </a:defRPr>
            </a:lvl5pPr>
            <a:lvl6pPr lvl="5" algn="ctr" rtl="0">
              <a:spcBef>
                <a:spcPts val="0"/>
              </a:spcBef>
              <a:spcAft>
                <a:spcPts val="0"/>
              </a:spcAft>
              <a:buSzPts val="2000"/>
              <a:buFont typeface="Glegoo"/>
              <a:buNone/>
              <a:defRPr sz="2000" b="1">
                <a:highlight>
                  <a:srgbClr val="FFC05C"/>
                </a:highlight>
                <a:latin typeface="Glegoo"/>
                <a:ea typeface="Glegoo"/>
                <a:cs typeface="Glegoo"/>
                <a:sym typeface="Glegoo"/>
              </a:defRPr>
            </a:lvl6pPr>
            <a:lvl7pPr lvl="6" algn="ctr" rtl="0">
              <a:spcBef>
                <a:spcPts val="0"/>
              </a:spcBef>
              <a:spcAft>
                <a:spcPts val="0"/>
              </a:spcAft>
              <a:buSzPts val="2000"/>
              <a:buFont typeface="Glegoo"/>
              <a:buNone/>
              <a:defRPr sz="2000" b="1">
                <a:highlight>
                  <a:srgbClr val="FFC05C"/>
                </a:highlight>
                <a:latin typeface="Glegoo"/>
                <a:ea typeface="Glegoo"/>
                <a:cs typeface="Glegoo"/>
                <a:sym typeface="Glegoo"/>
              </a:defRPr>
            </a:lvl7pPr>
            <a:lvl8pPr lvl="7" algn="ctr" rtl="0">
              <a:spcBef>
                <a:spcPts val="0"/>
              </a:spcBef>
              <a:spcAft>
                <a:spcPts val="0"/>
              </a:spcAft>
              <a:buSzPts val="2000"/>
              <a:buFont typeface="Glegoo"/>
              <a:buNone/>
              <a:defRPr sz="2000" b="1">
                <a:highlight>
                  <a:srgbClr val="FFC05C"/>
                </a:highlight>
                <a:latin typeface="Glegoo"/>
                <a:ea typeface="Glegoo"/>
                <a:cs typeface="Glegoo"/>
                <a:sym typeface="Glegoo"/>
              </a:defRPr>
            </a:lvl8pPr>
            <a:lvl9pPr lvl="8" algn="ctr" rtl="0">
              <a:spcBef>
                <a:spcPts val="0"/>
              </a:spcBef>
              <a:spcAft>
                <a:spcPts val="0"/>
              </a:spcAft>
              <a:buSzPts val="2000"/>
              <a:buFont typeface="Glegoo"/>
              <a:buNone/>
              <a:defRPr sz="2000" b="1">
                <a:highlight>
                  <a:srgbClr val="FFC05C"/>
                </a:highlight>
                <a:latin typeface="Glegoo"/>
                <a:ea typeface="Glegoo"/>
                <a:cs typeface="Glegoo"/>
                <a:sym typeface="Glegoo"/>
              </a:defRPr>
            </a:lvl9pPr>
          </a:lstStyle>
          <a:p>
            <a:endParaRPr/>
          </a:p>
        </p:txBody>
      </p:sp>
      <p:sp>
        <p:nvSpPr>
          <p:cNvPr id="118" name="Google Shape;118;p19"/>
          <p:cNvSpPr txBox="1">
            <a:spLocks noGrp="1"/>
          </p:cNvSpPr>
          <p:nvPr>
            <p:ph type="subTitle" idx="5"/>
          </p:nvPr>
        </p:nvSpPr>
        <p:spPr>
          <a:xfrm>
            <a:off x="6109779" y="3833325"/>
            <a:ext cx="2314200" cy="626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19" name="Google Shape;119;p19"/>
          <p:cNvSpPr txBox="1">
            <a:spLocks noGrp="1"/>
          </p:cNvSpPr>
          <p:nvPr>
            <p:ph type="subTitle" idx="6"/>
          </p:nvPr>
        </p:nvSpPr>
        <p:spPr>
          <a:xfrm>
            <a:off x="6109779" y="3130675"/>
            <a:ext cx="2314200" cy="446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Font typeface="Glegoo"/>
              <a:buNone/>
              <a:defRPr sz="2000" b="1">
                <a:highlight>
                  <a:srgbClr val="FFC05C"/>
                </a:highlight>
                <a:latin typeface="Glegoo"/>
                <a:ea typeface="Glegoo"/>
                <a:cs typeface="Glegoo"/>
                <a:sym typeface="Glegoo"/>
              </a:defRPr>
            </a:lvl1pPr>
            <a:lvl2pPr lvl="1" algn="ctr" rtl="0">
              <a:spcBef>
                <a:spcPts val="0"/>
              </a:spcBef>
              <a:spcAft>
                <a:spcPts val="0"/>
              </a:spcAft>
              <a:buSzPts val="2000"/>
              <a:buFont typeface="Glegoo"/>
              <a:buNone/>
              <a:defRPr sz="2000" b="1">
                <a:highlight>
                  <a:srgbClr val="FFC05C"/>
                </a:highlight>
                <a:latin typeface="Glegoo"/>
                <a:ea typeface="Glegoo"/>
                <a:cs typeface="Glegoo"/>
                <a:sym typeface="Glegoo"/>
              </a:defRPr>
            </a:lvl2pPr>
            <a:lvl3pPr lvl="2" algn="ctr" rtl="0">
              <a:spcBef>
                <a:spcPts val="0"/>
              </a:spcBef>
              <a:spcAft>
                <a:spcPts val="0"/>
              </a:spcAft>
              <a:buSzPts val="2000"/>
              <a:buFont typeface="Glegoo"/>
              <a:buNone/>
              <a:defRPr sz="2000" b="1">
                <a:highlight>
                  <a:srgbClr val="FFC05C"/>
                </a:highlight>
                <a:latin typeface="Glegoo"/>
                <a:ea typeface="Glegoo"/>
                <a:cs typeface="Glegoo"/>
                <a:sym typeface="Glegoo"/>
              </a:defRPr>
            </a:lvl3pPr>
            <a:lvl4pPr lvl="3" algn="ctr" rtl="0">
              <a:spcBef>
                <a:spcPts val="0"/>
              </a:spcBef>
              <a:spcAft>
                <a:spcPts val="0"/>
              </a:spcAft>
              <a:buSzPts val="2000"/>
              <a:buFont typeface="Glegoo"/>
              <a:buNone/>
              <a:defRPr sz="2000" b="1">
                <a:highlight>
                  <a:srgbClr val="FFC05C"/>
                </a:highlight>
                <a:latin typeface="Glegoo"/>
                <a:ea typeface="Glegoo"/>
                <a:cs typeface="Glegoo"/>
                <a:sym typeface="Glegoo"/>
              </a:defRPr>
            </a:lvl4pPr>
            <a:lvl5pPr lvl="4" algn="ctr" rtl="0">
              <a:spcBef>
                <a:spcPts val="0"/>
              </a:spcBef>
              <a:spcAft>
                <a:spcPts val="0"/>
              </a:spcAft>
              <a:buSzPts val="2000"/>
              <a:buFont typeface="Glegoo"/>
              <a:buNone/>
              <a:defRPr sz="2000" b="1">
                <a:highlight>
                  <a:srgbClr val="FFC05C"/>
                </a:highlight>
                <a:latin typeface="Glegoo"/>
                <a:ea typeface="Glegoo"/>
                <a:cs typeface="Glegoo"/>
                <a:sym typeface="Glegoo"/>
              </a:defRPr>
            </a:lvl5pPr>
            <a:lvl6pPr lvl="5" algn="ctr" rtl="0">
              <a:spcBef>
                <a:spcPts val="0"/>
              </a:spcBef>
              <a:spcAft>
                <a:spcPts val="0"/>
              </a:spcAft>
              <a:buSzPts val="2000"/>
              <a:buFont typeface="Glegoo"/>
              <a:buNone/>
              <a:defRPr sz="2000" b="1">
                <a:highlight>
                  <a:srgbClr val="FFC05C"/>
                </a:highlight>
                <a:latin typeface="Glegoo"/>
                <a:ea typeface="Glegoo"/>
                <a:cs typeface="Glegoo"/>
                <a:sym typeface="Glegoo"/>
              </a:defRPr>
            </a:lvl6pPr>
            <a:lvl7pPr lvl="6" algn="ctr" rtl="0">
              <a:spcBef>
                <a:spcPts val="0"/>
              </a:spcBef>
              <a:spcAft>
                <a:spcPts val="0"/>
              </a:spcAft>
              <a:buSzPts val="2000"/>
              <a:buFont typeface="Glegoo"/>
              <a:buNone/>
              <a:defRPr sz="2000" b="1">
                <a:highlight>
                  <a:srgbClr val="FFC05C"/>
                </a:highlight>
                <a:latin typeface="Glegoo"/>
                <a:ea typeface="Glegoo"/>
                <a:cs typeface="Glegoo"/>
                <a:sym typeface="Glegoo"/>
              </a:defRPr>
            </a:lvl7pPr>
            <a:lvl8pPr lvl="7" algn="ctr" rtl="0">
              <a:spcBef>
                <a:spcPts val="0"/>
              </a:spcBef>
              <a:spcAft>
                <a:spcPts val="0"/>
              </a:spcAft>
              <a:buSzPts val="2000"/>
              <a:buFont typeface="Glegoo"/>
              <a:buNone/>
              <a:defRPr sz="2000" b="1">
                <a:highlight>
                  <a:srgbClr val="FFC05C"/>
                </a:highlight>
                <a:latin typeface="Glegoo"/>
                <a:ea typeface="Glegoo"/>
                <a:cs typeface="Glegoo"/>
                <a:sym typeface="Glegoo"/>
              </a:defRPr>
            </a:lvl8pPr>
            <a:lvl9pPr lvl="8" algn="ctr" rtl="0">
              <a:spcBef>
                <a:spcPts val="0"/>
              </a:spcBef>
              <a:spcAft>
                <a:spcPts val="0"/>
              </a:spcAft>
              <a:buSzPts val="2000"/>
              <a:buFont typeface="Glegoo"/>
              <a:buNone/>
              <a:defRPr sz="2000" b="1">
                <a:highlight>
                  <a:srgbClr val="FFC05C"/>
                </a:highlight>
                <a:latin typeface="Glegoo"/>
                <a:ea typeface="Glegoo"/>
                <a:cs typeface="Glegoo"/>
                <a:sym typeface="Glegoo"/>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3">
    <p:spTree>
      <p:nvGrpSpPr>
        <p:cNvPr id="1" name="Shape 125"/>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1200150"/>
            <a:ext cx="4000501" cy="1028700"/>
          </a:xfrm>
        </p:spPr>
        <p:txBody>
          <a:bodyPr anchor="b">
            <a:normAutofit/>
          </a:bodyPr>
          <a:lstStyle>
            <a:lvl1pPr algn="l">
              <a:defRPr sz="21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575300" y="-13716"/>
            <a:ext cx="2457449" cy="517779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56059" y="2228850"/>
            <a:ext cx="4000501" cy="1371600"/>
          </a:xfrm>
        </p:spPr>
        <p:txBody>
          <a:bodyP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799409" y="4412457"/>
            <a:ext cx="685800" cy="273844"/>
          </a:xfrm>
        </p:spPr>
        <p:txBody>
          <a:bodyPr/>
          <a:lstStyle/>
          <a:p>
            <a:fld id="{B61BEF0D-F0BB-DE4B-95CE-6DB70DBA9567}" type="datetimeFigureOut">
              <a:rPr lang="en-US" smtClean="0"/>
              <a:pPr/>
              <a:t>5/6/23</a:t>
            </a:fld>
            <a:endParaRPr lang="en-US" dirty="0"/>
          </a:p>
        </p:txBody>
      </p:sp>
      <p:sp>
        <p:nvSpPr>
          <p:cNvPr id="6" name="Footer Placeholder 5"/>
          <p:cNvSpPr>
            <a:spLocks noGrp="1"/>
          </p:cNvSpPr>
          <p:nvPr>
            <p:ph type="ftr" sz="quarter" idx="11"/>
          </p:nvPr>
        </p:nvSpPr>
        <p:spPr>
          <a:xfrm>
            <a:off x="856059" y="4412457"/>
            <a:ext cx="3829050" cy="273844"/>
          </a:xfrm>
        </p:spPr>
        <p:txBody>
          <a:bodyPr/>
          <a:lstStyle/>
          <a:p>
            <a:endParaRPr lang="en-US" dirty="0"/>
          </a:p>
        </p:txBody>
      </p:sp>
      <p:sp>
        <p:nvSpPr>
          <p:cNvPr id="7" name="Slide Number Placeholder 6"/>
          <p:cNvSpPr>
            <a:spLocks noGrp="1"/>
          </p:cNvSpPr>
          <p:nvPr>
            <p:ph type="sldNum" sz="quarter" idx="12"/>
          </p:nvPr>
        </p:nvSpPr>
        <p:spPr>
          <a:xfrm>
            <a:off x="8056960" y="4412457"/>
            <a:ext cx="241925" cy="273844"/>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32481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1">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180E44"/>
              </a:buClr>
              <a:buSzPts val="2800"/>
              <a:buFont typeface="Glegoo"/>
              <a:buNone/>
              <a:defRPr sz="2800" b="1">
                <a:solidFill>
                  <a:srgbClr val="180E44"/>
                </a:solidFill>
                <a:latin typeface="Glegoo"/>
                <a:ea typeface="Glegoo"/>
                <a:cs typeface="Glegoo"/>
                <a:sym typeface="Glegoo"/>
              </a:defRPr>
            </a:lvl1pPr>
            <a:lvl2pPr lvl="1">
              <a:spcBef>
                <a:spcPts val="0"/>
              </a:spcBef>
              <a:spcAft>
                <a:spcPts val="0"/>
              </a:spcAft>
              <a:buClr>
                <a:srgbClr val="180E44"/>
              </a:buClr>
              <a:buSzPts val="2800"/>
              <a:buNone/>
              <a:defRPr sz="2800" b="1">
                <a:solidFill>
                  <a:srgbClr val="180E44"/>
                </a:solidFill>
              </a:defRPr>
            </a:lvl2pPr>
            <a:lvl3pPr lvl="2">
              <a:spcBef>
                <a:spcPts val="0"/>
              </a:spcBef>
              <a:spcAft>
                <a:spcPts val="0"/>
              </a:spcAft>
              <a:buClr>
                <a:srgbClr val="180E44"/>
              </a:buClr>
              <a:buSzPts val="2800"/>
              <a:buNone/>
              <a:defRPr sz="2800" b="1">
                <a:solidFill>
                  <a:srgbClr val="180E44"/>
                </a:solidFill>
              </a:defRPr>
            </a:lvl3pPr>
            <a:lvl4pPr lvl="3">
              <a:spcBef>
                <a:spcPts val="0"/>
              </a:spcBef>
              <a:spcAft>
                <a:spcPts val="0"/>
              </a:spcAft>
              <a:buClr>
                <a:srgbClr val="180E44"/>
              </a:buClr>
              <a:buSzPts val="2800"/>
              <a:buNone/>
              <a:defRPr sz="2800" b="1">
                <a:solidFill>
                  <a:srgbClr val="180E44"/>
                </a:solidFill>
              </a:defRPr>
            </a:lvl4pPr>
            <a:lvl5pPr lvl="4">
              <a:spcBef>
                <a:spcPts val="0"/>
              </a:spcBef>
              <a:spcAft>
                <a:spcPts val="0"/>
              </a:spcAft>
              <a:buClr>
                <a:srgbClr val="180E44"/>
              </a:buClr>
              <a:buSzPts val="2800"/>
              <a:buNone/>
              <a:defRPr sz="2800" b="1">
                <a:solidFill>
                  <a:srgbClr val="180E44"/>
                </a:solidFill>
              </a:defRPr>
            </a:lvl5pPr>
            <a:lvl6pPr lvl="5">
              <a:spcBef>
                <a:spcPts val="0"/>
              </a:spcBef>
              <a:spcAft>
                <a:spcPts val="0"/>
              </a:spcAft>
              <a:buClr>
                <a:srgbClr val="180E44"/>
              </a:buClr>
              <a:buSzPts val="2800"/>
              <a:buNone/>
              <a:defRPr sz="2800" b="1">
                <a:solidFill>
                  <a:srgbClr val="180E44"/>
                </a:solidFill>
              </a:defRPr>
            </a:lvl6pPr>
            <a:lvl7pPr lvl="6">
              <a:spcBef>
                <a:spcPts val="0"/>
              </a:spcBef>
              <a:spcAft>
                <a:spcPts val="0"/>
              </a:spcAft>
              <a:buClr>
                <a:srgbClr val="180E44"/>
              </a:buClr>
              <a:buSzPts val="2800"/>
              <a:buNone/>
              <a:defRPr sz="2800" b="1">
                <a:solidFill>
                  <a:srgbClr val="180E44"/>
                </a:solidFill>
              </a:defRPr>
            </a:lvl7pPr>
            <a:lvl8pPr lvl="7">
              <a:spcBef>
                <a:spcPts val="0"/>
              </a:spcBef>
              <a:spcAft>
                <a:spcPts val="0"/>
              </a:spcAft>
              <a:buClr>
                <a:srgbClr val="180E44"/>
              </a:buClr>
              <a:buSzPts val="2800"/>
              <a:buNone/>
              <a:defRPr sz="2800" b="1">
                <a:solidFill>
                  <a:srgbClr val="180E44"/>
                </a:solidFill>
              </a:defRPr>
            </a:lvl8pPr>
            <a:lvl9pPr lvl="8">
              <a:spcBef>
                <a:spcPts val="0"/>
              </a:spcBef>
              <a:spcAft>
                <a:spcPts val="0"/>
              </a:spcAft>
              <a:buClr>
                <a:srgbClr val="180E44"/>
              </a:buClr>
              <a:buSzPts val="2800"/>
              <a:buNone/>
              <a:defRPr sz="2800" b="1">
                <a:solidFill>
                  <a:srgbClr val="180E44"/>
                </a:solidFill>
              </a:defRPr>
            </a:lvl9pPr>
          </a:lstStyle>
          <a:p>
            <a:endParaRPr/>
          </a:p>
        </p:txBody>
      </p:sp>
      <p:sp>
        <p:nvSpPr>
          <p:cNvPr id="7" name="Google Shape;7;p1"/>
          <p:cNvSpPr txBox="1">
            <a:spLocks noGrp="1"/>
          </p:cNvSpPr>
          <p:nvPr>
            <p:ph type="body" idx="1"/>
          </p:nvPr>
        </p:nvSpPr>
        <p:spPr>
          <a:xfrm>
            <a:off x="720000" y="1635900"/>
            <a:ext cx="7704000" cy="29331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rgbClr val="180E44"/>
              </a:buClr>
              <a:buSzPts val="1400"/>
              <a:buFont typeface="Muli"/>
              <a:buChar char="●"/>
              <a:defRPr>
                <a:solidFill>
                  <a:srgbClr val="180E44"/>
                </a:solidFill>
                <a:latin typeface="Muli"/>
                <a:ea typeface="Muli"/>
                <a:cs typeface="Muli"/>
                <a:sym typeface="Muli"/>
              </a:defRPr>
            </a:lvl1pPr>
            <a:lvl2pPr marL="914400" lvl="1" indent="-317500">
              <a:lnSpc>
                <a:spcPct val="100000"/>
              </a:lnSpc>
              <a:spcBef>
                <a:spcPts val="0"/>
              </a:spcBef>
              <a:spcAft>
                <a:spcPts val="0"/>
              </a:spcAft>
              <a:buClr>
                <a:srgbClr val="180E44"/>
              </a:buClr>
              <a:buSzPts val="1400"/>
              <a:buFont typeface="Muli"/>
              <a:buChar char="○"/>
              <a:defRPr>
                <a:solidFill>
                  <a:srgbClr val="180E44"/>
                </a:solidFill>
                <a:latin typeface="Muli"/>
                <a:ea typeface="Muli"/>
                <a:cs typeface="Muli"/>
                <a:sym typeface="Muli"/>
              </a:defRPr>
            </a:lvl2pPr>
            <a:lvl3pPr marL="1371600" lvl="2" indent="-317500">
              <a:lnSpc>
                <a:spcPct val="100000"/>
              </a:lnSpc>
              <a:spcBef>
                <a:spcPts val="0"/>
              </a:spcBef>
              <a:spcAft>
                <a:spcPts val="0"/>
              </a:spcAft>
              <a:buClr>
                <a:srgbClr val="180E44"/>
              </a:buClr>
              <a:buSzPts val="1400"/>
              <a:buFont typeface="Muli"/>
              <a:buChar char="■"/>
              <a:defRPr>
                <a:solidFill>
                  <a:srgbClr val="180E44"/>
                </a:solidFill>
                <a:latin typeface="Muli"/>
                <a:ea typeface="Muli"/>
                <a:cs typeface="Muli"/>
                <a:sym typeface="Muli"/>
              </a:defRPr>
            </a:lvl3pPr>
            <a:lvl4pPr marL="1828800" lvl="3" indent="-317500">
              <a:lnSpc>
                <a:spcPct val="100000"/>
              </a:lnSpc>
              <a:spcBef>
                <a:spcPts val="0"/>
              </a:spcBef>
              <a:spcAft>
                <a:spcPts val="0"/>
              </a:spcAft>
              <a:buClr>
                <a:srgbClr val="180E44"/>
              </a:buClr>
              <a:buSzPts val="1400"/>
              <a:buFont typeface="Muli"/>
              <a:buChar char="●"/>
              <a:defRPr>
                <a:solidFill>
                  <a:srgbClr val="180E44"/>
                </a:solidFill>
                <a:latin typeface="Muli"/>
                <a:ea typeface="Muli"/>
                <a:cs typeface="Muli"/>
                <a:sym typeface="Muli"/>
              </a:defRPr>
            </a:lvl4pPr>
            <a:lvl5pPr marL="2286000" lvl="4" indent="-317500">
              <a:lnSpc>
                <a:spcPct val="100000"/>
              </a:lnSpc>
              <a:spcBef>
                <a:spcPts val="0"/>
              </a:spcBef>
              <a:spcAft>
                <a:spcPts val="0"/>
              </a:spcAft>
              <a:buClr>
                <a:srgbClr val="180E44"/>
              </a:buClr>
              <a:buSzPts val="1400"/>
              <a:buFont typeface="Muli"/>
              <a:buChar char="○"/>
              <a:defRPr>
                <a:solidFill>
                  <a:srgbClr val="180E44"/>
                </a:solidFill>
                <a:latin typeface="Muli"/>
                <a:ea typeface="Muli"/>
                <a:cs typeface="Muli"/>
                <a:sym typeface="Muli"/>
              </a:defRPr>
            </a:lvl5pPr>
            <a:lvl6pPr marL="2743200" lvl="5" indent="-317500">
              <a:lnSpc>
                <a:spcPct val="100000"/>
              </a:lnSpc>
              <a:spcBef>
                <a:spcPts val="0"/>
              </a:spcBef>
              <a:spcAft>
                <a:spcPts val="0"/>
              </a:spcAft>
              <a:buClr>
                <a:srgbClr val="180E44"/>
              </a:buClr>
              <a:buSzPts val="1400"/>
              <a:buFont typeface="Muli"/>
              <a:buChar char="■"/>
              <a:defRPr>
                <a:solidFill>
                  <a:srgbClr val="180E44"/>
                </a:solidFill>
                <a:latin typeface="Muli"/>
                <a:ea typeface="Muli"/>
                <a:cs typeface="Muli"/>
                <a:sym typeface="Muli"/>
              </a:defRPr>
            </a:lvl6pPr>
            <a:lvl7pPr marL="3200400" lvl="6" indent="-317500">
              <a:lnSpc>
                <a:spcPct val="100000"/>
              </a:lnSpc>
              <a:spcBef>
                <a:spcPts val="0"/>
              </a:spcBef>
              <a:spcAft>
                <a:spcPts val="0"/>
              </a:spcAft>
              <a:buClr>
                <a:srgbClr val="180E44"/>
              </a:buClr>
              <a:buSzPts val="1400"/>
              <a:buFont typeface="Muli"/>
              <a:buChar char="●"/>
              <a:defRPr>
                <a:solidFill>
                  <a:srgbClr val="180E44"/>
                </a:solidFill>
                <a:latin typeface="Muli"/>
                <a:ea typeface="Muli"/>
                <a:cs typeface="Muli"/>
                <a:sym typeface="Muli"/>
              </a:defRPr>
            </a:lvl7pPr>
            <a:lvl8pPr marL="3657600" lvl="7" indent="-317500">
              <a:lnSpc>
                <a:spcPct val="100000"/>
              </a:lnSpc>
              <a:spcBef>
                <a:spcPts val="0"/>
              </a:spcBef>
              <a:spcAft>
                <a:spcPts val="0"/>
              </a:spcAft>
              <a:buClr>
                <a:srgbClr val="180E44"/>
              </a:buClr>
              <a:buSzPts val="1400"/>
              <a:buFont typeface="Muli"/>
              <a:buChar char="○"/>
              <a:defRPr>
                <a:solidFill>
                  <a:srgbClr val="180E44"/>
                </a:solidFill>
                <a:latin typeface="Muli"/>
                <a:ea typeface="Muli"/>
                <a:cs typeface="Muli"/>
                <a:sym typeface="Muli"/>
              </a:defRPr>
            </a:lvl8pPr>
            <a:lvl9pPr marL="4114800" lvl="8" indent="-317500">
              <a:lnSpc>
                <a:spcPct val="100000"/>
              </a:lnSpc>
              <a:spcBef>
                <a:spcPts val="0"/>
              </a:spcBef>
              <a:spcAft>
                <a:spcPts val="0"/>
              </a:spcAft>
              <a:buClr>
                <a:srgbClr val="180E44"/>
              </a:buClr>
              <a:buSzPts val="1400"/>
              <a:buFont typeface="Muli"/>
              <a:buChar char="■"/>
              <a:defRPr>
                <a:solidFill>
                  <a:srgbClr val="180E44"/>
                </a:solidFill>
                <a:latin typeface="Muli"/>
                <a:ea typeface="Muli"/>
                <a:cs typeface="Muli"/>
                <a:sym typeface="Mul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4" r:id="rId4"/>
    <p:sldLayoutId id="2147483658" r:id="rId5"/>
    <p:sldLayoutId id="2147483662" r:id="rId6"/>
    <p:sldLayoutId id="2147483665" r:id="rId7"/>
    <p:sldLayoutId id="2147483667" r:id="rId8"/>
    <p:sldLayoutId id="2147483671"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4">
          <p15:clr>
            <a:srgbClr val="EA4335"/>
          </p15:clr>
        </p15:guide>
        <p15:guide id="2" pos="5306">
          <p15:clr>
            <a:srgbClr val="EA4335"/>
          </p15:clr>
        </p15:guide>
        <p15:guide id="3" orient="horz" pos="340">
          <p15:clr>
            <a:srgbClr val="EA4335"/>
          </p15:clr>
        </p15:guide>
        <p15:guide id="4" orient="horz" pos="290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9.xml"/><Relationship Id="rId1" Type="http://schemas.openxmlformats.org/officeDocument/2006/relationships/video" Target="https://www.youtube.com/embed/-tg3C4bhhz4?feature=oembe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9.xml"/><Relationship Id="rId1" Type="http://schemas.openxmlformats.org/officeDocument/2006/relationships/video" Target="https://www.youtube.com/embed/8r3smPRXot0?feature=oembed"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ideo" Target="https://www.youtube.com/embed/VSrEEDQgFc8?start=90&amp;feature=oembed" TargetMode="Externa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ref.ly/logosres/lbd?art=pontius_pilate.the_historical_pontius_pilate.conflict_with_the_jewish_people&amp;off=3785&amp;ctx=escription+exactly%3a%0a~1.+The+Jews+asked+Pi"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4"/>
          <p:cNvSpPr txBox="1">
            <a:spLocks noGrp="1"/>
          </p:cNvSpPr>
          <p:nvPr>
            <p:ph type="ctrTitle"/>
          </p:nvPr>
        </p:nvSpPr>
        <p:spPr>
          <a:xfrm>
            <a:off x="720000" y="857328"/>
            <a:ext cx="3852000" cy="2483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highlight>
                  <a:srgbClr val="FFFFFF"/>
                </a:highlight>
              </a:rPr>
              <a:t>What is Truth?</a:t>
            </a:r>
            <a:endParaRPr dirty="0">
              <a:solidFill>
                <a:srgbClr val="180E44"/>
              </a:solidFill>
            </a:endParaRPr>
          </a:p>
        </p:txBody>
      </p:sp>
      <p:sp>
        <p:nvSpPr>
          <p:cNvPr id="135" name="Google Shape;135;p24"/>
          <p:cNvSpPr txBox="1">
            <a:spLocks noGrp="1"/>
          </p:cNvSpPr>
          <p:nvPr>
            <p:ph type="subTitle" idx="1"/>
          </p:nvPr>
        </p:nvSpPr>
        <p:spPr>
          <a:xfrm>
            <a:off x="720000" y="3790990"/>
            <a:ext cx="3436500" cy="79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John 18:28-40</a:t>
            </a:r>
            <a:endParaRPr dirty="0"/>
          </a:p>
        </p:txBody>
      </p:sp>
      <p:grpSp>
        <p:nvGrpSpPr>
          <p:cNvPr id="136" name="Google Shape;136;p24"/>
          <p:cNvGrpSpPr/>
          <p:nvPr/>
        </p:nvGrpSpPr>
        <p:grpSpPr>
          <a:xfrm>
            <a:off x="4759432" y="1024436"/>
            <a:ext cx="3725073" cy="3434212"/>
            <a:chOff x="4436875" y="540000"/>
            <a:chExt cx="4573448" cy="4216344"/>
          </a:xfrm>
        </p:grpSpPr>
        <p:sp>
          <p:nvSpPr>
            <p:cNvPr id="137" name="Google Shape;137;p24"/>
            <p:cNvSpPr/>
            <p:nvPr/>
          </p:nvSpPr>
          <p:spPr>
            <a:xfrm flipH="1">
              <a:off x="5226854" y="1318639"/>
              <a:ext cx="740138" cy="413521"/>
            </a:xfrm>
            <a:custGeom>
              <a:avLst/>
              <a:gdLst/>
              <a:ahLst/>
              <a:cxnLst/>
              <a:rect l="l" t="t" r="r" b="b"/>
              <a:pathLst>
                <a:path w="11421" h="6381" extrusionOk="0">
                  <a:moveTo>
                    <a:pt x="5936" y="765"/>
                  </a:moveTo>
                  <a:cubicBezTo>
                    <a:pt x="6076" y="774"/>
                    <a:pt x="6205" y="774"/>
                    <a:pt x="6345" y="794"/>
                  </a:cubicBezTo>
                  <a:cubicBezTo>
                    <a:pt x="6495" y="805"/>
                    <a:pt x="6635" y="825"/>
                    <a:pt x="6785" y="845"/>
                  </a:cubicBezTo>
                  <a:cubicBezTo>
                    <a:pt x="6865" y="854"/>
                    <a:pt x="6935" y="865"/>
                    <a:pt x="7015" y="874"/>
                  </a:cubicBezTo>
                  <a:lnTo>
                    <a:pt x="7235" y="874"/>
                  </a:lnTo>
                  <a:cubicBezTo>
                    <a:pt x="7384" y="885"/>
                    <a:pt x="7524" y="905"/>
                    <a:pt x="7674" y="925"/>
                  </a:cubicBezTo>
                  <a:cubicBezTo>
                    <a:pt x="7934" y="954"/>
                    <a:pt x="8204" y="1005"/>
                    <a:pt x="8454" y="1074"/>
                  </a:cubicBezTo>
                  <a:cubicBezTo>
                    <a:pt x="8603" y="1125"/>
                    <a:pt x="8743" y="1174"/>
                    <a:pt x="8873" y="1244"/>
                  </a:cubicBezTo>
                  <a:cubicBezTo>
                    <a:pt x="8993" y="1294"/>
                    <a:pt x="9103" y="1374"/>
                    <a:pt x="9213" y="1434"/>
                  </a:cubicBezTo>
                  <a:cubicBezTo>
                    <a:pt x="9313" y="1504"/>
                    <a:pt x="9423" y="1564"/>
                    <a:pt x="9533" y="1634"/>
                  </a:cubicBezTo>
                  <a:cubicBezTo>
                    <a:pt x="9593" y="1674"/>
                    <a:pt x="9653" y="1714"/>
                    <a:pt x="9713" y="1764"/>
                  </a:cubicBezTo>
                  <a:cubicBezTo>
                    <a:pt x="9762" y="1804"/>
                    <a:pt x="9802" y="1834"/>
                    <a:pt x="9842" y="1874"/>
                  </a:cubicBezTo>
                  <a:cubicBezTo>
                    <a:pt x="9942" y="1973"/>
                    <a:pt x="10022" y="2093"/>
                    <a:pt x="10092" y="2213"/>
                  </a:cubicBezTo>
                  <a:lnTo>
                    <a:pt x="10182" y="2423"/>
                  </a:lnTo>
                  <a:lnTo>
                    <a:pt x="10242" y="2603"/>
                  </a:lnTo>
                  <a:lnTo>
                    <a:pt x="10272" y="2843"/>
                  </a:lnTo>
                  <a:lnTo>
                    <a:pt x="10272" y="3023"/>
                  </a:lnTo>
                  <a:cubicBezTo>
                    <a:pt x="10272" y="3172"/>
                    <a:pt x="10252" y="3323"/>
                    <a:pt x="10202" y="3463"/>
                  </a:cubicBezTo>
                  <a:cubicBezTo>
                    <a:pt x="10192" y="3523"/>
                    <a:pt x="10172" y="3583"/>
                    <a:pt x="10142" y="3642"/>
                  </a:cubicBezTo>
                  <a:cubicBezTo>
                    <a:pt x="10112" y="3712"/>
                    <a:pt x="10082" y="3792"/>
                    <a:pt x="10052" y="3862"/>
                  </a:cubicBezTo>
                  <a:cubicBezTo>
                    <a:pt x="10022" y="3912"/>
                    <a:pt x="9993" y="3972"/>
                    <a:pt x="9962" y="4032"/>
                  </a:cubicBezTo>
                  <a:cubicBezTo>
                    <a:pt x="9922" y="4092"/>
                    <a:pt x="9882" y="4142"/>
                    <a:pt x="9833" y="4202"/>
                  </a:cubicBezTo>
                  <a:cubicBezTo>
                    <a:pt x="9793" y="4252"/>
                    <a:pt x="9742" y="4302"/>
                    <a:pt x="9702" y="4342"/>
                  </a:cubicBezTo>
                  <a:cubicBezTo>
                    <a:pt x="9653" y="4402"/>
                    <a:pt x="9593" y="4442"/>
                    <a:pt x="9533" y="4491"/>
                  </a:cubicBezTo>
                  <a:cubicBezTo>
                    <a:pt x="9423" y="4582"/>
                    <a:pt x="9303" y="4671"/>
                    <a:pt x="9183" y="4751"/>
                  </a:cubicBezTo>
                  <a:cubicBezTo>
                    <a:pt x="9063" y="4831"/>
                    <a:pt x="8943" y="4901"/>
                    <a:pt x="8813" y="4961"/>
                  </a:cubicBezTo>
                  <a:cubicBezTo>
                    <a:pt x="8683" y="5021"/>
                    <a:pt x="8543" y="5081"/>
                    <a:pt x="8394" y="5131"/>
                  </a:cubicBezTo>
                  <a:cubicBezTo>
                    <a:pt x="8264" y="5181"/>
                    <a:pt x="8134" y="5211"/>
                    <a:pt x="8004" y="5251"/>
                  </a:cubicBezTo>
                  <a:cubicBezTo>
                    <a:pt x="7864" y="5291"/>
                    <a:pt x="7734" y="5321"/>
                    <a:pt x="7594" y="5351"/>
                  </a:cubicBezTo>
                  <a:cubicBezTo>
                    <a:pt x="7464" y="5381"/>
                    <a:pt x="7324" y="5411"/>
                    <a:pt x="7184" y="5431"/>
                  </a:cubicBezTo>
                  <a:cubicBezTo>
                    <a:pt x="7035" y="5451"/>
                    <a:pt x="6885" y="5471"/>
                    <a:pt x="6725" y="5491"/>
                  </a:cubicBezTo>
                  <a:cubicBezTo>
                    <a:pt x="6585" y="5511"/>
                    <a:pt x="6445" y="5521"/>
                    <a:pt x="6296" y="5530"/>
                  </a:cubicBezTo>
                  <a:lnTo>
                    <a:pt x="5886" y="5530"/>
                  </a:lnTo>
                  <a:cubicBezTo>
                    <a:pt x="5596" y="5530"/>
                    <a:pt x="5316" y="5530"/>
                    <a:pt x="5026" y="5511"/>
                  </a:cubicBezTo>
                  <a:cubicBezTo>
                    <a:pt x="4737" y="5491"/>
                    <a:pt x="4447" y="5461"/>
                    <a:pt x="4157" y="5421"/>
                  </a:cubicBezTo>
                  <a:cubicBezTo>
                    <a:pt x="4017" y="5401"/>
                    <a:pt x="3878" y="5381"/>
                    <a:pt x="3738" y="5341"/>
                  </a:cubicBezTo>
                  <a:cubicBezTo>
                    <a:pt x="3607" y="5311"/>
                    <a:pt x="3478" y="5281"/>
                    <a:pt x="3338" y="5241"/>
                  </a:cubicBezTo>
                  <a:cubicBezTo>
                    <a:pt x="3218" y="5211"/>
                    <a:pt x="3088" y="5171"/>
                    <a:pt x="2968" y="5131"/>
                  </a:cubicBezTo>
                  <a:cubicBezTo>
                    <a:pt x="2898" y="5101"/>
                    <a:pt x="2818" y="5071"/>
                    <a:pt x="2748" y="5041"/>
                  </a:cubicBezTo>
                  <a:cubicBezTo>
                    <a:pt x="2699" y="5011"/>
                    <a:pt x="2648" y="4991"/>
                    <a:pt x="2599" y="4961"/>
                  </a:cubicBezTo>
                  <a:cubicBezTo>
                    <a:pt x="2588" y="4961"/>
                    <a:pt x="2568" y="4951"/>
                    <a:pt x="2548" y="4941"/>
                  </a:cubicBezTo>
                  <a:cubicBezTo>
                    <a:pt x="2539" y="4941"/>
                    <a:pt x="2528" y="4931"/>
                    <a:pt x="2528" y="4921"/>
                  </a:cubicBezTo>
                  <a:cubicBezTo>
                    <a:pt x="2519" y="4921"/>
                    <a:pt x="2508" y="4911"/>
                    <a:pt x="2499" y="4901"/>
                  </a:cubicBezTo>
                  <a:lnTo>
                    <a:pt x="2348" y="4811"/>
                  </a:lnTo>
                  <a:cubicBezTo>
                    <a:pt x="2308" y="4782"/>
                    <a:pt x="2259" y="4751"/>
                    <a:pt x="2219" y="4711"/>
                  </a:cubicBezTo>
                  <a:cubicBezTo>
                    <a:pt x="2189" y="4691"/>
                    <a:pt x="2159" y="4662"/>
                    <a:pt x="2129" y="4642"/>
                  </a:cubicBezTo>
                  <a:cubicBezTo>
                    <a:pt x="2099" y="4611"/>
                    <a:pt x="2069" y="4591"/>
                    <a:pt x="2049" y="4562"/>
                  </a:cubicBezTo>
                  <a:cubicBezTo>
                    <a:pt x="1989" y="4511"/>
                    <a:pt x="1939" y="4462"/>
                    <a:pt x="1899" y="4402"/>
                  </a:cubicBezTo>
                  <a:cubicBezTo>
                    <a:pt x="1799" y="4292"/>
                    <a:pt x="1729" y="4162"/>
                    <a:pt x="1659" y="4042"/>
                  </a:cubicBezTo>
                  <a:cubicBezTo>
                    <a:pt x="1619" y="3972"/>
                    <a:pt x="1589" y="3902"/>
                    <a:pt x="1559" y="3842"/>
                  </a:cubicBezTo>
                  <a:cubicBezTo>
                    <a:pt x="1539" y="3772"/>
                    <a:pt x="1520" y="3712"/>
                    <a:pt x="1500" y="3642"/>
                  </a:cubicBezTo>
                  <a:cubicBezTo>
                    <a:pt x="1489" y="3572"/>
                    <a:pt x="1480" y="3492"/>
                    <a:pt x="1480" y="3412"/>
                  </a:cubicBezTo>
                  <a:cubicBezTo>
                    <a:pt x="1480" y="3352"/>
                    <a:pt x="1489" y="3292"/>
                    <a:pt x="1489" y="3223"/>
                  </a:cubicBezTo>
                  <a:cubicBezTo>
                    <a:pt x="1509" y="3083"/>
                    <a:pt x="1529" y="2943"/>
                    <a:pt x="1569" y="2813"/>
                  </a:cubicBezTo>
                  <a:cubicBezTo>
                    <a:pt x="1619" y="2673"/>
                    <a:pt x="1679" y="2553"/>
                    <a:pt x="1749" y="2423"/>
                  </a:cubicBezTo>
                  <a:cubicBezTo>
                    <a:pt x="1809" y="2304"/>
                    <a:pt x="1879" y="2184"/>
                    <a:pt x="1959" y="2073"/>
                  </a:cubicBezTo>
                  <a:cubicBezTo>
                    <a:pt x="2039" y="1964"/>
                    <a:pt x="2139" y="1854"/>
                    <a:pt x="2249" y="1764"/>
                  </a:cubicBezTo>
                  <a:cubicBezTo>
                    <a:pt x="2299" y="1714"/>
                    <a:pt x="2359" y="1664"/>
                    <a:pt x="2419" y="1624"/>
                  </a:cubicBezTo>
                  <a:cubicBezTo>
                    <a:pt x="2439" y="1614"/>
                    <a:pt x="2459" y="1604"/>
                    <a:pt x="2479" y="1584"/>
                  </a:cubicBezTo>
                  <a:cubicBezTo>
                    <a:pt x="2479" y="1584"/>
                    <a:pt x="2488" y="1584"/>
                    <a:pt x="2488" y="1574"/>
                  </a:cubicBezTo>
                  <a:cubicBezTo>
                    <a:pt x="2588" y="1514"/>
                    <a:pt x="2699" y="1454"/>
                    <a:pt x="2798" y="1394"/>
                  </a:cubicBezTo>
                  <a:cubicBezTo>
                    <a:pt x="2918" y="1344"/>
                    <a:pt x="3038" y="1284"/>
                    <a:pt x="3158" y="1234"/>
                  </a:cubicBezTo>
                  <a:cubicBezTo>
                    <a:pt x="3288" y="1184"/>
                    <a:pt x="3418" y="1125"/>
                    <a:pt x="3547" y="1085"/>
                  </a:cubicBezTo>
                  <a:cubicBezTo>
                    <a:pt x="3767" y="1014"/>
                    <a:pt x="3997" y="954"/>
                    <a:pt x="4237" y="914"/>
                  </a:cubicBezTo>
                  <a:cubicBezTo>
                    <a:pt x="4507" y="845"/>
                    <a:pt x="4786" y="805"/>
                    <a:pt x="5066" y="785"/>
                  </a:cubicBezTo>
                  <a:cubicBezTo>
                    <a:pt x="5206" y="774"/>
                    <a:pt x="5356" y="765"/>
                    <a:pt x="5496" y="765"/>
                  </a:cubicBezTo>
                  <a:close/>
                  <a:moveTo>
                    <a:pt x="6476" y="1"/>
                  </a:moveTo>
                  <a:cubicBezTo>
                    <a:pt x="6357" y="1"/>
                    <a:pt x="6239" y="5"/>
                    <a:pt x="6125" y="5"/>
                  </a:cubicBezTo>
                  <a:cubicBezTo>
                    <a:pt x="5925" y="5"/>
                    <a:pt x="5736" y="15"/>
                    <a:pt x="5536" y="25"/>
                  </a:cubicBezTo>
                  <a:cubicBezTo>
                    <a:pt x="5366" y="35"/>
                    <a:pt x="5196" y="55"/>
                    <a:pt x="5026" y="75"/>
                  </a:cubicBezTo>
                  <a:cubicBezTo>
                    <a:pt x="4937" y="95"/>
                    <a:pt x="4846" y="105"/>
                    <a:pt x="4757" y="125"/>
                  </a:cubicBezTo>
                  <a:cubicBezTo>
                    <a:pt x="4657" y="135"/>
                    <a:pt x="4547" y="165"/>
                    <a:pt x="4447" y="175"/>
                  </a:cubicBezTo>
                  <a:cubicBezTo>
                    <a:pt x="4237" y="215"/>
                    <a:pt x="4037" y="245"/>
                    <a:pt x="3827" y="285"/>
                  </a:cubicBezTo>
                  <a:cubicBezTo>
                    <a:pt x="3468" y="355"/>
                    <a:pt x="3098" y="425"/>
                    <a:pt x="2748" y="525"/>
                  </a:cubicBezTo>
                  <a:cubicBezTo>
                    <a:pt x="2719" y="535"/>
                    <a:pt x="2679" y="545"/>
                    <a:pt x="2648" y="555"/>
                  </a:cubicBezTo>
                  <a:cubicBezTo>
                    <a:pt x="2579" y="575"/>
                    <a:pt x="2519" y="605"/>
                    <a:pt x="2448" y="635"/>
                  </a:cubicBezTo>
                  <a:cubicBezTo>
                    <a:pt x="2219" y="745"/>
                    <a:pt x="1989" y="845"/>
                    <a:pt x="1769" y="974"/>
                  </a:cubicBezTo>
                  <a:cubicBezTo>
                    <a:pt x="1649" y="1045"/>
                    <a:pt x="1539" y="1105"/>
                    <a:pt x="1429" y="1184"/>
                  </a:cubicBezTo>
                  <a:cubicBezTo>
                    <a:pt x="1369" y="1214"/>
                    <a:pt x="1309" y="1254"/>
                    <a:pt x="1260" y="1294"/>
                  </a:cubicBezTo>
                  <a:cubicBezTo>
                    <a:pt x="1220" y="1324"/>
                    <a:pt x="1169" y="1364"/>
                    <a:pt x="1129" y="1394"/>
                  </a:cubicBezTo>
                  <a:lnTo>
                    <a:pt x="980" y="1514"/>
                  </a:lnTo>
                  <a:lnTo>
                    <a:pt x="820" y="1674"/>
                  </a:lnTo>
                  <a:cubicBezTo>
                    <a:pt x="720" y="1774"/>
                    <a:pt x="630" y="1874"/>
                    <a:pt x="550" y="1984"/>
                  </a:cubicBezTo>
                  <a:cubicBezTo>
                    <a:pt x="490" y="2053"/>
                    <a:pt x="430" y="2133"/>
                    <a:pt x="390" y="2213"/>
                  </a:cubicBezTo>
                  <a:lnTo>
                    <a:pt x="301" y="2364"/>
                  </a:lnTo>
                  <a:cubicBezTo>
                    <a:pt x="281" y="2403"/>
                    <a:pt x="270" y="2443"/>
                    <a:pt x="250" y="2473"/>
                  </a:cubicBezTo>
                  <a:cubicBezTo>
                    <a:pt x="221" y="2543"/>
                    <a:pt x="201" y="2613"/>
                    <a:pt x="170" y="2683"/>
                  </a:cubicBezTo>
                  <a:cubicBezTo>
                    <a:pt x="150" y="2753"/>
                    <a:pt x="130" y="2833"/>
                    <a:pt x="110" y="2913"/>
                  </a:cubicBezTo>
                  <a:cubicBezTo>
                    <a:pt x="70" y="3053"/>
                    <a:pt x="41" y="3203"/>
                    <a:pt x="21" y="3352"/>
                  </a:cubicBezTo>
                  <a:cubicBezTo>
                    <a:pt x="10" y="3392"/>
                    <a:pt x="10" y="3432"/>
                    <a:pt x="1" y="3472"/>
                  </a:cubicBezTo>
                  <a:cubicBezTo>
                    <a:pt x="10" y="3532"/>
                    <a:pt x="21" y="3592"/>
                    <a:pt x="41" y="3642"/>
                  </a:cubicBezTo>
                  <a:lnTo>
                    <a:pt x="101" y="3822"/>
                  </a:lnTo>
                  <a:cubicBezTo>
                    <a:pt x="161" y="3962"/>
                    <a:pt x="250" y="4082"/>
                    <a:pt x="340" y="4212"/>
                  </a:cubicBezTo>
                  <a:cubicBezTo>
                    <a:pt x="400" y="4272"/>
                    <a:pt x="450" y="4342"/>
                    <a:pt x="510" y="4402"/>
                  </a:cubicBezTo>
                  <a:cubicBezTo>
                    <a:pt x="560" y="4462"/>
                    <a:pt x="620" y="4511"/>
                    <a:pt x="680" y="4551"/>
                  </a:cubicBezTo>
                  <a:cubicBezTo>
                    <a:pt x="780" y="4622"/>
                    <a:pt x="870" y="4691"/>
                    <a:pt x="960" y="4762"/>
                  </a:cubicBezTo>
                  <a:cubicBezTo>
                    <a:pt x="1100" y="4871"/>
                    <a:pt x="1240" y="4971"/>
                    <a:pt x="1400" y="5071"/>
                  </a:cubicBezTo>
                  <a:cubicBezTo>
                    <a:pt x="1549" y="5161"/>
                    <a:pt x="1709" y="5251"/>
                    <a:pt x="1859" y="5331"/>
                  </a:cubicBezTo>
                  <a:cubicBezTo>
                    <a:pt x="1929" y="5381"/>
                    <a:pt x="1999" y="5421"/>
                    <a:pt x="2079" y="5461"/>
                  </a:cubicBezTo>
                  <a:cubicBezTo>
                    <a:pt x="2159" y="5501"/>
                    <a:pt x="2239" y="5541"/>
                    <a:pt x="2328" y="5581"/>
                  </a:cubicBezTo>
                  <a:cubicBezTo>
                    <a:pt x="2479" y="5650"/>
                    <a:pt x="2628" y="5730"/>
                    <a:pt x="2788" y="5801"/>
                  </a:cubicBezTo>
                  <a:cubicBezTo>
                    <a:pt x="3058" y="5901"/>
                    <a:pt x="3338" y="5990"/>
                    <a:pt x="3618" y="6070"/>
                  </a:cubicBezTo>
                  <a:cubicBezTo>
                    <a:pt x="3747" y="6110"/>
                    <a:pt x="3878" y="6150"/>
                    <a:pt x="4017" y="6180"/>
                  </a:cubicBezTo>
                  <a:cubicBezTo>
                    <a:pt x="4087" y="6200"/>
                    <a:pt x="4167" y="6220"/>
                    <a:pt x="4247" y="6240"/>
                  </a:cubicBezTo>
                  <a:lnTo>
                    <a:pt x="4427" y="6270"/>
                  </a:lnTo>
                  <a:cubicBezTo>
                    <a:pt x="4597" y="6290"/>
                    <a:pt x="4766" y="6300"/>
                    <a:pt x="4937" y="6320"/>
                  </a:cubicBezTo>
                  <a:cubicBezTo>
                    <a:pt x="5117" y="6340"/>
                    <a:pt x="5296" y="6360"/>
                    <a:pt x="5476" y="6370"/>
                  </a:cubicBezTo>
                  <a:cubicBezTo>
                    <a:pt x="5656" y="6380"/>
                    <a:pt x="5836" y="6380"/>
                    <a:pt x="6016" y="6380"/>
                  </a:cubicBezTo>
                  <a:cubicBezTo>
                    <a:pt x="6176" y="6380"/>
                    <a:pt x="6345" y="6370"/>
                    <a:pt x="6505" y="6350"/>
                  </a:cubicBezTo>
                  <a:cubicBezTo>
                    <a:pt x="6615" y="6340"/>
                    <a:pt x="6715" y="6320"/>
                    <a:pt x="6815" y="6300"/>
                  </a:cubicBezTo>
                  <a:cubicBezTo>
                    <a:pt x="7164" y="6230"/>
                    <a:pt x="7504" y="6130"/>
                    <a:pt x="7854" y="6060"/>
                  </a:cubicBezTo>
                  <a:cubicBezTo>
                    <a:pt x="7944" y="6040"/>
                    <a:pt x="8034" y="6020"/>
                    <a:pt x="8114" y="6001"/>
                  </a:cubicBezTo>
                  <a:cubicBezTo>
                    <a:pt x="8204" y="5981"/>
                    <a:pt x="8284" y="5950"/>
                    <a:pt x="8374" y="5930"/>
                  </a:cubicBezTo>
                  <a:cubicBezTo>
                    <a:pt x="8534" y="5881"/>
                    <a:pt x="8694" y="5821"/>
                    <a:pt x="8843" y="5761"/>
                  </a:cubicBezTo>
                  <a:cubicBezTo>
                    <a:pt x="9043" y="5670"/>
                    <a:pt x="9243" y="5570"/>
                    <a:pt x="9433" y="5461"/>
                  </a:cubicBezTo>
                  <a:cubicBezTo>
                    <a:pt x="9613" y="5361"/>
                    <a:pt x="9782" y="5261"/>
                    <a:pt x="9942" y="5141"/>
                  </a:cubicBezTo>
                  <a:cubicBezTo>
                    <a:pt x="10092" y="5011"/>
                    <a:pt x="10232" y="4871"/>
                    <a:pt x="10372" y="4731"/>
                  </a:cubicBezTo>
                  <a:cubicBezTo>
                    <a:pt x="10502" y="4591"/>
                    <a:pt x="10632" y="4451"/>
                    <a:pt x="10761" y="4292"/>
                  </a:cubicBezTo>
                  <a:cubicBezTo>
                    <a:pt x="10801" y="4242"/>
                    <a:pt x="10841" y="4182"/>
                    <a:pt x="10881" y="4122"/>
                  </a:cubicBezTo>
                  <a:lnTo>
                    <a:pt x="11032" y="3912"/>
                  </a:lnTo>
                  <a:cubicBezTo>
                    <a:pt x="11081" y="3842"/>
                    <a:pt x="11121" y="3762"/>
                    <a:pt x="11152" y="3682"/>
                  </a:cubicBezTo>
                  <a:lnTo>
                    <a:pt x="11241" y="3503"/>
                  </a:lnTo>
                  <a:cubicBezTo>
                    <a:pt x="11271" y="3432"/>
                    <a:pt x="11291" y="3363"/>
                    <a:pt x="11311" y="3283"/>
                  </a:cubicBezTo>
                  <a:cubicBezTo>
                    <a:pt x="11331" y="3203"/>
                    <a:pt x="11351" y="3112"/>
                    <a:pt x="11361" y="3023"/>
                  </a:cubicBezTo>
                  <a:lnTo>
                    <a:pt x="11361" y="3013"/>
                  </a:lnTo>
                  <a:cubicBezTo>
                    <a:pt x="11371" y="2923"/>
                    <a:pt x="11381" y="2833"/>
                    <a:pt x="11391" y="2733"/>
                  </a:cubicBezTo>
                  <a:cubicBezTo>
                    <a:pt x="11391" y="2673"/>
                    <a:pt x="11401" y="2623"/>
                    <a:pt x="11411" y="2563"/>
                  </a:cubicBezTo>
                  <a:cubicBezTo>
                    <a:pt x="11411" y="2543"/>
                    <a:pt x="11421" y="2523"/>
                    <a:pt x="11421" y="2503"/>
                  </a:cubicBezTo>
                  <a:cubicBezTo>
                    <a:pt x="11401" y="2423"/>
                    <a:pt x="11381" y="2353"/>
                    <a:pt x="11351" y="2284"/>
                  </a:cubicBezTo>
                  <a:cubicBezTo>
                    <a:pt x="11281" y="2144"/>
                    <a:pt x="11201" y="2013"/>
                    <a:pt x="11101" y="1894"/>
                  </a:cubicBezTo>
                  <a:cubicBezTo>
                    <a:pt x="11052" y="1834"/>
                    <a:pt x="11012" y="1784"/>
                    <a:pt x="10961" y="1734"/>
                  </a:cubicBezTo>
                  <a:cubicBezTo>
                    <a:pt x="10912" y="1674"/>
                    <a:pt x="10852" y="1624"/>
                    <a:pt x="10801" y="1574"/>
                  </a:cubicBezTo>
                  <a:cubicBezTo>
                    <a:pt x="10692" y="1474"/>
                    <a:pt x="10582" y="1384"/>
                    <a:pt x="10472" y="1284"/>
                  </a:cubicBezTo>
                  <a:cubicBezTo>
                    <a:pt x="10372" y="1214"/>
                    <a:pt x="10282" y="1145"/>
                    <a:pt x="10182" y="1085"/>
                  </a:cubicBezTo>
                  <a:cubicBezTo>
                    <a:pt x="10072" y="1005"/>
                    <a:pt x="9962" y="925"/>
                    <a:pt x="9842" y="854"/>
                  </a:cubicBezTo>
                  <a:cubicBezTo>
                    <a:pt x="9793" y="814"/>
                    <a:pt x="9733" y="774"/>
                    <a:pt x="9673" y="745"/>
                  </a:cubicBezTo>
                  <a:cubicBezTo>
                    <a:pt x="9613" y="705"/>
                    <a:pt x="9553" y="675"/>
                    <a:pt x="9493" y="645"/>
                  </a:cubicBezTo>
                  <a:cubicBezTo>
                    <a:pt x="9393" y="585"/>
                    <a:pt x="9283" y="535"/>
                    <a:pt x="9173" y="485"/>
                  </a:cubicBezTo>
                  <a:cubicBezTo>
                    <a:pt x="9073" y="445"/>
                    <a:pt x="8963" y="405"/>
                    <a:pt x="8853" y="365"/>
                  </a:cubicBezTo>
                  <a:cubicBezTo>
                    <a:pt x="8743" y="315"/>
                    <a:pt x="8643" y="275"/>
                    <a:pt x="8534" y="245"/>
                  </a:cubicBezTo>
                  <a:cubicBezTo>
                    <a:pt x="8304" y="185"/>
                    <a:pt x="8074" y="125"/>
                    <a:pt x="7834" y="85"/>
                  </a:cubicBezTo>
                  <a:cubicBezTo>
                    <a:pt x="7634" y="65"/>
                    <a:pt x="7435" y="45"/>
                    <a:pt x="7224" y="25"/>
                  </a:cubicBezTo>
                  <a:cubicBezTo>
                    <a:pt x="7035" y="15"/>
                    <a:pt x="6845" y="5"/>
                    <a:pt x="6655" y="5"/>
                  </a:cubicBezTo>
                  <a:cubicBezTo>
                    <a:pt x="6595" y="2"/>
                    <a:pt x="6535" y="1"/>
                    <a:pt x="64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4"/>
            <p:cNvSpPr/>
            <p:nvPr/>
          </p:nvSpPr>
          <p:spPr>
            <a:xfrm flipH="1">
              <a:off x="5229446" y="1575398"/>
              <a:ext cx="738194" cy="244833"/>
            </a:xfrm>
            <a:custGeom>
              <a:avLst/>
              <a:gdLst/>
              <a:ahLst/>
              <a:cxnLst/>
              <a:rect l="l" t="t" r="r" b="b"/>
              <a:pathLst>
                <a:path w="11391" h="3778" extrusionOk="0">
                  <a:moveTo>
                    <a:pt x="0" y="0"/>
                  </a:moveTo>
                  <a:lnTo>
                    <a:pt x="0" y="20"/>
                  </a:lnTo>
                  <a:cubicBezTo>
                    <a:pt x="0" y="90"/>
                    <a:pt x="11" y="150"/>
                    <a:pt x="11" y="220"/>
                  </a:cubicBezTo>
                  <a:lnTo>
                    <a:pt x="40" y="400"/>
                  </a:lnTo>
                  <a:cubicBezTo>
                    <a:pt x="51" y="449"/>
                    <a:pt x="60" y="509"/>
                    <a:pt x="80" y="569"/>
                  </a:cubicBezTo>
                  <a:cubicBezTo>
                    <a:pt x="100" y="640"/>
                    <a:pt x="120" y="709"/>
                    <a:pt x="151" y="780"/>
                  </a:cubicBezTo>
                  <a:cubicBezTo>
                    <a:pt x="171" y="829"/>
                    <a:pt x="191" y="889"/>
                    <a:pt x="211" y="939"/>
                  </a:cubicBezTo>
                  <a:cubicBezTo>
                    <a:pt x="240" y="999"/>
                    <a:pt x="271" y="1069"/>
                    <a:pt x="300" y="1129"/>
                  </a:cubicBezTo>
                  <a:cubicBezTo>
                    <a:pt x="331" y="1189"/>
                    <a:pt x="370" y="1249"/>
                    <a:pt x="400" y="1309"/>
                  </a:cubicBezTo>
                  <a:cubicBezTo>
                    <a:pt x="440" y="1369"/>
                    <a:pt x="470" y="1429"/>
                    <a:pt x="510" y="1489"/>
                  </a:cubicBezTo>
                  <a:cubicBezTo>
                    <a:pt x="550" y="1539"/>
                    <a:pt x="580" y="1588"/>
                    <a:pt x="620" y="1639"/>
                  </a:cubicBezTo>
                  <a:cubicBezTo>
                    <a:pt x="670" y="1688"/>
                    <a:pt x="710" y="1748"/>
                    <a:pt x="770" y="1808"/>
                  </a:cubicBezTo>
                  <a:lnTo>
                    <a:pt x="940" y="1979"/>
                  </a:lnTo>
                  <a:cubicBezTo>
                    <a:pt x="1050" y="2078"/>
                    <a:pt x="1159" y="2168"/>
                    <a:pt x="1270" y="2258"/>
                  </a:cubicBezTo>
                  <a:cubicBezTo>
                    <a:pt x="1310" y="2298"/>
                    <a:pt x="1359" y="2328"/>
                    <a:pt x="1410" y="2358"/>
                  </a:cubicBezTo>
                  <a:cubicBezTo>
                    <a:pt x="1470" y="2398"/>
                    <a:pt x="1519" y="2438"/>
                    <a:pt x="1579" y="2468"/>
                  </a:cubicBezTo>
                  <a:cubicBezTo>
                    <a:pt x="1689" y="2538"/>
                    <a:pt x="1809" y="2598"/>
                    <a:pt x="1929" y="2658"/>
                  </a:cubicBezTo>
                  <a:cubicBezTo>
                    <a:pt x="2039" y="2718"/>
                    <a:pt x="2159" y="2768"/>
                    <a:pt x="2278" y="2827"/>
                  </a:cubicBezTo>
                  <a:cubicBezTo>
                    <a:pt x="2398" y="2878"/>
                    <a:pt x="2509" y="2927"/>
                    <a:pt x="2629" y="2978"/>
                  </a:cubicBezTo>
                  <a:cubicBezTo>
                    <a:pt x="2669" y="2998"/>
                    <a:pt x="2718" y="3018"/>
                    <a:pt x="2758" y="3027"/>
                  </a:cubicBezTo>
                  <a:cubicBezTo>
                    <a:pt x="2818" y="3047"/>
                    <a:pt x="2878" y="3067"/>
                    <a:pt x="2928" y="3087"/>
                  </a:cubicBezTo>
                  <a:cubicBezTo>
                    <a:pt x="3278" y="3198"/>
                    <a:pt x="3617" y="3337"/>
                    <a:pt x="3967" y="3447"/>
                  </a:cubicBezTo>
                  <a:cubicBezTo>
                    <a:pt x="4157" y="3507"/>
                    <a:pt x="4337" y="3557"/>
                    <a:pt x="4527" y="3607"/>
                  </a:cubicBezTo>
                  <a:cubicBezTo>
                    <a:pt x="4696" y="3647"/>
                    <a:pt x="4867" y="3677"/>
                    <a:pt x="5047" y="3707"/>
                  </a:cubicBezTo>
                  <a:lnTo>
                    <a:pt x="5067" y="3707"/>
                  </a:lnTo>
                  <a:cubicBezTo>
                    <a:pt x="5266" y="3737"/>
                    <a:pt x="5466" y="3747"/>
                    <a:pt x="5656" y="3767"/>
                  </a:cubicBezTo>
                  <a:cubicBezTo>
                    <a:pt x="5846" y="3777"/>
                    <a:pt x="6026" y="3777"/>
                    <a:pt x="6206" y="3777"/>
                  </a:cubicBezTo>
                  <a:lnTo>
                    <a:pt x="6475" y="3777"/>
                  </a:lnTo>
                  <a:cubicBezTo>
                    <a:pt x="6575" y="3777"/>
                    <a:pt x="6665" y="3767"/>
                    <a:pt x="6755" y="3767"/>
                  </a:cubicBezTo>
                  <a:cubicBezTo>
                    <a:pt x="6935" y="3747"/>
                    <a:pt x="7125" y="3727"/>
                    <a:pt x="7305" y="3707"/>
                  </a:cubicBezTo>
                  <a:cubicBezTo>
                    <a:pt x="7434" y="3687"/>
                    <a:pt x="7554" y="3667"/>
                    <a:pt x="7684" y="3647"/>
                  </a:cubicBezTo>
                  <a:cubicBezTo>
                    <a:pt x="7824" y="3627"/>
                    <a:pt x="7954" y="3597"/>
                    <a:pt x="8084" y="3557"/>
                  </a:cubicBezTo>
                  <a:cubicBezTo>
                    <a:pt x="8144" y="3547"/>
                    <a:pt x="8204" y="3527"/>
                    <a:pt x="8264" y="3507"/>
                  </a:cubicBezTo>
                  <a:cubicBezTo>
                    <a:pt x="8324" y="3487"/>
                    <a:pt x="8393" y="3477"/>
                    <a:pt x="8453" y="3447"/>
                  </a:cubicBezTo>
                  <a:cubicBezTo>
                    <a:pt x="8524" y="3427"/>
                    <a:pt x="8593" y="3407"/>
                    <a:pt x="8664" y="3377"/>
                  </a:cubicBezTo>
                  <a:cubicBezTo>
                    <a:pt x="8724" y="3357"/>
                    <a:pt x="8773" y="3337"/>
                    <a:pt x="8823" y="3317"/>
                  </a:cubicBezTo>
                  <a:cubicBezTo>
                    <a:pt x="8973" y="3247"/>
                    <a:pt x="9123" y="3178"/>
                    <a:pt x="9263" y="3098"/>
                  </a:cubicBezTo>
                  <a:cubicBezTo>
                    <a:pt x="9403" y="3007"/>
                    <a:pt x="9532" y="2918"/>
                    <a:pt x="9663" y="2818"/>
                  </a:cubicBezTo>
                  <a:cubicBezTo>
                    <a:pt x="9832" y="2688"/>
                    <a:pt x="10003" y="2558"/>
                    <a:pt x="10142" y="2408"/>
                  </a:cubicBezTo>
                  <a:cubicBezTo>
                    <a:pt x="10282" y="2258"/>
                    <a:pt x="10412" y="2108"/>
                    <a:pt x="10542" y="1939"/>
                  </a:cubicBezTo>
                  <a:cubicBezTo>
                    <a:pt x="10672" y="1768"/>
                    <a:pt x="10782" y="1588"/>
                    <a:pt x="10891" y="1409"/>
                  </a:cubicBezTo>
                  <a:cubicBezTo>
                    <a:pt x="10991" y="1249"/>
                    <a:pt x="11071" y="1069"/>
                    <a:pt x="11142" y="899"/>
                  </a:cubicBezTo>
                  <a:cubicBezTo>
                    <a:pt x="11182" y="800"/>
                    <a:pt x="11221" y="700"/>
                    <a:pt x="11241" y="600"/>
                  </a:cubicBezTo>
                  <a:cubicBezTo>
                    <a:pt x="11281" y="489"/>
                    <a:pt x="11311" y="369"/>
                    <a:pt x="11341" y="250"/>
                  </a:cubicBezTo>
                  <a:cubicBezTo>
                    <a:pt x="11361" y="170"/>
                    <a:pt x="11381" y="90"/>
                    <a:pt x="11391" y="10"/>
                  </a:cubicBezTo>
                  <a:lnTo>
                    <a:pt x="11391" y="10"/>
                  </a:lnTo>
                  <a:cubicBezTo>
                    <a:pt x="11381" y="20"/>
                    <a:pt x="11381" y="40"/>
                    <a:pt x="11371" y="50"/>
                  </a:cubicBezTo>
                  <a:cubicBezTo>
                    <a:pt x="11331" y="130"/>
                    <a:pt x="11281" y="200"/>
                    <a:pt x="11231" y="270"/>
                  </a:cubicBezTo>
                  <a:cubicBezTo>
                    <a:pt x="11182" y="340"/>
                    <a:pt x="11142" y="409"/>
                    <a:pt x="11091" y="480"/>
                  </a:cubicBezTo>
                  <a:cubicBezTo>
                    <a:pt x="11031" y="549"/>
                    <a:pt x="10982" y="620"/>
                    <a:pt x="10911" y="689"/>
                  </a:cubicBezTo>
                  <a:cubicBezTo>
                    <a:pt x="10862" y="749"/>
                    <a:pt x="10802" y="820"/>
                    <a:pt x="10742" y="879"/>
                  </a:cubicBezTo>
                  <a:cubicBezTo>
                    <a:pt x="10622" y="999"/>
                    <a:pt x="10492" y="1119"/>
                    <a:pt x="10362" y="1239"/>
                  </a:cubicBezTo>
                  <a:cubicBezTo>
                    <a:pt x="10292" y="1299"/>
                    <a:pt x="10222" y="1359"/>
                    <a:pt x="10152" y="1409"/>
                  </a:cubicBezTo>
                  <a:cubicBezTo>
                    <a:pt x="10082" y="1459"/>
                    <a:pt x="10012" y="1509"/>
                    <a:pt x="9932" y="1549"/>
                  </a:cubicBezTo>
                  <a:cubicBezTo>
                    <a:pt x="9623" y="1739"/>
                    <a:pt x="9293" y="1899"/>
                    <a:pt x="8953" y="2039"/>
                  </a:cubicBezTo>
                  <a:cubicBezTo>
                    <a:pt x="8793" y="2098"/>
                    <a:pt x="8624" y="2158"/>
                    <a:pt x="8453" y="2208"/>
                  </a:cubicBezTo>
                  <a:cubicBezTo>
                    <a:pt x="8294" y="2258"/>
                    <a:pt x="8124" y="2298"/>
                    <a:pt x="7964" y="2328"/>
                  </a:cubicBezTo>
                  <a:cubicBezTo>
                    <a:pt x="7864" y="2348"/>
                    <a:pt x="7774" y="2368"/>
                    <a:pt x="7684" y="2388"/>
                  </a:cubicBezTo>
                  <a:cubicBezTo>
                    <a:pt x="7594" y="2408"/>
                    <a:pt x="7514" y="2428"/>
                    <a:pt x="7425" y="2448"/>
                  </a:cubicBezTo>
                  <a:cubicBezTo>
                    <a:pt x="7254" y="2498"/>
                    <a:pt x="7075" y="2538"/>
                    <a:pt x="6905" y="2568"/>
                  </a:cubicBezTo>
                  <a:cubicBezTo>
                    <a:pt x="6735" y="2598"/>
                    <a:pt x="6555" y="2628"/>
                    <a:pt x="6385" y="2648"/>
                  </a:cubicBezTo>
                  <a:cubicBezTo>
                    <a:pt x="6195" y="2658"/>
                    <a:pt x="6015" y="2668"/>
                    <a:pt x="5826" y="2668"/>
                  </a:cubicBezTo>
                  <a:cubicBezTo>
                    <a:pt x="5656" y="2668"/>
                    <a:pt x="5476" y="2658"/>
                    <a:pt x="5296" y="2648"/>
                  </a:cubicBezTo>
                  <a:lnTo>
                    <a:pt x="4756" y="2588"/>
                  </a:lnTo>
                  <a:cubicBezTo>
                    <a:pt x="4567" y="2568"/>
                    <a:pt x="4387" y="2548"/>
                    <a:pt x="4197" y="2518"/>
                  </a:cubicBezTo>
                  <a:cubicBezTo>
                    <a:pt x="4027" y="2498"/>
                    <a:pt x="3857" y="2448"/>
                    <a:pt x="3688" y="2398"/>
                  </a:cubicBezTo>
                  <a:cubicBezTo>
                    <a:pt x="3348" y="2308"/>
                    <a:pt x="2998" y="2228"/>
                    <a:pt x="2658" y="2098"/>
                  </a:cubicBezTo>
                  <a:cubicBezTo>
                    <a:pt x="2489" y="2039"/>
                    <a:pt x="2309" y="1959"/>
                    <a:pt x="2139" y="1879"/>
                  </a:cubicBezTo>
                  <a:cubicBezTo>
                    <a:pt x="1979" y="1799"/>
                    <a:pt x="1829" y="1708"/>
                    <a:pt x="1689" y="1619"/>
                  </a:cubicBezTo>
                  <a:cubicBezTo>
                    <a:pt x="1539" y="1519"/>
                    <a:pt x="1390" y="1429"/>
                    <a:pt x="1250" y="1329"/>
                  </a:cubicBezTo>
                  <a:cubicBezTo>
                    <a:pt x="1090" y="1219"/>
                    <a:pt x="950" y="1099"/>
                    <a:pt x="810" y="979"/>
                  </a:cubicBezTo>
                  <a:cubicBezTo>
                    <a:pt x="680" y="869"/>
                    <a:pt x="540" y="760"/>
                    <a:pt x="430" y="629"/>
                  </a:cubicBezTo>
                  <a:cubicBezTo>
                    <a:pt x="360" y="560"/>
                    <a:pt x="300" y="480"/>
                    <a:pt x="251" y="409"/>
                  </a:cubicBezTo>
                  <a:cubicBezTo>
                    <a:pt x="191" y="330"/>
                    <a:pt x="151" y="260"/>
                    <a:pt x="100" y="190"/>
                  </a:cubicBezTo>
                  <a:cubicBezTo>
                    <a:pt x="60" y="120"/>
                    <a:pt x="31" y="6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4"/>
            <p:cNvSpPr/>
            <p:nvPr/>
          </p:nvSpPr>
          <p:spPr>
            <a:xfrm flipH="1">
              <a:off x="5323931" y="1392128"/>
              <a:ext cx="528485" cy="261488"/>
            </a:xfrm>
            <a:custGeom>
              <a:avLst/>
              <a:gdLst/>
              <a:ahLst/>
              <a:cxnLst/>
              <a:rect l="l" t="t" r="r" b="b"/>
              <a:pathLst>
                <a:path w="8155" h="4035" extrusionOk="0">
                  <a:moveTo>
                    <a:pt x="3089" y="0"/>
                  </a:moveTo>
                  <a:cubicBezTo>
                    <a:pt x="3018" y="0"/>
                    <a:pt x="2949" y="0"/>
                    <a:pt x="2879" y="11"/>
                  </a:cubicBezTo>
                  <a:cubicBezTo>
                    <a:pt x="2819" y="11"/>
                    <a:pt x="2759" y="20"/>
                    <a:pt x="2699" y="20"/>
                  </a:cubicBezTo>
                  <a:cubicBezTo>
                    <a:pt x="2599" y="40"/>
                    <a:pt x="2499" y="50"/>
                    <a:pt x="2399" y="70"/>
                  </a:cubicBezTo>
                  <a:cubicBezTo>
                    <a:pt x="2339" y="90"/>
                    <a:pt x="2289" y="100"/>
                    <a:pt x="2229" y="110"/>
                  </a:cubicBezTo>
                  <a:cubicBezTo>
                    <a:pt x="2090" y="150"/>
                    <a:pt x="1950" y="180"/>
                    <a:pt x="1810" y="230"/>
                  </a:cubicBezTo>
                  <a:cubicBezTo>
                    <a:pt x="1790" y="230"/>
                    <a:pt x="1759" y="240"/>
                    <a:pt x="1730" y="250"/>
                  </a:cubicBezTo>
                  <a:cubicBezTo>
                    <a:pt x="1680" y="270"/>
                    <a:pt x="1630" y="290"/>
                    <a:pt x="1580" y="300"/>
                  </a:cubicBezTo>
                  <a:cubicBezTo>
                    <a:pt x="1480" y="350"/>
                    <a:pt x="1370" y="390"/>
                    <a:pt x="1260" y="430"/>
                  </a:cubicBezTo>
                  <a:cubicBezTo>
                    <a:pt x="1170" y="470"/>
                    <a:pt x="1080" y="520"/>
                    <a:pt x="990" y="560"/>
                  </a:cubicBezTo>
                  <a:cubicBezTo>
                    <a:pt x="911" y="600"/>
                    <a:pt x="840" y="640"/>
                    <a:pt x="771" y="690"/>
                  </a:cubicBezTo>
                  <a:cubicBezTo>
                    <a:pt x="711" y="740"/>
                    <a:pt x="651" y="790"/>
                    <a:pt x="600" y="850"/>
                  </a:cubicBezTo>
                  <a:cubicBezTo>
                    <a:pt x="540" y="899"/>
                    <a:pt x="500" y="950"/>
                    <a:pt x="451" y="1010"/>
                  </a:cubicBezTo>
                  <a:cubicBezTo>
                    <a:pt x="351" y="1150"/>
                    <a:pt x="271" y="1299"/>
                    <a:pt x="201" y="1459"/>
                  </a:cubicBezTo>
                  <a:cubicBezTo>
                    <a:pt x="161" y="1549"/>
                    <a:pt x="111" y="1649"/>
                    <a:pt x="81" y="1749"/>
                  </a:cubicBezTo>
                  <a:cubicBezTo>
                    <a:pt x="71" y="1799"/>
                    <a:pt x="61" y="1849"/>
                    <a:pt x="41" y="1909"/>
                  </a:cubicBezTo>
                  <a:cubicBezTo>
                    <a:pt x="31" y="1949"/>
                    <a:pt x="21" y="1998"/>
                    <a:pt x="21" y="2049"/>
                  </a:cubicBezTo>
                  <a:cubicBezTo>
                    <a:pt x="11" y="2129"/>
                    <a:pt x="1" y="2218"/>
                    <a:pt x="1" y="2309"/>
                  </a:cubicBezTo>
                  <a:cubicBezTo>
                    <a:pt x="1" y="2389"/>
                    <a:pt x="1" y="2468"/>
                    <a:pt x="11" y="2548"/>
                  </a:cubicBezTo>
                  <a:cubicBezTo>
                    <a:pt x="21" y="2608"/>
                    <a:pt x="41" y="2668"/>
                    <a:pt x="61" y="2718"/>
                  </a:cubicBezTo>
                  <a:cubicBezTo>
                    <a:pt x="81" y="2778"/>
                    <a:pt x="101" y="2828"/>
                    <a:pt x="121" y="2878"/>
                  </a:cubicBezTo>
                  <a:cubicBezTo>
                    <a:pt x="151" y="2938"/>
                    <a:pt x="181" y="2998"/>
                    <a:pt x="221" y="3048"/>
                  </a:cubicBezTo>
                  <a:cubicBezTo>
                    <a:pt x="241" y="3078"/>
                    <a:pt x="261" y="3118"/>
                    <a:pt x="281" y="3148"/>
                  </a:cubicBezTo>
                  <a:lnTo>
                    <a:pt x="341" y="3208"/>
                  </a:lnTo>
                  <a:cubicBezTo>
                    <a:pt x="381" y="3248"/>
                    <a:pt x="421" y="3288"/>
                    <a:pt x="461" y="3317"/>
                  </a:cubicBezTo>
                  <a:lnTo>
                    <a:pt x="731" y="3497"/>
                  </a:lnTo>
                  <a:cubicBezTo>
                    <a:pt x="780" y="3528"/>
                    <a:pt x="840" y="3557"/>
                    <a:pt x="891" y="3588"/>
                  </a:cubicBezTo>
                  <a:cubicBezTo>
                    <a:pt x="940" y="3617"/>
                    <a:pt x="990" y="3637"/>
                    <a:pt x="1040" y="3668"/>
                  </a:cubicBezTo>
                  <a:cubicBezTo>
                    <a:pt x="1140" y="3697"/>
                    <a:pt x="1230" y="3737"/>
                    <a:pt x="1330" y="3757"/>
                  </a:cubicBezTo>
                  <a:cubicBezTo>
                    <a:pt x="1430" y="3787"/>
                    <a:pt x="1540" y="3817"/>
                    <a:pt x="1640" y="3837"/>
                  </a:cubicBezTo>
                  <a:cubicBezTo>
                    <a:pt x="1850" y="3877"/>
                    <a:pt x="2050" y="3917"/>
                    <a:pt x="2259" y="3947"/>
                  </a:cubicBezTo>
                  <a:cubicBezTo>
                    <a:pt x="2609" y="3987"/>
                    <a:pt x="2969" y="4017"/>
                    <a:pt x="3318" y="4027"/>
                  </a:cubicBezTo>
                  <a:cubicBezTo>
                    <a:pt x="3458" y="4032"/>
                    <a:pt x="3598" y="4034"/>
                    <a:pt x="3739" y="4034"/>
                  </a:cubicBezTo>
                  <a:cubicBezTo>
                    <a:pt x="3880" y="4034"/>
                    <a:pt x="4023" y="4032"/>
                    <a:pt x="4168" y="4027"/>
                  </a:cubicBezTo>
                  <a:cubicBezTo>
                    <a:pt x="4308" y="4027"/>
                    <a:pt x="4448" y="4027"/>
                    <a:pt x="4597" y="4017"/>
                  </a:cubicBezTo>
                  <a:cubicBezTo>
                    <a:pt x="4727" y="4017"/>
                    <a:pt x="4867" y="3997"/>
                    <a:pt x="4997" y="3977"/>
                  </a:cubicBezTo>
                  <a:cubicBezTo>
                    <a:pt x="5097" y="3967"/>
                    <a:pt x="5207" y="3947"/>
                    <a:pt x="5307" y="3927"/>
                  </a:cubicBezTo>
                  <a:cubicBezTo>
                    <a:pt x="5447" y="3907"/>
                    <a:pt x="5587" y="3887"/>
                    <a:pt x="5716" y="3857"/>
                  </a:cubicBezTo>
                  <a:cubicBezTo>
                    <a:pt x="5856" y="3827"/>
                    <a:pt x="5986" y="3787"/>
                    <a:pt x="6126" y="3757"/>
                  </a:cubicBezTo>
                  <a:cubicBezTo>
                    <a:pt x="6256" y="3717"/>
                    <a:pt x="6386" y="3687"/>
                    <a:pt x="6526" y="3648"/>
                  </a:cubicBezTo>
                  <a:cubicBezTo>
                    <a:pt x="6646" y="3608"/>
                    <a:pt x="6766" y="3557"/>
                    <a:pt x="6886" y="3508"/>
                  </a:cubicBezTo>
                  <a:cubicBezTo>
                    <a:pt x="6946" y="3488"/>
                    <a:pt x="7015" y="3457"/>
                    <a:pt x="7075" y="3417"/>
                  </a:cubicBezTo>
                  <a:cubicBezTo>
                    <a:pt x="7145" y="3388"/>
                    <a:pt x="7215" y="3337"/>
                    <a:pt x="7285" y="3297"/>
                  </a:cubicBezTo>
                  <a:cubicBezTo>
                    <a:pt x="7415" y="3228"/>
                    <a:pt x="7535" y="3138"/>
                    <a:pt x="7655" y="3058"/>
                  </a:cubicBezTo>
                  <a:cubicBezTo>
                    <a:pt x="7745" y="2988"/>
                    <a:pt x="7825" y="2908"/>
                    <a:pt x="7894" y="2828"/>
                  </a:cubicBezTo>
                  <a:cubicBezTo>
                    <a:pt x="7925" y="2788"/>
                    <a:pt x="7945" y="2758"/>
                    <a:pt x="7965" y="2718"/>
                  </a:cubicBezTo>
                  <a:cubicBezTo>
                    <a:pt x="7985" y="2678"/>
                    <a:pt x="8005" y="2638"/>
                    <a:pt x="8025" y="2588"/>
                  </a:cubicBezTo>
                  <a:cubicBezTo>
                    <a:pt x="8054" y="2528"/>
                    <a:pt x="8085" y="2458"/>
                    <a:pt x="8094" y="2389"/>
                  </a:cubicBezTo>
                  <a:cubicBezTo>
                    <a:pt x="8114" y="2318"/>
                    <a:pt x="8134" y="2249"/>
                    <a:pt x="8145" y="2178"/>
                  </a:cubicBezTo>
                  <a:cubicBezTo>
                    <a:pt x="8154" y="2098"/>
                    <a:pt x="8154" y="2029"/>
                    <a:pt x="8154" y="1949"/>
                  </a:cubicBezTo>
                  <a:cubicBezTo>
                    <a:pt x="8145" y="1879"/>
                    <a:pt x="8145" y="1809"/>
                    <a:pt x="8134" y="1739"/>
                  </a:cubicBezTo>
                  <a:lnTo>
                    <a:pt x="8105" y="1589"/>
                  </a:lnTo>
                  <a:cubicBezTo>
                    <a:pt x="8094" y="1549"/>
                    <a:pt x="8074" y="1519"/>
                    <a:pt x="8065" y="1479"/>
                  </a:cubicBezTo>
                  <a:cubicBezTo>
                    <a:pt x="8034" y="1409"/>
                    <a:pt x="8005" y="1349"/>
                    <a:pt x="7974" y="1279"/>
                  </a:cubicBezTo>
                  <a:cubicBezTo>
                    <a:pt x="7934" y="1219"/>
                    <a:pt x="7905" y="1150"/>
                    <a:pt x="7865" y="1099"/>
                  </a:cubicBezTo>
                  <a:cubicBezTo>
                    <a:pt x="7794" y="1010"/>
                    <a:pt x="7715" y="939"/>
                    <a:pt x="7625" y="870"/>
                  </a:cubicBezTo>
                  <a:cubicBezTo>
                    <a:pt x="7565" y="830"/>
                    <a:pt x="7515" y="790"/>
                    <a:pt x="7455" y="760"/>
                  </a:cubicBezTo>
                  <a:cubicBezTo>
                    <a:pt x="7385" y="720"/>
                    <a:pt x="7325" y="690"/>
                    <a:pt x="7265" y="650"/>
                  </a:cubicBezTo>
                  <a:lnTo>
                    <a:pt x="7055" y="530"/>
                  </a:lnTo>
                  <a:lnTo>
                    <a:pt x="6875" y="440"/>
                  </a:lnTo>
                  <a:cubicBezTo>
                    <a:pt x="6476" y="280"/>
                    <a:pt x="6036" y="210"/>
                    <a:pt x="5616" y="140"/>
                  </a:cubicBezTo>
                  <a:cubicBezTo>
                    <a:pt x="5407" y="120"/>
                    <a:pt x="5207" y="110"/>
                    <a:pt x="4997" y="110"/>
                  </a:cubicBezTo>
                  <a:cubicBezTo>
                    <a:pt x="4887" y="110"/>
                    <a:pt x="4777" y="100"/>
                    <a:pt x="4667" y="90"/>
                  </a:cubicBezTo>
                  <a:cubicBezTo>
                    <a:pt x="4557" y="90"/>
                    <a:pt x="4448" y="90"/>
                    <a:pt x="4337" y="80"/>
                  </a:cubicBezTo>
                  <a:cubicBezTo>
                    <a:pt x="4197" y="70"/>
                    <a:pt x="4058" y="50"/>
                    <a:pt x="3918" y="40"/>
                  </a:cubicBezTo>
                  <a:cubicBezTo>
                    <a:pt x="3778" y="20"/>
                    <a:pt x="3638" y="11"/>
                    <a:pt x="3498" y="11"/>
                  </a:cubicBezTo>
                  <a:cubicBezTo>
                    <a:pt x="3358" y="0"/>
                    <a:pt x="3218" y="0"/>
                    <a:pt x="30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4"/>
            <p:cNvSpPr/>
            <p:nvPr/>
          </p:nvSpPr>
          <p:spPr>
            <a:xfrm flipH="1">
              <a:off x="5197692" y="1291744"/>
              <a:ext cx="786798" cy="545010"/>
            </a:xfrm>
            <a:custGeom>
              <a:avLst/>
              <a:gdLst/>
              <a:ahLst/>
              <a:cxnLst/>
              <a:rect l="l" t="t" r="r" b="b"/>
              <a:pathLst>
                <a:path w="12141" h="8410" extrusionOk="0">
                  <a:moveTo>
                    <a:pt x="6746" y="416"/>
                  </a:moveTo>
                  <a:cubicBezTo>
                    <a:pt x="6805" y="416"/>
                    <a:pt x="6865" y="417"/>
                    <a:pt x="6925" y="420"/>
                  </a:cubicBezTo>
                  <a:cubicBezTo>
                    <a:pt x="7115" y="420"/>
                    <a:pt x="7305" y="430"/>
                    <a:pt x="7494" y="440"/>
                  </a:cubicBezTo>
                  <a:cubicBezTo>
                    <a:pt x="7705" y="460"/>
                    <a:pt x="7904" y="480"/>
                    <a:pt x="8104" y="500"/>
                  </a:cubicBezTo>
                  <a:cubicBezTo>
                    <a:pt x="8344" y="540"/>
                    <a:pt x="8574" y="600"/>
                    <a:pt x="8804" y="660"/>
                  </a:cubicBezTo>
                  <a:cubicBezTo>
                    <a:pt x="8913" y="690"/>
                    <a:pt x="9013" y="730"/>
                    <a:pt x="9123" y="780"/>
                  </a:cubicBezTo>
                  <a:cubicBezTo>
                    <a:pt x="9233" y="820"/>
                    <a:pt x="9343" y="860"/>
                    <a:pt x="9443" y="900"/>
                  </a:cubicBezTo>
                  <a:cubicBezTo>
                    <a:pt x="9553" y="950"/>
                    <a:pt x="9663" y="1000"/>
                    <a:pt x="9763" y="1060"/>
                  </a:cubicBezTo>
                  <a:cubicBezTo>
                    <a:pt x="9823" y="1090"/>
                    <a:pt x="9883" y="1120"/>
                    <a:pt x="9943" y="1160"/>
                  </a:cubicBezTo>
                  <a:cubicBezTo>
                    <a:pt x="10003" y="1189"/>
                    <a:pt x="10063" y="1229"/>
                    <a:pt x="10112" y="1269"/>
                  </a:cubicBezTo>
                  <a:cubicBezTo>
                    <a:pt x="10232" y="1340"/>
                    <a:pt x="10342" y="1420"/>
                    <a:pt x="10452" y="1500"/>
                  </a:cubicBezTo>
                  <a:cubicBezTo>
                    <a:pt x="10552" y="1560"/>
                    <a:pt x="10642" y="1629"/>
                    <a:pt x="10742" y="1699"/>
                  </a:cubicBezTo>
                  <a:cubicBezTo>
                    <a:pt x="10852" y="1799"/>
                    <a:pt x="10962" y="1889"/>
                    <a:pt x="11071" y="1989"/>
                  </a:cubicBezTo>
                  <a:cubicBezTo>
                    <a:pt x="11122" y="2039"/>
                    <a:pt x="11182" y="2089"/>
                    <a:pt x="11231" y="2149"/>
                  </a:cubicBezTo>
                  <a:cubicBezTo>
                    <a:pt x="11282" y="2199"/>
                    <a:pt x="11322" y="2249"/>
                    <a:pt x="11371" y="2309"/>
                  </a:cubicBezTo>
                  <a:cubicBezTo>
                    <a:pt x="11471" y="2428"/>
                    <a:pt x="11551" y="2559"/>
                    <a:pt x="11621" y="2699"/>
                  </a:cubicBezTo>
                  <a:cubicBezTo>
                    <a:pt x="11651" y="2768"/>
                    <a:pt x="11671" y="2838"/>
                    <a:pt x="11691" y="2918"/>
                  </a:cubicBezTo>
                  <a:cubicBezTo>
                    <a:pt x="11691" y="2938"/>
                    <a:pt x="11681" y="2958"/>
                    <a:pt x="11681" y="2978"/>
                  </a:cubicBezTo>
                  <a:cubicBezTo>
                    <a:pt x="11671" y="3038"/>
                    <a:pt x="11661" y="3088"/>
                    <a:pt x="11661" y="3148"/>
                  </a:cubicBezTo>
                  <a:cubicBezTo>
                    <a:pt x="11651" y="3248"/>
                    <a:pt x="11641" y="3338"/>
                    <a:pt x="11631" y="3428"/>
                  </a:cubicBezTo>
                  <a:lnTo>
                    <a:pt x="11631" y="3438"/>
                  </a:lnTo>
                  <a:cubicBezTo>
                    <a:pt x="11621" y="3527"/>
                    <a:pt x="11601" y="3618"/>
                    <a:pt x="11581" y="3698"/>
                  </a:cubicBezTo>
                  <a:cubicBezTo>
                    <a:pt x="11561" y="3778"/>
                    <a:pt x="11541" y="3847"/>
                    <a:pt x="11511" y="3918"/>
                  </a:cubicBezTo>
                  <a:lnTo>
                    <a:pt x="11422" y="4097"/>
                  </a:lnTo>
                  <a:cubicBezTo>
                    <a:pt x="11391" y="4177"/>
                    <a:pt x="11351" y="4257"/>
                    <a:pt x="11302" y="4327"/>
                  </a:cubicBezTo>
                  <a:lnTo>
                    <a:pt x="11151" y="4537"/>
                  </a:lnTo>
                  <a:cubicBezTo>
                    <a:pt x="11111" y="4597"/>
                    <a:pt x="11071" y="4657"/>
                    <a:pt x="11031" y="4707"/>
                  </a:cubicBezTo>
                  <a:cubicBezTo>
                    <a:pt x="10902" y="4866"/>
                    <a:pt x="10772" y="5006"/>
                    <a:pt x="10642" y="5146"/>
                  </a:cubicBezTo>
                  <a:cubicBezTo>
                    <a:pt x="10502" y="5286"/>
                    <a:pt x="10362" y="5426"/>
                    <a:pt x="10212" y="5556"/>
                  </a:cubicBezTo>
                  <a:cubicBezTo>
                    <a:pt x="10052" y="5676"/>
                    <a:pt x="9883" y="5776"/>
                    <a:pt x="9703" y="5876"/>
                  </a:cubicBezTo>
                  <a:cubicBezTo>
                    <a:pt x="9513" y="5985"/>
                    <a:pt x="9313" y="6085"/>
                    <a:pt x="9113" y="6176"/>
                  </a:cubicBezTo>
                  <a:cubicBezTo>
                    <a:pt x="8964" y="6236"/>
                    <a:pt x="8804" y="6296"/>
                    <a:pt x="8644" y="6345"/>
                  </a:cubicBezTo>
                  <a:cubicBezTo>
                    <a:pt x="8554" y="6365"/>
                    <a:pt x="8474" y="6396"/>
                    <a:pt x="8384" y="6416"/>
                  </a:cubicBezTo>
                  <a:cubicBezTo>
                    <a:pt x="8304" y="6435"/>
                    <a:pt x="8214" y="6455"/>
                    <a:pt x="8124" y="6475"/>
                  </a:cubicBezTo>
                  <a:cubicBezTo>
                    <a:pt x="7774" y="6545"/>
                    <a:pt x="7434" y="6645"/>
                    <a:pt x="7085" y="6715"/>
                  </a:cubicBezTo>
                  <a:cubicBezTo>
                    <a:pt x="6985" y="6735"/>
                    <a:pt x="6885" y="6755"/>
                    <a:pt x="6775" y="6765"/>
                  </a:cubicBezTo>
                  <a:cubicBezTo>
                    <a:pt x="6615" y="6785"/>
                    <a:pt x="6446" y="6795"/>
                    <a:pt x="6286" y="6795"/>
                  </a:cubicBezTo>
                  <a:cubicBezTo>
                    <a:pt x="6106" y="6795"/>
                    <a:pt x="5926" y="6795"/>
                    <a:pt x="5746" y="6785"/>
                  </a:cubicBezTo>
                  <a:cubicBezTo>
                    <a:pt x="5566" y="6775"/>
                    <a:pt x="5387" y="6755"/>
                    <a:pt x="5207" y="6735"/>
                  </a:cubicBezTo>
                  <a:cubicBezTo>
                    <a:pt x="5036" y="6715"/>
                    <a:pt x="4867" y="6705"/>
                    <a:pt x="4697" y="6685"/>
                  </a:cubicBezTo>
                  <a:lnTo>
                    <a:pt x="4517" y="6655"/>
                  </a:lnTo>
                  <a:cubicBezTo>
                    <a:pt x="4437" y="6635"/>
                    <a:pt x="4357" y="6615"/>
                    <a:pt x="4287" y="6595"/>
                  </a:cubicBezTo>
                  <a:cubicBezTo>
                    <a:pt x="4148" y="6565"/>
                    <a:pt x="4017" y="6525"/>
                    <a:pt x="3888" y="6485"/>
                  </a:cubicBezTo>
                  <a:cubicBezTo>
                    <a:pt x="3608" y="6405"/>
                    <a:pt x="3328" y="6316"/>
                    <a:pt x="3058" y="6216"/>
                  </a:cubicBezTo>
                  <a:cubicBezTo>
                    <a:pt x="2898" y="6145"/>
                    <a:pt x="2749" y="6065"/>
                    <a:pt x="2598" y="5996"/>
                  </a:cubicBezTo>
                  <a:cubicBezTo>
                    <a:pt x="2509" y="5956"/>
                    <a:pt x="2429" y="5916"/>
                    <a:pt x="2349" y="5876"/>
                  </a:cubicBezTo>
                  <a:cubicBezTo>
                    <a:pt x="2269" y="5836"/>
                    <a:pt x="2199" y="5796"/>
                    <a:pt x="2129" y="5746"/>
                  </a:cubicBezTo>
                  <a:cubicBezTo>
                    <a:pt x="1979" y="5666"/>
                    <a:pt x="1819" y="5576"/>
                    <a:pt x="1670" y="5486"/>
                  </a:cubicBezTo>
                  <a:cubicBezTo>
                    <a:pt x="1510" y="5386"/>
                    <a:pt x="1370" y="5286"/>
                    <a:pt x="1230" y="5177"/>
                  </a:cubicBezTo>
                  <a:cubicBezTo>
                    <a:pt x="1140" y="5106"/>
                    <a:pt x="1050" y="5037"/>
                    <a:pt x="950" y="4966"/>
                  </a:cubicBezTo>
                  <a:cubicBezTo>
                    <a:pt x="890" y="4926"/>
                    <a:pt x="830" y="4877"/>
                    <a:pt x="780" y="4817"/>
                  </a:cubicBezTo>
                  <a:cubicBezTo>
                    <a:pt x="720" y="4757"/>
                    <a:pt x="670" y="4687"/>
                    <a:pt x="610" y="4627"/>
                  </a:cubicBezTo>
                  <a:cubicBezTo>
                    <a:pt x="520" y="4497"/>
                    <a:pt x="431" y="4377"/>
                    <a:pt x="371" y="4237"/>
                  </a:cubicBezTo>
                  <a:lnTo>
                    <a:pt x="311" y="4057"/>
                  </a:lnTo>
                  <a:cubicBezTo>
                    <a:pt x="291" y="4007"/>
                    <a:pt x="280" y="3947"/>
                    <a:pt x="271" y="3887"/>
                  </a:cubicBezTo>
                  <a:cubicBezTo>
                    <a:pt x="280" y="3847"/>
                    <a:pt x="280" y="3807"/>
                    <a:pt x="291" y="3767"/>
                  </a:cubicBezTo>
                  <a:cubicBezTo>
                    <a:pt x="311" y="3618"/>
                    <a:pt x="340" y="3468"/>
                    <a:pt x="380" y="3328"/>
                  </a:cubicBezTo>
                  <a:cubicBezTo>
                    <a:pt x="400" y="3248"/>
                    <a:pt x="420" y="3168"/>
                    <a:pt x="440" y="3098"/>
                  </a:cubicBezTo>
                  <a:cubicBezTo>
                    <a:pt x="471" y="3028"/>
                    <a:pt x="491" y="2958"/>
                    <a:pt x="520" y="2888"/>
                  </a:cubicBezTo>
                  <a:cubicBezTo>
                    <a:pt x="540" y="2858"/>
                    <a:pt x="551" y="2818"/>
                    <a:pt x="571" y="2779"/>
                  </a:cubicBezTo>
                  <a:lnTo>
                    <a:pt x="660" y="2628"/>
                  </a:lnTo>
                  <a:cubicBezTo>
                    <a:pt x="700" y="2548"/>
                    <a:pt x="760" y="2468"/>
                    <a:pt x="820" y="2399"/>
                  </a:cubicBezTo>
                  <a:cubicBezTo>
                    <a:pt x="900" y="2289"/>
                    <a:pt x="990" y="2189"/>
                    <a:pt x="1090" y="2089"/>
                  </a:cubicBezTo>
                  <a:lnTo>
                    <a:pt x="1250" y="1929"/>
                  </a:lnTo>
                  <a:lnTo>
                    <a:pt x="1399" y="1809"/>
                  </a:lnTo>
                  <a:cubicBezTo>
                    <a:pt x="1439" y="1779"/>
                    <a:pt x="1490" y="1739"/>
                    <a:pt x="1530" y="1709"/>
                  </a:cubicBezTo>
                  <a:cubicBezTo>
                    <a:pt x="1579" y="1669"/>
                    <a:pt x="1639" y="1629"/>
                    <a:pt x="1699" y="1599"/>
                  </a:cubicBezTo>
                  <a:cubicBezTo>
                    <a:pt x="1809" y="1520"/>
                    <a:pt x="1919" y="1460"/>
                    <a:pt x="2039" y="1389"/>
                  </a:cubicBezTo>
                  <a:cubicBezTo>
                    <a:pt x="2259" y="1260"/>
                    <a:pt x="2489" y="1160"/>
                    <a:pt x="2718" y="1050"/>
                  </a:cubicBezTo>
                  <a:cubicBezTo>
                    <a:pt x="2789" y="1020"/>
                    <a:pt x="2849" y="990"/>
                    <a:pt x="2918" y="970"/>
                  </a:cubicBezTo>
                  <a:cubicBezTo>
                    <a:pt x="2949" y="960"/>
                    <a:pt x="2989" y="950"/>
                    <a:pt x="3018" y="940"/>
                  </a:cubicBezTo>
                  <a:cubicBezTo>
                    <a:pt x="3368" y="840"/>
                    <a:pt x="3738" y="770"/>
                    <a:pt x="4097" y="700"/>
                  </a:cubicBezTo>
                  <a:cubicBezTo>
                    <a:pt x="4307" y="660"/>
                    <a:pt x="4507" y="630"/>
                    <a:pt x="4717" y="590"/>
                  </a:cubicBezTo>
                  <a:cubicBezTo>
                    <a:pt x="4817" y="580"/>
                    <a:pt x="4927" y="550"/>
                    <a:pt x="5027" y="540"/>
                  </a:cubicBezTo>
                  <a:cubicBezTo>
                    <a:pt x="5116" y="520"/>
                    <a:pt x="5207" y="510"/>
                    <a:pt x="5296" y="490"/>
                  </a:cubicBezTo>
                  <a:cubicBezTo>
                    <a:pt x="5466" y="470"/>
                    <a:pt x="5636" y="450"/>
                    <a:pt x="5806" y="440"/>
                  </a:cubicBezTo>
                  <a:cubicBezTo>
                    <a:pt x="6006" y="430"/>
                    <a:pt x="6195" y="420"/>
                    <a:pt x="6395" y="420"/>
                  </a:cubicBezTo>
                  <a:cubicBezTo>
                    <a:pt x="6509" y="420"/>
                    <a:pt x="6627" y="416"/>
                    <a:pt x="6746" y="416"/>
                  </a:cubicBezTo>
                  <a:close/>
                  <a:moveTo>
                    <a:pt x="260" y="4377"/>
                  </a:moveTo>
                  <a:cubicBezTo>
                    <a:pt x="291" y="4437"/>
                    <a:pt x="320" y="4497"/>
                    <a:pt x="360" y="4567"/>
                  </a:cubicBezTo>
                  <a:cubicBezTo>
                    <a:pt x="411" y="4637"/>
                    <a:pt x="451" y="4707"/>
                    <a:pt x="511" y="4786"/>
                  </a:cubicBezTo>
                  <a:cubicBezTo>
                    <a:pt x="560" y="4857"/>
                    <a:pt x="620" y="4937"/>
                    <a:pt x="690" y="5006"/>
                  </a:cubicBezTo>
                  <a:cubicBezTo>
                    <a:pt x="800" y="5137"/>
                    <a:pt x="940" y="5246"/>
                    <a:pt x="1070" y="5356"/>
                  </a:cubicBezTo>
                  <a:cubicBezTo>
                    <a:pt x="1210" y="5476"/>
                    <a:pt x="1350" y="5596"/>
                    <a:pt x="1510" y="5706"/>
                  </a:cubicBezTo>
                  <a:cubicBezTo>
                    <a:pt x="1650" y="5806"/>
                    <a:pt x="1799" y="5896"/>
                    <a:pt x="1949" y="5996"/>
                  </a:cubicBezTo>
                  <a:cubicBezTo>
                    <a:pt x="2089" y="6085"/>
                    <a:pt x="2239" y="6176"/>
                    <a:pt x="2399" y="6256"/>
                  </a:cubicBezTo>
                  <a:cubicBezTo>
                    <a:pt x="2569" y="6336"/>
                    <a:pt x="2749" y="6416"/>
                    <a:pt x="2918" y="6475"/>
                  </a:cubicBezTo>
                  <a:cubicBezTo>
                    <a:pt x="3258" y="6605"/>
                    <a:pt x="3608" y="6685"/>
                    <a:pt x="3948" y="6775"/>
                  </a:cubicBezTo>
                  <a:cubicBezTo>
                    <a:pt x="4117" y="6825"/>
                    <a:pt x="4287" y="6875"/>
                    <a:pt x="4457" y="6895"/>
                  </a:cubicBezTo>
                  <a:cubicBezTo>
                    <a:pt x="4647" y="6925"/>
                    <a:pt x="4827" y="6945"/>
                    <a:pt x="5016" y="6965"/>
                  </a:cubicBezTo>
                  <a:lnTo>
                    <a:pt x="5556" y="7025"/>
                  </a:lnTo>
                  <a:cubicBezTo>
                    <a:pt x="5736" y="7035"/>
                    <a:pt x="5916" y="7045"/>
                    <a:pt x="6086" y="7045"/>
                  </a:cubicBezTo>
                  <a:cubicBezTo>
                    <a:pt x="6275" y="7045"/>
                    <a:pt x="6455" y="7035"/>
                    <a:pt x="6645" y="7025"/>
                  </a:cubicBezTo>
                  <a:cubicBezTo>
                    <a:pt x="6815" y="7005"/>
                    <a:pt x="6995" y="6975"/>
                    <a:pt x="7165" y="6945"/>
                  </a:cubicBezTo>
                  <a:cubicBezTo>
                    <a:pt x="7335" y="6915"/>
                    <a:pt x="7514" y="6875"/>
                    <a:pt x="7685" y="6825"/>
                  </a:cubicBezTo>
                  <a:cubicBezTo>
                    <a:pt x="7774" y="6805"/>
                    <a:pt x="7854" y="6785"/>
                    <a:pt x="7944" y="6765"/>
                  </a:cubicBezTo>
                  <a:cubicBezTo>
                    <a:pt x="8034" y="6745"/>
                    <a:pt x="8124" y="6725"/>
                    <a:pt x="8224" y="6705"/>
                  </a:cubicBezTo>
                  <a:cubicBezTo>
                    <a:pt x="8384" y="6675"/>
                    <a:pt x="8554" y="6635"/>
                    <a:pt x="8713" y="6585"/>
                  </a:cubicBezTo>
                  <a:cubicBezTo>
                    <a:pt x="8884" y="6535"/>
                    <a:pt x="9053" y="6475"/>
                    <a:pt x="9213" y="6416"/>
                  </a:cubicBezTo>
                  <a:cubicBezTo>
                    <a:pt x="9553" y="6276"/>
                    <a:pt x="9883" y="6116"/>
                    <a:pt x="10192" y="5926"/>
                  </a:cubicBezTo>
                  <a:cubicBezTo>
                    <a:pt x="10272" y="5886"/>
                    <a:pt x="10342" y="5836"/>
                    <a:pt x="10412" y="5786"/>
                  </a:cubicBezTo>
                  <a:cubicBezTo>
                    <a:pt x="10482" y="5736"/>
                    <a:pt x="10552" y="5676"/>
                    <a:pt x="10622" y="5616"/>
                  </a:cubicBezTo>
                  <a:cubicBezTo>
                    <a:pt x="10752" y="5496"/>
                    <a:pt x="10882" y="5376"/>
                    <a:pt x="11002" y="5256"/>
                  </a:cubicBezTo>
                  <a:cubicBezTo>
                    <a:pt x="11062" y="5197"/>
                    <a:pt x="11122" y="5126"/>
                    <a:pt x="11171" y="5066"/>
                  </a:cubicBezTo>
                  <a:cubicBezTo>
                    <a:pt x="11242" y="4997"/>
                    <a:pt x="11291" y="4926"/>
                    <a:pt x="11351" y="4857"/>
                  </a:cubicBezTo>
                  <a:cubicBezTo>
                    <a:pt x="11402" y="4786"/>
                    <a:pt x="11442" y="4717"/>
                    <a:pt x="11491" y="4647"/>
                  </a:cubicBezTo>
                  <a:cubicBezTo>
                    <a:pt x="11541" y="4577"/>
                    <a:pt x="11591" y="4507"/>
                    <a:pt x="11631" y="4427"/>
                  </a:cubicBezTo>
                  <a:cubicBezTo>
                    <a:pt x="11641" y="4417"/>
                    <a:pt x="11641" y="4397"/>
                    <a:pt x="11651" y="4387"/>
                  </a:cubicBezTo>
                  <a:lnTo>
                    <a:pt x="11651" y="4387"/>
                  </a:lnTo>
                  <a:cubicBezTo>
                    <a:pt x="11641" y="4467"/>
                    <a:pt x="11621" y="4547"/>
                    <a:pt x="11601" y="4627"/>
                  </a:cubicBezTo>
                  <a:cubicBezTo>
                    <a:pt x="11571" y="4746"/>
                    <a:pt x="11541" y="4866"/>
                    <a:pt x="11501" y="4977"/>
                  </a:cubicBezTo>
                  <a:cubicBezTo>
                    <a:pt x="11481" y="5077"/>
                    <a:pt x="11442" y="5177"/>
                    <a:pt x="11402" y="5276"/>
                  </a:cubicBezTo>
                  <a:cubicBezTo>
                    <a:pt x="11331" y="5446"/>
                    <a:pt x="11251" y="5626"/>
                    <a:pt x="11151" y="5786"/>
                  </a:cubicBezTo>
                  <a:cubicBezTo>
                    <a:pt x="11042" y="5965"/>
                    <a:pt x="10932" y="6145"/>
                    <a:pt x="10802" y="6316"/>
                  </a:cubicBezTo>
                  <a:cubicBezTo>
                    <a:pt x="10672" y="6485"/>
                    <a:pt x="10542" y="6635"/>
                    <a:pt x="10402" y="6785"/>
                  </a:cubicBezTo>
                  <a:cubicBezTo>
                    <a:pt x="10263" y="6935"/>
                    <a:pt x="10092" y="7065"/>
                    <a:pt x="9923" y="7195"/>
                  </a:cubicBezTo>
                  <a:cubicBezTo>
                    <a:pt x="9792" y="7295"/>
                    <a:pt x="9663" y="7384"/>
                    <a:pt x="9523" y="7475"/>
                  </a:cubicBezTo>
                  <a:cubicBezTo>
                    <a:pt x="9383" y="7555"/>
                    <a:pt x="9233" y="7624"/>
                    <a:pt x="9083" y="7694"/>
                  </a:cubicBezTo>
                  <a:cubicBezTo>
                    <a:pt x="9033" y="7714"/>
                    <a:pt x="8984" y="7734"/>
                    <a:pt x="8924" y="7754"/>
                  </a:cubicBezTo>
                  <a:cubicBezTo>
                    <a:pt x="8853" y="7784"/>
                    <a:pt x="8784" y="7804"/>
                    <a:pt x="8713" y="7824"/>
                  </a:cubicBezTo>
                  <a:cubicBezTo>
                    <a:pt x="8653" y="7854"/>
                    <a:pt x="8584" y="7864"/>
                    <a:pt x="8524" y="7884"/>
                  </a:cubicBezTo>
                  <a:cubicBezTo>
                    <a:pt x="8464" y="7904"/>
                    <a:pt x="8404" y="7924"/>
                    <a:pt x="8344" y="7934"/>
                  </a:cubicBezTo>
                  <a:cubicBezTo>
                    <a:pt x="8214" y="7974"/>
                    <a:pt x="8084" y="8004"/>
                    <a:pt x="7944" y="8024"/>
                  </a:cubicBezTo>
                  <a:cubicBezTo>
                    <a:pt x="7814" y="8044"/>
                    <a:pt x="7694" y="8064"/>
                    <a:pt x="7565" y="8084"/>
                  </a:cubicBezTo>
                  <a:cubicBezTo>
                    <a:pt x="7385" y="8104"/>
                    <a:pt x="7195" y="8124"/>
                    <a:pt x="7015" y="8144"/>
                  </a:cubicBezTo>
                  <a:cubicBezTo>
                    <a:pt x="6925" y="8144"/>
                    <a:pt x="6835" y="8154"/>
                    <a:pt x="6735" y="8154"/>
                  </a:cubicBezTo>
                  <a:lnTo>
                    <a:pt x="6466" y="8154"/>
                  </a:lnTo>
                  <a:cubicBezTo>
                    <a:pt x="6286" y="8154"/>
                    <a:pt x="6106" y="8154"/>
                    <a:pt x="5916" y="8144"/>
                  </a:cubicBezTo>
                  <a:cubicBezTo>
                    <a:pt x="5726" y="8124"/>
                    <a:pt x="5526" y="8114"/>
                    <a:pt x="5327" y="8084"/>
                  </a:cubicBezTo>
                  <a:lnTo>
                    <a:pt x="5307" y="8084"/>
                  </a:lnTo>
                  <a:cubicBezTo>
                    <a:pt x="5127" y="8054"/>
                    <a:pt x="4956" y="8024"/>
                    <a:pt x="4787" y="7984"/>
                  </a:cubicBezTo>
                  <a:cubicBezTo>
                    <a:pt x="4597" y="7934"/>
                    <a:pt x="4417" y="7884"/>
                    <a:pt x="4227" y="7824"/>
                  </a:cubicBezTo>
                  <a:cubicBezTo>
                    <a:pt x="3877" y="7714"/>
                    <a:pt x="3538" y="7575"/>
                    <a:pt x="3188" y="7464"/>
                  </a:cubicBezTo>
                  <a:cubicBezTo>
                    <a:pt x="3138" y="7444"/>
                    <a:pt x="3078" y="7424"/>
                    <a:pt x="3018" y="7404"/>
                  </a:cubicBezTo>
                  <a:cubicBezTo>
                    <a:pt x="2978" y="7395"/>
                    <a:pt x="2929" y="7375"/>
                    <a:pt x="2889" y="7355"/>
                  </a:cubicBezTo>
                  <a:cubicBezTo>
                    <a:pt x="2769" y="7304"/>
                    <a:pt x="2658" y="7255"/>
                    <a:pt x="2538" y="7204"/>
                  </a:cubicBezTo>
                  <a:cubicBezTo>
                    <a:pt x="2419" y="7145"/>
                    <a:pt x="2299" y="7095"/>
                    <a:pt x="2189" y="7035"/>
                  </a:cubicBezTo>
                  <a:cubicBezTo>
                    <a:pt x="2069" y="6975"/>
                    <a:pt x="1949" y="6915"/>
                    <a:pt x="1839" y="6845"/>
                  </a:cubicBezTo>
                  <a:cubicBezTo>
                    <a:pt x="1779" y="6815"/>
                    <a:pt x="1730" y="6775"/>
                    <a:pt x="1670" y="6735"/>
                  </a:cubicBezTo>
                  <a:cubicBezTo>
                    <a:pt x="1619" y="6705"/>
                    <a:pt x="1570" y="6675"/>
                    <a:pt x="1530" y="6635"/>
                  </a:cubicBezTo>
                  <a:cubicBezTo>
                    <a:pt x="1419" y="6545"/>
                    <a:pt x="1310" y="6455"/>
                    <a:pt x="1200" y="6356"/>
                  </a:cubicBezTo>
                  <a:lnTo>
                    <a:pt x="1030" y="6185"/>
                  </a:lnTo>
                  <a:cubicBezTo>
                    <a:pt x="970" y="6125"/>
                    <a:pt x="930" y="6065"/>
                    <a:pt x="880" y="6016"/>
                  </a:cubicBezTo>
                  <a:cubicBezTo>
                    <a:pt x="840" y="5965"/>
                    <a:pt x="810" y="5916"/>
                    <a:pt x="770" y="5866"/>
                  </a:cubicBezTo>
                  <a:cubicBezTo>
                    <a:pt x="730" y="5806"/>
                    <a:pt x="700" y="5746"/>
                    <a:pt x="660" y="5686"/>
                  </a:cubicBezTo>
                  <a:cubicBezTo>
                    <a:pt x="630" y="5626"/>
                    <a:pt x="591" y="5566"/>
                    <a:pt x="560" y="5506"/>
                  </a:cubicBezTo>
                  <a:cubicBezTo>
                    <a:pt x="531" y="5446"/>
                    <a:pt x="500" y="5376"/>
                    <a:pt x="471" y="5316"/>
                  </a:cubicBezTo>
                  <a:cubicBezTo>
                    <a:pt x="451" y="5266"/>
                    <a:pt x="431" y="5206"/>
                    <a:pt x="411" y="5157"/>
                  </a:cubicBezTo>
                  <a:cubicBezTo>
                    <a:pt x="380" y="5086"/>
                    <a:pt x="360" y="5017"/>
                    <a:pt x="340" y="4946"/>
                  </a:cubicBezTo>
                  <a:cubicBezTo>
                    <a:pt x="320" y="4886"/>
                    <a:pt x="311" y="4826"/>
                    <a:pt x="300" y="4777"/>
                  </a:cubicBezTo>
                  <a:lnTo>
                    <a:pt x="271" y="4597"/>
                  </a:lnTo>
                  <a:cubicBezTo>
                    <a:pt x="271" y="4527"/>
                    <a:pt x="260" y="4467"/>
                    <a:pt x="260" y="4397"/>
                  </a:cubicBezTo>
                  <a:lnTo>
                    <a:pt x="260" y="4377"/>
                  </a:lnTo>
                  <a:close/>
                  <a:moveTo>
                    <a:pt x="7105" y="1"/>
                  </a:moveTo>
                  <a:cubicBezTo>
                    <a:pt x="6805" y="1"/>
                    <a:pt x="6495" y="21"/>
                    <a:pt x="6186" y="41"/>
                  </a:cubicBezTo>
                  <a:cubicBezTo>
                    <a:pt x="6016" y="50"/>
                    <a:pt x="5836" y="70"/>
                    <a:pt x="5656" y="90"/>
                  </a:cubicBezTo>
                  <a:cubicBezTo>
                    <a:pt x="5466" y="121"/>
                    <a:pt x="5276" y="141"/>
                    <a:pt x="5087" y="181"/>
                  </a:cubicBezTo>
                  <a:cubicBezTo>
                    <a:pt x="4907" y="210"/>
                    <a:pt x="4717" y="250"/>
                    <a:pt x="4537" y="290"/>
                  </a:cubicBezTo>
                  <a:cubicBezTo>
                    <a:pt x="4357" y="330"/>
                    <a:pt x="4188" y="361"/>
                    <a:pt x="4008" y="400"/>
                  </a:cubicBezTo>
                  <a:cubicBezTo>
                    <a:pt x="3648" y="480"/>
                    <a:pt x="3278" y="560"/>
                    <a:pt x="2918" y="660"/>
                  </a:cubicBezTo>
                  <a:cubicBezTo>
                    <a:pt x="2749" y="710"/>
                    <a:pt x="2578" y="770"/>
                    <a:pt x="2409" y="830"/>
                  </a:cubicBezTo>
                  <a:lnTo>
                    <a:pt x="1869" y="1040"/>
                  </a:lnTo>
                  <a:cubicBezTo>
                    <a:pt x="1699" y="1120"/>
                    <a:pt x="1530" y="1189"/>
                    <a:pt x="1370" y="1280"/>
                  </a:cubicBezTo>
                  <a:cubicBezTo>
                    <a:pt x="1290" y="1329"/>
                    <a:pt x="1220" y="1369"/>
                    <a:pt x="1150" y="1420"/>
                  </a:cubicBezTo>
                  <a:cubicBezTo>
                    <a:pt x="1070" y="1480"/>
                    <a:pt x="990" y="1549"/>
                    <a:pt x="920" y="1619"/>
                  </a:cubicBezTo>
                  <a:cubicBezTo>
                    <a:pt x="850" y="1679"/>
                    <a:pt x="790" y="1739"/>
                    <a:pt x="720" y="1809"/>
                  </a:cubicBezTo>
                  <a:cubicBezTo>
                    <a:pt x="660" y="1869"/>
                    <a:pt x="600" y="1929"/>
                    <a:pt x="551" y="1999"/>
                  </a:cubicBezTo>
                  <a:cubicBezTo>
                    <a:pt x="491" y="2069"/>
                    <a:pt x="440" y="2149"/>
                    <a:pt x="391" y="2229"/>
                  </a:cubicBezTo>
                  <a:cubicBezTo>
                    <a:pt x="351" y="2309"/>
                    <a:pt x="320" y="2399"/>
                    <a:pt x="291" y="2479"/>
                  </a:cubicBezTo>
                  <a:cubicBezTo>
                    <a:pt x="291" y="2488"/>
                    <a:pt x="280" y="2488"/>
                    <a:pt x="280" y="2488"/>
                  </a:cubicBezTo>
                  <a:cubicBezTo>
                    <a:pt x="271" y="2508"/>
                    <a:pt x="260" y="2528"/>
                    <a:pt x="260" y="2548"/>
                  </a:cubicBezTo>
                  <a:cubicBezTo>
                    <a:pt x="211" y="2639"/>
                    <a:pt x="171" y="2739"/>
                    <a:pt x="140" y="2838"/>
                  </a:cubicBezTo>
                  <a:cubicBezTo>
                    <a:pt x="91" y="3018"/>
                    <a:pt x="71" y="3208"/>
                    <a:pt x="51" y="3398"/>
                  </a:cubicBezTo>
                  <a:cubicBezTo>
                    <a:pt x="31" y="3587"/>
                    <a:pt x="11" y="3767"/>
                    <a:pt x="11" y="3958"/>
                  </a:cubicBezTo>
                  <a:cubicBezTo>
                    <a:pt x="11" y="4047"/>
                    <a:pt x="1" y="4137"/>
                    <a:pt x="1" y="4227"/>
                  </a:cubicBezTo>
                  <a:lnTo>
                    <a:pt x="1" y="4467"/>
                  </a:lnTo>
                  <a:cubicBezTo>
                    <a:pt x="11" y="4657"/>
                    <a:pt x="31" y="4846"/>
                    <a:pt x="71" y="5037"/>
                  </a:cubicBezTo>
                  <a:cubicBezTo>
                    <a:pt x="111" y="5217"/>
                    <a:pt x="160" y="5396"/>
                    <a:pt x="220" y="5566"/>
                  </a:cubicBezTo>
                  <a:cubicBezTo>
                    <a:pt x="260" y="5666"/>
                    <a:pt x="300" y="5756"/>
                    <a:pt x="351" y="5856"/>
                  </a:cubicBezTo>
                  <a:cubicBezTo>
                    <a:pt x="391" y="5936"/>
                    <a:pt x="440" y="6016"/>
                    <a:pt x="491" y="6096"/>
                  </a:cubicBezTo>
                  <a:cubicBezTo>
                    <a:pt x="531" y="6176"/>
                    <a:pt x="591" y="6256"/>
                    <a:pt x="650" y="6325"/>
                  </a:cubicBezTo>
                  <a:cubicBezTo>
                    <a:pt x="710" y="6405"/>
                    <a:pt x="770" y="6475"/>
                    <a:pt x="840" y="6545"/>
                  </a:cubicBezTo>
                  <a:cubicBezTo>
                    <a:pt x="960" y="6685"/>
                    <a:pt x="1100" y="6805"/>
                    <a:pt x="1240" y="6925"/>
                  </a:cubicBezTo>
                  <a:cubicBezTo>
                    <a:pt x="1390" y="7045"/>
                    <a:pt x="1550" y="7155"/>
                    <a:pt x="1710" y="7255"/>
                  </a:cubicBezTo>
                  <a:cubicBezTo>
                    <a:pt x="1869" y="7344"/>
                    <a:pt x="2019" y="7435"/>
                    <a:pt x="2179" y="7504"/>
                  </a:cubicBezTo>
                  <a:cubicBezTo>
                    <a:pt x="2349" y="7584"/>
                    <a:pt x="2519" y="7674"/>
                    <a:pt x="2689" y="7744"/>
                  </a:cubicBezTo>
                  <a:cubicBezTo>
                    <a:pt x="2869" y="7824"/>
                    <a:pt x="3068" y="7874"/>
                    <a:pt x="3258" y="7934"/>
                  </a:cubicBezTo>
                  <a:lnTo>
                    <a:pt x="3797" y="8084"/>
                  </a:lnTo>
                  <a:cubicBezTo>
                    <a:pt x="4157" y="8184"/>
                    <a:pt x="4517" y="8254"/>
                    <a:pt x="4887" y="8304"/>
                  </a:cubicBezTo>
                  <a:cubicBezTo>
                    <a:pt x="5256" y="8364"/>
                    <a:pt x="5626" y="8394"/>
                    <a:pt x="5996" y="8403"/>
                  </a:cubicBezTo>
                  <a:cubicBezTo>
                    <a:pt x="6132" y="8407"/>
                    <a:pt x="6270" y="8410"/>
                    <a:pt x="6408" y="8410"/>
                  </a:cubicBezTo>
                  <a:cubicBezTo>
                    <a:pt x="6645" y="8410"/>
                    <a:pt x="6882" y="8403"/>
                    <a:pt x="7115" y="8383"/>
                  </a:cubicBezTo>
                  <a:cubicBezTo>
                    <a:pt x="7315" y="8364"/>
                    <a:pt x="7505" y="8334"/>
                    <a:pt x="7694" y="8314"/>
                  </a:cubicBezTo>
                  <a:cubicBezTo>
                    <a:pt x="7884" y="8284"/>
                    <a:pt x="8074" y="8244"/>
                    <a:pt x="8254" y="8204"/>
                  </a:cubicBezTo>
                  <a:cubicBezTo>
                    <a:pt x="8444" y="8164"/>
                    <a:pt x="8624" y="8114"/>
                    <a:pt x="8804" y="8054"/>
                  </a:cubicBezTo>
                  <a:cubicBezTo>
                    <a:pt x="8893" y="8024"/>
                    <a:pt x="8993" y="7994"/>
                    <a:pt x="9083" y="7964"/>
                  </a:cubicBezTo>
                  <a:lnTo>
                    <a:pt x="9383" y="7844"/>
                  </a:lnTo>
                  <a:cubicBezTo>
                    <a:pt x="9403" y="7834"/>
                    <a:pt x="9413" y="7834"/>
                    <a:pt x="9433" y="7824"/>
                  </a:cubicBezTo>
                  <a:cubicBezTo>
                    <a:pt x="9453" y="7814"/>
                    <a:pt x="9463" y="7814"/>
                    <a:pt x="9473" y="7804"/>
                  </a:cubicBezTo>
                  <a:lnTo>
                    <a:pt x="9483" y="7804"/>
                  </a:lnTo>
                  <a:cubicBezTo>
                    <a:pt x="9563" y="7764"/>
                    <a:pt x="9653" y="7724"/>
                    <a:pt x="9733" y="7684"/>
                  </a:cubicBezTo>
                  <a:cubicBezTo>
                    <a:pt x="9812" y="7644"/>
                    <a:pt x="9903" y="7595"/>
                    <a:pt x="9983" y="7555"/>
                  </a:cubicBezTo>
                  <a:cubicBezTo>
                    <a:pt x="10143" y="7464"/>
                    <a:pt x="10292" y="7364"/>
                    <a:pt x="10442" y="7255"/>
                  </a:cubicBezTo>
                  <a:cubicBezTo>
                    <a:pt x="10522" y="7195"/>
                    <a:pt x="10602" y="7135"/>
                    <a:pt x="10682" y="7065"/>
                  </a:cubicBezTo>
                  <a:cubicBezTo>
                    <a:pt x="10752" y="7015"/>
                    <a:pt x="10812" y="6955"/>
                    <a:pt x="10882" y="6885"/>
                  </a:cubicBezTo>
                  <a:cubicBezTo>
                    <a:pt x="11011" y="6755"/>
                    <a:pt x="11142" y="6625"/>
                    <a:pt x="11262" y="6485"/>
                  </a:cubicBezTo>
                  <a:cubicBezTo>
                    <a:pt x="11331" y="6396"/>
                    <a:pt x="11402" y="6305"/>
                    <a:pt x="11462" y="6216"/>
                  </a:cubicBezTo>
                  <a:cubicBezTo>
                    <a:pt x="11521" y="6145"/>
                    <a:pt x="11571" y="6076"/>
                    <a:pt x="11611" y="6005"/>
                  </a:cubicBezTo>
                  <a:cubicBezTo>
                    <a:pt x="11711" y="5846"/>
                    <a:pt x="11801" y="5686"/>
                    <a:pt x="11881" y="5516"/>
                  </a:cubicBezTo>
                  <a:cubicBezTo>
                    <a:pt x="11921" y="5416"/>
                    <a:pt x="11961" y="5326"/>
                    <a:pt x="11991" y="5217"/>
                  </a:cubicBezTo>
                  <a:cubicBezTo>
                    <a:pt x="12011" y="5137"/>
                    <a:pt x="12031" y="5046"/>
                    <a:pt x="12051" y="4957"/>
                  </a:cubicBezTo>
                  <a:cubicBezTo>
                    <a:pt x="12081" y="4757"/>
                    <a:pt x="12111" y="4547"/>
                    <a:pt x="12121" y="4347"/>
                  </a:cubicBezTo>
                  <a:cubicBezTo>
                    <a:pt x="12131" y="4157"/>
                    <a:pt x="12131" y="3967"/>
                    <a:pt x="12131" y="3778"/>
                  </a:cubicBezTo>
                  <a:cubicBezTo>
                    <a:pt x="12141" y="3607"/>
                    <a:pt x="12141" y="3428"/>
                    <a:pt x="12121" y="3258"/>
                  </a:cubicBezTo>
                  <a:cubicBezTo>
                    <a:pt x="12091" y="3058"/>
                    <a:pt x="12051" y="2878"/>
                    <a:pt x="12001" y="2688"/>
                  </a:cubicBezTo>
                  <a:cubicBezTo>
                    <a:pt x="11951" y="2548"/>
                    <a:pt x="11891" y="2428"/>
                    <a:pt x="11821" y="2299"/>
                  </a:cubicBezTo>
                  <a:cubicBezTo>
                    <a:pt x="11781" y="2229"/>
                    <a:pt x="11731" y="2149"/>
                    <a:pt x="11681" y="2079"/>
                  </a:cubicBezTo>
                  <a:cubicBezTo>
                    <a:pt x="11621" y="1989"/>
                    <a:pt x="11551" y="1909"/>
                    <a:pt x="11481" y="1829"/>
                  </a:cubicBezTo>
                  <a:cubicBezTo>
                    <a:pt x="11422" y="1759"/>
                    <a:pt x="11362" y="1689"/>
                    <a:pt x="11291" y="1619"/>
                  </a:cubicBezTo>
                  <a:cubicBezTo>
                    <a:pt x="11231" y="1560"/>
                    <a:pt x="11171" y="1500"/>
                    <a:pt x="11102" y="1440"/>
                  </a:cubicBezTo>
                  <a:cubicBezTo>
                    <a:pt x="11022" y="1369"/>
                    <a:pt x="10942" y="1300"/>
                    <a:pt x="10852" y="1229"/>
                  </a:cubicBezTo>
                  <a:cubicBezTo>
                    <a:pt x="10702" y="1120"/>
                    <a:pt x="10552" y="1010"/>
                    <a:pt x="10402" y="910"/>
                  </a:cubicBezTo>
                  <a:cubicBezTo>
                    <a:pt x="10322" y="850"/>
                    <a:pt x="10243" y="800"/>
                    <a:pt x="10163" y="750"/>
                  </a:cubicBezTo>
                  <a:cubicBezTo>
                    <a:pt x="10092" y="700"/>
                    <a:pt x="10012" y="650"/>
                    <a:pt x="9932" y="610"/>
                  </a:cubicBezTo>
                  <a:cubicBezTo>
                    <a:pt x="9832" y="560"/>
                    <a:pt x="9733" y="510"/>
                    <a:pt x="9633" y="470"/>
                  </a:cubicBezTo>
                  <a:cubicBezTo>
                    <a:pt x="9633" y="470"/>
                    <a:pt x="9623" y="470"/>
                    <a:pt x="9613" y="460"/>
                  </a:cubicBezTo>
                  <a:cubicBezTo>
                    <a:pt x="9583" y="450"/>
                    <a:pt x="9563" y="440"/>
                    <a:pt x="9533" y="430"/>
                  </a:cubicBezTo>
                  <a:lnTo>
                    <a:pt x="9523" y="420"/>
                  </a:lnTo>
                  <a:cubicBezTo>
                    <a:pt x="9353" y="350"/>
                    <a:pt x="9183" y="290"/>
                    <a:pt x="9004" y="230"/>
                  </a:cubicBezTo>
                  <a:cubicBezTo>
                    <a:pt x="8833" y="181"/>
                    <a:pt x="8653" y="141"/>
                    <a:pt x="8474" y="110"/>
                  </a:cubicBezTo>
                  <a:cubicBezTo>
                    <a:pt x="8374" y="90"/>
                    <a:pt x="8264" y="70"/>
                    <a:pt x="8154" y="61"/>
                  </a:cubicBezTo>
                  <a:cubicBezTo>
                    <a:pt x="8054" y="50"/>
                    <a:pt x="7964" y="41"/>
                    <a:pt x="7864" y="30"/>
                  </a:cubicBezTo>
                  <a:cubicBezTo>
                    <a:pt x="7685" y="21"/>
                    <a:pt x="7494" y="10"/>
                    <a:pt x="7305"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4"/>
            <p:cNvSpPr/>
            <p:nvPr/>
          </p:nvSpPr>
          <p:spPr>
            <a:xfrm flipH="1">
              <a:off x="5301250" y="1368150"/>
              <a:ext cx="569895" cy="308925"/>
            </a:xfrm>
            <a:custGeom>
              <a:avLst/>
              <a:gdLst/>
              <a:ahLst/>
              <a:cxnLst/>
              <a:rect l="l" t="t" r="r" b="b"/>
              <a:pathLst>
                <a:path w="8794" h="4767" extrusionOk="0">
                  <a:moveTo>
                    <a:pt x="3378" y="370"/>
                  </a:moveTo>
                  <a:cubicBezTo>
                    <a:pt x="3507" y="370"/>
                    <a:pt x="3647" y="370"/>
                    <a:pt x="3787" y="381"/>
                  </a:cubicBezTo>
                  <a:cubicBezTo>
                    <a:pt x="3927" y="381"/>
                    <a:pt x="4067" y="390"/>
                    <a:pt x="4207" y="410"/>
                  </a:cubicBezTo>
                  <a:cubicBezTo>
                    <a:pt x="4347" y="420"/>
                    <a:pt x="4486" y="440"/>
                    <a:pt x="4626" y="450"/>
                  </a:cubicBezTo>
                  <a:cubicBezTo>
                    <a:pt x="4737" y="460"/>
                    <a:pt x="4846" y="460"/>
                    <a:pt x="4956" y="460"/>
                  </a:cubicBezTo>
                  <a:cubicBezTo>
                    <a:pt x="5066" y="470"/>
                    <a:pt x="5176" y="480"/>
                    <a:pt x="5286" y="480"/>
                  </a:cubicBezTo>
                  <a:cubicBezTo>
                    <a:pt x="5496" y="480"/>
                    <a:pt x="5696" y="490"/>
                    <a:pt x="5905" y="510"/>
                  </a:cubicBezTo>
                  <a:cubicBezTo>
                    <a:pt x="6325" y="580"/>
                    <a:pt x="6765" y="650"/>
                    <a:pt x="7164" y="810"/>
                  </a:cubicBezTo>
                  <a:lnTo>
                    <a:pt x="7344" y="900"/>
                  </a:lnTo>
                  <a:lnTo>
                    <a:pt x="7554" y="1020"/>
                  </a:lnTo>
                  <a:cubicBezTo>
                    <a:pt x="7614" y="1060"/>
                    <a:pt x="7674" y="1090"/>
                    <a:pt x="7744" y="1130"/>
                  </a:cubicBezTo>
                  <a:cubicBezTo>
                    <a:pt x="7804" y="1160"/>
                    <a:pt x="7854" y="1200"/>
                    <a:pt x="7914" y="1240"/>
                  </a:cubicBezTo>
                  <a:cubicBezTo>
                    <a:pt x="8004" y="1309"/>
                    <a:pt x="8083" y="1380"/>
                    <a:pt x="8154" y="1469"/>
                  </a:cubicBezTo>
                  <a:cubicBezTo>
                    <a:pt x="8194" y="1520"/>
                    <a:pt x="8223" y="1589"/>
                    <a:pt x="8263" y="1649"/>
                  </a:cubicBezTo>
                  <a:cubicBezTo>
                    <a:pt x="8294" y="1719"/>
                    <a:pt x="8323" y="1779"/>
                    <a:pt x="8354" y="1849"/>
                  </a:cubicBezTo>
                  <a:cubicBezTo>
                    <a:pt x="8363" y="1889"/>
                    <a:pt x="8383" y="1919"/>
                    <a:pt x="8394" y="1959"/>
                  </a:cubicBezTo>
                  <a:lnTo>
                    <a:pt x="8423" y="2109"/>
                  </a:lnTo>
                  <a:cubicBezTo>
                    <a:pt x="8434" y="2179"/>
                    <a:pt x="8434" y="2249"/>
                    <a:pt x="8443" y="2319"/>
                  </a:cubicBezTo>
                  <a:cubicBezTo>
                    <a:pt x="8443" y="2399"/>
                    <a:pt x="8443" y="2468"/>
                    <a:pt x="8434" y="2548"/>
                  </a:cubicBezTo>
                  <a:cubicBezTo>
                    <a:pt x="8423" y="2619"/>
                    <a:pt x="8403" y="2688"/>
                    <a:pt x="8383" y="2759"/>
                  </a:cubicBezTo>
                  <a:cubicBezTo>
                    <a:pt x="8374" y="2828"/>
                    <a:pt x="8343" y="2898"/>
                    <a:pt x="8314" y="2958"/>
                  </a:cubicBezTo>
                  <a:cubicBezTo>
                    <a:pt x="8294" y="3008"/>
                    <a:pt x="8274" y="3048"/>
                    <a:pt x="8254" y="3088"/>
                  </a:cubicBezTo>
                  <a:cubicBezTo>
                    <a:pt x="8234" y="3128"/>
                    <a:pt x="8214" y="3158"/>
                    <a:pt x="8183" y="3198"/>
                  </a:cubicBezTo>
                  <a:cubicBezTo>
                    <a:pt x="8114" y="3278"/>
                    <a:pt x="8034" y="3358"/>
                    <a:pt x="7944" y="3428"/>
                  </a:cubicBezTo>
                  <a:cubicBezTo>
                    <a:pt x="7824" y="3508"/>
                    <a:pt x="7704" y="3598"/>
                    <a:pt x="7574" y="3667"/>
                  </a:cubicBezTo>
                  <a:cubicBezTo>
                    <a:pt x="7504" y="3707"/>
                    <a:pt x="7434" y="3758"/>
                    <a:pt x="7364" y="3787"/>
                  </a:cubicBezTo>
                  <a:cubicBezTo>
                    <a:pt x="7304" y="3827"/>
                    <a:pt x="7235" y="3858"/>
                    <a:pt x="7175" y="3878"/>
                  </a:cubicBezTo>
                  <a:cubicBezTo>
                    <a:pt x="7055" y="3927"/>
                    <a:pt x="6935" y="3978"/>
                    <a:pt x="6815" y="4018"/>
                  </a:cubicBezTo>
                  <a:cubicBezTo>
                    <a:pt x="6675" y="4057"/>
                    <a:pt x="6545" y="4087"/>
                    <a:pt x="6415" y="4127"/>
                  </a:cubicBezTo>
                  <a:cubicBezTo>
                    <a:pt x="6275" y="4157"/>
                    <a:pt x="6145" y="4197"/>
                    <a:pt x="6005" y="4227"/>
                  </a:cubicBezTo>
                  <a:cubicBezTo>
                    <a:pt x="5876" y="4257"/>
                    <a:pt x="5736" y="4277"/>
                    <a:pt x="5596" y="4297"/>
                  </a:cubicBezTo>
                  <a:cubicBezTo>
                    <a:pt x="5496" y="4317"/>
                    <a:pt x="5386" y="4337"/>
                    <a:pt x="5286" y="4347"/>
                  </a:cubicBezTo>
                  <a:cubicBezTo>
                    <a:pt x="5156" y="4367"/>
                    <a:pt x="5016" y="4387"/>
                    <a:pt x="4886" y="4387"/>
                  </a:cubicBezTo>
                  <a:cubicBezTo>
                    <a:pt x="4737" y="4397"/>
                    <a:pt x="4597" y="4397"/>
                    <a:pt x="4457" y="4397"/>
                  </a:cubicBezTo>
                  <a:cubicBezTo>
                    <a:pt x="4312" y="4402"/>
                    <a:pt x="4169" y="4404"/>
                    <a:pt x="4028" y="4404"/>
                  </a:cubicBezTo>
                  <a:cubicBezTo>
                    <a:pt x="3887" y="4404"/>
                    <a:pt x="3747" y="4402"/>
                    <a:pt x="3607" y="4397"/>
                  </a:cubicBezTo>
                  <a:cubicBezTo>
                    <a:pt x="3258" y="4387"/>
                    <a:pt x="2898" y="4357"/>
                    <a:pt x="2548" y="4317"/>
                  </a:cubicBezTo>
                  <a:cubicBezTo>
                    <a:pt x="2339" y="4287"/>
                    <a:pt x="2139" y="4247"/>
                    <a:pt x="1929" y="4207"/>
                  </a:cubicBezTo>
                  <a:cubicBezTo>
                    <a:pt x="1829" y="4187"/>
                    <a:pt x="1719" y="4157"/>
                    <a:pt x="1619" y="4127"/>
                  </a:cubicBezTo>
                  <a:cubicBezTo>
                    <a:pt x="1519" y="4107"/>
                    <a:pt x="1429" y="4067"/>
                    <a:pt x="1329" y="4038"/>
                  </a:cubicBezTo>
                  <a:cubicBezTo>
                    <a:pt x="1279" y="4007"/>
                    <a:pt x="1229" y="3987"/>
                    <a:pt x="1180" y="3958"/>
                  </a:cubicBezTo>
                  <a:cubicBezTo>
                    <a:pt x="1129" y="3927"/>
                    <a:pt x="1069" y="3898"/>
                    <a:pt x="1020" y="3867"/>
                  </a:cubicBezTo>
                  <a:lnTo>
                    <a:pt x="750" y="3687"/>
                  </a:lnTo>
                  <a:cubicBezTo>
                    <a:pt x="710" y="3658"/>
                    <a:pt x="670" y="3618"/>
                    <a:pt x="630" y="3578"/>
                  </a:cubicBezTo>
                  <a:lnTo>
                    <a:pt x="570" y="3518"/>
                  </a:lnTo>
                  <a:cubicBezTo>
                    <a:pt x="550" y="3488"/>
                    <a:pt x="530" y="3448"/>
                    <a:pt x="510" y="3418"/>
                  </a:cubicBezTo>
                  <a:cubicBezTo>
                    <a:pt x="470" y="3368"/>
                    <a:pt x="440" y="3308"/>
                    <a:pt x="410" y="3248"/>
                  </a:cubicBezTo>
                  <a:cubicBezTo>
                    <a:pt x="390" y="3198"/>
                    <a:pt x="370" y="3148"/>
                    <a:pt x="350" y="3088"/>
                  </a:cubicBezTo>
                  <a:cubicBezTo>
                    <a:pt x="330" y="3038"/>
                    <a:pt x="310" y="2978"/>
                    <a:pt x="300" y="2918"/>
                  </a:cubicBezTo>
                  <a:cubicBezTo>
                    <a:pt x="290" y="2838"/>
                    <a:pt x="290" y="2759"/>
                    <a:pt x="290" y="2679"/>
                  </a:cubicBezTo>
                  <a:cubicBezTo>
                    <a:pt x="290" y="2588"/>
                    <a:pt x="300" y="2499"/>
                    <a:pt x="310" y="2419"/>
                  </a:cubicBezTo>
                  <a:cubicBezTo>
                    <a:pt x="310" y="2368"/>
                    <a:pt x="320" y="2319"/>
                    <a:pt x="330" y="2279"/>
                  </a:cubicBezTo>
                  <a:cubicBezTo>
                    <a:pt x="350" y="2219"/>
                    <a:pt x="360" y="2169"/>
                    <a:pt x="370" y="2119"/>
                  </a:cubicBezTo>
                  <a:cubicBezTo>
                    <a:pt x="400" y="2019"/>
                    <a:pt x="450" y="1919"/>
                    <a:pt x="490" y="1829"/>
                  </a:cubicBezTo>
                  <a:cubicBezTo>
                    <a:pt x="560" y="1669"/>
                    <a:pt x="640" y="1520"/>
                    <a:pt x="740" y="1380"/>
                  </a:cubicBezTo>
                  <a:cubicBezTo>
                    <a:pt x="789" y="1320"/>
                    <a:pt x="829" y="1269"/>
                    <a:pt x="889" y="1220"/>
                  </a:cubicBezTo>
                  <a:cubicBezTo>
                    <a:pt x="940" y="1160"/>
                    <a:pt x="1000" y="1110"/>
                    <a:pt x="1060" y="1060"/>
                  </a:cubicBezTo>
                  <a:cubicBezTo>
                    <a:pt x="1129" y="1010"/>
                    <a:pt x="1200" y="970"/>
                    <a:pt x="1279" y="930"/>
                  </a:cubicBezTo>
                  <a:cubicBezTo>
                    <a:pt x="1369" y="890"/>
                    <a:pt x="1459" y="840"/>
                    <a:pt x="1549" y="800"/>
                  </a:cubicBezTo>
                  <a:cubicBezTo>
                    <a:pt x="1659" y="760"/>
                    <a:pt x="1769" y="720"/>
                    <a:pt x="1869" y="670"/>
                  </a:cubicBezTo>
                  <a:cubicBezTo>
                    <a:pt x="1919" y="660"/>
                    <a:pt x="1969" y="640"/>
                    <a:pt x="2019" y="620"/>
                  </a:cubicBezTo>
                  <a:cubicBezTo>
                    <a:pt x="2048" y="610"/>
                    <a:pt x="2079" y="600"/>
                    <a:pt x="2099" y="600"/>
                  </a:cubicBezTo>
                  <a:cubicBezTo>
                    <a:pt x="2239" y="550"/>
                    <a:pt x="2379" y="520"/>
                    <a:pt x="2518" y="480"/>
                  </a:cubicBezTo>
                  <a:cubicBezTo>
                    <a:pt x="2578" y="470"/>
                    <a:pt x="2628" y="460"/>
                    <a:pt x="2688" y="440"/>
                  </a:cubicBezTo>
                  <a:cubicBezTo>
                    <a:pt x="2788" y="420"/>
                    <a:pt x="2888" y="410"/>
                    <a:pt x="2988" y="390"/>
                  </a:cubicBezTo>
                  <a:cubicBezTo>
                    <a:pt x="3048" y="390"/>
                    <a:pt x="3108" y="381"/>
                    <a:pt x="3168" y="381"/>
                  </a:cubicBezTo>
                  <a:cubicBezTo>
                    <a:pt x="3238" y="370"/>
                    <a:pt x="3307" y="370"/>
                    <a:pt x="3378" y="370"/>
                  </a:cubicBezTo>
                  <a:close/>
                  <a:moveTo>
                    <a:pt x="4017" y="1"/>
                  </a:moveTo>
                  <a:cubicBezTo>
                    <a:pt x="3877" y="1"/>
                    <a:pt x="3727" y="10"/>
                    <a:pt x="3587" y="21"/>
                  </a:cubicBezTo>
                  <a:cubicBezTo>
                    <a:pt x="3307" y="41"/>
                    <a:pt x="3028" y="81"/>
                    <a:pt x="2758" y="150"/>
                  </a:cubicBezTo>
                  <a:cubicBezTo>
                    <a:pt x="2518" y="190"/>
                    <a:pt x="2288" y="250"/>
                    <a:pt x="2068" y="321"/>
                  </a:cubicBezTo>
                  <a:cubicBezTo>
                    <a:pt x="1939" y="361"/>
                    <a:pt x="1809" y="420"/>
                    <a:pt x="1679" y="470"/>
                  </a:cubicBezTo>
                  <a:cubicBezTo>
                    <a:pt x="1559" y="520"/>
                    <a:pt x="1439" y="580"/>
                    <a:pt x="1319" y="630"/>
                  </a:cubicBezTo>
                  <a:cubicBezTo>
                    <a:pt x="1220" y="690"/>
                    <a:pt x="1109" y="750"/>
                    <a:pt x="1009" y="810"/>
                  </a:cubicBezTo>
                  <a:cubicBezTo>
                    <a:pt x="1009" y="820"/>
                    <a:pt x="1000" y="820"/>
                    <a:pt x="1000" y="820"/>
                  </a:cubicBezTo>
                  <a:cubicBezTo>
                    <a:pt x="980" y="840"/>
                    <a:pt x="960" y="850"/>
                    <a:pt x="940" y="860"/>
                  </a:cubicBezTo>
                  <a:cubicBezTo>
                    <a:pt x="880" y="900"/>
                    <a:pt x="820" y="950"/>
                    <a:pt x="770" y="1000"/>
                  </a:cubicBezTo>
                  <a:cubicBezTo>
                    <a:pt x="660" y="1090"/>
                    <a:pt x="560" y="1200"/>
                    <a:pt x="480" y="1309"/>
                  </a:cubicBezTo>
                  <a:cubicBezTo>
                    <a:pt x="400" y="1420"/>
                    <a:pt x="330" y="1540"/>
                    <a:pt x="270" y="1659"/>
                  </a:cubicBezTo>
                  <a:cubicBezTo>
                    <a:pt x="200" y="1789"/>
                    <a:pt x="140" y="1909"/>
                    <a:pt x="90" y="2049"/>
                  </a:cubicBezTo>
                  <a:cubicBezTo>
                    <a:pt x="50" y="2179"/>
                    <a:pt x="30" y="2319"/>
                    <a:pt x="10" y="2459"/>
                  </a:cubicBezTo>
                  <a:cubicBezTo>
                    <a:pt x="10" y="2528"/>
                    <a:pt x="1" y="2588"/>
                    <a:pt x="1" y="2648"/>
                  </a:cubicBezTo>
                  <a:cubicBezTo>
                    <a:pt x="1" y="2728"/>
                    <a:pt x="10" y="2808"/>
                    <a:pt x="21" y="2878"/>
                  </a:cubicBezTo>
                  <a:cubicBezTo>
                    <a:pt x="41" y="2948"/>
                    <a:pt x="60" y="3008"/>
                    <a:pt x="80" y="3078"/>
                  </a:cubicBezTo>
                  <a:cubicBezTo>
                    <a:pt x="110" y="3138"/>
                    <a:pt x="140" y="3208"/>
                    <a:pt x="180" y="3278"/>
                  </a:cubicBezTo>
                  <a:cubicBezTo>
                    <a:pt x="250" y="3398"/>
                    <a:pt x="320" y="3528"/>
                    <a:pt x="420" y="3638"/>
                  </a:cubicBezTo>
                  <a:cubicBezTo>
                    <a:pt x="460" y="3698"/>
                    <a:pt x="510" y="3747"/>
                    <a:pt x="570" y="3798"/>
                  </a:cubicBezTo>
                  <a:cubicBezTo>
                    <a:pt x="590" y="3827"/>
                    <a:pt x="620" y="3847"/>
                    <a:pt x="650" y="3878"/>
                  </a:cubicBezTo>
                  <a:cubicBezTo>
                    <a:pt x="680" y="3898"/>
                    <a:pt x="710" y="3927"/>
                    <a:pt x="740" y="3947"/>
                  </a:cubicBezTo>
                  <a:cubicBezTo>
                    <a:pt x="780" y="3987"/>
                    <a:pt x="829" y="4018"/>
                    <a:pt x="869" y="4047"/>
                  </a:cubicBezTo>
                  <a:lnTo>
                    <a:pt x="1020" y="4137"/>
                  </a:lnTo>
                  <a:cubicBezTo>
                    <a:pt x="1029" y="4147"/>
                    <a:pt x="1040" y="4157"/>
                    <a:pt x="1049" y="4157"/>
                  </a:cubicBezTo>
                  <a:cubicBezTo>
                    <a:pt x="1049" y="4167"/>
                    <a:pt x="1060" y="4177"/>
                    <a:pt x="1069" y="4177"/>
                  </a:cubicBezTo>
                  <a:cubicBezTo>
                    <a:pt x="1089" y="4187"/>
                    <a:pt x="1109" y="4197"/>
                    <a:pt x="1120" y="4197"/>
                  </a:cubicBezTo>
                  <a:cubicBezTo>
                    <a:pt x="1169" y="4227"/>
                    <a:pt x="1220" y="4247"/>
                    <a:pt x="1269" y="4277"/>
                  </a:cubicBezTo>
                  <a:cubicBezTo>
                    <a:pt x="1339" y="4307"/>
                    <a:pt x="1419" y="4337"/>
                    <a:pt x="1489" y="4367"/>
                  </a:cubicBezTo>
                  <a:cubicBezTo>
                    <a:pt x="1609" y="4407"/>
                    <a:pt x="1739" y="4447"/>
                    <a:pt x="1859" y="4477"/>
                  </a:cubicBezTo>
                  <a:cubicBezTo>
                    <a:pt x="1999" y="4517"/>
                    <a:pt x="2128" y="4547"/>
                    <a:pt x="2259" y="4577"/>
                  </a:cubicBezTo>
                  <a:cubicBezTo>
                    <a:pt x="2399" y="4617"/>
                    <a:pt x="2538" y="4637"/>
                    <a:pt x="2678" y="4657"/>
                  </a:cubicBezTo>
                  <a:cubicBezTo>
                    <a:pt x="2968" y="4697"/>
                    <a:pt x="3258" y="4727"/>
                    <a:pt x="3547" y="4747"/>
                  </a:cubicBezTo>
                  <a:cubicBezTo>
                    <a:pt x="3837" y="4766"/>
                    <a:pt x="4117" y="4766"/>
                    <a:pt x="4407" y="4766"/>
                  </a:cubicBezTo>
                  <a:lnTo>
                    <a:pt x="4817" y="4766"/>
                  </a:lnTo>
                  <a:cubicBezTo>
                    <a:pt x="4966" y="4757"/>
                    <a:pt x="5106" y="4747"/>
                    <a:pt x="5246" y="4727"/>
                  </a:cubicBezTo>
                  <a:cubicBezTo>
                    <a:pt x="5406" y="4707"/>
                    <a:pt x="5556" y="4687"/>
                    <a:pt x="5705" y="4667"/>
                  </a:cubicBezTo>
                  <a:cubicBezTo>
                    <a:pt x="5845" y="4647"/>
                    <a:pt x="5985" y="4617"/>
                    <a:pt x="6115" y="4587"/>
                  </a:cubicBezTo>
                  <a:cubicBezTo>
                    <a:pt x="6255" y="4557"/>
                    <a:pt x="6385" y="4527"/>
                    <a:pt x="6525" y="4487"/>
                  </a:cubicBezTo>
                  <a:cubicBezTo>
                    <a:pt x="6655" y="4447"/>
                    <a:pt x="6785" y="4417"/>
                    <a:pt x="6915" y="4367"/>
                  </a:cubicBezTo>
                  <a:cubicBezTo>
                    <a:pt x="7064" y="4317"/>
                    <a:pt x="7204" y="4257"/>
                    <a:pt x="7334" y="4197"/>
                  </a:cubicBezTo>
                  <a:cubicBezTo>
                    <a:pt x="7464" y="4137"/>
                    <a:pt x="7584" y="4067"/>
                    <a:pt x="7704" y="3987"/>
                  </a:cubicBezTo>
                  <a:cubicBezTo>
                    <a:pt x="7824" y="3907"/>
                    <a:pt x="7944" y="3818"/>
                    <a:pt x="8054" y="3727"/>
                  </a:cubicBezTo>
                  <a:cubicBezTo>
                    <a:pt x="8114" y="3678"/>
                    <a:pt x="8174" y="3638"/>
                    <a:pt x="8223" y="3578"/>
                  </a:cubicBezTo>
                  <a:cubicBezTo>
                    <a:pt x="8263" y="3538"/>
                    <a:pt x="8314" y="3488"/>
                    <a:pt x="8354" y="3438"/>
                  </a:cubicBezTo>
                  <a:cubicBezTo>
                    <a:pt x="8403" y="3378"/>
                    <a:pt x="8443" y="3328"/>
                    <a:pt x="8483" y="3268"/>
                  </a:cubicBezTo>
                  <a:cubicBezTo>
                    <a:pt x="8514" y="3208"/>
                    <a:pt x="8543" y="3148"/>
                    <a:pt x="8573" y="3098"/>
                  </a:cubicBezTo>
                  <a:cubicBezTo>
                    <a:pt x="8603" y="3028"/>
                    <a:pt x="8633" y="2948"/>
                    <a:pt x="8663" y="2878"/>
                  </a:cubicBezTo>
                  <a:cubicBezTo>
                    <a:pt x="8693" y="2819"/>
                    <a:pt x="8713" y="2759"/>
                    <a:pt x="8723" y="2699"/>
                  </a:cubicBezTo>
                  <a:cubicBezTo>
                    <a:pt x="8773" y="2559"/>
                    <a:pt x="8793" y="2408"/>
                    <a:pt x="8793" y="2259"/>
                  </a:cubicBezTo>
                  <a:lnTo>
                    <a:pt x="8793" y="2079"/>
                  </a:lnTo>
                  <a:lnTo>
                    <a:pt x="8763" y="1839"/>
                  </a:lnTo>
                  <a:lnTo>
                    <a:pt x="8703" y="1659"/>
                  </a:lnTo>
                  <a:lnTo>
                    <a:pt x="8613" y="1449"/>
                  </a:lnTo>
                  <a:cubicBezTo>
                    <a:pt x="8543" y="1329"/>
                    <a:pt x="8463" y="1209"/>
                    <a:pt x="8363" y="1110"/>
                  </a:cubicBezTo>
                  <a:cubicBezTo>
                    <a:pt x="8323" y="1070"/>
                    <a:pt x="8283" y="1040"/>
                    <a:pt x="8234" y="1000"/>
                  </a:cubicBezTo>
                  <a:cubicBezTo>
                    <a:pt x="8174" y="950"/>
                    <a:pt x="8114" y="910"/>
                    <a:pt x="8054" y="870"/>
                  </a:cubicBezTo>
                  <a:cubicBezTo>
                    <a:pt x="7944" y="800"/>
                    <a:pt x="7834" y="740"/>
                    <a:pt x="7734" y="670"/>
                  </a:cubicBezTo>
                  <a:cubicBezTo>
                    <a:pt x="7624" y="610"/>
                    <a:pt x="7514" y="530"/>
                    <a:pt x="7394" y="480"/>
                  </a:cubicBezTo>
                  <a:cubicBezTo>
                    <a:pt x="7264" y="410"/>
                    <a:pt x="7124" y="361"/>
                    <a:pt x="6975" y="310"/>
                  </a:cubicBezTo>
                  <a:cubicBezTo>
                    <a:pt x="6725" y="241"/>
                    <a:pt x="6455" y="190"/>
                    <a:pt x="6195" y="161"/>
                  </a:cubicBezTo>
                  <a:cubicBezTo>
                    <a:pt x="6045" y="141"/>
                    <a:pt x="5905" y="121"/>
                    <a:pt x="5756" y="110"/>
                  </a:cubicBezTo>
                  <a:lnTo>
                    <a:pt x="5536" y="110"/>
                  </a:lnTo>
                  <a:cubicBezTo>
                    <a:pt x="5456" y="101"/>
                    <a:pt x="5386" y="90"/>
                    <a:pt x="5306" y="81"/>
                  </a:cubicBezTo>
                  <a:cubicBezTo>
                    <a:pt x="5156" y="61"/>
                    <a:pt x="5016" y="41"/>
                    <a:pt x="4866" y="30"/>
                  </a:cubicBezTo>
                  <a:cubicBezTo>
                    <a:pt x="4726" y="10"/>
                    <a:pt x="4597" y="10"/>
                    <a:pt x="4457"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4"/>
            <p:cNvSpPr/>
            <p:nvPr/>
          </p:nvSpPr>
          <p:spPr>
            <a:xfrm flipH="1">
              <a:off x="5226854" y="1130897"/>
              <a:ext cx="740138" cy="413456"/>
            </a:xfrm>
            <a:custGeom>
              <a:avLst/>
              <a:gdLst/>
              <a:ahLst/>
              <a:cxnLst/>
              <a:rect l="l" t="t" r="r" b="b"/>
              <a:pathLst>
                <a:path w="11421" h="6380" extrusionOk="0">
                  <a:moveTo>
                    <a:pt x="5606" y="754"/>
                  </a:moveTo>
                  <a:cubicBezTo>
                    <a:pt x="5716" y="754"/>
                    <a:pt x="5826" y="764"/>
                    <a:pt x="5936" y="764"/>
                  </a:cubicBezTo>
                  <a:cubicBezTo>
                    <a:pt x="6076" y="764"/>
                    <a:pt x="6205" y="774"/>
                    <a:pt x="6345" y="784"/>
                  </a:cubicBezTo>
                  <a:cubicBezTo>
                    <a:pt x="6495" y="804"/>
                    <a:pt x="6635" y="814"/>
                    <a:pt x="6785" y="834"/>
                  </a:cubicBezTo>
                  <a:cubicBezTo>
                    <a:pt x="6865" y="844"/>
                    <a:pt x="6935" y="854"/>
                    <a:pt x="7015" y="864"/>
                  </a:cubicBezTo>
                  <a:cubicBezTo>
                    <a:pt x="7085" y="864"/>
                    <a:pt x="7164" y="864"/>
                    <a:pt x="7235" y="874"/>
                  </a:cubicBezTo>
                  <a:cubicBezTo>
                    <a:pt x="7384" y="874"/>
                    <a:pt x="7524" y="894"/>
                    <a:pt x="7674" y="914"/>
                  </a:cubicBezTo>
                  <a:cubicBezTo>
                    <a:pt x="7934" y="954"/>
                    <a:pt x="8204" y="994"/>
                    <a:pt x="8454" y="1074"/>
                  </a:cubicBezTo>
                  <a:cubicBezTo>
                    <a:pt x="8603" y="1114"/>
                    <a:pt x="8743" y="1173"/>
                    <a:pt x="8873" y="1233"/>
                  </a:cubicBezTo>
                  <a:cubicBezTo>
                    <a:pt x="8993" y="1293"/>
                    <a:pt x="9103" y="1364"/>
                    <a:pt x="9213" y="1433"/>
                  </a:cubicBezTo>
                  <a:cubicBezTo>
                    <a:pt x="9313" y="1504"/>
                    <a:pt x="9423" y="1553"/>
                    <a:pt x="9533" y="1624"/>
                  </a:cubicBezTo>
                  <a:cubicBezTo>
                    <a:pt x="9593" y="1663"/>
                    <a:pt x="9653" y="1713"/>
                    <a:pt x="9713" y="1763"/>
                  </a:cubicBezTo>
                  <a:cubicBezTo>
                    <a:pt x="9762" y="1793"/>
                    <a:pt x="9802" y="1833"/>
                    <a:pt x="9842" y="1873"/>
                  </a:cubicBezTo>
                  <a:cubicBezTo>
                    <a:pt x="9942" y="1973"/>
                    <a:pt x="10022" y="2083"/>
                    <a:pt x="10092" y="2213"/>
                  </a:cubicBezTo>
                  <a:lnTo>
                    <a:pt x="10182" y="2423"/>
                  </a:lnTo>
                  <a:lnTo>
                    <a:pt x="10242" y="2603"/>
                  </a:lnTo>
                  <a:lnTo>
                    <a:pt x="10272" y="2843"/>
                  </a:lnTo>
                  <a:lnTo>
                    <a:pt x="10272" y="3022"/>
                  </a:lnTo>
                  <a:cubicBezTo>
                    <a:pt x="10272" y="3172"/>
                    <a:pt x="10252" y="3312"/>
                    <a:pt x="10202" y="3462"/>
                  </a:cubicBezTo>
                  <a:cubicBezTo>
                    <a:pt x="10192" y="3522"/>
                    <a:pt x="10172" y="3582"/>
                    <a:pt x="10142" y="3642"/>
                  </a:cubicBezTo>
                  <a:lnTo>
                    <a:pt x="10052" y="3851"/>
                  </a:lnTo>
                  <a:cubicBezTo>
                    <a:pt x="10022" y="3911"/>
                    <a:pt x="9993" y="3971"/>
                    <a:pt x="9962" y="4022"/>
                  </a:cubicBezTo>
                  <a:cubicBezTo>
                    <a:pt x="9922" y="4081"/>
                    <a:pt x="9882" y="4141"/>
                    <a:pt x="9833" y="4201"/>
                  </a:cubicBezTo>
                  <a:cubicBezTo>
                    <a:pt x="9793" y="4251"/>
                    <a:pt x="9742" y="4301"/>
                    <a:pt x="9702" y="4341"/>
                  </a:cubicBezTo>
                  <a:cubicBezTo>
                    <a:pt x="9653" y="4391"/>
                    <a:pt x="9593" y="4441"/>
                    <a:pt x="9533" y="4481"/>
                  </a:cubicBezTo>
                  <a:cubicBezTo>
                    <a:pt x="9423" y="4581"/>
                    <a:pt x="9303" y="4671"/>
                    <a:pt x="9183" y="4751"/>
                  </a:cubicBezTo>
                  <a:cubicBezTo>
                    <a:pt x="9063" y="4830"/>
                    <a:pt x="8943" y="4901"/>
                    <a:pt x="8813" y="4950"/>
                  </a:cubicBezTo>
                  <a:cubicBezTo>
                    <a:pt x="8683" y="5021"/>
                    <a:pt x="8543" y="5081"/>
                    <a:pt x="8394" y="5130"/>
                  </a:cubicBezTo>
                  <a:lnTo>
                    <a:pt x="8004" y="5250"/>
                  </a:lnTo>
                  <a:cubicBezTo>
                    <a:pt x="7864" y="5281"/>
                    <a:pt x="7734" y="5320"/>
                    <a:pt x="7594" y="5350"/>
                  </a:cubicBezTo>
                  <a:cubicBezTo>
                    <a:pt x="7464" y="5380"/>
                    <a:pt x="7324" y="5400"/>
                    <a:pt x="7184" y="5420"/>
                  </a:cubicBezTo>
                  <a:cubicBezTo>
                    <a:pt x="7035" y="5450"/>
                    <a:pt x="6885" y="5470"/>
                    <a:pt x="6725" y="5490"/>
                  </a:cubicBezTo>
                  <a:cubicBezTo>
                    <a:pt x="6585" y="5500"/>
                    <a:pt x="6445" y="5520"/>
                    <a:pt x="6296" y="5520"/>
                  </a:cubicBezTo>
                  <a:cubicBezTo>
                    <a:pt x="6156" y="5530"/>
                    <a:pt x="6016" y="5530"/>
                    <a:pt x="5886" y="5530"/>
                  </a:cubicBezTo>
                  <a:cubicBezTo>
                    <a:pt x="5596" y="5520"/>
                    <a:pt x="5316" y="5520"/>
                    <a:pt x="5026" y="5510"/>
                  </a:cubicBezTo>
                  <a:cubicBezTo>
                    <a:pt x="4737" y="5490"/>
                    <a:pt x="4447" y="5460"/>
                    <a:pt x="4157" y="5420"/>
                  </a:cubicBezTo>
                  <a:cubicBezTo>
                    <a:pt x="4017" y="5400"/>
                    <a:pt x="3878" y="5370"/>
                    <a:pt x="3738" y="5340"/>
                  </a:cubicBezTo>
                  <a:cubicBezTo>
                    <a:pt x="3607" y="5310"/>
                    <a:pt x="3478" y="5281"/>
                    <a:pt x="3338" y="5241"/>
                  </a:cubicBezTo>
                  <a:cubicBezTo>
                    <a:pt x="3218" y="5210"/>
                    <a:pt x="3088" y="5170"/>
                    <a:pt x="2968" y="5121"/>
                  </a:cubicBezTo>
                  <a:cubicBezTo>
                    <a:pt x="2898" y="5090"/>
                    <a:pt x="2818" y="5070"/>
                    <a:pt x="2748" y="5030"/>
                  </a:cubicBezTo>
                  <a:cubicBezTo>
                    <a:pt x="2699" y="5010"/>
                    <a:pt x="2648" y="4981"/>
                    <a:pt x="2599" y="4950"/>
                  </a:cubicBezTo>
                  <a:cubicBezTo>
                    <a:pt x="2596" y="4953"/>
                    <a:pt x="2592" y="4955"/>
                    <a:pt x="2587" y="4955"/>
                  </a:cubicBezTo>
                  <a:cubicBezTo>
                    <a:pt x="2576" y="4955"/>
                    <a:pt x="2562" y="4948"/>
                    <a:pt x="2548" y="4941"/>
                  </a:cubicBezTo>
                  <a:cubicBezTo>
                    <a:pt x="2539" y="4930"/>
                    <a:pt x="2528" y="4930"/>
                    <a:pt x="2528" y="4921"/>
                  </a:cubicBezTo>
                  <a:cubicBezTo>
                    <a:pt x="2519" y="4910"/>
                    <a:pt x="2508" y="4910"/>
                    <a:pt x="2499" y="4901"/>
                  </a:cubicBezTo>
                  <a:lnTo>
                    <a:pt x="2348" y="4810"/>
                  </a:lnTo>
                  <a:cubicBezTo>
                    <a:pt x="2308" y="4781"/>
                    <a:pt x="2259" y="4751"/>
                    <a:pt x="2219" y="4711"/>
                  </a:cubicBezTo>
                  <a:cubicBezTo>
                    <a:pt x="2189" y="4691"/>
                    <a:pt x="2159" y="4661"/>
                    <a:pt x="2129" y="4641"/>
                  </a:cubicBezTo>
                  <a:cubicBezTo>
                    <a:pt x="2099" y="4611"/>
                    <a:pt x="2069" y="4591"/>
                    <a:pt x="2049" y="4561"/>
                  </a:cubicBezTo>
                  <a:cubicBezTo>
                    <a:pt x="1989" y="4511"/>
                    <a:pt x="1939" y="4451"/>
                    <a:pt x="1899" y="4401"/>
                  </a:cubicBezTo>
                  <a:cubicBezTo>
                    <a:pt x="1799" y="4281"/>
                    <a:pt x="1729" y="4161"/>
                    <a:pt x="1659" y="4031"/>
                  </a:cubicBezTo>
                  <a:cubicBezTo>
                    <a:pt x="1619" y="3971"/>
                    <a:pt x="1589" y="3902"/>
                    <a:pt x="1559" y="3831"/>
                  </a:cubicBezTo>
                  <a:cubicBezTo>
                    <a:pt x="1539" y="3771"/>
                    <a:pt x="1520" y="3711"/>
                    <a:pt x="1500" y="3642"/>
                  </a:cubicBezTo>
                  <a:cubicBezTo>
                    <a:pt x="1489" y="3572"/>
                    <a:pt x="1480" y="3492"/>
                    <a:pt x="1480" y="3412"/>
                  </a:cubicBezTo>
                  <a:cubicBezTo>
                    <a:pt x="1480" y="3352"/>
                    <a:pt x="1489" y="3292"/>
                    <a:pt x="1489" y="3222"/>
                  </a:cubicBezTo>
                  <a:cubicBezTo>
                    <a:pt x="1509" y="3082"/>
                    <a:pt x="1529" y="2942"/>
                    <a:pt x="1569" y="2803"/>
                  </a:cubicBezTo>
                  <a:cubicBezTo>
                    <a:pt x="1619" y="2672"/>
                    <a:pt x="1679" y="2543"/>
                    <a:pt x="1749" y="2423"/>
                  </a:cubicBezTo>
                  <a:cubicBezTo>
                    <a:pt x="1809" y="2303"/>
                    <a:pt x="1879" y="2183"/>
                    <a:pt x="1959" y="2073"/>
                  </a:cubicBezTo>
                  <a:cubicBezTo>
                    <a:pt x="2039" y="1953"/>
                    <a:pt x="2139" y="1853"/>
                    <a:pt x="2249" y="1763"/>
                  </a:cubicBezTo>
                  <a:cubicBezTo>
                    <a:pt x="2299" y="1713"/>
                    <a:pt x="2359" y="1663"/>
                    <a:pt x="2419" y="1624"/>
                  </a:cubicBezTo>
                  <a:cubicBezTo>
                    <a:pt x="2439" y="1613"/>
                    <a:pt x="2459" y="1593"/>
                    <a:pt x="2479" y="1584"/>
                  </a:cubicBezTo>
                  <a:lnTo>
                    <a:pt x="2488" y="1573"/>
                  </a:lnTo>
                  <a:cubicBezTo>
                    <a:pt x="2588" y="1504"/>
                    <a:pt x="2699" y="1453"/>
                    <a:pt x="2798" y="1393"/>
                  </a:cubicBezTo>
                  <a:cubicBezTo>
                    <a:pt x="2918" y="1333"/>
                    <a:pt x="3038" y="1284"/>
                    <a:pt x="3158" y="1233"/>
                  </a:cubicBezTo>
                  <a:cubicBezTo>
                    <a:pt x="3288" y="1173"/>
                    <a:pt x="3418" y="1124"/>
                    <a:pt x="3547" y="1084"/>
                  </a:cubicBezTo>
                  <a:cubicBezTo>
                    <a:pt x="3767" y="1014"/>
                    <a:pt x="3997" y="954"/>
                    <a:pt x="4237" y="904"/>
                  </a:cubicBezTo>
                  <a:cubicBezTo>
                    <a:pt x="4507" y="844"/>
                    <a:pt x="4786" y="804"/>
                    <a:pt x="5066" y="784"/>
                  </a:cubicBezTo>
                  <a:cubicBezTo>
                    <a:pt x="5206" y="764"/>
                    <a:pt x="5356" y="764"/>
                    <a:pt x="5496" y="754"/>
                  </a:cubicBezTo>
                  <a:close/>
                  <a:moveTo>
                    <a:pt x="6476" y="0"/>
                  </a:moveTo>
                  <a:cubicBezTo>
                    <a:pt x="6357" y="0"/>
                    <a:pt x="6239" y="5"/>
                    <a:pt x="6125" y="5"/>
                  </a:cubicBezTo>
                  <a:cubicBezTo>
                    <a:pt x="5925" y="5"/>
                    <a:pt x="5736" y="14"/>
                    <a:pt x="5536" y="25"/>
                  </a:cubicBezTo>
                  <a:cubicBezTo>
                    <a:pt x="5366" y="34"/>
                    <a:pt x="5196" y="54"/>
                    <a:pt x="5026" y="74"/>
                  </a:cubicBezTo>
                  <a:cubicBezTo>
                    <a:pt x="4937" y="85"/>
                    <a:pt x="4846" y="105"/>
                    <a:pt x="4757" y="114"/>
                  </a:cubicBezTo>
                  <a:cubicBezTo>
                    <a:pt x="4657" y="134"/>
                    <a:pt x="4547" y="154"/>
                    <a:pt x="4447" y="174"/>
                  </a:cubicBezTo>
                  <a:cubicBezTo>
                    <a:pt x="4237" y="214"/>
                    <a:pt x="4037" y="245"/>
                    <a:pt x="3827" y="285"/>
                  </a:cubicBezTo>
                  <a:cubicBezTo>
                    <a:pt x="3468" y="354"/>
                    <a:pt x="3098" y="425"/>
                    <a:pt x="2748" y="524"/>
                  </a:cubicBezTo>
                  <a:cubicBezTo>
                    <a:pt x="2719" y="534"/>
                    <a:pt x="2679" y="544"/>
                    <a:pt x="2648" y="554"/>
                  </a:cubicBezTo>
                  <a:cubicBezTo>
                    <a:pt x="2579" y="574"/>
                    <a:pt x="2519" y="604"/>
                    <a:pt x="2448" y="634"/>
                  </a:cubicBezTo>
                  <a:cubicBezTo>
                    <a:pt x="2219" y="734"/>
                    <a:pt x="1989" y="844"/>
                    <a:pt x="1769" y="974"/>
                  </a:cubicBezTo>
                  <a:cubicBezTo>
                    <a:pt x="1649" y="1044"/>
                    <a:pt x="1539" y="1104"/>
                    <a:pt x="1429" y="1173"/>
                  </a:cubicBezTo>
                  <a:cubicBezTo>
                    <a:pt x="1369" y="1213"/>
                    <a:pt x="1309" y="1253"/>
                    <a:pt x="1260" y="1293"/>
                  </a:cubicBezTo>
                  <a:cubicBezTo>
                    <a:pt x="1220" y="1324"/>
                    <a:pt x="1169" y="1353"/>
                    <a:pt x="1129" y="1393"/>
                  </a:cubicBezTo>
                  <a:lnTo>
                    <a:pt x="980" y="1513"/>
                  </a:lnTo>
                  <a:lnTo>
                    <a:pt x="820" y="1673"/>
                  </a:lnTo>
                  <a:cubicBezTo>
                    <a:pt x="720" y="1773"/>
                    <a:pt x="630" y="1873"/>
                    <a:pt x="550" y="1973"/>
                  </a:cubicBezTo>
                  <a:cubicBezTo>
                    <a:pt x="490" y="2053"/>
                    <a:pt x="430" y="2133"/>
                    <a:pt x="390" y="2213"/>
                  </a:cubicBezTo>
                  <a:lnTo>
                    <a:pt x="301" y="2363"/>
                  </a:lnTo>
                  <a:cubicBezTo>
                    <a:pt x="281" y="2403"/>
                    <a:pt x="270" y="2432"/>
                    <a:pt x="250" y="2472"/>
                  </a:cubicBezTo>
                  <a:cubicBezTo>
                    <a:pt x="221" y="2543"/>
                    <a:pt x="201" y="2603"/>
                    <a:pt x="170" y="2672"/>
                  </a:cubicBezTo>
                  <a:cubicBezTo>
                    <a:pt x="150" y="2752"/>
                    <a:pt x="130" y="2832"/>
                    <a:pt x="110" y="2902"/>
                  </a:cubicBezTo>
                  <a:cubicBezTo>
                    <a:pt x="70" y="3052"/>
                    <a:pt x="41" y="3202"/>
                    <a:pt x="21" y="3352"/>
                  </a:cubicBezTo>
                  <a:cubicBezTo>
                    <a:pt x="10" y="3392"/>
                    <a:pt x="10" y="3432"/>
                    <a:pt x="1" y="3472"/>
                  </a:cubicBezTo>
                  <a:cubicBezTo>
                    <a:pt x="10" y="3532"/>
                    <a:pt x="21" y="3582"/>
                    <a:pt x="41" y="3642"/>
                  </a:cubicBezTo>
                  <a:lnTo>
                    <a:pt x="101" y="3822"/>
                  </a:lnTo>
                  <a:cubicBezTo>
                    <a:pt x="161" y="3962"/>
                    <a:pt x="250" y="4081"/>
                    <a:pt x="340" y="4201"/>
                  </a:cubicBezTo>
                  <a:cubicBezTo>
                    <a:pt x="400" y="4271"/>
                    <a:pt x="450" y="4341"/>
                    <a:pt x="510" y="4401"/>
                  </a:cubicBezTo>
                  <a:cubicBezTo>
                    <a:pt x="560" y="4451"/>
                    <a:pt x="620" y="4501"/>
                    <a:pt x="680" y="4551"/>
                  </a:cubicBezTo>
                  <a:cubicBezTo>
                    <a:pt x="780" y="4621"/>
                    <a:pt x="870" y="4691"/>
                    <a:pt x="960" y="4761"/>
                  </a:cubicBezTo>
                  <a:cubicBezTo>
                    <a:pt x="1100" y="4870"/>
                    <a:pt x="1240" y="4970"/>
                    <a:pt x="1400" y="5061"/>
                  </a:cubicBezTo>
                  <a:cubicBezTo>
                    <a:pt x="1549" y="5161"/>
                    <a:pt x="1709" y="5241"/>
                    <a:pt x="1859" y="5330"/>
                  </a:cubicBezTo>
                  <a:cubicBezTo>
                    <a:pt x="1929" y="5370"/>
                    <a:pt x="1999" y="5420"/>
                    <a:pt x="2079" y="5450"/>
                  </a:cubicBezTo>
                  <a:cubicBezTo>
                    <a:pt x="2159" y="5500"/>
                    <a:pt x="2239" y="5540"/>
                    <a:pt x="2328" y="5580"/>
                  </a:cubicBezTo>
                  <a:cubicBezTo>
                    <a:pt x="2479" y="5650"/>
                    <a:pt x="2628" y="5730"/>
                    <a:pt x="2788" y="5790"/>
                  </a:cubicBezTo>
                  <a:cubicBezTo>
                    <a:pt x="3058" y="5900"/>
                    <a:pt x="3338" y="5990"/>
                    <a:pt x="3618" y="6069"/>
                  </a:cubicBezTo>
                  <a:cubicBezTo>
                    <a:pt x="3747" y="6109"/>
                    <a:pt x="3878" y="6149"/>
                    <a:pt x="4017" y="6180"/>
                  </a:cubicBezTo>
                  <a:cubicBezTo>
                    <a:pt x="4087" y="6200"/>
                    <a:pt x="4167" y="6220"/>
                    <a:pt x="4247" y="6229"/>
                  </a:cubicBezTo>
                  <a:cubicBezTo>
                    <a:pt x="4307" y="6249"/>
                    <a:pt x="4367" y="6249"/>
                    <a:pt x="4427" y="6260"/>
                  </a:cubicBezTo>
                  <a:lnTo>
                    <a:pt x="4937" y="6320"/>
                  </a:lnTo>
                  <a:cubicBezTo>
                    <a:pt x="5117" y="6340"/>
                    <a:pt x="5296" y="6360"/>
                    <a:pt x="5476" y="6369"/>
                  </a:cubicBezTo>
                  <a:cubicBezTo>
                    <a:pt x="5656" y="6380"/>
                    <a:pt x="5836" y="6380"/>
                    <a:pt x="6016" y="6380"/>
                  </a:cubicBezTo>
                  <a:cubicBezTo>
                    <a:pt x="6176" y="6380"/>
                    <a:pt x="6345" y="6369"/>
                    <a:pt x="6505" y="6349"/>
                  </a:cubicBezTo>
                  <a:cubicBezTo>
                    <a:pt x="6615" y="6329"/>
                    <a:pt x="6715" y="6320"/>
                    <a:pt x="6815" y="6300"/>
                  </a:cubicBezTo>
                  <a:cubicBezTo>
                    <a:pt x="7164" y="6229"/>
                    <a:pt x="7504" y="6129"/>
                    <a:pt x="7854" y="6060"/>
                  </a:cubicBezTo>
                  <a:cubicBezTo>
                    <a:pt x="7944" y="6040"/>
                    <a:pt x="8034" y="6020"/>
                    <a:pt x="8114" y="6000"/>
                  </a:cubicBezTo>
                  <a:cubicBezTo>
                    <a:pt x="8204" y="5980"/>
                    <a:pt x="8284" y="5950"/>
                    <a:pt x="8374" y="5930"/>
                  </a:cubicBezTo>
                  <a:cubicBezTo>
                    <a:pt x="8534" y="5880"/>
                    <a:pt x="8694" y="5820"/>
                    <a:pt x="8843" y="5750"/>
                  </a:cubicBezTo>
                  <a:cubicBezTo>
                    <a:pt x="9043" y="5670"/>
                    <a:pt x="9243" y="5570"/>
                    <a:pt x="9433" y="5460"/>
                  </a:cubicBezTo>
                  <a:cubicBezTo>
                    <a:pt x="9613" y="5360"/>
                    <a:pt x="9782" y="5261"/>
                    <a:pt x="9942" y="5141"/>
                  </a:cubicBezTo>
                  <a:cubicBezTo>
                    <a:pt x="10092" y="5010"/>
                    <a:pt x="10232" y="4870"/>
                    <a:pt x="10372" y="4731"/>
                  </a:cubicBezTo>
                  <a:cubicBezTo>
                    <a:pt x="10502" y="4591"/>
                    <a:pt x="10632" y="4441"/>
                    <a:pt x="10761" y="4291"/>
                  </a:cubicBezTo>
                  <a:lnTo>
                    <a:pt x="10881" y="4111"/>
                  </a:lnTo>
                  <a:cubicBezTo>
                    <a:pt x="10932" y="4042"/>
                    <a:pt x="10981" y="3982"/>
                    <a:pt x="11032" y="3902"/>
                  </a:cubicBezTo>
                  <a:cubicBezTo>
                    <a:pt x="11081" y="3831"/>
                    <a:pt x="11121" y="3762"/>
                    <a:pt x="11152" y="3682"/>
                  </a:cubicBezTo>
                  <a:lnTo>
                    <a:pt x="11241" y="3502"/>
                  </a:lnTo>
                  <a:cubicBezTo>
                    <a:pt x="11271" y="3432"/>
                    <a:pt x="11291" y="3352"/>
                    <a:pt x="11311" y="3282"/>
                  </a:cubicBezTo>
                  <a:cubicBezTo>
                    <a:pt x="11331" y="3192"/>
                    <a:pt x="11351" y="3102"/>
                    <a:pt x="11361" y="3022"/>
                  </a:cubicBezTo>
                  <a:lnTo>
                    <a:pt x="11361" y="3012"/>
                  </a:lnTo>
                  <a:cubicBezTo>
                    <a:pt x="11371" y="2922"/>
                    <a:pt x="11381" y="2823"/>
                    <a:pt x="11391" y="2732"/>
                  </a:cubicBezTo>
                  <a:cubicBezTo>
                    <a:pt x="11391" y="2672"/>
                    <a:pt x="11401" y="2612"/>
                    <a:pt x="11411" y="2552"/>
                  </a:cubicBezTo>
                  <a:cubicBezTo>
                    <a:pt x="11411" y="2532"/>
                    <a:pt x="11421" y="2512"/>
                    <a:pt x="11421" y="2492"/>
                  </a:cubicBezTo>
                  <a:cubicBezTo>
                    <a:pt x="11401" y="2423"/>
                    <a:pt x="11381" y="2353"/>
                    <a:pt x="11351" y="2283"/>
                  </a:cubicBezTo>
                  <a:cubicBezTo>
                    <a:pt x="11281" y="2143"/>
                    <a:pt x="11201" y="2013"/>
                    <a:pt x="11101" y="1893"/>
                  </a:cubicBezTo>
                  <a:cubicBezTo>
                    <a:pt x="11052" y="1833"/>
                    <a:pt x="11012" y="1773"/>
                    <a:pt x="10961" y="1723"/>
                  </a:cubicBezTo>
                  <a:cubicBezTo>
                    <a:pt x="10912" y="1673"/>
                    <a:pt x="10852" y="1624"/>
                    <a:pt x="10801" y="1573"/>
                  </a:cubicBezTo>
                  <a:cubicBezTo>
                    <a:pt x="10692" y="1473"/>
                    <a:pt x="10582" y="1373"/>
                    <a:pt x="10472" y="1284"/>
                  </a:cubicBezTo>
                  <a:cubicBezTo>
                    <a:pt x="10372" y="1213"/>
                    <a:pt x="10282" y="1144"/>
                    <a:pt x="10182" y="1074"/>
                  </a:cubicBezTo>
                  <a:cubicBezTo>
                    <a:pt x="10072" y="1004"/>
                    <a:pt x="9962" y="924"/>
                    <a:pt x="9842" y="854"/>
                  </a:cubicBezTo>
                  <a:cubicBezTo>
                    <a:pt x="9793" y="814"/>
                    <a:pt x="9733" y="774"/>
                    <a:pt x="9673" y="744"/>
                  </a:cubicBezTo>
                  <a:cubicBezTo>
                    <a:pt x="9613" y="704"/>
                    <a:pt x="9553" y="674"/>
                    <a:pt x="9493" y="634"/>
                  </a:cubicBezTo>
                  <a:cubicBezTo>
                    <a:pt x="9393" y="584"/>
                    <a:pt x="9283" y="534"/>
                    <a:pt x="9173" y="484"/>
                  </a:cubicBezTo>
                  <a:cubicBezTo>
                    <a:pt x="9073" y="444"/>
                    <a:pt x="8963" y="394"/>
                    <a:pt x="8853" y="354"/>
                  </a:cubicBezTo>
                  <a:cubicBezTo>
                    <a:pt x="8743" y="314"/>
                    <a:pt x="8643" y="274"/>
                    <a:pt x="8534" y="245"/>
                  </a:cubicBezTo>
                  <a:cubicBezTo>
                    <a:pt x="8304" y="174"/>
                    <a:pt x="8074" y="125"/>
                    <a:pt x="7834" y="85"/>
                  </a:cubicBezTo>
                  <a:cubicBezTo>
                    <a:pt x="7634" y="65"/>
                    <a:pt x="7435" y="45"/>
                    <a:pt x="7224" y="25"/>
                  </a:cubicBezTo>
                  <a:cubicBezTo>
                    <a:pt x="7035" y="14"/>
                    <a:pt x="6845" y="5"/>
                    <a:pt x="6655" y="5"/>
                  </a:cubicBezTo>
                  <a:cubicBezTo>
                    <a:pt x="6595" y="1"/>
                    <a:pt x="6535" y="0"/>
                    <a:pt x="64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4"/>
            <p:cNvSpPr/>
            <p:nvPr/>
          </p:nvSpPr>
          <p:spPr>
            <a:xfrm flipH="1">
              <a:off x="5229446" y="1387592"/>
              <a:ext cx="738194" cy="244833"/>
            </a:xfrm>
            <a:custGeom>
              <a:avLst/>
              <a:gdLst/>
              <a:ahLst/>
              <a:cxnLst/>
              <a:rect l="l" t="t" r="r" b="b"/>
              <a:pathLst>
                <a:path w="11391" h="3778" extrusionOk="0">
                  <a:moveTo>
                    <a:pt x="0" y="1"/>
                  </a:moveTo>
                  <a:lnTo>
                    <a:pt x="0" y="21"/>
                  </a:lnTo>
                  <a:cubicBezTo>
                    <a:pt x="0" y="81"/>
                    <a:pt x="11" y="150"/>
                    <a:pt x="11" y="220"/>
                  </a:cubicBezTo>
                  <a:cubicBezTo>
                    <a:pt x="20" y="280"/>
                    <a:pt x="31" y="330"/>
                    <a:pt x="40" y="390"/>
                  </a:cubicBezTo>
                  <a:cubicBezTo>
                    <a:pt x="51" y="450"/>
                    <a:pt x="60" y="510"/>
                    <a:pt x="80" y="570"/>
                  </a:cubicBezTo>
                  <a:cubicBezTo>
                    <a:pt x="100" y="640"/>
                    <a:pt x="120" y="710"/>
                    <a:pt x="151" y="780"/>
                  </a:cubicBezTo>
                  <a:cubicBezTo>
                    <a:pt x="171" y="830"/>
                    <a:pt x="191" y="880"/>
                    <a:pt x="211" y="940"/>
                  </a:cubicBezTo>
                  <a:lnTo>
                    <a:pt x="300" y="1120"/>
                  </a:lnTo>
                  <a:cubicBezTo>
                    <a:pt x="331" y="1189"/>
                    <a:pt x="370" y="1249"/>
                    <a:pt x="400" y="1309"/>
                  </a:cubicBezTo>
                  <a:cubicBezTo>
                    <a:pt x="440" y="1369"/>
                    <a:pt x="470" y="1429"/>
                    <a:pt x="510" y="1479"/>
                  </a:cubicBezTo>
                  <a:cubicBezTo>
                    <a:pt x="550" y="1529"/>
                    <a:pt x="580" y="1579"/>
                    <a:pt x="620" y="1629"/>
                  </a:cubicBezTo>
                  <a:cubicBezTo>
                    <a:pt x="670" y="1689"/>
                    <a:pt x="710" y="1749"/>
                    <a:pt x="770" y="1799"/>
                  </a:cubicBezTo>
                  <a:cubicBezTo>
                    <a:pt x="820" y="1859"/>
                    <a:pt x="880" y="1919"/>
                    <a:pt x="940" y="1979"/>
                  </a:cubicBezTo>
                  <a:cubicBezTo>
                    <a:pt x="1050" y="2079"/>
                    <a:pt x="1159" y="2168"/>
                    <a:pt x="1270" y="2259"/>
                  </a:cubicBezTo>
                  <a:cubicBezTo>
                    <a:pt x="1310" y="2299"/>
                    <a:pt x="1359" y="2328"/>
                    <a:pt x="1410" y="2359"/>
                  </a:cubicBezTo>
                  <a:cubicBezTo>
                    <a:pt x="1470" y="2399"/>
                    <a:pt x="1519" y="2428"/>
                    <a:pt x="1579" y="2468"/>
                  </a:cubicBezTo>
                  <a:cubicBezTo>
                    <a:pt x="1689" y="2538"/>
                    <a:pt x="1809" y="2598"/>
                    <a:pt x="1929" y="2658"/>
                  </a:cubicBezTo>
                  <a:cubicBezTo>
                    <a:pt x="2039" y="2718"/>
                    <a:pt x="2159" y="2768"/>
                    <a:pt x="2278" y="2818"/>
                  </a:cubicBezTo>
                  <a:cubicBezTo>
                    <a:pt x="2398" y="2878"/>
                    <a:pt x="2509" y="2928"/>
                    <a:pt x="2629" y="2978"/>
                  </a:cubicBezTo>
                  <a:cubicBezTo>
                    <a:pt x="2669" y="2998"/>
                    <a:pt x="2718" y="3018"/>
                    <a:pt x="2758" y="3028"/>
                  </a:cubicBezTo>
                  <a:cubicBezTo>
                    <a:pt x="2818" y="3048"/>
                    <a:pt x="2878" y="3068"/>
                    <a:pt x="2928" y="3088"/>
                  </a:cubicBezTo>
                  <a:cubicBezTo>
                    <a:pt x="3278" y="3198"/>
                    <a:pt x="3617" y="3338"/>
                    <a:pt x="3967" y="3447"/>
                  </a:cubicBezTo>
                  <a:cubicBezTo>
                    <a:pt x="4157" y="3507"/>
                    <a:pt x="4337" y="3558"/>
                    <a:pt x="4527" y="3607"/>
                  </a:cubicBezTo>
                  <a:cubicBezTo>
                    <a:pt x="4696" y="3647"/>
                    <a:pt x="4867" y="3678"/>
                    <a:pt x="5047" y="3707"/>
                  </a:cubicBezTo>
                  <a:lnTo>
                    <a:pt x="5067" y="3707"/>
                  </a:lnTo>
                  <a:cubicBezTo>
                    <a:pt x="5266" y="3738"/>
                    <a:pt x="5466" y="3747"/>
                    <a:pt x="5656" y="3757"/>
                  </a:cubicBezTo>
                  <a:cubicBezTo>
                    <a:pt x="5846" y="3777"/>
                    <a:pt x="6026" y="3777"/>
                    <a:pt x="6206" y="3777"/>
                  </a:cubicBezTo>
                  <a:lnTo>
                    <a:pt x="6475" y="3777"/>
                  </a:lnTo>
                  <a:cubicBezTo>
                    <a:pt x="6575" y="3767"/>
                    <a:pt x="6665" y="3767"/>
                    <a:pt x="6755" y="3757"/>
                  </a:cubicBezTo>
                  <a:cubicBezTo>
                    <a:pt x="6935" y="3747"/>
                    <a:pt x="7125" y="3727"/>
                    <a:pt x="7305" y="3707"/>
                  </a:cubicBezTo>
                  <a:cubicBezTo>
                    <a:pt x="7434" y="3687"/>
                    <a:pt x="7554" y="3667"/>
                    <a:pt x="7684" y="3647"/>
                  </a:cubicBezTo>
                  <a:cubicBezTo>
                    <a:pt x="7824" y="3618"/>
                    <a:pt x="7954" y="3587"/>
                    <a:pt x="8084" y="3558"/>
                  </a:cubicBezTo>
                  <a:cubicBezTo>
                    <a:pt x="8144" y="3547"/>
                    <a:pt x="8204" y="3527"/>
                    <a:pt x="8264" y="3507"/>
                  </a:cubicBezTo>
                  <a:cubicBezTo>
                    <a:pt x="8324" y="3487"/>
                    <a:pt x="8393" y="3467"/>
                    <a:pt x="8453" y="3447"/>
                  </a:cubicBezTo>
                  <a:cubicBezTo>
                    <a:pt x="8524" y="3427"/>
                    <a:pt x="8593" y="3398"/>
                    <a:pt x="8664" y="3378"/>
                  </a:cubicBezTo>
                  <a:cubicBezTo>
                    <a:pt x="8724" y="3358"/>
                    <a:pt x="8773" y="3338"/>
                    <a:pt x="8823" y="3307"/>
                  </a:cubicBezTo>
                  <a:cubicBezTo>
                    <a:pt x="8973" y="3248"/>
                    <a:pt x="9123" y="3178"/>
                    <a:pt x="9263" y="3098"/>
                  </a:cubicBezTo>
                  <a:cubicBezTo>
                    <a:pt x="9403" y="3008"/>
                    <a:pt x="9532" y="2918"/>
                    <a:pt x="9663" y="2818"/>
                  </a:cubicBezTo>
                  <a:cubicBezTo>
                    <a:pt x="9832" y="2688"/>
                    <a:pt x="10003" y="2558"/>
                    <a:pt x="10142" y="2408"/>
                  </a:cubicBezTo>
                  <a:cubicBezTo>
                    <a:pt x="10282" y="2259"/>
                    <a:pt x="10412" y="2099"/>
                    <a:pt x="10542" y="1939"/>
                  </a:cubicBezTo>
                  <a:cubicBezTo>
                    <a:pt x="10672" y="1769"/>
                    <a:pt x="10782" y="1589"/>
                    <a:pt x="10891" y="1409"/>
                  </a:cubicBezTo>
                  <a:cubicBezTo>
                    <a:pt x="10991" y="1240"/>
                    <a:pt x="11071" y="1069"/>
                    <a:pt x="11142" y="900"/>
                  </a:cubicBezTo>
                  <a:cubicBezTo>
                    <a:pt x="11182" y="800"/>
                    <a:pt x="11221" y="700"/>
                    <a:pt x="11241" y="600"/>
                  </a:cubicBezTo>
                  <a:cubicBezTo>
                    <a:pt x="11281" y="480"/>
                    <a:pt x="11311" y="370"/>
                    <a:pt x="11341" y="250"/>
                  </a:cubicBezTo>
                  <a:cubicBezTo>
                    <a:pt x="11361" y="170"/>
                    <a:pt x="11381" y="90"/>
                    <a:pt x="11391" y="10"/>
                  </a:cubicBezTo>
                  <a:lnTo>
                    <a:pt x="11391" y="10"/>
                  </a:lnTo>
                  <a:cubicBezTo>
                    <a:pt x="11381" y="21"/>
                    <a:pt x="11381" y="30"/>
                    <a:pt x="11371" y="41"/>
                  </a:cubicBezTo>
                  <a:cubicBezTo>
                    <a:pt x="11331" y="120"/>
                    <a:pt x="11281" y="200"/>
                    <a:pt x="11231" y="270"/>
                  </a:cubicBezTo>
                  <a:cubicBezTo>
                    <a:pt x="11182" y="340"/>
                    <a:pt x="11142" y="410"/>
                    <a:pt x="11091" y="470"/>
                  </a:cubicBezTo>
                  <a:cubicBezTo>
                    <a:pt x="11031" y="550"/>
                    <a:pt x="10982" y="620"/>
                    <a:pt x="10911" y="690"/>
                  </a:cubicBezTo>
                  <a:cubicBezTo>
                    <a:pt x="10862" y="750"/>
                    <a:pt x="10802" y="820"/>
                    <a:pt x="10742" y="880"/>
                  </a:cubicBezTo>
                  <a:cubicBezTo>
                    <a:pt x="10622" y="1000"/>
                    <a:pt x="10492" y="1120"/>
                    <a:pt x="10362" y="1229"/>
                  </a:cubicBezTo>
                  <a:cubicBezTo>
                    <a:pt x="10292" y="1300"/>
                    <a:pt x="10222" y="1349"/>
                    <a:pt x="10152" y="1409"/>
                  </a:cubicBezTo>
                  <a:cubicBezTo>
                    <a:pt x="10082" y="1459"/>
                    <a:pt x="10012" y="1499"/>
                    <a:pt x="9932" y="1549"/>
                  </a:cubicBezTo>
                  <a:cubicBezTo>
                    <a:pt x="9623" y="1739"/>
                    <a:pt x="9293" y="1899"/>
                    <a:pt x="8953" y="2029"/>
                  </a:cubicBezTo>
                  <a:cubicBezTo>
                    <a:pt x="8793" y="2099"/>
                    <a:pt x="8624" y="2148"/>
                    <a:pt x="8453" y="2199"/>
                  </a:cubicBezTo>
                  <a:cubicBezTo>
                    <a:pt x="8294" y="2248"/>
                    <a:pt x="8124" y="2288"/>
                    <a:pt x="7964" y="2328"/>
                  </a:cubicBezTo>
                  <a:cubicBezTo>
                    <a:pt x="7864" y="2348"/>
                    <a:pt x="7774" y="2359"/>
                    <a:pt x="7684" y="2388"/>
                  </a:cubicBezTo>
                  <a:cubicBezTo>
                    <a:pt x="7594" y="2408"/>
                    <a:pt x="7514" y="2428"/>
                    <a:pt x="7425" y="2448"/>
                  </a:cubicBezTo>
                  <a:cubicBezTo>
                    <a:pt x="7254" y="2488"/>
                    <a:pt x="7075" y="2528"/>
                    <a:pt x="6905" y="2568"/>
                  </a:cubicBezTo>
                  <a:cubicBezTo>
                    <a:pt x="6735" y="2598"/>
                    <a:pt x="6555" y="2628"/>
                    <a:pt x="6385" y="2648"/>
                  </a:cubicBezTo>
                  <a:cubicBezTo>
                    <a:pt x="6195" y="2658"/>
                    <a:pt x="6015" y="2658"/>
                    <a:pt x="5826" y="2658"/>
                  </a:cubicBezTo>
                  <a:cubicBezTo>
                    <a:pt x="5656" y="2658"/>
                    <a:pt x="5476" y="2658"/>
                    <a:pt x="5296" y="2638"/>
                  </a:cubicBezTo>
                  <a:cubicBezTo>
                    <a:pt x="5116" y="2628"/>
                    <a:pt x="4936" y="2608"/>
                    <a:pt x="4756" y="2588"/>
                  </a:cubicBezTo>
                  <a:cubicBezTo>
                    <a:pt x="4567" y="2568"/>
                    <a:pt x="4387" y="2548"/>
                    <a:pt x="4197" y="2519"/>
                  </a:cubicBezTo>
                  <a:cubicBezTo>
                    <a:pt x="4027" y="2488"/>
                    <a:pt x="3857" y="2448"/>
                    <a:pt x="3688" y="2399"/>
                  </a:cubicBezTo>
                  <a:cubicBezTo>
                    <a:pt x="3348" y="2308"/>
                    <a:pt x="2998" y="2228"/>
                    <a:pt x="2658" y="2099"/>
                  </a:cubicBezTo>
                  <a:cubicBezTo>
                    <a:pt x="2489" y="2029"/>
                    <a:pt x="2309" y="1959"/>
                    <a:pt x="2139" y="1869"/>
                  </a:cubicBezTo>
                  <a:cubicBezTo>
                    <a:pt x="1979" y="1799"/>
                    <a:pt x="1829" y="1709"/>
                    <a:pt x="1689" y="1619"/>
                  </a:cubicBezTo>
                  <a:cubicBezTo>
                    <a:pt x="1539" y="1519"/>
                    <a:pt x="1390" y="1429"/>
                    <a:pt x="1250" y="1329"/>
                  </a:cubicBezTo>
                  <a:cubicBezTo>
                    <a:pt x="1090" y="1220"/>
                    <a:pt x="950" y="1100"/>
                    <a:pt x="810" y="980"/>
                  </a:cubicBezTo>
                  <a:cubicBezTo>
                    <a:pt x="680" y="860"/>
                    <a:pt x="540" y="750"/>
                    <a:pt x="430" y="620"/>
                  </a:cubicBezTo>
                  <a:cubicBezTo>
                    <a:pt x="360" y="550"/>
                    <a:pt x="300" y="480"/>
                    <a:pt x="251" y="400"/>
                  </a:cubicBezTo>
                  <a:cubicBezTo>
                    <a:pt x="191" y="330"/>
                    <a:pt x="151" y="260"/>
                    <a:pt x="100" y="180"/>
                  </a:cubicBezTo>
                  <a:cubicBezTo>
                    <a:pt x="60" y="120"/>
                    <a:pt x="31" y="6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4"/>
            <p:cNvSpPr/>
            <p:nvPr/>
          </p:nvSpPr>
          <p:spPr>
            <a:xfrm flipH="1">
              <a:off x="5323931" y="1204322"/>
              <a:ext cx="528485" cy="261294"/>
            </a:xfrm>
            <a:custGeom>
              <a:avLst/>
              <a:gdLst/>
              <a:ahLst/>
              <a:cxnLst/>
              <a:rect l="l" t="t" r="r" b="b"/>
              <a:pathLst>
                <a:path w="8155" h="4032" extrusionOk="0">
                  <a:moveTo>
                    <a:pt x="2879" y="1"/>
                  </a:moveTo>
                  <a:cubicBezTo>
                    <a:pt x="2819" y="11"/>
                    <a:pt x="2759" y="11"/>
                    <a:pt x="2699" y="21"/>
                  </a:cubicBezTo>
                  <a:cubicBezTo>
                    <a:pt x="2599" y="31"/>
                    <a:pt x="2499" y="51"/>
                    <a:pt x="2399" y="71"/>
                  </a:cubicBezTo>
                  <a:cubicBezTo>
                    <a:pt x="2339" y="80"/>
                    <a:pt x="2289" y="100"/>
                    <a:pt x="2229" y="111"/>
                  </a:cubicBezTo>
                  <a:cubicBezTo>
                    <a:pt x="2090" y="140"/>
                    <a:pt x="1950" y="180"/>
                    <a:pt x="1810" y="220"/>
                  </a:cubicBezTo>
                  <a:cubicBezTo>
                    <a:pt x="1790" y="231"/>
                    <a:pt x="1759" y="240"/>
                    <a:pt x="1730" y="251"/>
                  </a:cubicBezTo>
                  <a:cubicBezTo>
                    <a:pt x="1680" y="271"/>
                    <a:pt x="1630" y="280"/>
                    <a:pt x="1580" y="300"/>
                  </a:cubicBezTo>
                  <a:cubicBezTo>
                    <a:pt x="1480" y="340"/>
                    <a:pt x="1370" y="391"/>
                    <a:pt x="1260" y="431"/>
                  </a:cubicBezTo>
                  <a:cubicBezTo>
                    <a:pt x="1170" y="471"/>
                    <a:pt x="1080" y="511"/>
                    <a:pt x="990" y="560"/>
                  </a:cubicBezTo>
                  <a:cubicBezTo>
                    <a:pt x="911" y="600"/>
                    <a:pt x="840" y="640"/>
                    <a:pt x="771" y="690"/>
                  </a:cubicBezTo>
                  <a:cubicBezTo>
                    <a:pt x="711" y="740"/>
                    <a:pt x="651" y="790"/>
                    <a:pt x="600" y="850"/>
                  </a:cubicBezTo>
                  <a:cubicBezTo>
                    <a:pt x="540" y="900"/>
                    <a:pt x="500" y="950"/>
                    <a:pt x="451" y="1010"/>
                  </a:cubicBezTo>
                  <a:cubicBezTo>
                    <a:pt x="351" y="1140"/>
                    <a:pt x="271" y="1290"/>
                    <a:pt x="201" y="1450"/>
                  </a:cubicBezTo>
                  <a:cubicBezTo>
                    <a:pt x="161" y="1550"/>
                    <a:pt x="111" y="1650"/>
                    <a:pt x="81" y="1749"/>
                  </a:cubicBezTo>
                  <a:cubicBezTo>
                    <a:pt x="71" y="1799"/>
                    <a:pt x="61" y="1849"/>
                    <a:pt x="41" y="1899"/>
                  </a:cubicBezTo>
                  <a:cubicBezTo>
                    <a:pt x="31" y="1949"/>
                    <a:pt x="21" y="1999"/>
                    <a:pt x="21" y="2049"/>
                  </a:cubicBezTo>
                  <a:cubicBezTo>
                    <a:pt x="11" y="2129"/>
                    <a:pt x="1" y="2219"/>
                    <a:pt x="1" y="2309"/>
                  </a:cubicBezTo>
                  <a:cubicBezTo>
                    <a:pt x="1" y="2389"/>
                    <a:pt x="1" y="2469"/>
                    <a:pt x="11" y="2549"/>
                  </a:cubicBezTo>
                  <a:cubicBezTo>
                    <a:pt x="21" y="2609"/>
                    <a:pt x="41" y="2669"/>
                    <a:pt x="61" y="2718"/>
                  </a:cubicBezTo>
                  <a:lnTo>
                    <a:pt x="121" y="2869"/>
                  </a:lnTo>
                  <a:cubicBezTo>
                    <a:pt x="151" y="2938"/>
                    <a:pt x="181" y="2988"/>
                    <a:pt x="221" y="3048"/>
                  </a:cubicBezTo>
                  <a:lnTo>
                    <a:pt x="281" y="3138"/>
                  </a:lnTo>
                  <a:cubicBezTo>
                    <a:pt x="301" y="3168"/>
                    <a:pt x="321" y="3188"/>
                    <a:pt x="341" y="3208"/>
                  </a:cubicBezTo>
                  <a:cubicBezTo>
                    <a:pt x="381" y="3248"/>
                    <a:pt x="421" y="3278"/>
                    <a:pt x="461" y="3318"/>
                  </a:cubicBezTo>
                  <a:lnTo>
                    <a:pt x="731" y="3498"/>
                  </a:lnTo>
                  <a:cubicBezTo>
                    <a:pt x="780" y="3528"/>
                    <a:pt x="840" y="3558"/>
                    <a:pt x="891" y="3588"/>
                  </a:cubicBezTo>
                  <a:cubicBezTo>
                    <a:pt x="940" y="3608"/>
                    <a:pt x="990" y="3638"/>
                    <a:pt x="1040" y="3658"/>
                  </a:cubicBezTo>
                  <a:cubicBezTo>
                    <a:pt x="1140" y="3697"/>
                    <a:pt x="1230" y="3737"/>
                    <a:pt x="1330" y="3757"/>
                  </a:cubicBezTo>
                  <a:cubicBezTo>
                    <a:pt x="1430" y="3788"/>
                    <a:pt x="1540" y="3808"/>
                    <a:pt x="1640" y="3837"/>
                  </a:cubicBezTo>
                  <a:cubicBezTo>
                    <a:pt x="1850" y="3877"/>
                    <a:pt x="2050" y="3917"/>
                    <a:pt x="2259" y="3948"/>
                  </a:cubicBezTo>
                  <a:cubicBezTo>
                    <a:pt x="2609" y="3988"/>
                    <a:pt x="2969" y="4017"/>
                    <a:pt x="3318" y="4028"/>
                  </a:cubicBezTo>
                  <a:cubicBezTo>
                    <a:pt x="3411" y="4031"/>
                    <a:pt x="3505" y="4032"/>
                    <a:pt x="3598" y="4032"/>
                  </a:cubicBezTo>
                  <a:cubicBezTo>
                    <a:pt x="3786" y="4032"/>
                    <a:pt x="3974" y="4028"/>
                    <a:pt x="4168" y="4028"/>
                  </a:cubicBezTo>
                  <a:cubicBezTo>
                    <a:pt x="4308" y="4028"/>
                    <a:pt x="4448" y="4028"/>
                    <a:pt x="4597" y="4017"/>
                  </a:cubicBezTo>
                  <a:cubicBezTo>
                    <a:pt x="4727" y="4008"/>
                    <a:pt x="4867" y="3997"/>
                    <a:pt x="4997" y="3977"/>
                  </a:cubicBezTo>
                  <a:cubicBezTo>
                    <a:pt x="5097" y="3957"/>
                    <a:pt x="5207" y="3948"/>
                    <a:pt x="5307" y="3928"/>
                  </a:cubicBezTo>
                  <a:cubicBezTo>
                    <a:pt x="5447" y="3908"/>
                    <a:pt x="5587" y="3888"/>
                    <a:pt x="5716" y="3857"/>
                  </a:cubicBezTo>
                  <a:cubicBezTo>
                    <a:pt x="5856" y="3817"/>
                    <a:pt x="5986" y="3788"/>
                    <a:pt x="6126" y="3757"/>
                  </a:cubicBezTo>
                  <a:cubicBezTo>
                    <a:pt x="6256" y="3717"/>
                    <a:pt x="6386" y="3688"/>
                    <a:pt x="6526" y="3648"/>
                  </a:cubicBezTo>
                  <a:cubicBezTo>
                    <a:pt x="6646" y="3608"/>
                    <a:pt x="6766" y="3558"/>
                    <a:pt x="6886" y="3508"/>
                  </a:cubicBezTo>
                  <a:cubicBezTo>
                    <a:pt x="6946" y="3478"/>
                    <a:pt x="7015" y="3448"/>
                    <a:pt x="7075" y="3418"/>
                  </a:cubicBezTo>
                  <a:lnTo>
                    <a:pt x="7285" y="3298"/>
                  </a:lnTo>
                  <a:cubicBezTo>
                    <a:pt x="7415" y="3218"/>
                    <a:pt x="7535" y="3138"/>
                    <a:pt x="7655" y="3048"/>
                  </a:cubicBezTo>
                  <a:cubicBezTo>
                    <a:pt x="7745" y="2978"/>
                    <a:pt x="7825" y="2909"/>
                    <a:pt x="7894" y="2818"/>
                  </a:cubicBezTo>
                  <a:cubicBezTo>
                    <a:pt x="7925" y="2789"/>
                    <a:pt x="7945" y="2749"/>
                    <a:pt x="7965" y="2718"/>
                  </a:cubicBezTo>
                  <a:cubicBezTo>
                    <a:pt x="7985" y="2678"/>
                    <a:pt x="8005" y="2629"/>
                    <a:pt x="8025" y="2589"/>
                  </a:cubicBezTo>
                  <a:cubicBezTo>
                    <a:pt x="8054" y="2518"/>
                    <a:pt x="8085" y="2458"/>
                    <a:pt x="8094" y="2379"/>
                  </a:cubicBezTo>
                  <a:cubicBezTo>
                    <a:pt x="8114" y="2319"/>
                    <a:pt x="8134" y="2249"/>
                    <a:pt x="8145" y="2179"/>
                  </a:cubicBezTo>
                  <a:cubicBezTo>
                    <a:pt x="8154" y="2099"/>
                    <a:pt x="8154" y="2019"/>
                    <a:pt x="8154" y="1939"/>
                  </a:cubicBezTo>
                  <a:cubicBezTo>
                    <a:pt x="8145" y="1879"/>
                    <a:pt x="8145" y="1809"/>
                    <a:pt x="8134" y="1739"/>
                  </a:cubicBezTo>
                  <a:lnTo>
                    <a:pt x="8105" y="1590"/>
                  </a:lnTo>
                  <a:cubicBezTo>
                    <a:pt x="8094" y="1550"/>
                    <a:pt x="8074" y="1510"/>
                    <a:pt x="8065" y="1479"/>
                  </a:cubicBezTo>
                  <a:cubicBezTo>
                    <a:pt x="8034" y="1410"/>
                    <a:pt x="8005" y="1339"/>
                    <a:pt x="7974" y="1279"/>
                  </a:cubicBezTo>
                  <a:cubicBezTo>
                    <a:pt x="7934" y="1210"/>
                    <a:pt x="7905" y="1150"/>
                    <a:pt x="7865" y="1090"/>
                  </a:cubicBezTo>
                  <a:cubicBezTo>
                    <a:pt x="7794" y="1010"/>
                    <a:pt x="7715" y="930"/>
                    <a:pt x="7625" y="860"/>
                  </a:cubicBezTo>
                  <a:cubicBezTo>
                    <a:pt x="7565" y="820"/>
                    <a:pt x="7515" y="790"/>
                    <a:pt x="7455" y="750"/>
                  </a:cubicBezTo>
                  <a:cubicBezTo>
                    <a:pt x="7385" y="720"/>
                    <a:pt x="7325" y="690"/>
                    <a:pt x="7265" y="650"/>
                  </a:cubicBezTo>
                  <a:lnTo>
                    <a:pt x="7055" y="530"/>
                  </a:lnTo>
                  <a:lnTo>
                    <a:pt x="6875" y="440"/>
                  </a:lnTo>
                  <a:cubicBezTo>
                    <a:pt x="6476" y="280"/>
                    <a:pt x="6036" y="211"/>
                    <a:pt x="5616" y="140"/>
                  </a:cubicBezTo>
                  <a:cubicBezTo>
                    <a:pt x="5407" y="120"/>
                    <a:pt x="5207" y="111"/>
                    <a:pt x="4997" y="111"/>
                  </a:cubicBezTo>
                  <a:cubicBezTo>
                    <a:pt x="4887" y="100"/>
                    <a:pt x="4777" y="100"/>
                    <a:pt x="4667" y="91"/>
                  </a:cubicBezTo>
                  <a:cubicBezTo>
                    <a:pt x="4557" y="91"/>
                    <a:pt x="4448" y="80"/>
                    <a:pt x="4337" y="80"/>
                  </a:cubicBezTo>
                  <a:cubicBezTo>
                    <a:pt x="4197" y="71"/>
                    <a:pt x="4058" y="51"/>
                    <a:pt x="3918" y="40"/>
                  </a:cubicBezTo>
                  <a:cubicBezTo>
                    <a:pt x="3778" y="21"/>
                    <a:pt x="3638" y="11"/>
                    <a:pt x="3498" y="11"/>
                  </a:cubicBezTo>
                  <a:cubicBezTo>
                    <a:pt x="3358" y="1"/>
                    <a:pt x="3218" y="1"/>
                    <a:pt x="30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4"/>
            <p:cNvSpPr/>
            <p:nvPr/>
          </p:nvSpPr>
          <p:spPr>
            <a:xfrm flipH="1">
              <a:off x="5197692" y="1104003"/>
              <a:ext cx="786798" cy="544945"/>
            </a:xfrm>
            <a:custGeom>
              <a:avLst/>
              <a:gdLst/>
              <a:ahLst/>
              <a:cxnLst/>
              <a:rect l="l" t="t" r="r" b="b"/>
              <a:pathLst>
                <a:path w="12141" h="8409" extrusionOk="0">
                  <a:moveTo>
                    <a:pt x="6746" y="415"/>
                  </a:moveTo>
                  <a:cubicBezTo>
                    <a:pt x="6805" y="415"/>
                    <a:pt x="6865" y="416"/>
                    <a:pt x="6925" y="420"/>
                  </a:cubicBezTo>
                  <a:cubicBezTo>
                    <a:pt x="7115" y="420"/>
                    <a:pt x="7305" y="429"/>
                    <a:pt x="7494" y="440"/>
                  </a:cubicBezTo>
                  <a:cubicBezTo>
                    <a:pt x="7705" y="460"/>
                    <a:pt x="7904" y="480"/>
                    <a:pt x="8104" y="500"/>
                  </a:cubicBezTo>
                  <a:cubicBezTo>
                    <a:pt x="8344" y="540"/>
                    <a:pt x="8574" y="589"/>
                    <a:pt x="8804" y="660"/>
                  </a:cubicBezTo>
                  <a:cubicBezTo>
                    <a:pt x="8913" y="689"/>
                    <a:pt x="9013" y="729"/>
                    <a:pt x="9123" y="769"/>
                  </a:cubicBezTo>
                  <a:cubicBezTo>
                    <a:pt x="9233" y="809"/>
                    <a:pt x="9343" y="859"/>
                    <a:pt x="9443" y="899"/>
                  </a:cubicBezTo>
                  <a:cubicBezTo>
                    <a:pt x="9553" y="949"/>
                    <a:pt x="9663" y="999"/>
                    <a:pt x="9763" y="1049"/>
                  </a:cubicBezTo>
                  <a:cubicBezTo>
                    <a:pt x="9823" y="1089"/>
                    <a:pt x="9883" y="1119"/>
                    <a:pt x="9943" y="1159"/>
                  </a:cubicBezTo>
                  <a:cubicBezTo>
                    <a:pt x="10003" y="1189"/>
                    <a:pt x="10063" y="1229"/>
                    <a:pt x="10112" y="1269"/>
                  </a:cubicBezTo>
                  <a:cubicBezTo>
                    <a:pt x="10232" y="1339"/>
                    <a:pt x="10342" y="1419"/>
                    <a:pt x="10452" y="1489"/>
                  </a:cubicBezTo>
                  <a:cubicBezTo>
                    <a:pt x="10552" y="1559"/>
                    <a:pt x="10642" y="1628"/>
                    <a:pt x="10742" y="1699"/>
                  </a:cubicBezTo>
                  <a:cubicBezTo>
                    <a:pt x="10852" y="1788"/>
                    <a:pt x="10962" y="1888"/>
                    <a:pt x="11071" y="1988"/>
                  </a:cubicBezTo>
                  <a:cubicBezTo>
                    <a:pt x="11122" y="2039"/>
                    <a:pt x="11182" y="2088"/>
                    <a:pt x="11231" y="2138"/>
                  </a:cubicBezTo>
                  <a:cubicBezTo>
                    <a:pt x="11282" y="2188"/>
                    <a:pt x="11322" y="2248"/>
                    <a:pt x="11371" y="2308"/>
                  </a:cubicBezTo>
                  <a:cubicBezTo>
                    <a:pt x="11471" y="2428"/>
                    <a:pt x="11551" y="2558"/>
                    <a:pt x="11621" y="2698"/>
                  </a:cubicBezTo>
                  <a:cubicBezTo>
                    <a:pt x="11651" y="2768"/>
                    <a:pt x="11671" y="2838"/>
                    <a:pt x="11691" y="2907"/>
                  </a:cubicBezTo>
                  <a:cubicBezTo>
                    <a:pt x="11691" y="2927"/>
                    <a:pt x="11681" y="2947"/>
                    <a:pt x="11681" y="2967"/>
                  </a:cubicBezTo>
                  <a:cubicBezTo>
                    <a:pt x="11671" y="3027"/>
                    <a:pt x="11661" y="3087"/>
                    <a:pt x="11661" y="3147"/>
                  </a:cubicBezTo>
                  <a:cubicBezTo>
                    <a:pt x="11651" y="3238"/>
                    <a:pt x="11641" y="3337"/>
                    <a:pt x="11631" y="3427"/>
                  </a:cubicBezTo>
                  <a:lnTo>
                    <a:pt x="11631" y="3437"/>
                  </a:lnTo>
                  <a:cubicBezTo>
                    <a:pt x="11621" y="3517"/>
                    <a:pt x="11601" y="3607"/>
                    <a:pt x="11581" y="3697"/>
                  </a:cubicBezTo>
                  <a:cubicBezTo>
                    <a:pt x="11561" y="3767"/>
                    <a:pt x="11541" y="3847"/>
                    <a:pt x="11511" y="3917"/>
                  </a:cubicBezTo>
                  <a:lnTo>
                    <a:pt x="11422" y="4097"/>
                  </a:lnTo>
                  <a:cubicBezTo>
                    <a:pt x="11391" y="4177"/>
                    <a:pt x="11351" y="4246"/>
                    <a:pt x="11302" y="4317"/>
                  </a:cubicBezTo>
                  <a:cubicBezTo>
                    <a:pt x="11251" y="4397"/>
                    <a:pt x="11202" y="4457"/>
                    <a:pt x="11151" y="4526"/>
                  </a:cubicBezTo>
                  <a:lnTo>
                    <a:pt x="11031" y="4706"/>
                  </a:lnTo>
                  <a:cubicBezTo>
                    <a:pt x="10902" y="4856"/>
                    <a:pt x="10772" y="5006"/>
                    <a:pt x="10642" y="5146"/>
                  </a:cubicBezTo>
                  <a:cubicBezTo>
                    <a:pt x="10502" y="5285"/>
                    <a:pt x="10362" y="5425"/>
                    <a:pt x="10212" y="5556"/>
                  </a:cubicBezTo>
                  <a:cubicBezTo>
                    <a:pt x="10052" y="5676"/>
                    <a:pt x="9883" y="5775"/>
                    <a:pt x="9703" y="5875"/>
                  </a:cubicBezTo>
                  <a:cubicBezTo>
                    <a:pt x="9513" y="5985"/>
                    <a:pt x="9313" y="6085"/>
                    <a:pt x="9113" y="6165"/>
                  </a:cubicBezTo>
                  <a:cubicBezTo>
                    <a:pt x="8964" y="6235"/>
                    <a:pt x="8804" y="6295"/>
                    <a:pt x="8644" y="6345"/>
                  </a:cubicBezTo>
                  <a:cubicBezTo>
                    <a:pt x="8554" y="6365"/>
                    <a:pt x="8474" y="6395"/>
                    <a:pt x="8384" y="6415"/>
                  </a:cubicBezTo>
                  <a:cubicBezTo>
                    <a:pt x="8304" y="6435"/>
                    <a:pt x="8214" y="6455"/>
                    <a:pt x="8124" y="6475"/>
                  </a:cubicBezTo>
                  <a:cubicBezTo>
                    <a:pt x="7774" y="6544"/>
                    <a:pt x="7434" y="6644"/>
                    <a:pt x="7085" y="6715"/>
                  </a:cubicBezTo>
                  <a:cubicBezTo>
                    <a:pt x="6985" y="6735"/>
                    <a:pt x="6885" y="6744"/>
                    <a:pt x="6775" y="6764"/>
                  </a:cubicBezTo>
                  <a:cubicBezTo>
                    <a:pt x="6615" y="6784"/>
                    <a:pt x="6446" y="6795"/>
                    <a:pt x="6286" y="6795"/>
                  </a:cubicBezTo>
                  <a:cubicBezTo>
                    <a:pt x="6106" y="6795"/>
                    <a:pt x="5926" y="6795"/>
                    <a:pt x="5746" y="6784"/>
                  </a:cubicBezTo>
                  <a:cubicBezTo>
                    <a:pt x="5566" y="6775"/>
                    <a:pt x="5387" y="6755"/>
                    <a:pt x="5207" y="6735"/>
                  </a:cubicBezTo>
                  <a:lnTo>
                    <a:pt x="4697" y="6675"/>
                  </a:lnTo>
                  <a:cubicBezTo>
                    <a:pt x="4637" y="6664"/>
                    <a:pt x="4577" y="6664"/>
                    <a:pt x="4517" y="6644"/>
                  </a:cubicBezTo>
                  <a:cubicBezTo>
                    <a:pt x="4437" y="6635"/>
                    <a:pt x="4357" y="6615"/>
                    <a:pt x="4287" y="6595"/>
                  </a:cubicBezTo>
                  <a:cubicBezTo>
                    <a:pt x="4148" y="6564"/>
                    <a:pt x="4017" y="6524"/>
                    <a:pt x="3888" y="6484"/>
                  </a:cubicBezTo>
                  <a:cubicBezTo>
                    <a:pt x="3608" y="6405"/>
                    <a:pt x="3328" y="6315"/>
                    <a:pt x="3058" y="6205"/>
                  </a:cubicBezTo>
                  <a:cubicBezTo>
                    <a:pt x="2898" y="6145"/>
                    <a:pt x="2749" y="6065"/>
                    <a:pt x="2598" y="5995"/>
                  </a:cubicBezTo>
                  <a:cubicBezTo>
                    <a:pt x="2509" y="5955"/>
                    <a:pt x="2429" y="5915"/>
                    <a:pt x="2349" y="5865"/>
                  </a:cubicBezTo>
                  <a:cubicBezTo>
                    <a:pt x="2269" y="5835"/>
                    <a:pt x="2199" y="5785"/>
                    <a:pt x="2129" y="5745"/>
                  </a:cubicBezTo>
                  <a:cubicBezTo>
                    <a:pt x="1979" y="5656"/>
                    <a:pt x="1819" y="5576"/>
                    <a:pt x="1670" y="5476"/>
                  </a:cubicBezTo>
                  <a:cubicBezTo>
                    <a:pt x="1510" y="5385"/>
                    <a:pt x="1370" y="5285"/>
                    <a:pt x="1230" y="5176"/>
                  </a:cubicBezTo>
                  <a:cubicBezTo>
                    <a:pt x="1140" y="5106"/>
                    <a:pt x="1050" y="5036"/>
                    <a:pt x="950" y="4966"/>
                  </a:cubicBezTo>
                  <a:cubicBezTo>
                    <a:pt x="890" y="4916"/>
                    <a:pt x="830" y="4866"/>
                    <a:pt x="780" y="4816"/>
                  </a:cubicBezTo>
                  <a:cubicBezTo>
                    <a:pt x="720" y="4756"/>
                    <a:pt x="670" y="4686"/>
                    <a:pt x="610" y="4616"/>
                  </a:cubicBezTo>
                  <a:cubicBezTo>
                    <a:pt x="520" y="4496"/>
                    <a:pt x="431" y="4377"/>
                    <a:pt x="371" y="4237"/>
                  </a:cubicBezTo>
                  <a:lnTo>
                    <a:pt x="311" y="4057"/>
                  </a:lnTo>
                  <a:cubicBezTo>
                    <a:pt x="291" y="3997"/>
                    <a:pt x="280" y="3947"/>
                    <a:pt x="271" y="3887"/>
                  </a:cubicBezTo>
                  <a:cubicBezTo>
                    <a:pt x="280" y="3847"/>
                    <a:pt x="280" y="3807"/>
                    <a:pt x="291" y="3767"/>
                  </a:cubicBezTo>
                  <a:cubicBezTo>
                    <a:pt x="311" y="3617"/>
                    <a:pt x="340" y="3467"/>
                    <a:pt x="380" y="3317"/>
                  </a:cubicBezTo>
                  <a:cubicBezTo>
                    <a:pt x="400" y="3247"/>
                    <a:pt x="420" y="3167"/>
                    <a:pt x="440" y="3087"/>
                  </a:cubicBezTo>
                  <a:cubicBezTo>
                    <a:pt x="471" y="3018"/>
                    <a:pt x="491" y="2958"/>
                    <a:pt x="520" y="2887"/>
                  </a:cubicBezTo>
                  <a:cubicBezTo>
                    <a:pt x="540" y="2847"/>
                    <a:pt x="551" y="2818"/>
                    <a:pt x="571" y="2778"/>
                  </a:cubicBezTo>
                  <a:lnTo>
                    <a:pt x="660" y="2628"/>
                  </a:lnTo>
                  <a:cubicBezTo>
                    <a:pt x="700" y="2548"/>
                    <a:pt x="760" y="2468"/>
                    <a:pt x="820" y="2388"/>
                  </a:cubicBezTo>
                  <a:cubicBezTo>
                    <a:pt x="900" y="2288"/>
                    <a:pt x="990" y="2188"/>
                    <a:pt x="1090" y="2088"/>
                  </a:cubicBezTo>
                  <a:lnTo>
                    <a:pt x="1250" y="1928"/>
                  </a:lnTo>
                  <a:lnTo>
                    <a:pt x="1399" y="1808"/>
                  </a:lnTo>
                  <a:cubicBezTo>
                    <a:pt x="1439" y="1768"/>
                    <a:pt x="1490" y="1739"/>
                    <a:pt x="1530" y="1708"/>
                  </a:cubicBezTo>
                  <a:cubicBezTo>
                    <a:pt x="1579" y="1668"/>
                    <a:pt x="1639" y="1628"/>
                    <a:pt x="1699" y="1588"/>
                  </a:cubicBezTo>
                  <a:cubicBezTo>
                    <a:pt x="1809" y="1519"/>
                    <a:pt x="1919" y="1459"/>
                    <a:pt x="2039" y="1389"/>
                  </a:cubicBezTo>
                  <a:cubicBezTo>
                    <a:pt x="2259" y="1259"/>
                    <a:pt x="2489" y="1149"/>
                    <a:pt x="2718" y="1049"/>
                  </a:cubicBezTo>
                  <a:cubicBezTo>
                    <a:pt x="2789" y="1019"/>
                    <a:pt x="2849" y="989"/>
                    <a:pt x="2918" y="969"/>
                  </a:cubicBezTo>
                  <a:cubicBezTo>
                    <a:pt x="2949" y="959"/>
                    <a:pt x="2989" y="949"/>
                    <a:pt x="3018" y="939"/>
                  </a:cubicBezTo>
                  <a:cubicBezTo>
                    <a:pt x="3368" y="840"/>
                    <a:pt x="3738" y="769"/>
                    <a:pt x="4097" y="700"/>
                  </a:cubicBezTo>
                  <a:cubicBezTo>
                    <a:pt x="4307" y="660"/>
                    <a:pt x="4507" y="629"/>
                    <a:pt x="4717" y="589"/>
                  </a:cubicBezTo>
                  <a:cubicBezTo>
                    <a:pt x="4817" y="569"/>
                    <a:pt x="4927" y="549"/>
                    <a:pt x="5027" y="529"/>
                  </a:cubicBezTo>
                  <a:cubicBezTo>
                    <a:pt x="5116" y="520"/>
                    <a:pt x="5207" y="500"/>
                    <a:pt x="5296" y="489"/>
                  </a:cubicBezTo>
                  <a:cubicBezTo>
                    <a:pt x="5466" y="469"/>
                    <a:pt x="5636" y="449"/>
                    <a:pt x="5806" y="440"/>
                  </a:cubicBezTo>
                  <a:cubicBezTo>
                    <a:pt x="6006" y="429"/>
                    <a:pt x="6195" y="420"/>
                    <a:pt x="6395" y="420"/>
                  </a:cubicBezTo>
                  <a:cubicBezTo>
                    <a:pt x="6509" y="420"/>
                    <a:pt x="6627" y="415"/>
                    <a:pt x="6746" y="415"/>
                  </a:cubicBezTo>
                  <a:close/>
                  <a:moveTo>
                    <a:pt x="260" y="4377"/>
                  </a:moveTo>
                  <a:cubicBezTo>
                    <a:pt x="291" y="4437"/>
                    <a:pt x="320" y="4496"/>
                    <a:pt x="360" y="4556"/>
                  </a:cubicBezTo>
                  <a:cubicBezTo>
                    <a:pt x="411" y="4636"/>
                    <a:pt x="451" y="4706"/>
                    <a:pt x="511" y="4776"/>
                  </a:cubicBezTo>
                  <a:cubicBezTo>
                    <a:pt x="560" y="4856"/>
                    <a:pt x="620" y="4926"/>
                    <a:pt x="690" y="4996"/>
                  </a:cubicBezTo>
                  <a:cubicBezTo>
                    <a:pt x="800" y="5126"/>
                    <a:pt x="940" y="5236"/>
                    <a:pt x="1070" y="5356"/>
                  </a:cubicBezTo>
                  <a:cubicBezTo>
                    <a:pt x="1210" y="5476"/>
                    <a:pt x="1350" y="5596"/>
                    <a:pt x="1510" y="5705"/>
                  </a:cubicBezTo>
                  <a:cubicBezTo>
                    <a:pt x="1650" y="5805"/>
                    <a:pt x="1799" y="5895"/>
                    <a:pt x="1949" y="5995"/>
                  </a:cubicBezTo>
                  <a:cubicBezTo>
                    <a:pt x="2089" y="6085"/>
                    <a:pt x="2239" y="6175"/>
                    <a:pt x="2399" y="6245"/>
                  </a:cubicBezTo>
                  <a:cubicBezTo>
                    <a:pt x="2569" y="6335"/>
                    <a:pt x="2749" y="6405"/>
                    <a:pt x="2918" y="6475"/>
                  </a:cubicBezTo>
                  <a:cubicBezTo>
                    <a:pt x="3258" y="6604"/>
                    <a:pt x="3608" y="6684"/>
                    <a:pt x="3948" y="6775"/>
                  </a:cubicBezTo>
                  <a:cubicBezTo>
                    <a:pt x="4117" y="6824"/>
                    <a:pt x="4287" y="6864"/>
                    <a:pt x="4457" y="6895"/>
                  </a:cubicBezTo>
                  <a:cubicBezTo>
                    <a:pt x="4647" y="6924"/>
                    <a:pt x="4827" y="6944"/>
                    <a:pt x="5016" y="6964"/>
                  </a:cubicBezTo>
                  <a:cubicBezTo>
                    <a:pt x="5196" y="6984"/>
                    <a:pt x="5376" y="7004"/>
                    <a:pt x="5556" y="7014"/>
                  </a:cubicBezTo>
                  <a:cubicBezTo>
                    <a:pt x="5736" y="7034"/>
                    <a:pt x="5916" y="7034"/>
                    <a:pt x="6086" y="7034"/>
                  </a:cubicBezTo>
                  <a:cubicBezTo>
                    <a:pt x="6275" y="7034"/>
                    <a:pt x="6455" y="7034"/>
                    <a:pt x="6645" y="7024"/>
                  </a:cubicBezTo>
                  <a:cubicBezTo>
                    <a:pt x="6815" y="7004"/>
                    <a:pt x="6995" y="6974"/>
                    <a:pt x="7165" y="6944"/>
                  </a:cubicBezTo>
                  <a:cubicBezTo>
                    <a:pt x="7335" y="6904"/>
                    <a:pt x="7514" y="6864"/>
                    <a:pt x="7685" y="6824"/>
                  </a:cubicBezTo>
                  <a:cubicBezTo>
                    <a:pt x="7774" y="6804"/>
                    <a:pt x="7854" y="6784"/>
                    <a:pt x="7944" y="6764"/>
                  </a:cubicBezTo>
                  <a:cubicBezTo>
                    <a:pt x="8034" y="6735"/>
                    <a:pt x="8124" y="6724"/>
                    <a:pt x="8224" y="6704"/>
                  </a:cubicBezTo>
                  <a:cubicBezTo>
                    <a:pt x="8384" y="6664"/>
                    <a:pt x="8554" y="6624"/>
                    <a:pt x="8713" y="6575"/>
                  </a:cubicBezTo>
                  <a:cubicBezTo>
                    <a:pt x="8884" y="6524"/>
                    <a:pt x="9053" y="6475"/>
                    <a:pt x="9213" y="6405"/>
                  </a:cubicBezTo>
                  <a:cubicBezTo>
                    <a:pt x="9553" y="6275"/>
                    <a:pt x="9883" y="6115"/>
                    <a:pt x="10192" y="5925"/>
                  </a:cubicBezTo>
                  <a:cubicBezTo>
                    <a:pt x="10272" y="5875"/>
                    <a:pt x="10342" y="5835"/>
                    <a:pt x="10412" y="5785"/>
                  </a:cubicBezTo>
                  <a:cubicBezTo>
                    <a:pt x="10482" y="5725"/>
                    <a:pt x="10552" y="5676"/>
                    <a:pt x="10622" y="5605"/>
                  </a:cubicBezTo>
                  <a:cubicBezTo>
                    <a:pt x="10752" y="5496"/>
                    <a:pt x="10882" y="5376"/>
                    <a:pt x="11002" y="5256"/>
                  </a:cubicBezTo>
                  <a:cubicBezTo>
                    <a:pt x="11062" y="5196"/>
                    <a:pt x="11122" y="5126"/>
                    <a:pt x="11171" y="5066"/>
                  </a:cubicBezTo>
                  <a:cubicBezTo>
                    <a:pt x="11242" y="4996"/>
                    <a:pt x="11291" y="4926"/>
                    <a:pt x="11351" y="4846"/>
                  </a:cubicBezTo>
                  <a:cubicBezTo>
                    <a:pt x="11402" y="4786"/>
                    <a:pt x="11442" y="4716"/>
                    <a:pt x="11491" y="4646"/>
                  </a:cubicBezTo>
                  <a:cubicBezTo>
                    <a:pt x="11541" y="4576"/>
                    <a:pt x="11591" y="4496"/>
                    <a:pt x="11631" y="4417"/>
                  </a:cubicBezTo>
                  <a:cubicBezTo>
                    <a:pt x="11641" y="4406"/>
                    <a:pt x="11641" y="4397"/>
                    <a:pt x="11651" y="4386"/>
                  </a:cubicBezTo>
                  <a:lnTo>
                    <a:pt x="11651" y="4386"/>
                  </a:lnTo>
                  <a:cubicBezTo>
                    <a:pt x="11641" y="4466"/>
                    <a:pt x="11621" y="4546"/>
                    <a:pt x="11601" y="4626"/>
                  </a:cubicBezTo>
                  <a:cubicBezTo>
                    <a:pt x="11571" y="4746"/>
                    <a:pt x="11541" y="4856"/>
                    <a:pt x="11501" y="4976"/>
                  </a:cubicBezTo>
                  <a:cubicBezTo>
                    <a:pt x="11481" y="5076"/>
                    <a:pt x="11442" y="5176"/>
                    <a:pt x="11402" y="5276"/>
                  </a:cubicBezTo>
                  <a:cubicBezTo>
                    <a:pt x="11331" y="5445"/>
                    <a:pt x="11251" y="5616"/>
                    <a:pt x="11151" y="5785"/>
                  </a:cubicBezTo>
                  <a:cubicBezTo>
                    <a:pt x="11042" y="5965"/>
                    <a:pt x="10932" y="6145"/>
                    <a:pt x="10802" y="6315"/>
                  </a:cubicBezTo>
                  <a:cubicBezTo>
                    <a:pt x="10672" y="6475"/>
                    <a:pt x="10542" y="6635"/>
                    <a:pt x="10402" y="6784"/>
                  </a:cubicBezTo>
                  <a:cubicBezTo>
                    <a:pt x="10263" y="6934"/>
                    <a:pt x="10092" y="7064"/>
                    <a:pt x="9923" y="7194"/>
                  </a:cubicBezTo>
                  <a:cubicBezTo>
                    <a:pt x="9792" y="7294"/>
                    <a:pt x="9663" y="7384"/>
                    <a:pt x="9523" y="7474"/>
                  </a:cubicBezTo>
                  <a:cubicBezTo>
                    <a:pt x="9383" y="7554"/>
                    <a:pt x="9233" y="7624"/>
                    <a:pt x="9083" y="7683"/>
                  </a:cubicBezTo>
                  <a:cubicBezTo>
                    <a:pt x="9033" y="7714"/>
                    <a:pt x="8984" y="7734"/>
                    <a:pt x="8924" y="7754"/>
                  </a:cubicBezTo>
                  <a:cubicBezTo>
                    <a:pt x="8853" y="7774"/>
                    <a:pt x="8784" y="7803"/>
                    <a:pt x="8713" y="7823"/>
                  </a:cubicBezTo>
                  <a:cubicBezTo>
                    <a:pt x="8653" y="7843"/>
                    <a:pt x="8584" y="7863"/>
                    <a:pt x="8524" y="7883"/>
                  </a:cubicBezTo>
                  <a:cubicBezTo>
                    <a:pt x="8464" y="7903"/>
                    <a:pt x="8404" y="7923"/>
                    <a:pt x="8344" y="7934"/>
                  </a:cubicBezTo>
                  <a:cubicBezTo>
                    <a:pt x="8214" y="7963"/>
                    <a:pt x="8084" y="7994"/>
                    <a:pt x="7944" y="8023"/>
                  </a:cubicBezTo>
                  <a:cubicBezTo>
                    <a:pt x="7814" y="8043"/>
                    <a:pt x="7694" y="8063"/>
                    <a:pt x="7565" y="8083"/>
                  </a:cubicBezTo>
                  <a:cubicBezTo>
                    <a:pt x="7385" y="8103"/>
                    <a:pt x="7195" y="8123"/>
                    <a:pt x="7015" y="8133"/>
                  </a:cubicBezTo>
                  <a:cubicBezTo>
                    <a:pt x="6925" y="8143"/>
                    <a:pt x="6835" y="8143"/>
                    <a:pt x="6735" y="8153"/>
                  </a:cubicBezTo>
                  <a:lnTo>
                    <a:pt x="6466" y="8153"/>
                  </a:lnTo>
                  <a:cubicBezTo>
                    <a:pt x="6286" y="8153"/>
                    <a:pt x="6106" y="8153"/>
                    <a:pt x="5916" y="8133"/>
                  </a:cubicBezTo>
                  <a:cubicBezTo>
                    <a:pt x="5726" y="8123"/>
                    <a:pt x="5526" y="8114"/>
                    <a:pt x="5327" y="8083"/>
                  </a:cubicBezTo>
                  <a:lnTo>
                    <a:pt x="5307" y="8083"/>
                  </a:lnTo>
                  <a:cubicBezTo>
                    <a:pt x="5127" y="8054"/>
                    <a:pt x="4956" y="8023"/>
                    <a:pt x="4787" y="7983"/>
                  </a:cubicBezTo>
                  <a:cubicBezTo>
                    <a:pt x="4597" y="7934"/>
                    <a:pt x="4417" y="7883"/>
                    <a:pt x="4227" y="7823"/>
                  </a:cubicBezTo>
                  <a:cubicBezTo>
                    <a:pt x="3877" y="7714"/>
                    <a:pt x="3538" y="7574"/>
                    <a:pt x="3188" y="7464"/>
                  </a:cubicBezTo>
                  <a:cubicBezTo>
                    <a:pt x="3138" y="7444"/>
                    <a:pt x="3078" y="7424"/>
                    <a:pt x="3018" y="7404"/>
                  </a:cubicBezTo>
                  <a:cubicBezTo>
                    <a:pt x="2978" y="7394"/>
                    <a:pt x="2929" y="7374"/>
                    <a:pt x="2889" y="7354"/>
                  </a:cubicBezTo>
                  <a:cubicBezTo>
                    <a:pt x="2769" y="7304"/>
                    <a:pt x="2658" y="7254"/>
                    <a:pt x="2538" y="7194"/>
                  </a:cubicBezTo>
                  <a:cubicBezTo>
                    <a:pt x="2419" y="7144"/>
                    <a:pt x="2299" y="7094"/>
                    <a:pt x="2189" y="7034"/>
                  </a:cubicBezTo>
                  <a:cubicBezTo>
                    <a:pt x="2069" y="6974"/>
                    <a:pt x="1949" y="6914"/>
                    <a:pt x="1839" y="6844"/>
                  </a:cubicBezTo>
                  <a:cubicBezTo>
                    <a:pt x="1779" y="6804"/>
                    <a:pt x="1730" y="6775"/>
                    <a:pt x="1670" y="6735"/>
                  </a:cubicBezTo>
                  <a:cubicBezTo>
                    <a:pt x="1619" y="6704"/>
                    <a:pt x="1570" y="6675"/>
                    <a:pt x="1530" y="6635"/>
                  </a:cubicBezTo>
                  <a:cubicBezTo>
                    <a:pt x="1419" y="6544"/>
                    <a:pt x="1310" y="6455"/>
                    <a:pt x="1200" y="6355"/>
                  </a:cubicBezTo>
                  <a:cubicBezTo>
                    <a:pt x="1140" y="6295"/>
                    <a:pt x="1080" y="6235"/>
                    <a:pt x="1030" y="6175"/>
                  </a:cubicBezTo>
                  <a:cubicBezTo>
                    <a:pt x="970" y="6125"/>
                    <a:pt x="930" y="6065"/>
                    <a:pt x="880" y="6005"/>
                  </a:cubicBezTo>
                  <a:cubicBezTo>
                    <a:pt x="840" y="5955"/>
                    <a:pt x="810" y="5905"/>
                    <a:pt x="770" y="5855"/>
                  </a:cubicBezTo>
                  <a:cubicBezTo>
                    <a:pt x="730" y="5805"/>
                    <a:pt x="700" y="5745"/>
                    <a:pt x="660" y="5685"/>
                  </a:cubicBezTo>
                  <a:cubicBezTo>
                    <a:pt x="630" y="5625"/>
                    <a:pt x="591" y="5565"/>
                    <a:pt x="560" y="5496"/>
                  </a:cubicBezTo>
                  <a:lnTo>
                    <a:pt x="471" y="5316"/>
                  </a:lnTo>
                  <a:cubicBezTo>
                    <a:pt x="451" y="5256"/>
                    <a:pt x="431" y="5206"/>
                    <a:pt x="411" y="5156"/>
                  </a:cubicBezTo>
                  <a:cubicBezTo>
                    <a:pt x="380" y="5086"/>
                    <a:pt x="360" y="5016"/>
                    <a:pt x="340" y="4946"/>
                  </a:cubicBezTo>
                  <a:cubicBezTo>
                    <a:pt x="320" y="4886"/>
                    <a:pt x="311" y="4826"/>
                    <a:pt x="300" y="4766"/>
                  </a:cubicBezTo>
                  <a:cubicBezTo>
                    <a:pt x="291" y="4706"/>
                    <a:pt x="280" y="4656"/>
                    <a:pt x="271" y="4596"/>
                  </a:cubicBezTo>
                  <a:cubicBezTo>
                    <a:pt x="271" y="4526"/>
                    <a:pt x="260" y="4457"/>
                    <a:pt x="260" y="4397"/>
                  </a:cubicBezTo>
                  <a:lnTo>
                    <a:pt x="260" y="4377"/>
                  </a:lnTo>
                  <a:close/>
                  <a:moveTo>
                    <a:pt x="7105" y="0"/>
                  </a:moveTo>
                  <a:cubicBezTo>
                    <a:pt x="6805" y="0"/>
                    <a:pt x="6495" y="10"/>
                    <a:pt x="6186" y="30"/>
                  </a:cubicBezTo>
                  <a:cubicBezTo>
                    <a:pt x="6016" y="50"/>
                    <a:pt x="5836" y="60"/>
                    <a:pt x="5656" y="90"/>
                  </a:cubicBezTo>
                  <a:cubicBezTo>
                    <a:pt x="5466" y="110"/>
                    <a:pt x="5276" y="140"/>
                    <a:pt x="5087" y="170"/>
                  </a:cubicBezTo>
                  <a:cubicBezTo>
                    <a:pt x="4907" y="210"/>
                    <a:pt x="4717" y="250"/>
                    <a:pt x="4537" y="290"/>
                  </a:cubicBezTo>
                  <a:cubicBezTo>
                    <a:pt x="4357" y="320"/>
                    <a:pt x="4188" y="360"/>
                    <a:pt x="4008" y="400"/>
                  </a:cubicBezTo>
                  <a:cubicBezTo>
                    <a:pt x="3648" y="480"/>
                    <a:pt x="3278" y="549"/>
                    <a:pt x="2918" y="660"/>
                  </a:cubicBezTo>
                  <a:cubicBezTo>
                    <a:pt x="2749" y="709"/>
                    <a:pt x="2578" y="760"/>
                    <a:pt x="2409" y="829"/>
                  </a:cubicBezTo>
                  <a:cubicBezTo>
                    <a:pt x="2229" y="889"/>
                    <a:pt x="2049" y="959"/>
                    <a:pt x="1869" y="1039"/>
                  </a:cubicBezTo>
                  <a:cubicBezTo>
                    <a:pt x="1699" y="1119"/>
                    <a:pt x="1530" y="1189"/>
                    <a:pt x="1370" y="1279"/>
                  </a:cubicBezTo>
                  <a:cubicBezTo>
                    <a:pt x="1290" y="1319"/>
                    <a:pt x="1220" y="1369"/>
                    <a:pt x="1150" y="1419"/>
                  </a:cubicBezTo>
                  <a:cubicBezTo>
                    <a:pt x="1070" y="1479"/>
                    <a:pt x="990" y="1539"/>
                    <a:pt x="920" y="1608"/>
                  </a:cubicBezTo>
                  <a:cubicBezTo>
                    <a:pt x="850" y="1679"/>
                    <a:pt x="790" y="1739"/>
                    <a:pt x="720" y="1799"/>
                  </a:cubicBezTo>
                  <a:cubicBezTo>
                    <a:pt x="660" y="1868"/>
                    <a:pt x="600" y="1928"/>
                    <a:pt x="551" y="1999"/>
                  </a:cubicBezTo>
                  <a:cubicBezTo>
                    <a:pt x="491" y="2068"/>
                    <a:pt x="440" y="2138"/>
                    <a:pt x="391" y="2228"/>
                  </a:cubicBezTo>
                  <a:cubicBezTo>
                    <a:pt x="351" y="2308"/>
                    <a:pt x="320" y="2398"/>
                    <a:pt x="291" y="2478"/>
                  </a:cubicBezTo>
                  <a:cubicBezTo>
                    <a:pt x="291" y="2478"/>
                    <a:pt x="280" y="2478"/>
                    <a:pt x="280" y="2488"/>
                  </a:cubicBezTo>
                  <a:cubicBezTo>
                    <a:pt x="271" y="2508"/>
                    <a:pt x="260" y="2518"/>
                    <a:pt x="260" y="2538"/>
                  </a:cubicBezTo>
                  <a:cubicBezTo>
                    <a:pt x="211" y="2638"/>
                    <a:pt x="171" y="2738"/>
                    <a:pt x="140" y="2838"/>
                  </a:cubicBezTo>
                  <a:cubicBezTo>
                    <a:pt x="91" y="3018"/>
                    <a:pt x="71" y="3207"/>
                    <a:pt x="51" y="3397"/>
                  </a:cubicBezTo>
                  <a:cubicBezTo>
                    <a:pt x="31" y="3577"/>
                    <a:pt x="11" y="3767"/>
                    <a:pt x="11" y="3947"/>
                  </a:cubicBezTo>
                  <a:cubicBezTo>
                    <a:pt x="11" y="4046"/>
                    <a:pt x="1" y="4137"/>
                    <a:pt x="1" y="4226"/>
                  </a:cubicBezTo>
                  <a:lnTo>
                    <a:pt x="1" y="4466"/>
                  </a:lnTo>
                  <a:cubicBezTo>
                    <a:pt x="11" y="4656"/>
                    <a:pt x="31" y="4846"/>
                    <a:pt x="71" y="5026"/>
                  </a:cubicBezTo>
                  <a:cubicBezTo>
                    <a:pt x="111" y="5206"/>
                    <a:pt x="160" y="5385"/>
                    <a:pt x="220" y="5565"/>
                  </a:cubicBezTo>
                  <a:cubicBezTo>
                    <a:pt x="260" y="5665"/>
                    <a:pt x="300" y="5755"/>
                    <a:pt x="351" y="5855"/>
                  </a:cubicBezTo>
                  <a:cubicBezTo>
                    <a:pt x="391" y="5935"/>
                    <a:pt x="440" y="6015"/>
                    <a:pt x="491" y="6095"/>
                  </a:cubicBezTo>
                  <a:cubicBezTo>
                    <a:pt x="531" y="6175"/>
                    <a:pt x="591" y="6245"/>
                    <a:pt x="650" y="6325"/>
                  </a:cubicBezTo>
                  <a:cubicBezTo>
                    <a:pt x="710" y="6405"/>
                    <a:pt x="770" y="6475"/>
                    <a:pt x="840" y="6544"/>
                  </a:cubicBezTo>
                  <a:cubicBezTo>
                    <a:pt x="960" y="6684"/>
                    <a:pt x="1100" y="6804"/>
                    <a:pt x="1240" y="6924"/>
                  </a:cubicBezTo>
                  <a:cubicBezTo>
                    <a:pt x="1390" y="7044"/>
                    <a:pt x="1550" y="7154"/>
                    <a:pt x="1710" y="7254"/>
                  </a:cubicBezTo>
                  <a:cubicBezTo>
                    <a:pt x="1869" y="7344"/>
                    <a:pt x="2019" y="7424"/>
                    <a:pt x="2179" y="7504"/>
                  </a:cubicBezTo>
                  <a:lnTo>
                    <a:pt x="2689" y="7743"/>
                  </a:lnTo>
                  <a:cubicBezTo>
                    <a:pt x="2869" y="7823"/>
                    <a:pt x="3068" y="7874"/>
                    <a:pt x="3258" y="7934"/>
                  </a:cubicBezTo>
                  <a:lnTo>
                    <a:pt x="3797" y="8083"/>
                  </a:lnTo>
                  <a:cubicBezTo>
                    <a:pt x="4157" y="8173"/>
                    <a:pt x="4517" y="8253"/>
                    <a:pt x="4887" y="8303"/>
                  </a:cubicBezTo>
                  <a:cubicBezTo>
                    <a:pt x="5256" y="8363"/>
                    <a:pt x="5626" y="8393"/>
                    <a:pt x="5996" y="8403"/>
                  </a:cubicBezTo>
                  <a:cubicBezTo>
                    <a:pt x="6121" y="8406"/>
                    <a:pt x="6247" y="8409"/>
                    <a:pt x="6373" y="8409"/>
                  </a:cubicBezTo>
                  <a:cubicBezTo>
                    <a:pt x="6621" y="8409"/>
                    <a:pt x="6870" y="8400"/>
                    <a:pt x="7115" y="8373"/>
                  </a:cubicBezTo>
                  <a:cubicBezTo>
                    <a:pt x="7315" y="8363"/>
                    <a:pt x="7505" y="8333"/>
                    <a:pt x="7694" y="8303"/>
                  </a:cubicBezTo>
                  <a:cubicBezTo>
                    <a:pt x="7884" y="8283"/>
                    <a:pt x="8074" y="8243"/>
                    <a:pt x="8254" y="8203"/>
                  </a:cubicBezTo>
                  <a:cubicBezTo>
                    <a:pt x="8444" y="8163"/>
                    <a:pt x="8624" y="8103"/>
                    <a:pt x="8804" y="8054"/>
                  </a:cubicBezTo>
                  <a:cubicBezTo>
                    <a:pt x="8893" y="8023"/>
                    <a:pt x="8993" y="7994"/>
                    <a:pt x="9083" y="7963"/>
                  </a:cubicBezTo>
                  <a:lnTo>
                    <a:pt x="9383" y="7843"/>
                  </a:lnTo>
                  <a:cubicBezTo>
                    <a:pt x="9403" y="7834"/>
                    <a:pt x="9413" y="7823"/>
                    <a:pt x="9433" y="7823"/>
                  </a:cubicBezTo>
                  <a:cubicBezTo>
                    <a:pt x="9453" y="7814"/>
                    <a:pt x="9463" y="7803"/>
                    <a:pt x="9473" y="7803"/>
                  </a:cubicBezTo>
                  <a:lnTo>
                    <a:pt x="9483" y="7803"/>
                  </a:lnTo>
                  <a:cubicBezTo>
                    <a:pt x="9563" y="7763"/>
                    <a:pt x="9653" y="7723"/>
                    <a:pt x="9733" y="7683"/>
                  </a:cubicBezTo>
                  <a:cubicBezTo>
                    <a:pt x="9812" y="7643"/>
                    <a:pt x="9903" y="7594"/>
                    <a:pt x="9983" y="7554"/>
                  </a:cubicBezTo>
                  <a:cubicBezTo>
                    <a:pt x="10143" y="7464"/>
                    <a:pt x="10292" y="7354"/>
                    <a:pt x="10442" y="7254"/>
                  </a:cubicBezTo>
                  <a:cubicBezTo>
                    <a:pt x="10522" y="7194"/>
                    <a:pt x="10602" y="7134"/>
                    <a:pt x="10682" y="7064"/>
                  </a:cubicBezTo>
                  <a:cubicBezTo>
                    <a:pt x="10752" y="7014"/>
                    <a:pt x="10812" y="6944"/>
                    <a:pt x="10882" y="6884"/>
                  </a:cubicBezTo>
                  <a:cubicBezTo>
                    <a:pt x="11011" y="6755"/>
                    <a:pt x="11142" y="6624"/>
                    <a:pt x="11262" y="6484"/>
                  </a:cubicBezTo>
                  <a:cubicBezTo>
                    <a:pt x="11331" y="6395"/>
                    <a:pt x="11402" y="6305"/>
                    <a:pt x="11462" y="6215"/>
                  </a:cubicBezTo>
                  <a:cubicBezTo>
                    <a:pt x="11521" y="6145"/>
                    <a:pt x="11571" y="6075"/>
                    <a:pt x="11611" y="6005"/>
                  </a:cubicBezTo>
                  <a:cubicBezTo>
                    <a:pt x="11711" y="5845"/>
                    <a:pt x="11801" y="5685"/>
                    <a:pt x="11881" y="5516"/>
                  </a:cubicBezTo>
                  <a:cubicBezTo>
                    <a:pt x="11921" y="5416"/>
                    <a:pt x="11961" y="5316"/>
                    <a:pt x="11991" y="5216"/>
                  </a:cubicBezTo>
                  <a:lnTo>
                    <a:pt x="12051" y="4946"/>
                  </a:lnTo>
                  <a:cubicBezTo>
                    <a:pt x="12081" y="4746"/>
                    <a:pt x="12111" y="4546"/>
                    <a:pt x="12121" y="4346"/>
                  </a:cubicBezTo>
                  <a:cubicBezTo>
                    <a:pt x="12131" y="4157"/>
                    <a:pt x="12131" y="3967"/>
                    <a:pt x="12131" y="3777"/>
                  </a:cubicBezTo>
                  <a:cubicBezTo>
                    <a:pt x="12141" y="3607"/>
                    <a:pt x="12141" y="3427"/>
                    <a:pt x="12121" y="3247"/>
                  </a:cubicBezTo>
                  <a:cubicBezTo>
                    <a:pt x="12091" y="3058"/>
                    <a:pt x="12051" y="2867"/>
                    <a:pt x="12001" y="2688"/>
                  </a:cubicBezTo>
                  <a:cubicBezTo>
                    <a:pt x="11951" y="2548"/>
                    <a:pt x="11891" y="2418"/>
                    <a:pt x="11821" y="2298"/>
                  </a:cubicBezTo>
                  <a:cubicBezTo>
                    <a:pt x="11781" y="2228"/>
                    <a:pt x="11731" y="2148"/>
                    <a:pt x="11681" y="2078"/>
                  </a:cubicBezTo>
                  <a:cubicBezTo>
                    <a:pt x="11621" y="1988"/>
                    <a:pt x="11551" y="1908"/>
                    <a:pt x="11481" y="1828"/>
                  </a:cubicBezTo>
                  <a:cubicBezTo>
                    <a:pt x="11422" y="1759"/>
                    <a:pt x="11362" y="1688"/>
                    <a:pt x="11291" y="1619"/>
                  </a:cubicBezTo>
                  <a:cubicBezTo>
                    <a:pt x="11231" y="1559"/>
                    <a:pt x="11171" y="1499"/>
                    <a:pt x="11102" y="1439"/>
                  </a:cubicBezTo>
                  <a:cubicBezTo>
                    <a:pt x="11022" y="1369"/>
                    <a:pt x="10942" y="1299"/>
                    <a:pt x="10852" y="1229"/>
                  </a:cubicBezTo>
                  <a:lnTo>
                    <a:pt x="10402" y="899"/>
                  </a:lnTo>
                  <a:cubicBezTo>
                    <a:pt x="10322" y="849"/>
                    <a:pt x="10243" y="789"/>
                    <a:pt x="10163" y="740"/>
                  </a:cubicBezTo>
                  <a:cubicBezTo>
                    <a:pt x="10092" y="700"/>
                    <a:pt x="10012" y="649"/>
                    <a:pt x="9932" y="609"/>
                  </a:cubicBezTo>
                  <a:cubicBezTo>
                    <a:pt x="9832" y="560"/>
                    <a:pt x="9733" y="509"/>
                    <a:pt x="9633" y="469"/>
                  </a:cubicBezTo>
                  <a:cubicBezTo>
                    <a:pt x="9633" y="469"/>
                    <a:pt x="9623" y="460"/>
                    <a:pt x="9613" y="460"/>
                  </a:cubicBezTo>
                  <a:cubicBezTo>
                    <a:pt x="9583" y="449"/>
                    <a:pt x="9563" y="440"/>
                    <a:pt x="9533" y="420"/>
                  </a:cubicBezTo>
                  <a:lnTo>
                    <a:pt x="9523" y="420"/>
                  </a:lnTo>
                  <a:cubicBezTo>
                    <a:pt x="9353" y="350"/>
                    <a:pt x="9183" y="290"/>
                    <a:pt x="9004" y="230"/>
                  </a:cubicBezTo>
                  <a:cubicBezTo>
                    <a:pt x="8833" y="180"/>
                    <a:pt x="8653" y="140"/>
                    <a:pt x="8474" y="100"/>
                  </a:cubicBezTo>
                  <a:cubicBezTo>
                    <a:pt x="8374" y="80"/>
                    <a:pt x="8264" y="60"/>
                    <a:pt x="8154" y="50"/>
                  </a:cubicBezTo>
                  <a:cubicBezTo>
                    <a:pt x="8054" y="40"/>
                    <a:pt x="7964" y="30"/>
                    <a:pt x="7864" y="30"/>
                  </a:cubicBezTo>
                  <a:cubicBezTo>
                    <a:pt x="7685" y="10"/>
                    <a:pt x="7494" y="0"/>
                    <a:pt x="7305"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4"/>
            <p:cNvSpPr/>
            <p:nvPr/>
          </p:nvSpPr>
          <p:spPr>
            <a:xfrm flipH="1">
              <a:off x="5301250" y="1179696"/>
              <a:ext cx="569895" cy="309573"/>
            </a:xfrm>
            <a:custGeom>
              <a:avLst/>
              <a:gdLst/>
              <a:ahLst/>
              <a:cxnLst/>
              <a:rect l="l" t="t" r="r" b="b"/>
              <a:pathLst>
                <a:path w="8794" h="4777" extrusionOk="0">
                  <a:moveTo>
                    <a:pt x="3378" y="381"/>
                  </a:moveTo>
                  <a:cubicBezTo>
                    <a:pt x="3507" y="381"/>
                    <a:pt x="3647" y="381"/>
                    <a:pt x="3787" y="391"/>
                  </a:cubicBezTo>
                  <a:cubicBezTo>
                    <a:pt x="3927" y="391"/>
                    <a:pt x="4067" y="401"/>
                    <a:pt x="4207" y="420"/>
                  </a:cubicBezTo>
                  <a:cubicBezTo>
                    <a:pt x="4347" y="431"/>
                    <a:pt x="4486" y="451"/>
                    <a:pt x="4626" y="460"/>
                  </a:cubicBezTo>
                  <a:cubicBezTo>
                    <a:pt x="4737" y="460"/>
                    <a:pt x="4846" y="471"/>
                    <a:pt x="4956" y="471"/>
                  </a:cubicBezTo>
                  <a:cubicBezTo>
                    <a:pt x="5066" y="480"/>
                    <a:pt x="5176" y="480"/>
                    <a:pt x="5286" y="491"/>
                  </a:cubicBezTo>
                  <a:cubicBezTo>
                    <a:pt x="5496" y="491"/>
                    <a:pt x="5696" y="500"/>
                    <a:pt x="5905" y="520"/>
                  </a:cubicBezTo>
                  <a:cubicBezTo>
                    <a:pt x="6325" y="591"/>
                    <a:pt x="6765" y="660"/>
                    <a:pt x="7164" y="820"/>
                  </a:cubicBezTo>
                  <a:lnTo>
                    <a:pt x="7344" y="910"/>
                  </a:lnTo>
                  <a:lnTo>
                    <a:pt x="7554" y="1030"/>
                  </a:lnTo>
                  <a:cubicBezTo>
                    <a:pt x="7614" y="1070"/>
                    <a:pt x="7674" y="1100"/>
                    <a:pt x="7744" y="1130"/>
                  </a:cubicBezTo>
                  <a:cubicBezTo>
                    <a:pt x="7804" y="1170"/>
                    <a:pt x="7854" y="1200"/>
                    <a:pt x="7914" y="1240"/>
                  </a:cubicBezTo>
                  <a:cubicBezTo>
                    <a:pt x="8004" y="1310"/>
                    <a:pt x="8083" y="1390"/>
                    <a:pt x="8154" y="1470"/>
                  </a:cubicBezTo>
                  <a:cubicBezTo>
                    <a:pt x="8194" y="1530"/>
                    <a:pt x="8223" y="1590"/>
                    <a:pt x="8263" y="1659"/>
                  </a:cubicBezTo>
                  <a:cubicBezTo>
                    <a:pt x="8294" y="1719"/>
                    <a:pt x="8323" y="1790"/>
                    <a:pt x="8354" y="1859"/>
                  </a:cubicBezTo>
                  <a:cubicBezTo>
                    <a:pt x="8363" y="1890"/>
                    <a:pt x="8383" y="1930"/>
                    <a:pt x="8394" y="1970"/>
                  </a:cubicBezTo>
                  <a:lnTo>
                    <a:pt x="8423" y="2119"/>
                  </a:lnTo>
                  <a:cubicBezTo>
                    <a:pt x="8434" y="2189"/>
                    <a:pt x="8434" y="2259"/>
                    <a:pt x="8443" y="2319"/>
                  </a:cubicBezTo>
                  <a:cubicBezTo>
                    <a:pt x="8443" y="2399"/>
                    <a:pt x="8443" y="2479"/>
                    <a:pt x="8434" y="2559"/>
                  </a:cubicBezTo>
                  <a:cubicBezTo>
                    <a:pt x="8423" y="2629"/>
                    <a:pt x="8403" y="2699"/>
                    <a:pt x="8383" y="2759"/>
                  </a:cubicBezTo>
                  <a:cubicBezTo>
                    <a:pt x="8374" y="2838"/>
                    <a:pt x="8343" y="2898"/>
                    <a:pt x="8314" y="2969"/>
                  </a:cubicBezTo>
                  <a:cubicBezTo>
                    <a:pt x="8294" y="3009"/>
                    <a:pt x="8274" y="3058"/>
                    <a:pt x="8254" y="3098"/>
                  </a:cubicBezTo>
                  <a:cubicBezTo>
                    <a:pt x="8234" y="3129"/>
                    <a:pt x="8214" y="3169"/>
                    <a:pt x="8183" y="3198"/>
                  </a:cubicBezTo>
                  <a:cubicBezTo>
                    <a:pt x="8114" y="3289"/>
                    <a:pt x="8034" y="3358"/>
                    <a:pt x="7944" y="3428"/>
                  </a:cubicBezTo>
                  <a:cubicBezTo>
                    <a:pt x="7824" y="3518"/>
                    <a:pt x="7704" y="3598"/>
                    <a:pt x="7574" y="3678"/>
                  </a:cubicBezTo>
                  <a:lnTo>
                    <a:pt x="7364" y="3798"/>
                  </a:lnTo>
                  <a:cubicBezTo>
                    <a:pt x="7304" y="3828"/>
                    <a:pt x="7235" y="3858"/>
                    <a:pt x="7175" y="3888"/>
                  </a:cubicBezTo>
                  <a:cubicBezTo>
                    <a:pt x="7055" y="3938"/>
                    <a:pt x="6935" y="3988"/>
                    <a:pt x="6815" y="4028"/>
                  </a:cubicBezTo>
                  <a:cubicBezTo>
                    <a:pt x="6675" y="4068"/>
                    <a:pt x="6545" y="4097"/>
                    <a:pt x="6415" y="4137"/>
                  </a:cubicBezTo>
                  <a:cubicBezTo>
                    <a:pt x="6275" y="4168"/>
                    <a:pt x="6145" y="4197"/>
                    <a:pt x="6005" y="4237"/>
                  </a:cubicBezTo>
                  <a:cubicBezTo>
                    <a:pt x="5876" y="4268"/>
                    <a:pt x="5736" y="4288"/>
                    <a:pt x="5596" y="4308"/>
                  </a:cubicBezTo>
                  <a:cubicBezTo>
                    <a:pt x="5496" y="4328"/>
                    <a:pt x="5386" y="4337"/>
                    <a:pt x="5286" y="4357"/>
                  </a:cubicBezTo>
                  <a:cubicBezTo>
                    <a:pt x="5156" y="4377"/>
                    <a:pt x="5016" y="4388"/>
                    <a:pt x="4886" y="4397"/>
                  </a:cubicBezTo>
                  <a:cubicBezTo>
                    <a:pt x="4737" y="4408"/>
                    <a:pt x="4597" y="4408"/>
                    <a:pt x="4457" y="4408"/>
                  </a:cubicBezTo>
                  <a:cubicBezTo>
                    <a:pt x="4263" y="4408"/>
                    <a:pt x="4075" y="4412"/>
                    <a:pt x="3887" y="4412"/>
                  </a:cubicBezTo>
                  <a:cubicBezTo>
                    <a:pt x="3794" y="4412"/>
                    <a:pt x="3700" y="4411"/>
                    <a:pt x="3607" y="4408"/>
                  </a:cubicBezTo>
                  <a:cubicBezTo>
                    <a:pt x="3258" y="4397"/>
                    <a:pt x="2898" y="4368"/>
                    <a:pt x="2548" y="4328"/>
                  </a:cubicBezTo>
                  <a:cubicBezTo>
                    <a:pt x="2339" y="4297"/>
                    <a:pt x="2139" y="4257"/>
                    <a:pt x="1929" y="4217"/>
                  </a:cubicBezTo>
                  <a:cubicBezTo>
                    <a:pt x="1829" y="4188"/>
                    <a:pt x="1719" y="4168"/>
                    <a:pt x="1619" y="4137"/>
                  </a:cubicBezTo>
                  <a:cubicBezTo>
                    <a:pt x="1519" y="4117"/>
                    <a:pt x="1429" y="4077"/>
                    <a:pt x="1329" y="4038"/>
                  </a:cubicBezTo>
                  <a:cubicBezTo>
                    <a:pt x="1279" y="4018"/>
                    <a:pt x="1229" y="3988"/>
                    <a:pt x="1180" y="3968"/>
                  </a:cubicBezTo>
                  <a:cubicBezTo>
                    <a:pt x="1129" y="3938"/>
                    <a:pt x="1069" y="3908"/>
                    <a:pt x="1020" y="3878"/>
                  </a:cubicBezTo>
                  <a:lnTo>
                    <a:pt x="750" y="3698"/>
                  </a:lnTo>
                  <a:cubicBezTo>
                    <a:pt x="710" y="3658"/>
                    <a:pt x="670" y="3628"/>
                    <a:pt x="630" y="3588"/>
                  </a:cubicBezTo>
                  <a:cubicBezTo>
                    <a:pt x="610" y="3568"/>
                    <a:pt x="590" y="3548"/>
                    <a:pt x="570" y="3518"/>
                  </a:cubicBezTo>
                  <a:lnTo>
                    <a:pt x="510" y="3428"/>
                  </a:lnTo>
                  <a:cubicBezTo>
                    <a:pt x="470" y="3368"/>
                    <a:pt x="440" y="3318"/>
                    <a:pt x="410" y="3249"/>
                  </a:cubicBezTo>
                  <a:lnTo>
                    <a:pt x="350" y="3098"/>
                  </a:lnTo>
                  <a:cubicBezTo>
                    <a:pt x="330" y="3049"/>
                    <a:pt x="310" y="2989"/>
                    <a:pt x="300" y="2929"/>
                  </a:cubicBezTo>
                  <a:cubicBezTo>
                    <a:pt x="290" y="2849"/>
                    <a:pt x="290" y="2769"/>
                    <a:pt x="290" y="2689"/>
                  </a:cubicBezTo>
                  <a:cubicBezTo>
                    <a:pt x="290" y="2599"/>
                    <a:pt x="300" y="2509"/>
                    <a:pt x="310" y="2429"/>
                  </a:cubicBezTo>
                  <a:cubicBezTo>
                    <a:pt x="310" y="2379"/>
                    <a:pt x="320" y="2329"/>
                    <a:pt x="330" y="2279"/>
                  </a:cubicBezTo>
                  <a:cubicBezTo>
                    <a:pt x="350" y="2229"/>
                    <a:pt x="360" y="2179"/>
                    <a:pt x="370" y="2129"/>
                  </a:cubicBezTo>
                  <a:cubicBezTo>
                    <a:pt x="400" y="2030"/>
                    <a:pt x="450" y="1930"/>
                    <a:pt x="490" y="1830"/>
                  </a:cubicBezTo>
                  <a:cubicBezTo>
                    <a:pt x="560" y="1670"/>
                    <a:pt x="640" y="1520"/>
                    <a:pt x="740" y="1390"/>
                  </a:cubicBezTo>
                  <a:cubicBezTo>
                    <a:pt x="789" y="1330"/>
                    <a:pt x="829" y="1280"/>
                    <a:pt x="889" y="1230"/>
                  </a:cubicBezTo>
                  <a:cubicBezTo>
                    <a:pt x="940" y="1170"/>
                    <a:pt x="1000" y="1120"/>
                    <a:pt x="1060" y="1070"/>
                  </a:cubicBezTo>
                  <a:cubicBezTo>
                    <a:pt x="1129" y="1020"/>
                    <a:pt x="1200" y="980"/>
                    <a:pt x="1279" y="940"/>
                  </a:cubicBezTo>
                  <a:cubicBezTo>
                    <a:pt x="1369" y="891"/>
                    <a:pt x="1459" y="851"/>
                    <a:pt x="1549" y="811"/>
                  </a:cubicBezTo>
                  <a:cubicBezTo>
                    <a:pt x="1659" y="771"/>
                    <a:pt x="1769" y="720"/>
                    <a:pt x="1869" y="680"/>
                  </a:cubicBezTo>
                  <a:cubicBezTo>
                    <a:pt x="1919" y="660"/>
                    <a:pt x="1969" y="651"/>
                    <a:pt x="2019" y="631"/>
                  </a:cubicBezTo>
                  <a:cubicBezTo>
                    <a:pt x="2048" y="620"/>
                    <a:pt x="2079" y="611"/>
                    <a:pt x="2099" y="600"/>
                  </a:cubicBezTo>
                  <a:cubicBezTo>
                    <a:pt x="2239" y="560"/>
                    <a:pt x="2379" y="520"/>
                    <a:pt x="2518" y="491"/>
                  </a:cubicBezTo>
                  <a:cubicBezTo>
                    <a:pt x="2578" y="480"/>
                    <a:pt x="2628" y="460"/>
                    <a:pt x="2688" y="451"/>
                  </a:cubicBezTo>
                  <a:cubicBezTo>
                    <a:pt x="2788" y="431"/>
                    <a:pt x="2888" y="411"/>
                    <a:pt x="2988" y="401"/>
                  </a:cubicBezTo>
                  <a:cubicBezTo>
                    <a:pt x="3048" y="391"/>
                    <a:pt x="3108" y="391"/>
                    <a:pt x="3168" y="381"/>
                  </a:cubicBezTo>
                  <a:close/>
                  <a:moveTo>
                    <a:pt x="4017" y="1"/>
                  </a:moveTo>
                  <a:cubicBezTo>
                    <a:pt x="3877" y="11"/>
                    <a:pt x="3727" y="11"/>
                    <a:pt x="3587" y="31"/>
                  </a:cubicBezTo>
                  <a:cubicBezTo>
                    <a:pt x="3307" y="51"/>
                    <a:pt x="3028" y="91"/>
                    <a:pt x="2758" y="151"/>
                  </a:cubicBezTo>
                  <a:cubicBezTo>
                    <a:pt x="2518" y="201"/>
                    <a:pt x="2288" y="261"/>
                    <a:pt x="2068" y="331"/>
                  </a:cubicBezTo>
                  <a:cubicBezTo>
                    <a:pt x="1939" y="371"/>
                    <a:pt x="1809" y="420"/>
                    <a:pt x="1679" y="480"/>
                  </a:cubicBezTo>
                  <a:cubicBezTo>
                    <a:pt x="1559" y="531"/>
                    <a:pt x="1439" y="580"/>
                    <a:pt x="1319" y="640"/>
                  </a:cubicBezTo>
                  <a:cubicBezTo>
                    <a:pt x="1220" y="700"/>
                    <a:pt x="1109" y="751"/>
                    <a:pt x="1009" y="820"/>
                  </a:cubicBezTo>
                  <a:lnTo>
                    <a:pt x="1000" y="831"/>
                  </a:lnTo>
                  <a:cubicBezTo>
                    <a:pt x="980" y="840"/>
                    <a:pt x="960" y="860"/>
                    <a:pt x="940" y="871"/>
                  </a:cubicBezTo>
                  <a:cubicBezTo>
                    <a:pt x="880" y="910"/>
                    <a:pt x="820" y="960"/>
                    <a:pt x="770" y="1010"/>
                  </a:cubicBezTo>
                  <a:cubicBezTo>
                    <a:pt x="660" y="1100"/>
                    <a:pt x="560" y="1200"/>
                    <a:pt x="480" y="1320"/>
                  </a:cubicBezTo>
                  <a:cubicBezTo>
                    <a:pt x="400" y="1430"/>
                    <a:pt x="330" y="1550"/>
                    <a:pt x="270" y="1670"/>
                  </a:cubicBezTo>
                  <a:cubicBezTo>
                    <a:pt x="200" y="1790"/>
                    <a:pt x="140" y="1919"/>
                    <a:pt x="90" y="2050"/>
                  </a:cubicBezTo>
                  <a:cubicBezTo>
                    <a:pt x="50" y="2189"/>
                    <a:pt x="30" y="2329"/>
                    <a:pt x="10" y="2469"/>
                  </a:cubicBezTo>
                  <a:cubicBezTo>
                    <a:pt x="10" y="2539"/>
                    <a:pt x="1" y="2599"/>
                    <a:pt x="1" y="2659"/>
                  </a:cubicBezTo>
                  <a:cubicBezTo>
                    <a:pt x="1" y="2739"/>
                    <a:pt x="10" y="2819"/>
                    <a:pt x="21" y="2889"/>
                  </a:cubicBezTo>
                  <a:cubicBezTo>
                    <a:pt x="41" y="2958"/>
                    <a:pt x="60" y="3018"/>
                    <a:pt x="80" y="3078"/>
                  </a:cubicBezTo>
                  <a:cubicBezTo>
                    <a:pt x="110" y="3149"/>
                    <a:pt x="140" y="3218"/>
                    <a:pt x="180" y="3278"/>
                  </a:cubicBezTo>
                  <a:cubicBezTo>
                    <a:pt x="250" y="3408"/>
                    <a:pt x="320" y="3528"/>
                    <a:pt x="420" y="3648"/>
                  </a:cubicBezTo>
                  <a:cubicBezTo>
                    <a:pt x="460" y="3698"/>
                    <a:pt x="510" y="3758"/>
                    <a:pt x="570" y="3808"/>
                  </a:cubicBezTo>
                  <a:cubicBezTo>
                    <a:pt x="590" y="3838"/>
                    <a:pt x="620" y="3858"/>
                    <a:pt x="650" y="3888"/>
                  </a:cubicBezTo>
                  <a:cubicBezTo>
                    <a:pt x="680" y="3908"/>
                    <a:pt x="710" y="3938"/>
                    <a:pt x="740" y="3958"/>
                  </a:cubicBezTo>
                  <a:cubicBezTo>
                    <a:pt x="780" y="3998"/>
                    <a:pt x="829" y="4028"/>
                    <a:pt x="869" y="4057"/>
                  </a:cubicBezTo>
                  <a:lnTo>
                    <a:pt x="1020" y="4148"/>
                  </a:lnTo>
                  <a:cubicBezTo>
                    <a:pt x="1029" y="4157"/>
                    <a:pt x="1040" y="4157"/>
                    <a:pt x="1049" y="4168"/>
                  </a:cubicBezTo>
                  <a:cubicBezTo>
                    <a:pt x="1049" y="4177"/>
                    <a:pt x="1060" y="4177"/>
                    <a:pt x="1069" y="4188"/>
                  </a:cubicBezTo>
                  <a:cubicBezTo>
                    <a:pt x="1083" y="4195"/>
                    <a:pt x="1097" y="4202"/>
                    <a:pt x="1108" y="4202"/>
                  </a:cubicBezTo>
                  <a:cubicBezTo>
                    <a:pt x="1113" y="4202"/>
                    <a:pt x="1117" y="4200"/>
                    <a:pt x="1120" y="4197"/>
                  </a:cubicBezTo>
                  <a:cubicBezTo>
                    <a:pt x="1169" y="4228"/>
                    <a:pt x="1220" y="4257"/>
                    <a:pt x="1269" y="4277"/>
                  </a:cubicBezTo>
                  <a:cubicBezTo>
                    <a:pt x="1339" y="4317"/>
                    <a:pt x="1419" y="4337"/>
                    <a:pt x="1489" y="4368"/>
                  </a:cubicBezTo>
                  <a:cubicBezTo>
                    <a:pt x="1609" y="4417"/>
                    <a:pt x="1739" y="4457"/>
                    <a:pt x="1859" y="4488"/>
                  </a:cubicBezTo>
                  <a:cubicBezTo>
                    <a:pt x="1999" y="4528"/>
                    <a:pt x="2128" y="4557"/>
                    <a:pt x="2259" y="4587"/>
                  </a:cubicBezTo>
                  <a:cubicBezTo>
                    <a:pt x="2399" y="4617"/>
                    <a:pt x="2538" y="4647"/>
                    <a:pt x="2678" y="4667"/>
                  </a:cubicBezTo>
                  <a:cubicBezTo>
                    <a:pt x="2968" y="4707"/>
                    <a:pt x="3258" y="4737"/>
                    <a:pt x="3547" y="4757"/>
                  </a:cubicBezTo>
                  <a:cubicBezTo>
                    <a:pt x="3837" y="4767"/>
                    <a:pt x="4117" y="4767"/>
                    <a:pt x="4407" y="4777"/>
                  </a:cubicBezTo>
                  <a:cubicBezTo>
                    <a:pt x="4537" y="4777"/>
                    <a:pt x="4677" y="4777"/>
                    <a:pt x="4817" y="4767"/>
                  </a:cubicBezTo>
                  <a:cubicBezTo>
                    <a:pt x="4966" y="4767"/>
                    <a:pt x="5106" y="4747"/>
                    <a:pt x="5246" y="4737"/>
                  </a:cubicBezTo>
                  <a:cubicBezTo>
                    <a:pt x="5406" y="4717"/>
                    <a:pt x="5556" y="4697"/>
                    <a:pt x="5705" y="4667"/>
                  </a:cubicBezTo>
                  <a:cubicBezTo>
                    <a:pt x="5845" y="4647"/>
                    <a:pt x="5985" y="4627"/>
                    <a:pt x="6115" y="4597"/>
                  </a:cubicBezTo>
                  <a:cubicBezTo>
                    <a:pt x="6255" y="4567"/>
                    <a:pt x="6385" y="4528"/>
                    <a:pt x="6525" y="4497"/>
                  </a:cubicBezTo>
                  <a:lnTo>
                    <a:pt x="6915" y="4377"/>
                  </a:lnTo>
                  <a:cubicBezTo>
                    <a:pt x="7064" y="4328"/>
                    <a:pt x="7204" y="4268"/>
                    <a:pt x="7334" y="4197"/>
                  </a:cubicBezTo>
                  <a:cubicBezTo>
                    <a:pt x="7464" y="4148"/>
                    <a:pt x="7584" y="4077"/>
                    <a:pt x="7704" y="3998"/>
                  </a:cubicBezTo>
                  <a:cubicBezTo>
                    <a:pt x="7824" y="3918"/>
                    <a:pt x="7944" y="3828"/>
                    <a:pt x="8054" y="3728"/>
                  </a:cubicBezTo>
                  <a:cubicBezTo>
                    <a:pt x="8114" y="3688"/>
                    <a:pt x="8174" y="3638"/>
                    <a:pt x="8223" y="3588"/>
                  </a:cubicBezTo>
                  <a:cubicBezTo>
                    <a:pt x="8263" y="3548"/>
                    <a:pt x="8314" y="3498"/>
                    <a:pt x="8354" y="3448"/>
                  </a:cubicBezTo>
                  <a:cubicBezTo>
                    <a:pt x="8403" y="3388"/>
                    <a:pt x="8443" y="3328"/>
                    <a:pt x="8483" y="3269"/>
                  </a:cubicBezTo>
                  <a:cubicBezTo>
                    <a:pt x="8514" y="3218"/>
                    <a:pt x="8543" y="3158"/>
                    <a:pt x="8573" y="3098"/>
                  </a:cubicBezTo>
                  <a:lnTo>
                    <a:pt x="8663" y="2889"/>
                  </a:lnTo>
                  <a:cubicBezTo>
                    <a:pt x="8693" y="2829"/>
                    <a:pt x="8713" y="2769"/>
                    <a:pt x="8723" y="2709"/>
                  </a:cubicBezTo>
                  <a:cubicBezTo>
                    <a:pt x="8773" y="2559"/>
                    <a:pt x="8793" y="2419"/>
                    <a:pt x="8793" y="2269"/>
                  </a:cubicBezTo>
                  <a:lnTo>
                    <a:pt x="8793" y="2090"/>
                  </a:lnTo>
                  <a:lnTo>
                    <a:pt x="8763" y="1850"/>
                  </a:lnTo>
                  <a:lnTo>
                    <a:pt x="8703" y="1670"/>
                  </a:lnTo>
                  <a:lnTo>
                    <a:pt x="8613" y="1460"/>
                  </a:lnTo>
                  <a:cubicBezTo>
                    <a:pt x="8543" y="1330"/>
                    <a:pt x="8463" y="1220"/>
                    <a:pt x="8363" y="1120"/>
                  </a:cubicBezTo>
                  <a:cubicBezTo>
                    <a:pt x="8323" y="1080"/>
                    <a:pt x="8283" y="1040"/>
                    <a:pt x="8234" y="1010"/>
                  </a:cubicBezTo>
                  <a:cubicBezTo>
                    <a:pt x="8174" y="960"/>
                    <a:pt x="8114" y="910"/>
                    <a:pt x="8054" y="871"/>
                  </a:cubicBezTo>
                  <a:cubicBezTo>
                    <a:pt x="7944" y="800"/>
                    <a:pt x="7834" y="751"/>
                    <a:pt x="7734" y="680"/>
                  </a:cubicBezTo>
                  <a:cubicBezTo>
                    <a:pt x="7624" y="611"/>
                    <a:pt x="7514" y="540"/>
                    <a:pt x="7394" y="480"/>
                  </a:cubicBezTo>
                  <a:cubicBezTo>
                    <a:pt x="7264" y="420"/>
                    <a:pt x="7124" y="361"/>
                    <a:pt x="6975" y="321"/>
                  </a:cubicBezTo>
                  <a:cubicBezTo>
                    <a:pt x="6725" y="241"/>
                    <a:pt x="6455" y="201"/>
                    <a:pt x="6195" y="161"/>
                  </a:cubicBezTo>
                  <a:cubicBezTo>
                    <a:pt x="6045" y="141"/>
                    <a:pt x="5905" y="121"/>
                    <a:pt x="5756" y="121"/>
                  </a:cubicBezTo>
                  <a:cubicBezTo>
                    <a:pt x="5685" y="111"/>
                    <a:pt x="5606" y="111"/>
                    <a:pt x="5536" y="111"/>
                  </a:cubicBezTo>
                  <a:cubicBezTo>
                    <a:pt x="5456" y="101"/>
                    <a:pt x="5386" y="91"/>
                    <a:pt x="5306" y="81"/>
                  </a:cubicBezTo>
                  <a:cubicBezTo>
                    <a:pt x="5156" y="61"/>
                    <a:pt x="5016" y="51"/>
                    <a:pt x="4866" y="31"/>
                  </a:cubicBezTo>
                  <a:cubicBezTo>
                    <a:pt x="4726" y="21"/>
                    <a:pt x="4597" y="11"/>
                    <a:pt x="4457" y="11"/>
                  </a:cubicBezTo>
                  <a:cubicBezTo>
                    <a:pt x="4347" y="11"/>
                    <a:pt x="4237" y="1"/>
                    <a:pt x="4127"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4"/>
            <p:cNvSpPr/>
            <p:nvPr/>
          </p:nvSpPr>
          <p:spPr>
            <a:xfrm flipH="1">
              <a:off x="5226854" y="942702"/>
              <a:ext cx="740138" cy="413845"/>
            </a:xfrm>
            <a:custGeom>
              <a:avLst/>
              <a:gdLst/>
              <a:ahLst/>
              <a:cxnLst/>
              <a:rect l="l" t="t" r="r" b="b"/>
              <a:pathLst>
                <a:path w="11421" h="6386" extrusionOk="0">
                  <a:moveTo>
                    <a:pt x="5606" y="760"/>
                  </a:moveTo>
                  <a:cubicBezTo>
                    <a:pt x="5716" y="760"/>
                    <a:pt x="5826" y="760"/>
                    <a:pt x="5936" y="771"/>
                  </a:cubicBezTo>
                  <a:cubicBezTo>
                    <a:pt x="6076" y="771"/>
                    <a:pt x="6205" y="780"/>
                    <a:pt x="6345" y="791"/>
                  </a:cubicBezTo>
                  <a:cubicBezTo>
                    <a:pt x="6495" y="800"/>
                    <a:pt x="6635" y="820"/>
                    <a:pt x="6785" y="840"/>
                  </a:cubicBezTo>
                  <a:cubicBezTo>
                    <a:pt x="6865" y="851"/>
                    <a:pt x="6935" y="860"/>
                    <a:pt x="7015" y="871"/>
                  </a:cubicBezTo>
                  <a:lnTo>
                    <a:pt x="7235" y="871"/>
                  </a:lnTo>
                  <a:cubicBezTo>
                    <a:pt x="7384" y="880"/>
                    <a:pt x="7524" y="900"/>
                    <a:pt x="7674" y="920"/>
                  </a:cubicBezTo>
                  <a:cubicBezTo>
                    <a:pt x="7934" y="960"/>
                    <a:pt x="8204" y="1000"/>
                    <a:pt x="8454" y="1080"/>
                  </a:cubicBezTo>
                  <a:cubicBezTo>
                    <a:pt x="8603" y="1120"/>
                    <a:pt x="8743" y="1180"/>
                    <a:pt x="8873" y="1240"/>
                  </a:cubicBezTo>
                  <a:cubicBezTo>
                    <a:pt x="8993" y="1300"/>
                    <a:pt x="9103" y="1370"/>
                    <a:pt x="9213" y="1440"/>
                  </a:cubicBezTo>
                  <a:cubicBezTo>
                    <a:pt x="9313" y="1510"/>
                    <a:pt x="9423" y="1560"/>
                    <a:pt x="9533" y="1630"/>
                  </a:cubicBezTo>
                  <a:cubicBezTo>
                    <a:pt x="9593" y="1670"/>
                    <a:pt x="9653" y="1719"/>
                    <a:pt x="9713" y="1759"/>
                  </a:cubicBezTo>
                  <a:cubicBezTo>
                    <a:pt x="9762" y="1799"/>
                    <a:pt x="9802" y="1839"/>
                    <a:pt x="9842" y="1879"/>
                  </a:cubicBezTo>
                  <a:cubicBezTo>
                    <a:pt x="9942" y="1979"/>
                    <a:pt x="10022" y="2090"/>
                    <a:pt x="10092" y="2219"/>
                  </a:cubicBezTo>
                  <a:lnTo>
                    <a:pt x="10182" y="2429"/>
                  </a:lnTo>
                  <a:cubicBezTo>
                    <a:pt x="10202" y="2489"/>
                    <a:pt x="10222" y="2539"/>
                    <a:pt x="10242" y="2599"/>
                  </a:cubicBezTo>
                  <a:lnTo>
                    <a:pt x="10272" y="2839"/>
                  </a:lnTo>
                  <a:lnTo>
                    <a:pt x="10272" y="3029"/>
                  </a:lnTo>
                  <a:cubicBezTo>
                    <a:pt x="10272" y="3178"/>
                    <a:pt x="10252" y="3318"/>
                    <a:pt x="10202" y="3458"/>
                  </a:cubicBezTo>
                  <a:cubicBezTo>
                    <a:pt x="10192" y="3528"/>
                    <a:pt x="10172" y="3588"/>
                    <a:pt x="10142" y="3648"/>
                  </a:cubicBezTo>
                  <a:lnTo>
                    <a:pt x="10052" y="3858"/>
                  </a:lnTo>
                  <a:cubicBezTo>
                    <a:pt x="10022" y="3918"/>
                    <a:pt x="9993" y="3978"/>
                    <a:pt x="9962" y="4028"/>
                  </a:cubicBezTo>
                  <a:cubicBezTo>
                    <a:pt x="9922" y="4088"/>
                    <a:pt x="9882" y="4148"/>
                    <a:pt x="9833" y="4197"/>
                  </a:cubicBezTo>
                  <a:cubicBezTo>
                    <a:pt x="9793" y="4248"/>
                    <a:pt x="9742" y="4297"/>
                    <a:pt x="9702" y="4348"/>
                  </a:cubicBezTo>
                  <a:cubicBezTo>
                    <a:pt x="9653" y="4397"/>
                    <a:pt x="9593" y="4448"/>
                    <a:pt x="9533" y="4488"/>
                  </a:cubicBezTo>
                  <a:cubicBezTo>
                    <a:pt x="9423" y="4577"/>
                    <a:pt x="9303" y="4667"/>
                    <a:pt x="9183" y="4757"/>
                  </a:cubicBezTo>
                  <a:cubicBezTo>
                    <a:pt x="9063" y="4827"/>
                    <a:pt x="8943" y="4907"/>
                    <a:pt x="8813" y="4957"/>
                  </a:cubicBezTo>
                  <a:cubicBezTo>
                    <a:pt x="8683" y="5017"/>
                    <a:pt x="8543" y="5077"/>
                    <a:pt x="8394" y="5127"/>
                  </a:cubicBezTo>
                  <a:cubicBezTo>
                    <a:pt x="8264" y="5177"/>
                    <a:pt x="8134" y="5217"/>
                    <a:pt x="8004" y="5257"/>
                  </a:cubicBezTo>
                  <a:cubicBezTo>
                    <a:pt x="7864" y="5287"/>
                    <a:pt x="7734" y="5327"/>
                    <a:pt x="7594" y="5356"/>
                  </a:cubicBezTo>
                  <a:cubicBezTo>
                    <a:pt x="7464" y="5387"/>
                    <a:pt x="7324" y="5407"/>
                    <a:pt x="7184" y="5427"/>
                  </a:cubicBezTo>
                  <a:cubicBezTo>
                    <a:pt x="7035" y="5456"/>
                    <a:pt x="6885" y="5476"/>
                    <a:pt x="6725" y="5487"/>
                  </a:cubicBezTo>
                  <a:cubicBezTo>
                    <a:pt x="6585" y="5507"/>
                    <a:pt x="6445" y="5527"/>
                    <a:pt x="6296" y="5527"/>
                  </a:cubicBezTo>
                  <a:cubicBezTo>
                    <a:pt x="6249" y="5530"/>
                    <a:pt x="6202" y="5531"/>
                    <a:pt x="6156" y="5531"/>
                  </a:cubicBezTo>
                  <a:cubicBezTo>
                    <a:pt x="6063" y="5531"/>
                    <a:pt x="5972" y="5527"/>
                    <a:pt x="5886" y="5527"/>
                  </a:cubicBezTo>
                  <a:cubicBezTo>
                    <a:pt x="5596" y="5527"/>
                    <a:pt x="5316" y="5527"/>
                    <a:pt x="5026" y="5507"/>
                  </a:cubicBezTo>
                  <a:cubicBezTo>
                    <a:pt x="4737" y="5496"/>
                    <a:pt x="4447" y="5456"/>
                    <a:pt x="4157" y="5416"/>
                  </a:cubicBezTo>
                  <a:cubicBezTo>
                    <a:pt x="4017" y="5407"/>
                    <a:pt x="3878" y="5376"/>
                    <a:pt x="3738" y="5347"/>
                  </a:cubicBezTo>
                  <a:cubicBezTo>
                    <a:pt x="3607" y="5316"/>
                    <a:pt x="3478" y="5277"/>
                    <a:pt x="3338" y="5247"/>
                  </a:cubicBezTo>
                  <a:cubicBezTo>
                    <a:pt x="3218" y="5217"/>
                    <a:pt x="3088" y="5177"/>
                    <a:pt x="2968" y="5127"/>
                  </a:cubicBezTo>
                  <a:cubicBezTo>
                    <a:pt x="2898" y="5097"/>
                    <a:pt x="2818" y="5067"/>
                    <a:pt x="2748" y="5037"/>
                  </a:cubicBezTo>
                  <a:cubicBezTo>
                    <a:pt x="2699" y="5017"/>
                    <a:pt x="2648" y="4987"/>
                    <a:pt x="2599" y="4957"/>
                  </a:cubicBezTo>
                  <a:cubicBezTo>
                    <a:pt x="2596" y="4960"/>
                    <a:pt x="2592" y="4961"/>
                    <a:pt x="2587" y="4961"/>
                  </a:cubicBezTo>
                  <a:cubicBezTo>
                    <a:pt x="2576" y="4961"/>
                    <a:pt x="2562" y="4954"/>
                    <a:pt x="2548" y="4947"/>
                  </a:cubicBezTo>
                  <a:lnTo>
                    <a:pt x="2528" y="4927"/>
                  </a:lnTo>
                  <a:cubicBezTo>
                    <a:pt x="2519" y="4917"/>
                    <a:pt x="2508" y="4917"/>
                    <a:pt x="2499" y="4907"/>
                  </a:cubicBezTo>
                  <a:cubicBezTo>
                    <a:pt x="2448" y="4867"/>
                    <a:pt x="2399" y="4847"/>
                    <a:pt x="2348" y="4817"/>
                  </a:cubicBezTo>
                  <a:cubicBezTo>
                    <a:pt x="2308" y="4787"/>
                    <a:pt x="2259" y="4747"/>
                    <a:pt x="2219" y="4717"/>
                  </a:cubicBezTo>
                  <a:cubicBezTo>
                    <a:pt x="2189" y="4687"/>
                    <a:pt x="2159" y="4667"/>
                    <a:pt x="2129" y="4637"/>
                  </a:cubicBezTo>
                  <a:cubicBezTo>
                    <a:pt x="2099" y="4617"/>
                    <a:pt x="2069" y="4587"/>
                    <a:pt x="2049" y="4567"/>
                  </a:cubicBezTo>
                  <a:cubicBezTo>
                    <a:pt x="1989" y="4517"/>
                    <a:pt x="1939" y="4457"/>
                    <a:pt x="1899" y="4397"/>
                  </a:cubicBezTo>
                  <a:cubicBezTo>
                    <a:pt x="1799" y="4288"/>
                    <a:pt x="1729" y="4168"/>
                    <a:pt x="1659" y="4038"/>
                  </a:cubicBezTo>
                  <a:cubicBezTo>
                    <a:pt x="1619" y="3978"/>
                    <a:pt x="1589" y="3908"/>
                    <a:pt x="1559" y="3838"/>
                  </a:cubicBezTo>
                  <a:cubicBezTo>
                    <a:pt x="1539" y="3778"/>
                    <a:pt x="1520" y="3718"/>
                    <a:pt x="1500" y="3648"/>
                  </a:cubicBezTo>
                  <a:cubicBezTo>
                    <a:pt x="1489" y="3568"/>
                    <a:pt x="1480" y="3498"/>
                    <a:pt x="1480" y="3418"/>
                  </a:cubicBezTo>
                  <a:cubicBezTo>
                    <a:pt x="1480" y="3358"/>
                    <a:pt x="1489" y="3289"/>
                    <a:pt x="1489" y="3229"/>
                  </a:cubicBezTo>
                  <a:cubicBezTo>
                    <a:pt x="1509" y="3089"/>
                    <a:pt x="1529" y="2949"/>
                    <a:pt x="1569" y="2809"/>
                  </a:cubicBezTo>
                  <a:cubicBezTo>
                    <a:pt x="1619" y="2679"/>
                    <a:pt x="1679" y="2549"/>
                    <a:pt x="1749" y="2429"/>
                  </a:cubicBezTo>
                  <a:cubicBezTo>
                    <a:pt x="1809" y="2299"/>
                    <a:pt x="1879" y="2189"/>
                    <a:pt x="1959" y="2079"/>
                  </a:cubicBezTo>
                  <a:cubicBezTo>
                    <a:pt x="2039" y="1959"/>
                    <a:pt x="2139" y="1859"/>
                    <a:pt x="2249" y="1759"/>
                  </a:cubicBezTo>
                  <a:cubicBezTo>
                    <a:pt x="2299" y="1719"/>
                    <a:pt x="2359" y="1670"/>
                    <a:pt x="2419" y="1630"/>
                  </a:cubicBezTo>
                  <a:cubicBezTo>
                    <a:pt x="2439" y="1610"/>
                    <a:pt x="2459" y="1600"/>
                    <a:pt x="2479" y="1590"/>
                  </a:cubicBezTo>
                  <a:lnTo>
                    <a:pt x="2488" y="1580"/>
                  </a:lnTo>
                  <a:cubicBezTo>
                    <a:pt x="2588" y="1510"/>
                    <a:pt x="2699" y="1450"/>
                    <a:pt x="2798" y="1400"/>
                  </a:cubicBezTo>
                  <a:cubicBezTo>
                    <a:pt x="2918" y="1340"/>
                    <a:pt x="3038" y="1290"/>
                    <a:pt x="3158" y="1240"/>
                  </a:cubicBezTo>
                  <a:cubicBezTo>
                    <a:pt x="3288" y="1180"/>
                    <a:pt x="3418" y="1130"/>
                    <a:pt x="3547" y="1090"/>
                  </a:cubicBezTo>
                  <a:cubicBezTo>
                    <a:pt x="3767" y="1010"/>
                    <a:pt x="3997" y="960"/>
                    <a:pt x="4237" y="911"/>
                  </a:cubicBezTo>
                  <a:cubicBezTo>
                    <a:pt x="4507" y="840"/>
                    <a:pt x="4786" y="800"/>
                    <a:pt x="5066" y="780"/>
                  </a:cubicBezTo>
                  <a:cubicBezTo>
                    <a:pt x="5206" y="771"/>
                    <a:pt x="5356" y="760"/>
                    <a:pt x="5496" y="760"/>
                  </a:cubicBezTo>
                  <a:close/>
                  <a:moveTo>
                    <a:pt x="6655" y="1"/>
                  </a:moveTo>
                  <a:cubicBezTo>
                    <a:pt x="6475" y="1"/>
                    <a:pt x="6296" y="1"/>
                    <a:pt x="6125" y="11"/>
                  </a:cubicBezTo>
                  <a:cubicBezTo>
                    <a:pt x="5925" y="11"/>
                    <a:pt x="5736" y="11"/>
                    <a:pt x="5536" y="31"/>
                  </a:cubicBezTo>
                  <a:cubicBezTo>
                    <a:pt x="5366" y="41"/>
                    <a:pt x="5196" y="61"/>
                    <a:pt x="5026" y="81"/>
                  </a:cubicBezTo>
                  <a:cubicBezTo>
                    <a:pt x="4937" y="91"/>
                    <a:pt x="4846" y="101"/>
                    <a:pt x="4757" y="121"/>
                  </a:cubicBezTo>
                  <a:cubicBezTo>
                    <a:pt x="4657" y="141"/>
                    <a:pt x="4547" y="161"/>
                    <a:pt x="4447" y="181"/>
                  </a:cubicBezTo>
                  <a:cubicBezTo>
                    <a:pt x="4237" y="211"/>
                    <a:pt x="4037" y="251"/>
                    <a:pt x="3827" y="291"/>
                  </a:cubicBezTo>
                  <a:cubicBezTo>
                    <a:pt x="3468" y="361"/>
                    <a:pt x="3098" y="431"/>
                    <a:pt x="2748" y="531"/>
                  </a:cubicBezTo>
                  <a:cubicBezTo>
                    <a:pt x="2719" y="540"/>
                    <a:pt x="2679" y="540"/>
                    <a:pt x="2648" y="551"/>
                  </a:cubicBezTo>
                  <a:cubicBezTo>
                    <a:pt x="2579" y="580"/>
                    <a:pt x="2519" y="611"/>
                    <a:pt x="2448" y="640"/>
                  </a:cubicBezTo>
                  <a:cubicBezTo>
                    <a:pt x="2219" y="740"/>
                    <a:pt x="1989" y="851"/>
                    <a:pt x="1769" y="980"/>
                  </a:cubicBezTo>
                  <a:cubicBezTo>
                    <a:pt x="1649" y="1040"/>
                    <a:pt x="1539" y="1110"/>
                    <a:pt x="1429" y="1180"/>
                  </a:cubicBezTo>
                  <a:cubicBezTo>
                    <a:pt x="1369" y="1220"/>
                    <a:pt x="1309" y="1260"/>
                    <a:pt x="1260" y="1300"/>
                  </a:cubicBezTo>
                  <a:cubicBezTo>
                    <a:pt x="1220" y="1330"/>
                    <a:pt x="1169" y="1360"/>
                    <a:pt x="1129" y="1390"/>
                  </a:cubicBezTo>
                  <a:cubicBezTo>
                    <a:pt x="1080" y="1430"/>
                    <a:pt x="1030" y="1470"/>
                    <a:pt x="980" y="1520"/>
                  </a:cubicBezTo>
                  <a:cubicBezTo>
                    <a:pt x="930" y="1570"/>
                    <a:pt x="870" y="1620"/>
                    <a:pt x="820" y="1679"/>
                  </a:cubicBezTo>
                  <a:cubicBezTo>
                    <a:pt x="720" y="1770"/>
                    <a:pt x="630" y="1879"/>
                    <a:pt x="550" y="1979"/>
                  </a:cubicBezTo>
                  <a:cubicBezTo>
                    <a:pt x="490" y="2059"/>
                    <a:pt x="430" y="2130"/>
                    <a:pt x="390" y="2209"/>
                  </a:cubicBezTo>
                  <a:cubicBezTo>
                    <a:pt x="360" y="2269"/>
                    <a:pt x="330" y="2319"/>
                    <a:pt x="301" y="2369"/>
                  </a:cubicBezTo>
                  <a:cubicBezTo>
                    <a:pt x="281" y="2399"/>
                    <a:pt x="270" y="2439"/>
                    <a:pt x="250" y="2479"/>
                  </a:cubicBezTo>
                  <a:cubicBezTo>
                    <a:pt x="221" y="2539"/>
                    <a:pt x="201" y="2609"/>
                    <a:pt x="170" y="2679"/>
                  </a:cubicBezTo>
                  <a:cubicBezTo>
                    <a:pt x="150" y="2759"/>
                    <a:pt x="130" y="2829"/>
                    <a:pt x="110" y="2909"/>
                  </a:cubicBezTo>
                  <a:cubicBezTo>
                    <a:pt x="70" y="3058"/>
                    <a:pt x="41" y="3209"/>
                    <a:pt x="21" y="3358"/>
                  </a:cubicBezTo>
                  <a:cubicBezTo>
                    <a:pt x="10" y="3398"/>
                    <a:pt x="10" y="3438"/>
                    <a:pt x="1" y="3478"/>
                  </a:cubicBezTo>
                  <a:cubicBezTo>
                    <a:pt x="10" y="3528"/>
                    <a:pt x="21" y="3588"/>
                    <a:pt x="41" y="3648"/>
                  </a:cubicBezTo>
                  <a:cubicBezTo>
                    <a:pt x="61" y="3708"/>
                    <a:pt x="81" y="3768"/>
                    <a:pt x="101" y="3818"/>
                  </a:cubicBezTo>
                  <a:cubicBezTo>
                    <a:pt x="161" y="3958"/>
                    <a:pt x="250" y="4088"/>
                    <a:pt x="340" y="4208"/>
                  </a:cubicBezTo>
                  <a:cubicBezTo>
                    <a:pt x="400" y="4277"/>
                    <a:pt x="450" y="4337"/>
                    <a:pt x="510" y="4397"/>
                  </a:cubicBezTo>
                  <a:cubicBezTo>
                    <a:pt x="560" y="4457"/>
                    <a:pt x="620" y="4508"/>
                    <a:pt x="680" y="4557"/>
                  </a:cubicBezTo>
                  <a:cubicBezTo>
                    <a:pt x="780" y="4627"/>
                    <a:pt x="870" y="4697"/>
                    <a:pt x="960" y="4757"/>
                  </a:cubicBezTo>
                  <a:cubicBezTo>
                    <a:pt x="1100" y="4867"/>
                    <a:pt x="1240" y="4977"/>
                    <a:pt x="1400" y="5067"/>
                  </a:cubicBezTo>
                  <a:cubicBezTo>
                    <a:pt x="1549" y="5157"/>
                    <a:pt x="1709" y="5247"/>
                    <a:pt x="1859" y="5336"/>
                  </a:cubicBezTo>
                  <a:cubicBezTo>
                    <a:pt x="1929" y="5376"/>
                    <a:pt x="1999" y="5416"/>
                    <a:pt x="2079" y="5456"/>
                  </a:cubicBezTo>
                  <a:cubicBezTo>
                    <a:pt x="2159" y="5507"/>
                    <a:pt x="2239" y="5547"/>
                    <a:pt x="2328" y="5587"/>
                  </a:cubicBezTo>
                  <a:cubicBezTo>
                    <a:pt x="2479" y="5656"/>
                    <a:pt x="2628" y="5727"/>
                    <a:pt x="2788" y="5796"/>
                  </a:cubicBezTo>
                  <a:cubicBezTo>
                    <a:pt x="3058" y="5906"/>
                    <a:pt x="3338" y="5996"/>
                    <a:pt x="3618" y="6076"/>
                  </a:cubicBezTo>
                  <a:cubicBezTo>
                    <a:pt x="3747" y="6106"/>
                    <a:pt x="3878" y="6156"/>
                    <a:pt x="4017" y="6186"/>
                  </a:cubicBezTo>
                  <a:cubicBezTo>
                    <a:pt x="4087" y="6206"/>
                    <a:pt x="4167" y="6226"/>
                    <a:pt x="4247" y="6236"/>
                  </a:cubicBezTo>
                  <a:lnTo>
                    <a:pt x="4427" y="6266"/>
                  </a:lnTo>
                  <a:lnTo>
                    <a:pt x="4937" y="6326"/>
                  </a:lnTo>
                  <a:cubicBezTo>
                    <a:pt x="5117" y="6346"/>
                    <a:pt x="5296" y="6366"/>
                    <a:pt x="5476" y="6376"/>
                  </a:cubicBezTo>
                  <a:cubicBezTo>
                    <a:pt x="5656" y="6386"/>
                    <a:pt x="5836" y="6386"/>
                    <a:pt x="6016" y="6386"/>
                  </a:cubicBezTo>
                  <a:cubicBezTo>
                    <a:pt x="6176" y="6376"/>
                    <a:pt x="6345" y="6376"/>
                    <a:pt x="6505" y="6356"/>
                  </a:cubicBezTo>
                  <a:cubicBezTo>
                    <a:pt x="6615" y="6336"/>
                    <a:pt x="6715" y="6316"/>
                    <a:pt x="6815" y="6296"/>
                  </a:cubicBezTo>
                  <a:cubicBezTo>
                    <a:pt x="7164" y="6236"/>
                    <a:pt x="7504" y="6136"/>
                    <a:pt x="7854" y="6056"/>
                  </a:cubicBezTo>
                  <a:cubicBezTo>
                    <a:pt x="7944" y="6036"/>
                    <a:pt x="8034" y="6026"/>
                    <a:pt x="8114" y="6006"/>
                  </a:cubicBezTo>
                  <a:cubicBezTo>
                    <a:pt x="8204" y="5986"/>
                    <a:pt x="8284" y="5956"/>
                    <a:pt x="8374" y="5926"/>
                  </a:cubicBezTo>
                  <a:cubicBezTo>
                    <a:pt x="8534" y="5876"/>
                    <a:pt x="8694" y="5826"/>
                    <a:pt x="8843" y="5756"/>
                  </a:cubicBezTo>
                  <a:cubicBezTo>
                    <a:pt x="9043" y="5667"/>
                    <a:pt x="9243" y="5576"/>
                    <a:pt x="9433" y="5467"/>
                  </a:cubicBezTo>
                  <a:cubicBezTo>
                    <a:pt x="9613" y="5367"/>
                    <a:pt x="9782" y="5257"/>
                    <a:pt x="9942" y="5137"/>
                  </a:cubicBezTo>
                  <a:cubicBezTo>
                    <a:pt x="10092" y="5017"/>
                    <a:pt x="10232" y="4877"/>
                    <a:pt x="10372" y="4737"/>
                  </a:cubicBezTo>
                  <a:cubicBezTo>
                    <a:pt x="10502" y="4597"/>
                    <a:pt x="10632" y="4448"/>
                    <a:pt x="10761" y="4297"/>
                  </a:cubicBezTo>
                  <a:lnTo>
                    <a:pt x="10881" y="4117"/>
                  </a:lnTo>
                  <a:lnTo>
                    <a:pt x="11032" y="3908"/>
                  </a:lnTo>
                  <a:cubicBezTo>
                    <a:pt x="11081" y="3838"/>
                    <a:pt x="11121" y="3758"/>
                    <a:pt x="11152" y="3688"/>
                  </a:cubicBezTo>
                  <a:cubicBezTo>
                    <a:pt x="11181" y="3628"/>
                    <a:pt x="11211" y="3558"/>
                    <a:pt x="11241" y="3498"/>
                  </a:cubicBezTo>
                  <a:cubicBezTo>
                    <a:pt x="11271" y="3428"/>
                    <a:pt x="11291" y="3358"/>
                    <a:pt x="11311" y="3289"/>
                  </a:cubicBezTo>
                  <a:cubicBezTo>
                    <a:pt x="11331" y="3198"/>
                    <a:pt x="11351" y="3109"/>
                    <a:pt x="11361" y="3018"/>
                  </a:cubicBezTo>
                  <a:cubicBezTo>
                    <a:pt x="11371" y="2929"/>
                    <a:pt x="11381" y="2829"/>
                    <a:pt x="11391" y="2739"/>
                  </a:cubicBezTo>
                  <a:cubicBezTo>
                    <a:pt x="11391" y="2679"/>
                    <a:pt x="11401" y="2619"/>
                    <a:pt x="11411" y="2559"/>
                  </a:cubicBezTo>
                  <a:cubicBezTo>
                    <a:pt x="11411" y="2539"/>
                    <a:pt x="11421" y="2519"/>
                    <a:pt x="11421" y="2499"/>
                  </a:cubicBezTo>
                  <a:cubicBezTo>
                    <a:pt x="11401" y="2429"/>
                    <a:pt x="11381" y="2359"/>
                    <a:pt x="11351" y="2289"/>
                  </a:cubicBezTo>
                  <a:cubicBezTo>
                    <a:pt x="11281" y="2149"/>
                    <a:pt x="11201" y="2019"/>
                    <a:pt x="11101" y="1890"/>
                  </a:cubicBezTo>
                  <a:cubicBezTo>
                    <a:pt x="11052" y="1839"/>
                    <a:pt x="11012" y="1779"/>
                    <a:pt x="10961" y="1730"/>
                  </a:cubicBezTo>
                  <a:cubicBezTo>
                    <a:pt x="10912" y="1679"/>
                    <a:pt x="10852" y="1630"/>
                    <a:pt x="10801" y="1580"/>
                  </a:cubicBezTo>
                  <a:cubicBezTo>
                    <a:pt x="10692" y="1480"/>
                    <a:pt x="10582" y="1380"/>
                    <a:pt x="10472" y="1290"/>
                  </a:cubicBezTo>
                  <a:cubicBezTo>
                    <a:pt x="10372" y="1220"/>
                    <a:pt x="10282" y="1150"/>
                    <a:pt x="10182" y="1080"/>
                  </a:cubicBezTo>
                  <a:cubicBezTo>
                    <a:pt x="10072" y="1010"/>
                    <a:pt x="9962" y="930"/>
                    <a:pt x="9842" y="851"/>
                  </a:cubicBezTo>
                  <a:cubicBezTo>
                    <a:pt x="9793" y="820"/>
                    <a:pt x="9733" y="780"/>
                    <a:pt x="9673" y="740"/>
                  </a:cubicBezTo>
                  <a:cubicBezTo>
                    <a:pt x="9613" y="711"/>
                    <a:pt x="9553" y="671"/>
                    <a:pt x="9493" y="640"/>
                  </a:cubicBezTo>
                  <a:cubicBezTo>
                    <a:pt x="9393" y="580"/>
                    <a:pt x="9283" y="540"/>
                    <a:pt x="9173" y="491"/>
                  </a:cubicBezTo>
                  <a:cubicBezTo>
                    <a:pt x="9073" y="441"/>
                    <a:pt x="8963" y="401"/>
                    <a:pt x="8853" y="361"/>
                  </a:cubicBezTo>
                  <a:cubicBezTo>
                    <a:pt x="8743" y="321"/>
                    <a:pt x="8643" y="281"/>
                    <a:pt x="8534" y="251"/>
                  </a:cubicBezTo>
                  <a:cubicBezTo>
                    <a:pt x="8304" y="181"/>
                    <a:pt x="8074" y="131"/>
                    <a:pt x="7834" y="91"/>
                  </a:cubicBezTo>
                  <a:cubicBezTo>
                    <a:pt x="7634" y="61"/>
                    <a:pt x="7435" y="51"/>
                    <a:pt x="7224" y="31"/>
                  </a:cubicBezTo>
                  <a:cubicBezTo>
                    <a:pt x="7035" y="11"/>
                    <a:pt x="6845" y="11"/>
                    <a:pt x="66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4"/>
            <p:cNvSpPr/>
            <p:nvPr/>
          </p:nvSpPr>
          <p:spPr>
            <a:xfrm flipH="1">
              <a:off x="5229446" y="1199785"/>
              <a:ext cx="738194" cy="244833"/>
            </a:xfrm>
            <a:custGeom>
              <a:avLst/>
              <a:gdLst/>
              <a:ahLst/>
              <a:cxnLst/>
              <a:rect l="l" t="t" r="r" b="b"/>
              <a:pathLst>
                <a:path w="11391" h="3778" extrusionOk="0">
                  <a:moveTo>
                    <a:pt x="0" y="1"/>
                  </a:moveTo>
                  <a:lnTo>
                    <a:pt x="0" y="11"/>
                  </a:lnTo>
                  <a:cubicBezTo>
                    <a:pt x="0" y="81"/>
                    <a:pt x="11" y="150"/>
                    <a:pt x="11" y="221"/>
                  </a:cubicBezTo>
                  <a:cubicBezTo>
                    <a:pt x="20" y="270"/>
                    <a:pt x="31" y="330"/>
                    <a:pt x="40" y="390"/>
                  </a:cubicBezTo>
                  <a:cubicBezTo>
                    <a:pt x="51" y="450"/>
                    <a:pt x="60" y="510"/>
                    <a:pt x="80" y="570"/>
                  </a:cubicBezTo>
                  <a:cubicBezTo>
                    <a:pt x="100" y="640"/>
                    <a:pt x="120" y="710"/>
                    <a:pt x="151" y="780"/>
                  </a:cubicBezTo>
                  <a:lnTo>
                    <a:pt x="211" y="930"/>
                  </a:lnTo>
                  <a:cubicBezTo>
                    <a:pt x="240" y="1000"/>
                    <a:pt x="271" y="1060"/>
                    <a:pt x="300" y="1120"/>
                  </a:cubicBezTo>
                  <a:cubicBezTo>
                    <a:pt x="331" y="1180"/>
                    <a:pt x="370" y="1250"/>
                    <a:pt x="400" y="1310"/>
                  </a:cubicBezTo>
                  <a:cubicBezTo>
                    <a:pt x="440" y="1369"/>
                    <a:pt x="470" y="1429"/>
                    <a:pt x="510" y="1480"/>
                  </a:cubicBezTo>
                  <a:cubicBezTo>
                    <a:pt x="550" y="1529"/>
                    <a:pt x="580" y="1580"/>
                    <a:pt x="620" y="1629"/>
                  </a:cubicBezTo>
                  <a:cubicBezTo>
                    <a:pt x="670" y="1689"/>
                    <a:pt x="710" y="1749"/>
                    <a:pt x="770" y="1799"/>
                  </a:cubicBezTo>
                  <a:cubicBezTo>
                    <a:pt x="820" y="1859"/>
                    <a:pt x="880" y="1919"/>
                    <a:pt x="940" y="1969"/>
                  </a:cubicBezTo>
                  <a:cubicBezTo>
                    <a:pt x="1050" y="2069"/>
                    <a:pt x="1159" y="2169"/>
                    <a:pt x="1270" y="2259"/>
                  </a:cubicBezTo>
                  <a:cubicBezTo>
                    <a:pt x="1310" y="2289"/>
                    <a:pt x="1359" y="2329"/>
                    <a:pt x="1410" y="2359"/>
                  </a:cubicBezTo>
                  <a:cubicBezTo>
                    <a:pt x="1470" y="2399"/>
                    <a:pt x="1519" y="2429"/>
                    <a:pt x="1579" y="2469"/>
                  </a:cubicBezTo>
                  <a:cubicBezTo>
                    <a:pt x="1689" y="2539"/>
                    <a:pt x="1809" y="2599"/>
                    <a:pt x="1929" y="2648"/>
                  </a:cubicBezTo>
                  <a:cubicBezTo>
                    <a:pt x="2039" y="2708"/>
                    <a:pt x="2159" y="2768"/>
                    <a:pt x="2278" y="2819"/>
                  </a:cubicBezTo>
                  <a:cubicBezTo>
                    <a:pt x="2398" y="2868"/>
                    <a:pt x="2509" y="2928"/>
                    <a:pt x="2629" y="2979"/>
                  </a:cubicBezTo>
                  <a:cubicBezTo>
                    <a:pt x="2669" y="2988"/>
                    <a:pt x="2718" y="3008"/>
                    <a:pt x="2758" y="3028"/>
                  </a:cubicBezTo>
                  <a:cubicBezTo>
                    <a:pt x="2818" y="3048"/>
                    <a:pt x="2878" y="3068"/>
                    <a:pt x="2928" y="3088"/>
                  </a:cubicBezTo>
                  <a:cubicBezTo>
                    <a:pt x="3278" y="3198"/>
                    <a:pt x="3617" y="3338"/>
                    <a:pt x="3967" y="3448"/>
                  </a:cubicBezTo>
                  <a:cubicBezTo>
                    <a:pt x="4157" y="3508"/>
                    <a:pt x="4337" y="3558"/>
                    <a:pt x="4527" y="3608"/>
                  </a:cubicBezTo>
                  <a:cubicBezTo>
                    <a:pt x="4696" y="3648"/>
                    <a:pt x="4867" y="3678"/>
                    <a:pt x="5047" y="3708"/>
                  </a:cubicBezTo>
                  <a:lnTo>
                    <a:pt x="5067" y="3708"/>
                  </a:lnTo>
                  <a:cubicBezTo>
                    <a:pt x="5266" y="3728"/>
                    <a:pt x="5466" y="3747"/>
                    <a:pt x="5656" y="3758"/>
                  </a:cubicBezTo>
                  <a:cubicBezTo>
                    <a:pt x="5846" y="3767"/>
                    <a:pt x="6026" y="3778"/>
                    <a:pt x="6206" y="3778"/>
                  </a:cubicBezTo>
                  <a:cubicBezTo>
                    <a:pt x="6295" y="3778"/>
                    <a:pt x="6385" y="3778"/>
                    <a:pt x="6475" y="3767"/>
                  </a:cubicBezTo>
                  <a:cubicBezTo>
                    <a:pt x="6575" y="3767"/>
                    <a:pt x="6665" y="3767"/>
                    <a:pt x="6755" y="3758"/>
                  </a:cubicBezTo>
                  <a:cubicBezTo>
                    <a:pt x="6935" y="3738"/>
                    <a:pt x="7125" y="3728"/>
                    <a:pt x="7305" y="3698"/>
                  </a:cubicBezTo>
                  <a:cubicBezTo>
                    <a:pt x="7434" y="3688"/>
                    <a:pt x="7554" y="3668"/>
                    <a:pt x="7684" y="3638"/>
                  </a:cubicBezTo>
                  <a:cubicBezTo>
                    <a:pt x="7824" y="3618"/>
                    <a:pt x="7954" y="3588"/>
                    <a:pt x="8084" y="3558"/>
                  </a:cubicBezTo>
                  <a:cubicBezTo>
                    <a:pt x="8144" y="3538"/>
                    <a:pt x="8204" y="3528"/>
                    <a:pt x="8264" y="3508"/>
                  </a:cubicBezTo>
                  <a:cubicBezTo>
                    <a:pt x="8324" y="3488"/>
                    <a:pt x="8393" y="3468"/>
                    <a:pt x="8453" y="3448"/>
                  </a:cubicBezTo>
                  <a:cubicBezTo>
                    <a:pt x="8524" y="3428"/>
                    <a:pt x="8593" y="3398"/>
                    <a:pt x="8664" y="3378"/>
                  </a:cubicBezTo>
                  <a:cubicBezTo>
                    <a:pt x="8724" y="3358"/>
                    <a:pt x="8773" y="3328"/>
                    <a:pt x="8823" y="3308"/>
                  </a:cubicBezTo>
                  <a:cubicBezTo>
                    <a:pt x="8973" y="3248"/>
                    <a:pt x="9123" y="3178"/>
                    <a:pt x="9263" y="3088"/>
                  </a:cubicBezTo>
                  <a:cubicBezTo>
                    <a:pt x="9403" y="3008"/>
                    <a:pt x="9532" y="2908"/>
                    <a:pt x="9663" y="2819"/>
                  </a:cubicBezTo>
                  <a:cubicBezTo>
                    <a:pt x="9832" y="2688"/>
                    <a:pt x="10003" y="2559"/>
                    <a:pt x="10142" y="2409"/>
                  </a:cubicBezTo>
                  <a:cubicBezTo>
                    <a:pt x="10282" y="2259"/>
                    <a:pt x="10412" y="2099"/>
                    <a:pt x="10542" y="1939"/>
                  </a:cubicBezTo>
                  <a:cubicBezTo>
                    <a:pt x="10672" y="1769"/>
                    <a:pt x="10782" y="1589"/>
                    <a:pt x="10891" y="1400"/>
                  </a:cubicBezTo>
                  <a:cubicBezTo>
                    <a:pt x="10991" y="1240"/>
                    <a:pt x="11071" y="1070"/>
                    <a:pt x="11142" y="890"/>
                  </a:cubicBezTo>
                  <a:cubicBezTo>
                    <a:pt x="11182" y="800"/>
                    <a:pt x="11221" y="700"/>
                    <a:pt x="11241" y="600"/>
                  </a:cubicBezTo>
                  <a:cubicBezTo>
                    <a:pt x="11281" y="481"/>
                    <a:pt x="11311" y="361"/>
                    <a:pt x="11341" y="250"/>
                  </a:cubicBezTo>
                  <a:cubicBezTo>
                    <a:pt x="11361" y="170"/>
                    <a:pt x="11381" y="91"/>
                    <a:pt x="11391" y="11"/>
                  </a:cubicBezTo>
                  <a:lnTo>
                    <a:pt x="11391" y="11"/>
                  </a:lnTo>
                  <a:cubicBezTo>
                    <a:pt x="11381" y="21"/>
                    <a:pt x="11381" y="31"/>
                    <a:pt x="11371" y="41"/>
                  </a:cubicBezTo>
                  <a:cubicBezTo>
                    <a:pt x="11331" y="121"/>
                    <a:pt x="11281" y="201"/>
                    <a:pt x="11231" y="270"/>
                  </a:cubicBezTo>
                  <a:cubicBezTo>
                    <a:pt x="11182" y="341"/>
                    <a:pt x="11142" y="401"/>
                    <a:pt x="11091" y="470"/>
                  </a:cubicBezTo>
                  <a:cubicBezTo>
                    <a:pt x="11031" y="550"/>
                    <a:pt x="10982" y="620"/>
                    <a:pt x="10911" y="690"/>
                  </a:cubicBezTo>
                  <a:cubicBezTo>
                    <a:pt x="10862" y="750"/>
                    <a:pt x="10802" y="810"/>
                    <a:pt x="10742" y="870"/>
                  </a:cubicBezTo>
                  <a:cubicBezTo>
                    <a:pt x="10622" y="1000"/>
                    <a:pt x="10492" y="1120"/>
                    <a:pt x="10362" y="1230"/>
                  </a:cubicBezTo>
                  <a:lnTo>
                    <a:pt x="10152" y="1409"/>
                  </a:lnTo>
                  <a:cubicBezTo>
                    <a:pt x="10082" y="1460"/>
                    <a:pt x="10012" y="1500"/>
                    <a:pt x="9932" y="1549"/>
                  </a:cubicBezTo>
                  <a:cubicBezTo>
                    <a:pt x="9623" y="1729"/>
                    <a:pt x="9293" y="1899"/>
                    <a:pt x="8953" y="2029"/>
                  </a:cubicBezTo>
                  <a:cubicBezTo>
                    <a:pt x="8793" y="2099"/>
                    <a:pt x="8624" y="2149"/>
                    <a:pt x="8453" y="2199"/>
                  </a:cubicBezTo>
                  <a:cubicBezTo>
                    <a:pt x="8294" y="2249"/>
                    <a:pt x="8124" y="2289"/>
                    <a:pt x="7964" y="2319"/>
                  </a:cubicBezTo>
                  <a:cubicBezTo>
                    <a:pt x="7864" y="2339"/>
                    <a:pt x="7774" y="2359"/>
                    <a:pt x="7684" y="2379"/>
                  </a:cubicBezTo>
                  <a:cubicBezTo>
                    <a:pt x="7594" y="2399"/>
                    <a:pt x="7514" y="2429"/>
                    <a:pt x="7425" y="2449"/>
                  </a:cubicBezTo>
                  <a:cubicBezTo>
                    <a:pt x="7254" y="2489"/>
                    <a:pt x="7075" y="2528"/>
                    <a:pt x="6905" y="2559"/>
                  </a:cubicBezTo>
                  <a:cubicBezTo>
                    <a:pt x="6735" y="2599"/>
                    <a:pt x="6555" y="2628"/>
                    <a:pt x="6385" y="2639"/>
                  </a:cubicBezTo>
                  <a:cubicBezTo>
                    <a:pt x="6195" y="2659"/>
                    <a:pt x="6015" y="2659"/>
                    <a:pt x="5826" y="2659"/>
                  </a:cubicBezTo>
                  <a:cubicBezTo>
                    <a:pt x="5656" y="2659"/>
                    <a:pt x="5476" y="2659"/>
                    <a:pt x="5296" y="2639"/>
                  </a:cubicBezTo>
                  <a:lnTo>
                    <a:pt x="4756" y="2579"/>
                  </a:lnTo>
                  <a:cubicBezTo>
                    <a:pt x="4567" y="2568"/>
                    <a:pt x="4387" y="2548"/>
                    <a:pt x="4197" y="2519"/>
                  </a:cubicBezTo>
                  <a:cubicBezTo>
                    <a:pt x="4027" y="2489"/>
                    <a:pt x="3857" y="2439"/>
                    <a:pt x="3688" y="2399"/>
                  </a:cubicBezTo>
                  <a:cubicBezTo>
                    <a:pt x="3348" y="2309"/>
                    <a:pt x="2998" y="2229"/>
                    <a:pt x="2658" y="2099"/>
                  </a:cubicBezTo>
                  <a:cubicBezTo>
                    <a:pt x="2489" y="2029"/>
                    <a:pt x="2309" y="1949"/>
                    <a:pt x="2139" y="1869"/>
                  </a:cubicBezTo>
                  <a:cubicBezTo>
                    <a:pt x="1979" y="1799"/>
                    <a:pt x="1829" y="1709"/>
                    <a:pt x="1689" y="1609"/>
                  </a:cubicBezTo>
                  <a:cubicBezTo>
                    <a:pt x="1539" y="1520"/>
                    <a:pt x="1390" y="1429"/>
                    <a:pt x="1250" y="1320"/>
                  </a:cubicBezTo>
                  <a:cubicBezTo>
                    <a:pt x="1090" y="1210"/>
                    <a:pt x="950" y="1100"/>
                    <a:pt x="810" y="980"/>
                  </a:cubicBezTo>
                  <a:cubicBezTo>
                    <a:pt x="680" y="860"/>
                    <a:pt x="540" y="750"/>
                    <a:pt x="430" y="620"/>
                  </a:cubicBezTo>
                  <a:cubicBezTo>
                    <a:pt x="360" y="550"/>
                    <a:pt x="300" y="481"/>
                    <a:pt x="251" y="401"/>
                  </a:cubicBezTo>
                  <a:cubicBezTo>
                    <a:pt x="191" y="330"/>
                    <a:pt x="151" y="261"/>
                    <a:pt x="100" y="181"/>
                  </a:cubicBezTo>
                  <a:cubicBezTo>
                    <a:pt x="60" y="121"/>
                    <a:pt x="31" y="6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4"/>
            <p:cNvSpPr/>
            <p:nvPr/>
          </p:nvSpPr>
          <p:spPr>
            <a:xfrm flipH="1">
              <a:off x="5323931" y="1016256"/>
              <a:ext cx="528485" cy="261618"/>
            </a:xfrm>
            <a:custGeom>
              <a:avLst/>
              <a:gdLst/>
              <a:ahLst/>
              <a:cxnLst/>
              <a:rect l="l" t="t" r="r" b="b"/>
              <a:pathLst>
                <a:path w="8155" h="4037" extrusionOk="0">
                  <a:moveTo>
                    <a:pt x="3221" y="1"/>
                  </a:moveTo>
                  <a:cubicBezTo>
                    <a:pt x="3176" y="1"/>
                    <a:pt x="3132" y="2"/>
                    <a:pt x="3089" y="5"/>
                  </a:cubicBezTo>
                  <a:lnTo>
                    <a:pt x="2879" y="5"/>
                  </a:lnTo>
                  <a:cubicBezTo>
                    <a:pt x="2819" y="5"/>
                    <a:pt x="2759" y="15"/>
                    <a:pt x="2699" y="25"/>
                  </a:cubicBezTo>
                  <a:cubicBezTo>
                    <a:pt x="2599" y="35"/>
                    <a:pt x="2499" y="55"/>
                    <a:pt x="2399" y="75"/>
                  </a:cubicBezTo>
                  <a:cubicBezTo>
                    <a:pt x="2339" y="85"/>
                    <a:pt x="2289" y="95"/>
                    <a:pt x="2229" y="115"/>
                  </a:cubicBezTo>
                  <a:cubicBezTo>
                    <a:pt x="2090" y="145"/>
                    <a:pt x="1950" y="185"/>
                    <a:pt x="1810" y="225"/>
                  </a:cubicBezTo>
                  <a:cubicBezTo>
                    <a:pt x="1790" y="235"/>
                    <a:pt x="1759" y="245"/>
                    <a:pt x="1730" y="255"/>
                  </a:cubicBezTo>
                  <a:cubicBezTo>
                    <a:pt x="1680" y="265"/>
                    <a:pt x="1630" y="285"/>
                    <a:pt x="1580" y="305"/>
                  </a:cubicBezTo>
                  <a:cubicBezTo>
                    <a:pt x="1480" y="345"/>
                    <a:pt x="1370" y="385"/>
                    <a:pt x="1260" y="435"/>
                  </a:cubicBezTo>
                  <a:cubicBezTo>
                    <a:pt x="1170" y="475"/>
                    <a:pt x="1080" y="515"/>
                    <a:pt x="990" y="564"/>
                  </a:cubicBezTo>
                  <a:cubicBezTo>
                    <a:pt x="911" y="595"/>
                    <a:pt x="840" y="635"/>
                    <a:pt x="771" y="684"/>
                  </a:cubicBezTo>
                  <a:cubicBezTo>
                    <a:pt x="711" y="735"/>
                    <a:pt x="651" y="795"/>
                    <a:pt x="600" y="844"/>
                  </a:cubicBezTo>
                  <a:cubicBezTo>
                    <a:pt x="540" y="895"/>
                    <a:pt x="500" y="955"/>
                    <a:pt x="451" y="1004"/>
                  </a:cubicBezTo>
                  <a:cubicBezTo>
                    <a:pt x="351" y="1144"/>
                    <a:pt x="271" y="1294"/>
                    <a:pt x="201" y="1454"/>
                  </a:cubicBezTo>
                  <a:cubicBezTo>
                    <a:pt x="161" y="1554"/>
                    <a:pt x="111" y="1654"/>
                    <a:pt x="81" y="1754"/>
                  </a:cubicBezTo>
                  <a:cubicBezTo>
                    <a:pt x="71" y="1803"/>
                    <a:pt x="61" y="1854"/>
                    <a:pt x="41" y="1903"/>
                  </a:cubicBezTo>
                  <a:cubicBezTo>
                    <a:pt x="31" y="1954"/>
                    <a:pt x="21" y="2003"/>
                    <a:pt x="21" y="2043"/>
                  </a:cubicBezTo>
                  <a:cubicBezTo>
                    <a:pt x="11" y="2134"/>
                    <a:pt x="1" y="2223"/>
                    <a:pt x="1" y="2303"/>
                  </a:cubicBezTo>
                  <a:cubicBezTo>
                    <a:pt x="1" y="2393"/>
                    <a:pt x="1" y="2473"/>
                    <a:pt x="11" y="2553"/>
                  </a:cubicBezTo>
                  <a:cubicBezTo>
                    <a:pt x="21" y="2613"/>
                    <a:pt x="41" y="2663"/>
                    <a:pt x="61" y="2723"/>
                  </a:cubicBezTo>
                  <a:lnTo>
                    <a:pt x="121" y="2873"/>
                  </a:lnTo>
                  <a:cubicBezTo>
                    <a:pt x="151" y="2933"/>
                    <a:pt x="181" y="2993"/>
                    <a:pt x="221" y="3053"/>
                  </a:cubicBezTo>
                  <a:lnTo>
                    <a:pt x="281" y="3142"/>
                  </a:lnTo>
                  <a:cubicBezTo>
                    <a:pt x="301" y="3162"/>
                    <a:pt x="321" y="3193"/>
                    <a:pt x="341" y="3213"/>
                  </a:cubicBezTo>
                  <a:cubicBezTo>
                    <a:pt x="381" y="3253"/>
                    <a:pt x="421" y="3282"/>
                    <a:pt x="461" y="3313"/>
                  </a:cubicBezTo>
                  <a:cubicBezTo>
                    <a:pt x="551" y="3382"/>
                    <a:pt x="640" y="3442"/>
                    <a:pt x="731" y="3492"/>
                  </a:cubicBezTo>
                  <a:cubicBezTo>
                    <a:pt x="780" y="3522"/>
                    <a:pt x="840" y="3562"/>
                    <a:pt x="891" y="3592"/>
                  </a:cubicBezTo>
                  <a:cubicBezTo>
                    <a:pt x="940" y="3612"/>
                    <a:pt x="990" y="3642"/>
                    <a:pt x="1040" y="3662"/>
                  </a:cubicBezTo>
                  <a:cubicBezTo>
                    <a:pt x="1140" y="3702"/>
                    <a:pt x="1230" y="3732"/>
                    <a:pt x="1330" y="3762"/>
                  </a:cubicBezTo>
                  <a:cubicBezTo>
                    <a:pt x="1430" y="3792"/>
                    <a:pt x="1540" y="3812"/>
                    <a:pt x="1640" y="3832"/>
                  </a:cubicBezTo>
                  <a:cubicBezTo>
                    <a:pt x="1850" y="3882"/>
                    <a:pt x="2050" y="3922"/>
                    <a:pt x="2259" y="3952"/>
                  </a:cubicBezTo>
                  <a:cubicBezTo>
                    <a:pt x="2609" y="3992"/>
                    <a:pt x="2969" y="4012"/>
                    <a:pt x="3318" y="4032"/>
                  </a:cubicBezTo>
                  <a:cubicBezTo>
                    <a:pt x="3411" y="4035"/>
                    <a:pt x="3505" y="4036"/>
                    <a:pt x="3598" y="4036"/>
                  </a:cubicBezTo>
                  <a:cubicBezTo>
                    <a:pt x="3786" y="4036"/>
                    <a:pt x="3974" y="4032"/>
                    <a:pt x="4168" y="4032"/>
                  </a:cubicBezTo>
                  <a:cubicBezTo>
                    <a:pt x="4308" y="4032"/>
                    <a:pt x="4448" y="4032"/>
                    <a:pt x="4597" y="4022"/>
                  </a:cubicBezTo>
                  <a:cubicBezTo>
                    <a:pt x="4727" y="4012"/>
                    <a:pt x="4867" y="3992"/>
                    <a:pt x="4997" y="3982"/>
                  </a:cubicBezTo>
                  <a:cubicBezTo>
                    <a:pt x="5097" y="3962"/>
                    <a:pt x="5207" y="3952"/>
                    <a:pt x="5307" y="3932"/>
                  </a:cubicBezTo>
                  <a:cubicBezTo>
                    <a:pt x="5447" y="3912"/>
                    <a:pt x="5587" y="3882"/>
                    <a:pt x="5716" y="3852"/>
                  </a:cubicBezTo>
                  <a:cubicBezTo>
                    <a:pt x="5856" y="3822"/>
                    <a:pt x="5986" y="3792"/>
                    <a:pt x="6126" y="3752"/>
                  </a:cubicBezTo>
                  <a:cubicBezTo>
                    <a:pt x="6256" y="3722"/>
                    <a:pt x="6386" y="3692"/>
                    <a:pt x="6526" y="3642"/>
                  </a:cubicBezTo>
                  <a:cubicBezTo>
                    <a:pt x="6646" y="3602"/>
                    <a:pt x="6766" y="3562"/>
                    <a:pt x="6886" y="3512"/>
                  </a:cubicBezTo>
                  <a:cubicBezTo>
                    <a:pt x="6946" y="3482"/>
                    <a:pt x="7015" y="3452"/>
                    <a:pt x="7075" y="3422"/>
                  </a:cubicBezTo>
                  <a:lnTo>
                    <a:pt x="7285" y="3302"/>
                  </a:lnTo>
                  <a:cubicBezTo>
                    <a:pt x="7415" y="3222"/>
                    <a:pt x="7535" y="3142"/>
                    <a:pt x="7655" y="3053"/>
                  </a:cubicBezTo>
                  <a:cubicBezTo>
                    <a:pt x="7745" y="2982"/>
                    <a:pt x="7825" y="2913"/>
                    <a:pt x="7894" y="2823"/>
                  </a:cubicBezTo>
                  <a:cubicBezTo>
                    <a:pt x="7925" y="2793"/>
                    <a:pt x="7945" y="2753"/>
                    <a:pt x="7965" y="2713"/>
                  </a:cubicBezTo>
                  <a:lnTo>
                    <a:pt x="8025" y="2593"/>
                  </a:lnTo>
                  <a:cubicBezTo>
                    <a:pt x="8054" y="2523"/>
                    <a:pt x="8085" y="2453"/>
                    <a:pt x="8094" y="2383"/>
                  </a:cubicBezTo>
                  <a:cubicBezTo>
                    <a:pt x="8114" y="2313"/>
                    <a:pt x="8134" y="2253"/>
                    <a:pt x="8145" y="2183"/>
                  </a:cubicBezTo>
                  <a:cubicBezTo>
                    <a:pt x="8154" y="2103"/>
                    <a:pt x="8154" y="2023"/>
                    <a:pt x="8154" y="1943"/>
                  </a:cubicBezTo>
                  <a:cubicBezTo>
                    <a:pt x="8145" y="1874"/>
                    <a:pt x="8145" y="1803"/>
                    <a:pt x="8134" y="1743"/>
                  </a:cubicBezTo>
                  <a:lnTo>
                    <a:pt x="8105" y="1594"/>
                  </a:lnTo>
                  <a:cubicBezTo>
                    <a:pt x="8094" y="1554"/>
                    <a:pt x="8074" y="1514"/>
                    <a:pt x="8065" y="1484"/>
                  </a:cubicBezTo>
                  <a:lnTo>
                    <a:pt x="7974" y="1274"/>
                  </a:lnTo>
                  <a:cubicBezTo>
                    <a:pt x="7934" y="1214"/>
                    <a:pt x="7905" y="1154"/>
                    <a:pt x="7865" y="1094"/>
                  </a:cubicBezTo>
                  <a:cubicBezTo>
                    <a:pt x="7794" y="1014"/>
                    <a:pt x="7715" y="935"/>
                    <a:pt x="7625" y="864"/>
                  </a:cubicBezTo>
                  <a:cubicBezTo>
                    <a:pt x="7565" y="824"/>
                    <a:pt x="7515" y="795"/>
                    <a:pt x="7455" y="755"/>
                  </a:cubicBezTo>
                  <a:cubicBezTo>
                    <a:pt x="7385" y="724"/>
                    <a:pt x="7325" y="684"/>
                    <a:pt x="7265" y="655"/>
                  </a:cubicBezTo>
                  <a:lnTo>
                    <a:pt x="7055" y="535"/>
                  </a:lnTo>
                  <a:lnTo>
                    <a:pt x="6875" y="445"/>
                  </a:lnTo>
                  <a:cubicBezTo>
                    <a:pt x="6476" y="285"/>
                    <a:pt x="6036" y="205"/>
                    <a:pt x="5616" y="145"/>
                  </a:cubicBezTo>
                  <a:cubicBezTo>
                    <a:pt x="5407" y="115"/>
                    <a:pt x="5207" y="115"/>
                    <a:pt x="4997" y="105"/>
                  </a:cubicBezTo>
                  <a:cubicBezTo>
                    <a:pt x="4887" y="105"/>
                    <a:pt x="4777" y="95"/>
                    <a:pt x="4667" y="95"/>
                  </a:cubicBezTo>
                  <a:cubicBezTo>
                    <a:pt x="4557" y="95"/>
                    <a:pt x="4448" y="85"/>
                    <a:pt x="4337" y="85"/>
                  </a:cubicBezTo>
                  <a:cubicBezTo>
                    <a:pt x="4197" y="75"/>
                    <a:pt x="4058" y="55"/>
                    <a:pt x="3918" y="35"/>
                  </a:cubicBezTo>
                  <a:lnTo>
                    <a:pt x="3498" y="5"/>
                  </a:lnTo>
                  <a:cubicBezTo>
                    <a:pt x="3405" y="5"/>
                    <a:pt x="3312" y="1"/>
                    <a:pt x="32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4"/>
            <p:cNvSpPr/>
            <p:nvPr/>
          </p:nvSpPr>
          <p:spPr>
            <a:xfrm flipH="1">
              <a:off x="5197692" y="915548"/>
              <a:ext cx="786798" cy="545464"/>
            </a:xfrm>
            <a:custGeom>
              <a:avLst/>
              <a:gdLst/>
              <a:ahLst/>
              <a:cxnLst/>
              <a:rect l="l" t="t" r="r" b="b"/>
              <a:pathLst>
                <a:path w="12141" h="8417" extrusionOk="0">
                  <a:moveTo>
                    <a:pt x="6925" y="420"/>
                  </a:moveTo>
                  <a:cubicBezTo>
                    <a:pt x="7115" y="430"/>
                    <a:pt x="7305" y="430"/>
                    <a:pt x="7494" y="450"/>
                  </a:cubicBezTo>
                  <a:cubicBezTo>
                    <a:pt x="7705" y="470"/>
                    <a:pt x="7904" y="480"/>
                    <a:pt x="8104" y="510"/>
                  </a:cubicBezTo>
                  <a:cubicBezTo>
                    <a:pt x="8344" y="550"/>
                    <a:pt x="8574" y="600"/>
                    <a:pt x="8804" y="670"/>
                  </a:cubicBezTo>
                  <a:cubicBezTo>
                    <a:pt x="8913" y="700"/>
                    <a:pt x="9013" y="740"/>
                    <a:pt x="9123" y="780"/>
                  </a:cubicBezTo>
                  <a:cubicBezTo>
                    <a:pt x="9233" y="820"/>
                    <a:pt x="9343" y="860"/>
                    <a:pt x="9443" y="910"/>
                  </a:cubicBezTo>
                  <a:cubicBezTo>
                    <a:pt x="9553" y="959"/>
                    <a:pt x="9663" y="999"/>
                    <a:pt x="9763" y="1059"/>
                  </a:cubicBezTo>
                  <a:cubicBezTo>
                    <a:pt x="9823" y="1090"/>
                    <a:pt x="9883" y="1130"/>
                    <a:pt x="9943" y="1159"/>
                  </a:cubicBezTo>
                  <a:cubicBezTo>
                    <a:pt x="10003" y="1199"/>
                    <a:pt x="10063" y="1239"/>
                    <a:pt x="10112" y="1270"/>
                  </a:cubicBezTo>
                  <a:cubicBezTo>
                    <a:pt x="10232" y="1349"/>
                    <a:pt x="10342" y="1429"/>
                    <a:pt x="10452" y="1499"/>
                  </a:cubicBezTo>
                  <a:cubicBezTo>
                    <a:pt x="10552" y="1569"/>
                    <a:pt x="10642" y="1639"/>
                    <a:pt x="10742" y="1709"/>
                  </a:cubicBezTo>
                  <a:cubicBezTo>
                    <a:pt x="10852" y="1799"/>
                    <a:pt x="10962" y="1899"/>
                    <a:pt x="11071" y="1999"/>
                  </a:cubicBezTo>
                  <a:cubicBezTo>
                    <a:pt x="11122" y="2049"/>
                    <a:pt x="11182" y="2098"/>
                    <a:pt x="11231" y="2149"/>
                  </a:cubicBezTo>
                  <a:cubicBezTo>
                    <a:pt x="11282" y="2198"/>
                    <a:pt x="11322" y="2258"/>
                    <a:pt x="11371" y="2309"/>
                  </a:cubicBezTo>
                  <a:cubicBezTo>
                    <a:pt x="11471" y="2438"/>
                    <a:pt x="11551" y="2568"/>
                    <a:pt x="11621" y="2708"/>
                  </a:cubicBezTo>
                  <a:cubicBezTo>
                    <a:pt x="11651" y="2778"/>
                    <a:pt x="11671" y="2848"/>
                    <a:pt x="11691" y="2918"/>
                  </a:cubicBezTo>
                  <a:cubicBezTo>
                    <a:pt x="11691" y="2938"/>
                    <a:pt x="11681" y="2958"/>
                    <a:pt x="11681" y="2978"/>
                  </a:cubicBezTo>
                  <a:cubicBezTo>
                    <a:pt x="11671" y="3038"/>
                    <a:pt x="11661" y="3098"/>
                    <a:pt x="11661" y="3158"/>
                  </a:cubicBezTo>
                  <a:cubicBezTo>
                    <a:pt x="11651" y="3248"/>
                    <a:pt x="11641" y="3348"/>
                    <a:pt x="11631" y="3437"/>
                  </a:cubicBezTo>
                  <a:cubicBezTo>
                    <a:pt x="11621" y="3528"/>
                    <a:pt x="11601" y="3617"/>
                    <a:pt x="11581" y="3708"/>
                  </a:cubicBezTo>
                  <a:cubicBezTo>
                    <a:pt x="11561" y="3777"/>
                    <a:pt x="11541" y="3847"/>
                    <a:pt x="11511" y="3917"/>
                  </a:cubicBezTo>
                  <a:cubicBezTo>
                    <a:pt x="11481" y="3977"/>
                    <a:pt x="11451" y="4047"/>
                    <a:pt x="11422" y="4107"/>
                  </a:cubicBezTo>
                  <a:cubicBezTo>
                    <a:pt x="11391" y="4177"/>
                    <a:pt x="11351" y="4257"/>
                    <a:pt x="11302" y="4327"/>
                  </a:cubicBezTo>
                  <a:lnTo>
                    <a:pt x="11151" y="4536"/>
                  </a:lnTo>
                  <a:lnTo>
                    <a:pt x="11031" y="4716"/>
                  </a:lnTo>
                  <a:cubicBezTo>
                    <a:pt x="10902" y="4867"/>
                    <a:pt x="10772" y="5016"/>
                    <a:pt x="10642" y="5156"/>
                  </a:cubicBezTo>
                  <a:cubicBezTo>
                    <a:pt x="10502" y="5296"/>
                    <a:pt x="10362" y="5436"/>
                    <a:pt x="10212" y="5556"/>
                  </a:cubicBezTo>
                  <a:cubicBezTo>
                    <a:pt x="10052" y="5676"/>
                    <a:pt x="9883" y="5786"/>
                    <a:pt x="9703" y="5886"/>
                  </a:cubicBezTo>
                  <a:cubicBezTo>
                    <a:pt x="9513" y="5995"/>
                    <a:pt x="9313" y="6086"/>
                    <a:pt x="9113" y="6175"/>
                  </a:cubicBezTo>
                  <a:cubicBezTo>
                    <a:pt x="8964" y="6245"/>
                    <a:pt x="8804" y="6295"/>
                    <a:pt x="8644" y="6345"/>
                  </a:cubicBezTo>
                  <a:cubicBezTo>
                    <a:pt x="8554" y="6375"/>
                    <a:pt x="8474" y="6405"/>
                    <a:pt x="8384" y="6425"/>
                  </a:cubicBezTo>
                  <a:cubicBezTo>
                    <a:pt x="8304" y="6445"/>
                    <a:pt x="8214" y="6455"/>
                    <a:pt x="8124" y="6475"/>
                  </a:cubicBezTo>
                  <a:cubicBezTo>
                    <a:pt x="7774" y="6555"/>
                    <a:pt x="7434" y="6655"/>
                    <a:pt x="7085" y="6715"/>
                  </a:cubicBezTo>
                  <a:cubicBezTo>
                    <a:pt x="6985" y="6735"/>
                    <a:pt x="6885" y="6755"/>
                    <a:pt x="6775" y="6775"/>
                  </a:cubicBezTo>
                  <a:cubicBezTo>
                    <a:pt x="6615" y="6795"/>
                    <a:pt x="6446" y="6795"/>
                    <a:pt x="6286" y="6805"/>
                  </a:cubicBezTo>
                  <a:cubicBezTo>
                    <a:pt x="6106" y="6805"/>
                    <a:pt x="5926" y="6805"/>
                    <a:pt x="5746" y="6795"/>
                  </a:cubicBezTo>
                  <a:cubicBezTo>
                    <a:pt x="5566" y="6785"/>
                    <a:pt x="5387" y="6765"/>
                    <a:pt x="5207" y="6745"/>
                  </a:cubicBezTo>
                  <a:lnTo>
                    <a:pt x="4697" y="6685"/>
                  </a:lnTo>
                  <a:lnTo>
                    <a:pt x="4517" y="6655"/>
                  </a:lnTo>
                  <a:cubicBezTo>
                    <a:pt x="4437" y="6645"/>
                    <a:pt x="4357" y="6625"/>
                    <a:pt x="4287" y="6605"/>
                  </a:cubicBezTo>
                  <a:cubicBezTo>
                    <a:pt x="4148" y="6575"/>
                    <a:pt x="4017" y="6525"/>
                    <a:pt x="3888" y="6495"/>
                  </a:cubicBezTo>
                  <a:cubicBezTo>
                    <a:pt x="3608" y="6415"/>
                    <a:pt x="3328" y="6325"/>
                    <a:pt x="3058" y="6215"/>
                  </a:cubicBezTo>
                  <a:cubicBezTo>
                    <a:pt x="2898" y="6146"/>
                    <a:pt x="2749" y="6075"/>
                    <a:pt x="2598" y="6006"/>
                  </a:cubicBezTo>
                  <a:cubicBezTo>
                    <a:pt x="2509" y="5966"/>
                    <a:pt x="2429" y="5926"/>
                    <a:pt x="2349" y="5875"/>
                  </a:cubicBezTo>
                  <a:cubicBezTo>
                    <a:pt x="2269" y="5835"/>
                    <a:pt x="2199" y="5795"/>
                    <a:pt x="2129" y="5755"/>
                  </a:cubicBezTo>
                  <a:cubicBezTo>
                    <a:pt x="1979" y="5666"/>
                    <a:pt x="1819" y="5576"/>
                    <a:pt x="1670" y="5486"/>
                  </a:cubicBezTo>
                  <a:cubicBezTo>
                    <a:pt x="1510" y="5396"/>
                    <a:pt x="1370" y="5286"/>
                    <a:pt x="1230" y="5176"/>
                  </a:cubicBezTo>
                  <a:cubicBezTo>
                    <a:pt x="1140" y="5116"/>
                    <a:pt x="1050" y="5046"/>
                    <a:pt x="950" y="4976"/>
                  </a:cubicBezTo>
                  <a:cubicBezTo>
                    <a:pt x="890" y="4927"/>
                    <a:pt x="830" y="4876"/>
                    <a:pt x="780" y="4816"/>
                  </a:cubicBezTo>
                  <a:cubicBezTo>
                    <a:pt x="720" y="4756"/>
                    <a:pt x="670" y="4696"/>
                    <a:pt x="610" y="4627"/>
                  </a:cubicBezTo>
                  <a:cubicBezTo>
                    <a:pt x="520" y="4507"/>
                    <a:pt x="431" y="4377"/>
                    <a:pt x="371" y="4237"/>
                  </a:cubicBezTo>
                  <a:cubicBezTo>
                    <a:pt x="351" y="4187"/>
                    <a:pt x="331" y="4127"/>
                    <a:pt x="311" y="4067"/>
                  </a:cubicBezTo>
                  <a:cubicBezTo>
                    <a:pt x="291" y="4007"/>
                    <a:pt x="280" y="3947"/>
                    <a:pt x="271" y="3897"/>
                  </a:cubicBezTo>
                  <a:cubicBezTo>
                    <a:pt x="280" y="3857"/>
                    <a:pt x="280" y="3817"/>
                    <a:pt x="291" y="3777"/>
                  </a:cubicBezTo>
                  <a:cubicBezTo>
                    <a:pt x="311" y="3628"/>
                    <a:pt x="340" y="3477"/>
                    <a:pt x="380" y="3328"/>
                  </a:cubicBezTo>
                  <a:cubicBezTo>
                    <a:pt x="400" y="3248"/>
                    <a:pt x="420" y="3178"/>
                    <a:pt x="440" y="3098"/>
                  </a:cubicBezTo>
                  <a:cubicBezTo>
                    <a:pt x="471" y="3028"/>
                    <a:pt x="491" y="2958"/>
                    <a:pt x="520" y="2898"/>
                  </a:cubicBezTo>
                  <a:cubicBezTo>
                    <a:pt x="540" y="2858"/>
                    <a:pt x="551" y="2818"/>
                    <a:pt x="571" y="2788"/>
                  </a:cubicBezTo>
                  <a:cubicBezTo>
                    <a:pt x="600" y="2738"/>
                    <a:pt x="630" y="2688"/>
                    <a:pt x="660" y="2628"/>
                  </a:cubicBezTo>
                  <a:cubicBezTo>
                    <a:pt x="700" y="2549"/>
                    <a:pt x="760" y="2478"/>
                    <a:pt x="820" y="2398"/>
                  </a:cubicBezTo>
                  <a:cubicBezTo>
                    <a:pt x="900" y="2298"/>
                    <a:pt x="990" y="2189"/>
                    <a:pt x="1090" y="2098"/>
                  </a:cubicBezTo>
                  <a:cubicBezTo>
                    <a:pt x="1140" y="2039"/>
                    <a:pt x="1200" y="1989"/>
                    <a:pt x="1250" y="1939"/>
                  </a:cubicBezTo>
                  <a:cubicBezTo>
                    <a:pt x="1300" y="1889"/>
                    <a:pt x="1350" y="1849"/>
                    <a:pt x="1399" y="1809"/>
                  </a:cubicBezTo>
                  <a:cubicBezTo>
                    <a:pt x="1439" y="1779"/>
                    <a:pt x="1490" y="1749"/>
                    <a:pt x="1530" y="1719"/>
                  </a:cubicBezTo>
                  <a:cubicBezTo>
                    <a:pt x="1579" y="1679"/>
                    <a:pt x="1639" y="1639"/>
                    <a:pt x="1699" y="1599"/>
                  </a:cubicBezTo>
                  <a:cubicBezTo>
                    <a:pt x="1809" y="1529"/>
                    <a:pt x="1919" y="1459"/>
                    <a:pt x="2039" y="1399"/>
                  </a:cubicBezTo>
                  <a:cubicBezTo>
                    <a:pt x="2259" y="1270"/>
                    <a:pt x="2489" y="1159"/>
                    <a:pt x="2718" y="1059"/>
                  </a:cubicBezTo>
                  <a:cubicBezTo>
                    <a:pt x="2789" y="1030"/>
                    <a:pt x="2849" y="999"/>
                    <a:pt x="2918" y="970"/>
                  </a:cubicBezTo>
                  <a:cubicBezTo>
                    <a:pt x="2949" y="959"/>
                    <a:pt x="2989" y="959"/>
                    <a:pt x="3018" y="950"/>
                  </a:cubicBezTo>
                  <a:cubicBezTo>
                    <a:pt x="3368" y="850"/>
                    <a:pt x="3738" y="780"/>
                    <a:pt x="4097" y="710"/>
                  </a:cubicBezTo>
                  <a:cubicBezTo>
                    <a:pt x="4307" y="670"/>
                    <a:pt x="4507" y="630"/>
                    <a:pt x="4717" y="600"/>
                  </a:cubicBezTo>
                  <a:cubicBezTo>
                    <a:pt x="4817" y="580"/>
                    <a:pt x="4927" y="560"/>
                    <a:pt x="5027" y="540"/>
                  </a:cubicBezTo>
                  <a:cubicBezTo>
                    <a:pt x="5116" y="520"/>
                    <a:pt x="5207" y="510"/>
                    <a:pt x="5296" y="500"/>
                  </a:cubicBezTo>
                  <a:cubicBezTo>
                    <a:pt x="5466" y="480"/>
                    <a:pt x="5636" y="460"/>
                    <a:pt x="5806" y="450"/>
                  </a:cubicBezTo>
                  <a:cubicBezTo>
                    <a:pt x="6006" y="430"/>
                    <a:pt x="6195" y="430"/>
                    <a:pt x="6395" y="430"/>
                  </a:cubicBezTo>
                  <a:cubicBezTo>
                    <a:pt x="6566" y="420"/>
                    <a:pt x="6745" y="420"/>
                    <a:pt x="6925" y="420"/>
                  </a:cubicBezTo>
                  <a:close/>
                  <a:moveTo>
                    <a:pt x="260" y="4387"/>
                  </a:moveTo>
                  <a:cubicBezTo>
                    <a:pt x="291" y="4447"/>
                    <a:pt x="320" y="4507"/>
                    <a:pt x="360" y="4567"/>
                  </a:cubicBezTo>
                  <a:cubicBezTo>
                    <a:pt x="411" y="4647"/>
                    <a:pt x="451" y="4716"/>
                    <a:pt x="511" y="4787"/>
                  </a:cubicBezTo>
                  <a:cubicBezTo>
                    <a:pt x="560" y="4867"/>
                    <a:pt x="620" y="4936"/>
                    <a:pt x="690" y="5006"/>
                  </a:cubicBezTo>
                  <a:cubicBezTo>
                    <a:pt x="800" y="5136"/>
                    <a:pt x="940" y="5246"/>
                    <a:pt x="1070" y="5366"/>
                  </a:cubicBezTo>
                  <a:cubicBezTo>
                    <a:pt x="1210" y="5486"/>
                    <a:pt x="1350" y="5596"/>
                    <a:pt x="1510" y="5706"/>
                  </a:cubicBezTo>
                  <a:cubicBezTo>
                    <a:pt x="1650" y="5815"/>
                    <a:pt x="1799" y="5906"/>
                    <a:pt x="1949" y="5995"/>
                  </a:cubicBezTo>
                  <a:cubicBezTo>
                    <a:pt x="2089" y="6095"/>
                    <a:pt x="2239" y="6185"/>
                    <a:pt x="2399" y="6255"/>
                  </a:cubicBezTo>
                  <a:cubicBezTo>
                    <a:pt x="2569" y="6335"/>
                    <a:pt x="2749" y="6415"/>
                    <a:pt x="2918" y="6485"/>
                  </a:cubicBezTo>
                  <a:cubicBezTo>
                    <a:pt x="3258" y="6615"/>
                    <a:pt x="3608" y="6695"/>
                    <a:pt x="3948" y="6785"/>
                  </a:cubicBezTo>
                  <a:cubicBezTo>
                    <a:pt x="4117" y="6825"/>
                    <a:pt x="4287" y="6875"/>
                    <a:pt x="4457" y="6905"/>
                  </a:cubicBezTo>
                  <a:cubicBezTo>
                    <a:pt x="4647" y="6934"/>
                    <a:pt x="4827" y="6954"/>
                    <a:pt x="5016" y="6965"/>
                  </a:cubicBezTo>
                  <a:lnTo>
                    <a:pt x="5556" y="7025"/>
                  </a:lnTo>
                  <a:cubicBezTo>
                    <a:pt x="5736" y="7045"/>
                    <a:pt x="5916" y="7045"/>
                    <a:pt x="6086" y="7045"/>
                  </a:cubicBezTo>
                  <a:cubicBezTo>
                    <a:pt x="6275" y="7045"/>
                    <a:pt x="6455" y="7045"/>
                    <a:pt x="6645" y="7025"/>
                  </a:cubicBezTo>
                  <a:cubicBezTo>
                    <a:pt x="6815" y="7014"/>
                    <a:pt x="6995" y="6985"/>
                    <a:pt x="7165" y="6945"/>
                  </a:cubicBezTo>
                  <a:cubicBezTo>
                    <a:pt x="7335" y="6914"/>
                    <a:pt x="7514" y="6875"/>
                    <a:pt x="7685" y="6835"/>
                  </a:cubicBezTo>
                  <a:cubicBezTo>
                    <a:pt x="7774" y="6815"/>
                    <a:pt x="7854" y="6785"/>
                    <a:pt x="7944" y="6765"/>
                  </a:cubicBezTo>
                  <a:cubicBezTo>
                    <a:pt x="8034" y="6745"/>
                    <a:pt x="8124" y="6725"/>
                    <a:pt x="8224" y="6705"/>
                  </a:cubicBezTo>
                  <a:cubicBezTo>
                    <a:pt x="8384" y="6675"/>
                    <a:pt x="8554" y="6635"/>
                    <a:pt x="8713" y="6585"/>
                  </a:cubicBezTo>
                  <a:cubicBezTo>
                    <a:pt x="8884" y="6535"/>
                    <a:pt x="9053" y="6485"/>
                    <a:pt x="9213" y="6415"/>
                  </a:cubicBezTo>
                  <a:cubicBezTo>
                    <a:pt x="9553" y="6285"/>
                    <a:pt x="9883" y="6115"/>
                    <a:pt x="10192" y="5935"/>
                  </a:cubicBezTo>
                  <a:cubicBezTo>
                    <a:pt x="10272" y="5886"/>
                    <a:pt x="10342" y="5846"/>
                    <a:pt x="10412" y="5795"/>
                  </a:cubicBezTo>
                  <a:lnTo>
                    <a:pt x="10622" y="5616"/>
                  </a:lnTo>
                  <a:cubicBezTo>
                    <a:pt x="10752" y="5506"/>
                    <a:pt x="10882" y="5386"/>
                    <a:pt x="11002" y="5256"/>
                  </a:cubicBezTo>
                  <a:cubicBezTo>
                    <a:pt x="11062" y="5196"/>
                    <a:pt x="11122" y="5136"/>
                    <a:pt x="11171" y="5076"/>
                  </a:cubicBezTo>
                  <a:cubicBezTo>
                    <a:pt x="11242" y="5006"/>
                    <a:pt x="11291" y="4936"/>
                    <a:pt x="11351" y="4856"/>
                  </a:cubicBezTo>
                  <a:cubicBezTo>
                    <a:pt x="11402" y="4787"/>
                    <a:pt x="11442" y="4727"/>
                    <a:pt x="11491" y="4656"/>
                  </a:cubicBezTo>
                  <a:cubicBezTo>
                    <a:pt x="11541" y="4587"/>
                    <a:pt x="11591" y="4507"/>
                    <a:pt x="11631" y="4427"/>
                  </a:cubicBezTo>
                  <a:cubicBezTo>
                    <a:pt x="11641" y="4417"/>
                    <a:pt x="11641" y="4407"/>
                    <a:pt x="11651" y="4397"/>
                  </a:cubicBezTo>
                  <a:lnTo>
                    <a:pt x="11651" y="4397"/>
                  </a:lnTo>
                  <a:cubicBezTo>
                    <a:pt x="11641" y="4477"/>
                    <a:pt x="11621" y="4556"/>
                    <a:pt x="11601" y="4636"/>
                  </a:cubicBezTo>
                  <a:cubicBezTo>
                    <a:pt x="11571" y="4747"/>
                    <a:pt x="11541" y="4867"/>
                    <a:pt x="11501" y="4986"/>
                  </a:cubicBezTo>
                  <a:cubicBezTo>
                    <a:pt x="11481" y="5086"/>
                    <a:pt x="11442" y="5186"/>
                    <a:pt x="11402" y="5276"/>
                  </a:cubicBezTo>
                  <a:cubicBezTo>
                    <a:pt x="11331" y="5456"/>
                    <a:pt x="11251" y="5626"/>
                    <a:pt x="11151" y="5786"/>
                  </a:cubicBezTo>
                  <a:cubicBezTo>
                    <a:pt x="11042" y="5975"/>
                    <a:pt x="10932" y="6155"/>
                    <a:pt x="10802" y="6325"/>
                  </a:cubicBezTo>
                  <a:cubicBezTo>
                    <a:pt x="10672" y="6485"/>
                    <a:pt x="10542" y="6645"/>
                    <a:pt x="10402" y="6795"/>
                  </a:cubicBezTo>
                  <a:cubicBezTo>
                    <a:pt x="10263" y="6945"/>
                    <a:pt x="10092" y="7074"/>
                    <a:pt x="9923" y="7205"/>
                  </a:cubicBezTo>
                  <a:cubicBezTo>
                    <a:pt x="9792" y="7294"/>
                    <a:pt x="9663" y="7394"/>
                    <a:pt x="9523" y="7474"/>
                  </a:cubicBezTo>
                  <a:cubicBezTo>
                    <a:pt x="9383" y="7564"/>
                    <a:pt x="9233" y="7634"/>
                    <a:pt x="9083" y="7694"/>
                  </a:cubicBezTo>
                  <a:cubicBezTo>
                    <a:pt x="9033" y="7714"/>
                    <a:pt x="8984" y="7744"/>
                    <a:pt x="8924" y="7764"/>
                  </a:cubicBezTo>
                  <a:cubicBezTo>
                    <a:pt x="8853" y="7784"/>
                    <a:pt x="8784" y="7814"/>
                    <a:pt x="8713" y="7834"/>
                  </a:cubicBezTo>
                  <a:cubicBezTo>
                    <a:pt x="8653" y="7854"/>
                    <a:pt x="8584" y="7874"/>
                    <a:pt x="8524" y="7894"/>
                  </a:cubicBezTo>
                  <a:cubicBezTo>
                    <a:pt x="8464" y="7914"/>
                    <a:pt x="8404" y="7924"/>
                    <a:pt x="8344" y="7944"/>
                  </a:cubicBezTo>
                  <a:cubicBezTo>
                    <a:pt x="8214" y="7974"/>
                    <a:pt x="8084" y="8004"/>
                    <a:pt x="7944" y="8024"/>
                  </a:cubicBezTo>
                  <a:cubicBezTo>
                    <a:pt x="7814" y="8054"/>
                    <a:pt x="7694" y="8074"/>
                    <a:pt x="7565" y="8084"/>
                  </a:cubicBezTo>
                  <a:cubicBezTo>
                    <a:pt x="7385" y="8114"/>
                    <a:pt x="7195" y="8124"/>
                    <a:pt x="7015" y="8144"/>
                  </a:cubicBezTo>
                  <a:cubicBezTo>
                    <a:pt x="6925" y="8153"/>
                    <a:pt x="6835" y="8153"/>
                    <a:pt x="6735" y="8153"/>
                  </a:cubicBezTo>
                  <a:cubicBezTo>
                    <a:pt x="6645" y="8164"/>
                    <a:pt x="6555" y="8164"/>
                    <a:pt x="6466" y="8164"/>
                  </a:cubicBezTo>
                  <a:cubicBezTo>
                    <a:pt x="6286" y="8164"/>
                    <a:pt x="6106" y="8153"/>
                    <a:pt x="5916" y="8144"/>
                  </a:cubicBezTo>
                  <a:cubicBezTo>
                    <a:pt x="5726" y="8133"/>
                    <a:pt x="5526" y="8114"/>
                    <a:pt x="5327" y="8094"/>
                  </a:cubicBezTo>
                  <a:lnTo>
                    <a:pt x="5307" y="8094"/>
                  </a:lnTo>
                  <a:cubicBezTo>
                    <a:pt x="5127" y="8064"/>
                    <a:pt x="4956" y="8034"/>
                    <a:pt x="4787" y="7994"/>
                  </a:cubicBezTo>
                  <a:cubicBezTo>
                    <a:pt x="4597" y="7944"/>
                    <a:pt x="4417" y="7894"/>
                    <a:pt x="4227" y="7834"/>
                  </a:cubicBezTo>
                  <a:cubicBezTo>
                    <a:pt x="3877" y="7724"/>
                    <a:pt x="3538" y="7584"/>
                    <a:pt x="3188" y="7474"/>
                  </a:cubicBezTo>
                  <a:cubicBezTo>
                    <a:pt x="3138" y="7454"/>
                    <a:pt x="3078" y="7434"/>
                    <a:pt x="3018" y="7414"/>
                  </a:cubicBezTo>
                  <a:cubicBezTo>
                    <a:pt x="2978" y="7394"/>
                    <a:pt x="2929" y="7374"/>
                    <a:pt x="2889" y="7365"/>
                  </a:cubicBezTo>
                  <a:cubicBezTo>
                    <a:pt x="2769" y="7314"/>
                    <a:pt x="2658" y="7254"/>
                    <a:pt x="2538" y="7205"/>
                  </a:cubicBezTo>
                  <a:cubicBezTo>
                    <a:pt x="2419" y="7154"/>
                    <a:pt x="2299" y="7094"/>
                    <a:pt x="2189" y="7034"/>
                  </a:cubicBezTo>
                  <a:cubicBezTo>
                    <a:pt x="2069" y="6985"/>
                    <a:pt x="1949" y="6925"/>
                    <a:pt x="1839" y="6855"/>
                  </a:cubicBezTo>
                  <a:cubicBezTo>
                    <a:pt x="1779" y="6815"/>
                    <a:pt x="1730" y="6785"/>
                    <a:pt x="1670" y="6745"/>
                  </a:cubicBezTo>
                  <a:cubicBezTo>
                    <a:pt x="1619" y="6715"/>
                    <a:pt x="1570" y="6675"/>
                    <a:pt x="1530" y="6645"/>
                  </a:cubicBezTo>
                  <a:cubicBezTo>
                    <a:pt x="1419" y="6555"/>
                    <a:pt x="1310" y="6455"/>
                    <a:pt x="1200" y="6355"/>
                  </a:cubicBezTo>
                  <a:cubicBezTo>
                    <a:pt x="1140" y="6305"/>
                    <a:pt x="1080" y="6245"/>
                    <a:pt x="1030" y="6185"/>
                  </a:cubicBezTo>
                  <a:cubicBezTo>
                    <a:pt x="970" y="6135"/>
                    <a:pt x="930" y="6075"/>
                    <a:pt x="880" y="6015"/>
                  </a:cubicBezTo>
                  <a:cubicBezTo>
                    <a:pt x="840" y="5966"/>
                    <a:pt x="810" y="5915"/>
                    <a:pt x="770" y="5866"/>
                  </a:cubicBezTo>
                  <a:cubicBezTo>
                    <a:pt x="730" y="5815"/>
                    <a:pt x="700" y="5755"/>
                    <a:pt x="660" y="5696"/>
                  </a:cubicBezTo>
                  <a:cubicBezTo>
                    <a:pt x="630" y="5636"/>
                    <a:pt x="591" y="5566"/>
                    <a:pt x="560" y="5506"/>
                  </a:cubicBezTo>
                  <a:cubicBezTo>
                    <a:pt x="531" y="5446"/>
                    <a:pt x="500" y="5386"/>
                    <a:pt x="471" y="5316"/>
                  </a:cubicBezTo>
                  <a:lnTo>
                    <a:pt x="411" y="5166"/>
                  </a:lnTo>
                  <a:cubicBezTo>
                    <a:pt x="380" y="5096"/>
                    <a:pt x="360" y="5026"/>
                    <a:pt x="340" y="4956"/>
                  </a:cubicBezTo>
                  <a:cubicBezTo>
                    <a:pt x="320" y="4896"/>
                    <a:pt x="311" y="4836"/>
                    <a:pt x="300" y="4776"/>
                  </a:cubicBezTo>
                  <a:cubicBezTo>
                    <a:pt x="291" y="4716"/>
                    <a:pt x="280" y="4656"/>
                    <a:pt x="271" y="4607"/>
                  </a:cubicBezTo>
                  <a:cubicBezTo>
                    <a:pt x="271" y="4536"/>
                    <a:pt x="260" y="4467"/>
                    <a:pt x="260" y="4397"/>
                  </a:cubicBezTo>
                  <a:lnTo>
                    <a:pt x="260" y="4387"/>
                  </a:lnTo>
                  <a:close/>
                  <a:moveTo>
                    <a:pt x="7105" y="0"/>
                  </a:moveTo>
                  <a:cubicBezTo>
                    <a:pt x="6805" y="0"/>
                    <a:pt x="6495" y="20"/>
                    <a:pt x="6186" y="40"/>
                  </a:cubicBezTo>
                  <a:cubicBezTo>
                    <a:pt x="6016" y="51"/>
                    <a:pt x="5836" y="71"/>
                    <a:pt x="5656" y="100"/>
                  </a:cubicBezTo>
                  <a:cubicBezTo>
                    <a:pt x="5466" y="120"/>
                    <a:pt x="5276" y="140"/>
                    <a:pt x="5087" y="180"/>
                  </a:cubicBezTo>
                  <a:cubicBezTo>
                    <a:pt x="4907" y="220"/>
                    <a:pt x="4717" y="260"/>
                    <a:pt x="4537" y="300"/>
                  </a:cubicBezTo>
                  <a:cubicBezTo>
                    <a:pt x="4357" y="330"/>
                    <a:pt x="4188" y="360"/>
                    <a:pt x="4008" y="400"/>
                  </a:cubicBezTo>
                  <a:cubicBezTo>
                    <a:pt x="3648" y="480"/>
                    <a:pt x="3278" y="560"/>
                    <a:pt x="2918" y="670"/>
                  </a:cubicBezTo>
                  <a:cubicBezTo>
                    <a:pt x="2749" y="720"/>
                    <a:pt x="2578" y="770"/>
                    <a:pt x="2409" y="830"/>
                  </a:cubicBezTo>
                  <a:cubicBezTo>
                    <a:pt x="2229" y="899"/>
                    <a:pt x="2049" y="970"/>
                    <a:pt x="1869" y="1050"/>
                  </a:cubicBezTo>
                  <a:cubicBezTo>
                    <a:pt x="1699" y="1119"/>
                    <a:pt x="1530" y="1199"/>
                    <a:pt x="1370" y="1290"/>
                  </a:cubicBezTo>
                  <a:cubicBezTo>
                    <a:pt x="1290" y="1330"/>
                    <a:pt x="1220" y="1369"/>
                    <a:pt x="1150" y="1429"/>
                  </a:cubicBezTo>
                  <a:cubicBezTo>
                    <a:pt x="1070" y="1489"/>
                    <a:pt x="990" y="1549"/>
                    <a:pt x="920" y="1619"/>
                  </a:cubicBezTo>
                  <a:cubicBezTo>
                    <a:pt x="850" y="1679"/>
                    <a:pt x="790" y="1749"/>
                    <a:pt x="720" y="1809"/>
                  </a:cubicBezTo>
                  <a:cubicBezTo>
                    <a:pt x="660" y="1869"/>
                    <a:pt x="600" y="1929"/>
                    <a:pt x="551" y="1999"/>
                  </a:cubicBezTo>
                  <a:cubicBezTo>
                    <a:pt x="491" y="2078"/>
                    <a:pt x="440" y="2149"/>
                    <a:pt x="391" y="2229"/>
                  </a:cubicBezTo>
                  <a:cubicBezTo>
                    <a:pt x="351" y="2309"/>
                    <a:pt x="320" y="2398"/>
                    <a:pt x="291" y="2489"/>
                  </a:cubicBezTo>
                  <a:lnTo>
                    <a:pt x="280" y="2489"/>
                  </a:lnTo>
                  <a:cubicBezTo>
                    <a:pt x="271" y="2509"/>
                    <a:pt x="260" y="2529"/>
                    <a:pt x="260" y="2549"/>
                  </a:cubicBezTo>
                  <a:cubicBezTo>
                    <a:pt x="211" y="2648"/>
                    <a:pt x="171" y="2738"/>
                    <a:pt x="140" y="2848"/>
                  </a:cubicBezTo>
                  <a:cubicBezTo>
                    <a:pt x="91" y="3028"/>
                    <a:pt x="71" y="3218"/>
                    <a:pt x="51" y="3408"/>
                  </a:cubicBezTo>
                  <a:cubicBezTo>
                    <a:pt x="31" y="3588"/>
                    <a:pt x="11" y="3777"/>
                    <a:pt x="11" y="3957"/>
                  </a:cubicBezTo>
                  <a:cubicBezTo>
                    <a:pt x="11" y="4047"/>
                    <a:pt x="1" y="4137"/>
                    <a:pt x="1" y="4237"/>
                  </a:cubicBezTo>
                  <a:lnTo>
                    <a:pt x="1" y="4477"/>
                  </a:lnTo>
                  <a:cubicBezTo>
                    <a:pt x="11" y="4667"/>
                    <a:pt x="31" y="4856"/>
                    <a:pt x="71" y="5036"/>
                  </a:cubicBezTo>
                  <a:cubicBezTo>
                    <a:pt x="111" y="5216"/>
                    <a:pt x="160" y="5396"/>
                    <a:pt x="220" y="5566"/>
                  </a:cubicBezTo>
                  <a:cubicBezTo>
                    <a:pt x="260" y="5666"/>
                    <a:pt x="300" y="5766"/>
                    <a:pt x="351" y="5855"/>
                  </a:cubicBezTo>
                  <a:cubicBezTo>
                    <a:pt x="391" y="5946"/>
                    <a:pt x="440" y="6026"/>
                    <a:pt x="491" y="6106"/>
                  </a:cubicBezTo>
                  <a:cubicBezTo>
                    <a:pt x="531" y="6185"/>
                    <a:pt x="591" y="6255"/>
                    <a:pt x="650" y="6325"/>
                  </a:cubicBezTo>
                  <a:cubicBezTo>
                    <a:pt x="710" y="6405"/>
                    <a:pt x="770" y="6485"/>
                    <a:pt x="840" y="6555"/>
                  </a:cubicBezTo>
                  <a:cubicBezTo>
                    <a:pt x="960" y="6685"/>
                    <a:pt x="1100" y="6815"/>
                    <a:pt x="1240" y="6925"/>
                  </a:cubicBezTo>
                  <a:cubicBezTo>
                    <a:pt x="1390" y="7054"/>
                    <a:pt x="1550" y="7154"/>
                    <a:pt x="1710" y="7254"/>
                  </a:cubicBezTo>
                  <a:cubicBezTo>
                    <a:pt x="1869" y="7354"/>
                    <a:pt x="2019" y="7434"/>
                    <a:pt x="2179" y="7514"/>
                  </a:cubicBezTo>
                  <a:lnTo>
                    <a:pt x="2689" y="7754"/>
                  </a:lnTo>
                  <a:cubicBezTo>
                    <a:pt x="2869" y="7834"/>
                    <a:pt x="3068" y="7884"/>
                    <a:pt x="3258" y="7934"/>
                  </a:cubicBezTo>
                  <a:cubicBezTo>
                    <a:pt x="3438" y="7984"/>
                    <a:pt x="3618" y="8044"/>
                    <a:pt x="3797" y="8084"/>
                  </a:cubicBezTo>
                  <a:cubicBezTo>
                    <a:pt x="4157" y="8184"/>
                    <a:pt x="4517" y="8253"/>
                    <a:pt x="4887" y="8313"/>
                  </a:cubicBezTo>
                  <a:cubicBezTo>
                    <a:pt x="5256" y="8373"/>
                    <a:pt x="5626" y="8393"/>
                    <a:pt x="5996" y="8404"/>
                  </a:cubicBezTo>
                  <a:cubicBezTo>
                    <a:pt x="6149" y="8412"/>
                    <a:pt x="6304" y="8417"/>
                    <a:pt x="6459" y="8417"/>
                  </a:cubicBezTo>
                  <a:cubicBezTo>
                    <a:pt x="6678" y="8417"/>
                    <a:pt x="6898" y="8407"/>
                    <a:pt x="7115" y="8384"/>
                  </a:cubicBezTo>
                  <a:cubicBezTo>
                    <a:pt x="7315" y="8364"/>
                    <a:pt x="7505" y="8344"/>
                    <a:pt x="7694" y="8313"/>
                  </a:cubicBezTo>
                  <a:cubicBezTo>
                    <a:pt x="7884" y="8284"/>
                    <a:pt x="8074" y="8253"/>
                    <a:pt x="8254" y="8213"/>
                  </a:cubicBezTo>
                  <a:cubicBezTo>
                    <a:pt x="8444" y="8173"/>
                    <a:pt x="8624" y="8114"/>
                    <a:pt x="8804" y="8054"/>
                  </a:cubicBezTo>
                  <a:cubicBezTo>
                    <a:pt x="8893" y="8034"/>
                    <a:pt x="8993" y="8004"/>
                    <a:pt x="9083" y="7964"/>
                  </a:cubicBezTo>
                  <a:cubicBezTo>
                    <a:pt x="9183" y="7934"/>
                    <a:pt x="9283" y="7894"/>
                    <a:pt x="9383" y="7854"/>
                  </a:cubicBezTo>
                  <a:cubicBezTo>
                    <a:pt x="9403" y="7844"/>
                    <a:pt x="9413" y="7834"/>
                    <a:pt x="9433" y="7824"/>
                  </a:cubicBezTo>
                  <a:cubicBezTo>
                    <a:pt x="9453" y="7824"/>
                    <a:pt x="9463" y="7814"/>
                    <a:pt x="9473" y="7814"/>
                  </a:cubicBezTo>
                  <a:lnTo>
                    <a:pt x="9483" y="7804"/>
                  </a:lnTo>
                  <a:cubicBezTo>
                    <a:pt x="9563" y="7774"/>
                    <a:pt x="9653" y="7734"/>
                    <a:pt x="9733" y="7694"/>
                  </a:cubicBezTo>
                  <a:cubicBezTo>
                    <a:pt x="9812" y="7654"/>
                    <a:pt x="9903" y="7604"/>
                    <a:pt x="9983" y="7554"/>
                  </a:cubicBezTo>
                  <a:cubicBezTo>
                    <a:pt x="10143" y="7464"/>
                    <a:pt x="10292" y="7365"/>
                    <a:pt x="10442" y="7265"/>
                  </a:cubicBezTo>
                  <a:cubicBezTo>
                    <a:pt x="10522" y="7205"/>
                    <a:pt x="10602" y="7134"/>
                    <a:pt x="10682" y="7074"/>
                  </a:cubicBezTo>
                  <a:cubicBezTo>
                    <a:pt x="10752" y="7014"/>
                    <a:pt x="10812" y="6954"/>
                    <a:pt x="10882" y="6895"/>
                  </a:cubicBezTo>
                  <a:cubicBezTo>
                    <a:pt x="11011" y="6765"/>
                    <a:pt x="11142" y="6635"/>
                    <a:pt x="11262" y="6485"/>
                  </a:cubicBezTo>
                  <a:cubicBezTo>
                    <a:pt x="11331" y="6405"/>
                    <a:pt x="11402" y="6315"/>
                    <a:pt x="11462" y="6215"/>
                  </a:cubicBezTo>
                  <a:cubicBezTo>
                    <a:pt x="11521" y="6155"/>
                    <a:pt x="11571" y="6086"/>
                    <a:pt x="11611" y="6006"/>
                  </a:cubicBezTo>
                  <a:cubicBezTo>
                    <a:pt x="11711" y="5855"/>
                    <a:pt x="11801" y="5686"/>
                    <a:pt x="11881" y="5516"/>
                  </a:cubicBezTo>
                  <a:cubicBezTo>
                    <a:pt x="11921" y="5426"/>
                    <a:pt x="11961" y="5326"/>
                    <a:pt x="11991" y="5226"/>
                  </a:cubicBezTo>
                  <a:lnTo>
                    <a:pt x="12051" y="4956"/>
                  </a:lnTo>
                  <a:cubicBezTo>
                    <a:pt x="12081" y="4756"/>
                    <a:pt x="12111" y="4556"/>
                    <a:pt x="12121" y="4347"/>
                  </a:cubicBezTo>
                  <a:cubicBezTo>
                    <a:pt x="12131" y="4167"/>
                    <a:pt x="12131" y="3977"/>
                    <a:pt x="12131" y="3787"/>
                  </a:cubicBezTo>
                  <a:cubicBezTo>
                    <a:pt x="12141" y="3608"/>
                    <a:pt x="12141" y="3437"/>
                    <a:pt x="12121" y="3258"/>
                  </a:cubicBezTo>
                  <a:cubicBezTo>
                    <a:pt x="12091" y="3068"/>
                    <a:pt x="12051" y="2878"/>
                    <a:pt x="12001" y="2688"/>
                  </a:cubicBezTo>
                  <a:cubicBezTo>
                    <a:pt x="11951" y="2558"/>
                    <a:pt x="11891" y="2429"/>
                    <a:pt x="11821" y="2309"/>
                  </a:cubicBezTo>
                  <a:cubicBezTo>
                    <a:pt x="11781" y="2229"/>
                    <a:pt x="11731" y="2158"/>
                    <a:pt x="11681" y="2089"/>
                  </a:cubicBezTo>
                  <a:cubicBezTo>
                    <a:pt x="11621" y="1999"/>
                    <a:pt x="11551" y="1919"/>
                    <a:pt x="11481" y="1829"/>
                  </a:cubicBezTo>
                  <a:cubicBezTo>
                    <a:pt x="11422" y="1759"/>
                    <a:pt x="11362" y="1689"/>
                    <a:pt x="11291" y="1629"/>
                  </a:cubicBezTo>
                  <a:cubicBezTo>
                    <a:pt x="11231" y="1569"/>
                    <a:pt x="11171" y="1499"/>
                    <a:pt x="11102" y="1449"/>
                  </a:cubicBezTo>
                  <a:cubicBezTo>
                    <a:pt x="11022" y="1369"/>
                    <a:pt x="10942" y="1310"/>
                    <a:pt x="10852" y="1239"/>
                  </a:cubicBezTo>
                  <a:lnTo>
                    <a:pt x="10402" y="910"/>
                  </a:lnTo>
                  <a:cubicBezTo>
                    <a:pt x="10322" y="860"/>
                    <a:pt x="10243" y="800"/>
                    <a:pt x="10163" y="750"/>
                  </a:cubicBezTo>
                  <a:cubicBezTo>
                    <a:pt x="10092" y="700"/>
                    <a:pt x="10012" y="660"/>
                    <a:pt x="9932" y="610"/>
                  </a:cubicBezTo>
                  <a:cubicBezTo>
                    <a:pt x="9832" y="560"/>
                    <a:pt x="9733" y="520"/>
                    <a:pt x="9633" y="480"/>
                  </a:cubicBezTo>
                  <a:cubicBezTo>
                    <a:pt x="9633" y="470"/>
                    <a:pt x="9623" y="470"/>
                    <a:pt x="9613" y="470"/>
                  </a:cubicBezTo>
                  <a:cubicBezTo>
                    <a:pt x="9583" y="450"/>
                    <a:pt x="9563" y="440"/>
                    <a:pt x="9533" y="430"/>
                  </a:cubicBezTo>
                  <a:lnTo>
                    <a:pt x="9523" y="430"/>
                  </a:lnTo>
                  <a:cubicBezTo>
                    <a:pt x="9353" y="360"/>
                    <a:pt x="9183" y="290"/>
                    <a:pt x="9004" y="240"/>
                  </a:cubicBezTo>
                  <a:cubicBezTo>
                    <a:pt x="8833" y="190"/>
                    <a:pt x="8653" y="140"/>
                    <a:pt x="8474" y="111"/>
                  </a:cubicBezTo>
                  <a:cubicBezTo>
                    <a:pt x="8374" y="91"/>
                    <a:pt x="8264" y="71"/>
                    <a:pt x="8154" y="60"/>
                  </a:cubicBezTo>
                  <a:cubicBezTo>
                    <a:pt x="8054" y="51"/>
                    <a:pt x="7964" y="40"/>
                    <a:pt x="7864" y="31"/>
                  </a:cubicBezTo>
                  <a:cubicBezTo>
                    <a:pt x="7685" y="20"/>
                    <a:pt x="7494" y="11"/>
                    <a:pt x="7305" y="11"/>
                  </a:cubicBezTo>
                  <a:cubicBezTo>
                    <a:pt x="7245" y="0"/>
                    <a:pt x="7175" y="0"/>
                    <a:pt x="7105"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4"/>
            <p:cNvSpPr/>
            <p:nvPr/>
          </p:nvSpPr>
          <p:spPr>
            <a:xfrm flipH="1">
              <a:off x="5301250" y="991954"/>
              <a:ext cx="569895" cy="309185"/>
            </a:xfrm>
            <a:custGeom>
              <a:avLst/>
              <a:gdLst/>
              <a:ahLst/>
              <a:cxnLst/>
              <a:rect l="l" t="t" r="r" b="b"/>
              <a:pathLst>
                <a:path w="8794" h="4771" extrusionOk="0">
                  <a:moveTo>
                    <a:pt x="3510" y="376"/>
                  </a:moveTo>
                  <a:cubicBezTo>
                    <a:pt x="3601" y="376"/>
                    <a:pt x="3694" y="380"/>
                    <a:pt x="3787" y="380"/>
                  </a:cubicBezTo>
                  <a:lnTo>
                    <a:pt x="4207" y="410"/>
                  </a:lnTo>
                  <a:cubicBezTo>
                    <a:pt x="4347" y="430"/>
                    <a:pt x="4486" y="450"/>
                    <a:pt x="4626" y="460"/>
                  </a:cubicBezTo>
                  <a:cubicBezTo>
                    <a:pt x="4737" y="460"/>
                    <a:pt x="4846" y="470"/>
                    <a:pt x="4956" y="470"/>
                  </a:cubicBezTo>
                  <a:cubicBezTo>
                    <a:pt x="5066" y="470"/>
                    <a:pt x="5176" y="480"/>
                    <a:pt x="5286" y="480"/>
                  </a:cubicBezTo>
                  <a:cubicBezTo>
                    <a:pt x="5496" y="490"/>
                    <a:pt x="5696" y="490"/>
                    <a:pt x="5905" y="520"/>
                  </a:cubicBezTo>
                  <a:cubicBezTo>
                    <a:pt x="6325" y="580"/>
                    <a:pt x="6765" y="660"/>
                    <a:pt x="7164" y="820"/>
                  </a:cubicBezTo>
                  <a:lnTo>
                    <a:pt x="7344" y="910"/>
                  </a:lnTo>
                  <a:lnTo>
                    <a:pt x="7554" y="1030"/>
                  </a:lnTo>
                  <a:cubicBezTo>
                    <a:pt x="7614" y="1059"/>
                    <a:pt x="7674" y="1099"/>
                    <a:pt x="7744" y="1130"/>
                  </a:cubicBezTo>
                  <a:cubicBezTo>
                    <a:pt x="7804" y="1170"/>
                    <a:pt x="7854" y="1199"/>
                    <a:pt x="7914" y="1239"/>
                  </a:cubicBezTo>
                  <a:cubicBezTo>
                    <a:pt x="8004" y="1310"/>
                    <a:pt x="8083" y="1389"/>
                    <a:pt x="8154" y="1469"/>
                  </a:cubicBezTo>
                  <a:cubicBezTo>
                    <a:pt x="8194" y="1529"/>
                    <a:pt x="8223" y="1589"/>
                    <a:pt x="8263" y="1649"/>
                  </a:cubicBezTo>
                  <a:lnTo>
                    <a:pt x="8354" y="1859"/>
                  </a:lnTo>
                  <a:cubicBezTo>
                    <a:pt x="8363" y="1889"/>
                    <a:pt x="8383" y="1929"/>
                    <a:pt x="8394" y="1969"/>
                  </a:cubicBezTo>
                  <a:lnTo>
                    <a:pt x="8423" y="2118"/>
                  </a:lnTo>
                  <a:cubicBezTo>
                    <a:pt x="8434" y="2178"/>
                    <a:pt x="8434" y="2249"/>
                    <a:pt x="8443" y="2318"/>
                  </a:cubicBezTo>
                  <a:cubicBezTo>
                    <a:pt x="8443" y="2398"/>
                    <a:pt x="8443" y="2478"/>
                    <a:pt x="8434" y="2558"/>
                  </a:cubicBezTo>
                  <a:cubicBezTo>
                    <a:pt x="8423" y="2628"/>
                    <a:pt x="8403" y="2688"/>
                    <a:pt x="8383" y="2758"/>
                  </a:cubicBezTo>
                  <a:cubicBezTo>
                    <a:pt x="8374" y="2828"/>
                    <a:pt x="8343" y="2898"/>
                    <a:pt x="8314" y="2968"/>
                  </a:cubicBezTo>
                  <a:lnTo>
                    <a:pt x="8254" y="3088"/>
                  </a:lnTo>
                  <a:cubicBezTo>
                    <a:pt x="8234" y="3128"/>
                    <a:pt x="8214" y="3168"/>
                    <a:pt x="8183" y="3198"/>
                  </a:cubicBezTo>
                  <a:cubicBezTo>
                    <a:pt x="8114" y="3288"/>
                    <a:pt x="8034" y="3357"/>
                    <a:pt x="7944" y="3428"/>
                  </a:cubicBezTo>
                  <a:cubicBezTo>
                    <a:pt x="7824" y="3517"/>
                    <a:pt x="7704" y="3597"/>
                    <a:pt x="7574" y="3677"/>
                  </a:cubicBezTo>
                  <a:lnTo>
                    <a:pt x="7364" y="3797"/>
                  </a:lnTo>
                  <a:cubicBezTo>
                    <a:pt x="7304" y="3827"/>
                    <a:pt x="7235" y="3857"/>
                    <a:pt x="7175" y="3887"/>
                  </a:cubicBezTo>
                  <a:cubicBezTo>
                    <a:pt x="7055" y="3937"/>
                    <a:pt x="6935" y="3977"/>
                    <a:pt x="6815" y="4017"/>
                  </a:cubicBezTo>
                  <a:cubicBezTo>
                    <a:pt x="6675" y="4067"/>
                    <a:pt x="6545" y="4097"/>
                    <a:pt x="6415" y="4127"/>
                  </a:cubicBezTo>
                  <a:cubicBezTo>
                    <a:pt x="6275" y="4167"/>
                    <a:pt x="6145" y="4197"/>
                    <a:pt x="6005" y="4227"/>
                  </a:cubicBezTo>
                  <a:cubicBezTo>
                    <a:pt x="5876" y="4257"/>
                    <a:pt x="5736" y="4287"/>
                    <a:pt x="5596" y="4307"/>
                  </a:cubicBezTo>
                  <a:cubicBezTo>
                    <a:pt x="5496" y="4327"/>
                    <a:pt x="5386" y="4337"/>
                    <a:pt x="5286" y="4357"/>
                  </a:cubicBezTo>
                  <a:cubicBezTo>
                    <a:pt x="5156" y="4367"/>
                    <a:pt x="5016" y="4387"/>
                    <a:pt x="4886" y="4397"/>
                  </a:cubicBezTo>
                  <a:cubicBezTo>
                    <a:pt x="4737" y="4407"/>
                    <a:pt x="4597" y="4407"/>
                    <a:pt x="4457" y="4407"/>
                  </a:cubicBezTo>
                  <a:cubicBezTo>
                    <a:pt x="4263" y="4407"/>
                    <a:pt x="4075" y="4411"/>
                    <a:pt x="3887" y="4411"/>
                  </a:cubicBezTo>
                  <a:cubicBezTo>
                    <a:pt x="3794" y="4411"/>
                    <a:pt x="3700" y="4410"/>
                    <a:pt x="3607" y="4407"/>
                  </a:cubicBezTo>
                  <a:cubicBezTo>
                    <a:pt x="3258" y="4387"/>
                    <a:pt x="2898" y="4367"/>
                    <a:pt x="2548" y="4327"/>
                  </a:cubicBezTo>
                  <a:cubicBezTo>
                    <a:pt x="2339" y="4297"/>
                    <a:pt x="2139" y="4257"/>
                    <a:pt x="1929" y="4207"/>
                  </a:cubicBezTo>
                  <a:cubicBezTo>
                    <a:pt x="1829" y="4187"/>
                    <a:pt x="1719" y="4167"/>
                    <a:pt x="1619" y="4137"/>
                  </a:cubicBezTo>
                  <a:cubicBezTo>
                    <a:pt x="1519" y="4107"/>
                    <a:pt x="1429" y="4077"/>
                    <a:pt x="1329" y="4037"/>
                  </a:cubicBezTo>
                  <a:cubicBezTo>
                    <a:pt x="1279" y="4017"/>
                    <a:pt x="1229" y="3987"/>
                    <a:pt x="1180" y="3967"/>
                  </a:cubicBezTo>
                  <a:cubicBezTo>
                    <a:pt x="1129" y="3937"/>
                    <a:pt x="1069" y="3897"/>
                    <a:pt x="1020" y="3867"/>
                  </a:cubicBezTo>
                  <a:cubicBezTo>
                    <a:pt x="929" y="3817"/>
                    <a:pt x="840" y="3757"/>
                    <a:pt x="750" y="3688"/>
                  </a:cubicBezTo>
                  <a:cubicBezTo>
                    <a:pt x="710" y="3657"/>
                    <a:pt x="670" y="3628"/>
                    <a:pt x="630" y="3588"/>
                  </a:cubicBezTo>
                  <a:cubicBezTo>
                    <a:pt x="610" y="3568"/>
                    <a:pt x="590" y="3537"/>
                    <a:pt x="570" y="3517"/>
                  </a:cubicBezTo>
                  <a:lnTo>
                    <a:pt x="510" y="3428"/>
                  </a:lnTo>
                  <a:cubicBezTo>
                    <a:pt x="470" y="3368"/>
                    <a:pt x="440" y="3308"/>
                    <a:pt x="410" y="3248"/>
                  </a:cubicBezTo>
                  <a:lnTo>
                    <a:pt x="350" y="3098"/>
                  </a:lnTo>
                  <a:cubicBezTo>
                    <a:pt x="330" y="3038"/>
                    <a:pt x="310" y="2988"/>
                    <a:pt x="300" y="2928"/>
                  </a:cubicBezTo>
                  <a:cubicBezTo>
                    <a:pt x="290" y="2848"/>
                    <a:pt x="290" y="2768"/>
                    <a:pt x="290" y="2678"/>
                  </a:cubicBezTo>
                  <a:cubicBezTo>
                    <a:pt x="290" y="2598"/>
                    <a:pt x="300" y="2509"/>
                    <a:pt x="310" y="2418"/>
                  </a:cubicBezTo>
                  <a:cubicBezTo>
                    <a:pt x="310" y="2378"/>
                    <a:pt x="320" y="2329"/>
                    <a:pt x="330" y="2278"/>
                  </a:cubicBezTo>
                  <a:cubicBezTo>
                    <a:pt x="350" y="2229"/>
                    <a:pt x="360" y="2178"/>
                    <a:pt x="370" y="2129"/>
                  </a:cubicBezTo>
                  <a:cubicBezTo>
                    <a:pt x="400" y="2029"/>
                    <a:pt x="450" y="1929"/>
                    <a:pt x="490" y="1829"/>
                  </a:cubicBezTo>
                  <a:cubicBezTo>
                    <a:pt x="560" y="1669"/>
                    <a:pt x="640" y="1519"/>
                    <a:pt x="740" y="1379"/>
                  </a:cubicBezTo>
                  <a:cubicBezTo>
                    <a:pt x="789" y="1330"/>
                    <a:pt x="829" y="1270"/>
                    <a:pt x="889" y="1219"/>
                  </a:cubicBezTo>
                  <a:cubicBezTo>
                    <a:pt x="940" y="1170"/>
                    <a:pt x="1000" y="1110"/>
                    <a:pt x="1060" y="1059"/>
                  </a:cubicBezTo>
                  <a:cubicBezTo>
                    <a:pt x="1129" y="1010"/>
                    <a:pt x="1200" y="970"/>
                    <a:pt x="1279" y="939"/>
                  </a:cubicBezTo>
                  <a:cubicBezTo>
                    <a:pt x="1369" y="890"/>
                    <a:pt x="1459" y="850"/>
                    <a:pt x="1549" y="810"/>
                  </a:cubicBezTo>
                  <a:cubicBezTo>
                    <a:pt x="1659" y="760"/>
                    <a:pt x="1769" y="720"/>
                    <a:pt x="1869" y="680"/>
                  </a:cubicBezTo>
                  <a:cubicBezTo>
                    <a:pt x="1919" y="660"/>
                    <a:pt x="1969" y="640"/>
                    <a:pt x="2019" y="630"/>
                  </a:cubicBezTo>
                  <a:cubicBezTo>
                    <a:pt x="2048" y="620"/>
                    <a:pt x="2079" y="610"/>
                    <a:pt x="2099" y="600"/>
                  </a:cubicBezTo>
                  <a:cubicBezTo>
                    <a:pt x="2239" y="560"/>
                    <a:pt x="2379" y="520"/>
                    <a:pt x="2518" y="490"/>
                  </a:cubicBezTo>
                  <a:cubicBezTo>
                    <a:pt x="2578" y="470"/>
                    <a:pt x="2628" y="460"/>
                    <a:pt x="2688" y="450"/>
                  </a:cubicBezTo>
                  <a:cubicBezTo>
                    <a:pt x="2788" y="430"/>
                    <a:pt x="2888" y="410"/>
                    <a:pt x="2988" y="400"/>
                  </a:cubicBezTo>
                  <a:cubicBezTo>
                    <a:pt x="3048" y="390"/>
                    <a:pt x="3108" y="380"/>
                    <a:pt x="3168" y="380"/>
                  </a:cubicBezTo>
                  <a:lnTo>
                    <a:pt x="3378" y="380"/>
                  </a:lnTo>
                  <a:cubicBezTo>
                    <a:pt x="3421" y="377"/>
                    <a:pt x="3465" y="376"/>
                    <a:pt x="3510" y="376"/>
                  </a:cubicBezTo>
                  <a:close/>
                  <a:moveTo>
                    <a:pt x="4017" y="0"/>
                  </a:moveTo>
                  <a:cubicBezTo>
                    <a:pt x="3877" y="0"/>
                    <a:pt x="3727" y="11"/>
                    <a:pt x="3587" y="20"/>
                  </a:cubicBezTo>
                  <a:cubicBezTo>
                    <a:pt x="3307" y="40"/>
                    <a:pt x="3028" y="80"/>
                    <a:pt x="2758" y="151"/>
                  </a:cubicBezTo>
                  <a:cubicBezTo>
                    <a:pt x="2518" y="200"/>
                    <a:pt x="2288" y="250"/>
                    <a:pt x="2068" y="330"/>
                  </a:cubicBezTo>
                  <a:cubicBezTo>
                    <a:pt x="1939" y="370"/>
                    <a:pt x="1809" y="420"/>
                    <a:pt x="1679" y="480"/>
                  </a:cubicBezTo>
                  <a:cubicBezTo>
                    <a:pt x="1559" y="530"/>
                    <a:pt x="1439" y="580"/>
                    <a:pt x="1319" y="640"/>
                  </a:cubicBezTo>
                  <a:cubicBezTo>
                    <a:pt x="1220" y="690"/>
                    <a:pt x="1109" y="750"/>
                    <a:pt x="1009" y="820"/>
                  </a:cubicBezTo>
                  <a:lnTo>
                    <a:pt x="1000" y="830"/>
                  </a:lnTo>
                  <a:cubicBezTo>
                    <a:pt x="980" y="840"/>
                    <a:pt x="960" y="850"/>
                    <a:pt x="940" y="870"/>
                  </a:cubicBezTo>
                  <a:cubicBezTo>
                    <a:pt x="880" y="910"/>
                    <a:pt x="820" y="959"/>
                    <a:pt x="770" y="999"/>
                  </a:cubicBezTo>
                  <a:cubicBezTo>
                    <a:pt x="660" y="1099"/>
                    <a:pt x="560" y="1199"/>
                    <a:pt x="480" y="1319"/>
                  </a:cubicBezTo>
                  <a:cubicBezTo>
                    <a:pt x="400" y="1429"/>
                    <a:pt x="330" y="1539"/>
                    <a:pt x="270" y="1669"/>
                  </a:cubicBezTo>
                  <a:cubicBezTo>
                    <a:pt x="200" y="1789"/>
                    <a:pt x="140" y="1919"/>
                    <a:pt x="90" y="2049"/>
                  </a:cubicBezTo>
                  <a:cubicBezTo>
                    <a:pt x="50" y="2189"/>
                    <a:pt x="30" y="2329"/>
                    <a:pt x="10" y="2469"/>
                  </a:cubicBezTo>
                  <a:cubicBezTo>
                    <a:pt x="10" y="2529"/>
                    <a:pt x="1" y="2598"/>
                    <a:pt x="1" y="2658"/>
                  </a:cubicBezTo>
                  <a:cubicBezTo>
                    <a:pt x="1" y="2738"/>
                    <a:pt x="10" y="2808"/>
                    <a:pt x="21" y="2888"/>
                  </a:cubicBezTo>
                  <a:cubicBezTo>
                    <a:pt x="41" y="2958"/>
                    <a:pt x="60" y="3018"/>
                    <a:pt x="80" y="3078"/>
                  </a:cubicBezTo>
                  <a:cubicBezTo>
                    <a:pt x="110" y="3148"/>
                    <a:pt x="140" y="3218"/>
                    <a:pt x="180" y="3278"/>
                  </a:cubicBezTo>
                  <a:cubicBezTo>
                    <a:pt x="250" y="3408"/>
                    <a:pt x="320" y="3528"/>
                    <a:pt x="420" y="3637"/>
                  </a:cubicBezTo>
                  <a:cubicBezTo>
                    <a:pt x="460" y="3697"/>
                    <a:pt x="510" y="3757"/>
                    <a:pt x="570" y="3807"/>
                  </a:cubicBezTo>
                  <a:cubicBezTo>
                    <a:pt x="590" y="3827"/>
                    <a:pt x="620" y="3857"/>
                    <a:pt x="650" y="3877"/>
                  </a:cubicBezTo>
                  <a:cubicBezTo>
                    <a:pt x="680" y="3907"/>
                    <a:pt x="710" y="3927"/>
                    <a:pt x="740" y="3957"/>
                  </a:cubicBezTo>
                  <a:cubicBezTo>
                    <a:pt x="780" y="3987"/>
                    <a:pt x="829" y="4027"/>
                    <a:pt x="869" y="4057"/>
                  </a:cubicBezTo>
                  <a:cubicBezTo>
                    <a:pt x="920" y="4087"/>
                    <a:pt x="969" y="4107"/>
                    <a:pt x="1020" y="4147"/>
                  </a:cubicBezTo>
                  <a:cubicBezTo>
                    <a:pt x="1029" y="4157"/>
                    <a:pt x="1040" y="4157"/>
                    <a:pt x="1049" y="4167"/>
                  </a:cubicBezTo>
                  <a:lnTo>
                    <a:pt x="1069" y="4187"/>
                  </a:lnTo>
                  <a:cubicBezTo>
                    <a:pt x="1083" y="4194"/>
                    <a:pt x="1097" y="4201"/>
                    <a:pt x="1108" y="4201"/>
                  </a:cubicBezTo>
                  <a:cubicBezTo>
                    <a:pt x="1113" y="4201"/>
                    <a:pt x="1117" y="4200"/>
                    <a:pt x="1120" y="4197"/>
                  </a:cubicBezTo>
                  <a:cubicBezTo>
                    <a:pt x="1169" y="4227"/>
                    <a:pt x="1220" y="4257"/>
                    <a:pt x="1269" y="4277"/>
                  </a:cubicBezTo>
                  <a:cubicBezTo>
                    <a:pt x="1339" y="4307"/>
                    <a:pt x="1419" y="4337"/>
                    <a:pt x="1489" y="4367"/>
                  </a:cubicBezTo>
                  <a:cubicBezTo>
                    <a:pt x="1609" y="4417"/>
                    <a:pt x="1739" y="4457"/>
                    <a:pt x="1859" y="4487"/>
                  </a:cubicBezTo>
                  <a:cubicBezTo>
                    <a:pt x="1999" y="4517"/>
                    <a:pt x="2128" y="4556"/>
                    <a:pt x="2259" y="4587"/>
                  </a:cubicBezTo>
                  <a:cubicBezTo>
                    <a:pt x="2399" y="4616"/>
                    <a:pt x="2538" y="4647"/>
                    <a:pt x="2678" y="4656"/>
                  </a:cubicBezTo>
                  <a:cubicBezTo>
                    <a:pt x="2968" y="4696"/>
                    <a:pt x="3258" y="4736"/>
                    <a:pt x="3547" y="4747"/>
                  </a:cubicBezTo>
                  <a:cubicBezTo>
                    <a:pt x="3837" y="4767"/>
                    <a:pt x="4117" y="4767"/>
                    <a:pt x="4407" y="4767"/>
                  </a:cubicBezTo>
                  <a:cubicBezTo>
                    <a:pt x="4493" y="4767"/>
                    <a:pt x="4584" y="4771"/>
                    <a:pt x="4677" y="4771"/>
                  </a:cubicBezTo>
                  <a:cubicBezTo>
                    <a:pt x="4723" y="4771"/>
                    <a:pt x="4770" y="4770"/>
                    <a:pt x="4817" y="4767"/>
                  </a:cubicBezTo>
                  <a:cubicBezTo>
                    <a:pt x="4966" y="4767"/>
                    <a:pt x="5106" y="4747"/>
                    <a:pt x="5246" y="4727"/>
                  </a:cubicBezTo>
                  <a:cubicBezTo>
                    <a:pt x="5406" y="4716"/>
                    <a:pt x="5556" y="4696"/>
                    <a:pt x="5705" y="4667"/>
                  </a:cubicBezTo>
                  <a:cubicBezTo>
                    <a:pt x="5845" y="4647"/>
                    <a:pt x="5985" y="4627"/>
                    <a:pt x="6115" y="4596"/>
                  </a:cubicBezTo>
                  <a:cubicBezTo>
                    <a:pt x="6255" y="4567"/>
                    <a:pt x="6385" y="4527"/>
                    <a:pt x="6525" y="4497"/>
                  </a:cubicBezTo>
                  <a:cubicBezTo>
                    <a:pt x="6655" y="4457"/>
                    <a:pt x="6785" y="4417"/>
                    <a:pt x="6915" y="4367"/>
                  </a:cubicBezTo>
                  <a:cubicBezTo>
                    <a:pt x="7064" y="4317"/>
                    <a:pt x="7204" y="4257"/>
                    <a:pt x="7334" y="4197"/>
                  </a:cubicBezTo>
                  <a:cubicBezTo>
                    <a:pt x="7464" y="4147"/>
                    <a:pt x="7584" y="4067"/>
                    <a:pt x="7704" y="3997"/>
                  </a:cubicBezTo>
                  <a:cubicBezTo>
                    <a:pt x="7824" y="3907"/>
                    <a:pt x="7944" y="3817"/>
                    <a:pt x="8054" y="3728"/>
                  </a:cubicBezTo>
                  <a:cubicBezTo>
                    <a:pt x="8114" y="3688"/>
                    <a:pt x="8174" y="3637"/>
                    <a:pt x="8223" y="3588"/>
                  </a:cubicBezTo>
                  <a:cubicBezTo>
                    <a:pt x="8263" y="3537"/>
                    <a:pt x="8314" y="3488"/>
                    <a:pt x="8354" y="3437"/>
                  </a:cubicBezTo>
                  <a:cubicBezTo>
                    <a:pt x="8403" y="3388"/>
                    <a:pt x="8443" y="3328"/>
                    <a:pt x="8483" y="3268"/>
                  </a:cubicBezTo>
                  <a:cubicBezTo>
                    <a:pt x="8514" y="3218"/>
                    <a:pt x="8543" y="3158"/>
                    <a:pt x="8573" y="3098"/>
                  </a:cubicBezTo>
                  <a:lnTo>
                    <a:pt x="8663" y="2888"/>
                  </a:lnTo>
                  <a:cubicBezTo>
                    <a:pt x="8693" y="2828"/>
                    <a:pt x="8713" y="2768"/>
                    <a:pt x="8723" y="2698"/>
                  </a:cubicBezTo>
                  <a:cubicBezTo>
                    <a:pt x="8773" y="2558"/>
                    <a:pt x="8793" y="2418"/>
                    <a:pt x="8793" y="2269"/>
                  </a:cubicBezTo>
                  <a:lnTo>
                    <a:pt x="8793" y="2079"/>
                  </a:lnTo>
                  <a:lnTo>
                    <a:pt x="8763" y="1839"/>
                  </a:lnTo>
                  <a:cubicBezTo>
                    <a:pt x="8743" y="1779"/>
                    <a:pt x="8723" y="1729"/>
                    <a:pt x="8703" y="1669"/>
                  </a:cubicBezTo>
                  <a:lnTo>
                    <a:pt x="8613" y="1459"/>
                  </a:lnTo>
                  <a:cubicBezTo>
                    <a:pt x="8543" y="1330"/>
                    <a:pt x="8463" y="1219"/>
                    <a:pt x="8363" y="1119"/>
                  </a:cubicBezTo>
                  <a:cubicBezTo>
                    <a:pt x="8323" y="1079"/>
                    <a:pt x="8283" y="1039"/>
                    <a:pt x="8234" y="999"/>
                  </a:cubicBezTo>
                  <a:cubicBezTo>
                    <a:pt x="8174" y="959"/>
                    <a:pt x="8114" y="910"/>
                    <a:pt x="8054" y="870"/>
                  </a:cubicBezTo>
                  <a:cubicBezTo>
                    <a:pt x="7944" y="800"/>
                    <a:pt x="7834" y="750"/>
                    <a:pt x="7734" y="680"/>
                  </a:cubicBezTo>
                  <a:cubicBezTo>
                    <a:pt x="7624" y="610"/>
                    <a:pt x="7514" y="540"/>
                    <a:pt x="7394" y="480"/>
                  </a:cubicBezTo>
                  <a:cubicBezTo>
                    <a:pt x="7264" y="420"/>
                    <a:pt x="7124" y="360"/>
                    <a:pt x="6975" y="320"/>
                  </a:cubicBezTo>
                  <a:cubicBezTo>
                    <a:pt x="6725" y="240"/>
                    <a:pt x="6455" y="200"/>
                    <a:pt x="6195" y="160"/>
                  </a:cubicBezTo>
                  <a:cubicBezTo>
                    <a:pt x="6045" y="140"/>
                    <a:pt x="5905" y="120"/>
                    <a:pt x="5756" y="111"/>
                  </a:cubicBezTo>
                  <a:lnTo>
                    <a:pt x="5536" y="111"/>
                  </a:lnTo>
                  <a:cubicBezTo>
                    <a:pt x="5456" y="100"/>
                    <a:pt x="5386" y="91"/>
                    <a:pt x="5306" y="80"/>
                  </a:cubicBezTo>
                  <a:cubicBezTo>
                    <a:pt x="5156" y="60"/>
                    <a:pt x="5016" y="40"/>
                    <a:pt x="4866" y="31"/>
                  </a:cubicBezTo>
                  <a:cubicBezTo>
                    <a:pt x="4726" y="20"/>
                    <a:pt x="4597" y="11"/>
                    <a:pt x="4457" y="11"/>
                  </a:cubicBezTo>
                  <a:cubicBezTo>
                    <a:pt x="4347" y="0"/>
                    <a:pt x="4237" y="0"/>
                    <a:pt x="4127"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4"/>
            <p:cNvSpPr/>
            <p:nvPr/>
          </p:nvSpPr>
          <p:spPr>
            <a:xfrm flipH="1">
              <a:off x="5226854" y="754960"/>
              <a:ext cx="740138" cy="413650"/>
            </a:xfrm>
            <a:custGeom>
              <a:avLst/>
              <a:gdLst/>
              <a:ahLst/>
              <a:cxnLst/>
              <a:rect l="l" t="t" r="r" b="b"/>
              <a:pathLst>
                <a:path w="11421" h="6383" extrusionOk="0">
                  <a:moveTo>
                    <a:pt x="5936" y="760"/>
                  </a:moveTo>
                  <a:cubicBezTo>
                    <a:pt x="6076" y="770"/>
                    <a:pt x="6205" y="780"/>
                    <a:pt x="6345" y="790"/>
                  </a:cubicBezTo>
                  <a:cubicBezTo>
                    <a:pt x="6495" y="800"/>
                    <a:pt x="6635" y="820"/>
                    <a:pt x="6785" y="840"/>
                  </a:cubicBezTo>
                  <a:cubicBezTo>
                    <a:pt x="6865" y="850"/>
                    <a:pt x="6935" y="860"/>
                    <a:pt x="7015" y="870"/>
                  </a:cubicBezTo>
                  <a:lnTo>
                    <a:pt x="7235" y="870"/>
                  </a:lnTo>
                  <a:cubicBezTo>
                    <a:pt x="7384" y="880"/>
                    <a:pt x="7524" y="900"/>
                    <a:pt x="7674" y="919"/>
                  </a:cubicBezTo>
                  <a:cubicBezTo>
                    <a:pt x="7934" y="959"/>
                    <a:pt x="8204" y="999"/>
                    <a:pt x="8454" y="1079"/>
                  </a:cubicBezTo>
                  <a:cubicBezTo>
                    <a:pt x="8603" y="1119"/>
                    <a:pt x="8743" y="1170"/>
                    <a:pt x="8873" y="1239"/>
                  </a:cubicBezTo>
                  <a:cubicBezTo>
                    <a:pt x="8993" y="1290"/>
                    <a:pt x="9103" y="1370"/>
                    <a:pt x="9213" y="1439"/>
                  </a:cubicBezTo>
                  <a:cubicBezTo>
                    <a:pt x="9313" y="1499"/>
                    <a:pt x="9423" y="1559"/>
                    <a:pt x="9533" y="1629"/>
                  </a:cubicBezTo>
                  <a:cubicBezTo>
                    <a:pt x="9593" y="1669"/>
                    <a:pt x="9653" y="1719"/>
                    <a:pt x="9713" y="1759"/>
                  </a:cubicBezTo>
                  <a:cubicBezTo>
                    <a:pt x="9762" y="1799"/>
                    <a:pt x="9802" y="1839"/>
                    <a:pt x="9842" y="1879"/>
                  </a:cubicBezTo>
                  <a:cubicBezTo>
                    <a:pt x="9942" y="1969"/>
                    <a:pt x="10022" y="2089"/>
                    <a:pt x="10092" y="2209"/>
                  </a:cubicBezTo>
                  <a:cubicBezTo>
                    <a:pt x="10122" y="2278"/>
                    <a:pt x="10152" y="2349"/>
                    <a:pt x="10182" y="2429"/>
                  </a:cubicBezTo>
                  <a:cubicBezTo>
                    <a:pt x="10202" y="2478"/>
                    <a:pt x="10222" y="2538"/>
                    <a:pt x="10242" y="2598"/>
                  </a:cubicBezTo>
                  <a:lnTo>
                    <a:pt x="10272" y="2838"/>
                  </a:lnTo>
                  <a:lnTo>
                    <a:pt x="10272" y="3028"/>
                  </a:lnTo>
                  <a:cubicBezTo>
                    <a:pt x="10272" y="3168"/>
                    <a:pt x="10252" y="3318"/>
                    <a:pt x="10202" y="3457"/>
                  </a:cubicBezTo>
                  <a:cubicBezTo>
                    <a:pt x="10192" y="3517"/>
                    <a:pt x="10172" y="3588"/>
                    <a:pt x="10142" y="3648"/>
                  </a:cubicBezTo>
                  <a:lnTo>
                    <a:pt x="10052" y="3857"/>
                  </a:lnTo>
                  <a:cubicBezTo>
                    <a:pt x="10022" y="3917"/>
                    <a:pt x="9993" y="3967"/>
                    <a:pt x="9962" y="4027"/>
                  </a:cubicBezTo>
                  <a:cubicBezTo>
                    <a:pt x="9922" y="4087"/>
                    <a:pt x="9882" y="4147"/>
                    <a:pt x="9833" y="4197"/>
                  </a:cubicBezTo>
                  <a:cubicBezTo>
                    <a:pt x="9793" y="4247"/>
                    <a:pt x="9742" y="4297"/>
                    <a:pt x="9702" y="4347"/>
                  </a:cubicBezTo>
                  <a:cubicBezTo>
                    <a:pt x="9653" y="4397"/>
                    <a:pt x="9593" y="4437"/>
                    <a:pt x="9533" y="4487"/>
                  </a:cubicBezTo>
                  <a:cubicBezTo>
                    <a:pt x="9423" y="4576"/>
                    <a:pt x="9303" y="4667"/>
                    <a:pt x="9183" y="4747"/>
                  </a:cubicBezTo>
                  <a:cubicBezTo>
                    <a:pt x="9063" y="4827"/>
                    <a:pt x="8943" y="4896"/>
                    <a:pt x="8813" y="4956"/>
                  </a:cubicBezTo>
                  <a:cubicBezTo>
                    <a:pt x="8683" y="5016"/>
                    <a:pt x="8543" y="5076"/>
                    <a:pt x="8394" y="5126"/>
                  </a:cubicBezTo>
                  <a:cubicBezTo>
                    <a:pt x="8264" y="5176"/>
                    <a:pt x="8134" y="5216"/>
                    <a:pt x="8004" y="5246"/>
                  </a:cubicBezTo>
                  <a:cubicBezTo>
                    <a:pt x="7864" y="5286"/>
                    <a:pt x="7734" y="5316"/>
                    <a:pt x="7594" y="5346"/>
                  </a:cubicBezTo>
                  <a:cubicBezTo>
                    <a:pt x="7464" y="5386"/>
                    <a:pt x="7324" y="5406"/>
                    <a:pt x="7184" y="5426"/>
                  </a:cubicBezTo>
                  <a:cubicBezTo>
                    <a:pt x="7035" y="5446"/>
                    <a:pt x="6885" y="5466"/>
                    <a:pt x="6725" y="5486"/>
                  </a:cubicBezTo>
                  <a:cubicBezTo>
                    <a:pt x="6585" y="5506"/>
                    <a:pt x="6445" y="5516"/>
                    <a:pt x="6296" y="5526"/>
                  </a:cubicBezTo>
                  <a:cubicBezTo>
                    <a:pt x="6249" y="5529"/>
                    <a:pt x="6202" y="5530"/>
                    <a:pt x="6156" y="5530"/>
                  </a:cubicBezTo>
                  <a:cubicBezTo>
                    <a:pt x="6063" y="5530"/>
                    <a:pt x="5972" y="5526"/>
                    <a:pt x="5886" y="5526"/>
                  </a:cubicBezTo>
                  <a:cubicBezTo>
                    <a:pt x="5596" y="5526"/>
                    <a:pt x="5316" y="5526"/>
                    <a:pt x="5026" y="5506"/>
                  </a:cubicBezTo>
                  <a:cubicBezTo>
                    <a:pt x="4737" y="5486"/>
                    <a:pt x="4447" y="5456"/>
                    <a:pt x="4157" y="5416"/>
                  </a:cubicBezTo>
                  <a:cubicBezTo>
                    <a:pt x="4017" y="5396"/>
                    <a:pt x="3878" y="5376"/>
                    <a:pt x="3738" y="5346"/>
                  </a:cubicBezTo>
                  <a:cubicBezTo>
                    <a:pt x="3607" y="5316"/>
                    <a:pt x="3478" y="5276"/>
                    <a:pt x="3338" y="5246"/>
                  </a:cubicBezTo>
                  <a:cubicBezTo>
                    <a:pt x="3218" y="5206"/>
                    <a:pt x="3088" y="5176"/>
                    <a:pt x="2968" y="5126"/>
                  </a:cubicBezTo>
                  <a:cubicBezTo>
                    <a:pt x="2898" y="5096"/>
                    <a:pt x="2818" y="5066"/>
                    <a:pt x="2748" y="5036"/>
                  </a:cubicBezTo>
                  <a:cubicBezTo>
                    <a:pt x="2699" y="5016"/>
                    <a:pt x="2648" y="4987"/>
                    <a:pt x="2599" y="4956"/>
                  </a:cubicBezTo>
                  <a:cubicBezTo>
                    <a:pt x="2588" y="4956"/>
                    <a:pt x="2568" y="4956"/>
                    <a:pt x="2548" y="4936"/>
                  </a:cubicBezTo>
                  <a:cubicBezTo>
                    <a:pt x="2539" y="4936"/>
                    <a:pt x="2528" y="4927"/>
                    <a:pt x="2528" y="4927"/>
                  </a:cubicBezTo>
                  <a:cubicBezTo>
                    <a:pt x="2519" y="4916"/>
                    <a:pt x="2508" y="4907"/>
                    <a:pt x="2499" y="4907"/>
                  </a:cubicBezTo>
                  <a:cubicBezTo>
                    <a:pt x="2448" y="4867"/>
                    <a:pt x="2399" y="4836"/>
                    <a:pt x="2348" y="4807"/>
                  </a:cubicBezTo>
                  <a:cubicBezTo>
                    <a:pt x="2308" y="4787"/>
                    <a:pt x="2259" y="4747"/>
                    <a:pt x="2219" y="4716"/>
                  </a:cubicBezTo>
                  <a:cubicBezTo>
                    <a:pt x="2189" y="4687"/>
                    <a:pt x="2159" y="4667"/>
                    <a:pt x="2129" y="4636"/>
                  </a:cubicBezTo>
                  <a:cubicBezTo>
                    <a:pt x="2099" y="4616"/>
                    <a:pt x="2069" y="4587"/>
                    <a:pt x="2049" y="4556"/>
                  </a:cubicBezTo>
                  <a:cubicBezTo>
                    <a:pt x="1989" y="4507"/>
                    <a:pt x="1939" y="4457"/>
                    <a:pt x="1899" y="4397"/>
                  </a:cubicBezTo>
                  <a:cubicBezTo>
                    <a:pt x="1799" y="4287"/>
                    <a:pt x="1729" y="4157"/>
                    <a:pt x="1659" y="4037"/>
                  </a:cubicBezTo>
                  <a:cubicBezTo>
                    <a:pt x="1619" y="3967"/>
                    <a:pt x="1589" y="3907"/>
                    <a:pt x="1559" y="3837"/>
                  </a:cubicBezTo>
                  <a:cubicBezTo>
                    <a:pt x="1539" y="3777"/>
                    <a:pt x="1520" y="3708"/>
                    <a:pt x="1500" y="3648"/>
                  </a:cubicBezTo>
                  <a:cubicBezTo>
                    <a:pt x="1489" y="3568"/>
                    <a:pt x="1480" y="3497"/>
                    <a:pt x="1480" y="3417"/>
                  </a:cubicBezTo>
                  <a:cubicBezTo>
                    <a:pt x="1480" y="3348"/>
                    <a:pt x="1489" y="3288"/>
                    <a:pt x="1489" y="3228"/>
                  </a:cubicBezTo>
                  <a:cubicBezTo>
                    <a:pt x="1509" y="3088"/>
                    <a:pt x="1529" y="2938"/>
                    <a:pt x="1569" y="2808"/>
                  </a:cubicBezTo>
                  <a:cubicBezTo>
                    <a:pt x="1619" y="2678"/>
                    <a:pt x="1679" y="2549"/>
                    <a:pt x="1749" y="2418"/>
                  </a:cubicBezTo>
                  <a:cubicBezTo>
                    <a:pt x="1809" y="2298"/>
                    <a:pt x="1879" y="2189"/>
                    <a:pt x="1959" y="2069"/>
                  </a:cubicBezTo>
                  <a:cubicBezTo>
                    <a:pt x="2039" y="1959"/>
                    <a:pt x="2139" y="1859"/>
                    <a:pt x="2249" y="1759"/>
                  </a:cubicBezTo>
                  <a:cubicBezTo>
                    <a:pt x="2299" y="1709"/>
                    <a:pt x="2359" y="1659"/>
                    <a:pt x="2419" y="1619"/>
                  </a:cubicBezTo>
                  <a:lnTo>
                    <a:pt x="2479" y="1589"/>
                  </a:lnTo>
                  <a:cubicBezTo>
                    <a:pt x="2479" y="1579"/>
                    <a:pt x="2488" y="1579"/>
                    <a:pt x="2488" y="1579"/>
                  </a:cubicBezTo>
                  <a:cubicBezTo>
                    <a:pt x="2588" y="1509"/>
                    <a:pt x="2699" y="1449"/>
                    <a:pt x="2798" y="1399"/>
                  </a:cubicBezTo>
                  <a:cubicBezTo>
                    <a:pt x="2918" y="1339"/>
                    <a:pt x="3038" y="1279"/>
                    <a:pt x="3158" y="1230"/>
                  </a:cubicBezTo>
                  <a:cubicBezTo>
                    <a:pt x="3288" y="1179"/>
                    <a:pt x="3418" y="1119"/>
                    <a:pt x="3547" y="1079"/>
                  </a:cubicBezTo>
                  <a:cubicBezTo>
                    <a:pt x="3767" y="1010"/>
                    <a:pt x="3997" y="950"/>
                    <a:pt x="4237" y="910"/>
                  </a:cubicBezTo>
                  <a:cubicBezTo>
                    <a:pt x="4507" y="840"/>
                    <a:pt x="4786" y="800"/>
                    <a:pt x="5066" y="780"/>
                  </a:cubicBezTo>
                  <a:cubicBezTo>
                    <a:pt x="5206" y="770"/>
                    <a:pt x="5356" y="760"/>
                    <a:pt x="5496" y="760"/>
                  </a:cubicBezTo>
                  <a:close/>
                  <a:moveTo>
                    <a:pt x="6125" y="0"/>
                  </a:moveTo>
                  <a:cubicBezTo>
                    <a:pt x="5925" y="11"/>
                    <a:pt x="5736" y="11"/>
                    <a:pt x="5536" y="20"/>
                  </a:cubicBezTo>
                  <a:cubicBezTo>
                    <a:pt x="5366" y="40"/>
                    <a:pt x="5196" y="51"/>
                    <a:pt x="5026" y="71"/>
                  </a:cubicBezTo>
                  <a:cubicBezTo>
                    <a:pt x="4937" y="91"/>
                    <a:pt x="4846" y="100"/>
                    <a:pt x="4757" y="120"/>
                  </a:cubicBezTo>
                  <a:cubicBezTo>
                    <a:pt x="4657" y="140"/>
                    <a:pt x="4547" y="160"/>
                    <a:pt x="4447" y="180"/>
                  </a:cubicBezTo>
                  <a:cubicBezTo>
                    <a:pt x="4237" y="210"/>
                    <a:pt x="4037" y="240"/>
                    <a:pt x="3827" y="280"/>
                  </a:cubicBezTo>
                  <a:cubicBezTo>
                    <a:pt x="3468" y="360"/>
                    <a:pt x="3098" y="430"/>
                    <a:pt x="2748" y="520"/>
                  </a:cubicBezTo>
                  <a:cubicBezTo>
                    <a:pt x="2719" y="530"/>
                    <a:pt x="2679" y="540"/>
                    <a:pt x="2648" y="550"/>
                  </a:cubicBezTo>
                  <a:cubicBezTo>
                    <a:pt x="2579" y="580"/>
                    <a:pt x="2519" y="600"/>
                    <a:pt x="2448" y="630"/>
                  </a:cubicBezTo>
                  <a:cubicBezTo>
                    <a:pt x="2219" y="740"/>
                    <a:pt x="1989" y="850"/>
                    <a:pt x="1769" y="970"/>
                  </a:cubicBezTo>
                  <a:cubicBezTo>
                    <a:pt x="1649" y="1039"/>
                    <a:pt x="1539" y="1110"/>
                    <a:pt x="1429" y="1179"/>
                  </a:cubicBezTo>
                  <a:cubicBezTo>
                    <a:pt x="1369" y="1219"/>
                    <a:pt x="1309" y="1250"/>
                    <a:pt x="1260" y="1290"/>
                  </a:cubicBezTo>
                  <a:cubicBezTo>
                    <a:pt x="1220" y="1330"/>
                    <a:pt x="1169" y="1359"/>
                    <a:pt x="1129" y="1390"/>
                  </a:cubicBezTo>
                  <a:lnTo>
                    <a:pt x="980" y="1509"/>
                  </a:lnTo>
                  <a:cubicBezTo>
                    <a:pt x="930" y="1569"/>
                    <a:pt x="870" y="1619"/>
                    <a:pt x="820" y="1679"/>
                  </a:cubicBezTo>
                  <a:cubicBezTo>
                    <a:pt x="720" y="1769"/>
                    <a:pt x="630" y="1869"/>
                    <a:pt x="550" y="1979"/>
                  </a:cubicBezTo>
                  <a:cubicBezTo>
                    <a:pt x="490" y="2049"/>
                    <a:pt x="430" y="2129"/>
                    <a:pt x="390" y="2209"/>
                  </a:cubicBezTo>
                  <a:cubicBezTo>
                    <a:pt x="360" y="2258"/>
                    <a:pt x="330" y="2309"/>
                    <a:pt x="301" y="2369"/>
                  </a:cubicBezTo>
                  <a:cubicBezTo>
                    <a:pt x="281" y="2398"/>
                    <a:pt x="270" y="2438"/>
                    <a:pt x="250" y="2469"/>
                  </a:cubicBezTo>
                  <a:cubicBezTo>
                    <a:pt x="221" y="2538"/>
                    <a:pt x="201" y="2609"/>
                    <a:pt x="170" y="2678"/>
                  </a:cubicBezTo>
                  <a:cubicBezTo>
                    <a:pt x="150" y="2748"/>
                    <a:pt x="130" y="2828"/>
                    <a:pt x="110" y="2908"/>
                  </a:cubicBezTo>
                  <a:cubicBezTo>
                    <a:pt x="70" y="3058"/>
                    <a:pt x="41" y="3208"/>
                    <a:pt x="21" y="3357"/>
                  </a:cubicBezTo>
                  <a:cubicBezTo>
                    <a:pt x="10" y="3397"/>
                    <a:pt x="10" y="3437"/>
                    <a:pt x="1" y="3477"/>
                  </a:cubicBezTo>
                  <a:cubicBezTo>
                    <a:pt x="10" y="3528"/>
                    <a:pt x="21" y="3588"/>
                    <a:pt x="41" y="3637"/>
                  </a:cubicBezTo>
                  <a:lnTo>
                    <a:pt x="101" y="3817"/>
                  </a:lnTo>
                  <a:cubicBezTo>
                    <a:pt x="161" y="3957"/>
                    <a:pt x="250" y="4087"/>
                    <a:pt x="340" y="4207"/>
                  </a:cubicBezTo>
                  <a:cubicBezTo>
                    <a:pt x="400" y="4277"/>
                    <a:pt x="450" y="4337"/>
                    <a:pt x="510" y="4397"/>
                  </a:cubicBezTo>
                  <a:cubicBezTo>
                    <a:pt x="560" y="4457"/>
                    <a:pt x="620" y="4507"/>
                    <a:pt x="680" y="4556"/>
                  </a:cubicBezTo>
                  <a:cubicBezTo>
                    <a:pt x="780" y="4616"/>
                    <a:pt x="870" y="4687"/>
                    <a:pt x="960" y="4756"/>
                  </a:cubicBezTo>
                  <a:cubicBezTo>
                    <a:pt x="1100" y="4867"/>
                    <a:pt x="1240" y="4976"/>
                    <a:pt x="1400" y="5066"/>
                  </a:cubicBezTo>
                  <a:cubicBezTo>
                    <a:pt x="1549" y="5156"/>
                    <a:pt x="1709" y="5246"/>
                    <a:pt x="1859" y="5336"/>
                  </a:cubicBezTo>
                  <a:cubicBezTo>
                    <a:pt x="1929" y="5376"/>
                    <a:pt x="1999" y="5416"/>
                    <a:pt x="2079" y="5456"/>
                  </a:cubicBezTo>
                  <a:cubicBezTo>
                    <a:pt x="2159" y="5496"/>
                    <a:pt x="2239" y="5536"/>
                    <a:pt x="2328" y="5576"/>
                  </a:cubicBezTo>
                  <a:cubicBezTo>
                    <a:pt x="2479" y="5656"/>
                    <a:pt x="2628" y="5726"/>
                    <a:pt x="2788" y="5795"/>
                  </a:cubicBezTo>
                  <a:cubicBezTo>
                    <a:pt x="3058" y="5906"/>
                    <a:pt x="3338" y="5986"/>
                    <a:pt x="3618" y="6066"/>
                  </a:cubicBezTo>
                  <a:cubicBezTo>
                    <a:pt x="3747" y="6106"/>
                    <a:pt x="3878" y="6155"/>
                    <a:pt x="4017" y="6186"/>
                  </a:cubicBezTo>
                  <a:cubicBezTo>
                    <a:pt x="4087" y="6206"/>
                    <a:pt x="4167" y="6215"/>
                    <a:pt x="4247" y="6235"/>
                  </a:cubicBezTo>
                  <a:lnTo>
                    <a:pt x="4427" y="6265"/>
                  </a:lnTo>
                  <a:lnTo>
                    <a:pt x="4937" y="6325"/>
                  </a:lnTo>
                  <a:cubicBezTo>
                    <a:pt x="5117" y="6345"/>
                    <a:pt x="5296" y="6365"/>
                    <a:pt x="5476" y="6375"/>
                  </a:cubicBezTo>
                  <a:cubicBezTo>
                    <a:pt x="5566" y="6380"/>
                    <a:pt x="5656" y="6383"/>
                    <a:pt x="5746" y="6383"/>
                  </a:cubicBezTo>
                  <a:cubicBezTo>
                    <a:pt x="5836" y="6383"/>
                    <a:pt x="5926" y="6380"/>
                    <a:pt x="6016" y="6375"/>
                  </a:cubicBezTo>
                  <a:cubicBezTo>
                    <a:pt x="6176" y="6375"/>
                    <a:pt x="6345" y="6365"/>
                    <a:pt x="6505" y="6345"/>
                  </a:cubicBezTo>
                  <a:cubicBezTo>
                    <a:pt x="6615" y="6335"/>
                    <a:pt x="6715" y="6315"/>
                    <a:pt x="6815" y="6295"/>
                  </a:cubicBezTo>
                  <a:cubicBezTo>
                    <a:pt x="7164" y="6226"/>
                    <a:pt x="7504" y="6126"/>
                    <a:pt x="7854" y="6055"/>
                  </a:cubicBezTo>
                  <a:cubicBezTo>
                    <a:pt x="7944" y="6035"/>
                    <a:pt x="8034" y="6015"/>
                    <a:pt x="8114" y="5995"/>
                  </a:cubicBezTo>
                  <a:cubicBezTo>
                    <a:pt x="8204" y="5975"/>
                    <a:pt x="8284" y="5955"/>
                    <a:pt x="8374" y="5926"/>
                  </a:cubicBezTo>
                  <a:cubicBezTo>
                    <a:pt x="8534" y="5875"/>
                    <a:pt x="8694" y="5815"/>
                    <a:pt x="8843" y="5756"/>
                  </a:cubicBezTo>
                  <a:cubicBezTo>
                    <a:pt x="9043" y="5666"/>
                    <a:pt x="9243" y="5576"/>
                    <a:pt x="9433" y="5466"/>
                  </a:cubicBezTo>
                  <a:cubicBezTo>
                    <a:pt x="9613" y="5366"/>
                    <a:pt x="9782" y="5256"/>
                    <a:pt x="9942" y="5136"/>
                  </a:cubicBezTo>
                  <a:cubicBezTo>
                    <a:pt x="10092" y="5016"/>
                    <a:pt x="10232" y="4876"/>
                    <a:pt x="10372" y="4727"/>
                  </a:cubicBezTo>
                  <a:cubicBezTo>
                    <a:pt x="10502" y="4587"/>
                    <a:pt x="10632" y="4447"/>
                    <a:pt x="10761" y="4297"/>
                  </a:cubicBezTo>
                  <a:lnTo>
                    <a:pt x="10881" y="4117"/>
                  </a:lnTo>
                  <a:lnTo>
                    <a:pt x="11032" y="3907"/>
                  </a:lnTo>
                  <a:cubicBezTo>
                    <a:pt x="11081" y="3837"/>
                    <a:pt x="11121" y="3757"/>
                    <a:pt x="11152" y="3677"/>
                  </a:cubicBezTo>
                  <a:lnTo>
                    <a:pt x="11241" y="3497"/>
                  </a:lnTo>
                  <a:cubicBezTo>
                    <a:pt x="11271" y="3428"/>
                    <a:pt x="11291" y="3357"/>
                    <a:pt x="11311" y="3288"/>
                  </a:cubicBezTo>
                  <a:cubicBezTo>
                    <a:pt x="11331" y="3198"/>
                    <a:pt x="11351" y="3108"/>
                    <a:pt x="11361" y="3018"/>
                  </a:cubicBezTo>
                  <a:cubicBezTo>
                    <a:pt x="11371" y="2918"/>
                    <a:pt x="11381" y="2828"/>
                    <a:pt x="11391" y="2728"/>
                  </a:cubicBezTo>
                  <a:cubicBezTo>
                    <a:pt x="11391" y="2678"/>
                    <a:pt x="11401" y="2618"/>
                    <a:pt x="11411" y="2558"/>
                  </a:cubicBezTo>
                  <a:cubicBezTo>
                    <a:pt x="11411" y="2538"/>
                    <a:pt x="11421" y="2518"/>
                    <a:pt x="11421" y="2498"/>
                  </a:cubicBezTo>
                  <a:cubicBezTo>
                    <a:pt x="11401" y="2429"/>
                    <a:pt x="11381" y="2358"/>
                    <a:pt x="11351" y="2289"/>
                  </a:cubicBezTo>
                  <a:cubicBezTo>
                    <a:pt x="11281" y="2138"/>
                    <a:pt x="11201" y="2019"/>
                    <a:pt x="11101" y="1889"/>
                  </a:cubicBezTo>
                  <a:cubicBezTo>
                    <a:pt x="11052" y="1839"/>
                    <a:pt x="11012" y="1779"/>
                    <a:pt x="10961" y="1729"/>
                  </a:cubicBezTo>
                  <a:cubicBezTo>
                    <a:pt x="10912" y="1679"/>
                    <a:pt x="10852" y="1619"/>
                    <a:pt x="10801" y="1579"/>
                  </a:cubicBezTo>
                  <a:cubicBezTo>
                    <a:pt x="10692" y="1479"/>
                    <a:pt x="10582" y="1379"/>
                    <a:pt x="10472" y="1290"/>
                  </a:cubicBezTo>
                  <a:cubicBezTo>
                    <a:pt x="10372" y="1219"/>
                    <a:pt x="10282" y="1150"/>
                    <a:pt x="10182" y="1079"/>
                  </a:cubicBezTo>
                  <a:cubicBezTo>
                    <a:pt x="10072" y="999"/>
                    <a:pt x="9962" y="919"/>
                    <a:pt x="9842" y="850"/>
                  </a:cubicBezTo>
                  <a:cubicBezTo>
                    <a:pt x="9793" y="810"/>
                    <a:pt x="9733" y="780"/>
                    <a:pt x="9673" y="740"/>
                  </a:cubicBezTo>
                  <a:cubicBezTo>
                    <a:pt x="9613" y="710"/>
                    <a:pt x="9553" y="670"/>
                    <a:pt x="9493" y="640"/>
                  </a:cubicBezTo>
                  <a:cubicBezTo>
                    <a:pt x="9393" y="580"/>
                    <a:pt x="9283" y="530"/>
                    <a:pt x="9173" y="490"/>
                  </a:cubicBezTo>
                  <a:cubicBezTo>
                    <a:pt x="9073" y="440"/>
                    <a:pt x="8963" y="400"/>
                    <a:pt x="8853" y="360"/>
                  </a:cubicBezTo>
                  <a:cubicBezTo>
                    <a:pt x="8743" y="320"/>
                    <a:pt x="8643" y="280"/>
                    <a:pt x="8534" y="240"/>
                  </a:cubicBezTo>
                  <a:cubicBezTo>
                    <a:pt x="8304" y="180"/>
                    <a:pt x="8074" y="131"/>
                    <a:pt x="7834" y="91"/>
                  </a:cubicBezTo>
                  <a:cubicBezTo>
                    <a:pt x="7634" y="60"/>
                    <a:pt x="7435" y="40"/>
                    <a:pt x="7224" y="31"/>
                  </a:cubicBezTo>
                  <a:cubicBezTo>
                    <a:pt x="7035" y="11"/>
                    <a:pt x="6845" y="0"/>
                    <a:pt x="66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4"/>
            <p:cNvSpPr/>
            <p:nvPr/>
          </p:nvSpPr>
          <p:spPr>
            <a:xfrm flipH="1">
              <a:off x="5229446" y="1011331"/>
              <a:ext cx="738194" cy="245546"/>
            </a:xfrm>
            <a:custGeom>
              <a:avLst/>
              <a:gdLst/>
              <a:ahLst/>
              <a:cxnLst/>
              <a:rect l="l" t="t" r="r" b="b"/>
              <a:pathLst>
                <a:path w="11391" h="3789" extrusionOk="0">
                  <a:moveTo>
                    <a:pt x="0" y="1"/>
                  </a:moveTo>
                  <a:lnTo>
                    <a:pt x="0" y="21"/>
                  </a:lnTo>
                  <a:cubicBezTo>
                    <a:pt x="0" y="91"/>
                    <a:pt x="11" y="161"/>
                    <a:pt x="11" y="221"/>
                  </a:cubicBezTo>
                  <a:lnTo>
                    <a:pt x="40" y="401"/>
                  </a:lnTo>
                  <a:cubicBezTo>
                    <a:pt x="51" y="461"/>
                    <a:pt x="60" y="521"/>
                    <a:pt x="80" y="571"/>
                  </a:cubicBezTo>
                  <a:cubicBezTo>
                    <a:pt x="100" y="640"/>
                    <a:pt x="120" y="720"/>
                    <a:pt x="151" y="780"/>
                  </a:cubicBezTo>
                  <a:cubicBezTo>
                    <a:pt x="171" y="840"/>
                    <a:pt x="191" y="891"/>
                    <a:pt x="211" y="940"/>
                  </a:cubicBezTo>
                  <a:cubicBezTo>
                    <a:pt x="240" y="1000"/>
                    <a:pt x="271" y="1071"/>
                    <a:pt x="300" y="1130"/>
                  </a:cubicBezTo>
                  <a:cubicBezTo>
                    <a:pt x="331" y="1190"/>
                    <a:pt x="370" y="1250"/>
                    <a:pt x="400" y="1310"/>
                  </a:cubicBezTo>
                  <a:cubicBezTo>
                    <a:pt x="440" y="1370"/>
                    <a:pt x="470" y="1430"/>
                    <a:pt x="510" y="1490"/>
                  </a:cubicBezTo>
                  <a:cubicBezTo>
                    <a:pt x="550" y="1540"/>
                    <a:pt x="580" y="1590"/>
                    <a:pt x="620" y="1640"/>
                  </a:cubicBezTo>
                  <a:cubicBezTo>
                    <a:pt x="670" y="1700"/>
                    <a:pt x="710" y="1760"/>
                    <a:pt x="770" y="1810"/>
                  </a:cubicBezTo>
                  <a:cubicBezTo>
                    <a:pt x="820" y="1870"/>
                    <a:pt x="880" y="1919"/>
                    <a:pt x="940" y="1979"/>
                  </a:cubicBezTo>
                  <a:cubicBezTo>
                    <a:pt x="1050" y="2079"/>
                    <a:pt x="1159" y="2170"/>
                    <a:pt x="1270" y="2270"/>
                  </a:cubicBezTo>
                  <a:cubicBezTo>
                    <a:pt x="1310" y="2299"/>
                    <a:pt x="1359" y="2329"/>
                    <a:pt x="1410" y="2369"/>
                  </a:cubicBezTo>
                  <a:cubicBezTo>
                    <a:pt x="1470" y="2399"/>
                    <a:pt x="1519" y="2439"/>
                    <a:pt x="1579" y="2479"/>
                  </a:cubicBezTo>
                  <a:cubicBezTo>
                    <a:pt x="1689" y="2539"/>
                    <a:pt x="1809" y="2599"/>
                    <a:pt x="1929" y="2659"/>
                  </a:cubicBezTo>
                  <a:cubicBezTo>
                    <a:pt x="2039" y="2719"/>
                    <a:pt x="2159" y="2769"/>
                    <a:pt x="2278" y="2829"/>
                  </a:cubicBezTo>
                  <a:cubicBezTo>
                    <a:pt x="2398" y="2879"/>
                    <a:pt x="2509" y="2929"/>
                    <a:pt x="2629" y="2979"/>
                  </a:cubicBezTo>
                  <a:cubicBezTo>
                    <a:pt x="2669" y="2999"/>
                    <a:pt x="2718" y="3018"/>
                    <a:pt x="2758" y="3038"/>
                  </a:cubicBezTo>
                  <a:cubicBezTo>
                    <a:pt x="2818" y="3058"/>
                    <a:pt x="2878" y="3069"/>
                    <a:pt x="2928" y="3089"/>
                  </a:cubicBezTo>
                  <a:cubicBezTo>
                    <a:pt x="3278" y="3209"/>
                    <a:pt x="3617" y="3338"/>
                    <a:pt x="3967" y="3458"/>
                  </a:cubicBezTo>
                  <a:cubicBezTo>
                    <a:pt x="4157" y="3508"/>
                    <a:pt x="4337" y="3568"/>
                    <a:pt x="4527" y="3608"/>
                  </a:cubicBezTo>
                  <a:cubicBezTo>
                    <a:pt x="4696" y="3648"/>
                    <a:pt x="4867" y="3678"/>
                    <a:pt x="5047" y="3708"/>
                  </a:cubicBezTo>
                  <a:cubicBezTo>
                    <a:pt x="5056" y="3708"/>
                    <a:pt x="5056" y="3718"/>
                    <a:pt x="5067" y="3718"/>
                  </a:cubicBezTo>
                  <a:cubicBezTo>
                    <a:pt x="5266" y="3738"/>
                    <a:pt x="5466" y="3758"/>
                    <a:pt x="5656" y="3768"/>
                  </a:cubicBezTo>
                  <a:cubicBezTo>
                    <a:pt x="5846" y="3778"/>
                    <a:pt x="6026" y="3788"/>
                    <a:pt x="6206" y="3788"/>
                  </a:cubicBezTo>
                  <a:cubicBezTo>
                    <a:pt x="6295" y="3778"/>
                    <a:pt x="6385" y="3778"/>
                    <a:pt x="6475" y="3778"/>
                  </a:cubicBezTo>
                  <a:cubicBezTo>
                    <a:pt x="6575" y="3778"/>
                    <a:pt x="6665" y="3778"/>
                    <a:pt x="6755" y="3768"/>
                  </a:cubicBezTo>
                  <a:cubicBezTo>
                    <a:pt x="6935" y="3748"/>
                    <a:pt x="7125" y="3728"/>
                    <a:pt x="7305" y="3708"/>
                  </a:cubicBezTo>
                  <a:cubicBezTo>
                    <a:pt x="7434" y="3688"/>
                    <a:pt x="7554" y="3678"/>
                    <a:pt x="7684" y="3648"/>
                  </a:cubicBezTo>
                  <a:cubicBezTo>
                    <a:pt x="7824" y="3628"/>
                    <a:pt x="7954" y="3598"/>
                    <a:pt x="8084" y="3568"/>
                  </a:cubicBezTo>
                  <a:cubicBezTo>
                    <a:pt x="8144" y="3548"/>
                    <a:pt x="8204" y="3528"/>
                    <a:pt x="8264" y="3518"/>
                  </a:cubicBezTo>
                  <a:cubicBezTo>
                    <a:pt x="8324" y="3498"/>
                    <a:pt x="8393" y="3478"/>
                    <a:pt x="8453" y="3458"/>
                  </a:cubicBezTo>
                  <a:cubicBezTo>
                    <a:pt x="8524" y="3429"/>
                    <a:pt x="8593" y="3409"/>
                    <a:pt x="8664" y="3378"/>
                  </a:cubicBezTo>
                  <a:cubicBezTo>
                    <a:pt x="8724" y="3358"/>
                    <a:pt x="8773" y="3338"/>
                    <a:pt x="8823" y="3318"/>
                  </a:cubicBezTo>
                  <a:cubicBezTo>
                    <a:pt x="8973" y="3249"/>
                    <a:pt x="9123" y="3178"/>
                    <a:pt x="9263" y="3098"/>
                  </a:cubicBezTo>
                  <a:cubicBezTo>
                    <a:pt x="9403" y="3018"/>
                    <a:pt x="9532" y="2919"/>
                    <a:pt x="9663" y="2819"/>
                  </a:cubicBezTo>
                  <a:cubicBezTo>
                    <a:pt x="9832" y="2699"/>
                    <a:pt x="10003" y="2569"/>
                    <a:pt x="10142" y="2419"/>
                  </a:cubicBezTo>
                  <a:cubicBezTo>
                    <a:pt x="10282" y="2270"/>
                    <a:pt x="10412" y="2110"/>
                    <a:pt x="10542" y="1950"/>
                  </a:cubicBezTo>
                  <a:cubicBezTo>
                    <a:pt x="10672" y="1770"/>
                    <a:pt x="10782" y="1590"/>
                    <a:pt x="10891" y="1410"/>
                  </a:cubicBezTo>
                  <a:cubicBezTo>
                    <a:pt x="10991" y="1250"/>
                    <a:pt x="11071" y="1071"/>
                    <a:pt x="11142" y="900"/>
                  </a:cubicBezTo>
                  <a:cubicBezTo>
                    <a:pt x="11182" y="800"/>
                    <a:pt x="11221" y="711"/>
                    <a:pt x="11241" y="611"/>
                  </a:cubicBezTo>
                  <a:cubicBezTo>
                    <a:pt x="11281" y="491"/>
                    <a:pt x="11311" y="371"/>
                    <a:pt x="11341" y="251"/>
                  </a:cubicBezTo>
                  <a:cubicBezTo>
                    <a:pt x="11361" y="171"/>
                    <a:pt x="11381" y="91"/>
                    <a:pt x="11391" y="11"/>
                  </a:cubicBezTo>
                  <a:lnTo>
                    <a:pt x="11391" y="11"/>
                  </a:lnTo>
                  <a:cubicBezTo>
                    <a:pt x="11381" y="31"/>
                    <a:pt x="11381" y="41"/>
                    <a:pt x="11371" y="51"/>
                  </a:cubicBezTo>
                  <a:cubicBezTo>
                    <a:pt x="11331" y="131"/>
                    <a:pt x="11281" y="201"/>
                    <a:pt x="11231" y="271"/>
                  </a:cubicBezTo>
                  <a:cubicBezTo>
                    <a:pt x="11182" y="341"/>
                    <a:pt x="11142" y="411"/>
                    <a:pt x="11091" y="481"/>
                  </a:cubicBezTo>
                  <a:cubicBezTo>
                    <a:pt x="11031" y="551"/>
                    <a:pt x="10982" y="631"/>
                    <a:pt x="10911" y="691"/>
                  </a:cubicBezTo>
                  <a:cubicBezTo>
                    <a:pt x="10862" y="760"/>
                    <a:pt x="10802" y="820"/>
                    <a:pt x="10742" y="880"/>
                  </a:cubicBezTo>
                  <a:cubicBezTo>
                    <a:pt x="10622" y="1011"/>
                    <a:pt x="10492" y="1120"/>
                    <a:pt x="10362" y="1240"/>
                  </a:cubicBezTo>
                  <a:cubicBezTo>
                    <a:pt x="10292" y="1300"/>
                    <a:pt x="10222" y="1360"/>
                    <a:pt x="10152" y="1410"/>
                  </a:cubicBezTo>
                  <a:cubicBezTo>
                    <a:pt x="10082" y="1470"/>
                    <a:pt x="10012" y="1510"/>
                    <a:pt x="9932" y="1550"/>
                  </a:cubicBezTo>
                  <a:cubicBezTo>
                    <a:pt x="9623" y="1740"/>
                    <a:pt x="9293" y="1899"/>
                    <a:pt x="8953" y="2039"/>
                  </a:cubicBezTo>
                  <a:cubicBezTo>
                    <a:pt x="8793" y="2099"/>
                    <a:pt x="8624" y="2159"/>
                    <a:pt x="8453" y="2210"/>
                  </a:cubicBezTo>
                  <a:cubicBezTo>
                    <a:pt x="8294" y="2259"/>
                    <a:pt x="8124" y="2299"/>
                    <a:pt x="7964" y="2329"/>
                  </a:cubicBezTo>
                  <a:cubicBezTo>
                    <a:pt x="7864" y="2349"/>
                    <a:pt x="7774" y="2369"/>
                    <a:pt x="7684" y="2389"/>
                  </a:cubicBezTo>
                  <a:cubicBezTo>
                    <a:pt x="7594" y="2409"/>
                    <a:pt x="7514" y="2439"/>
                    <a:pt x="7425" y="2459"/>
                  </a:cubicBezTo>
                  <a:cubicBezTo>
                    <a:pt x="7254" y="2499"/>
                    <a:pt x="7075" y="2539"/>
                    <a:pt x="6905" y="2569"/>
                  </a:cubicBezTo>
                  <a:cubicBezTo>
                    <a:pt x="6735" y="2599"/>
                    <a:pt x="6555" y="2639"/>
                    <a:pt x="6385" y="2649"/>
                  </a:cubicBezTo>
                  <a:cubicBezTo>
                    <a:pt x="6195" y="2669"/>
                    <a:pt x="6015" y="2669"/>
                    <a:pt x="5826" y="2669"/>
                  </a:cubicBezTo>
                  <a:cubicBezTo>
                    <a:pt x="5656" y="2669"/>
                    <a:pt x="5476" y="2659"/>
                    <a:pt x="5296" y="2649"/>
                  </a:cubicBezTo>
                  <a:lnTo>
                    <a:pt x="4756" y="2589"/>
                  </a:lnTo>
                  <a:cubicBezTo>
                    <a:pt x="4567" y="2569"/>
                    <a:pt x="4387" y="2549"/>
                    <a:pt x="4197" y="2529"/>
                  </a:cubicBezTo>
                  <a:cubicBezTo>
                    <a:pt x="4027" y="2499"/>
                    <a:pt x="3857" y="2449"/>
                    <a:pt x="3688" y="2409"/>
                  </a:cubicBezTo>
                  <a:cubicBezTo>
                    <a:pt x="3348" y="2319"/>
                    <a:pt x="2998" y="2230"/>
                    <a:pt x="2658" y="2110"/>
                  </a:cubicBezTo>
                  <a:cubicBezTo>
                    <a:pt x="2489" y="2039"/>
                    <a:pt x="2309" y="1959"/>
                    <a:pt x="2139" y="1879"/>
                  </a:cubicBezTo>
                  <a:cubicBezTo>
                    <a:pt x="1979" y="1800"/>
                    <a:pt x="1829" y="1720"/>
                    <a:pt x="1689" y="1620"/>
                  </a:cubicBezTo>
                  <a:cubicBezTo>
                    <a:pt x="1539" y="1530"/>
                    <a:pt x="1390" y="1440"/>
                    <a:pt x="1250" y="1330"/>
                  </a:cubicBezTo>
                  <a:cubicBezTo>
                    <a:pt x="1090" y="1220"/>
                    <a:pt x="950" y="1110"/>
                    <a:pt x="810" y="980"/>
                  </a:cubicBezTo>
                  <a:cubicBezTo>
                    <a:pt x="680" y="871"/>
                    <a:pt x="540" y="760"/>
                    <a:pt x="430" y="631"/>
                  </a:cubicBezTo>
                  <a:cubicBezTo>
                    <a:pt x="360" y="561"/>
                    <a:pt x="300" y="491"/>
                    <a:pt x="251" y="411"/>
                  </a:cubicBezTo>
                  <a:cubicBezTo>
                    <a:pt x="191" y="341"/>
                    <a:pt x="151" y="261"/>
                    <a:pt x="100" y="191"/>
                  </a:cubicBezTo>
                  <a:cubicBezTo>
                    <a:pt x="60" y="131"/>
                    <a:pt x="31" y="7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4"/>
            <p:cNvSpPr/>
            <p:nvPr/>
          </p:nvSpPr>
          <p:spPr>
            <a:xfrm flipH="1">
              <a:off x="5323931" y="828125"/>
              <a:ext cx="528485" cy="261683"/>
            </a:xfrm>
            <a:custGeom>
              <a:avLst/>
              <a:gdLst/>
              <a:ahLst/>
              <a:cxnLst/>
              <a:rect l="l" t="t" r="r" b="b"/>
              <a:pathLst>
                <a:path w="8155" h="4038" extrusionOk="0">
                  <a:moveTo>
                    <a:pt x="3089" y="1"/>
                  </a:moveTo>
                  <a:cubicBezTo>
                    <a:pt x="3018" y="1"/>
                    <a:pt x="2949" y="1"/>
                    <a:pt x="2879" y="10"/>
                  </a:cubicBezTo>
                  <a:cubicBezTo>
                    <a:pt x="2819" y="10"/>
                    <a:pt x="2759" y="21"/>
                    <a:pt x="2699" y="30"/>
                  </a:cubicBezTo>
                  <a:cubicBezTo>
                    <a:pt x="2599" y="41"/>
                    <a:pt x="2499" y="61"/>
                    <a:pt x="2399" y="81"/>
                  </a:cubicBezTo>
                  <a:cubicBezTo>
                    <a:pt x="2339" y="90"/>
                    <a:pt x="2289" y="101"/>
                    <a:pt x="2229" y="110"/>
                  </a:cubicBezTo>
                  <a:lnTo>
                    <a:pt x="1810" y="230"/>
                  </a:lnTo>
                  <a:cubicBezTo>
                    <a:pt x="1790" y="241"/>
                    <a:pt x="1759" y="241"/>
                    <a:pt x="1730" y="250"/>
                  </a:cubicBezTo>
                  <a:lnTo>
                    <a:pt x="1580" y="310"/>
                  </a:lnTo>
                  <a:cubicBezTo>
                    <a:pt x="1480" y="350"/>
                    <a:pt x="1370" y="390"/>
                    <a:pt x="1260" y="440"/>
                  </a:cubicBezTo>
                  <a:lnTo>
                    <a:pt x="990" y="560"/>
                  </a:lnTo>
                  <a:cubicBezTo>
                    <a:pt x="911" y="600"/>
                    <a:pt x="840" y="640"/>
                    <a:pt x="771" y="690"/>
                  </a:cubicBezTo>
                  <a:cubicBezTo>
                    <a:pt x="711" y="740"/>
                    <a:pt x="651" y="800"/>
                    <a:pt x="600" y="850"/>
                  </a:cubicBezTo>
                  <a:cubicBezTo>
                    <a:pt x="540" y="900"/>
                    <a:pt x="500" y="950"/>
                    <a:pt x="451" y="1009"/>
                  </a:cubicBezTo>
                  <a:cubicBezTo>
                    <a:pt x="351" y="1149"/>
                    <a:pt x="271" y="1300"/>
                    <a:pt x="201" y="1460"/>
                  </a:cubicBezTo>
                  <a:cubicBezTo>
                    <a:pt x="161" y="1549"/>
                    <a:pt x="111" y="1649"/>
                    <a:pt x="81" y="1749"/>
                  </a:cubicBezTo>
                  <a:cubicBezTo>
                    <a:pt x="71" y="1809"/>
                    <a:pt x="61" y="1859"/>
                    <a:pt x="41" y="1909"/>
                  </a:cubicBezTo>
                  <a:cubicBezTo>
                    <a:pt x="31" y="1959"/>
                    <a:pt x="21" y="1999"/>
                    <a:pt x="21" y="2049"/>
                  </a:cubicBezTo>
                  <a:cubicBezTo>
                    <a:pt x="11" y="2139"/>
                    <a:pt x="1" y="2219"/>
                    <a:pt x="1" y="2308"/>
                  </a:cubicBezTo>
                  <a:cubicBezTo>
                    <a:pt x="1" y="2388"/>
                    <a:pt x="1" y="2468"/>
                    <a:pt x="11" y="2559"/>
                  </a:cubicBezTo>
                  <a:cubicBezTo>
                    <a:pt x="21" y="2619"/>
                    <a:pt x="41" y="2668"/>
                    <a:pt x="61" y="2728"/>
                  </a:cubicBezTo>
                  <a:lnTo>
                    <a:pt x="121" y="2878"/>
                  </a:lnTo>
                  <a:cubicBezTo>
                    <a:pt x="151" y="2938"/>
                    <a:pt x="181" y="2998"/>
                    <a:pt x="221" y="3058"/>
                  </a:cubicBezTo>
                  <a:lnTo>
                    <a:pt x="281" y="3148"/>
                  </a:lnTo>
                  <a:cubicBezTo>
                    <a:pt x="301" y="3168"/>
                    <a:pt x="321" y="3198"/>
                    <a:pt x="341" y="3218"/>
                  </a:cubicBezTo>
                  <a:cubicBezTo>
                    <a:pt x="381" y="3248"/>
                    <a:pt x="421" y="3288"/>
                    <a:pt x="461" y="3318"/>
                  </a:cubicBezTo>
                  <a:cubicBezTo>
                    <a:pt x="551" y="3388"/>
                    <a:pt x="640" y="3438"/>
                    <a:pt x="731" y="3498"/>
                  </a:cubicBezTo>
                  <a:cubicBezTo>
                    <a:pt x="780" y="3527"/>
                    <a:pt x="840" y="3567"/>
                    <a:pt x="891" y="3587"/>
                  </a:cubicBezTo>
                  <a:cubicBezTo>
                    <a:pt x="940" y="3618"/>
                    <a:pt x="990" y="3638"/>
                    <a:pt x="1040" y="3667"/>
                  </a:cubicBezTo>
                  <a:cubicBezTo>
                    <a:pt x="1140" y="3707"/>
                    <a:pt x="1230" y="3738"/>
                    <a:pt x="1330" y="3767"/>
                  </a:cubicBezTo>
                  <a:cubicBezTo>
                    <a:pt x="1430" y="3787"/>
                    <a:pt x="1540" y="3818"/>
                    <a:pt x="1640" y="3838"/>
                  </a:cubicBezTo>
                  <a:cubicBezTo>
                    <a:pt x="1850" y="3878"/>
                    <a:pt x="2050" y="3917"/>
                    <a:pt x="2259" y="3947"/>
                  </a:cubicBezTo>
                  <a:cubicBezTo>
                    <a:pt x="2609" y="3997"/>
                    <a:pt x="2969" y="4017"/>
                    <a:pt x="3318" y="4027"/>
                  </a:cubicBezTo>
                  <a:cubicBezTo>
                    <a:pt x="3598" y="4037"/>
                    <a:pt x="3878" y="4037"/>
                    <a:pt x="4168" y="4037"/>
                  </a:cubicBezTo>
                  <a:cubicBezTo>
                    <a:pt x="4308" y="4027"/>
                    <a:pt x="4448" y="4027"/>
                    <a:pt x="4597" y="4027"/>
                  </a:cubicBezTo>
                  <a:cubicBezTo>
                    <a:pt x="4727" y="4017"/>
                    <a:pt x="4867" y="3997"/>
                    <a:pt x="4997" y="3977"/>
                  </a:cubicBezTo>
                  <a:cubicBezTo>
                    <a:pt x="5097" y="3967"/>
                    <a:pt x="5207" y="3947"/>
                    <a:pt x="5307" y="3937"/>
                  </a:cubicBezTo>
                  <a:cubicBezTo>
                    <a:pt x="5447" y="3907"/>
                    <a:pt x="5587" y="3887"/>
                    <a:pt x="5716" y="3858"/>
                  </a:cubicBezTo>
                  <a:cubicBezTo>
                    <a:pt x="5856" y="3827"/>
                    <a:pt x="5986" y="3798"/>
                    <a:pt x="6126" y="3758"/>
                  </a:cubicBezTo>
                  <a:cubicBezTo>
                    <a:pt x="6256" y="3727"/>
                    <a:pt x="6386" y="3687"/>
                    <a:pt x="6526" y="3647"/>
                  </a:cubicBezTo>
                  <a:cubicBezTo>
                    <a:pt x="6646" y="3607"/>
                    <a:pt x="6766" y="3567"/>
                    <a:pt x="6886" y="3518"/>
                  </a:cubicBezTo>
                  <a:cubicBezTo>
                    <a:pt x="6946" y="3487"/>
                    <a:pt x="7015" y="3458"/>
                    <a:pt x="7075" y="3427"/>
                  </a:cubicBezTo>
                  <a:cubicBezTo>
                    <a:pt x="7145" y="3388"/>
                    <a:pt x="7215" y="3348"/>
                    <a:pt x="7285" y="3298"/>
                  </a:cubicBezTo>
                  <a:cubicBezTo>
                    <a:pt x="7415" y="3228"/>
                    <a:pt x="7535" y="3148"/>
                    <a:pt x="7655" y="3058"/>
                  </a:cubicBezTo>
                  <a:cubicBezTo>
                    <a:pt x="7745" y="2988"/>
                    <a:pt x="7825" y="2908"/>
                    <a:pt x="7894" y="2828"/>
                  </a:cubicBezTo>
                  <a:cubicBezTo>
                    <a:pt x="7925" y="2788"/>
                    <a:pt x="7945" y="2758"/>
                    <a:pt x="7965" y="2718"/>
                  </a:cubicBezTo>
                  <a:lnTo>
                    <a:pt x="8025" y="2599"/>
                  </a:lnTo>
                  <a:cubicBezTo>
                    <a:pt x="8054" y="2528"/>
                    <a:pt x="8085" y="2459"/>
                    <a:pt x="8094" y="2388"/>
                  </a:cubicBezTo>
                  <a:cubicBezTo>
                    <a:pt x="8114" y="2319"/>
                    <a:pt x="8134" y="2248"/>
                    <a:pt x="8145" y="2179"/>
                  </a:cubicBezTo>
                  <a:cubicBezTo>
                    <a:pt x="8154" y="2109"/>
                    <a:pt x="8154" y="2029"/>
                    <a:pt x="8154" y="1949"/>
                  </a:cubicBezTo>
                  <a:cubicBezTo>
                    <a:pt x="8145" y="1879"/>
                    <a:pt x="8145" y="1809"/>
                    <a:pt x="8134" y="1739"/>
                  </a:cubicBezTo>
                  <a:lnTo>
                    <a:pt x="8105" y="1589"/>
                  </a:lnTo>
                  <a:cubicBezTo>
                    <a:pt x="8094" y="1559"/>
                    <a:pt x="8074" y="1519"/>
                    <a:pt x="8065" y="1480"/>
                  </a:cubicBezTo>
                  <a:cubicBezTo>
                    <a:pt x="8034" y="1409"/>
                    <a:pt x="8005" y="1349"/>
                    <a:pt x="7974" y="1280"/>
                  </a:cubicBezTo>
                  <a:cubicBezTo>
                    <a:pt x="7934" y="1220"/>
                    <a:pt x="7905" y="1160"/>
                    <a:pt x="7865" y="1100"/>
                  </a:cubicBezTo>
                  <a:cubicBezTo>
                    <a:pt x="7794" y="1009"/>
                    <a:pt x="7715" y="940"/>
                    <a:pt x="7625" y="870"/>
                  </a:cubicBezTo>
                  <a:cubicBezTo>
                    <a:pt x="7565" y="830"/>
                    <a:pt x="7515" y="790"/>
                    <a:pt x="7455" y="760"/>
                  </a:cubicBezTo>
                  <a:cubicBezTo>
                    <a:pt x="7385" y="720"/>
                    <a:pt x="7325" y="690"/>
                    <a:pt x="7265" y="660"/>
                  </a:cubicBezTo>
                  <a:cubicBezTo>
                    <a:pt x="7195" y="610"/>
                    <a:pt x="7125" y="570"/>
                    <a:pt x="7055" y="530"/>
                  </a:cubicBezTo>
                  <a:cubicBezTo>
                    <a:pt x="6995" y="500"/>
                    <a:pt x="6935" y="470"/>
                    <a:pt x="6875" y="450"/>
                  </a:cubicBezTo>
                  <a:cubicBezTo>
                    <a:pt x="6476" y="280"/>
                    <a:pt x="6036" y="210"/>
                    <a:pt x="5616" y="150"/>
                  </a:cubicBezTo>
                  <a:cubicBezTo>
                    <a:pt x="5407" y="121"/>
                    <a:pt x="5207" y="121"/>
                    <a:pt x="4997" y="110"/>
                  </a:cubicBezTo>
                  <a:cubicBezTo>
                    <a:pt x="4887" y="110"/>
                    <a:pt x="4777" y="101"/>
                    <a:pt x="4667" y="101"/>
                  </a:cubicBezTo>
                  <a:cubicBezTo>
                    <a:pt x="4557" y="90"/>
                    <a:pt x="4448" y="90"/>
                    <a:pt x="4337" y="81"/>
                  </a:cubicBezTo>
                  <a:cubicBezTo>
                    <a:pt x="4197" y="70"/>
                    <a:pt x="4058" y="61"/>
                    <a:pt x="3918" y="41"/>
                  </a:cubicBezTo>
                  <a:lnTo>
                    <a:pt x="3498" y="10"/>
                  </a:lnTo>
                  <a:cubicBezTo>
                    <a:pt x="3358" y="10"/>
                    <a:pt x="3218" y="1"/>
                    <a:pt x="30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4"/>
            <p:cNvSpPr/>
            <p:nvPr/>
          </p:nvSpPr>
          <p:spPr>
            <a:xfrm flipH="1">
              <a:off x="5197692" y="727742"/>
              <a:ext cx="786798" cy="545010"/>
            </a:xfrm>
            <a:custGeom>
              <a:avLst/>
              <a:gdLst/>
              <a:ahLst/>
              <a:cxnLst/>
              <a:rect l="l" t="t" r="r" b="b"/>
              <a:pathLst>
                <a:path w="12141" h="8410" extrusionOk="0">
                  <a:moveTo>
                    <a:pt x="6925" y="420"/>
                  </a:moveTo>
                  <a:cubicBezTo>
                    <a:pt x="7115" y="420"/>
                    <a:pt x="7305" y="431"/>
                    <a:pt x="7494" y="451"/>
                  </a:cubicBezTo>
                  <a:cubicBezTo>
                    <a:pt x="7705" y="460"/>
                    <a:pt x="7904" y="480"/>
                    <a:pt x="8104" y="511"/>
                  </a:cubicBezTo>
                  <a:cubicBezTo>
                    <a:pt x="8344" y="551"/>
                    <a:pt x="8574" y="600"/>
                    <a:pt x="8804" y="660"/>
                  </a:cubicBezTo>
                  <a:cubicBezTo>
                    <a:pt x="8913" y="700"/>
                    <a:pt x="9013" y="740"/>
                    <a:pt x="9123" y="780"/>
                  </a:cubicBezTo>
                  <a:cubicBezTo>
                    <a:pt x="9233" y="820"/>
                    <a:pt x="9343" y="860"/>
                    <a:pt x="9443" y="910"/>
                  </a:cubicBezTo>
                  <a:cubicBezTo>
                    <a:pt x="9553" y="950"/>
                    <a:pt x="9663" y="1000"/>
                    <a:pt x="9763" y="1060"/>
                  </a:cubicBezTo>
                  <a:cubicBezTo>
                    <a:pt x="9823" y="1090"/>
                    <a:pt x="9883" y="1130"/>
                    <a:pt x="9943" y="1160"/>
                  </a:cubicBezTo>
                  <a:cubicBezTo>
                    <a:pt x="10003" y="1200"/>
                    <a:pt x="10063" y="1230"/>
                    <a:pt x="10112" y="1270"/>
                  </a:cubicBezTo>
                  <a:cubicBezTo>
                    <a:pt x="10232" y="1339"/>
                    <a:pt x="10342" y="1419"/>
                    <a:pt x="10452" y="1499"/>
                  </a:cubicBezTo>
                  <a:cubicBezTo>
                    <a:pt x="10552" y="1570"/>
                    <a:pt x="10642" y="1639"/>
                    <a:pt x="10742" y="1710"/>
                  </a:cubicBezTo>
                  <a:cubicBezTo>
                    <a:pt x="10852" y="1799"/>
                    <a:pt x="10962" y="1899"/>
                    <a:pt x="11071" y="1999"/>
                  </a:cubicBezTo>
                  <a:cubicBezTo>
                    <a:pt x="11122" y="2039"/>
                    <a:pt x="11182" y="2099"/>
                    <a:pt x="11231" y="2149"/>
                  </a:cubicBezTo>
                  <a:cubicBezTo>
                    <a:pt x="11282" y="2199"/>
                    <a:pt x="11322" y="2259"/>
                    <a:pt x="11371" y="2309"/>
                  </a:cubicBezTo>
                  <a:cubicBezTo>
                    <a:pt x="11471" y="2439"/>
                    <a:pt x="11551" y="2558"/>
                    <a:pt x="11621" y="2709"/>
                  </a:cubicBezTo>
                  <a:cubicBezTo>
                    <a:pt x="11651" y="2778"/>
                    <a:pt x="11671" y="2849"/>
                    <a:pt x="11691" y="2918"/>
                  </a:cubicBezTo>
                  <a:cubicBezTo>
                    <a:pt x="11691" y="2938"/>
                    <a:pt x="11681" y="2958"/>
                    <a:pt x="11681" y="2978"/>
                  </a:cubicBezTo>
                  <a:cubicBezTo>
                    <a:pt x="11671" y="3038"/>
                    <a:pt x="11661" y="3098"/>
                    <a:pt x="11661" y="3148"/>
                  </a:cubicBezTo>
                  <a:cubicBezTo>
                    <a:pt x="11651" y="3248"/>
                    <a:pt x="11641" y="3338"/>
                    <a:pt x="11631" y="3438"/>
                  </a:cubicBezTo>
                  <a:cubicBezTo>
                    <a:pt x="11621" y="3528"/>
                    <a:pt x="11601" y="3618"/>
                    <a:pt x="11581" y="3708"/>
                  </a:cubicBezTo>
                  <a:cubicBezTo>
                    <a:pt x="11561" y="3777"/>
                    <a:pt x="11541" y="3848"/>
                    <a:pt x="11511" y="3917"/>
                  </a:cubicBezTo>
                  <a:lnTo>
                    <a:pt x="11422" y="4097"/>
                  </a:lnTo>
                  <a:cubicBezTo>
                    <a:pt x="11391" y="4177"/>
                    <a:pt x="11351" y="4257"/>
                    <a:pt x="11302" y="4327"/>
                  </a:cubicBezTo>
                  <a:lnTo>
                    <a:pt x="11151" y="4537"/>
                  </a:lnTo>
                  <a:lnTo>
                    <a:pt x="11031" y="4717"/>
                  </a:lnTo>
                  <a:cubicBezTo>
                    <a:pt x="10902" y="4867"/>
                    <a:pt x="10772" y="5007"/>
                    <a:pt x="10642" y="5147"/>
                  </a:cubicBezTo>
                  <a:cubicBezTo>
                    <a:pt x="10502" y="5296"/>
                    <a:pt x="10362" y="5436"/>
                    <a:pt x="10212" y="5556"/>
                  </a:cubicBezTo>
                  <a:cubicBezTo>
                    <a:pt x="10052" y="5676"/>
                    <a:pt x="9883" y="5786"/>
                    <a:pt x="9703" y="5886"/>
                  </a:cubicBezTo>
                  <a:cubicBezTo>
                    <a:pt x="9513" y="5996"/>
                    <a:pt x="9313" y="6086"/>
                    <a:pt x="9113" y="6176"/>
                  </a:cubicBezTo>
                  <a:cubicBezTo>
                    <a:pt x="8964" y="6235"/>
                    <a:pt x="8804" y="6295"/>
                    <a:pt x="8644" y="6346"/>
                  </a:cubicBezTo>
                  <a:cubicBezTo>
                    <a:pt x="8554" y="6375"/>
                    <a:pt x="8474" y="6395"/>
                    <a:pt x="8384" y="6415"/>
                  </a:cubicBezTo>
                  <a:cubicBezTo>
                    <a:pt x="8304" y="6435"/>
                    <a:pt x="8214" y="6455"/>
                    <a:pt x="8124" y="6475"/>
                  </a:cubicBezTo>
                  <a:cubicBezTo>
                    <a:pt x="7774" y="6546"/>
                    <a:pt x="7434" y="6646"/>
                    <a:pt x="7085" y="6715"/>
                  </a:cubicBezTo>
                  <a:cubicBezTo>
                    <a:pt x="6985" y="6735"/>
                    <a:pt x="6885" y="6755"/>
                    <a:pt x="6775" y="6765"/>
                  </a:cubicBezTo>
                  <a:cubicBezTo>
                    <a:pt x="6615" y="6785"/>
                    <a:pt x="6446" y="6795"/>
                    <a:pt x="6286" y="6795"/>
                  </a:cubicBezTo>
                  <a:cubicBezTo>
                    <a:pt x="6196" y="6800"/>
                    <a:pt x="6106" y="6803"/>
                    <a:pt x="6016" y="6803"/>
                  </a:cubicBezTo>
                  <a:cubicBezTo>
                    <a:pt x="5926" y="6803"/>
                    <a:pt x="5836" y="6800"/>
                    <a:pt x="5746" y="6795"/>
                  </a:cubicBezTo>
                  <a:cubicBezTo>
                    <a:pt x="5566" y="6785"/>
                    <a:pt x="5387" y="6765"/>
                    <a:pt x="5207" y="6745"/>
                  </a:cubicBezTo>
                  <a:lnTo>
                    <a:pt x="4697" y="6685"/>
                  </a:lnTo>
                  <a:lnTo>
                    <a:pt x="4517" y="6655"/>
                  </a:lnTo>
                  <a:cubicBezTo>
                    <a:pt x="4437" y="6635"/>
                    <a:pt x="4357" y="6626"/>
                    <a:pt x="4287" y="6606"/>
                  </a:cubicBezTo>
                  <a:cubicBezTo>
                    <a:pt x="4148" y="6575"/>
                    <a:pt x="4017" y="6526"/>
                    <a:pt x="3888" y="6486"/>
                  </a:cubicBezTo>
                  <a:cubicBezTo>
                    <a:pt x="3608" y="6406"/>
                    <a:pt x="3328" y="6326"/>
                    <a:pt x="3058" y="6215"/>
                  </a:cubicBezTo>
                  <a:cubicBezTo>
                    <a:pt x="2898" y="6146"/>
                    <a:pt x="2749" y="6076"/>
                    <a:pt x="2598" y="5996"/>
                  </a:cubicBezTo>
                  <a:cubicBezTo>
                    <a:pt x="2509" y="5956"/>
                    <a:pt x="2429" y="5916"/>
                    <a:pt x="2349" y="5876"/>
                  </a:cubicBezTo>
                  <a:cubicBezTo>
                    <a:pt x="2269" y="5836"/>
                    <a:pt x="2199" y="5796"/>
                    <a:pt x="2129" y="5756"/>
                  </a:cubicBezTo>
                  <a:cubicBezTo>
                    <a:pt x="1979" y="5666"/>
                    <a:pt x="1819" y="5576"/>
                    <a:pt x="1670" y="5486"/>
                  </a:cubicBezTo>
                  <a:cubicBezTo>
                    <a:pt x="1510" y="5396"/>
                    <a:pt x="1370" y="5287"/>
                    <a:pt x="1230" y="5176"/>
                  </a:cubicBezTo>
                  <a:cubicBezTo>
                    <a:pt x="1140" y="5107"/>
                    <a:pt x="1050" y="5036"/>
                    <a:pt x="950" y="4976"/>
                  </a:cubicBezTo>
                  <a:cubicBezTo>
                    <a:pt x="890" y="4927"/>
                    <a:pt x="830" y="4877"/>
                    <a:pt x="780" y="4817"/>
                  </a:cubicBezTo>
                  <a:cubicBezTo>
                    <a:pt x="720" y="4757"/>
                    <a:pt x="670" y="4697"/>
                    <a:pt x="610" y="4627"/>
                  </a:cubicBezTo>
                  <a:cubicBezTo>
                    <a:pt x="520" y="4507"/>
                    <a:pt x="431" y="4377"/>
                    <a:pt x="371" y="4237"/>
                  </a:cubicBezTo>
                  <a:lnTo>
                    <a:pt x="311" y="4057"/>
                  </a:lnTo>
                  <a:cubicBezTo>
                    <a:pt x="291" y="4008"/>
                    <a:pt x="280" y="3948"/>
                    <a:pt x="271" y="3897"/>
                  </a:cubicBezTo>
                  <a:cubicBezTo>
                    <a:pt x="280" y="3857"/>
                    <a:pt x="280" y="3817"/>
                    <a:pt x="291" y="3777"/>
                  </a:cubicBezTo>
                  <a:cubicBezTo>
                    <a:pt x="311" y="3628"/>
                    <a:pt x="340" y="3478"/>
                    <a:pt x="380" y="3328"/>
                  </a:cubicBezTo>
                  <a:cubicBezTo>
                    <a:pt x="400" y="3248"/>
                    <a:pt x="420" y="3168"/>
                    <a:pt x="440" y="3098"/>
                  </a:cubicBezTo>
                  <a:cubicBezTo>
                    <a:pt x="471" y="3029"/>
                    <a:pt x="491" y="2958"/>
                    <a:pt x="520" y="2889"/>
                  </a:cubicBezTo>
                  <a:cubicBezTo>
                    <a:pt x="540" y="2858"/>
                    <a:pt x="551" y="2818"/>
                    <a:pt x="571" y="2789"/>
                  </a:cubicBezTo>
                  <a:cubicBezTo>
                    <a:pt x="600" y="2729"/>
                    <a:pt x="630" y="2678"/>
                    <a:pt x="660" y="2629"/>
                  </a:cubicBezTo>
                  <a:cubicBezTo>
                    <a:pt x="700" y="2549"/>
                    <a:pt x="760" y="2469"/>
                    <a:pt x="820" y="2399"/>
                  </a:cubicBezTo>
                  <a:cubicBezTo>
                    <a:pt x="900" y="2289"/>
                    <a:pt x="990" y="2189"/>
                    <a:pt x="1090" y="2099"/>
                  </a:cubicBezTo>
                  <a:cubicBezTo>
                    <a:pt x="1140" y="2039"/>
                    <a:pt x="1200" y="1989"/>
                    <a:pt x="1250" y="1929"/>
                  </a:cubicBezTo>
                  <a:lnTo>
                    <a:pt x="1399" y="1810"/>
                  </a:lnTo>
                  <a:cubicBezTo>
                    <a:pt x="1439" y="1779"/>
                    <a:pt x="1490" y="1750"/>
                    <a:pt x="1530" y="1710"/>
                  </a:cubicBezTo>
                  <a:cubicBezTo>
                    <a:pt x="1579" y="1670"/>
                    <a:pt x="1639" y="1639"/>
                    <a:pt x="1699" y="1599"/>
                  </a:cubicBezTo>
                  <a:cubicBezTo>
                    <a:pt x="1809" y="1530"/>
                    <a:pt x="1919" y="1459"/>
                    <a:pt x="2039" y="1390"/>
                  </a:cubicBezTo>
                  <a:cubicBezTo>
                    <a:pt x="2259" y="1270"/>
                    <a:pt x="2489" y="1160"/>
                    <a:pt x="2718" y="1050"/>
                  </a:cubicBezTo>
                  <a:cubicBezTo>
                    <a:pt x="2789" y="1020"/>
                    <a:pt x="2849" y="1000"/>
                    <a:pt x="2918" y="970"/>
                  </a:cubicBezTo>
                  <a:cubicBezTo>
                    <a:pt x="2949" y="960"/>
                    <a:pt x="2989" y="950"/>
                    <a:pt x="3018" y="940"/>
                  </a:cubicBezTo>
                  <a:cubicBezTo>
                    <a:pt x="3368" y="850"/>
                    <a:pt x="3738" y="780"/>
                    <a:pt x="4097" y="700"/>
                  </a:cubicBezTo>
                  <a:cubicBezTo>
                    <a:pt x="4307" y="660"/>
                    <a:pt x="4507" y="630"/>
                    <a:pt x="4717" y="600"/>
                  </a:cubicBezTo>
                  <a:cubicBezTo>
                    <a:pt x="4817" y="580"/>
                    <a:pt x="4927" y="560"/>
                    <a:pt x="5027" y="540"/>
                  </a:cubicBezTo>
                  <a:cubicBezTo>
                    <a:pt x="5116" y="520"/>
                    <a:pt x="5207" y="511"/>
                    <a:pt x="5296" y="491"/>
                  </a:cubicBezTo>
                  <a:cubicBezTo>
                    <a:pt x="5466" y="471"/>
                    <a:pt x="5636" y="460"/>
                    <a:pt x="5806" y="440"/>
                  </a:cubicBezTo>
                  <a:cubicBezTo>
                    <a:pt x="6006" y="431"/>
                    <a:pt x="6195" y="431"/>
                    <a:pt x="6395" y="420"/>
                  </a:cubicBezTo>
                  <a:close/>
                  <a:moveTo>
                    <a:pt x="260" y="4377"/>
                  </a:moveTo>
                  <a:cubicBezTo>
                    <a:pt x="291" y="4447"/>
                    <a:pt x="320" y="4507"/>
                    <a:pt x="360" y="4567"/>
                  </a:cubicBezTo>
                  <a:cubicBezTo>
                    <a:pt x="411" y="4637"/>
                    <a:pt x="451" y="4717"/>
                    <a:pt x="511" y="4787"/>
                  </a:cubicBezTo>
                  <a:cubicBezTo>
                    <a:pt x="560" y="4867"/>
                    <a:pt x="620" y="4937"/>
                    <a:pt x="690" y="5007"/>
                  </a:cubicBezTo>
                  <a:cubicBezTo>
                    <a:pt x="800" y="5136"/>
                    <a:pt x="940" y="5247"/>
                    <a:pt x="1070" y="5356"/>
                  </a:cubicBezTo>
                  <a:cubicBezTo>
                    <a:pt x="1210" y="5486"/>
                    <a:pt x="1350" y="5596"/>
                    <a:pt x="1510" y="5706"/>
                  </a:cubicBezTo>
                  <a:cubicBezTo>
                    <a:pt x="1650" y="5816"/>
                    <a:pt x="1799" y="5906"/>
                    <a:pt x="1949" y="5996"/>
                  </a:cubicBezTo>
                  <a:cubicBezTo>
                    <a:pt x="2089" y="6096"/>
                    <a:pt x="2239" y="6176"/>
                    <a:pt x="2399" y="6255"/>
                  </a:cubicBezTo>
                  <a:cubicBezTo>
                    <a:pt x="2569" y="6335"/>
                    <a:pt x="2749" y="6415"/>
                    <a:pt x="2918" y="6486"/>
                  </a:cubicBezTo>
                  <a:cubicBezTo>
                    <a:pt x="3258" y="6606"/>
                    <a:pt x="3608" y="6695"/>
                    <a:pt x="3948" y="6785"/>
                  </a:cubicBezTo>
                  <a:cubicBezTo>
                    <a:pt x="4117" y="6825"/>
                    <a:pt x="4287" y="6875"/>
                    <a:pt x="4457" y="6905"/>
                  </a:cubicBezTo>
                  <a:cubicBezTo>
                    <a:pt x="4647" y="6925"/>
                    <a:pt x="4827" y="6945"/>
                    <a:pt x="5016" y="6965"/>
                  </a:cubicBezTo>
                  <a:lnTo>
                    <a:pt x="5556" y="7025"/>
                  </a:lnTo>
                  <a:cubicBezTo>
                    <a:pt x="5736" y="7035"/>
                    <a:pt x="5916" y="7045"/>
                    <a:pt x="6086" y="7045"/>
                  </a:cubicBezTo>
                  <a:cubicBezTo>
                    <a:pt x="6275" y="7045"/>
                    <a:pt x="6455" y="7045"/>
                    <a:pt x="6645" y="7025"/>
                  </a:cubicBezTo>
                  <a:cubicBezTo>
                    <a:pt x="6815" y="7015"/>
                    <a:pt x="6995" y="6975"/>
                    <a:pt x="7165" y="6945"/>
                  </a:cubicBezTo>
                  <a:cubicBezTo>
                    <a:pt x="7335" y="6915"/>
                    <a:pt x="7514" y="6875"/>
                    <a:pt x="7685" y="6835"/>
                  </a:cubicBezTo>
                  <a:cubicBezTo>
                    <a:pt x="7774" y="6815"/>
                    <a:pt x="7854" y="6785"/>
                    <a:pt x="7944" y="6765"/>
                  </a:cubicBezTo>
                  <a:cubicBezTo>
                    <a:pt x="8034" y="6745"/>
                    <a:pt x="8124" y="6725"/>
                    <a:pt x="8224" y="6705"/>
                  </a:cubicBezTo>
                  <a:cubicBezTo>
                    <a:pt x="8384" y="6675"/>
                    <a:pt x="8554" y="6635"/>
                    <a:pt x="8713" y="6586"/>
                  </a:cubicBezTo>
                  <a:cubicBezTo>
                    <a:pt x="8884" y="6535"/>
                    <a:pt x="9053" y="6475"/>
                    <a:pt x="9213" y="6415"/>
                  </a:cubicBezTo>
                  <a:cubicBezTo>
                    <a:pt x="9553" y="6275"/>
                    <a:pt x="9883" y="6116"/>
                    <a:pt x="10192" y="5926"/>
                  </a:cubicBezTo>
                  <a:cubicBezTo>
                    <a:pt x="10272" y="5886"/>
                    <a:pt x="10342" y="5846"/>
                    <a:pt x="10412" y="5786"/>
                  </a:cubicBezTo>
                  <a:cubicBezTo>
                    <a:pt x="10482" y="5736"/>
                    <a:pt x="10552" y="5676"/>
                    <a:pt x="10622" y="5616"/>
                  </a:cubicBezTo>
                  <a:cubicBezTo>
                    <a:pt x="10752" y="5496"/>
                    <a:pt x="10882" y="5387"/>
                    <a:pt x="11002" y="5256"/>
                  </a:cubicBezTo>
                  <a:cubicBezTo>
                    <a:pt x="11062" y="5196"/>
                    <a:pt x="11122" y="5136"/>
                    <a:pt x="11171" y="5067"/>
                  </a:cubicBezTo>
                  <a:cubicBezTo>
                    <a:pt x="11242" y="5007"/>
                    <a:pt x="11291" y="4927"/>
                    <a:pt x="11351" y="4857"/>
                  </a:cubicBezTo>
                  <a:cubicBezTo>
                    <a:pt x="11402" y="4787"/>
                    <a:pt x="11442" y="4717"/>
                    <a:pt x="11491" y="4647"/>
                  </a:cubicBezTo>
                  <a:cubicBezTo>
                    <a:pt x="11541" y="4577"/>
                    <a:pt x="11591" y="4507"/>
                    <a:pt x="11631" y="4427"/>
                  </a:cubicBezTo>
                  <a:cubicBezTo>
                    <a:pt x="11641" y="4417"/>
                    <a:pt x="11641" y="4407"/>
                    <a:pt x="11651" y="4387"/>
                  </a:cubicBezTo>
                  <a:lnTo>
                    <a:pt x="11651" y="4387"/>
                  </a:lnTo>
                  <a:cubicBezTo>
                    <a:pt x="11641" y="4467"/>
                    <a:pt x="11621" y="4547"/>
                    <a:pt x="11601" y="4627"/>
                  </a:cubicBezTo>
                  <a:cubicBezTo>
                    <a:pt x="11571" y="4747"/>
                    <a:pt x="11541" y="4867"/>
                    <a:pt x="11501" y="4987"/>
                  </a:cubicBezTo>
                  <a:cubicBezTo>
                    <a:pt x="11481" y="5087"/>
                    <a:pt x="11442" y="5176"/>
                    <a:pt x="11402" y="5276"/>
                  </a:cubicBezTo>
                  <a:cubicBezTo>
                    <a:pt x="11331" y="5447"/>
                    <a:pt x="11251" y="5626"/>
                    <a:pt x="11151" y="5786"/>
                  </a:cubicBezTo>
                  <a:cubicBezTo>
                    <a:pt x="11042" y="5966"/>
                    <a:pt x="10932" y="6146"/>
                    <a:pt x="10802" y="6326"/>
                  </a:cubicBezTo>
                  <a:cubicBezTo>
                    <a:pt x="10672" y="6486"/>
                    <a:pt x="10542" y="6646"/>
                    <a:pt x="10402" y="6795"/>
                  </a:cubicBezTo>
                  <a:cubicBezTo>
                    <a:pt x="10263" y="6945"/>
                    <a:pt x="10092" y="7075"/>
                    <a:pt x="9923" y="7195"/>
                  </a:cubicBezTo>
                  <a:cubicBezTo>
                    <a:pt x="9792" y="7295"/>
                    <a:pt x="9663" y="7394"/>
                    <a:pt x="9523" y="7474"/>
                  </a:cubicBezTo>
                  <a:cubicBezTo>
                    <a:pt x="9383" y="7554"/>
                    <a:pt x="9233" y="7625"/>
                    <a:pt x="9083" y="7694"/>
                  </a:cubicBezTo>
                  <a:cubicBezTo>
                    <a:pt x="9033" y="7714"/>
                    <a:pt x="8984" y="7734"/>
                    <a:pt x="8924" y="7754"/>
                  </a:cubicBezTo>
                  <a:cubicBezTo>
                    <a:pt x="8853" y="7785"/>
                    <a:pt x="8784" y="7805"/>
                    <a:pt x="8713" y="7834"/>
                  </a:cubicBezTo>
                  <a:cubicBezTo>
                    <a:pt x="8653" y="7854"/>
                    <a:pt x="8584" y="7874"/>
                    <a:pt x="8524" y="7894"/>
                  </a:cubicBezTo>
                  <a:cubicBezTo>
                    <a:pt x="8464" y="7904"/>
                    <a:pt x="8404" y="7924"/>
                    <a:pt x="8344" y="7944"/>
                  </a:cubicBezTo>
                  <a:cubicBezTo>
                    <a:pt x="8214" y="7974"/>
                    <a:pt x="8084" y="8004"/>
                    <a:pt x="7944" y="8024"/>
                  </a:cubicBezTo>
                  <a:cubicBezTo>
                    <a:pt x="7814" y="8054"/>
                    <a:pt x="7694" y="8064"/>
                    <a:pt x="7565" y="8084"/>
                  </a:cubicBezTo>
                  <a:cubicBezTo>
                    <a:pt x="7385" y="8104"/>
                    <a:pt x="7195" y="8124"/>
                    <a:pt x="7015" y="8144"/>
                  </a:cubicBezTo>
                  <a:cubicBezTo>
                    <a:pt x="6925" y="8154"/>
                    <a:pt x="6835" y="8154"/>
                    <a:pt x="6735" y="8154"/>
                  </a:cubicBezTo>
                  <a:cubicBezTo>
                    <a:pt x="6645" y="8154"/>
                    <a:pt x="6555" y="8154"/>
                    <a:pt x="6466" y="8164"/>
                  </a:cubicBezTo>
                  <a:cubicBezTo>
                    <a:pt x="6286" y="8164"/>
                    <a:pt x="6106" y="8154"/>
                    <a:pt x="5916" y="8144"/>
                  </a:cubicBezTo>
                  <a:cubicBezTo>
                    <a:pt x="5726" y="8134"/>
                    <a:pt x="5526" y="8114"/>
                    <a:pt x="5327" y="8094"/>
                  </a:cubicBezTo>
                  <a:cubicBezTo>
                    <a:pt x="5316" y="8094"/>
                    <a:pt x="5316" y="8084"/>
                    <a:pt x="5307" y="8084"/>
                  </a:cubicBezTo>
                  <a:cubicBezTo>
                    <a:pt x="5127" y="8054"/>
                    <a:pt x="4956" y="8024"/>
                    <a:pt x="4787" y="7984"/>
                  </a:cubicBezTo>
                  <a:cubicBezTo>
                    <a:pt x="4597" y="7944"/>
                    <a:pt x="4417" y="7884"/>
                    <a:pt x="4227" y="7834"/>
                  </a:cubicBezTo>
                  <a:cubicBezTo>
                    <a:pt x="3877" y="7714"/>
                    <a:pt x="3538" y="7585"/>
                    <a:pt x="3188" y="7465"/>
                  </a:cubicBezTo>
                  <a:cubicBezTo>
                    <a:pt x="3138" y="7445"/>
                    <a:pt x="3078" y="7434"/>
                    <a:pt x="3018" y="7414"/>
                  </a:cubicBezTo>
                  <a:cubicBezTo>
                    <a:pt x="2978" y="7394"/>
                    <a:pt x="2929" y="7375"/>
                    <a:pt x="2889" y="7355"/>
                  </a:cubicBezTo>
                  <a:cubicBezTo>
                    <a:pt x="2769" y="7305"/>
                    <a:pt x="2658" y="7255"/>
                    <a:pt x="2538" y="7205"/>
                  </a:cubicBezTo>
                  <a:cubicBezTo>
                    <a:pt x="2419" y="7145"/>
                    <a:pt x="2299" y="7095"/>
                    <a:pt x="2189" y="7035"/>
                  </a:cubicBezTo>
                  <a:cubicBezTo>
                    <a:pt x="2069" y="6975"/>
                    <a:pt x="1949" y="6915"/>
                    <a:pt x="1839" y="6855"/>
                  </a:cubicBezTo>
                  <a:cubicBezTo>
                    <a:pt x="1779" y="6815"/>
                    <a:pt x="1730" y="6775"/>
                    <a:pt x="1670" y="6745"/>
                  </a:cubicBezTo>
                  <a:cubicBezTo>
                    <a:pt x="1619" y="6705"/>
                    <a:pt x="1570" y="6675"/>
                    <a:pt x="1530" y="6646"/>
                  </a:cubicBezTo>
                  <a:cubicBezTo>
                    <a:pt x="1419" y="6546"/>
                    <a:pt x="1310" y="6455"/>
                    <a:pt x="1200" y="6355"/>
                  </a:cubicBezTo>
                  <a:cubicBezTo>
                    <a:pt x="1140" y="6295"/>
                    <a:pt x="1080" y="6246"/>
                    <a:pt x="1030" y="6186"/>
                  </a:cubicBezTo>
                  <a:cubicBezTo>
                    <a:pt x="970" y="6136"/>
                    <a:pt x="930" y="6076"/>
                    <a:pt x="880" y="6016"/>
                  </a:cubicBezTo>
                  <a:cubicBezTo>
                    <a:pt x="840" y="5966"/>
                    <a:pt x="810" y="5916"/>
                    <a:pt x="770" y="5866"/>
                  </a:cubicBezTo>
                  <a:cubicBezTo>
                    <a:pt x="730" y="5806"/>
                    <a:pt x="700" y="5746"/>
                    <a:pt x="660" y="5686"/>
                  </a:cubicBezTo>
                  <a:cubicBezTo>
                    <a:pt x="630" y="5626"/>
                    <a:pt x="591" y="5566"/>
                    <a:pt x="560" y="5506"/>
                  </a:cubicBezTo>
                  <a:cubicBezTo>
                    <a:pt x="531" y="5447"/>
                    <a:pt x="500" y="5376"/>
                    <a:pt x="471" y="5316"/>
                  </a:cubicBezTo>
                  <a:cubicBezTo>
                    <a:pt x="451" y="5267"/>
                    <a:pt x="431" y="5216"/>
                    <a:pt x="411" y="5156"/>
                  </a:cubicBezTo>
                  <a:cubicBezTo>
                    <a:pt x="380" y="5096"/>
                    <a:pt x="360" y="5016"/>
                    <a:pt x="340" y="4947"/>
                  </a:cubicBezTo>
                  <a:cubicBezTo>
                    <a:pt x="320" y="4897"/>
                    <a:pt x="311" y="4837"/>
                    <a:pt x="300" y="4777"/>
                  </a:cubicBezTo>
                  <a:lnTo>
                    <a:pt x="271" y="4597"/>
                  </a:lnTo>
                  <a:cubicBezTo>
                    <a:pt x="271" y="4537"/>
                    <a:pt x="260" y="4467"/>
                    <a:pt x="260" y="4397"/>
                  </a:cubicBezTo>
                  <a:lnTo>
                    <a:pt x="260" y="4377"/>
                  </a:lnTo>
                  <a:close/>
                  <a:moveTo>
                    <a:pt x="7105" y="1"/>
                  </a:moveTo>
                  <a:cubicBezTo>
                    <a:pt x="6805" y="1"/>
                    <a:pt x="6495" y="21"/>
                    <a:pt x="6186" y="41"/>
                  </a:cubicBezTo>
                  <a:cubicBezTo>
                    <a:pt x="6016" y="51"/>
                    <a:pt x="5836" y="71"/>
                    <a:pt x="5656" y="91"/>
                  </a:cubicBezTo>
                  <a:cubicBezTo>
                    <a:pt x="5466" y="121"/>
                    <a:pt x="5276" y="140"/>
                    <a:pt x="5087" y="180"/>
                  </a:cubicBezTo>
                  <a:cubicBezTo>
                    <a:pt x="4907" y="220"/>
                    <a:pt x="4717" y="260"/>
                    <a:pt x="4537" y="291"/>
                  </a:cubicBezTo>
                  <a:cubicBezTo>
                    <a:pt x="4357" y="331"/>
                    <a:pt x="4188" y="360"/>
                    <a:pt x="4008" y="400"/>
                  </a:cubicBezTo>
                  <a:cubicBezTo>
                    <a:pt x="3648" y="480"/>
                    <a:pt x="3278" y="560"/>
                    <a:pt x="2918" y="660"/>
                  </a:cubicBezTo>
                  <a:cubicBezTo>
                    <a:pt x="2749" y="710"/>
                    <a:pt x="2578" y="770"/>
                    <a:pt x="2409" y="830"/>
                  </a:cubicBezTo>
                  <a:cubicBezTo>
                    <a:pt x="2229" y="900"/>
                    <a:pt x="2049" y="970"/>
                    <a:pt x="1869" y="1050"/>
                  </a:cubicBezTo>
                  <a:cubicBezTo>
                    <a:pt x="1699" y="1120"/>
                    <a:pt x="1530" y="1200"/>
                    <a:pt x="1370" y="1290"/>
                  </a:cubicBezTo>
                  <a:cubicBezTo>
                    <a:pt x="1290" y="1330"/>
                    <a:pt x="1220" y="1370"/>
                    <a:pt x="1150" y="1430"/>
                  </a:cubicBezTo>
                  <a:cubicBezTo>
                    <a:pt x="1070" y="1490"/>
                    <a:pt x="990" y="1550"/>
                    <a:pt x="920" y="1619"/>
                  </a:cubicBezTo>
                  <a:cubicBezTo>
                    <a:pt x="850" y="1679"/>
                    <a:pt x="790" y="1750"/>
                    <a:pt x="720" y="1810"/>
                  </a:cubicBezTo>
                  <a:cubicBezTo>
                    <a:pt x="660" y="1869"/>
                    <a:pt x="600" y="1929"/>
                    <a:pt x="551" y="1999"/>
                  </a:cubicBezTo>
                  <a:cubicBezTo>
                    <a:pt x="491" y="2069"/>
                    <a:pt x="440" y="2149"/>
                    <a:pt x="391" y="2229"/>
                  </a:cubicBezTo>
                  <a:cubicBezTo>
                    <a:pt x="351" y="2309"/>
                    <a:pt x="320" y="2399"/>
                    <a:pt x="291" y="2489"/>
                  </a:cubicBezTo>
                  <a:lnTo>
                    <a:pt x="280" y="2489"/>
                  </a:lnTo>
                  <a:cubicBezTo>
                    <a:pt x="271" y="2509"/>
                    <a:pt x="260" y="2529"/>
                    <a:pt x="260" y="2549"/>
                  </a:cubicBezTo>
                  <a:cubicBezTo>
                    <a:pt x="211" y="2638"/>
                    <a:pt x="171" y="2738"/>
                    <a:pt x="140" y="2838"/>
                  </a:cubicBezTo>
                  <a:cubicBezTo>
                    <a:pt x="91" y="3029"/>
                    <a:pt x="71" y="3218"/>
                    <a:pt x="51" y="3408"/>
                  </a:cubicBezTo>
                  <a:cubicBezTo>
                    <a:pt x="31" y="3588"/>
                    <a:pt x="11" y="3768"/>
                    <a:pt x="11" y="3957"/>
                  </a:cubicBezTo>
                  <a:cubicBezTo>
                    <a:pt x="11" y="4048"/>
                    <a:pt x="1" y="4137"/>
                    <a:pt x="1" y="4228"/>
                  </a:cubicBezTo>
                  <a:lnTo>
                    <a:pt x="1" y="4477"/>
                  </a:lnTo>
                  <a:cubicBezTo>
                    <a:pt x="11" y="4657"/>
                    <a:pt x="31" y="4847"/>
                    <a:pt x="71" y="5036"/>
                  </a:cubicBezTo>
                  <a:cubicBezTo>
                    <a:pt x="111" y="5216"/>
                    <a:pt x="160" y="5396"/>
                    <a:pt x="220" y="5566"/>
                  </a:cubicBezTo>
                  <a:cubicBezTo>
                    <a:pt x="260" y="5666"/>
                    <a:pt x="300" y="5766"/>
                    <a:pt x="351" y="5856"/>
                  </a:cubicBezTo>
                  <a:cubicBezTo>
                    <a:pt x="391" y="5936"/>
                    <a:pt x="440" y="6026"/>
                    <a:pt x="491" y="6106"/>
                  </a:cubicBezTo>
                  <a:cubicBezTo>
                    <a:pt x="531" y="6186"/>
                    <a:pt x="591" y="6255"/>
                    <a:pt x="650" y="6326"/>
                  </a:cubicBezTo>
                  <a:cubicBezTo>
                    <a:pt x="710" y="6406"/>
                    <a:pt x="770" y="6475"/>
                    <a:pt x="840" y="6555"/>
                  </a:cubicBezTo>
                  <a:cubicBezTo>
                    <a:pt x="960" y="6685"/>
                    <a:pt x="1100" y="6805"/>
                    <a:pt x="1240" y="6925"/>
                  </a:cubicBezTo>
                  <a:cubicBezTo>
                    <a:pt x="1390" y="7055"/>
                    <a:pt x="1550" y="7155"/>
                    <a:pt x="1710" y="7255"/>
                  </a:cubicBezTo>
                  <a:cubicBezTo>
                    <a:pt x="1869" y="7345"/>
                    <a:pt x="2019" y="7434"/>
                    <a:pt x="2179" y="7514"/>
                  </a:cubicBezTo>
                  <a:cubicBezTo>
                    <a:pt x="2349" y="7594"/>
                    <a:pt x="2519" y="7674"/>
                    <a:pt x="2689" y="7745"/>
                  </a:cubicBezTo>
                  <a:cubicBezTo>
                    <a:pt x="2869" y="7834"/>
                    <a:pt x="3068" y="7884"/>
                    <a:pt x="3258" y="7934"/>
                  </a:cubicBezTo>
                  <a:lnTo>
                    <a:pt x="3797" y="8084"/>
                  </a:lnTo>
                  <a:cubicBezTo>
                    <a:pt x="4157" y="8184"/>
                    <a:pt x="4517" y="8254"/>
                    <a:pt x="4887" y="8314"/>
                  </a:cubicBezTo>
                  <a:cubicBezTo>
                    <a:pt x="5256" y="8364"/>
                    <a:pt x="5626" y="8394"/>
                    <a:pt x="5996" y="8404"/>
                  </a:cubicBezTo>
                  <a:cubicBezTo>
                    <a:pt x="6130" y="8408"/>
                    <a:pt x="6265" y="8410"/>
                    <a:pt x="6401" y="8410"/>
                  </a:cubicBezTo>
                  <a:cubicBezTo>
                    <a:pt x="6640" y="8410"/>
                    <a:pt x="6879" y="8403"/>
                    <a:pt x="7115" y="8384"/>
                  </a:cubicBezTo>
                  <a:cubicBezTo>
                    <a:pt x="7315" y="8364"/>
                    <a:pt x="7505" y="8344"/>
                    <a:pt x="7694" y="8314"/>
                  </a:cubicBezTo>
                  <a:cubicBezTo>
                    <a:pt x="7884" y="8284"/>
                    <a:pt x="8074" y="8244"/>
                    <a:pt x="8254" y="8204"/>
                  </a:cubicBezTo>
                  <a:cubicBezTo>
                    <a:pt x="8444" y="8164"/>
                    <a:pt x="8624" y="8114"/>
                    <a:pt x="8804" y="8054"/>
                  </a:cubicBezTo>
                  <a:cubicBezTo>
                    <a:pt x="8893" y="8024"/>
                    <a:pt x="8993" y="7994"/>
                    <a:pt x="9083" y="7964"/>
                  </a:cubicBezTo>
                  <a:cubicBezTo>
                    <a:pt x="9183" y="7924"/>
                    <a:pt x="9283" y="7894"/>
                    <a:pt x="9383" y="7845"/>
                  </a:cubicBezTo>
                  <a:cubicBezTo>
                    <a:pt x="9403" y="7845"/>
                    <a:pt x="9413" y="7834"/>
                    <a:pt x="9433" y="7825"/>
                  </a:cubicBezTo>
                  <a:cubicBezTo>
                    <a:pt x="9453" y="7825"/>
                    <a:pt x="9463" y="7814"/>
                    <a:pt x="9473" y="7805"/>
                  </a:cubicBezTo>
                  <a:lnTo>
                    <a:pt x="9483" y="7805"/>
                  </a:lnTo>
                  <a:cubicBezTo>
                    <a:pt x="9563" y="7765"/>
                    <a:pt x="9653" y="7725"/>
                    <a:pt x="9733" y="7694"/>
                  </a:cubicBezTo>
                  <a:cubicBezTo>
                    <a:pt x="9812" y="7654"/>
                    <a:pt x="9903" y="7605"/>
                    <a:pt x="9983" y="7554"/>
                  </a:cubicBezTo>
                  <a:cubicBezTo>
                    <a:pt x="10143" y="7465"/>
                    <a:pt x="10292" y="7365"/>
                    <a:pt x="10442" y="7255"/>
                  </a:cubicBezTo>
                  <a:cubicBezTo>
                    <a:pt x="10522" y="7205"/>
                    <a:pt x="10602" y="7135"/>
                    <a:pt x="10682" y="7075"/>
                  </a:cubicBezTo>
                  <a:cubicBezTo>
                    <a:pt x="10752" y="7015"/>
                    <a:pt x="10812" y="6955"/>
                    <a:pt x="10882" y="6895"/>
                  </a:cubicBezTo>
                  <a:cubicBezTo>
                    <a:pt x="11011" y="6765"/>
                    <a:pt x="11142" y="6626"/>
                    <a:pt x="11262" y="6486"/>
                  </a:cubicBezTo>
                  <a:cubicBezTo>
                    <a:pt x="11331" y="6395"/>
                    <a:pt x="11402" y="6306"/>
                    <a:pt x="11462" y="6215"/>
                  </a:cubicBezTo>
                  <a:cubicBezTo>
                    <a:pt x="11521" y="6146"/>
                    <a:pt x="11571" y="6076"/>
                    <a:pt x="11611" y="6006"/>
                  </a:cubicBezTo>
                  <a:cubicBezTo>
                    <a:pt x="11711" y="5856"/>
                    <a:pt x="11801" y="5686"/>
                    <a:pt x="11881" y="5516"/>
                  </a:cubicBezTo>
                  <a:cubicBezTo>
                    <a:pt x="11921" y="5427"/>
                    <a:pt x="11961" y="5327"/>
                    <a:pt x="11991" y="5227"/>
                  </a:cubicBezTo>
                  <a:lnTo>
                    <a:pt x="12051" y="4957"/>
                  </a:lnTo>
                  <a:cubicBezTo>
                    <a:pt x="12081" y="4757"/>
                    <a:pt x="12111" y="4557"/>
                    <a:pt x="12121" y="4347"/>
                  </a:cubicBezTo>
                  <a:cubicBezTo>
                    <a:pt x="12131" y="4157"/>
                    <a:pt x="12131" y="3968"/>
                    <a:pt x="12131" y="3788"/>
                  </a:cubicBezTo>
                  <a:cubicBezTo>
                    <a:pt x="12141" y="3608"/>
                    <a:pt x="12141" y="3428"/>
                    <a:pt x="12121" y="3258"/>
                  </a:cubicBezTo>
                  <a:cubicBezTo>
                    <a:pt x="12091" y="3068"/>
                    <a:pt x="12051" y="2878"/>
                    <a:pt x="12001" y="2689"/>
                  </a:cubicBezTo>
                  <a:cubicBezTo>
                    <a:pt x="11951" y="2558"/>
                    <a:pt x="11891" y="2429"/>
                    <a:pt x="11821" y="2309"/>
                  </a:cubicBezTo>
                  <a:cubicBezTo>
                    <a:pt x="11781" y="2229"/>
                    <a:pt x="11731" y="2149"/>
                    <a:pt x="11681" y="2079"/>
                  </a:cubicBezTo>
                  <a:cubicBezTo>
                    <a:pt x="11621" y="1999"/>
                    <a:pt x="11551" y="1909"/>
                    <a:pt x="11481" y="1829"/>
                  </a:cubicBezTo>
                  <a:cubicBezTo>
                    <a:pt x="11422" y="1759"/>
                    <a:pt x="11362" y="1690"/>
                    <a:pt x="11291" y="1619"/>
                  </a:cubicBezTo>
                  <a:cubicBezTo>
                    <a:pt x="11231" y="1559"/>
                    <a:pt x="11171" y="1499"/>
                    <a:pt x="11102" y="1450"/>
                  </a:cubicBezTo>
                  <a:cubicBezTo>
                    <a:pt x="11022" y="1370"/>
                    <a:pt x="10942" y="1300"/>
                    <a:pt x="10852" y="1240"/>
                  </a:cubicBezTo>
                  <a:cubicBezTo>
                    <a:pt x="10702" y="1120"/>
                    <a:pt x="10552" y="1020"/>
                    <a:pt x="10402" y="910"/>
                  </a:cubicBezTo>
                  <a:cubicBezTo>
                    <a:pt x="10322" y="850"/>
                    <a:pt x="10243" y="800"/>
                    <a:pt x="10163" y="750"/>
                  </a:cubicBezTo>
                  <a:cubicBezTo>
                    <a:pt x="10092" y="700"/>
                    <a:pt x="10012" y="660"/>
                    <a:pt x="9932" y="611"/>
                  </a:cubicBezTo>
                  <a:cubicBezTo>
                    <a:pt x="9832" y="560"/>
                    <a:pt x="9733" y="520"/>
                    <a:pt x="9633" y="471"/>
                  </a:cubicBezTo>
                  <a:lnTo>
                    <a:pt x="9613" y="471"/>
                  </a:lnTo>
                  <a:lnTo>
                    <a:pt x="9613" y="460"/>
                  </a:lnTo>
                  <a:cubicBezTo>
                    <a:pt x="9583" y="451"/>
                    <a:pt x="9563" y="440"/>
                    <a:pt x="9533" y="431"/>
                  </a:cubicBezTo>
                  <a:lnTo>
                    <a:pt x="9523" y="431"/>
                  </a:lnTo>
                  <a:cubicBezTo>
                    <a:pt x="9353" y="351"/>
                    <a:pt x="9183" y="291"/>
                    <a:pt x="9004" y="240"/>
                  </a:cubicBezTo>
                  <a:cubicBezTo>
                    <a:pt x="8833" y="180"/>
                    <a:pt x="8653" y="140"/>
                    <a:pt x="8474" y="111"/>
                  </a:cubicBezTo>
                  <a:cubicBezTo>
                    <a:pt x="8374" y="91"/>
                    <a:pt x="8264" y="71"/>
                    <a:pt x="8154" y="61"/>
                  </a:cubicBezTo>
                  <a:cubicBezTo>
                    <a:pt x="8054" y="51"/>
                    <a:pt x="7964" y="41"/>
                    <a:pt x="7864" y="31"/>
                  </a:cubicBezTo>
                  <a:cubicBezTo>
                    <a:pt x="7685" y="21"/>
                    <a:pt x="7494" y="11"/>
                    <a:pt x="7305"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4"/>
            <p:cNvSpPr/>
            <p:nvPr/>
          </p:nvSpPr>
          <p:spPr>
            <a:xfrm flipH="1">
              <a:off x="5301250" y="804147"/>
              <a:ext cx="569895" cy="309249"/>
            </a:xfrm>
            <a:custGeom>
              <a:avLst/>
              <a:gdLst/>
              <a:ahLst/>
              <a:cxnLst/>
              <a:rect l="l" t="t" r="r" b="b"/>
              <a:pathLst>
                <a:path w="8794" h="4772" extrusionOk="0">
                  <a:moveTo>
                    <a:pt x="3378" y="371"/>
                  </a:moveTo>
                  <a:cubicBezTo>
                    <a:pt x="3507" y="371"/>
                    <a:pt x="3647" y="380"/>
                    <a:pt x="3787" y="380"/>
                  </a:cubicBezTo>
                  <a:lnTo>
                    <a:pt x="4207" y="411"/>
                  </a:lnTo>
                  <a:cubicBezTo>
                    <a:pt x="4347" y="431"/>
                    <a:pt x="4486" y="440"/>
                    <a:pt x="4626" y="451"/>
                  </a:cubicBezTo>
                  <a:cubicBezTo>
                    <a:pt x="4737" y="460"/>
                    <a:pt x="4846" y="460"/>
                    <a:pt x="4956" y="471"/>
                  </a:cubicBezTo>
                  <a:cubicBezTo>
                    <a:pt x="5066" y="471"/>
                    <a:pt x="5176" y="480"/>
                    <a:pt x="5286" y="480"/>
                  </a:cubicBezTo>
                  <a:cubicBezTo>
                    <a:pt x="5496" y="491"/>
                    <a:pt x="5696" y="491"/>
                    <a:pt x="5905" y="520"/>
                  </a:cubicBezTo>
                  <a:cubicBezTo>
                    <a:pt x="6325" y="580"/>
                    <a:pt x="6765" y="650"/>
                    <a:pt x="7164" y="820"/>
                  </a:cubicBezTo>
                  <a:cubicBezTo>
                    <a:pt x="7224" y="840"/>
                    <a:pt x="7284" y="870"/>
                    <a:pt x="7344" y="900"/>
                  </a:cubicBezTo>
                  <a:cubicBezTo>
                    <a:pt x="7414" y="940"/>
                    <a:pt x="7484" y="980"/>
                    <a:pt x="7554" y="1030"/>
                  </a:cubicBezTo>
                  <a:cubicBezTo>
                    <a:pt x="7614" y="1060"/>
                    <a:pt x="7674" y="1090"/>
                    <a:pt x="7744" y="1130"/>
                  </a:cubicBezTo>
                  <a:cubicBezTo>
                    <a:pt x="7804" y="1160"/>
                    <a:pt x="7854" y="1200"/>
                    <a:pt x="7914" y="1240"/>
                  </a:cubicBezTo>
                  <a:cubicBezTo>
                    <a:pt x="8004" y="1310"/>
                    <a:pt x="8083" y="1379"/>
                    <a:pt x="8154" y="1470"/>
                  </a:cubicBezTo>
                  <a:cubicBezTo>
                    <a:pt x="8194" y="1530"/>
                    <a:pt x="8223" y="1590"/>
                    <a:pt x="8263" y="1650"/>
                  </a:cubicBezTo>
                  <a:cubicBezTo>
                    <a:pt x="8294" y="1719"/>
                    <a:pt x="8323" y="1779"/>
                    <a:pt x="8354" y="1850"/>
                  </a:cubicBezTo>
                  <a:cubicBezTo>
                    <a:pt x="8363" y="1889"/>
                    <a:pt x="8383" y="1929"/>
                    <a:pt x="8394" y="1959"/>
                  </a:cubicBezTo>
                  <a:lnTo>
                    <a:pt x="8423" y="2109"/>
                  </a:lnTo>
                  <a:cubicBezTo>
                    <a:pt x="8434" y="2179"/>
                    <a:pt x="8434" y="2249"/>
                    <a:pt x="8443" y="2319"/>
                  </a:cubicBezTo>
                  <a:cubicBezTo>
                    <a:pt x="8443" y="2399"/>
                    <a:pt x="8443" y="2479"/>
                    <a:pt x="8434" y="2549"/>
                  </a:cubicBezTo>
                  <a:cubicBezTo>
                    <a:pt x="8423" y="2618"/>
                    <a:pt x="8403" y="2689"/>
                    <a:pt x="8383" y="2758"/>
                  </a:cubicBezTo>
                  <a:cubicBezTo>
                    <a:pt x="8374" y="2829"/>
                    <a:pt x="8343" y="2898"/>
                    <a:pt x="8314" y="2969"/>
                  </a:cubicBezTo>
                  <a:lnTo>
                    <a:pt x="8254" y="3088"/>
                  </a:lnTo>
                  <a:cubicBezTo>
                    <a:pt x="8234" y="3128"/>
                    <a:pt x="8214" y="3158"/>
                    <a:pt x="8183" y="3198"/>
                  </a:cubicBezTo>
                  <a:cubicBezTo>
                    <a:pt x="8114" y="3278"/>
                    <a:pt x="8034" y="3358"/>
                    <a:pt x="7944" y="3428"/>
                  </a:cubicBezTo>
                  <a:cubicBezTo>
                    <a:pt x="7824" y="3518"/>
                    <a:pt x="7704" y="3598"/>
                    <a:pt x="7574" y="3668"/>
                  </a:cubicBezTo>
                  <a:cubicBezTo>
                    <a:pt x="7504" y="3718"/>
                    <a:pt x="7434" y="3758"/>
                    <a:pt x="7364" y="3797"/>
                  </a:cubicBezTo>
                  <a:cubicBezTo>
                    <a:pt x="7304" y="3828"/>
                    <a:pt x="7235" y="3857"/>
                    <a:pt x="7175" y="3888"/>
                  </a:cubicBezTo>
                  <a:cubicBezTo>
                    <a:pt x="7055" y="3937"/>
                    <a:pt x="6935" y="3977"/>
                    <a:pt x="6815" y="4017"/>
                  </a:cubicBezTo>
                  <a:cubicBezTo>
                    <a:pt x="6675" y="4057"/>
                    <a:pt x="6545" y="4097"/>
                    <a:pt x="6415" y="4128"/>
                  </a:cubicBezTo>
                  <a:cubicBezTo>
                    <a:pt x="6275" y="4168"/>
                    <a:pt x="6145" y="4197"/>
                    <a:pt x="6005" y="4228"/>
                  </a:cubicBezTo>
                  <a:cubicBezTo>
                    <a:pt x="5876" y="4257"/>
                    <a:pt x="5736" y="4277"/>
                    <a:pt x="5596" y="4307"/>
                  </a:cubicBezTo>
                  <a:cubicBezTo>
                    <a:pt x="5496" y="4317"/>
                    <a:pt x="5386" y="4337"/>
                    <a:pt x="5286" y="4347"/>
                  </a:cubicBezTo>
                  <a:cubicBezTo>
                    <a:pt x="5156" y="4367"/>
                    <a:pt x="5016" y="4387"/>
                    <a:pt x="4886" y="4397"/>
                  </a:cubicBezTo>
                  <a:cubicBezTo>
                    <a:pt x="4737" y="4397"/>
                    <a:pt x="4597" y="4397"/>
                    <a:pt x="4457" y="4407"/>
                  </a:cubicBezTo>
                  <a:cubicBezTo>
                    <a:pt x="4167" y="4407"/>
                    <a:pt x="3887" y="4407"/>
                    <a:pt x="3607" y="4397"/>
                  </a:cubicBezTo>
                  <a:cubicBezTo>
                    <a:pt x="3258" y="4387"/>
                    <a:pt x="2898" y="4367"/>
                    <a:pt x="2548" y="4317"/>
                  </a:cubicBezTo>
                  <a:cubicBezTo>
                    <a:pt x="2339" y="4287"/>
                    <a:pt x="2139" y="4248"/>
                    <a:pt x="1929" y="4208"/>
                  </a:cubicBezTo>
                  <a:cubicBezTo>
                    <a:pt x="1829" y="4188"/>
                    <a:pt x="1719" y="4157"/>
                    <a:pt x="1619" y="4137"/>
                  </a:cubicBezTo>
                  <a:cubicBezTo>
                    <a:pt x="1519" y="4108"/>
                    <a:pt x="1429" y="4077"/>
                    <a:pt x="1329" y="4037"/>
                  </a:cubicBezTo>
                  <a:cubicBezTo>
                    <a:pt x="1279" y="4008"/>
                    <a:pt x="1229" y="3988"/>
                    <a:pt x="1180" y="3957"/>
                  </a:cubicBezTo>
                  <a:cubicBezTo>
                    <a:pt x="1129" y="3937"/>
                    <a:pt x="1069" y="3897"/>
                    <a:pt x="1020" y="3868"/>
                  </a:cubicBezTo>
                  <a:cubicBezTo>
                    <a:pt x="929" y="3808"/>
                    <a:pt x="840" y="3758"/>
                    <a:pt x="750" y="3688"/>
                  </a:cubicBezTo>
                  <a:cubicBezTo>
                    <a:pt x="710" y="3658"/>
                    <a:pt x="670" y="3618"/>
                    <a:pt x="630" y="3588"/>
                  </a:cubicBezTo>
                  <a:cubicBezTo>
                    <a:pt x="610" y="3568"/>
                    <a:pt x="590" y="3538"/>
                    <a:pt x="570" y="3518"/>
                  </a:cubicBezTo>
                  <a:lnTo>
                    <a:pt x="510" y="3428"/>
                  </a:lnTo>
                  <a:cubicBezTo>
                    <a:pt x="470" y="3368"/>
                    <a:pt x="440" y="3308"/>
                    <a:pt x="410" y="3248"/>
                  </a:cubicBezTo>
                  <a:lnTo>
                    <a:pt x="350" y="3098"/>
                  </a:lnTo>
                  <a:cubicBezTo>
                    <a:pt x="330" y="3038"/>
                    <a:pt x="310" y="2989"/>
                    <a:pt x="300" y="2929"/>
                  </a:cubicBezTo>
                  <a:cubicBezTo>
                    <a:pt x="290" y="2838"/>
                    <a:pt x="290" y="2758"/>
                    <a:pt x="290" y="2678"/>
                  </a:cubicBezTo>
                  <a:cubicBezTo>
                    <a:pt x="290" y="2589"/>
                    <a:pt x="300" y="2509"/>
                    <a:pt x="310" y="2419"/>
                  </a:cubicBezTo>
                  <a:cubicBezTo>
                    <a:pt x="310" y="2369"/>
                    <a:pt x="320" y="2329"/>
                    <a:pt x="330" y="2279"/>
                  </a:cubicBezTo>
                  <a:cubicBezTo>
                    <a:pt x="350" y="2229"/>
                    <a:pt x="360" y="2179"/>
                    <a:pt x="370" y="2119"/>
                  </a:cubicBezTo>
                  <a:cubicBezTo>
                    <a:pt x="400" y="2019"/>
                    <a:pt x="450" y="1919"/>
                    <a:pt x="490" y="1830"/>
                  </a:cubicBezTo>
                  <a:cubicBezTo>
                    <a:pt x="560" y="1670"/>
                    <a:pt x="640" y="1519"/>
                    <a:pt x="740" y="1379"/>
                  </a:cubicBezTo>
                  <a:cubicBezTo>
                    <a:pt x="789" y="1320"/>
                    <a:pt x="829" y="1270"/>
                    <a:pt x="889" y="1220"/>
                  </a:cubicBezTo>
                  <a:cubicBezTo>
                    <a:pt x="940" y="1170"/>
                    <a:pt x="1000" y="1110"/>
                    <a:pt x="1060" y="1060"/>
                  </a:cubicBezTo>
                  <a:cubicBezTo>
                    <a:pt x="1129" y="1010"/>
                    <a:pt x="1200" y="970"/>
                    <a:pt x="1279" y="930"/>
                  </a:cubicBezTo>
                  <a:lnTo>
                    <a:pt x="1549" y="810"/>
                  </a:lnTo>
                  <a:cubicBezTo>
                    <a:pt x="1659" y="760"/>
                    <a:pt x="1769" y="720"/>
                    <a:pt x="1869" y="680"/>
                  </a:cubicBezTo>
                  <a:lnTo>
                    <a:pt x="2019" y="620"/>
                  </a:lnTo>
                  <a:cubicBezTo>
                    <a:pt x="2048" y="611"/>
                    <a:pt x="2079" y="611"/>
                    <a:pt x="2099" y="600"/>
                  </a:cubicBezTo>
                  <a:lnTo>
                    <a:pt x="2518" y="480"/>
                  </a:lnTo>
                  <a:cubicBezTo>
                    <a:pt x="2578" y="471"/>
                    <a:pt x="2628" y="460"/>
                    <a:pt x="2688" y="451"/>
                  </a:cubicBezTo>
                  <a:cubicBezTo>
                    <a:pt x="2788" y="431"/>
                    <a:pt x="2888" y="411"/>
                    <a:pt x="2988" y="400"/>
                  </a:cubicBezTo>
                  <a:cubicBezTo>
                    <a:pt x="3048" y="391"/>
                    <a:pt x="3108" y="380"/>
                    <a:pt x="3168" y="380"/>
                  </a:cubicBezTo>
                  <a:cubicBezTo>
                    <a:pt x="3238" y="371"/>
                    <a:pt x="3307" y="371"/>
                    <a:pt x="3378" y="371"/>
                  </a:cubicBezTo>
                  <a:close/>
                  <a:moveTo>
                    <a:pt x="4017" y="1"/>
                  </a:moveTo>
                  <a:cubicBezTo>
                    <a:pt x="3877" y="1"/>
                    <a:pt x="3727" y="11"/>
                    <a:pt x="3587" y="21"/>
                  </a:cubicBezTo>
                  <a:cubicBezTo>
                    <a:pt x="3307" y="41"/>
                    <a:pt x="3028" y="81"/>
                    <a:pt x="2758" y="151"/>
                  </a:cubicBezTo>
                  <a:cubicBezTo>
                    <a:pt x="2518" y="191"/>
                    <a:pt x="2288" y="251"/>
                    <a:pt x="2068" y="320"/>
                  </a:cubicBezTo>
                  <a:cubicBezTo>
                    <a:pt x="1939" y="360"/>
                    <a:pt x="1809" y="420"/>
                    <a:pt x="1679" y="471"/>
                  </a:cubicBezTo>
                  <a:cubicBezTo>
                    <a:pt x="1559" y="520"/>
                    <a:pt x="1439" y="580"/>
                    <a:pt x="1319" y="640"/>
                  </a:cubicBezTo>
                  <a:cubicBezTo>
                    <a:pt x="1220" y="690"/>
                    <a:pt x="1109" y="750"/>
                    <a:pt x="1009" y="820"/>
                  </a:cubicBezTo>
                  <a:cubicBezTo>
                    <a:pt x="1009" y="820"/>
                    <a:pt x="1000" y="820"/>
                    <a:pt x="1000" y="830"/>
                  </a:cubicBezTo>
                  <a:lnTo>
                    <a:pt x="940" y="860"/>
                  </a:lnTo>
                  <a:cubicBezTo>
                    <a:pt x="880" y="900"/>
                    <a:pt x="820" y="950"/>
                    <a:pt x="770" y="1000"/>
                  </a:cubicBezTo>
                  <a:cubicBezTo>
                    <a:pt x="660" y="1100"/>
                    <a:pt x="560" y="1200"/>
                    <a:pt x="480" y="1310"/>
                  </a:cubicBezTo>
                  <a:cubicBezTo>
                    <a:pt x="400" y="1430"/>
                    <a:pt x="330" y="1539"/>
                    <a:pt x="270" y="1659"/>
                  </a:cubicBezTo>
                  <a:cubicBezTo>
                    <a:pt x="200" y="1790"/>
                    <a:pt x="140" y="1919"/>
                    <a:pt x="90" y="2049"/>
                  </a:cubicBezTo>
                  <a:cubicBezTo>
                    <a:pt x="50" y="2179"/>
                    <a:pt x="30" y="2329"/>
                    <a:pt x="10" y="2469"/>
                  </a:cubicBezTo>
                  <a:cubicBezTo>
                    <a:pt x="10" y="2529"/>
                    <a:pt x="1" y="2589"/>
                    <a:pt x="1" y="2658"/>
                  </a:cubicBezTo>
                  <a:cubicBezTo>
                    <a:pt x="1" y="2738"/>
                    <a:pt x="10" y="2809"/>
                    <a:pt x="21" y="2889"/>
                  </a:cubicBezTo>
                  <a:cubicBezTo>
                    <a:pt x="41" y="2949"/>
                    <a:pt x="60" y="3018"/>
                    <a:pt x="80" y="3078"/>
                  </a:cubicBezTo>
                  <a:cubicBezTo>
                    <a:pt x="110" y="3148"/>
                    <a:pt x="140" y="3208"/>
                    <a:pt x="180" y="3278"/>
                  </a:cubicBezTo>
                  <a:cubicBezTo>
                    <a:pt x="250" y="3398"/>
                    <a:pt x="320" y="3528"/>
                    <a:pt x="420" y="3638"/>
                  </a:cubicBezTo>
                  <a:cubicBezTo>
                    <a:pt x="460" y="3698"/>
                    <a:pt x="510" y="3748"/>
                    <a:pt x="570" y="3797"/>
                  </a:cubicBezTo>
                  <a:cubicBezTo>
                    <a:pt x="590" y="3828"/>
                    <a:pt x="620" y="3857"/>
                    <a:pt x="650" y="3877"/>
                  </a:cubicBezTo>
                  <a:cubicBezTo>
                    <a:pt x="680" y="3908"/>
                    <a:pt x="710" y="3928"/>
                    <a:pt x="740" y="3957"/>
                  </a:cubicBezTo>
                  <a:cubicBezTo>
                    <a:pt x="780" y="3988"/>
                    <a:pt x="829" y="4028"/>
                    <a:pt x="869" y="4048"/>
                  </a:cubicBezTo>
                  <a:cubicBezTo>
                    <a:pt x="920" y="4077"/>
                    <a:pt x="969" y="4108"/>
                    <a:pt x="1020" y="4148"/>
                  </a:cubicBezTo>
                  <a:cubicBezTo>
                    <a:pt x="1029" y="4148"/>
                    <a:pt x="1040" y="4157"/>
                    <a:pt x="1049" y="4168"/>
                  </a:cubicBezTo>
                  <a:cubicBezTo>
                    <a:pt x="1049" y="4168"/>
                    <a:pt x="1060" y="4177"/>
                    <a:pt x="1069" y="4177"/>
                  </a:cubicBezTo>
                  <a:cubicBezTo>
                    <a:pt x="1089" y="4197"/>
                    <a:pt x="1109" y="4197"/>
                    <a:pt x="1120" y="4197"/>
                  </a:cubicBezTo>
                  <a:cubicBezTo>
                    <a:pt x="1169" y="4228"/>
                    <a:pt x="1220" y="4257"/>
                    <a:pt x="1269" y="4277"/>
                  </a:cubicBezTo>
                  <a:cubicBezTo>
                    <a:pt x="1339" y="4307"/>
                    <a:pt x="1419" y="4337"/>
                    <a:pt x="1489" y="4367"/>
                  </a:cubicBezTo>
                  <a:cubicBezTo>
                    <a:pt x="1609" y="4417"/>
                    <a:pt x="1739" y="4447"/>
                    <a:pt x="1859" y="4487"/>
                  </a:cubicBezTo>
                  <a:cubicBezTo>
                    <a:pt x="1999" y="4517"/>
                    <a:pt x="2128" y="4557"/>
                    <a:pt x="2259" y="4587"/>
                  </a:cubicBezTo>
                  <a:cubicBezTo>
                    <a:pt x="2399" y="4617"/>
                    <a:pt x="2538" y="4637"/>
                    <a:pt x="2678" y="4657"/>
                  </a:cubicBezTo>
                  <a:cubicBezTo>
                    <a:pt x="2968" y="4697"/>
                    <a:pt x="3258" y="4727"/>
                    <a:pt x="3547" y="4747"/>
                  </a:cubicBezTo>
                  <a:cubicBezTo>
                    <a:pt x="3837" y="4767"/>
                    <a:pt x="4117" y="4767"/>
                    <a:pt x="4407" y="4767"/>
                  </a:cubicBezTo>
                  <a:cubicBezTo>
                    <a:pt x="4493" y="4767"/>
                    <a:pt x="4584" y="4771"/>
                    <a:pt x="4677" y="4771"/>
                  </a:cubicBezTo>
                  <a:cubicBezTo>
                    <a:pt x="4723" y="4771"/>
                    <a:pt x="4770" y="4770"/>
                    <a:pt x="4817" y="4767"/>
                  </a:cubicBezTo>
                  <a:cubicBezTo>
                    <a:pt x="4966" y="4757"/>
                    <a:pt x="5106" y="4747"/>
                    <a:pt x="5246" y="4727"/>
                  </a:cubicBezTo>
                  <a:cubicBezTo>
                    <a:pt x="5406" y="4707"/>
                    <a:pt x="5556" y="4687"/>
                    <a:pt x="5705" y="4667"/>
                  </a:cubicBezTo>
                  <a:cubicBezTo>
                    <a:pt x="5845" y="4647"/>
                    <a:pt x="5985" y="4627"/>
                    <a:pt x="6115" y="4587"/>
                  </a:cubicBezTo>
                  <a:cubicBezTo>
                    <a:pt x="6255" y="4557"/>
                    <a:pt x="6385" y="4527"/>
                    <a:pt x="6525" y="4487"/>
                  </a:cubicBezTo>
                  <a:cubicBezTo>
                    <a:pt x="6655" y="4457"/>
                    <a:pt x="6785" y="4417"/>
                    <a:pt x="6915" y="4367"/>
                  </a:cubicBezTo>
                  <a:cubicBezTo>
                    <a:pt x="7064" y="4317"/>
                    <a:pt x="7204" y="4257"/>
                    <a:pt x="7334" y="4197"/>
                  </a:cubicBezTo>
                  <a:cubicBezTo>
                    <a:pt x="7464" y="4137"/>
                    <a:pt x="7584" y="4068"/>
                    <a:pt x="7704" y="3988"/>
                  </a:cubicBezTo>
                  <a:cubicBezTo>
                    <a:pt x="7824" y="3908"/>
                    <a:pt x="7944" y="3817"/>
                    <a:pt x="8054" y="3728"/>
                  </a:cubicBezTo>
                  <a:cubicBezTo>
                    <a:pt x="8114" y="3678"/>
                    <a:pt x="8174" y="3638"/>
                    <a:pt x="8223" y="3588"/>
                  </a:cubicBezTo>
                  <a:cubicBezTo>
                    <a:pt x="8263" y="3538"/>
                    <a:pt x="8314" y="3488"/>
                    <a:pt x="8354" y="3438"/>
                  </a:cubicBezTo>
                  <a:cubicBezTo>
                    <a:pt x="8403" y="3388"/>
                    <a:pt x="8443" y="3328"/>
                    <a:pt x="8483" y="3268"/>
                  </a:cubicBezTo>
                  <a:cubicBezTo>
                    <a:pt x="8514" y="3208"/>
                    <a:pt x="8543" y="3158"/>
                    <a:pt x="8573" y="3098"/>
                  </a:cubicBezTo>
                  <a:lnTo>
                    <a:pt x="8663" y="2889"/>
                  </a:lnTo>
                  <a:cubicBezTo>
                    <a:pt x="8693" y="2829"/>
                    <a:pt x="8713" y="2758"/>
                    <a:pt x="8723" y="2698"/>
                  </a:cubicBezTo>
                  <a:cubicBezTo>
                    <a:pt x="8773" y="2559"/>
                    <a:pt x="8793" y="2409"/>
                    <a:pt x="8793" y="2269"/>
                  </a:cubicBezTo>
                  <a:lnTo>
                    <a:pt x="8793" y="2079"/>
                  </a:lnTo>
                  <a:lnTo>
                    <a:pt x="8763" y="1839"/>
                  </a:lnTo>
                  <a:cubicBezTo>
                    <a:pt x="8743" y="1779"/>
                    <a:pt x="8723" y="1719"/>
                    <a:pt x="8703" y="1670"/>
                  </a:cubicBezTo>
                  <a:cubicBezTo>
                    <a:pt x="8673" y="1590"/>
                    <a:pt x="8643" y="1519"/>
                    <a:pt x="8613" y="1450"/>
                  </a:cubicBezTo>
                  <a:cubicBezTo>
                    <a:pt x="8543" y="1330"/>
                    <a:pt x="8463" y="1210"/>
                    <a:pt x="8363" y="1120"/>
                  </a:cubicBezTo>
                  <a:cubicBezTo>
                    <a:pt x="8323" y="1080"/>
                    <a:pt x="8283" y="1040"/>
                    <a:pt x="8234" y="1000"/>
                  </a:cubicBezTo>
                  <a:cubicBezTo>
                    <a:pt x="8174" y="960"/>
                    <a:pt x="8114" y="910"/>
                    <a:pt x="8054" y="870"/>
                  </a:cubicBezTo>
                  <a:cubicBezTo>
                    <a:pt x="7944" y="800"/>
                    <a:pt x="7834" y="740"/>
                    <a:pt x="7734" y="680"/>
                  </a:cubicBezTo>
                  <a:cubicBezTo>
                    <a:pt x="7624" y="611"/>
                    <a:pt x="7514" y="531"/>
                    <a:pt x="7394" y="480"/>
                  </a:cubicBezTo>
                  <a:cubicBezTo>
                    <a:pt x="7264" y="411"/>
                    <a:pt x="7124" y="360"/>
                    <a:pt x="6975" y="320"/>
                  </a:cubicBezTo>
                  <a:cubicBezTo>
                    <a:pt x="6725" y="240"/>
                    <a:pt x="6455" y="200"/>
                    <a:pt x="6195" y="160"/>
                  </a:cubicBezTo>
                  <a:cubicBezTo>
                    <a:pt x="6045" y="141"/>
                    <a:pt x="5905" y="121"/>
                    <a:pt x="5756" y="111"/>
                  </a:cubicBezTo>
                  <a:lnTo>
                    <a:pt x="5536" y="111"/>
                  </a:lnTo>
                  <a:cubicBezTo>
                    <a:pt x="5456" y="101"/>
                    <a:pt x="5386" y="91"/>
                    <a:pt x="5306" y="81"/>
                  </a:cubicBezTo>
                  <a:cubicBezTo>
                    <a:pt x="5156" y="61"/>
                    <a:pt x="5016" y="41"/>
                    <a:pt x="4866" y="31"/>
                  </a:cubicBezTo>
                  <a:cubicBezTo>
                    <a:pt x="4726" y="21"/>
                    <a:pt x="4597" y="11"/>
                    <a:pt x="4457"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4"/>
            <p:cNvSpPr/>
            <p:nvPr/>
          </p:nvSpPr>
          <p:spPr>
            <a:xfrm flipH="1">
              <a:off x="5226854" y="566894"/>
              <a:ext cx="740138" cy="413456"/>
            </a:xfrm>
            <a:custGeom>
              <a:avLst/>
              <a:gdLst/>
              <a:ahLst/>
              <a:cxnLst/>
              <a:rect l="l" t="t" r="r" b="b"/>
              <a:pathLst>
                <a:path w="11421" h="6380" extrusionOk="0">
                  <a:moveTo>
                    <a:pt x="5936" y="764"/>
                  </a:moveTo>
                  <a:cubicBezTo>
                    <a:pt x="6076" y="774"/>
                    <a:pt x="6205" y="774"/>
                    <a:pt x="6345" y="794"/>
                  </a:cubicBezTo>
                  <a:cubicBezTo>
                    <a:pt x="6495" y="804"/>
                    <a:pt x="6635" y="824"/>
                    <a:pt x="6785" y="844"/>
                  </a:cubicBezTo>
                  <a:cubicBezTo>
                    <a:pt x="6865" y="854"/>
                    <a:pt x="6935" y="864"/>
                    <a:pt x="7015" y="874"/>
                  </a:cubicBezTo>
                  <a:lnTo>
                    <a:pt x="7235" y="874"/>
                  </a:lnTo>
                  <a:cubicBezTo>
                    <a:pt x="7384" y="884"/>
                    <a:pt x="7524" y="904"/>
                    <a:pt x="7674" y="924"/>
                  </a:cubicBezTo>
                  <a:cubicBezTo>
                    <a:pt x="7934" y="954"/>
                    <a:pt x="8204" y="1004"/>
                    <a:pt x="8454" y="1074"/>
                  </a:cubicBezTo>
                  <a:cubicBezTo>
                    <a:pt x="8603" y="1124"/>
                    <a:pt x="8743" y="1174"/>
                    <a:pt x="8873" y="1244"/>
                  </a:cubicBezTo>
                  <a:cubicBezTo>
                    <a:pt x="8993" y="1294"/>
                    <a:pt x="9103" y="1374"/>
                    <a:pt x="9213" y="1434"/>
                  </a:cubicBezTo>
                  <a:cubicBezTo>
                    <a:pt x="9313" y="1503"/>
                    <a:pt x="9423" y="1563"/>
                    <a:pt x="9533" y="1634"/>
                  </a:cubicBezTo>
                  <a:cubicBezTo>
                    <a:pt x="9593" y="1674"/>
                    <a:pt x="9653" y="1714"/>
                    <a:pt x="9713" y="1763"/>
                  </a:cubicBezTo>
                  <a:cubicBezTo>
                    <a:pt x="9762" y="1803"/>
                    <a:pt x="9802" y="1834"/>
                    <a:pt x="9842" y="1874"/>
                  </a:cubicBezTo>
                  <a:cubicBezTo>
                    <a:pt x="9942" y="1973"/>
                    <a:pt x="10022" y="2093"/>
                    <a:pt x="10092" y="2213"/>
                  </a:cubicBezTo>
                  <a:lnTo>
                    <a:pt x="10182" y="2423"/>
                  </a:lnTo>
                  <a:lnTo>
                    <a:pt x="10242" y="2603"/>
                  </a:lnTo>
                  <a:lnTo>
                    <a:pt x="10272" y="2842"/>
                  </a:lnTo>
                  <a:lnTo>
                    <a:pt x="10272" y="3022"/>
                  </a:lnTo>
                  <a:cubicBezTo>
                    <a:pt x="10272" y="3172"/>
                    <a:pt x="10252" y="3322"/>
                    <a:pt x="10202" y="3462"/>
                  </a:cubicBezTo>
                  <a:cubicBezTo>
                    <a:pt x="10192" y="3522"/>
                    <a:pt x="10172" y="3582"/>
                    <a:pt x="10142" y="3642"/>
                  </a:cubicBezTo>
                  <a:cubicBezTo>
                    <a:pt x="10112" y="3712"/>
                    <a:pt x="10082" y="3792"/>
                    <a:pt x="10052" y="3861"/>
                  </a:cubicBezTo>
                  <a:cubicBezTo>
                    <a:pt x="10022" y="3912"/>
                    <a:pt x="9993" y="3972"/>
                    <a:pt x="9962" y="4032"/>
                  </a:cubicBezTo>
                  <a:cubicBezTo>
                    <a:pt x="9922" y="4092"/>
                    <a:pt x="9882" y="4141"/>
                    <a:pt x="9833" y="4201"/>
                  </a:cubicBezTo>
                  <a:cubicBezTo>
                    <a:pt x="9793" y="4252"/>
                    <a:pt x="9742" y="4301"/>
                    <a:pt x="9702" y="4341"/>
                  </a:cubicBezTo>
                  <a:cubicBezTo>
                    <a:pt x="9653" y="4391"/>
                    <a:pt x="9593" y="4441"/>
                    <a:pt x="9533" y="4491"/>
                  </a:cubicBezTo>
                  <a:cubicBezTo>
                    <a:pt x="9423" y="4581"/>
                    <a:pt x="9303" y="4671"/>
                    <a:pt x="9183" y="4751"/>
                  </a:cubicBezTo>
                  <a:cubicBezTo>
                    <a:pt x="9063" y="4831"/>
                    <a:pt x="8943" y="4901"/>
                    <a:pt x="8813" y="4961"/>
                  </a:cubicBezTo>
                  <a:cubicBezTo>
                    <a:pt x="8683" y="5021"/>
                    <a:pt x="8543" y="5080"/>
                    <a:pt x="8394" y="5131"/>
                  </a:cubicBezTo>
                  <a:cubicBezTo>
                    <a:pt x="8264" y="5180"/>
                    <a:pt x="8134" y="5211"/>
                    <a:pt x="8004" y="5251"/>
                  </a:cubicBezTo>
                  <a:cubicBezTo>
                    <a:pt x="7864" y="5291"/>
                    <a:pt x="7734" y="5320"/>
                    <a:pt x="7594" y="5351"/>
                  </a:cubicBezTo>
                  <a:cubicBezTo>
                    <a:pt x="7464" y="5380"/>
                    <a:pt x="7324" y="5411"/>
                    <a:pt x="7184" y="5431"/>
                  </a:cubicBezTo>
                  <a:cubicBezTo>
                    <a:pt x="7035" y="5451"/>
                    <a:pt x="6885" y="5471"/>
                    <a:pt x="6725" y="5491"/>
                  </a:cubicBezTo>
                  <a:cubicBezTo>
                    <a:pt x="6585" y="5511"/>
                    <a:pt x="6445" y="5520"/>
                    <a:pt x="6296" y="5530"/>
                  </a:cubicBezTo>
                  <a:lnTo>
                    <a:pt x="5886" y="5530"/>
                  </a:lnTo>
                  <a:cubicBezTo>
                    <a:pt x="5596" y="5530"/>
                    <a:pt x="5316" y="5530"/>
                    <a:pt x="5026" y="5511"/>
                  </a:cubicBezTo>
                  <a:cubicBezTo>
                    <a:pt x="4737" y="5491"/>
                    <a:pt x="4447" y="5460"/>
                    <a:pt x="4157" y="5420"/>
                  </a:cubicBezTo>
                  <a:cubicBezTo>
                    <a:pt x="4017" y="5400"/>
                    <a:pt x="3878" y="5380"/>
                    <a:pt x="3738" y="5340"/>
                  </a:cubicBezTo>
                  <a:cubicBezTo>
                    <a:pt x="3607" y="5311"/>
                    <a:pt x="3478" y="5280"/>
                    <a:pt x="3338" y="5240"/>
                  </a:cubicBezTo>
                  <a:cubicBezTo>
                    <a:pt x="3218" y="5211"/>
                    <a:pt x="3088" y="5171"/>
                    <a:pt x="2968" y="5131"/>
                  </a:cubicBezTo>
                  <a:cubicBezTo>
                    <a:pt x="2898" y="5100"/>
                    <a:pt x="2818" y="5071"/>
                    <a:pt x="2748" y="5040"/>
                  </a:cubicBezTo>
                  <a:cubicBezTo>
                    <a:pt x="2699" y="5011"/>
                    <a:pt x="2648" y="4991"/>
                    <a:pt x="2599" y="4961"/>
                  </a:cubicBezTo>
                  <a:cubicBezTo>
                    <a:pt x="2588" y="4961"/>
                    <a:pt x="2568" y="4951"/>
                    <a:pt x="2548" y="4941"/>
                  </a:cubicBezTo>
                  <a:cubicBezTo>
                    <a:pt x="2539" y="4941"/>
                    <a:pt x="2528" y="4931"/>
                    <a:pt x="2528" y="4921"/>
                  </a:cubicBezTo>
                  <a:cubicBezTo>
                    <a:pt x="2519" y="4921"/>
                    <a:pt x="2508" y="4911"/>
                    <a:pt x="2499" y="4901"/>
                  </a:cubicBezTo>
                  <a:lnTo>
                    <a:pt x="2348" y="4811"/>
                  </a:lnTo>
                  <a:cubicBezTo>
                    <a:pt x="2308" y="4781"/>
                    <a:pt x="2259" y="4751"/>
                    <a:pt x="2219" y="4711"/>
                  </a:cubicBezTo>
                  <a:cubicBezTo>
                    <a:pt x="2189" y="4691"/>
                    <a:pt x="2159" y="4661"/>
                    <a:pt x="2129" y="4641"/>
                  </a:cubicBezTo>
                  <a:cubicBezTo>
                    <a:pt x="2099" y="4611"/>
                    <a:pt x="2069" y="4591"/>
                    <a:pt x="2049" y="4561"/>
                  </a:cubicBezTo>
                  <a:cubicBezTo>
                    <a:pt x="1989" y="4511"/>
                    <a:pt x="1939" y="4461"/>
                    <a:pt x="1899" y="4401"/>
                  </a:cubicBezTo>
                  <a:cubicBezTo>
                    <a:pt x="1799" y="4292"/>
                    <a:pt x="1729" y="4161"/>
                    <a:pt x="1659" y="4041"/>
                  </a:cubicBezTo>
                  <a:cubicBezTo>
                    <a:pt x="1619" y="3972"/>
                    <a:pt x="1589" y="3901"/>
                    <a:pt x="1559" y="3841"/>
                  </a:cubicBezTo>
                  <a:cubicBezTo>
                    <a:pt x="1539" y="3772"/>
                    <a:pt x="1520" y="3712"/>
                    <a:pt x="1500" y="3642"/>
                  </a:cubicBezTo>
                  <a:cubicBezTo>
                    <a:pt x="1489" y="3572"/>
                    <a:pt x="1480" y="3492"/>
                    <a:pt x="1480" y="3412"/>
                  </a:cubicBezTo>
                  <a:cubicBezTo>
                    <a:pt x="1480" y="3352"/>
                    <a:pt x="1489" y="3292"/>
                    <a:pt x="1489" y="3222"/>
                  </a:cubicBezTo>
                  <a:cubicBezTo>
                    <a:pt x="1509" y="3082"/>
                    <a:pt x="1529" y="2942"/>
                    <a:pt x="1569" y="2813"/>
                  </a:cubicBezTo>
                  <a:cubicBezTo>
                    <a:pt x="1619" y="2673"/>
                    <a:pt x="1679" y="2553"/>
                    <a:pt x="1749" y="2423"/>
                  </a:cubicBezTo>
                  <a:cubicBezTo>
                    <a:pt x="1809" y="2303"/>
                    <a:pt x="1879" y="2183"/>
                    <a:pt x="1959" y="2073"/>
                  </a:cubicBezTo>
                  <a:cubicBezTo>
                    <a:pt x="2039" y="1963"/>
                    <a:pt x="2139" y="1854"/>
                    <a:pt x="2249" y="1763"/>
                  </a:cubicBezTo>
                  <a:cubicBezTo>
                    <a:pt x="2299" y="1714"/>
                    <a:pt x="2359" y="1663"/>
                    <a:pt x="2419" y="1623"/>
                  </a:cubicBezTo>
                  <a:cubicBezTo>
                    <a:pt x="2439" y="1614"/>
                    <a:pt x="2459" y="1603"/>
                    <a:pt x="2479" y="1583"/>
                  </a:cubicBezTo>
                  <a:cubicBezTo>
                    <a:pt x="2479" y="1583"/>
                    <a:pt x="2488" y="1583"/>
                    <a:pt x="2488" y="1574"/>
                  </a:cubicBezTo>
                  <a:cubicBezTo>
                    <a:pt x="2588" y="1514"/>
                    <a:pt x="2699" y="1454"/>
                    <a:pt x="2798" y="1394"/>
                  </a:cubicBezTo>
                  <a:cubicBezTo>
                    <a:pt x="2918" y="1344"/>
                    <a:pt x="3038" y="1284"/>
                    <a:pt x="3158" y="1234"/>
                  </a:cubicBezTo>
                  <a:cubicBezTo>
                    <a:pt x="3288" y="1184"/>
                    <a:pt x="3418" y="1124"/>
                    <a:pt x="3547" y="1084"/>
                  </a:cubicBezTo>
                  <a:cubicBezTo>
                    <a:pt x="3767" y="1014"/>
                    <a:pt x="3997" y="954"/>
                    <a:pt x="4237" y="914"/>
                  </a:cubicBezTo>
                  <a:cubicBezTo>
                    <a:pt x="4507" y="844"/>
                    <a:pt x="4786" y="804"/>
                    <a:pt x="5066" y="784"/>
                  </a:cubicBezTo>
                  <a:cubicBezTo>
                    <a:pt x="5206" y="774"/>
                    <a:pt x="5356" y="764"/>
                    <a:pt x="5496" y="764"/>
                  </a:cubicBezTo>
                  <a:close/>
                  <a:moveTo>
                    <a:pt x="6476" y="0"/>
                  </a:moveTo>
                  <a:cubicBezTo>
                    <a:pt x="6357" y="0"/>
                    <a:pt x="6239" y="5"/>
                    <a:pt x="6125" y="5"/>
                  </a:cubicBezTo>
                  <a:cubicBezTo>
                    <a:pt x="5925" y="5"/>
                    <a:pt x="5736" y="15"/>
                    <a:pt x="5536" y="25"/>
                  </a:cubicBezTo>
                  <a:cubicBezTo>
                    <a:pt x="5366" y="35"/>
                    <a:pt x="5196" y="55"/>
                    <a:pt x="5026" y="75"/>
                  </a:cubicBezTo>
                  <a:cubicBezTo>
                    <a:pt x="4937" y="95"/>
                    <a:pt x="4846" y="105"/>
                    <a:pt x="4757" y="115"/>
                  </a:cubicBezTo>
                  <a:cubicBezTo>
                    <a:pt x="4657" y="135"/>
                    <a:pt x="4547" y="165"/>
                    <a:pt x="4447" y="175"/>
                  </a:cubicBezTo>
                  <a:cubicBezTo>
                    <a:pt x="4237" y="215"/>
                    <a:pt x="4037" y="244"/>
                    <a:pt x="3827" y="284"/>
                  </a:cubicBezTo>
                  <a:cubicBezTo>
                    <a:pt x="3468" y="355"/>
                    <a:pt x="3098" y="424"/>
                    <a:pt x="2748" y="524"/>
                  </a:cubicBezTo>
                  <a:cubicBezTo>
                    <a:pt x="2719" y="535"/>
                    <a:pt x="2679" y="544"/>
                    <a:pt x="2648" y="555"/>
                  </a:cubicBezTo>
                  <a:cubicBezTo>
                    <a:pt x="2579" y="575"/>
                    <a:pt x="2519" y="604"/>
                    <a:pt x="2448" y="635"/>
                  </a:cubicBezTo>
                  <a:cubicBezTo>
                    <a:pt x="2219" y="744"/>
                    <a:pt x="1989" y="844"/>
                    <a:pt x="1769" y="974"/>
                  </a:cubicBezTo>
                  <a:cubicBezTo>
                    <a:pt x="1649" y="1044"/>
                    <a:pt x="1539" y="1104"/>
                    <a:pt x="1429" y="1184"/>
                  </a:cubicBezTo>
                  <a:cubicBezTo>
                    <a:pt x="1369" y="1214"/>
                    <a:pt x="1309" y="1254"/>
                    <a:pt x="1260" y="1294"/>
                  </a:cubicBezTo>
                  <a:cubicBezTo>
                    <a:pt x="1220" y="1324"/>
                    <a:pt x="1169" y="1364"/>
                    <a:pt x="1129" y="1394"/>
                  </a:cubicBezTo>
                  <a:lnTo>
                    <a:pt x="980" y="1514"/>
                  </a:lnTo>
                  <a:lnTo>
                    <a:pt x="820" y="1674"/>
                  </a:lnTo>
                  <a:cubicBezTo>
                    <a:pt x="720" y="1774"/>
                    <a:pt x="630" y="1874"/>
                    <a:pt x="550" y="1983"/>
                  </a:cubicBezTo>
                  <a:cubicBezTo>
                    <a:pt x="490" y="2053"/>
                    <a:pt x="430" y="2133"/>
                    <a:pt x="390" y="2213"/>
                  </a:cubicBezTo>
                  <a:lnTo>
                    <a:pt x="301" y="2363"/>
                  </a:lnTo>
                  <a:cubicBezTo>
                    <a:pt x="281" y="2403"/>
                    <a:pt x="270" y="2443"/>
                    <a:pt x="250" y="2473"/>
                  </a:cubicBezTo>
                  <a:cubicBezTo>
                    <a:pt x="221" y="2543"/>
                    <a:pt x="201" y="2613"/>
                    <a:pt x="170" y="2682"/>
                  </a:cubicBezTo>
                  <a:cubicBezTo>
                    <a:pt x="150" y="2753"/>
                    <a:pt x="130" y="2833"/>
                    <a:pt x="110" y="2913"/>
                  </a:cubicBezTo>
                  <a:cubicBezTo>
                    <a:pt x="70" y="3053"/>
                    <a:pt x="41" y="3202"/>
                    <a:pt x="21" y="3352"/>
                  </a:cubicBezTo>
                  <a:cubicBezTo>
                    <a:pt x="10" y="3392"/>
                    <a:pt x="10" y="3432"/>
                    <a:pt x="1" y="3472"/>
                  </a:cubicBezTo>
                  <a:cubicBezTo>
                    <a:pt x="10" y="3532"/>
                    <a:pt x="21" y="3592"/>
                    <a:pt x="41" y="3642"/>
                  </a:cubicBezTo>
                  <a:lnTo>
                    <a:pt x="101" y="3821"/>
                  </a:lnTo>
                  <a:cubicBezTo>
                    <a:pt x="161" y="3961"/>
                    <a:pt x="250" y="4081"/>
                    <a:pt x="340" y="4212"/>
                  </a:cubicBezTo>
                  <a:cubicBezTo>
                    <a:pt x="400" y="4272"/>
                    <a:pt x="450" y="4341"/>
                    <a:pt x="510" y="4401"/>
                  </a:cubicBezTo>
                  <a:cubicBezTo>
                    <a:pt x="560" y="4461"/>
                    <a:pt x="620" y="4511"/>
                    <a:pt x="680" y="4551"/>
                  </a:cubicBezTo>
                  <a:cubicBezTo>
                    <a:pt x="780" y="4621"/>
                    <a:pt x="870" y="4691"/>
                    <a:pt x="960" y="4761"/>
                  </a:cubicBezTo>
                  <a:cubicBezTo>
                    <a:pt x="1100" y="4871"/>
                    <a:pt x="1240" y="4971"/>
                    <a:pt x="1400" y="5071"/>
                  </a:cubicBezTo>
                  <a:cubicBezTo>
                    <a:pt x="1549" y="5160"/>
                    <a:pt x="1709" y="5251"/>
                    <a:pt x="1859" y="5331"/>
                  </a:cubicBezTo>
                  <a:cubicBezTo>
                    <a:pt x="1929" y="5380"/>
                    <a:pt x="1999" y="5420"/>
                    <a:pt x="2079" y="5460"/>
                  </a:cubicBezTo>
                  <a:cubicBezTo>
                    <a:pt x="2159" y="5500"/>
                    <a:pt x="2239" y="5540"/>
                    <a:pt x="2328" y="5580"/>
                  </a:cubicBezTo>
                  <a:cubicBezTo>
                    <a:pt x="2479" y="5650"/>
                    <a:pt x="2628" y="5730"/>
                    <a:pt x="2788" y="5800"/>
                  </a:cubicBezTo>
                  <a:cubicBezTo>
                    <a:pt x="3058" y="5900"/>
                    <a:pt x="3338" y="5990"/>
                    <a:pt x="3618" y="6070"/>
                  </a:cubicBezTo>
                  <a:cubicBezTo>
                    <a:pt x="3747" y="6110"/>
                    <a:pt x="3878" y="6150"/>
                    <a:pt x="4017" y="6180"/>
                  </a:cubicBezTo>
                  <a:cubicBezTo>
                    <a:pt x="4087" y="6200"/>
                    <a:pt x="4167" y="6220"/>
                    <a:pt x="4247" y="6240"/>
                  </a:cubicBezTo>
                  <a:lnTo>
                    <a:pt x="4427" y="6270"/>
                  </a:lnTo>
                  <a:cubicBezTo>
                    <a:pt x="4597" y="6290"/>
                    <a:pt x="4766" y="6299"/>
                    <a:pt x="4937" y="6319"/>
                  </a:cubicBezTo>
                  <a:cubicBezTo>
                    <a:pt x="5117" y="6339"/>
                    <a:pt x="5296" y="6359"/>
                    <a:pt x="5476" y="6370"/>
                  </a:cubicBezTo>
                  <a:cubicBezTo>
                    <a:pt x="5656" y="6379"/>
                    <a:pt x="5836" y="6379"/>
                    <a:pt x="6016" y="6379"/>
                  </a:cubicBezTo>
                  <a:cubicBezTo>
                    <a:pt x="6176" y="6379"/>
                    <a:pt x="6345" y="6370"/>
                    <a:pt x="6505" y="6350"/>
                  </a:cubicBezTo>
                  <a:cubicBezTo>
                    <a:pt x="6615" y="6339"/>
                    <a:pt x="6715" y="6319"/>
                    <a:pt x="6815" y="6299"/>
                  </a:cubicBezTo>
                  <a:cubicBezTo>
                    <a:pt x="7164" y="6230"/>
                    <a:pt x="7504" y="6130"/>
                    <a:pt x="7854" y="6060"/>
                  </a:cubicBezTo>
                  <a:cubicBezTo>
                    <a:pt x="7944" y="6040"/>
                    <a:pt x="8034" y="6020"/>
                    <a:pt x="8114" y="6000"/>
                  </a:cubicBezTo>
                  <a:cubicBezTo>
                    <a:pt x="8204" y="5980"/>
                    <a:pt x="8284" y="5950"/>
                    <a:pt x="8374" y="5930"/>
                  </a:cubicBezTo>
                  <a:cubicBezTo>
                    <a:pt x="8534" y="5880"/>
                    <a:pt x="8694" y="5820"/>
                    <a:pt x="8843" y="5760"/>
                  </a:cubicBezTo>
                  <a:cubicBezTo>
                    <a:pt x="9043" y="5670"/>
                    <a:pt x="9243" y="5570"/>
                    <a:pt x="9433" y="5460"/>
                  </a:cubicBezTo>
                  <a:cubicBezTo>
                    <a:pt x="9613" y="5360"/>
                    <a:pt x="9782" y="5260"/>
                    <a:pt x="9942" y="5140"/>
                  </a:cubicBezTo>
                  <a:cubicBezTo>
                    <a:pt x="10092" y="5011"/>
                    <a:pt x="10232" y="4871"/>
                    <a:pt x="10372" y="4731"/>
                  </a:cubicBezTo>
                  <a:cubicBezTo>
                    <a:pt x="10502" y="4591"/>
                    <a:pt x="10632" y="4451"/>
                    <a:pt x="10761" y="4292"/>
                  </a:cubicBezTo>
                  <a:cubicBezTo>
                    <a:pt x="10801" y="4241"/>
                    <a:pt x="10841" y="4181"/>
                    <a:pt x="10881" y="4121"/>
                  </a:cubicBezTo>
                  <a:lnTo>
                    <a:pt x="11032" y="3912"/>
                  </a:lnTo>
                  <a:cubicBezTo>
                    <a:pt x="11081" y="3832"/>
                    <a:pt x="11121" y="3762"/>
                    <a:pt x="11152" y="3682"/>
                  </a:cubicBezTo>
                  <a:lnTo>
                    <a:pt x="11241" y="3502"/>
                  </a:lnTo>
                  <a:cubicBezTo>
                    <a:pt x="11271" y="3432"/>
                    <a:pt x="11291" y="3362"/>
                    <a:pt x="11311" y="3282"/>
                  </a:cubicBezTo>
                  <a:cubicBezTo>
                    <a:pt x="11331" y="3202"/>
                    <a:pt x="11351" y="3112"/>
                    <a:pt x="11361" y="3022"/>
                  </a:cubicBezTo>
                  <a:lnTo>
                    <a:pt x="11361" y="3013"/>
                  </a:lnTo>
                  <a:cubicBezTo>
                    <a:pt x="11371" y="2922"/>
                    <a:pt x="11381" y="2833"/>
                    <a:pt x="11391" y="2733"/>
                  </a:cubicBezTo>
                  <a:cubicBezTo>
                    <a:pt x="11391" y="2673"/>
                    <a:pt x="11401" y="2622"/>
                    <a:pt x="11411" y="2563"/>
                  </a:cubicBezTo>
                  <a:cubicBezTo>
                    <a:pt x="11411" y="2543"/>
                    <a:pt x="11421" y="2523"/>
                    <a:pt x="11421" y="2503"/>
                  </a:cubicBezTo>
                  <a:cubicBezTo>
                    <a:pt x="11401" y="2423"/>
                    <a:pt x="11381" y="2353"/>
                    <a:pt x="11351" y="2283"/>
                  </a:cubicBezTo>
                  <a:cubicBezTo>
                    <a:pt x="11281" y="2143"/>
                    <a:pt x="11201" y="2013"/>
                    <a:pt x="11101" y="1893"/>
                  </a:cubicBezTo>
                  <a:cubicBezTo>
                    <a:pt x="11052" y="1834"/>
                    <a:pt x="11012" y="1783"/>
                    <a:pt x="10961" y="1734"/>
                  </a:cubicBezTo>
                  <a:cubicBezTo>
                    <a:pt x="10912" y="1674"/>
                    <a:pt x="10852" y="1623"/>
                    <a:pt x="10801" y="1574"/>
                  </a:cubicBezTo>
                  <a:cubicBezTo>
                    <a:pt x="10692" y="1474"/>
                    <a:pt x="10582" y="1384"/>
                    <a:pt x="10472" y="1284"/>
                  </a:cubicBezTo>
                  <a:cubicBezTo>
                    <a:pt x="10372" y="1214"/>
                    <a:pt x="10282" y="1144"/>
                    <a:pt x="10182" y="1084"/>
                  </a:cubicBezTo>
                  <a:cubicBezTo>
                    <a:pt x="10072" y="1004"/>
                    <a:pt x="9962" y="924"/>
                    <a:pt x="9842" y="854"/>
                  </a:cubicBezTo>
                  <a:cubicBezTo>
                    <a:pt x="9793" y="814"/>
                    <a:pt x="9733" y="774"/>
                    <a:pt x="9673" y="744"/>
                  </a:cubicBezTo>
                  <a:cubicBezTo>
                    <a:pt x="9613" y="704"/>
                    <a:pt x="9553" y="674"/>
                    <a:pt x="9493" y="644"/>
                  </a:cubicBezTo>
                  <a:cubicBezTo>
                    <a:pt x="9393" y="584"/>
                    <a:pt x="9283" y="535"/>
                    <a:pt x="9173" y="484"/>
                  </a:cubicBezTo>
                  <a:cubicBezTo>
                    <a:pt x="9073" y="444"/>
                    <a:pt x="8963" y="404"/>
                    <a:pt x="8853" y="364"/>
                  </a:cubicBezTo>
                  <a:cubicBezTo>
                    <a:pt x="8743" y="315"/>
                    <a:pt x="8643" y="275"/>
                    <a:pt x="8534" y="244"/>
                  </a:cubicBezTo>
                  <a:cubicBezTo>
                    <a:pt x="8304" y="185"/>
                    <a:pt x="8074" y="125"/>
                    <a:pt x="7834" y="85"/>
                  </a:cubicBezTo>
                  <a:cubicBezTo>
                    <a:pt x="7634" y="65"/>
                    <a:pt x="7435" y="45"/>
                    <a:pt x="7224" y="25"/>
                  </a:cubicBezTo>
                  <a:cubicBezTo>
                    <a:pt x="7035" y="15"/>
                    <a:pt x="6845" y="5"/>
                    <a:pt x="6655" y="5"/>
                  </a:cubicBezTo>
                  <a:cubicBezTo>
                    <a:pt x="6595" y="1"/>
                    <a:pt x="6535" y="0"/>
                    <a:pt x="64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4"/>
            <p:cNvSpPr/>
            <p:nvPr/>
          </p:nvSpPr>
          <p:spPr>
            <a:xfrm flipH="1">
              <a:off x="5229446" y="823589"/>
              <a:ext cx="738194" cy="244833"/>
            </a:xfrm>
            <a:custGeom>
              <a:avLst/>
              <a:gdLst/>
              <a:ahLst/>
              <a:cxnLst/>
              <a:rect l="l" t="t" r="r" b="b"/>
              <a:pathLst>
                <a:path w="11391" h="3778" extrusionOk="0">
                  <a:moveTo>
                    <a:pt x="0" y="0"/>
                  </a:moveTo>
                  <a:lnTo>
                    <a:pt x="0" y="20"/>
                  </a:lnTo>
                  <a:cubicBezTo>
                    <a:pt x="0" y="91"/>
                    <a:pt x="11" y="151"/>
                    <a:pt x="11" y="220"/>
                  </a:cubicBezTo>
                  <a:lnTo>
                    <a:pt x="40" y="400"/>
                  </a:lnTo>
                  <a:cubicBezTo>
                    <a:pt x="51" y="450"/>
                    <a:pt x="60" y="510"/>
                    <a:pt x="80" y="570"/>
                  </a:cubicBezTo>
                  <a:cubicBezTo>
                    <a:pt x="100" y="640"/>
                    <a:pt x="120" y="710"/>
                    <a:pt x="151" y="780"/>
                  </a:cubicBezTo>
                  <a:cubicBezTo>
                    <a:pt x="171" y="830"/>
                    <a:pt x="191" y="890"/>
                    <a:pt x="211" y="940"/>
                  </a:cubicBezTo>
                  <a:cubicBezTo>
                    <a:pt x="240" y="1000"/>
                    <a:pt x="271" y="1070"/>
                    <a:pt x="300" y="1130"/>
                  </a:cubicBezTo>
                  <a:cubicBezTo>
                    <a:pt x="331" y="1190"/>
                    <a:pt x="370" y="1250"/>
                    <a:pt x="400" y="1310"/>
                  </a:cubicBezTo>
                  <a:cubicBezTo>
                    <a:pt x="440" y="1370"/>
                    <a:pt x="470" y="1430"/>
                    <a:pt x="510" y="1490"/>
                  </a:cubicBezTo>
                  <a:cubicBezTo>
                    <a:pt x="550" y="1539"/>
                    <a:pt x="580" y="1589"/>
                    <a:pt x="620" y="1639"/>
                  </a:cubicBezTo>
                  <a:cubicBezTo>
                    <a:pt x="670" y="1689"/>
                    <a:pt x="710" y="1749"/>
                    <a:pt x="770" y="1809"/>
                  </a:cubicBezTo>
                  <a:lnTo>
                    <a:pt x="940" y="1979"/>
                  </a:lnTo>
                  <a:cubicBezTo>
                    <a:pt x="1050" y="2079"/>
                    <a:pt x="1159" y="2169"/>
                    <a:pt x="1270" y="2259"/>
                  </a:cubicBezTo>
                  <a:cubicBezTo>
                    <a:pt x="1310" y="2298"/>
                    <a:pt x="1359" y="2329"/>
                    <a:pt x="1410" y="2358"/>
                  </a:cubicBezTo>
                  <a:cubicBezTo>
                    <a:pt x="1470" y="2398"/>
                    <a:pt x="1519" y="2438"/>
                    <a:pt x="1579" y="2469"/>
                  </a:cubicBezTo>
                  <a:cubicBezTo>
                    <a:pt x="1689" y="2538"/>
                    <a:pt x="1809" y="2598"/>
                    <a:pt x="1929" y="2658"/>
                  </a:cubicBezTo>
                  <a:cubicBezTo>
                    <a:pt x="2039" y="2718"/>
                    <a:pt x="2159" y="2768"/>
                    <a:pt x="2278" y="2828"/>
                  </a:cubicBezTo>
                  <a:cubicBezTo>
                    <a:pt x="2398" y="2878"/>
                    <a:pt x="2509" y="2928"/>
                    <a:pt x="2629" y="2978"/>
                  </a:cubicBezTo>
                  <a:cubicBezTo>
                    <a:pt x="2669" y="2998"/>
                    <a:pt x="2718" y="3018"/>
                    <a:pt x="2758" y="3028"/>
                  </a:cubicBezTo>
                  <a:cubicBezTo>
                    <a:pt x="2818" y="3048"/>
                    <a:pt x="2878" y="3068"/>
                    <a:pt x="2928" y="3088"/>
                  </a:cubicBezTo>
                  <a:cubicBezTo>
                    <a:pt x="3278" y="3198"/>
                    <a:pt x="3617" y="3338"/>
                    <a:pt x="3967" y="3448"/>
                  </a:cubicBezTo>
                  <a:cubicBezTo>
                    <a:pt x="4157" y="3508"/>
                    <a:pt x="4337" y="3557"/>
                    <a:pt x="4527" y="3608"/>
                  </a:cubicBezTo>
                  <a:cubicBezTo>
                    <a:pt x="4696" y="3648"/>
                    <a:pt x="4867" y="3677"/>
                    <a:pt x="5047" y="3708"/>
                  </a:cubicBezTo>
                  <a:lnTo>
                    <a:pt x="5067" y="3708"/>
                  </a:lnTo>
                  <a:cubicBezTo>
                    <a:pt x="5266" y="3737"/>
                    <a:pt x="5466" y="3748"/>
                    <a:pt x="5656" y="3768"/>
                  </a:cubicBezTo>
                  <a:cubicBezTo>
                    <a:pt x="5846" y="3777"/>
                    <a:pt x="6026" y="3777"/>
                    <a:pt x="6206" y="3777"/>
                  </a:cubicBezTo>
                  <a:lnTo>
                    <a:pt x="6475" y="3777"/>
                  </a:lnTo>
                  <a:cubicBezTo>
                    <a:pt x="6575" y="3777"/>
                    <a:pt x="6665" y="3768"/>
                    <a:pt x="6755" y="3768"/>
                  </a:cubicBezTo>
                  <a:cubicBezTo>
                    <a:pt x="6935" y="3748"/>
                    <a:pt x="7125" y="3728"/>
                    <a:pt x="7305" y="3708"/>
                  </a:cubicBezTo>
                  <a:cubicBezTo>
                    <a:pt x="7434" y="3688"/>
                    <a:pt x="7554" y="3668"/>
                    <a:pt x="7684" y="3648"/>
                  </a:cubicBezTo>
                  <a:cubicBezTo>
                    <a:pt x="7824" y="3628"/>
                    <a:pt x="7954" y="3597"/>
                    <a:pt x="8084" y="3557"/>
                  </a:cubicBezTo>
                  <a:cubicBezTo>
                    <a:pt x="8144" y="3548"/>
                    <a:pt x="8204" y="3528"/>
                    <a:pt x="8264" y="3508"/>
                  </a:cubicBezTo>
                  <a:cubicBezTo>
                    <a:pt x="8324" y="3488"/>
                    <a:pt x="8393" y="3478"/>
                    <a:pt x="8453" y="3448"/>
                  </a:cubicBezTo>
                  <a:cubicBezTo>
                    <a:pt x="8524" y="3428"/>
                    <a:pt x="8593" y="3408"/>
                    <a:pt x="8664" y="3378"/>
                  </a:cubicBezTo>
                  <a:cubicBezTo>
                    <a:pt x="8724" y="3358"/>
                    <a:pt x="8773" y="3338"/>
                    <a:pt x="8823" y="3318"/>
                  </a:cubicBezTo>
                  <a:cubicBezTo>
                    <a:pt x="8973" y="3248"/>
                    <a:pt x="9123" y="3178"/>
                    <a:pt x="9263" y="3098"/>
                  </a:cubicBezTo>
                  <a:cubicBezTo>
                    <a:pt x="9403" y="3008"/>
                    <a:pt x="9532" y="2918"/>
                    <a:pt x="9663" y="2818"/>
                  </a:cubicBezTo>
                  <a:cubicBezTo>
                    <a:pt x="9832" y="2689"/>
                    <a:pt x="10003" y="2558"/>
                    <a:pt x="10142" y="2409"/>
                  </a:cubicBezTo>
                  <a:cubicBezTo>
                    <a:pt x="10282" y="2259"/>
                    <a:pt x="10412" y="2109"/>
                    <a:pt x="10542" y="1939"/>
                  </a:cubicBezTo>
                  <a:cubicBezTo>
                    <a:pt x="10672" y="1769"/>
                    <a:pt x="10782" y="1589"/>
                    <a:pt x="10891" y="1410"/>
                  </a:cubicBezTo>
                  <a:cubicBezTo>
                    <a:pt x="10991" y="1250"/>
                    <a:pt x="11071" y="1070"/>
                    <a:pt x="11142" y="900"/>
                  </a:cubicBezTo>
                  <a:cubicBezTo>
                    <a:pt x="11182" y="800"/>
                    <a:pt x="11221" y="700"/>
                    <a:pt x="11241" y="600"/>
                  </a:cubicBezTo>
                  <a:cubicBezTo>
                    <a:pt x="11281" y="490"/>
                    <a:pt x="11311" y="370"/>
                    <a:pt x="11341" y="251"/>
                  </a:cubicBezTo>
                  <a:cubicBezTo>
                    <a:pt x="11361" y="171"/>
                    <a:pt x="11381" y="91"/>
                    <a:pt x="11391" y="11"/>
                  </a:cubicBezTo>
                  <a:lnTo>
                    <a:pt x="11391" y="11"/>
                  </a:lnTo>
                  <a:cubicBezTo>
                    <a:pt x="11381" y="20"/>
                    <a:pt x="11381" y="40"/>
                    <a:pt x="11371" y="51"/>
                  </a:cubicBezTo>
                  <a:cubicBezTo>
                    <a:pt x="11331" y="131"/>
                    <a:pt x="11281" y="200"/>
                    <a:pt x="11231" y="271"/>
                  </a:cubicBezTo>
                  <a:cubicBezTo>
                    <a:pt x="11182" y="340"/>
                    <a:pt x="11142" y="410"/>
                    <a:pt x="11091" y="480"/>
                  </a:cubicBezTo>
                  <a:cubicBezTo>
                    <a:pt x="11031" y="550"/>
                    <a:pt x="10982" y="620"/>
                    <a:pt x="10911" y="690"/>
                  </a:cubicBezTo>
                  <a:cubicBezTo>
                    <a:pt x="10862" y="750"/>
                    <a:pt x="10802" y="820"/>
                    <a:pt x="10742" y="880"/>
                  </a:cubicBezTo>
                  <a:cubicBezTo>
                    <a:pt x="10622" y="1000"/>
                    <a:pt x="10492" y="1119"/>
                    <a:pt x="10362" y="1239"/>
                  </a:cubicBezTo>
                  <a:cubicBezTo>
                    <a:pt x="10292" y="1299"/>
                    <a:pt x="10222" y="1359"/>
                    <a:pt x="10152" y="1410"/>
                  </a:cubicBezTo>
                  <a:cubicBezTo>
                    <a:pt x="10082" y="1459"/>
                    <a:pt x="10012" y="1510"/>
                    <a:pt x="9932" y="1550"/>
                  </a:cubicBezTo>
                  <a:cubicBezTo>
                    <a:pt x="9623" y="1739"/>
                    <a:pt x="9293" y="1899"/>
                    <a:pt x="8953" y="2039"/>
                  </a:cubicBezTo>
                  <a:cubicBezTo>
                    <a:pt x="8793" y="2099"/>
                    <a:pt x="8624" y="2159"/>
                    <a:pt x="8453" y="2209"/>
                  </a:cubicBezTo>
                  <a:cubicBezTo>
                    <a:pt x="8294" y="2259"/>
                    <a:pt x="8124" y="2289"/>
                    <a:pt x="7964" y="2329"/>
                  </a:cubicBezTo>
                  <a:cubicBezTo>
                    <a:pt x="7864" y="2349"/>
                    <a:pt x="7774" y="2369"/>
                    <a:pt x="7684" y="2389"/>
                  </a:cubicBezTo>
                  <a:cubicBezTo>
                    <a:pt x="7594" y="2409"/>
                    <a:pt x="7514" y="2429"/>
                    <a:pt x="7425" y="2449"/>
                  </a:cubicBezTo>
                  <a:cubicBezTo>
                    <a:pt x="7254" y="2498"/>
                    <a:pt x="7075" y="2538"/>
                    <a:pt x="6905" y="2569"/>
                  </a:cubicBezTo>
                  <a:cubicBezTo>
                    <a:pt x="6735" y="2598"/>
                    <a:pt x="6555" y="2629"/>
                    <a:pt x="6385" y="2649"/>
                  </a:cubicBezTo>
                  <a:cubicBezTo>
                    <a:pt x="6195" y="2658"/>
                    <a:pt x="6015" y="2658"/>
                    <a:pt x="5826" y="2658"/>
                  </a:cubicBezTo>
                  <a:cubicBezTo>
                    <a:pt x="5776" y="2661"/>
                    <a:pt x="5725" y="2663"/>
                    <a:pt x="5673" y="2663"/>
                  </a:cubicBezTo>
                  <a:cubicBezTo>
                    <a:pt x="5549" y="2663"/>
                    <a:pt x="5423" y="2655"/>
                    <a:pt x="5296" y="2649"/>
                  </a:cubicBezTo>
                  <a:lnTo>
                    <a:pt x="4756" y="2589"/>
                  </a:lnTo>
                  <a:cubicBezTo>
                    <a:pt x="4567" y="2569"/>
                    <a:pt x="4387" y="2549"/>
                    <a:pt x="4197" y="2518"/>
                  </a:cubicBezTo>
                  <a:cubicBezTo>
                    <a:pt x="4027" y="2498"/>
                    <a:pt x="3857" y="2449"/>
                    <a:pt x="3688" y="2398"/>
                  </a:cubicBezTo>
                  <a:cubicBezTo>
                    <a:pt x="3348" y="2309"/>
                    <a:pt x="2998" y="2229"/>
                    <a:pt x="2658" y="2099"/>
                  </a:cubicBezTo>
                  <a:cubicBezTo>
                    <a:pt x="2489" y="2039"/>
                    <a:pt x="2309" y="1959"/>
                    <a:pt x="2139" y="1879"/>
                  </a:cubicBezTo>
                  <a:cubicBezTo>
                    <a:pt x="1979" y="1799"/>
                    <a:pt x="1829" y="1709"/>
                    <a:pt x="1689" y="1619"/>
                  </a:cubicBezTo>
                  <a:cubicBezTo>
                    <a:pt x="1539" y="1519"/>
                    <a:pt x="1390" y="1430"/>
                    <a:pt x="1250" y="1330"/>
                  </a:cubicBezTo>
                  <a:cubicBezTo>
                    <a:pt x="1090" y="1219"/>
                    <a:pt x="950" y="1099"/>
                    <a:pt x="810" y="980"/>
                  </a:cubicBezTo>
                  <a:cubicBezTo>
                    <a:pt x="680" y="870"/>
                    <a:pt x="540" y="760"/>
                    <a:pt x="430" y="630"/>
                  </a:cubicBezTo>
                  <a:cubicBezTo>
                    <a:pt x="360" y="560"/>
                    <a:pt x="300" y="480"/>
                    <a:pt x="251" y="410"/>
                  </a:cubicBezTo>
                  <a:cubicBezTo>
                    <a:pt x="191" y="331"/>
                    <a:pt x="151" y="260"/>
                    <a:pt x="100" y="191"/>
                  </a:cubicBezTo>
                  <a:cubicBezTo>
                    <a:pt x="60" y="120"/>
                    <a:pt x="31" y="6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4"/>
            <p:cNvSpPr/>
            <p:nvPr/>
          </p:nvSpPr>
          <p:spPr>
            <a:xfrm flipH="1">
              <a:off x="5323931" y="640384"/>
              <a:ext cx="528485" cy="261488"/>
            </a:xfrm>
            <a:custGeom>
              <a:avLst/>
              <a:gdLst/>
              <a:ahLst/>
              <a:cxnLst/>
              <a:rect l="l" t="t" r="r" b="b"/>
              <a:pathLst>
                <a:path w="8155" h="4035" extrusionOk="0">
                  <a:moveTo>
                    <a:pt x="3089" y="0"/>
                  </a:moveTo>
                  <a:cubicBezTo>
                    <a:pt x="3018" y="0"/>
                    <a:pt x="2949" y="0"/>
                    <a:pt x="2879" y="10"/>
                  </a:cubicBezTo>
                  <a:cubicBezTo>
                    <a:pt x="2819" y="10"/>
                    <a:pt x="2759" y="20"/>
                    <a:pt x="2699" y="20"/>
                  </a:cubicBezTo>
                  <a:cubicBezTo>
                    <a:pt x="2599" y="40"/>
                    <a:pt x="2499" y="50"/>
                    <a:pt x="2399" y="70"/>
                  </a:cubicBezTo>
                  <a:cubicBezTo>
                    <a:pt x="2339" y="90"/>
                    <a:pt x="2289" y="100"/>
                    <a:pt x="2229" y="110"/>
                  </a:cubicBezTo>
                  <a:cubicBezTo>
                    <a:pt x="2090" y="150"/>
                    <a:pt x="1950" y="180"/>
                    <a:pt x="1810" y="230"/>
                  </a:cubicBezTo>
                  <a:cubicBezTo>
                    <a:pt x="1790" y="230"/>
                    <a:pt x="1759" y="240"/>
                    <a:pt x="1730" y="250"/>
                  </a:cubicBezTo>
                  <a:cubicBezTo>
                    <a:pt x="1680" y="269"/>
                    <a:pt x="1630" y="289"/>
                    <a:pt x="1580" y="300"/>
                  </a:cubicBezTo>
                  <a:cubicBezTo>
                    <a:pt x="1480" y="349"/>
                    <a:pt x="1370" y="389"/>
                    <a:pt x="1260" y="429"/>
                  </a:cubicBezTo>
                  <a:cubicBezTo>
                    <a:pt x="1170" y="469"/>
                    <a:pt x="1080" y="520"/>
                    <a:pt x="990" y="560"/>
                  </a:cubicBezTo>
                  <a:cubicBezTo>
                    <a:pt x="911" y="600"/>
                    <a:pt x="840" y="640"/>
                    <a:pt x="771" y="689"/>
                  </a:cubicBezTo>
                  <a:cubicBezTo>
                    <a:pt x="711" y="740"/>
                    <a:pt x="651" y="789"/>
                    <a:pt x="600" y="849"/>
                  </a:cubicBezTo>
                  <a:cubicBezTo>
                    <a:pt x="540" y="899"/>
                    <a:pt x="500" y="949"/>
                    <a:pt x="451" y="1009"/>
                  </a:cubicBezTo>
                  <a:cubicBezTo>
                    <a:pt x="351" y="1149"/>
                    <a:pt x="271" y="1299"/>
                    <a:pt x="201" y="1459"/>
                  </a:cubicBezTo>
                  <a:cubicBezTo>
                    <a:pt x="161" y="1548"/>
                    <a:pt x="111" y="1648"/>
                    <a:pt x="81" y="1748"/>
                  </a:cubicBezTo>
                  <a:cubicBezTo>
                    <a:pt x="71" y="1799"/>
                    <a:pt x="61" y="1848"/>
                    <a:pt x="41" y="1908"/>
                  </a:cubicBezTo>
                  <a:cubicBezTo>
                    <a:pt x="31" y="1948"/>
                    <a:pt x="21" y="1998"/>
                    <a:pt x="21" y="2048"/>
                  </a:cubicBezTo>
                  <a:cubicBezTo>
                    <a:pt x="11" y="2128"/>
                    <a:pt x="1" y="2218"/>
                    <a:pt x="1" y="2308"/>
                  </a:cubicBezTo>
                  <a:cubicBezTo>
                    <a:pt x="1" y="2388"/>
                    <a:pt x="1" y="2468"/>
                    <a:pt x="11" y="2548"/>
                  </a:cubicBezTo>
                  <a:cubicBezTo>
                    <a:pt x="21" y="2608"/>
                    <a:pt x="41" y="2668"/>
                    <a:pt x="61" y="2718"/>
                  </a:cubicBezTo>
                  <a:cubicBezTo>
                    <a:pt x="81" y="2767"/>
                    <a:pt x="101" y="2827"/>
                    <a:pt x="121" y="2878"/>
                  </a:cubicBezTo>
                  <a:cubicBezTo>
                    <a:pt x="151" y="2938"/>
                    <a:pt x="181" y="2998"/>
                    <a:pt x="221" y="3047"/>
                  </a:cubicBezTo>
                  <a:cubicBezTo>
                    <a:pt x="241" y="3078"/>
                    <a:pt x="261" y="3118"/>
                    <a:pt x="281" y="3147"/>
                  </a:cubicBezTo>
                  <a:lnTo>
                    <a:pt x="341" y="3207"/>
                  </a:lnTo>
                  <a:cubicBezTo>
                    <a:pt x="381" y="3247"/>
                    <a:pt x="421" y="3287"/>
                    <a:pt x="461" y="3317"/>
                  </a:cubicBezTo>
                  <a:lnTo>
                    <a:pt x="731" y="3497"/>
                  </a:lnTo>
                  <a:cubicBezTo>
                    <a:pt x="780" y="3527"/>
                    <a:pt x="840" y="3557"/>
                    <a:pt x="891" y="3587"/>
                  </a:cubicBezTo>
                  <a:cubicBezTo>
                    <a:pt x="940" y="3617"/>
                    <a:pt x="990" y="3637"/>
                    <a:pt x="1040" y="3667"/>
                  </a:cubicBezTo>
                  <a:cubicBezTo>
                    <a:pt x="1140" y="3697"/>
                    <a:pt x="1230" y="3737"/>
                    <a:pt x="1330" y="3757"/>
                  </a:cubicBezTo>
                  <a:cubicBezTo>
                    <a:pt x="1430" y="3787"/>
                    <a:pt x="1540" y="3817"/>
                    <a:pt x="1640" y="3837"/>
                  </a:cubicBezTo>
                  <a:cubicBezTo>
                    <a:pt x="1850" y="3877"/>
                    <a:pt x="2050" y="3917"/>
                    <a:pt x="2259" y="3946"/>
                  </a:cubicBezTo>
                  <a:cubicBezTo>
                    <a:pt x="2609" y="3986"/>
                    <a:pt x="2969" y="4017"/>
                    <a:pt x="3318" y="4026"/>
                  </a:cubicBezTo>
                  <a:cubicBezTo>
                    <a:pt x="3458" y="4032"/>
                    <a:pt x="3598" y="4034"/>
                    <a:pt x="3739" y="4034"/>
                  </a:cubicBezTo>
                  <a:cubicBezTo>
                    <a:pt x="3880" y="4034"/>
                    <a:pt x="4023" y="4032"/>
                    <a:pt x="4168" y="4026"/>
                  </a:cubicBezTo>
                  <a:cubicBezTo>
                    <a:pt x="4308" y="4026"/>
                    <a:pt x="4448" y="4026"/>
                    <a:pt x="4597" y="4017"/>
                  </a:cubicBezTo>
                  <a:cubicBezTo>
                    <a:pt x="4727" y="4017"/>
                    <a:pt x="4867" y="3997"/>
                    <a:pt x="4997" y="3977"/>
                  </a:cubicBezTo>
                  <a:cubicBezTo>
                    <a:pt x="5097" y="3966"/>
                    <a:pt x="5207" y="3946"/>
                    <a:pt x="5307" y="3926"/>
                  </a:cubicBezTo>
                  <a:cubicBezTo>
                    <a:pt x="5447" y="3906"/>
                    <a:pt x="5587" y="3887"/>
                    <a:pt x="5716" y="3857"/>
                  </a:cubicBezTo>
                  <a:cubicBezTo>
                    <a:pt x="5856" y="3827"/>
                    <a:pt x="5986" y="3787"/>
                    <a:pt x="6126" y="3757"/>
                  </a:cubicBezTo>
                  <a:cubicBezTo>
                    <a:pt x="6256" y="3717"/>
                    <a:pt x="6386" y="3687"/>
                    <a:pt x="6526" y="3647"/>
                  </a:cubicBezTo>
                  <a:cubicBezTo>
                    <a:pt x="6646" y="3607"/>
                    <a:pt x="6766" y="3557"/>
                    <a:pt x="6886" y="3507"/>
                  </a:cubicBezTo>
                  <a:cubicBezTo>
                    <a:pt x="6946" y="3487"/>
                    <a:pt x="7015" y="3457"/>
                    <a:pt x="7075" y="3417"/>
                  </a:cubicBezTo>
                  <a:cubicBezTo>
                    <a:pt x="7145" y="3387"/>
                    <a:pt x="7215" y="3337"/>
                    <a:pt x="7285" y="3297"/>
                  </a:cubicBezTo>
                  <a:cubicBezTo>
                    <a:pt x="7415" y="3227"/>
                    <a:pt x="7535" y="3138"/>
                    <a:pt x="7655" y="3058"/>
                  </a:cubicBezTo>
                  <a:cubicBezTo>
                    <a:pt x="7745" y="2987"/>
                    <a:pt x="7825" y="2907"/>
                    <a:pt x="7894" y="2827"/>
                  </a:cubicBezTo>
                  <a:cubicBezTo>
                    <a:pt x="7925" y="2787"/>
                    <a:pt x="7945" y="2758"/>
                    <a:pt x="7965" y="2718"/>
                  </a:cubicBezTo>
                  <a:cubicBezTo>
                    <a:pt x="7985" y="2678"/>
                    <a:pt x="8005" y="2638"/>
                    <a:pt x="8025" y="2588"/>
                  </a:cubicBezTo>
                  <a:cubicBezTo>
                    <a:pt x="8054" y="2528"/>
                    <a:pt x="8085" y="2458"/>
                    <a:pt x="8094" y="2388"/>
                  </a:cubicBezTo>
                  <a:cubicBezTo>
                    <a:pt x="8114" y="2318"/>
                    <a:pt x="8134" y="2248"/>
                    <a:pt x="8145" y="2178"/>
                  </a:cubicBezTo>
                  <a:cubicBezTo>
                    <a:pt x="8154" y="2098"/>
                    <a:pt x="8154" y="2028"/>
                    <a:pt x="8154" y="1948"/>
                  </a:cubicBezTo>
                  <a:cubicBezTo>
                    <a:pt x="8145" y="1879"/>
                    <a:pt x="8145" y="1808"/>
                    <a:pt x="8134" y="1739"/>
                  </a:cubicBezTo>
                  <a:lnTo>
                    <a:pt x="8105" y="1588"/>
                  </a:lnTo>
                  <a:cubicBezTo>
                    <a:pt x="8094" y="1548"/>
                    <a:pt x="8074" y="1519"/>
                    <a:pt x="8065" y="1479"/>
                  </a:cubicBezTo>
                  <a:cubicBezTo>
                    <a:pt x="8034" y="1409"/>
                    <a:pt x="8005" y="1349"/>
                    <a:pt x="7974" y="1279"/>
                  </a:cubicBezTo>
                  <a:cubicBezTo>
                    <a:pt x="7934" y="1219"/>
                    <a:pt x="7905" y="1149"/>
                    <a:pt x="7865" y="1099"/>
                  </a:cubicBezTo>
                  <a:cubicBezTo>
                    <a:pt x="7794" y="1009"/>
                    <a:pt x="7715" y="939"/>
                    <a:pt x="7625" y="869"/>
                  </a:cubicBezTo>
                  <a:cubicBezTo>
                    <a:pt x="7565" y="829"/>
                    <a:pt x="7515" y="789"/>
                    <a:pt x="7455" y="759"/>
                  </a:cubicBezTo>
                  <a:cubicBezTo>
                    <a:pt x="7385" y="720"/>
                    <a:pt x="7325" y="689"/>
                    <a:pt x="7265" y="649"/>
                  </a:cubicBezTo>
                  <a:lnTo>
                    <a:pt x="7055" y="529"/>
                  </a:lnTo>
                  <a:lnTo>
                    <a:pt x="6875" y="440"/>
                  </a:lnTo>
                  <a:cubicBezTo>
                    <a:pt x="6476" y="280"/>
                    <a:pt x="6036" y="210"/>
                    <a:pt x="5616" y="140"/>
                  </a:cubicBezTo>
                  <a:cubicBezTo>
                    <a:pt x="5407" y="120"/>
                    <a:pt x="5207" y="110"/>
                    <a:pt x="4997" y="110"/>
                  </a:cubicBezTo>
                  <a:cubicBezTo>
                    <a:pt x="4887" y="110"/>
                    <a:pt x="4777" y="100"/>
                    <a:pt x="4667" y="90"/>
                  </a:cubicBezTo>
                  <a:cubicBezTo>
                    <a:pt x="4557" y="90"/>
                    <a:pt x="4448" y="90"/>
                    <a:pt x="4337" y="80"/>
                  </a:cubicBezTo>
                  <a:cubicBezTo>
                    <a:pt x="4197" y="70"/>
                    <a:pt x="4058" y="50"/>
                    <a:pt x="3918" y="40"/>
                  </a:cubicBezTo>
                  <a:cubicBezTo>
                    <a:pt x="3778" y="20"/>
                    <a:pt x="3638" y="10"/>
                    <a:pt x="3498" y="10"/>
                  </a:cubicBezTo>
                  <a:cubicBezTo>
                    <a:pt x="3358" y="0"/>
                    <a:pt x="3218" y="0"/>
                    <a:pt x="30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4"/>
            <p:cNvSpPr/>
            <p:nvPr/>
          </p:nvSpPr>
          <p:spPr>
            <a:xfrm flipH="1">
              <a:off x="5197692" y="540000"/>
              <a:ext cx="786798" cy="545010"/>
            </a:xfrm>
            <a:custGeom>
              <a:avLst/>
              <a:gdLst/>
              <a:ahLst/>
              <a:cxnLst/>
              <a:rect l="l" t="t" r="r" b="b"/>
              <a:pathLst>
                <a:path w="12141" h="8410" extrusionOk="0">
                  <a:moveTo>
                    <a:pt x="6746" y="415"/>
                  </a:moveTo>
                  <a:cubicBezTo>
                    <a:pt x="6805" y="415"/>
                    <a:pt x="6865" y="416"/>
                    <a:pt x="6925" y="420"/>
                  </a:cubicBezTo>
                  <a:cubicBezTo>
                    <a:pt x="7115" y="420"/>
                    <a:pt x="7305" y="430"/>
                    <a:pt x="7494" y="440"/>
                  </a:cubicBezTo>
                  <a:cubicBezTo>
                    <a:pt x="7705" y="460"/>
                    <a:pt x="7904" y="480"/>
                    <a:pt x="8104" y="500"/>
                  </a:cubicBezTo>
                  <a:cubicBezTo>
                    <a:pt x="8344" y="540"/>
                    <a:pt x="8574" y="600"/>
                    <a:pt x="8804" y="659"/>
                  </a:cubicBezTo>
                  <a:cubicBezTo>
                    <a:pt x="8913" y="690"/>
                    <a:pt x="9013" y="730"/>
                    <a:pt x="9123" y="779"/>
                  </a:cubicBezTo>
                  <a:cubicBezTo>
                    <a:pt x="9233" y="819"/>
                    <a:pt x="9343" y="859"/>
                    <a:pt x="9443" y="899"/>
                  </a:cubicBezTo>
                  <a:cubicBezTo>
                    <a:pt x="9553" y="950"/>
                    <a:pt x="9663" y="999"/>
                    <a:pt x="9763" y="1059"/>
                  </a:cubicBezTo>
                  <a:cubicBezTo>
                    <a:pt x="9823" y="1089"/>
                    <a:pt x="9883" y="1119"/>
                    <a:pt x="9943" y="1159"/>
                  </a:cubicBezTo>
                  <a:cubicBezTo>
                    <a:pt x="10003" y="1189"/>
                    <a:pt x="10063" y="1229"/>
                    <a:pt x="10112" y="1269"/>
                  </a:cubicBezTo>
                  <a:cubicBezTo>
                    <a:pt x="10232" y="1339"/>
                    <a:pt x="10342" y="1419"/>
                    <a:pt x="10452" y="1499"/>
                  </a:cubicBezTo>
                  <a:cubicBezTo>
                    <a:pt x="10552" y="1559"/>
                    <a:pt x="10642" y="1629"/>
                    <a:pt x="10742" y="1699"/>
                  </a:cubicBezTo>
                  <a:cubicBezTo>
                    <a:pt x="10852" y="1799"/>
                    <a:pt x="10962" y="1889"/>
                    <a:pt x="11071" y="1989"/>
                  </a:cubicBezTo>
                  <a:cubicBezTo>
                    <a:pt x="11122" y="2038"/>
                    <a:pt x="11182" y="2089"/>
                    <a:pt x="11231" y="2149"/>
                  </a:cubicBezTo>
                  <a:cubicBezTo>
                    <a:pt x="11282" y="2198"/>
                    <a:pt x="11322" y="2249"/>
                    <a:pt x="11371" y="2308"/>
                  </a:cubicBezTo>
                  <a:cubicBezTo>
                    <a:pt x="11471" y="2428"/>
                    <a:pt x="11551" y="2558"/>
                    <a:pt x="11621" y="2698"/>
                  </a:cubicBezTo>
                  <a:cubicBezTo>
                    <a:pt x="11651" y="2768"/>
                    <a:pt x="11671" y="2838"/>
                    <a:pt x="11691" y="2918"/>
                  </a:cubicBezTo>
                  <a:cubicBezTo>
                    <a:pt x="11691" y="2938"/>
                    <a:pt x="11681" y="2958"/>
                    <a:pt x="11681" y="2978"/>
                  </a:cubicBezTo>
                  <a:cubicBezTo>
                    <a:pt x="11671" y="3037"/>
                    <a:pt x="11661" y="3088"/>
                    <a:pt x="11661" y="3148"/>
                  </a:cubicBezTo>
                  <a:cubicBezTo>
                    <a:pt x="11651" y="3248"/>
                    <a:pt x="11641" y="3337"/>
                    <a:pt x="11631" y="3428"/>
                  </a:cubicBezTo>
                  <a:lnTo>
                    <a:pt x="11631" y="3437"/>
                  </a:lnTo>
                  <a:cubicBezTo>
                    <a:pt x="11621" y="3527"/>
                    <a:pt x="11601" y="3617"/>
                    <a:pt x="11581" y="3697"/>
                  </a:cubicBezTo>
                  <a:cubicBezTo>
                    <a:pt x="11561" y="3777"/>
                    <a:pt x="11541" y="3847"/>
                    <a:pt x="11511" y="3917"/>
                  </a:cubicBezTo>
                  <a:lnTo>
                    <a:pt x="11422" y="4097"/>
                  </a:lnTo>
                  <a:cubicBezTo>
                    <a:pt x="11391" y="4177"/>
                    <a:pt x="11351" y="4247"/>
                    <a:pt x="11302" y="4327"/>
                  </a:cubicBezTo>
                  <a:lnTo>
                    <a:pt x="11151" y="4536"/>
                  </a:lnTo>
                  <a:cubicBezTo>
                    <a:pt x="11111" y="4596"/>
                    <a:pt x="11071" y="4656"/>
                    <a:pt x="11031" y="4707"/>
                  </a:cubicBezTo>
                  <a:cubicBezTo>
                    <a:pt x="10902" y="4866"/>
                    <a:pt x="10772" y="5006"/>
                    <a:pt x="10642" y="5146"/>
                  </a:cubicBezTo>
                  <a:cubicBezTo>
                    <a:pt x="10502" y="5286"/>
                    <a:pt x="10362" y="5426"/>
                    <a:pt x="10212" y="5555"/>
                  </a:cubicBezTo>
                  <a:cubicBezTo>
                    <a:pt x="10052" y="5675"/>
                    <a:pt x="9883" y="5775"/>
                    <a:pt x="9703" y="5875"/>
                  </a:cubicBezTo>
                  <a:cubicBezTo>
                    <a:pt x="9513" y="5985"/>
                    <a:pt x="9313" y="6085"/>
                    <a:pt x="9113" y="6175"/>
                  </a:cubicBezTo>
                  <a:cubicBezTo>
                    <a:pt x="8964" y="6235"/>
                    <a:pt x="8804" y="6295"/>
                    <a:pt x="8644" y="6345"/>
                  </a:cubicBezTo>
                  <a:cubicBezTo>
                    <a:pt x="8554" y="6365"/>
                    <a:pt x="8474" y="6395"/>
                    <a:pt x="8384" y="6415"/>
                  </a:cubicBezTo>
                  <a:cubicBezTo>
                    <a:pt x="8304" y="6435"/>
                    <a:pt x="8214" y="6455"/>
                    <a:pt x="8124" y="6475"/>
                  </a:cubicBezTo>
                  <a:cubicBezTo>
                    <a:pt x="7774" y="6545"/>
                    <a:pt x="7434" y="6645"/>
                    <a:pt x="7085" y="6714"/>
                  </a:cubicBezTo>
                  <a:cubicBezTo>
                    <a:pt x="6985" y="6734"/>
                    <a:pt x="6885" y="6754"/>
                    <a:pt x="6775" y="6765"/>
                  </a:cubicBezTo>
                  <a:cubicBezTo>
                    <a:pt x="6615" y="6785"/>
                    <a:pt x="6446" y="6794"/>
                    <a:pt x="6286" y="6794"/>
                  </a:cubicBezTo>
                  <a:cubicBezTo>
                    <a:pt x="6106" y="6794"/>
                    <a:pt x="5926" y="6794"/>
                    <a:pt x="5746" y="6785"/>
                  </a:cubicBezTo>
                  <a:cubicBezTo>
                    <a:pt x="5566" y="6774"/>
                    <a:pt x="5387" y="6754"/>
                    <a:pt x="5207" y="6734"/>
                  </a:cubicBezTo>
                  <a:cubicBezTo>
                    <a:pt x="5036" y="6714"/>
                    <a:pt x="4867" y="6705"/>
                    <a:pt x="4697" y="6685"/>
                  </a:cubicBezTo>
                  <a:lnTo>
                    <a:pt x="4517" y="6655"/>
                  </a:lnTo>
                  <a:cubicBezTo>
                    <a:pt x="4437" y="6635"/>
                    <a:pt x="4357" y="6615"/>
                    <a:pt x="4287" y="6595"/>
                  </a:cubicBezTo>
                  <a:cubicBezTo>
                    <a:pt x="4148" y="6565"/>
                    <a:pt x="4017" y="6525"/>
                    <a:pt x="3888" y="6485"/>
                  </a:cubicBezTo>
                  <a:cubicBezTo>
                    <a:pt x="3608" y="6405"/>
                    <a:pt x="3328" y="6315"/>
                    <a:pt x="3058" y="6215"/>
                  </a:cubicBezTo>
                  <a:cubicBezTo>
                    <a:pt x="2898" y="6145"/>
                    <a:pt x="2749" y="6065"/>
                    <a:pt x="2598" y="5995"/>
                  </a:cubicBezTo>
                  <a:cubicBezTo>
                    <a:pt x="2509" y="5955"/>
                    <a:pt x="2429" y="5915"/>
                    <a:pt x="2349" y="5875"/>
                  </a:cubicBezTo>
                  <a:cubicBezTo>
                    <a:pt x="2269" y="5835"/>
                    <a:pt x="2199" y="5795"/>
                    <a:pt x="2129" y="5746"/>
                  </a:cubicBezTo>
                  <a:cubicBezTo>
                    <a:pt x="1979" y="5666"/>
                    <a:pt x="1819" y="5575"/>
                    <a:pt x="1670" y="5486"/>
                  </a:cubicBezTo>
                  <a:cubicBezTo>
                    <a:pt x="1510" y="5386"/>
                    <a:pt x="1370" y="5286"/>
                    <a:pt x="1230" y="5176"/>
                  </a:cubicBezTo>
                  <a:cubicBezTo>
                    <a:pt x="1140" y="5106"/>
                    <a:pt x="1050" y="5036"/>
                    <a:pt x="950" y="4966"/>
                  </a:cubicBezTo>
                  <a:cubicBezTo>
                    <a:pt x="890" y="4926"/>
                    <a:pt x="830" y="4876"/>
                    <a:pt x="780" y="4816"/>
                  </a:cubicBezTo>
                  <a:cubicBezTo>
                    <a:pt x="720" y="4756"/>
                    <a:pt x="670" y="4687"/>
                    <a:pt x="610" y="4627"/>
                  </a:cubicBezTo>
                  <a:cubicBezTo>
                    <a:pt x="520" y="4496"/>
                    <a:pt x="431" y="4376"/>
                    <a:pt x="371" y="4236"/>
                  </a:cubicBezTo>
                  <a:lnTo>
                    <a:pt x="311" y="4057"/>
                  </a:lnTo>
                  <a:cubicBezTo>
                    <a:pt x="291" y="4007"/>
                    <a:pt x="280" y="3947"/>
                    <a:pt x="271" y="3887"/>
                  </a:cubicBezTo>
                  <a:cubicBezTo>
                    <a:pt x="280" y="3847"/>
                    <a:pt x="280" y="3807"/>
                    <a:pt x="291" y="3767"/>
                  </a:cubicBezTo>
                  <a:cubicBezTo>
                    <a:pt x="311" y="3617"/>
                    <a:pt x="340" y="3468"/>
                    <a:pt x="380" y="3328"/>
                  </a:cubicBezTo>
                  <a:cubicBezTo>
                    <a:pt x="400" y="3248"/>
                    <a:pt x="420" y="3168"/>
                    <a:pt x="440" y="3097"/>
                  </a:cubicBezTo>
                  <a:cubicBezTo>
                    <a:pt x="471" y="3028"/>
                    <a:pt x="491" y="2958"/>
                    <a:pt x="520" y="2888"/>
                  </a:cubicBezTo>
                  <a:cubicBezTo>
                    <a:pt x="540" y="2858"/>
                    <a:pt x="551" y="2818"/>
                    <a:pt x="571" y="2778"/>
                  </a:cubicBezTo>
                  <a:lnTo>
                    <a:pt x="660" y="2628"/>
                  </a:lnTo>
                  <a:cubicBezTo>
                    <a:pt x="700" y="2548"/>
                    <a:pt x="760" y="2468"/>
                    <a:pt x="820" y="2398"/>
                  </a:cubicBezTo>
                  <a:cubicBezTo>
                    <a:pt x="900" y="2289"/>
                    <a:pt x="990" y="2189"/>
                    <a:pt x="1090" y="2089"/>
                  </a:cubicBezTo>
                  <a:lnTo>
                    <a:pt x="1250" y="1929"/>
                  </a:lnTo>
                  <a:lnTo>
                    <a:pt x="1399" y="1809"/>
                  </a:lnTo>
                  <a:cubicBezTo>
                    <a:pt x="1439" y="1779"/>
                    <a:pt x="1490" y="1739"/>
                    <a:pt x="1530" y="1709"/>
                  </a:cubicBezTo>
                  <a:cubicBezTo>
                    <a:pt x="1579" y="1669"/>
                    <a:pt x="1639" y="1629"/>
                    <a:pt x="1699" y="1599"/>
                  </a:cubicBezTo>
                  <a:cubicBezTo>
                    <a:pt x="1809" y="1519"/>
                    <a:pt x="1919" y="1459"/>
                    <a:pt x="2039" y="1389"/>
                  </a:cubicBezTo>
                  <a:cubicBezTo>
                    <a:pt x="2259" y="1259"/>
                    <a:pt x="2489" y="1159"/>
                    <a:pt x="2718" y="1050"/>
                  </a:cubicBezTo>
                  <a:cubicBezTo>
                    <a:pt x="2789" y="1019"/>
                    <a:pt x="2849" y="990"/>
                    <a:pt x="2918" y="970"/>
                  </a:cubicBezTo>
                  <a:cubicBezTo>
                    <a:pt x="2949" y="959"/>
                    <a:pt x="2989" y="950"/>
                    <a:pt x="3018" y="939"/>
                  </a:cubicBezTo>
                  <a:cubicBezTo>
                    <a:pt x="3368" y="839"/>
                    <a:pt x="3738" y="770"/>
                    <a:pt x="4097" y="699"/>
                  </a:cubicBezTo>
                  <a:cubicBezTo>
                    <a:pt x="4307" y="659"/>
                    <a:pt x="4507" y="630"/>
                    <a:pt x="4717" y="590"/>
                  </a:cubicBezTo>
                  <a:cubicBezTo>
                    <a:pt x="4817" y="580"/>
                    <a:pt x="4927" y="550"/>
                    <a:pt x="5027" y="530"/>
                  </a:cubicBezTo>
                  <a:cubicBezTo>
                    <a:pt x="5116" y="520"/>
                    <a:pt x="5207" y="510"/>
                    <a:pt x="5296" y="490"/>
                  </a:cubicBezTo>
                  <a:cubicBezTo>
                    <a:pt x="5466" y="470"/>
                    <a:pt x="5636" y="450"/>
                    <a:pt x="5806" y="440"/>
                  </a:cubicBezTo>
                  <a:cubicBezTo>
                    <a:pt x="6006" y="430"/>
                    <a:pt x="6195" y="420"/>
                    <a:pt x="6395" y="420"/>
                  </a:cubicBezTo>
                  <a:cubicBezTo>
                    <a:pt x="6509" y="420"/>
                    <a:pt x="6627" y="415"/>
                    <a:pt x="6746" y="415"/>
                  </a:cubicBezTo>
                  <a:close/>
                  <a:moveTo>
                    <a:pt x="260" y="4376"/>
                  </a:moveTo>
                  <a:cubicBezTo>
                    <a:pt x="291" y="4436"/>
                    <a:pt x="320" y="4496"/>
                    <a:pt x="360" y="4567"/>
                  </a:cubicBezTo>
                  <a:cubicBezTo>
                    <a:pt x="411" y="4636"/>
                    <a:pt x="451" y="4707"/>
                    <a:pt x="511" y="4786"/>
                  </a:cubicBezTo>
                  <a:cubicBezTo>
                    <a:pt x="560" y="4856"/>
                    <a:pt x="620" y="4936"/>
                    <a:pt x="690" y="5006"/>
                  </a:cubicBezTo>
                  <a:cubicBezTo>
                    <a:pt x="800" y="5136"/>
                    <a:pt x="940" y="5246"/>
                    <a:pt x="1070" y="5356"/>
                  </a:cubicBezTo>
                  <a:cubicBezTo>
                    <a:pt x="1210" y="5475"/>
                    <a:pt x="1350" y="5595"/>
                    <a:pt x="1510" y="5706"/>
                  </a:cubicBezTo>
                  <a:cubicBezTo>
                    <a:pt x="1650" y="5806"/>
                    <a:pt x="1799" y="5895"/>
                    <a:pt x="1949" y="5995"/>
                  </a:cubicBezTo>
                  <a:cubicBezTo>
                    <a:pt x="2089" y="6085"/>
                    <a:pt x="2239" y="6175"/>
                    <a:pt x="2399" y="6255"/>
                  </a:cubicBezTo>
                  <a:cubicBezTo>
                    <a:pt x="2569" y="6335"/>
                    <a:pt x="2749" y="6415"/>
                    <a:pt x="2918" y="6475"/>
                  </a:cubicBezTo>
                  <a:cubicBezTo>
                    <a:pt x="3258" y="6605"/>
                    <a:pt x="3608" y="6685"/>
                    <a:pt x="3948" y="6774"/>
                  </a:cubicBezTo>
                  <a:cubicBezTo>
                    <a:pt x="4117" y="6825"/>
                    <a:pt x="4287" y="6874"/>
                    <a:pt x="4457" y="6894"/>
                  </a:cubicBezTo>
                  <a:cubicBezTo>
                    <a:pt x="4647" y="6925"/>
                    <a:pt x="4827" y="6945"/>
                    <a:pt x="5016" y="6965"/>
                  </a:cubicBezTo>
                  <a:lnTo>
                    <a:pt x="5556" y="7025"/>
                  </a:lnTo>
                  <a:cubicBezTo>
                    <a:pt x="5683" y="7031"/>
                    <a:pt x="5809" y="7039"/>
                    <a:pt x="5933" y="7039"/>
                  </a:cubicBezTo>
                  <a:cubicBezTo>
                    <a:pt x="5985" y="7039"/>
                    <a:pt x="6036" y="7037"/>
                    <a:pt x="6086" y="7034"/>
                  </a:cubicBezTo>
                  <a:cubicBezTo>
                    <a:pt x="6275" y="7034"/>
                    <a:pt x="6455" y="7034"/>
                    <a:pt x="6645" y="7025"/>
                  </a:cubicBezTo>
                  <a:cubicBezTo>
                    <a:pt x="6815" y="7005"/>
                    <a:pt x="6995" y="6974"/>
                    <a:pt x="7165" y="6945"/>
                  </a:cubicBezTo>
                  <a:cubicBezTo>
                    <a:pt x="7335" y="6914"/>
                    <a:pt x="7514" y="6874"/>
                    <a:pt x="7685" y="6825"/>
                  </a:cubicBezTo>
                  <a:cubicBezTo>
                    <a:pt x="7774" y="6805"/>
                    <a:pt x="7854" y="6785"/>
                    <a:pt x="7944" y="6765"/>
                  </a:cubicBezTo>
                  <a:cubicBezTo>
                    <a:pt x="8034" y="6745"/>
                    <a:pt x="8124" y="6725"/>
                    <a:pt x="8224" y="6705"/>
                  </a:cubicBezTo>
                  <a:cubicBezTo>
                    <a:pt x="8384" y="6665"/>
                    <a:pt x="8554" y="6635"/>
                    <a:pt x="8713" y="6585"/>
                  </a:cubicBezTo>
                  <a:cubicBezTo>
                    <a:pt x="8884" y="6535"/>
                    <a:pt x="9053" y="6475"/>
                    <a:pt x="9213" y="6415"/>
                  </a:cubicBezTo>
                  <a:cubicBezTo>
                    <a:pt x="9553" y="6275"/>
                    <a:pt x="9883" y="6115"/>
                    <a:pt x="10192" y="5926"/>
                  </a:cubicBezTo>
                  <a:cubicBezTo>
                    <a:pt x="10272" y="5886"/>
                    <a:pt x="10342" y="5835"/>
                    <a:pt x="10412" y="5786"/>
                  </a:cubicBezTo>
                  <a:cubicBezTo>
                    <a:pt x="10482" y="5735"/>
                    <a:pt x="10552" y="5675"/>
                    <a:pt x="10622" y="5615"/>
                  </a:cubicBezTo>
                  <a:cubicBezTo>
                    <a:pt x="10752" y="5495"/>
                    <a:pt x="10882" y="5376"/>
                    <a:pt x="11002" y="5256"/>
                  </a:cubicBezTo>
                  <a:cubicBezTo>
                    <a:pt x="11062" y="5196"/>
                    <a:pt x="11122" y="5126"/>
                    <a:pt x="11171" y="5066"/>
                  </a:cubicBezTo>
                  <a:cubicBezTo>
                    <a:pt x="11242" y="4996"/>
                    <a:pt x="11291" y="4926"/>
                    <a:pt x="11351" y="4856"/>
                  </a:cubicBezTo>
                  <a:cubicBezTo>
                    <a:pt x="11402" y="4786"/>
                    <a:pt x="11442" y="4716"/>
                    <a:pt x="11491" y="4647"/>
                  </a:cubicBezTo>
                  <a:cubicBezTo>
                    <a:pt x="11541" y="4576"/>
                    <a:pt x="11591" y="4507"/>
                    <a:pt x="11631" y="4427"/>
                  </a:cubicBezTo>
                  <a:cubicBezTo>
                    <a:pt x="11641" y="4416"/>
                    <a:pt x="11641" y="4396"/>
                    <a:pt x="11651" y="4387"/>
                  </a:cubicBezTo>
                  <a:lnTo>
                    <a:pt x="11651" y="4387"/>
                  </a:lnTo>
                  <a:cubicBezTo>
                    <a:pt x="11641" y="4467"/>
                    <a:pt x="11621" y="4547"/>
                    <a:pt x="11601" y="4627"/>
                  </a:cubicBezTo>
                  <a:cubicBezTo>
                    <a:pt x="11571" y="4746"/>
                    <a:pt x="11541" y="4866"/>
                    <a:pt x="11501" y="4976"/>
                  </a:cubicBezTo>
                  <a:cubicBezTo>
                    <a:pt x="11481" y="5076"/>
                    <a:pt x="11442" y="5176"/>
                    <a:pt x="11402" y="5276"/>
                  </a:cubicBezTo>
                  <a:cubicBezTo>
                    <a:pt x="11331" y="5446"/>
                    <a:pt x="11251" y="5626"/>
                    <a:pt x="11151" y="5786"/>
                  </a:cubicBezTo>
                  <a:cubicBezTo>
                    <a:pt x="11042" y="5965"/>
                    <a:pt x="10932" y="6145"/>
                    <a:pt x="10802" y="6315"/>
                  </a:cubicBezTo>
                  <a:cubicBezTo>
                    <a:pt x="10672" y="6485"/>
                    <a:pt x="10542" y="6635"/>
                    <a:pt x="10402" y="6785"/>
                  </a:cubicBezTo>
                  <a:cubicBezTo>
                    <a:pt x="10263" y="6934"/>
                    <a:pt x="10092" y="7065"/>
                    <a:pt x="9923" y="7194"/>
                  </a:cubicBezTo>
                  <a:cubicBezTo>
                    <a:pt x="9792" y="7294"/>
                    <a:pt x="9663" y="7384"/>
                    <a:pt x="9523" y="7474"/>
                  </a:cubicBezTo>
                  <a:cubicBezTo>
                    <a:pt x="9383" y="7554"/>
                    <a:pt x="9233" y="7624"/>
                    <a:pt x="9083" y="7694"/>
                  </a:cubicBezTo>
                  <a:cubicBezTo>
                    <a:pt x="9033" y="7714"/>
                    <a:pt x="8984" y="7734"/>
                    <a:pt x="8924" y="7754"/>
                  </a:cubicBezTo>
                  <a:cubicBezTo>
                    <a:pt x="8853" y="7784"/>
                    <a:pt x="8784" y="7804"/>
                    <a:pt x="8713" y="7824"/>
                  </a:cubicBezTo>
                  <a:cubicBezTo>
                    <a:pt x="8653" y="7854"/>
                    <a:pt x="8584" y="7864"/>
                    <a:pt x="8524" y="7884"/>
                  </a:cubicBezTo>
                  <a:cubicBezTo>
                    <a:pt x="8464" y="7904"/>
                    <a:pt x="8404" y="7924"/>
                    <a:pt x="8344" y="7933"/>
                  </a:cubicBezTo>
                  <a:cubicBezTo>
                    <a:pt x="8214" y="7973"/>
                    <a:pt x="8084" y="8004"/>
                    <a:pt x="7944" y="8024"/>
                  </a:cubicBezTo>
                  <a:cubicBezTo>
                    <a:pt x="7814" y="8044"/>
                    <a:pt x="7694" y="8064"/>
                    <a:pt x="7565" y="8084"/>
                  </a:cubicBezTo>
                  <a:cubicBezTo>
                    <a:pt x="7385" y="8104"/>
                    <a:pt x="7195" y="8124"/>
                    <a:pt x="7015" y="8144"/>
                  </a:cubicBezTo>
                  <a:cubicBezTo>
                    <a:pt x="6925" y="8144"/>
                    <a:pt x="6835" y="8153"/>
                    <a:pt x="6735" y="8153"/>
                  </a:cubicBezTo>
                  <a:lnTo>
                    <a:pt x="6466" y="8153"/>
                  </a:lnTo>
                  <a:cubicBezTo>
                    <a:pt x="6286" y="8153"/>
                    <a:pt x="6106" y="8153"/>
                    <a:pt x="5916" y="8144"/>
                  </a:cubicBezTo>
                  <a:cubicBezTo>
                    <a:pt x="5726" y="8124"/>
                    <a:pt x="5526" y="8113"/>
                    <a:pt x="5327" y="8084"/>
                  </a:cubicBezTo>
                  <a:lnTo>
                    <a:pt x="5307" y="8084"/>
                  </a:lnTo>
                  <a:cubicBezTo>
                    <a:pt x="5127" y="8053"/>
                    <a:pt x="4956" y="8024"/>
                    <a:pt x="4787" y="7984"/>
                  </a:cubicBezTo>
                  <a:cubicBezTo>
                    <a:pt x="4597" y="7933"/>
                    <a:pt x="4417" y="7884"/>
                    <a:pt x="4227" y="7824"/>
                  </a:cubicBezTo>
                  <a:cubicBezTo>
                    <a:pt x="3877" y="7714"/>
                    <a:pt x="3538" y="7574"/>
                    <a:pt x="3188" y="7464"/>
                  </a:cubicBezTo>
                  <a:cubicBezTo>
                    <a:pt x="3138" y="7444"/>
                    <a:pt x="3078" y="7424"/>
                    <a:pt x="3018" y="7404"/>
                  </a:cubicBezTo>
                  <a:cubicBezTo>
                    <a:pt x="2978" y="7394"/>
                    <a:pt x="2929" y="7374"/>
                    <a:pt x="2889" y="7354"/>
                  </a:cubicBezTo>
                  <a:cubicBezTo>
                    <a:pt x="2769" y="7304"/>
                    <a:pt x="2658" y="7254"/>
                    <a:pt x="2538" y="7204"/>
                  </a:cubicBezTo>
                  <a:cubicBezTo>
                    <a:pt x="2419" y="7144"/>
                    <a:pt x="2299" y="7094"/>
                    <a:pt x="2189" y="7034"/>
                  </a:cubicBezTo>
                  <a:cubicBezTo>
                    <a:pt x="2069" y="6974"/>
                    <a:pt x="1949" y="6914"/>
                    <a:pt x="1839" y="6845"/>
                  </a:cubicBezTo>
                  <a:cubicBezTo>
                    <a:pt x="1779" y="6814"/>
                    <a:pt x="1730" y="6774"/>
                    <a:pt x="1670" y="6734"/>
                  </a:cubicBezTo>
                  <a:cubicBezTo>
                    <a:pt x="1619" y="6705"/>
                    <a:pt x="1570" y="6674"/>
                    <a:pt x="1530" y="6635"/>
                  </a:cubicBezTo>
                  <a:cubicBezTo>
                    <a:pt x="1419" y="6545"/>
                    <a:pt x="1310" y="6455"/>
                    <a:pt x="1200" y="6355"/>
                  </a:cubicBezTo>
                  <a:lnTo>
                    <a:pt x="1030" y="6185"/>
                  </a:lnTo>
                  <a:cubicBezTo>
                    <a:pt x="970" y="6125"/>
                    <a:pt x="930" y="6065"/>
                    <a:pt x="880" y="6015"/>
                  </a:cubicBezTo>
                  <a:cubicBezTo>
                    <a:pt x="840" y="5965"/>
                    <a:pt x="810" y="5915"/>
                    <a:pt x="770" y="5866"/>
                  </a:cubicBezTo>
                  <a:cubicBezTo>
                    <a:pt x="730" y="5806"/>
                    <a:pt x="700" y="5746"/>
                    <a:pt x="660" y="5686"/>
                  </a:cubicBezTo>
                  <a:cubicBezTo>
                    <a:pt x="630" y="5626"/>
                    <a:pt x="591" y="5566"/>
                    <a:pt x="560" y="5506"/>
                  </a:cubicBezTo>
                  <a:cubicBezTo>
                    <a:pt x="531" y="5446"/>
                    <a:pt x="500" y="5376"/>
                    <a:pt x="471" y="5316"/>
                  </a:cubicBezTo>
                  <a:cubicBezTo>
                    <a:pt x="451" y="5266"/>
                    <a:pt x="431" y="5206"/>
                    <a:pt x="411" y="5156"/>
                  </a:cubicBezTo>
                  <a:cubicBezTo>
                    <a:pt x="380" y="5086"/>
                    <a:pt x="360" y="5016"/>
                    <a:pt x="340" y="4946"/>
                  </a:cubicBezTo>
                  <a:cubicBezTo>
                    <a:pt x="320" y="4886"/>
                    <a:pt x="311" y="4826"/>
                    <a:pt x="300" y="4776"/>
                  </a:cubicBezTo>
                  <a:lnTo>
                    <a:pt x="271" y="4596"/>
                  </a:lnTo>
                  <a:cubicBezTo>
                    <a:pt x="271" y="4527"/>
                    <a:pt x="260" y="4467"/>
                    <a:pt x="260" y="4396"/>
                  </a:cubicBezTo>
                  <a:lnTo>
                    <a:pt x="260" y="4376"/>
                  </a:lnTo>
                  <a:close/>
                  <a:moveTo>
                    <a:pt x="7105" y="0"/>
                  </a:moveTo>
                  <a:cubicBezTo>
                    <a:pt x="6805" y="0"/>
                    <a:pt x="6495" y="20"/>
                    <a:pt x="6186" y="40"/>
                  </a:cubicBezTo>
                  <a:cubicBezTo>
                    <a:pt x="6016" y="50"/>
                    <a:pt x="5836" y="70"/>
                    <a:pt x="5656" y="90"/>
                  </a:cubicBezTo>
                  <a:cubicBezTo>
                    <a:pt x="5466" y="120"/>
                    <a:pt x="5276" y="140"/>
                    <a:pt x="5087" y="180"/>
                  </a:cubicBezTo>
                  <a:cubicBezTo>
                    <a:pt x="4907" y="210"/>
                    <a:pt x="4717" y="250"/>
                    <a:pt x="4537" y="290"/>
                  </a:cubicBezTo>
                  <a:cubicBezTo>
                    <a:pt x="4357" y="330"/>
                    <a:pt x="4188" y="360"/>
                    <a:pt x="4008" y="400"/>
                  </a:cubicBezTo>
                  <a:cubicBezTo>
                    <a:pt x="3648" y="480"/>
                    <a:pt x="3278" y="560"/>
                    <a:pt x="2918" y="659"/>
                  </a:cubicBezTo>
                  <a:cubicBezTo>
                    <a:pt x="2749" y="710"/>
                    <a:pt x="2578" y="770"/>
                    <a:pt x="2409" y="830"/>
                  </a:cubicBezTo>
                  <a:lnTo>
                    <a:pt x="1869" y="1039"/>
                  </a:lnTo>
                  <a:cubicBezTo>
                    <a:pt x="1699" y="1119"/>
                    <a:pt x="1530" y="1189"/>
                    <a:pt x="1370" y="1279"/>
                  </a:cubicBezTo>
                  <a:cubicBezTo>
                    <a:pt x="1290" y="1329"/>
                    <a:pt x="1220" y="1369"/>
                    <a:pt x="1150" y="1419"/>
                  </a:cubicBezTo>
                  <a:cubicBezTo>
                    <a:pt x="1070" y="1479"/>
                    <a:pt x="990" y="1549"/>
                    <a:pt x="920" y="1619"/>
                  </a:cubicBezTo>
                  <a:cubicBezTo>
                    <a:pt x="850" y="1679"/>
                    <a:pt x="790" y="1739"/>
                    <a:pt x="720" y="1809"/>
                  </a:cubicBezTo>
                  <a:cubicBezTo>
                    <a:pt x="660" y="1869"/>
                    <a:pt x="600" y="1929"/>
                    <a:pt x="551" y="1998"/>
                  </a:cubicBezTo>
                  <a:cubicBezTo>
                    <a:pt x="491" y="2069"/>
                    <a:pt x="440" y="2149"/>
                    <a:pt x="391" y="2229"/>
                  </a:cubicBezTo>
                  <a:cubicBezTo>
                    <a:pt x="351" y="2308"/>
                    <a:pt x="320" y="2398"/>
                    <a:pt x="291" y="2478"/>
                  </a:cubicBezTo>
                  <a:cubicBezTo>
                    <a:pt x="291" y="2488"/>
                    <a:pt x="280" y="2488"/>
                    <a:pt x="280" y="2488"/>
                  </a:cubicBezTo>
                  <a:cubicBezTo>
                    <a:pt x="271" y="2508"/>
                    <a:pt x="260" y="2528"/>
                    <a:pt x="260" y="2548"/>
                  </a:cubicBezTo>
                  <a:cubicBezTo>
                    <a:pt x="211" y="2638"/>
                    <a:pt x="171" y="2738"/>
                    <a:pt x="140" y="2838"/>
                  </a:cubicBezTo>
                  <a:cubicBezTo>
                    <a:pt x="91" y="3018"/>
                    <a:pt x="71" y="3208"/>
                    <a:pt x="51" y="3397"/>
                  </a:cubicBezTo>
                  <a:cubicBezTo>
                    <a:pt x="31" y="3587"/>
                    <a:pt x="11" y="3767"/>
                    <a:pt x="11" y="3957"/>
                  </a:cubicBezTo>
                  <a:cubicBezTo>
                    <a:pt x="11" y="4047"/>
                    <a:pt x="1" y="4137"/>
                    <a:pt x="1" y="4227"/>
                  </a:cubicBezTo>
                  <a:lnTo>
                    <a:pt x="1" y="4467"/>
                  </a:lnTo>
                  <a:cubicBezTo>
                    <a:pt x="11" y="4656"/>
                    <a:pt x="31" y="4846"/>
                    <a:pt x="71" y="5036"/>
                  </a:cubicBezTo>
                  <a:cubicBezTo>
                    <a:pt x="111" y="5216"/>
                    <a:pt x="160" y="5396"/>
                    <a:pt x="220" y="5566"/>
                  </a:cubicBezTo>
                  <a:cubicBezTo>
                    <a:pt x="260" y="5666"/>
                    <a:pt x="300" y="5755"/>
                    <a:pt x="351" y="5855"/>
                  </a:cubicBezTo>
                  <a:cubicBezTo>
                    <a:pt x="391" y="5935"/>
                    <a:pt x="440" y="6015"/>
                    <a:pt x="491" y="6095"/>
                  </a:cubicBezTo>
                  <a:cubicBezTo>
                    <a:pt x="531" y="6175"/>
                    <a:pt x="591" y="6255"/>
                    <a:pt x="650" y="6325"/>
                  </a:cubicBezTo>
                  <a:cubicBezTo>
                    <a:pt x="710" y="6405"/>
                    <a:pt x="770" y="6475"/>
                    <a:pt x="840" y="6545"/>
                  </a:cubicBezTo>
                  <a:cubicBezTo>
                    <a:pt x="960" y="6685"/>
                    <a:pt x="1100" y="6805"/>
                    <a:pt x="1240" y="6925"/>
                  </a:cubicBezTo>
                  <a:cubicBezTo>
                    <a:pt x="1390" y="7045"/>
                    <a:pt x="1550" y="7154"/>
                    <a:pt x="1710" y="7254"/>
                  </a:cubicBezTo>
                  <a:cubicBezTo>
                    <a:pt x="1869" y="7344"/>
                    <a:pt x="2019" y="7434"/>
                    <a:pt x="2179" y="7504"/>
                  </a:cubicBezTo>
                  <a:cubicBezTo>
                    <a:pt x="2349" y="7584"/>
                    <a:pt x="2519" y="7674"/>
                    <a:pt x="2689" y="7744"/>
                  </a:cubicBezTo>
                  <a:cubicBezTo>
                    <a:pt x="2869" y="7824"/>
                    <a:pt x="3068" y="7873"/>
                    <a:pt x="3258" y="7933"/>
                  </a:cubicBezTo>
                  <a:lnTo>
                    <a:pt x="3797" y="8084"/>
                  </a:lnTo>
                  <a:cubicBezTo>
                    <a:pt x="4157" y="8184"/>
                    <a:pt x="4517" y="8253"/>
                    <a:pt x="4887" y="8304"/>
                  </a:cubicBezTo>
                  <a:cubicBezTo>
                    <a:pt x="5256" y="8363"/>
                    <a:pt x="5626" y="8393"/>
                    <a:pt x="5996" y="8403"/>
                  </a:cubicBezTo>
                  <a:cubicBezTo>
                    <a:pt x="6130" y="8407"/>
                    <a:pt x="6265" y="8409"/>
                    <a:pt x="6401" y="8409"/>
                  </a:cubicBezTo>
                  <a:cubicBezTo>
                    <a:pt x="6640" y="8409"/>
                    <a:pt x="6879" y="8402"/>
                    <a:pt x="7115" y="8383"/>
                  </a:cubicBezTo>
                  <a:cubicBezTo>
                    <a:pt x="7315" y="8363"/>
                    <a:pt x="7505" y="8333"/>
                    <a:pt x="7694" y="8313"/>
                  </a:cubicBezTo>
                  <a:cubicBezTo>
                    <a:pt x="7884" y="8284"/>
                    <a:pt x="8074" y="8244"/>
                    <a:pt x="8254" y="8204"/>
                  </a:cubicBezTo>
                  <a:cubicBezTo>
                    <a:pt x="8444" y="8164"/>
                    <a:pt x="8624" y="8104"/>
                    <a:pt x="8804" y="8053"/>
                  </a:cubicBezTo>
                  <a:cubicBezTo>
                    <a:pt x="8893" y="8024"/>
                    <a:pt x="8993" y="7993"/>
                    <a:pt x="9083" y="7964"/>
                  </a:cubicBezTo>
                  <a:lnTo>
                    <a:pt x="9383" y="7844"/>
                  </a:lnTo>
                  <a:cubicBezTo>
                    <a:pt x="9403" y="7834"/>
                    <a:pt x="9413" y="7834"/>
                    <a:pt x="9433" y="7824"/>
                  </a:cubicBezTo>
                  <a:cubicBezTo>
                    <a:pt x="9453" y="7814"/>
                    <a:pt x="9463" y="7814"/>
                    <a:pt x="9473" y="7804"/>
                  </a:cubicBezTo>
                  <a:lnTo>
                    <a:pt x="9483" y="7804"/>
                  </a:lnTo>
                  <a:cubicBezTo>
                    <a:pt x="9563" y="7764"/>
                    <a:pt x="9653" y="7724"/>
                    <a:pt x="9733" y="7684"/>
                  </a:cubicBezTo>
                  <a:cubicBezTo>
                    <a:pt x="9812" y="7644"/>
                    <a:pt x="9903" y="7594"/>
                    <a:pt x="9983" y="7554"/>
                  </a:cubicBezTo>
                  <a:cubicBezTo>
                    <a:pt x="10143" y="7464"/>
                    <a:pt x="10292" y="7364"/>
                    <a:pt x="10442" y="7254"/>
                  </a:cubicBezTo>
                  <a:cubicBezTo>
                    <a:pt x="10522" y="7194"/>
                    <a:pt x="10602" y="7134"/>
                    <a:pt x="10682" y="7065"/>
                  </a:cubicBezTo>
                  <a:cubicBezTo>
                    <a:pt x="10752" y="7014"/>
                    <a:pt x="10812" y="6945"/>
                    <a:pt x="10882" y="6885"/>
                  </a:cubicBezTo>
                  <a:cubicBezTo>
                    <a:pt x="11011" y="6754"/>
                    <a:pt x="11142" y="6625"/>
                    <a:pt x="11262" y="6485"/>
                  </a:cubicBezTo>
                  <a:cubicBezTo>
                    <a:pt x="11331" y="6395"/>
                    <a:pt x="11402" y="6305"/>
                    <a:pt x="11462" y="6215"/>
                  </a:cubicBezTo>
                  <a:cubicBezTo>
                    <a:pt x="11521" y="6145"/>
                    <a:pt x="11571" y="6075"/>
                    <a:pt x="11611" y="6005"/>
                  </a:cubicBezTo>
                  <a:cubicBezTo>
                    <a:pt x="11711" y="5846"/>
                    <a:pt x="11801" y="5686"/>
                    <a:pt x="11881" y="5515"/>
                  </a:cubicBezTo>
                  <a:cubicBezTo>
                    <a:pt x="11921" y="5416"/>
                    <a:pt x="11961" y="5326"/>
                    <a:pt x="11991" y="5216"/>
                  </a:cubicBezTo>
                  <a:cubicBezTo>
                    <a:pt x="12011" y="5136"/>
                    <a:pt x="12031" y="5046"/>
                    <a:pt x="12051" y="4956"/>
                  </a:cubicBezTo>
                  <a:cubicBezTo>
                    <a:pt x="12081" y="4756"/>
                    <a:pt x="12111" y="4547"/>
                    <a:pt x="12121" y="4347"/>
                  </a:cubicBezTo>
                  <a:cubicBezTo>
                    <a:pt x="12131" y="4157"/>
                    <a:pt x="12131" y="3967"/>
                    <a:pt x="12131" y="3777"/>
                  </a:cubicBezTo>
                  <a:cubicBezTo>
                    <a:pt x="12141" y="3607"/>
                    <a:pt x="12141" y="3428"/>
                    <a:pt x="12121" y="3257"/>
                  </a:cubicBezTo>
                  <a:cubicBezTo>
                    <a:pt x="12091" y="3057"/>
                    <a:pt x="12051" y="2878"/>
                    <a:pt x="12001" y="2688"/>
                  </a:cubicBezTo>
                  <a:cubicBezTo>
                    <a:pt x="11951" y="2548"/>
                    <a:pt x="11891" y="2428"/>
                    <a:pt x="11821" y="2298"/>
                  </a:cubicBezTo>
                  <a:cubicBezTo>
                    <a:pt x="11781" y="2229"/>
                    <a:pt x="11731" y="2149"/>
                    <a:pt x="11681" y="2078"/>
                  </a:cubicBezTo>
                  <a:cubicBezTo>
                    <a:pt x="11621" y="1989"/>
                    <a:pt x="11551" y="1909"/>
                    <a:pt x="11481" y="1829"/>
                  </a:cubicBezTo>
                  <a:cubicBezTo>
                    <a:pt x="11422" y="1759"/>
                    <a:pt x="11362" y="1689"/>
                    <a:pt x="11291" y="1619"/>
                  </a:cubicBezTo>
                  <a:cubicBezTo>
                    <a:pt x="11231" y="1559"/>
                    <a:pt x="11171" y="1499"/>
                    <a:pt x="11102" y="1439"/>
                  </a:cubicBezTo>
                  <a:cubicBezTo>
                    <a:pt x="11022" y="1369"/>
                    <a:pt x="10942" y="1299"/>
                    <a:pt x="10852" y="1229"/>
                  </a:cubicBezTo>
                  <a:cubicBezTo>
                    <a:pt x="10702" y="1119"/>
                    <a:pt x="10552" y="1010"/>
                    <a:pt x="10402" y="910"/>
                  </a:cubicBezTo>
                  <a:cubicBezTo>
                    <a:pt x="10322" y="850"/>
                    <a:pt x="10243" y="799"/>
                    <a:pt x="10163" y="750"/>
                  </a:cubicBezTo>
                  <a:cubicBezTo>
                    <a:pt x="10092" y="699"/>
                    <a:pt x="10012" y="650"/>
                    <a:pt x="9932" y="610"/>
                  </a:cubicBezTo>
                  <a:cubicBezTo>
                    <a:pt x="9832" y="560"/>
                    <a:pt x="9733" y="510"/>
                    <a:pt x="9633" y="470"/>
                  </a:cubicBezTo>
                  <a:cubicBezTo>
                    <a:pt x="9633" y="470"/>
                    <a:pt x="9623" y="470"/>
                    <a:pt x="9613" y="460"/>
                  </a:cubicBezTo>
                  <a:cubicBezTo>
                    <a:pt x="9583" y="450"/>
                    <a:pt x="9563" y="440"/>
                    <a:pt x="9533" y="430"/>
                  </a:cubicBezTo>
                  <a:lnTo>
                    <a:pt x="9523" y="420"/>
                  </a:lnTo>
                  <a:cubicBezTo>
                    <a:pt x="9353" y="350"/>
                    <a:pt x="9183" y="290"/>
                    <a:pt x="9004" y="230"/>
                  </a:cubicBezTo>
                  <a:cubicBezTo>
                    <a:pt x="8833" y="180"/>
                    <a:pt x="8653" y="140"/>
                    <a:pt x="8474" y="110"/>
                  </a:cubicBezTo>
                  <a:cubicBezTo>
                    <a:pt x="8374" y="90"/>
                    <a:pt x="8264" y="70"/>
                    <a:pt x="8154" y="60"/>
                  </a:cubicBezTo>
                  <a:cubicBezTo>
                    <a:pt x="8054" y="40"/>
                    <a:pt x="7964" y="40"/>
                    <a:pt x="7864" y="30"/>
                  </a:cubicBezTo>
                  <a:cubicBezTo>
                    <a:pt x="7685" y="20"/>
                    <a:pt x="7494" y="10"/>
                    <a:pt x="7305"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4"/>
            <p:cNvSpPr/>
            <p:nvPr/>
          </p:nvSpPr>
          <p:spPr>
            <a:xfrm flipH="1">
              <a:off x="5301250" y="616406"/>
              <a:ext cx="569895" cy="308925"/>
            </a:xfrm>
            <a:custGeom>
              <a:avLst/>
              <a:gdLst/>
              <a:ahLst/>
              <a:cxnLst/>
              <a:rect l="l" t="t" r="r" b="b"/>
              <a:pathLst>
                <a:path w="8794" h="4767" extrusionOk="0">
                  <a:moveTo>
                    <a:pt x="3378" y="370"/>
                  </a:moveTo>
                  <a:cubicBezTo>
                    <a:pt x="3507" y="370"/>
                    <a:pt x="3647" y="370"/>
                    <a:pt x="3787" y="380"/>
                  </a:cubicBezTo>
                  <a:cubicBezTo>
                    <a:pt x="3927" y="380"/>
                    <a:pt x="4067" y="390"/>
                    <a:pt x="4207" y="410"/>
                  </a:cubicBezTo>
                  <a:cubicBezTo>
                    <a:pt x="4347" y="420"/>
                    <a:pt x="4486" y="440"/>
                    <a:pt x="4626" y="450"/>
                  </a:cubicBezTo>
                  <a:cubicBezTo>
                    <a:pt x="4737" y="460"/>
                    <a:pt x="4846" y="460"/>
                    <a:pt x="4956" y="460"/>
                  </a:cubicBezTo>
                  <a:cubicBezTo>
                    <a:pt x="5066" y="470"/>
                    <a:pt x="5176" y="480"/>
                    <a:pt x="5286" y="480"/>
                  </a:cubicBezTo>
                  <a:cubicBezTo>
                    <a:pt x="5496" y="480"/>
                    <a:pt x="5696" y="490"/>
                    <a:pt x="5905" y="510"/>
                  </a:cubicBezTo>
                  <a:cubicBezTo>
                    <a:pt x="6325" y="580"/>
                    <a:pt x="6765" y="650"/>
                    <a:pt x="7164" y="810"/>
                  </a:cubicBezTo>
                  <a:lnTo>
                    <a:pt x="7344" y="899"/>
                  </a:lnTo>
                  <a:lnTo>
                    <a:pt x="7554" y="1019"/>
                  </a:lnTo>
                  <a:cubicBezTo>
                    <a:pt x="7614" y="1059"/>
                    <a:pt x="7674" y="1090"/>
                    <a:pt x="7744" y="1129"/>
                  </a:cubicBezTo>
                  <a:cubicBezTo>
                    <a:pt x="7804" y="1159"/>
                    <a:pt x="7854" y="1199"/>
                    <a:pt x="7914" y="1239"/>
                  </a:cubicBezTo>
                  <a:cubicBezTo>
                    <a:pt x="8004" y="1309"/>
                    <a:pt x="8083" y="1379"/>
                    <a:pt x="8154" y="1469"/>
                  </a:cubicBezTo>
                  <a:cubicBezTo>
                    <a:pt x="8194" y="1519"/>
                    <a:pt x="8223" y="1589"/>
                    <a:pt x="8263" y="1649"/>
                  </a:cubicBezTo>
                  <a:cubicBezTo>
                    <a:pt x="8294" y="1719"/>
                    <a:pt x="8323" y="1779"/>
                    <a:pt x="8354" y="1849"/>
                  </a:cubicBezTo>
                  <a:cubicBezTo>
                    <a:pt x="8363" y="1889"/>
                    <a:pt x="8383" y="1918"/>
                    <a:pt x="8394" y="1958"/>
                  </a:cubicBezTo>
                  <a:lnTo>
                    <a:pt x="8423" y="2109"/>
                  </a:lnTo>
                  <a:cubicBezTo>
                    <a:pt x="8434" y="2178"/>
                    <a:pt x="8434" y="2249"/>
                    <a:pt x="8443" y="2318"/>
                  </a:cubicBezTo>
                  <a:cubicBezTo>
                    <a:pt x="8443" y="2398"/>
                    <a:pt x="8443" y="2468"/>
                    <a:pt x="8434" y="2548"/>
                  </a:cubicBezTo>
                  <a:cubicBezTo>
                    <a:pt x="8423" y="2618"/>
                    <a:pt x="8403" y="2688"/>
                    <a:pt x="8383" y="2758"/>
                  </a:cubicBezTo>
                  <a:cubicBezTo>
                    <a:pt x="8374" y="2828"/>
                    <a:pt x="8343" y="2898"/>
                    <a:pt x="8314" y="2958"/>
                  </a:cubicBezTo>
                  <a:cubicBezTo>
                    <a:pt x="8294" y="3008"/>
                    <a:pt x="8274" y="3048"/>
                    <a:pt x="8254" y="3088"/>
                  </a:cubicBezTo>
                  <a:cubicBezTo>
                    <a:pt x="8234" y="3128"/>
                    <a:pt x="8214" y="3157"/>
                    <a:pt x="8183" y="3197"/>
                  </a:cubicBezTo>
                  <a:cubicBezTo>
                    <a:pt x="8114" y="3277"/>
                    <a:pt x="8034" y="3357"/>
                    <a:pt x="7944" y="3428"/>
                  </a:cubicBezTo>
                  <a:cubicBezTo>
                    <a:pt x="7824" y="3508"/>
                    <a:pt x="7704" y="3597"/>
                    <a:pt x="7574" y="3667"/>
                  </a:cubicBezTo>
                  <a:cubicBezTo>
                    <a:pt x="7504" y="3707"/>
                    <a:pt x="7434" y="3757"/>
                    <a:pt x="7364" y="3787"/>
                  </a:cubicBezTo>
                  <a:cubicBezTo>
                    <a:pt x="7304" y="3827"/>
                    <a:pt x="7235" y="3857"/>
                    <a:pt x="7175" y="3877"/>
                  </a:cubicBezTo>
                  <a:cubicBezTo>
                    <a:pt x="7055" y="3927"/>
                    <a:pt x="6935" y="3977"/>
                    <a:pt x="6815" y="4017"/>
                  </a:cubicBezTo>
                  <a:cubicBezTo>
                    <a:pt x="6675" y="4057"/>
                    <a:pt x="6545" y="4087"/>
                    <a:pt x="6415" y="4127"/>
                  </a:cubicBezTo>
                  <a:cubicBezTo>
                    <a:pt x="6275" y="4157"/>
                    <a:pt x="6145" y="4197"/>
                    <a:pt x="6005" y="4227"/>
                  </a:cubicBezTo>
                  <a:cubicBezTo>
                    <a:pt x="5876" y="4257"/>
                    <a:pt x="5736" y="4276"/>
                    <a:pt x="5596" y="4296"/>
                  </a:cubicBezTo>
                  <a:cubicBezTo>
                    <a:pt x="5496" y="4316"/>
                    <a:pt x="5386" y="4336"/>
                    <a:pt x="5286" y="4347"/>
                  </a:cubicBezTo>
                  <a:cubicBezTo>
                    <a:pt x="5156" y="4367"/>
                    <a:pt x="5016" y="4387"/>
                    <a:pt x="4886" y="4387"/>
                  </a:cubicBezTo>
                  <a:cubicBezTo>
                    <a:pt x="4737" y="4396"/>
                    <a:pt x="4597" y="4396"/>
                    <a:pt x="4457" y="4396"/>
                  </a:cubicBezTo>
                  <a:cubicBezTo>
                    <a:pt x="4312" y="4402"/>
                    <a:pt x="4169" y="4404"/>
                    <a:pt x="4028" y="4404"/>
                  </a:cubicBezTo>
                  <a:cubicBezTo>
                    <a:pt x="3887" y="4404"/>
                    <a:pt x="3747" y="4402"/>
                    <a:pt x="3607" y="4396"/>
                  </a:cubicBezTo>
                  <a:cubicBezTo>
                    <a:pt x="3258" y="4387"/>
                    <a:pt x="2898" y="4356"/>
                    <a:pt x="2548" y="4316"/>
                  </a:cubicBezTo>
                  <a:cubicBezTo>
                    <a:pt x="2339" y="4287"/>
                    <a:pt x="2139" y="4247"/>
                    <a:pt x="1929" y="4207"/>
                  </a:cubicBezTo>
                  <a:cubicBezTo>
                    <a:pt x="1829" y="4187"/>
                    <a:pt x="1719" y="4157"/>
                    <a:pt x="1619" y="4127"/>
                  </a:cubicBezTo>
                  <a:cubicBezTo>
                    <a:pt x="1519" y="4107"/>
                    <a:pt x="1429" y="4067"/>
                    <a:pt x="1329" y="4037"/>
                  </a:cubicBezTo>
                  <a:cubicBezTo>
                    <a:pt x="1279" y="4007"/>
                    <a:pt x="1229" y="3987"/>
                    <a:pt x="1180" y="3957"/>
                  </a:cubicBezTo>
                  <a:cubicBezTo>
                    <a:pt x="1129" y="3927"/>
                    <a:pt x="1069" y="3897"/>
                    <a:pt x="1020" y="3867"/>
                  </a:cubicBezTo>
                  <a:lnTo>
                    <a:pt x="750" y="3687"/>
                  </a:lnTo>
                  <a:cubicBezTo>
                    <a:pt x="710" y="3657"/>
                    <a:pt x="670" y="3617"/>
                    <a:pt x="630" y="3577"/>
                  </a:cubicBezTo>
                  <a:lnTo>
                    <a:pt x="570" y="3517"/>
                  </a:lnTo>
                  <a:cubicBezTo>
                    <a:pt x="550" y="3488"/>
                    <a:pt x="530" y="3448"/>
                    <a:pt x="510" y="3417"/>
                  </a:cubicBezTo>
                  <a:cubicBezTo>
                    <a:pt x="470" y="3368"/>
                    <a:pt x="440" y="3308"/>
                    <a:pt x="410" y="3248"/>
                  </a:cubicBezTo>
                  <a:cubicBezTo>
                    <a:pt x="390" y="3197"/>
                    <a:pt x="370" y="3137"/>
                    <a:pt x="350" y="3088"/>
                  </a:cubicBezTo>
                  <a:cubicBezTo>
                    <a:pt x="330" y="3038"/>
                    <a:pt x="310" y="2978"/>
                    <a:pt x="300" y="2918"/>
                  </a:cubicBezTo>
                  <a:cubicBezTo>
                    <a:pt x="290" y="2838"/>
                    <a:pt x="290" y="2758"/>
                    <a:pt x="290" y="2678"/>
                  </a:cubicBezTo>
                  <a:cubicBezTo>
                    <a:pt x="290" y="2588"/>
                    <a:pt x="300" y="2498"/>
                    <a:pt x="310" y="2418"/>
                  </a:cubicBezTo>
                  <a:cubicBezTo>
                    <a:pt x="310" y="2368"/>
                    <a:pt x="320" y="2318"/>
                    <a:pt x="330" y="2278"/>
                  </a:cubicBezTo>
                  <a:cubicBezTo>
                    <a:pt x="350" y="2218"/>
                    <a:pt x="360" y="2169"/>
                    <a:pt x="370" y="2118"/>
                  </a:cubicBezTo>
                  <a:cubicBezTo>
                    <a:pt x="400" y="2018"/>
                    <a:pt x="450" y="1918"/>
                    <a:pt x="490" y="1829"/>
                  </a:cubicBezTo>
                  <a:cubicBezTo>
                    <a:pt x="560" y="1669"/>
                    <a:pt x="640" y="1519"/>
                    <a:pt x="740" y="1379"/>
                  </a:cubicBezTo>
                  <a:cubicBezTo>
                    <a:pt x="789" y="1319"/>
                    <a:pt x="829" y="1269"/>
                    <a:pt x="889" y="1219"/>
                  </a:cubicBezTo>
                  <a:cubicBezTo>
                    <a:pt x="940" y="1159"/>
                    <a:pt x="1000" y="1110"/>
                    <a:pt x="1060" y="1059"/>
                  </a:cubicBezTo>
                  <a:cubicBezTo>
                    <a:pt x="1129" y="1010"/>
                    <a:pt x="1200" y="970"/>
                    <a:pt x="1279" y="930"/>
                  </a:cubicBezTo>
                  <a:cubicBezTo>
                    <a:pt x="1369" y="890"/>
                    <a:pt x="1459" y="839"/>
                    <a:pt x="1549" y="799"/>
                  </a:cubicBezTo>
                  <a:cubicBezTo>
                    <a:pt x="1659" y="759"/>
                    <a:pt x="1769" y="719"/>
                    <a:pt x="1869" y="670"/>
                  </a:cubicBezTo>
                  <a:cubicBezTo>
                    <a:pt x="1919" y="659"/>
                    <a:pt x="1969" y="639"/>
                    <a:pt x="2019" y="620"/>
                  </a:cubicBezTo>
                  <a:cubicBezTo>
                    <a:pt x="2048" y="610"/>
                    <a:pt x="2079" y="600"/>
                    <a:pt x="2099" y="600"/>
                  </a:cubicBezTo>
                  <a:cubicBezTo>
                    <a:pt x="2239" y="550"/>
                    <a:pt x="2379" y="520"/>
                    <a:pt x="2518" y="480"/>
                  </a:cubicBezTo>
                  <a:cubicBezTo>
                    <a:pt x="2578" y="470"/>
                    <a:pt x="2628" y="460"/>
                    <a:pt x="2688" y="440"/>
                  </a:cubicBezTo>
                  <a:cubicBezTo>
                    <a:pt x="2788" y="420"/>
                    <a:pt x="2888" y="410"/>
                    <a:pt x="2988" y="390"/>
                  </a:cubicBezTo>
                  <a:cubicBezTo>
                    <a:pt x="3048" y="390"/>
                    <a:pt x="3108" y="380"/>
                    <a:pt x="3168" y="380"/>
                  </a:cubicBezTo>
                  <a:cubicBezTo>
                    <a:pt x="3238" y="370"/>
                    <a:pt x="3307" y="370"/>
                    <a:pt x="3378" y="370"/>
                  </a:cubicBezTo>
                  <a:close/>
                  <a:moveTo>
                    <a:pt x="4017" y="0"/>
                  </a:moveTo>
                  <a:cubicBezTo>
                    <a:pt x="3877" y="0"/>
                    <a:pt x="3727" y="10"/>
                    <a:pt x="3587" y="20"/>
                  </a:cubicBezTo>
                  <a:cubicBezTo>
                    <a:pt x="3307" y="40"/>
                    <a:pt x="3028" y="80"/>
                    <a:pt x="2758" y="150"/>
                  </a:cubicBezTo>
                  <a:cubicBezTo>
                    <a:pt x="2518" y="190"/>
                    <a:pt x="2288" y="250"/>
                    <a:pt x="2068" y="320"/>
                  </a:cubicBezTo>
                  <a:cubicBezTo>
                    <a:pt x="1939" y="360"/>
                    <a:pt x="1809" y="420"/>
                    <a:pt x="1679" y="470"/>
                  </a:cubicBezTo>
                  <a:cubicBezTo>
                    <a:pt x="1559" y="520"/>
                    <a:pt x="1439" y="580"/>
                    <a:pt x="1319" y="630"/>
                  </a:cubicBezTo>
                  <a:cubicBezTo>
                    <a:pt x="1220" y="690"/>
                    <a:pt x="1109" y="750"/>
                    <a:pt x="1009" y="810"/>
                  </a:cubicBezTo>
                  <a:cubicBezTo>
                    <a:pt x="1009" y="819"/>
                    <a:pt x="1000" y="819"/>
                    <a:pt x="1000" y="819"/>
                  </a:cubicBezTo>
                  <a:cubicBezTo>
                    <a:pt x="980" y="839"/>
                    <a:pt x="960" y="850"/>
                    <a:pt x="940" y="859"/>
                  </a:cubicBezTo>
                  <a:cubicBezTo>
                    <a:pt x="880" y="899"/>
                    <a:pt x="820" y="950"/>
                    <a:pt x="770" y="999"/>
                  </a:cubicBezTo>
                  <a:cubicBezTo>
                    <a:pt x="660" y="1090"/>
                    <a:pt x="560" y="1199"/>
                    <a:pt x="480" y="1309"/>
                  </a:cubicBezTo>
                  <a:cubicBezTo>
                    <a:pt x="400" y="1419"/>
                    <a:pt x="330" y="1539"/>
                    <a:pt x="270" y="1659"/>
                  </a:cubicBezTo>
                  <a:cubicBezTo>
                    <a:pt x="200" y="1789"/>
                    <a:pt x="140" y="1909"/>
                    <a:pt x="90" y="2049"/>
                  </a:cubicBezTo>
                  <a:cubicBezTo>
                    <a:pt x="50" y="2178"/>
                    <a:pt x="30" y="2318"/>
                    <a:pt x="10" y="2458"/>
                  </a:cubicBezTo>
                  <a:cubicBezTo>
                    <a:pt x="10" y="2528"/>
                    <a:pt x="1" y="2588"/>
                    <a:pt x="1" y="2648"/>
                  </a:cubicBezTo>
                  <a:cubicBezTo>
                    <a:pt x="1" y="2728"/>
                    <a:pt x="10" y="2808"/>
                    <a:pt x="21" y="2878"/>
                  </a:cubicBezTo>
                  <a:cubicBezTo>
                    <a:pt x="41" y="2948"/>
                    <a:pt x="60" y="3008"/>
                    <a:pt x="80" y="3077"/>
                  </a:cubicBezTo>
                  <a:cubicBezTo>
                    <a:pt x="110" y="3137"/>
                    <a:pt x="140" y="3208"/>
                    <a:pt x="180" y="3277"/>
                  </a:cubicBezTo>
                  <a:cubicBezTo>
                    <a:pt x="250" y="3397"/>
                    <a:pt x="320" y="3528"/>
                    <a:pt x="420" y="3637"/>
                  </a:cubicBezTo>
                  <a:cubicBezTo>
                    <a:pt x="460" y="3697"/>
                    <a:pt x="510" y="3747"/>
                    <a:pt x="570" y="3797"/>
                  </a:cubicBezTo>
                  <a:cubicBezTo>
                    <a:pt x="590" y="3827"/>
                    <a:pt x="620" y="3847"/>
                    <a:pt x="650" y="3877"/>
                  </a:cubicBezTo>
                  <a:cubicBezTo>
                    <a:pt x="680" y="3897"/>
                    <a:pt x="710" y="3927"/>
                    <a:pt x="740" y="3947"/>
                  </a:cubicBezTo>
                  <a:cubicBezTo>
                    <a:pt x="780" y="3987"/>
                    <a:pt x="829" y="4017"/>
                    <a:pt x="869" y="4047"/>
                  </a:cubicBezTo>
                  <a:lnTo>
                    <a:pt x="1020" y="4137"/>
                  </a:lnTo>
                  <a:cubicBezTo>
                    <a:pt x="1029" y="4147"/>
                    <a:pt x="1040" y="4157"/>
                    <a:pt x="1049" y="4157"/>
                  </a:cubicBezTo>
                  <a:cubicBezTo>
                    <a:pt x="1049" y="4167"/>
                    <a:pt x="1060" y="4177"/>
                    <a:pt x="1069" y="4177"/>
                  </a:cubicBezTo>
                  <a:cubicBezTo>
                    <a:pt x="1089" y="4187"/>
                    <a:pt x="1109" y="4197"/>
                    <a:pt x="1120" y="4197"/>
                  </a:cubicBezTo>
                  <a:cubicBezTo>
                    <a:pt x="1169" y="4227"/>
                    <a:pt x="1220" y="4247"/>
                    <a:pt x="1269" y="4276"/>
                  </a:cubicBezTo>
                  <a:cubicBezTo>
                    <a:pt x="1339" y="4307"/>
                    <a:pt x="1419" y="4336"/>
                    <a:pt x="1489" y="4367"/>
                  </a:cubicBezTo>
                  <a:cubicBezTo>
                    <a:pt x="1609" y="4407"/>
                    <a:pt x="1739" y="4447"/>
                    <a:pt x="1859" y="4476"/>
                  </a:cubicBezTo>
                  <a:cubicBezTo>
                    <a:pt x="1999" y="4516"/>
                    <a:pt x="2128" y="4547"/>
                    <a:pt x="2259" y="4576"/>
                  </a:cubicBezTo>
                  <a:cubicBezTo>
                    <a:pt x="2399" y="4616"/>
                    <a:pt x="2538" y="4636"/>
                    <a:pt x="2678" y="4656"/>
                  </a:cubicBezTo>
                  <a:cubicBezTo>
                    <a:pt x="2968" y="4696"/>
                    <a:pt x="3258" y="4727"/>
                    <a:pt x="3547" y="4747"/>
                  </a:cubicBezTo>
                  <a:cubicBezTo>
                    <a:pt x="3837" y="4766"/>
                    <a:pt x="4117" y="4766"/>
                    <a:pt x="4407" y="4766"/>
                  </a:cubicBezTo>
                  <a:lnTo>
                    <a:pt x="4817" y="4766"/>
                  </a:lnTo>
                  <a:cubicBezTo>
                    <a:pt x="4966" y="4756"/>
                    <a:pt x="5106" y="4747"/>
                    <a:pt x="5246" y="4727"/>
                  </a:cubicBezTo>
                  <a:cubicBezTo>
                    <a:pt x="5406" y="4707"/>
                    <a:pt x="5556" y="4687"/>
                    <a:pt x="5705" y="4667"/>
                  </a:cubicBezTo>
                  <a:cubicBezTo>
                    <a:pt x="5845" y="4647"/>
                    <a:pt x="5985" y="4616"/>
                    <a:pt x="6115" y="4587"/>
                  </a:cubicBezTo>
                  <a:cubicBezTo>
                    <a:pt x="6255" y="4556"/>
                    <a:pt x="6385" y="4527"/>
                    <a:pt x="6525" y="4487"/>
                  </a:cubicBezTo>
                  <a:cubicBezTo>
                    <a:pt x="6655" y="4447"/>
                    <a:pt x="6785" y="4416"/>
                    <a:pt x="6915" y="4367"/>
                  </a:cubicBezTo>
                  <a:cubicBezTo>
                    <a:pt x="7064" y="4316"/>
                    <a:pt x="7204" y="4257"/>
                    <a:pt x="7334" y="4197"/>
                  </a:cubicBezTo>
                  <a:cubicBezTo>
                    <a:pt x="7464" y="4137"/>
                    <a:pt x="7584" y="4067"/>
                    <a:pt x="7704" y="3987"/>
                  </a:cubicBezTo>
                  <a:cubicBezTo>
                    <a:pt x="7824" y="3907"/>
                    <a:pt x="7944" y="3817"/>
                    <a:pt x="8054" y="3727"/>
                  </a:cubicBezTo>
                  <a:cubicBezTo>
                    <a:pt x="8114" y="3677"/>
                    <a:pt x="8174" y="3627"/>
                    <a:pt x="8223" y="3577"/>
                  </a:cubicBezTo>
                  <a:cubicBezTo>
                    <a:pt x="8263" y="3537"/>
                    <a:pt x="8314" y="3488"/>
                    <a:pt x="8354" y="3437"/>
                  </a:cubicBezTo>
                  <a:cubicBezTo>
                    <a:pt x="8403" y="3377"/>
                    <a:pt x="8443" y="3328"/>
                    <a:pt x="8483" y="3268"/>
                  </a:cubicBezTo>
                  <a:cubicBezTo>
                    <a:pt x="8514" y="3208"/>
                    <a:pt x="8543" y="3148"/>
                    <a:pt x="8573" y="3097"/>
                  </a:cubicBezTo>
                  <a:cubicBezTo>
                    <a:pt x="8603" y="3028"/>
                    <a:pt x="8633" y="2948"/>
                    <a:pt x="8663" y="2878"/>
                  </a:cubicBezTo>
                  <a:cubicBezTo>
                    <a:pt x="8693" y="2818"/>
                    <a:pt x="8713" y="2758"/>
                    <a:pt x="8723" y="2698"/>
                  </a:cubicBezTo>
                  <a:cubicBezTo>
                    <a:pt x="8773" y="2558"/>
                    <a:pt x="8793" y="2408"/>
                    <a:pt x="8793" y="2258"/>
                  </a:cubicBezTo>
                  <a:lnTo>
                    <a:pt x="8793" y="2078"/>
                  </a:lnTo>
                  <a:lnTo>
                    <a:pt x="8763" y="1839"/>
                  </a:lnTo>
                  <a:lnTo>
                    <a:pt x="8703" y="1659"/>
                  </a:lnTo>
                  <a:lnTo>
                    <a:pt x="8613" y="1449"/>
                  </a:lnTo>
                  <a:cubicBezTo>
                    <a:pt x="8543" y="1329"/>
                    <a:pt x="8463" y="1209"/>
                    <a:pt x="8363" y="1110"/>
                  </a:cubicBezTo>
                  <a:cubicBezTo>
                    <a:pt x="8323" y="1070"/>
                    <a:pt x="8283" y="1039"/>
                    <a:pt x="8234" y="999"/>
                  </a:cubicBezTo>
                  <a:cubicBezTo>
                    <a:pt x="8174" y="950"/>
                    <a:pt x="8114" y="910"/>
                    <a:pt x="8054" y="870"/>
                  </a:cubicBezTo>
                  <a:cubicBezTo>
                    <a:pt x="7944" y="799"/>
                    <a:pt x="7834" y="739"/>
                    <a:pt x="7734" y="670"/>
                  </a:cubicBezTo>
                  <a:cubicBezTo>
                    <a:pt x="7624" y="610"/>
                    <a:pt x="7514" y="530"/>
                    <a:pt x="7394" y="480"/>
                  </a:cubicBezTo>
                  <a:cubicBezTo>
                    <a:pt x="7264" y="410"/>
                    <a:pt x="7124" y="360"/>
                    <a:pt x="6975" y="310"/>
                  </a:cubicBezTo>
                  <a:cubicBezTo>
                    <a:pt x="6725" y="240"/>
                    <a:pt x="6455" y="190"/>
                    <a:pt x="6195" y="160"/>
                  </a:cubicBezTo>
                  <a:cubicBezTo>
                    <a:pt x="6045" y="140"/>
                    <a:pt x="5905" y="120"/>
                    <a:pt x="5756" y="110"/>
                  </a:cubicBezTo>
                  <a:lnTo>
                    <a:pt x="5536" y="110"/>
                  </a:lnTo>
                  <a:cubicBezTo>
                    <a:pt x="5456" y="100"/>
                    <a:pt x="5386" y="90"/>
                    <a:pt x="5306" y="80"/>
                  </a:cubicBezTo>
                  <a:cubicBezTo>
                    <a:pt x="5156" y="60"/>
                    <a:pt x="5016" y="40"/>
                    <a:pt x="4866" y="30"/>
                  </a:cubicBezTo>
                  <a:cubicBezTo>
                    <a:pt x="4726" y="10"/>
                    <a:pt x="4597" y="10"/>
                    <a:pt x="4457"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4"/>
            <p:cNvSpPr/>
            <p:nvPr/>
          </p:nvSpPr>
          <p:spPr>
            <a:xfrm flipH="1">
              <a:off x="4465973" y="1471774"/>
              <a:ext cx="739490" cy="413650"/>
            </a:xfrm>
            <a:custGeom>
              <a:avLst/>
              <a:gdLst/>
              <a:ahLst/>
              <a:cxnLst/>
              <a:rect l="l" t="t" r="r" b="b"/>
              <a:pathLst>
                <a:path w="11411" h="6383" extrusionOk="0">
                  <a:moveTo>
                    <a:pt x="5925" y="760"/>
                  </a:moveTo>
                  <a:cubicBezTo>
                    <a:pt x="6065" y="769"/>
                    <a:pt x="6205" y="780"/>
                    <a:pt x="6335" y="789"/>
                  </a:cubicBezTo>
                  <a:cubicBezTo>
                    <a:pt x="6484" y="800"/>
                    <a:pt x="6635" y="820"/>
                    <a:pt x="6774" y="840"/>
                  </a:cubicBezTo>
                  <a:cubicBezTo>
                    <a:pt x="6854" y="849"/>
                    <a:pt x="6934" y="860"/>
                    <a:pt x="7004" y="869"/>
                  </a:cubicBezTo>
                  <a:lnTo>
                    <a:pt x="7224" y="869"/>
                  </a:lnTo>
                  <a:cubicBezTo>
                    <a:pt x="7374" y="880"/>
                    <a:pt x="7514" y="900"/>
                    <a:pt x="7663" y="920"/>
                  </a:cubicBezTo>
                  <a:cubicBezTo>
                    <a:pt x="7933" y="949"/>
                    <a:pt x="8193" y="1000"/>
                    <a:pt x="8453" y="1069"/>
                  </a:cubicBezTo>
                  <a:cubicBezTo>
                    <a:pt x="8593" y="1120"/>
                    <a:pt x="8733" y="1169"/>
                    <a:pt x="8873" y="1239"/>
                  </a:cubicBezTo>
                  <a:cubicBezTo>
                    <a:pt x="8982" y="1289"/>
                    <a:pt x="9093" y="1369"/>
                    <a:pt x="9202" y="1439"/>
                  </a:cubicBezTo>
                  <a:cubicBezTo>
                    <a:pt x="9312" y="1499"/>
                    <a:pt x="9422" y="1559"/>
                    <a:pt x="9522" y="1629"/>
                  </a:cubicBezTo>
                  <a:cubicBezTo>
                    <a:pt x="9592" y="1669"/>
                    <a:pt x="9642" y="1709"/>
                    <a:pt x="9702" y="1759"/>
                  </a:cubicBezTo>
                  <a:cubicBezTo>
                    <a:pt x="9752" y="1799"/>
                    <a:pt x="9792" y="1829"/>
                    <a:pt x="9842" y="1869"/>
                  </a:cubicBezTo>
                  <a:cubicBezTo>
                    <a:pt x="9941" y="1968"/>
                    <a:pt x="10021" y="2088"/>
                    <a:pt x="10081" y="2208"/>
                  </a:cubicBezTo>
                  <a:cubicBezTo>
                    <a:pt x="10112" y="2279"/>
                    <a:pt x="10141" y="2348"/>
                    <a:pt x="10172" y="2428"/>
                  </a:cubicBezTo>
                  <a:cubicBezTo>
                    <a:pt x="10201" y="2478"/>
                    <a:pt x="10221" y="2538"/>
                    <a:pt x="10232" y="2598"/>
                  </a:cubicBezTo>
                  <a:cubicBezTo>
                    <a:pt x="10252" y="2678"/>
                    <a:pt x="10252" y="2758"/>
                    <a:pt x="10261" y="2838"/>
                  </a:cubicBezTo>
                  <a:lnTo>
                    <a:pt x="10261" y="3018"/>
                  </a:lnTo>
                  <a:cubicBezTo>
                    <a:pt x="10261" y="3167"/>
                    <a:pt x="10241" y="3318"/>
                    <a:pt x="10201" y="3458"/>
                  </a:cubicBezTo>
                  <a:cubicBezTo>
                    <a:pt x="10181" y="3518"/>
                    <a:pt x="10161" y="3587"/>
                    <a:pt x="10132" y="3647"/>
                  </a:cubicBezTo>
                  <a:cubicBezTo>
                    <a:pt x="10112" y="3717"/>
                    <a:pt x="10081" y="3787"/>
                    <a:pt x="10041" y="3857"/>
                  </a:cubicBezTo>
                  <a:cubicBezTo>
                    <a:pt x="10012" y="3917"/>
                    <a:pt x="9992" y="3967"/>
                    <a:pt x="9952" y="4027"/>
                  </a:cubicBezTo>
                  <a:cubicBezTo>
                    <a:pt x="9912" y="4087"/>
                    <a:pt x="9872" y="4147"/>
                    <a:pt x="9822" y="4197"/>
                  </a:cubicBezTo>
                  <a:cubicBezTo>
                    <a:pt x="9782" y="4247"/>
                    <a:pt x="9742" y="4297"/>
                    <a:pt x="9692" y="4347"/>
                  </a:cubicBezTo>
                  <a:cubicBezTo>
                    <a:pt x="9642" y="4397"/>
                    <a:pt x="9582" y="4437"/>
                    <a:pt x="9532" y="4486"/>
                  </a:cubicBezTo>
                  <a:cubicBezTo>
                    <a:pt x="9412" y="4577"/>
                    <a:pt x="9292" y="4666"/>
                    <a:pt x="9172" y="4746"/>
                  </a:cubicBezTo>
                  <a:cubicBezTo>
                    <a:pt x="9053" y="4826"/>
                    <a:pt x="8933" y="4896"/>
                    <a:pt x="8813" y="4956"/>
                  </a:cubicBezTo>
                  <a:cubicBezTo>
                    <a:pt x="8673" y="5016"/>
                    <a:pt x="8533" y="5076"/>
                    <a:pt x="8393" y="5126"/>
                  </a:cubicBezTo>
                  <a:cubicBezTo>
                    <a:pt x="8263" y="5176"/>
                    <a:pt x="8123" y="5216"/>
                    <a:pt x="7993" y="5246"/>
                  </a:cubicBezTo>
                  <a:cubicBezTo>
                    <a:pt x="7854" y="5286"/>
                    <a:pt x="7723" y="5316"/>
                    <a:pt x="7583" y="5346"/>
                  </a:cubicBezTo>
                  <a:cubicBezTo>
                    <a:pt x="7454" y="5386"/>
                    <a:pt x="7314" y="5406"/>
                    <a:pt x="7184" y="5426"/>
                  </a:cubicBezTo>
                  <a:cubicBezTo>
                    <a:pt x="7024" y="5446"/>
                    <a:pt x="6874" y="5466"/>
                    <a:pt x="6724" y="5486"/>
                  </a:cubicBezTo>
                  <a:cubicBezTo>
                    <a:pt x="6575" y="5506"/>
                    <a:pt x="6435" y="5516"/>
                    <a:pt x="6284" y="5526"/>
                  </a:cubicBezTo>
                  <a:cubicBezTo>
                    <a:pt x="6238" y="5529"/>
                    <a:pt x="6192" y="5530"/>
                    <a:pt x="6147" y="5530"/>
                  </a:cubicBezTo>
                  <a:cubicBezTo>
                    <a:pt x="6057" y="5530"/>
                    <a:pt x="5968" y="5526"/>
                    <a:pt x="5875" y="5526"/>
                  </a:cubicBezTo>
                  <a:cubicBezTo>
                    <a:pt x="5585" y="5526"/>
                    <a:pt x="5305" y="5526"/>
                    <a:pt x="5016" y="5506"/>
                  </a:cubicBezTo>
                  <a:cubicBezTo>
                    <a:pt x="4726" y="5486"/>
                    <a:pt x="4436" y="5456"/>
                    <a:pt x="4146" y="5416"/>
                  </a:cubicBezTo>
                  <a:cubicBezTo>
                    <a:pt x="4006" y="5396"/>
                    <a:pt x="3866" y="5376"/>
                    <a:pt x="3737" y="5346"/>
                  </a:cubicBezTo>
                  <a:cubicBezTo>
                    <a:pt x="3597" y="5316"/>
                    <a:pt x="3467" y="5276"/>
                    <a:pt x="3337" y="5246"/>
                  </a:cubicBezTo>
                  <a:cubicBezTo>
                    <a:pt x="3207" y="5206"/>
                    <a:pt x="3077" y="5176"/>
                    <a:pt x="2958" y="5126"/>
                  </a:cubicBezTo>
                  <a:lnTo>
                    <a:pt x="2747" y="5036"/>
                  </a:lnTo>
                  <a:cubicBezTo>
                    <a:pt x="2698" y="5006"/>
                    <a:pt x="2647" y="4986"/>
                    <a:pt x="2598" y="4956"/>
                  </a:cubicBezTo>
                  <a:cubicBezTo>
                    <a:pt x="2578" y="4956"/>
                    <a:pt x="2558" y="4956"/>
                    <a:pt x="2538" y="4936"/>
                  </a:cubicBezTo>
                  <a:lnTo>
                    <a:pt x="2518" y="4916"/>
                  </a:lnTo>
                  <a:cubicBezTo>
                    <a:pt x="2508" y="4916"/>
                    <a:pt x="2498" y="4906"/>
                    <a:pt x="2488" y="4906"/>
                  </a:cubicBezTo>
                  <a:cubicBezTo>
                    <a:pt x="2438" y="4866"/>
                    <a:pt x="2388" y="4837"/>
                    <a:pt x="2338" y="4806"/>
                  </a:cubicBezTo>
                  <a:cubicBezTo>
                    <a:pt x="2298" y="4786"/>
                    <a:pt x="2248" y="4746"/>
                    <a:pt x="2218" y="4717"/>
                  </a:cubicBezTo>
                  <a:cubicBezTo>
                    <a:pt x="2188" y="4686"/>
                    <a:pt x="2158" y="4666"/>
                    <a:pt x="2128" y="4637"/>
                  </a:cubicBezTo>
                  <a:cubicBezTo>
                    <a:pt x="2098" y="4617"/>
                    <a:pt x="2068" y="4586"/>
                    <a:pt x="2038" y="4557"/>
                  </a:cubicBezTo>
                  <a:cubicBezTo>
                    <a:pt x="1988" y="4506"/>
                    <a:pt x="1938" y="4457"/>
                    <a:pt x="1888" y="4397"/>
                  </a:cubicBezTo>
                  <a:cubicBezTo>
                    <a:pt x="1799" y="4287"/>
                    <a:pt x="1719" y="4157"/>
                    <a:pt x="1648" y="4037"/>
                  </a:cubicBezTo>
                  <a:cubicBezTo>
                    <a:pt x="1619" y="3967"/>
                    <a:pt x="1579" y="3907"/>
                    <a:pt x="1559" y="3837"/>
                  </a:cubicBezTo>
                  <a:cubicBezTo>
                    <a:pt x="1528" y="3777"/>
                    <a:pt x="1508" y="3707"/>
                    <a:pt x="1499" y="3647"/>
                  </a:cubicBezTo>
                  <a:cubicBezTo>
                    <a:pt x="1479" y="3567"/>
                    <a:pt x="1468" y="3487"/>
                    <a:pt x="1468" y="3418"/>
                  </a:cubicBezTo>
                  <a:cubicBezTo>
                    <a:pt x="1468" y="3347"/>
                    <a:pt x="1479" y="3287"/>
                    <a:pt x="1479" y="3227"/>
                  </a:cubicBezTo>
                  <a:cubicBezTo>
                    <a:pt x="1499" y="3088"/>
                    <a:pt x="1519" y="2938"/>
                    <a:pt x="1568" y="2808"/>
                  </a:cubicBezTo>
                  <a:cubicBezTo>
                    <a:pt x="1608" y="2678"/>
                    <a:pt x="1668" y="2548"/>
                    <a:pt x="1739" y="2419"/>
                  </a:cubicBezTo>
                  <a:cubicBezTo>
                    <a:pt x="1799" y="2299"/>
                    <a:pt x="1878" y="2179"/>
                    <a:pt x="1948" y="2068"/>
                  </a:cubicBezTo>
                  <a:cubicBezTo>
                    <a:pt x="2038" y="1959"/>
                    <a:pt x="2128" y="1859"/>
                    <a:pt x="2238" y="1759"/>
                  </a:cubicBezTo>
                  <a:cubicBezTo>
                    <a:pt x="2288" y="1709"/>
                    <a:pt x="2348" y="1659"/>
                    <a:pt x="2408" y="1619"/>
                  </a:cubicBezTo>
                  <a:lnTo>
                    <a:pt x="2468" y="1589"/>
                  </a:lnTo>
                  <a:cubicBezTo>
                    <a:pt x="2478" y="1579"/>
                    <a:pt x="2478" y="1579"/>
                    <a:pt x="2488" y="1579"/>
                  </a:cubicBezTo>
                  <a:cubicBezTo>
                    <a:pt x="2578" y="1509"/>
                    <a:pt x="2687" y="1449"/>
                    <a:pt x="2787" y="1399"/>
                  </a:cubicBezTo>
                  <a:cubicBezTo>
                    <a:pt x="2907" y="1339"/>
                    <a:pt x="3027" y="1279"/>
                    <a:pt x="3147" y="1229"/>
                  </a:cubicBezTo>
                  <a:cubicBezTo>
                    <a:pt x="3277" y="1180"/>
                    <a:pt x="3407" y="1120"/>
                    <a:pt x="3537" y="1080"/>
                  </a:cubicBezTo>
                  <a:cubicBezTo>
                    <a:pt x="3767" y="1009"/>
                    <a:pt x="3997" y="949"/>
                    <a:pt x="4226" y="909"/>
                  </a:cubicBezTo>
                  <a:cubicBezTo>
                    <a:pt x="4496" y="840"/>
                    <a:pt x="4776" y="800"/>
                    <a:pt x="5056" y="780"/>
                  </a:cubicBezTo>
                  <a:cubicBezTo>
                    <a:pt x="5196" y="769"/>
                    <a:pt x="5345" y="760"/>
                    <a:pt x="5485" y="760"/>
                  </a:cubicBezTo>
                  <a:close/>
                  <a:moveTo>
                    <a:pt x="6115" y="1"/>
                  </a:moveTo>
                  <a:cubicBezTo>
                    <a:pt x="5915" y="10"/>
                    <a:pt x="5725" y="10"/>
                    <a:pt x="5525" y="21"/>
                  </a:cubicBezTo>
                  <a:cubicBezTo>
                    <a:pt x="5356" y="40"/>
                    <a:pt x="5196" y="50"/>
                    <a:pt x="5025" y="70"/>
                  </a:cubicBezTo>
                  <a:cubicBezTo>
                    <a:pt x="4936" y="90"/>
                    <a:pt x="4846" y="100"/>
                    <a:pt x="4756" y="120"/>
                  </a:cubicBezTo>
                  <a:cubicBezTo>
                    <a:pt x="4646" y="140"/>
                    <a:pt x="4546" y="160"/>
                    <a:pt x="4436" y="180"/>
                  </a:cubicBezTo>
                  <a:cubicBezTo>
                    <a:pt x="4226" y="210"/>
                    <a:pt x="4026" y="240"/>
                    <a:pt x="3817" y="280"/>
                  </a:cubicBezTo>
                  <a:cubicBezTo>
                    <a:pt x="3457" y="360"/>
                    <a:pt x="3097" y="430"/>
                    <a:pt x="2738" y="520"/>
                  </a:cubicBezTo>
                  <a:lnTo>
                    <a:pt x="2647" y="550"/>
                  </a:lnTo>
                  <a:cubicBezTo>
                    <a:pt x="2578" y="580"/>
                    <a:pt x="2508" y="600"/>
                    <a:pt x="2438" y="630"/>
                  </a:cubicBezTo>
                  <a:cubicBezTo>
                    <a:pt x="2208" y="740"/>
                    <a:pt x="1978" y="849"/>
                    <a:pt x="1759" y="969"/>
                  </a:cubicBezTo>
                  <a:cubicBezTo>
                    <a:pt x="1639" y="1040"/>
                    <a:pt x="1528" y="1100"/>
                    <a:pt x="1419" y="1180"/>
                  </a:cubicBezTo>
                  <a:cubicBezTo>
                    <a:pt x="1369" y="1220"/>
                    <a:pt x="1309" y="1249"/>
                    <a:pt x="1249" y="1289"/>
                  </a:cubicBezTo>
                  <a:cubicBezTo>
                    <a:pt x="1209" y="1329"/>
                    <a:pt x="1159" y="1359"/>
                    <a:pt x="1119" y="1389"/>
                  </a:cubicBezTo>
                  <a:cubicBezTo>
                    <a:pt x="1069" y="1429"/>
                    <a:pt x="1019" y="1469"/>
                    <a:pt x="979" y="1509"/>
                  </a:cubicBezTo>
                  <a:cubicBezTo>
                    <a:pt x="919" y="1569"/>
                    <a:pt x="859" y="1619"/>
                    <a:pt x="809" y="1669"/>
                  </a:cubicBezTo>
                  <a:cubicBezTo>
                    <a:pt x="709" y="1769"/>
                    <a:pt x="620" y="1869"/>
                    <a:pt x="540" y="1979"/>
                  </a:cubicBezTo>
                  <a:cubicBezTo>
                    <a:pt x="480" y="2048"/>
                    <a:pt x="429" y="2128"/>
                    <a:pt x="380" y="2208"/>
                  </a:cubicBezTo>
                  <a:cubicBezTo>
                    <a:pt x="349" y="2259"/>
                    <a:pt x="320" y="2308"/>
                    <a:pt x="289" y="2368"/>
                  </a:cubicBezTo>
                  <a:cubicBezTo>
                    <a:pt x="280" y="2399"/>
                    <a:pt x="260" y="2439"/>
                    <a:pt x="240" y="2468"/>
                  </a:cubicBezTo>
                  <a:cubicBezTo>
                    <a:pt x="220" y="2538"/>
                    <a:pt x="189" y="2608"/>
                    <a:pt x="170" y="2678"/>
                  </a:cubicBezTo>
                  <a:cubicBezTo>
                    <a:pt x="140" y="2748"/>
                    <a:pt x="120" y="2828"/>
                    <a:pt x="100" y="2908"/>
                  </a:cubicBezTo>
                  <a:cubicBezTo>
                    <a:pt x="60" y="3058"/>
                    <a:pt x="30" y="3198"/>
                    <a:pt x="10" y="3358"/>
                  </a:cubicBezTo>
                  <a:cubicBezTo>
                    <a:pt x="0" y="3398"/>
                    <a:pt x="0" y="3438"/>
                    <a:pt x="0" y="3478"/>
                  </a:cubicBezTo>
                  <a:cubicBezTo>
                    <a:pt x="10" y="3527"/>
                    <a:pt x="20" y="3587"/>
                    <a:pt x="30" y="3638"/>
                  </a:cubicBezTo>
                  <a:lnTo>
                    <a:pt x="90" y="3817"/>
                  </a:lnTo>
                  <a:cubicBezTo>
                    <a:pt x="160" y="3957"/>
                    <a:pt x="249" y="4087"/>
                    <a:pt x="340" y="4207"/>
                  </a:cubicBezTo>
                  <a:cubicBezTo>
                    <a:pt x="389" y="4277"/>
                    <a:pt x="440" y="4337"/>
                    <a:pt x="500" y="4397"/>
                  </a:cubicBezTo>
                  <a:cubicBezTo>
                    <a:pt x="560" y="4457"/>
                    <a:pt x="620" y="4506"/>
                    <a:pt x="679" y="4557"/>
                  </a:cubicBezTo>
                  <a:cubicBezTo>
                    <a:pt x="769" y="4617"/>
                    <a:pt x="859" y="4686"/>
                    <a:pt x="949" y="4757"/>
                  </a:cubicBezTo>
                  <a:cubicBezTo>
                    <a:pt x="1089" y="4866"/>
                    <a:pt x="1239" y="4976"/>
                    <a:pt x="1388" y="5066"/>
                  </a:cubicBezTo>
                  <a:cubicBezTo>
                    <a:pt x="1539" y="5156"/>
                    <a:pt x="1699" y="5246"/>
                    <a:pt x="1848" y="5336"/>
                  </a:cubicBezTo>
                  <a:cubicBezTo>
                    <a:pt x="1918" y="5376"/>
                    <a:pt x="1998" y="5416"/>
                    <a:pt x="2068" y="5456"/>
                  </a:cubicBezTo>
                  <a:cubicBezTo>
                    <a:pt x="2148" y="5496"/>
                    <a:pt x="2238" y="5536"/>
                    <a:pt x="2318" y="5576"/>
                  </a:cubicBezTo>
                  <a:cubicBezTo>
                    <a:pt x="2468" y="5656"/>
                    <a:pt x="2618" y="5725"/>
                    <a:pt x="2778" y="5796"/>
                  </a:cubicBezTo>
                  <a:cubicBezTo>
                    <a:pt x="3047" y="5905"/>
                    <a:pt x="3327" y="5985"/>
                    <a:pt x="3607" y="6065"/>
                  </a:cubicBezTo>
                  <a:cubicBezTo>
                    <a:pt x="3737" y="6105"/>
                    <a:pt x="3866" y="6145"/>
                    <a:pt x="4006" y="6185"/>
                  </a:cubicBezTo>
                  <a:cubicBezTo>
                    <a:pt x="4077" y="6205"/>
                    <a:pt x="4157" y="6215"/>
                    <a:pt x="4237" y="6235"/>
                  </a:cubicBezTo>
                  <a:cubicBezTo>
                    <a:pt x="4296" y="6245"/>
                    <a:pt x="4356" y="6255"/>
                    <a:pt x="4426" y="6265"/>
                  </a:cubicBezTo>
                  <a:cubicBezTo>
                    <a:pt x="4586" y="6285"/>
                    <a:pt x="4756" y="6305"/>
                    <a:pt x="4926" y="6325"/>
                  </a:cubicBezTo>
                  <a:cubicBezTo>
                    <a:pt x="5105" y="6335"/>
                    <a:pt x="5285" y="6365"/>
                    <a:pt x="5465" y="6375"/>
                  </a:cubicBezTo>
                  <a:cubicBezTo>
                    <a:pt x="5555" y="6380"/>
                    <a:pt x="5645" y="6382"/>
                    <a:pt x="5735" y="6382"/>
                  </a:cubicBezTo>
                  <a:cubicBezTo>
                    <a:pt x="5825" y="6382"/>
                    <a:pt x="5915" y="6380"/>
                    <a:pt x="6005" y="6375"/>
                  </a:cubicBezTo>
                  <a:cubicBezTo>
                    <a:pt x="6175" y="6375"/>
                    <a:pt x="6335" y="6365"/>
                    <a:pt x="6504" y="6345"/>
                  </a:cubicBezTo>
                  <a:cubicBezTo>
                    <a:pt x="6604" y="6335"/>
                    <a:pt x="6704" y="6315"/>
                    <a:pt x="6804" y="6295"/>
                  </a:cubicBezTo>
                  <a:cubicBezTo>
                    <a:pt x="7154" y="6225"/>
                    <a:pt x="7503" y="6125"/>
                    <a:pt x="7843" y="6056"/>
                  </a:cubicBezTo>
                  <a:cubicBezTo>
                    <a:pt x="7933" y="6036"/>
                    <a:pt x="8023" y="6016"/>
                    <a:pt x="8103" y="5996"/>
                  </a:cubicBezTo>
                  <a:cubicBezTo>
                    <a:pt x="8193" y="5976"/>
                    <a:pt x="8273" y="5956"/>
                    <a:pt x="8363" y="5925"/>
                  </a:cubicBezTo>
                  <a:cubicBezTo>
                    <a:pt x="8523" y="5876"/>
                    <a:pt x="8682" y="5816"/>
                    <a:pt x="8833" y="5756"/>
                  </a:cubicBezTo>
                  <a:cubicBezTo>
                    <a:pt x="9042" y="5665"/>
                    <a:pt x="9232" y="5566"/>
                    <a:pt x="9422" y="5466"/>
                  </a:cubicBezTo>
                  <a:cubicBezTo>
                    <a:pt x="9602" y="5366"/>
                    <a:pt x="9782" y="5256"/>
                    <a:pt x="9941" y="5136"/>
                  </a:cubicBezTo>
                  <a:cubicBezTo>
                    <a:pt x="10092" y="5016"/>
                    <a:pt x="10221" y="4866"/>
                    <a:pt x="10361" y="4726"/>
                  </a:cubicBezTo>
                  <a:cubicBezTo>
                    <a:pt x="10491" y="4586"/>
                    <a:pt x="10631" y="4446"/>
                    <a:pt x="10751" y="4297"/>
                  </a:cubicBezTo>
                  <a:cubicBezTo>
                    <a:pt x="10791" y="4237"/>
                    <a:pt x="10831" y="4177"/>
                    <a:pt x="10881" y="4117"/>
                  </a:cubicBezTo>
                  <a:cubicBezTo>
                    <a:pt x="10931" y="4047"/>
                    <a:pt x="10981" y="3977"/>
                    <a:pt x="11021" y="3907"/>
                  </a:cubicBezTo>
                  <a:cubicBezTo>
                    <a:pt x="11071" y="3837"/>
                    <a:pt x="11111" y="3757"/>
                    <a:pt x="11151" y="3677"/>
                  </a:cubicBezTo>
                  <a:cubicBezTo>
                    <a:pt x="11171" y="3618"/>
                    <a:pt x="11200" y="3558"/>
                    <a:pt x="11231" y="3498"/>
                  </a:cubicBezTo>
                  <a:cubicBezTo>
                    <a:pt x="11260" y="3427"/>
                    <a:pt x="11280" y="3358"/>
                    <a:pt x="11300" y="3278"/>
                  </a:cubicBezTo>
                  <a:cubicBezTo>
                    <a:pt x="11331" y="3198"/>
                    <a:pt x="11340" y="3108"/>
                    <a:pt x="11351" y="3018"/>
                  </a:cubicBezTo>
                  <a:cubicBezTo>
                    <a:pt x="11371" y="2918"/>
                    <a:pt x="11371" y="2828"/>
                    <a:pt x="11380" y="2728"/>
                  </a:cubicBezTo>
                  <a:cubicBezTo>
                    <a:pt x="11380" y="2678"/>
                    <a:pt x="11391" y="2618"/>
                    <a:pt x="11400" y="2558"/>
                  </a:cubicBezTo>
                  <a:cubicBezTo>
                    <a:pt x="11400" y="2538"/>
                    <a:pt x="11411" y="2518"/>
                    <a:pt x="11411" y="2498"/>
                  </a:cubicBezTo>
                  <a:cubicBezTo>
                    <a:pt x="11391" y="2428"/>
                    <a:pt x="11371" y="2359"/>
                    <a:pt x="11340" y="2288"/>
                  </a:cubicBezTo>
                  <a:cubicBezTo>
                    <a:pt x="11280" y="2139"/>
                    <a:pt x="11191" y="2019"/>
                    <a:pt x="11091" y="1889"/>
                  </a:cubicBezTo>
                  <a:cubicBezTo>
                    <a:pt x="11051" y="1839"/>
                    <a:pt x="11001" y="1779"/>
                    <a:pt x="10951" y="1729"/>
                  </a:cubicBezTo>
                  <a:cubicBezTo>
                    <a:pt x="10901" y="1679"/>
                    <a:pt x="10851" y="1619"/>
                    <a:pt x="10791" y="1569"/>
                  </a:cubicBezTo>
                  <a:cubicBezTo>
                    <a:pt x="10681" y="1479"/>
                    <a:pt x="10571" y="1379"/>
                    <a:pt x="10461" y="1289"/>
                  </a:cubicBezTo>
                  <a:cubicBezTo>
                    <a:pt x="10361" y="1209"/>
                    <a:pt x="10272" y="1149"/>
                    <a:pt x="10172" y="1080"/>
                  </a:cubicBezTo>
                  <a:cubicBezTo>
                    <a:pt x="10061" y="1000"/>
                    <a:pt x="9952" y="920"/>
                    <a:pt x="9842" y="849"/>
                  </a:cubicBezTo>
                  <a:cubicBezTo>
                    <a:pt x="9782" y="809"/>
                    <a:pt x="9722" y="780"/>
                    <a:pt x="9662" y="740"/>
                  </a:cubicBezTo>
                  <a:cubicBezTo>
                    <a:pt x="9612" y="700"/>
                    <a:pt x="9552" y="670"/>
                    <a:pt x="9492" y="640"/>
                  </a:cubicBezTo>
                  <a:cubicBezTo>
                    <a:pt x="9382" y="580"/>
                    <a:pt x="9272" y="530"/>
                    <a:pt x="9172" y="490"/>
                  </a:cubicBezTo>
                  <a:cubicBezTo>
                    <a:pt x="9062" y="440"/>
                    <a:pt x="8953" y="400"/>
                    <a:pt x="8842" y="360"/>
                  </a:cubicBezTo>
                  <a:cubicBezTo>
                    <a:pt x="8742" y="320"/>
                    <a:pt x="8633" y="280"/>
                    <a:pt x="8523" y="240"/>
                  </a:cubicBezTo>
                  <a:cubicBezTo>
                    <a:pt x="8293" y="180"/>
                    <a:pt x="8063" y="120"/>
                    <a:pt x="7823" y="90"/>
                  </a:cubicBezTo>
                  <a:cubicBezTo>
                    <a:pt x="7623" y="60"/>
                    <a:pt x="7424" y="40"/>
                    <a:pt x="7224" y="30"/>
                  </a:cubicBezTo>
                  <a:cubicBezTo>
                    <a:pt x="7024" y="10"/>
                    <a:pt x="6834" y="1"/>
                    <a:pt x="66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4"/>
            <p:cNvSpPr/>
            <p:nvPr/>
          </p:nvSpPr>
          <p:spPr>
            <a:xfrm flipH="1">
              <a:off x="4468565" y="1728210"/>
              <a:ext cx="738194" cy="245093"/>
            </a:xfrm>
            <a:custGeom>
              <a:avLst/>
              <a:gdLst/>
              <a:ahLst/>
              <a:cxnLst/>
              <a:rect l="l" t="t" r="r" b="b"/>
              <a:pathLst>
                <a:path w="11391" h="3782" extrusionOk="0">
                  <a:moveTo>
                    <a:pt x="11391" y="10"/>
                  </a:moveTo>
                  <a:cubicBezTo>
                    <a:pt x="11390" y="15"/>
                    <a:pt x="11389" y="20"/>
                    <a:pt x="11389" y="25"/>
                  </a:cubicBezTo>
                  <a:lnTo>
                    <a:pt x="11389" y="25"/>
                  </a:lnTo>
                  <a:cubicBezTo>
                    <a:pt x="11390" y="20"/>
                    <a:pt x="11391" y="16"/>
                    <a:pt x="11391" y="10"/>
                  </a:cubicBezTo>
                  <a:close/>
                  <a:moveTo>
                    <a:pt x="0" y="0"/>
                  </a:moveTo>
                  <a:lnTo>
                    <a:pt x="0" y="20"/>
                  </a:lnTo>
                  <a:cubicBezTo>
                    <a:pt x="0" y="90"/>
                    <a:pt x="10" y="160"/>
                    <a:pt x="20" y="220"/>
                  </a:cubicBezTo>
                  <a:cubicBezTo>
                    <a:pt x="20" y="280"/>
                    <a:pt x="30" y="340"/>
                    <a:pt x="40" y="400"/>
                  </a:cubicBezTo>
                  <a:cubicBezTo>
                    <a:pt x="60" y="460"/>
                    <a:pt x="70" y="520"/>
                    <a:pt x="80" y="569"/>
                  </a:cubicBezTo>
                  <a:cubicBezTo>
                    <a:pt x="110" y="640"/>
                    <a:pt x="130" y="720"/>
                    <a:pt x="150" y="780"/>
                  </a:cubicBezTo>
                  <a:cubicBezTo>
                    <a:pt x="170" y="840"/>
                    <a:pt x="190" y="889"/>
                    <a:pt x="220" y="939"/>
                  </a:cubicBezTo>
                  <a:cubicBezTo>
                    <a:pt x="240" y="999"/>
                    <a:pt x="269" y="1069"/>
                    <a:pt x="300" y="1129"/>
                  </a:cubicBezTo>
                  <a:cubicBezTo>
                    <a:pt x="340" y="1189"/>
                    <a:pt x="369" y="1249"/>
                    <a:pt x="409" y="1309"/>
                  </a:cubicBezTo>
                  <a:cubicBezTo>
                    <a:pt x="440" y="1369"/>
                    <a:pt x="480" y="1429"/>
                    <a:pt x="509" y="1489"/>
                  </a:cubicBezTo>
                  <a:cubicBezTo>
                    <a:pt x="549" y="1539"/>
                    <a:pt x="589" y="1589"/>
                    <a:pt x="620" y="1639"/>
                  </a:cubicBezTo>
                  <a:cubicBezTo>
                    <a:pt x="669" y="1688"/>
                    <a:pt x="719" y="1748"/>
                    <a:pt x="769" y="1808"/>
                  </a:cubicBezTo>
                  <a:cubicBezTo>
                    <a:pt x="829" y="1868"/>
                    <a:pt x="889" y="1919"/>
                    <a:pt x="949" y="1979"/>
                  </a:cubicBezTo>
                  <a:cubicBezTo>
                    <a:pt x="1049" y="2079"/>
                    <a:pt x="1159" y="2168"/>
                    <a:pt x="1269" y="2268"/>
                  </a:cubicBezTo>
                  <a:cubicBezTo>
                    <a:pt x="1319" y="2298"/>
                    <a:pt x="1359" y="2328"/>
                    <a:pt x="1408" y="2368"/>
                  </a:cubicBezTo>
                  <a:cubicBezTo>
                    <a:pt x="1468" y="2398"/>
                    <a:pt x="1528" y="2438"/>
                    <a:pt x="1579" y="2468"/>
                  </a:cubicBezTo>
                  <a:cubicBezTo>
                    <a:pt x="1688" y="2538"/>
                    <a:pt x="1808" y="2598"/>
                    <a:pt x="1928" y="2658"/>
                  </a:cubicBezTo>
                  <a:cubicBezTo>
                    <a:pt x="2048" y="2718"/>
                    <a:pt x="2168" y="2768"/>
                    <a:pt x="2288" y="2828"/>
                  </a:cubicBezTo>
                  <a:cubicBezTo>
                    <a:pt x="2398" y="2878"/>
                    <a:pt x="2508" y="2927"/>
                    <a:pt x="2627" y="2978"/>
                  </a:cubicBezTo>
                  <a:cubicBezTo>
                    <a:pt x="2667" y="2998"/>
                    <a:pt x="2718" y="3018"/>
                    <a:pt x="2767" y="3038"/>
                  </a:cubicBezTo>
                  <a:cubicBezTo>
                    <a:pt x="2818" y="3058"/>
                    <a:pt x="2878" y="3067"/>
                    <a:pt x="2938" y="3087"/>
                  </a:cubicBezTo>
                  <a:cubicBezTo>
                    <a:pt x="3287" y="3207"/>
                    <a:pt x="3627" y="3337"/>
                    <a:pt x="3977" y="3447"/>
                  </a:cubicBezTo>
                  <a:cubicBezTo>
                    <a:pt x="4157" y="3507"/>
                    <a:pt x="4336" y="3567"/>
                    <a:pt x="4526" y="3607"/>
                  </a:cubicBezTo>
                  <a:cubicBezTo>
                    <a:pt x="4696" y="3647"/>
                    <a:pt x="4876" y="3677"/>
                    <a:pt x="5045" y="3707"/>
                  </a:cubicBezTo>
                  <a:cubicBezTo>
                    <a:pt x="5056" y="3707"/>
                    <a:pt x="5065" y="3707"/>
                    <a:pt x="5076" y="3717"/>
                  </a:cubicBezTo>
                  <a:cubicBezTo>
                    <a:pt x="5265" y="3737"/>
                    <a:pt x="5465" y="3757"/>
                    <a:pt x="5665" y="3767"/>
                  </a:cubicBezTo>
                  <a:cubicBezTo>
                    <a:pt x="5793" y="3774"/>
                    <a:pt x="5920" y="3781"/>
                    <a:pt x="6052" y="3781"/>
                  </a:cubicBezTo>
                  <a:cubicBezTo>
                    <a:pt x="6105" y="3781"/>
                    <a:pt x="6160" y="3780"/>
                    <a:pt x="6215" y="3777"/>
                  </a:cubicBezTo>
                  <a:lnTo>
                    <a:pt x="6484" y="3777"/>
                  </a:lnTo>
                  <a:cubicBezTo>
                    <a:pt x="6575" y="3777"/>
                    <a:pt x="6664" y="3777"/>
                    <a:pt x="6754" y="3767"/>
                  </a:cubicBezTo>
                  <a:cubicBezTo>
                    <a:pt x="6944" y="3747"/>
                    <a:pt x="7124" y="3727"/>
                    <a:pt x="7304" y="3707"/>
                  </a:cubicBezTo>
                  <a:cubicBezTo>
                    <a:pt x="7434" y="3687"/>
                    <a:pt x="7563" y="3667"/>
                    <a:pt x="7683" y="3647"/>
                  </a:cubicBezTo>
                  <a:cubicBezTo>
                    <a:pt x="7823" y="3627"/>
                    <a:pt x="7953" y="3597"/>
                    <a:pt x="8093" y="3567"/>
                  </a:cubicBezTo>
                  <a:cubicBezTo>
                    <a:pt x="8143" y="3547"/>
                    <a:pt x="8203" y="3527"/>
                    <a:pt x="8263" y="3517"/>
                  </a:cubicBezTo>
                  <a:cubicBezTo>
                    <a:pt x="8323" y="3497"/>
                    <a:pt x="8393" y="3477"/>
                    <a:pt x="8453" y="3457"/>
                  </a:cubicBezTo>
                  <a:cubicBezTo>
                    <a:pt x="8523" y="3427"/>
                    <a:pt x="8593" y="3407"/>
                    <a:pt x="8662" y="3377"/>
                  </a:cubicBezTo>
                  <a:cubicBezTo>
                    <a:pt x="8722" y="3357"/>
                    <a:pt x="8773" y="3337"/>
                    <a:pt x="8833" y="3318"/>
                  </a:cubicBezTo>
                  <a:cubicBezTo>
                    <a:pt x="8973" y="3247"/>
                    <a:pt x="9122" y="3178"/>
                    <a:pt x="9262" y="3098"/>
                  </a:cubicBezTo>
                  <a:cubicBezTo>
                    <a:pt x="9402" y="3018"/>
                    <a:pt x="9532" y="2918"/>
                    <a:pt x="9672" y="2818"/>
                  </a:cubicBezTo>
                  <a:cubicBezTo>
                    <a:pt x="9832" y="2698"/>
                    <a:pt x="10001" y="2568"/>
                    <a:pt x="10141" y="2408"/>
                  </a:cubicBezTo>
                  <a:cubicBezTo>
                    <a:pt x="10281" y="2258"/>
                    <a:pt x="10421" y="2108"/>
                    <a:pt x="10541" y="1948"/>
                  </a:cubicBezTo>
                  <a:cubicBezTo>
                    <a:pt x="10671" y="1768"/>
                    <a:pt x="10781" y="1589"/>
                    <a:pt x="10891" y="1409"/>
                  </a:cubicBezTo>
                  <a:cubicBezTo>
                    <a:pt x="10991" y="1249"/>
                    <a:pt x="11071" y="1069"/>
                    <a:pt x="11140" y="900"/>
                  </a:cubicBezTo>
                  <a:cubicBezTo>
                    <a:pt x="11180" y="800"/>
                    <a:pt x="11220" y="709"/>
                    <a:pt x="11251" y="609"/>
                  </a:cubicBezTo>
                  <a:lnTo>
                    <a:pt x="11340" y="250"/>
                  </a:lnTo>
                  <a:cubicBezTo>
                    <a:pt x="11359" y="175"/>
                    <a:pt x="11378" y="100"/>
                    <a:pt x="11389" y="25"/>
                  </a:cubicBezTo>
                  <a:lnTo>
                    <a:pt x="11389" y="25"/>
                  </a:lnTo>
                  <a:cubicBezTo>
                    <a:pt x="11386" y="36"/>
                    <a:pt x="11380" y="43"/>
                    <a:pt x="11380" y="50"/>
                  </a:cubicBezTo>
                  <a:cubicBezTo>
                    <a:pt x="11340" y="130"/>
                    <a:pt x="11291" y="200"/>
                    <a:pt x="11231" y="270"/>
                  </a:cubicBezTo>
                  <a:cubicBezTo>
                    <a:pt x="11191" y="340"/>
                    <a:pt x="11140" y="410"/>
                    <a:pt x="11091" y="480"/>
                  </a:cubicBezTo>
                  <a:cubicBezTo>
                    <a:pt x="11041" y="549"/>
                    <a:pt x="10981" y="620"/>
                    <a:pt x="10921" y="689"/>
                  </a:cubicBezTo>
                  <a:cubicBezTo>
                    <a:pt x="10861" y="760"/>
                    <a:pt x="10801" y="820"/>
                    <a:pt x="10751" y="880"/>
                  </a:cubicBezTo>
                  <a:cubicBezTo>
                    <a:pt x="10621" y="1009"/>
                    <a:pt x="10491" y="1119"/>
                    <a:pt x="10361" y="1239"/>
                  </a:cubicBezTo>
                  <a:cubicBezTo>
                    <a:pt x="10292" y="1299"/>
                    <a:pt x="10221" y="1359"/>
                    <a:pt x="10152" y="1409"/>
                  </a:cubicBezTo>
                  <a:cubicBezTo>
                    <a:pt x="10081" y="1459"/>
                    <a:pt x="10012" y="1509"/>
                    <a:pt x="9932" y="1549"/>
                  </a:cubicBezTo>
                  <a:cubicBezTo>
                    <a:pt x="9622" y="1739"/>
                    <a:pt x="9292" y="1899"/>
                    <a:pt x="8953" y="2039"/>
                  </a:cubicBezTo>
                  <a:cubicBezTo>
                    <a:pt x="8793" y="2099"/>
                    <a:pt x="8623" y="2158"/>
                    <a:pt x="8453" y="2208"/>
                  </a:cubicBezTo>
                  <a:cubicBezTo>
                    <a:pt x="8293" y="2258"/>
                    <a:pt x="8123" y="2298"/>
                    <a:pt x="7963" y="2328"/>
                  </a:cubicBezTo>
                  <a:lnTo>
                    <a:pt x="7694" y="2388"/>
                  </a:lnTo>
                  <a:cubicBezTo>
                    <a:pt x="7603" y="2408"/>
                    <a:pt x="7514" y="2428"/>
                    <a:pt x="7424" y="2458"/>
                  </a:cubicBezTo>
                  <a:cubicBezTo>
                    <a:pt x="7254" y="2498"/>
                    <a:pt x="7084" y="2538"/>
                    <a:pt x="6904" y="2568"/>
                  </a:cubicBezTo>
                  <a:cubicBezTo>
                    <a:pt x="6734" y="2598"/>
                    <a:pt x="6564" y="2638"/>
                    <a:pt x="6384" y="2648"/>
                  </a:cubicBezTo>
                  <a:cubicBezTo>
                    <a:pt x="6205" y="2658"/>
                    <a:pt x="6015" y="2668"/>
                    <a:pt x="5835" y="2668"/>
                  </a:cubicBezTo>
                  <a:cubicBezTo>
                    <a:pt x="5655" y="2668"/>
                    <a:pt x="5476" y="2658"/>
                    <a:pt x="5305" y="2648"/>
                  </a:cubicBezTo>
                  <a:cubicBezTo>
                    <a:pt x="5116" y="2628"/>
                    <a:pt x="4936" y="2608"/>
                    <a:pt x="4756" y="2588"/>
                  </a:cubicBezTo>
                  <a:cubicBezTo>
                    <a:pt x="4566" y="2568"/>
                    <a:pt x="4386" y="2548"/>
                    <a:pt x="4206" y="2518"/>
                  </a:cubicBezTo>
                  <a:cubicBezTo>
                    <a:pt x="4026" y="2498"/>
                    <a:pt x="3866" y="2448"/>
                    <a:pt x="3697" y="2408"/>
                  </a:cubicBezTo>
                  <a:cubicBezTo>
                    <a:pt x="3347" y="2318"/>
                    <a:pt x="2998" y="2228"/>
                    <a:pt x="2667" y="2108"/>
                  </a:cubicBezTo>
                  <a:cubicBezTo>
                    <a:pt x="2488" y="2039"/>
                    <a:pt x="2318" y="1959"/>
                    <a:pt x="2138" y="1879"/>
                  </a:cubicBezTo>
                  <a:cubicBezTo>
                    <a:pt x="1988" y="1799"/>
                    <a:pt x="1839" y="1708"/>
                    <a:pt x="1688" y="1619"/>
                  </a:cubicBezTo>
                  <a:cubicBezTo>
                    <a:pt x="1539" y="1529"/>
                    <a:pt x="1389" y="1429"/>
                    <a:pt x="1249" y="1329"/>
                  </a:cubicBezTo>
                  <a:cubicBezTo>
                    <a:pt x="1099" y="1219"/>
                    <a:pt x="949" y="1099"/>
                    <a:pt x="809" y="979"/>
                  </a:cubicBezTo>
                  <a:cubicBezTo>
                    <a:pt x="680" y="869"/>
                    <a:pt x="549" y="760"/>
                    <a:pt x="429" y="629"/>
                  </a:cubicBezTo>
                  <a:cubicBezTo>
                    <a:pt x="369" y="560"/>
                    <a:pt x="300" y="489"/>
                    <a:pt x="249" y="410"/>
                  </a:cubicBezTo>
                  <a:cubicBezTo>
                    <a:pt x="200" y="340"/>
                    <a:pt x="150" y="260"/>
                    <a:pt x="100" y="190"/>
                  </a:cubicBezTo>
                  <a:cubicBezTo>
                    <a:pt x="70" y="130"/>
                    <a:pt x="30" y="7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4"/>
            <p:cNvSpPr/>
            <p:nvPr/>
          </p:nvSpPr>
          <p:spPr>
            <a:xfrm flipH="1">
              <a:off x="4563115" y="1544940"/>
              <a:ext cx="528420" cy="261618"/>
            </a:xfrm>
            <a:custGeom>
              <a:avLst/>
              <a:gdLst/>
              <a:ahLst/>
              <a:cxnLst/>
              <a:rect l="l" t="t" r="r" b="b"/>
              <a:pathLst>
                <a:path w="8154" h="4037" extrusionOk="0">
                  <a:moveTo>
                    <a:pt x="3088" y="0"/>
                  </a:moveTo>
                  <a:cubicBezTo>
                    <a:pt x="3018" y="0"/>
                    <a:pt x="2948" y="0"/>
                    <a:pt x="2888" y="11"/>
                  </a:cubicBezTo>
                  <a:cubicBezTo>
                    <a:pt x="2818" y="11"/>
                    <a:pt x="2758" y="20"/>
                    <a:pt x="2698" y="31"/>
                  </a:cubicBezTo>
                  <a:cubicBezTo>
                    <a:pt x="2598" y="40"/>
                    <a:pt x="2499" y="60"/>
                    <a:pt x="2399" y="80"/>
                  </a:cubicBezTo>
                  <a:cubicBezTo>
                    <a:pt x="2339" y="91"/>
                    <a:pt x="2288" y="100"/>
                    <a:pt x="2228" y="110"/>
                  </a:cubicBezTo>
                  <a:cubicBezTo>
                    <a:pt x="2088" y="150"/>
                    <a:pt x="1949" y="190"/>
                    <a:pt x="1819" y="230"/>
                  </a:cubicBezTo>
                  <a:cubicBezTo>
                    <a:pt x="1789" y="240"/>
                    <a:pt x="1759" y="240"/>
                    <a:pt x="1729" y="250"/>
                  </a:cubicBezTo>
                  <a:cubicBezTo>
                    <a:pt x="1679" y="270"/>
                    <a:pt x="1629" y="290"/>
                    <a:pt x="1589" y="310"/>
                  </a:cubicBezTo>
                  <a:lnTo>
                    <a:pt x="1260" y="430"/>
                  </a:lnTo>
                  <a:cubicBezTo>
                    <a:pt x="1169" y="470"/>
                    <a:pt x="1080" y="520"/>
                    <a:pt x="989" y="560"/>
                  </a:cubicBezTo>
                  <a:cubicBezTo>
                    <a:pt x="920" y="600"/>
                    <a:pt x="840" y="640"/>
                    <a:pt x="780" y="690"/>
                  </a:cubicBezTo>
                  <a:cubicBezTo>
                    <a:pt x="710" y="740"/>
                    <a:pt x="660" y="800"/>
                    <a:pt x="600" y="850"/>
                  </a:cubicBezTo>
                  <a:cubicBezTo>
                    <a:pt x="550" y="899"/>
                    <a:pt x="500" y="950"/>
                    <a:pt x="450" y="1010"/>
                  </a:cubicBezTo>
                  <a:cubicBezTo>
                    <a:pt x="350" y="1150"/>
                    <a:pt x="270" y="1299"/>
                    <a:pt x="200" y="1459"/>
                  </a:cubicBezTo>
                  <a:cubicBezTo>
                    <a:pt x="160" y="1549"/>
                    <a:pt x="120" y="1649"/>
                    <a:pt x="90" y="1749"/>
                  </a:cubicBezTo>
                  <a:cubicBezTo>
                    <a:pt x="70" y="1799"/>
                    <a:pt x="61" y="1859"/>
                    <a:pt x="50" y="1909"/>
                  </a:cubicBezTo>
                  <a:cubicBezTo>
                    <a:pt x="41" y="1959"/>
                    <a:pt x="30" y="1999"/>
                    <a:pt x="21" y="2049"/>
                  </a:cubicBezTo>
                  <a:cubicBezTo>
                    <a:pt x="10" y="2138"/>
                    <a:pt x="10" y="2218"/>
                    <a:pt x="1" y="2309"/>
                  </a:cubicBezTo>
                  <a:cubicBezTo>
                    <a:pt x="1" y="2389"/>
                    <a:pt x="1" y="2469"/>
                    <a:pt x="10" y="2548"/>
                  </a:cubicBezTo>
                  <a:cubicBezTo>
                    <a:pt x="21" y="2608"/>
                    <a:pt x="41" y="2668"/>
                    <a:pt x="70" y="2728"/>
                  </a:cubicBezTo>
                  <a:cubicBezTo>
                    <a:pt x="81" y="2778"/>
                    <a:pt x="101" y="2828"/>
                    <a:pt x="120" y="2878"/>
                  </a:cubicBezTo>
                  <a:cubicBezTo>
                    <a:pt x="150" y="2938"/>
                    <a:pt x="190" y="2998"/>
                    <a:pt x="220" y="3048"/>
                  </a:cubicBezTo>
                  <a:cubicBezTo>
                    <a:pt x="240" y="3088"/>
                    <a:pt x="260" y="3118"/>
                    <a:pt x="280" y="3148"/>
                  </a:cubicBezTo>
                  <a:lnTo>
                    <a:pt x="350" y="3218"/>
                  </a:lnTo>
                  <a:cubicBezTo>
                    <a:pt x="380" y="3248"/>
                    <a:pt x="420" y="3288"/>
                    <a:pt x="460" y="3317"/>
                  </a:cubicBezTo>
                  <a:lnTo>
                    <a:pt x="730" y="3497"/>
                  </a:lnTo>
                  <a:cubicBezTo>
                    <a:pt x="790" y="3528"/>
                    <a:pt x="840" y="3557"/>
                    <a:pt x="889" y="3588"/>
                  </a:cubicBezTo>
                  <a:cubicBezTo>
                    <a:pt x="940" y="3617"/>
                    <a:pt x="989" y="3637"/>
                    <a:pt x="1040" y="3668"/>
                  </a:cubicBezTo>
                  <a:cubicBezTo>
                    <a:pt x="1140" y="3708"/>
                    <a:pt x="1229" y="3737"/>
                    <a:pt x="1329" y="3767"/>
                  </a:cubicBezTo>
                  <a:cubicBezTo>
                    <a:pt x="1439" y="3787"/>
                    <a:pt x="1539" y="3817"/>
                    <a:pt x="1639" y="3837"/>
                  </a:cubicBezTo>
                  <a:cubicBezTo>
                    <a:pt x="1849" y="3877"/>
                    <a:pt x="2048" y="3917"/>
                    <a:pt x="2259" y="3947"/>
                  </a:cubicBezTo>
                  <a:cubicBezTo>
                    <a:pt x="2608" y="3997"/>
                    <a:pt x="2968" y="4017"/>
                    <a:pt x="3327" y="4027"/>
                  </a:cubicBezTo>
                  <a:cubicBezTo>
                    <a:pt x="3607" y="4037"/>
                    <a:pt x="3887" y="4037"/>
                    <a:pt x="4167" y="4037"/>
                  </a:cubicBezTo>
                  <a:cubicBezTo>
                    <a:pt x="4307" y="4027"/>
                    <a:pt x="4457" y="4027"/>
                    <a:pt x="4597" y="4027"/>
                  </a:cubicBezTo>
                  <a:cubicBezTo>
                    <a:pt x="4726" y="4017"/>
                    <a:pt x="4866" y="3997"/>
                    <a:pt x="4996" y="3977"/>
                  </a:cubicBezTo>
                  <a:cubicBezTo>
                    <a:pt x="5106" y="3967"/>
                    <a:pt x="5206" y="3947"/>
                    <a:pt x="5306" y="3937"/>
                  </a:cubicBezTo>
                  <a:cubicBezTo>
                    <a:pt x="5446" y="3907"/>
                    <a:pt x="5586" y="3887"/>
                    <a:pt x="5725" y="3857"/>
                  </a:cubicBezTo>
                  <a:cubicBezTo>
                    <a:pt x="5856" y="3827"/>
                    <a:pt x="5985" y="3797"/>
                    <a:pt x="6125" y="3757"/>
                  </a:cubicBezTo>
                  <a:cubicBezTo>
                    <a:pt x="6255" y="3728"/>
                    <a:pt x="6395" y="3688"/>
                    <a:pt x="6525" y="3648"/>
                  </a:cubicBezTo>
                  <a:cubicBezTo>
                    <a:pt x="6645" y="3608"/>
                    <a:pt x="6765" y="3568"/>
                    <a:pt x="6884" y="3517"/>
                  </a:cubicBezTo>
                  <a:cubicBezTo>
                    <a:pt x="6955" y="3488"/>
                    <a:pt x="7015" y="3457"/>
                    <a:pt x="7075" y="3428"/>
                  </a:cubicBezTo>
                  <a:cubicBezTo>
                    <a:pt x="7155" y="3388"/>
                    <a:pt x="7224" y="3348"/>
                    <a:pt x="7295" y="3297"/>
                  </a:cubicBezTo>
                  <a:cubicBezTo>
                    <a:pt x="7414" y="3228"/>
                    <a:pt x="7544" y="3148"/>
                    <a:pt x="7664" y="3058"/>
                  </a:cubicBezTo>
                  <a:cubicBezTo>
                    <a:pt x="7744" y="2988"/>
                    <a:pt x="7824" y="2908"/>
                    <a:pt x="7894" y="2828"/>
                  </a:cubicBezTo>
                  <a:cubicBezTo>
                    <a:pt x="7924" y="2788"/>
                    <a:pt x="7944" y="2758"/>
                    <a:pt x="7964" y="2718"/>
                  </a:cubicBezTo>
                  <a:cubicBezTo>
                    <a:pt x="7994" y="2678"/>
                    <a:pt x="8014" y="2638"/>
                    <a:pt x="8024" y="2598"/>
                  </a:cubicBezTo>
                  <a:cubicBezTo>
                    <a:pt x="8054" y="2528"/>
                    <a:pt x="8084" y="2458"/>
                    <a:pt x="8103" y="2389"/>
                  </a:cubicBezTo>
                  <a:cubicBezTo>
                    <a:pt x="8114" y="2318"/>
                    <a:pt x="8134" y="2249"/>
                    <a:pt x="8143" y="2178"/>
                  </a:cubicBezTo>
                  <a:cubicBezTo>
                    <a:pt x="8154" y="2109"/>
                    <a:pt x="8154" y="2029"/>
                    <a:pt x="8154" y="1949"/>
                  </a:cubicBezTo>
                  <a:cubicBezTo>
                    <a:pt x="8154" y="1879"/>
                    <a:pt x="8143" y="1809"/>
                    <a:pt x="8134" y="1739"/>
                  </a:cubicBezTo>
                  <a:lnTo>
                    <a:pt x="8103" y="1589"/>
                  </a:lnTo>
                  <a:cubicBezTo>
                    <a:pt x="8094" y="1559"/>
                    <a:pt x="8084" y="1519"/>
                    <a:pt x="8064" y="1479"/>
                  </a:cubicBezTo>
                  <a:cubicBezTo>
                    <a:pt x="8034" y="1409"/>
                    <a:pt x="8004" y="1349"/>
                    <a:pt x="7974" y="1279"/>
                  </a:cubicBezTo>
                  <a:cubicBezTo>
                    <a:pt x="7944" y="1219"/>
                    <a:pt x="7904" y="1159"/>
                    <a:pt x="7864" y="1099"/>
                  </a:cubicBezTo>
                  <a:cubicBezTo>
                    <a:pt x="7794" y="1010"/>
                    <a:pt x="7714" y="939"/>
                    <a:pt x="7624" y="870"/>
                  </a:cubicBezTo>
                  <a:cubicBezTo>
                    <a:pt x="7574" y="830"/>
                    <a:pt x="7514" y="790"/>
                    <a:pt x="7454" y="760"/>
                  </a:cubicBezTo>
                  <a:cubicBezTo>
                    <a:pt x="7394" y="720"/>
                    <a:pt x="7324" y="690"/>
                    <a:pt x="7264" y="650"/>
                  </a:cubicBezTo>
                  <a:lnTo>
                    <a:pt x="7055" y="530"/>
                  </a:lnTo>
                  <a:cubicBezTo>
                    <a:pt x="6995" y="500"/>
                    <a:pt x="6935" y="470"/>
                    <a:pt x="6875" y="450"/>
                  </a:cubicBezTo>
                  <a:cubicBezTo>
                    <a:pt x="6475" y="280"/>
                    <a:pt x="6045" y="210"/>
                    <a:pt x="5616" y="150"/>
                  </a:cubicBezTo>
                  <a:cubicBezTo>
                    <a:pt x="5406" y="120"/>
                    <a:pt x="5206" y="120"/>
                    <a:pt x="4996" y="110"/>
                  </a:cubicBezTo>
                  <a:cubicBezTo>
                    <a:pt x="4886" y="110"/>
                    <a:pt x="4777" y="100"/>
                    <a:pt x="4666" y="100"/>
                  </a:cubicBezTo>
                  <a:cubicBezTo>
                    <a:pt x="4557" y="91"/>
                    <a:pt x="4447" y="91"/>
                    <a:pt x="4337" y="80"/>
                  </a:cubicBezTo>
                  <a:cubicBezTo>
                    <a:pt x="4197" y="71"/>
                    <a:pt x="4057" y="60"/>
                    <a:pt x="3917" y="40"/>
                  </a:cubicBezTo>
                  <a:lnTo>
                    <a:pt x="3498" y="11"/>
                  </a:lnTo>
                  <a:cubicBezTo>
                    <a:pt x="3358" y="11"/>
                    <a:pt x="3228" y="0"/>
                    <a:pt x="30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4"/>
            <p:cNvSpPr/>
            <p:nvPr/>
          </p:nvSpPr>
          <p:spPr>
            <a:xfrm flipH="1">
              <a:off x="4436875" y="1444556"/>
              <a:ext cx="786733" cy="545010"/>
            </a:xfrm>
            <a:custGeom>
              <a:avLst/>
              <a:gdLst/>
              <a:ahLst/>
              <a:cxnLst/>
              <a:rect l="l" t="t" r="r" b="b"/>
              <a:pathLst>
                <a:path w="12140" h="8410" extrusionOk="0">
                  <a:moveTo>
                    <a:pt x="6924" y="421"/>
                  </a:moveTo>
                  <a:cubicBezTo>
                    <a:pt x="7114" y="421"/>
                    <a:pt x="7304" y="430"/>
                    <a:pt x="7504" y="450"/>
                  </a:cubicBezTo>
                  <a:cubicBezTo>
                    <a:pt x="7704" y="460"/>
                    <a:pt x="7903" y="480"/>
                    <a:pt x="8103" y="510"/>
                  </a:cubicBezTo>
                  <a:cubicBezTo>
                    <a:pt x="8343" y="540"/>
                    <a:pt x="8573" y="600"/>
                    <a:pt x="8803" y="660"/>
                  </a:cubicBezTo>
                  <a:cubicBezTo>
                    <a:pt x="8913" y="700"/>
                    <a:pt x="9022" y="740"/>
                    <a:pt x="9122" y="780"/>
                  </a:cubicBezTo>
                  <a:cubicBezTo>
                    <a:pt x="9233" y="820"/>
                    <a:pt x="9342" y="860"/>
                    <a:pt x="9452" y="910"/>
                  </a:cubicBezTo>
                  <a:cubicBezTo>
                    <a:pt x="9552" y="950"/>
                    <a:pt x="9662" y="1000"/>
                    <a:pt x="9772" y="1060"/>
                  </a:cubicBezTo>
                  <a:cubicBezTo>
                    <a:pt x="9832" y="1090"/>
                    <a:pt x="9892" y="1120"/>
                    <a:pt x="9942" y="1160"/>
                  </a:cubicBezTo>
                  <a:cubicBezTo>
                    <a:pt x="10002" y="1200"/>
                    <a:pt x="10062" y="1229"/>
                    <a:pt x="10122" y="1269"/>
                  </a:cubicBezTo>
                  <a:cubicBezTo>
                    <a:pt x="10232" y="1340"/>
                    <a:pt x="10341" y="1420"/>
                    <a:pt x="10452" y="1500"/>
                  </a:cubicBezTo>
                  <a:cubicBezTo>
                    <a:pt x="10552" y="1569"/>
                    <a:pt x="10641" y="1629"/>
                    <a:pt x="10741" y="1709"/>
                  </a:cubicBezTo>
                  <a:cubicBezTo>
                    <a:pt x="10851" y="1799"/>
                    <a:pt x="10961" y="1899"/>
                    <a:pt x="11071" y="1989"/>
                  </a:cubicBezTo>
                  <a:cubicBezTo>
                    <a:pt x="11131" y="2039"/>
                    <a:pt x="11181" y="2099"/>
                    <a:pt x="11231" y="2149"/>
                  </a:cubicBezTo>
                  <a:cubicBezTo>
                    <a:pt x="11281" y="2199"/>
                    <a:pt x="11331" y="2259"/>
                    <a:pt x="11371" y="2309"/>
                  </a:cubicBezTo>
                  <a:cubicBezTo>
                    <a:pt x="11471" y="2439"/>
                    <a:pt x="11560" y="2559"/>
                    <a:pt x="11620" y="2708"/>
                  </a:cubicBezTo>
                  <a:cubicBezTo>
                    <a:pt x="11651" y="2779"/>
                    <a:pt x="11671" y="2848"/>
                    <a:pt x="11691" y="2918"/>
                  </a:cubicBezTo>
                  <a:cubicBezTo>
                    <a:pt x="11691" y="2938"/>
                    <a:pt x="11680" y="2958"/>
                    <a:pt x="11680" y="2978"/>
                  </a:cubicBezTo>
                  <a:cubicBezTo>
                    <a:pt x="11671" y="3038"/>
                    <a:pt x="11660" y="3098"/>
                    <a:pt x="11660" y="3148"/>
                  </a:cubicBezTo>
                  <a:cubicBezTo>
                    <a:pt x="11651" y="3248"/>
                    <a:pt x="11651" y="3338"/>
                    <a:pt x="11631" y="3438"/>
                  </a:cubicBezTo>
                  <a:cubicBezTo>
                    <a:pt x="11620" y="3528"/>
                    <a:pt x="11611" y="3618"/>
                    <a:pt x="11580" y="3698"/>
                  </a:cubicBezTo>
                  <a:cubicBezTo>
                    <a:pt x="11560" y="3778"/>
                    <a:pt x="11540" y="3847"/>
                    <a:pt x="11511" y="3918"/>
                  </a:cubicBezTo>
                  <a:cubicBezTo>
                    <a:pt x="11480" y="3978"/>
                    <a:pt x="11451" y="4038"/>
                    <a:pt x="11431" y="4097"/>
                  </a:cubicBezTo>
                  <a:cubicBezTo>
                    <a:pt x="11391" y="4177"/>
                    <a:pt x="11351" y="4257"/>
                    <a:pt x="11301" y="4327"/>
                  </a:cubicBezTo>
                  <a:cubicBezTo>
                    <a:pt x="11261" y="4397"/>
                    <a:pt x="11211" y="4467"/>
                    <a:pt x="11161" y="4537"/>
                  </a:cubicBezTo>
                  <a:cubicBezTo>
                    <a:pt x="11111" y="4597"/>
                    <a:pt x="11071" y="4657"/>
                    <a:pt x="11031" y="4717"/>
                  </a:cubicBezTo>
                  <a:cubicBezTo>
                    <a:pt x="10911" y="4866"/>
                    <a:pt x="10771" y="5006"/>
                    <a:pt x="10641" y="5146"/>
                  </a:cubicBezTo>
                  <a:cubicBezTo>
                    <a:pt x="10501" y="5286"/>
                    <a:pt x="10372" y="5436"/>
                    <a:pt x="10221" y="5556"/>
                  </a:cubicBezTo>
                  <a:cubicBezTo>
                    <a:pt x="10062" y="5676"/>
                    <a:pt x="9882" y="5786"/>
                    <a:pt x="9702" y="5886"/>
                  </a:cubicBezTo>
                  <a:cubicBezTo>
                    <a:pt x="9512" y="5986"/>
                    <a:pt x="9322" y="6085"/>
                    <a:pt x="9113" y="6176"/>
                  </a:cubicBezTo>
                  <a:cubicBezTo>
                    <a:pt x="8962" y="6236"/>
                    <a:pt x="8803" y="6296"/>
                    <a:pt x="8643" y="6345"/>
                  </a:cubicBezTo>
                  <a:cubicBezTo>
                    <a:pt x="8553" y="6376"/>
                    <a:pt x="8473" y="6396"/>
                    <a:pt x="8383" y="6416"/>
                  </a:cubicBezTo>
                  <a:cubicBezTo>
                    <a:pt x="8303" y="6436"/>
                    <a:pt x="8213" y="6456"/>
                    <a:pt x="8123" y="6476"/>
                  </a:cubicBezTo>
                  <a:cubicBezTo>
                    <a:pt x="7783" y="6545"/>
                    <a:pt x="7434" y="6645"/>
                    <a:pt x="7084" y="6715"/>
                  </a:cubicBezTo>
                  <a:cubicBezTo>
                    <a:pt x="6984" y="6735"/>
                    <a:pt x="6884" y="6755"/>
                    <a:pt x="6784" y="6765"/>
                  </a:cubicBezTo>
                  <a:cubicBezTo>
                    <a:pt x="6615" y="6785"/>
                    <a:pt x="6455" y="6795"/>
                    <a:pt x="6285" y="6795"/>
                  </a:cubicBezTo>
                  <a:cubicBezTo>
                    <a:pt x="6195" y="6800"/>
                    <a:pt x="6105" y="6802"/>
                    <a:pt x="6015" y="6802"/>
                  </a:cubicBezTo>
                  <a:cubicBezTo>
                    <a:pt x="5925" y="6802"/>
                    <a:pt x="5835" y="6800"/>
                    <a:pt x="5745" y="6795"/>
                  </a:cubicBezTo>
                  <a:cubicBezTo>
                    <a:pt x="5565" y="6785"/>
                    <a:pt x="5385" y="6755"/>
                    <a:pt x="5206" y="6745"/>
                  </a:cubicBezTo>
                  <a:cubicBezTo>
                    <a:pt x="5036" y="6725"/>
                    <a:pt x="4866" y="6705"/>
                    <a:pt x="4706" y="6685"/>
                  </a:cubicBezTo>
                  <a:cubicBezTo>
                    <a:pt x="4636" y="6675"/>
                    <a:pt x="4576" y="6665"/>
                    <a:pt x="4517" y="6655"/>
                  </a:cubicBezTo>
                  <a:cubicBezTo>
                    <a:pt x="4437" y="6635"/>
                    <a:pt x="4357" y="6625"/>
                    <a:pt x="4286" y="6605"/>
                  </a:cubicBezTo>
                  <a:cubicBezTo>
                    <a:pt x="4146" y="6565"/>
                    <a:pt x="4017" y="6525"/>
                    <a:pt x="3887" y="6485"/>
                  </a:cubicBezTo>
                  <a:cubicBezTo>
                    <a:pt x="3607" y="6405"/>
                    <a:pt x="3327" y="6325"/>
                    <a:pt x="3058" y="6216"/>
                  </a:cubicBezTo>
                  <a:cubicBezTo>
                    <a:pt x="2898" y="6145"/>
                    <a:pt x="2748" y="6076"/>
                    <a:pt x="2598" y="5996"/>
                  </a:cubicBezTo>
                  <a:cubicBezTo>
                    <a:pt x="2518" y="5956"/>
                    <a:pt x="2428" y="5916"/>
                    <a:pt x="2348" y="5876"/>
                  </a:cubicBezTo>
                  <a:cubicBezTo>
                    <a:pt x="2278" y="5836"/>
                    <a:pt x="2198" y="5796"/>
                    <a:pt x="2128" y="5756"/>
                  </a:cubicBezTo>
                  <a:cubicBezTo>
                    <a:pt x="1979" y="5666"/>
                    <a:pt x="1819" y="5576"/>
                    <a:pt x="1668" y="5486"/>
                  </a:cubicBezTo>
                  <a:cubicBezTo>
                    <a:pt x="1519" y="5396"/>
                    <a:pt x="1369" y="5286"/>
                    <a:pt x="1229" y="5177"/>
                  </a:cubicBezTo>
                  <a:cubicBezTo>
                    <a:pt x="1139" y="5106"/>
                    <a:pt x="1049" y="5037"/>
                    <a:pt x="959" y="4977"/>
                  </a:cubicBezTo>
                  <a:cubicBezTo>
                    <a:pt x="900" y="4926"/>
                    <a:pt x="840" y="4877"/>
                    <a:pt x="780" y="4817"/>
                  </a:cubicBezTo>
                  <a:cubicBezTo>
                    <a:pt x="720" y="4757"/>
                    <a:pt x="669" y="4697"/>
                    <a:pt x="620" y="4627"/>
                  </a:cubicBezTo>
                  <a:cubicBezTo>
                    <a:pt x="529" y="4507"/>
                    <a:pt x="440" y="4377"/>
                    <a:pt x="370" y="4237"/>
                  </a:cubicBezTo>
                  <a:lnTo>
                    <a:pt x="310" y="4058"/>
                  </a:lnTo>
                  <a:cubicBezTo>
                    <a:pt x="300" y="4007"/>
                    <a:pt x="290" y="3947"/>
                    <a:pt x="280" y="3898"/>
                  </a:cubicBezTo>
                  <a:cubicBezTo>
                    <a:pt x="280" y="3858"/>
                    <a:pt x="280" y="3818"/>
                    <a:pt x="290" y="3778"/>
                  </a:cubicBezTo>
                  <a:cubicBezTo>
                    <a:pt x="310" y="3618"/>
                    <a:pt x="340" y="3478"/>
                    <a:pt x="380" y="3328"/>
                  </a:cubicBezTo>
                  <a:cubicBezTo>
                    <a:pt x="400" y="3248"/>
                    <a:pt x="420" y="3168"/>
                    <a:pt x="450" y="3098"/>
                  </a:cubicBezTo>
                  <a:cubicBezTo>
                    <a:pt x="469" y="3028"/>
                    <a:pt x="500" y="2958"/>
                    <a:pt x="520" y="2888"/>
                  </a:cubicBezTo>
                  <a:cubicBezTo>
                    <a:pt x="540" y="2859"/>
                    <a:pt x="560" y="2819"/>
                    <a:pt x="569" y="2788"/>
                  </a:cubicBezTo>
                  <a:cubicBezTo>
                    <a:pt x="600" y="2728"/>
                    <a:pt x="629" y="2679"/>
                    <a:pt x="660" y="2628"/>
                  </a:cubicBezTo>
                  <a:cubicBezTo>
                    <a:pt x="709" y="2548"/>
                    <a:pt x="760" y="2468"/>
                    <a:pt x="820" y="2399"/>
                  </a:cubicBezTo>
                  <a:cubicBezTo>
                    <a:pt x="900" y="2289"/>
                    <a:pt x="989" y="2189"/>
                    <a:pt x="1089" y="2089"/>
                  </a:cubicBezTo>
                  <a:cubicBezTo>
                    <a:pt x="1139" y="2039"/>
                    <a:pt x="1199" y="1989"/>
                    <a:pt x="1259" y="1929"/>
                  </a:cubicBezTo>
                  <a:cubicBezTo>
                    <a:pt x="1299" y="1889"/>
                    <a:pt x="1349" y="1849"/>
                    <a:pt x="1399" y="1809"/>
                  </a:cubicBezTo>
                  <a:cubicBezTo>
                    <a:pt x="1439" y="1779"/>
                    <a:pt x="1489" y="1749"/>
                    <a:pt x="1529" y="1709"/>
                  </a:cubicBezTo>
                  <a:cubicBezTo>
                    <a:pt x="1589" y="1669"/>
                    <a:pt x="1649" y="1640"/>
                    <a:pt x="1699" y="1600"/>
                  </a:cubicBezTo>
                  <a:cubicBezTo>
                    <a:pt x="1808" y="1520"/>
                    <a:pt x="1919" y="1460"/>
                    <a:pt x="2039" y="1389"/>
                  </a:cubicBezTo>
                  <a:cubicBezTo>
                    <a:pt x="2258" y="1269"/>
                    <a:pt x="2488" y="1160"/>
                    <a:pt x="2718" y="1050"/>
                  </a:cubicBezTo>
                  <a:cubicBezTo>
                    <a:pt x="2788" y="1020"/>
                    <a:pt x="2858" y="1000"/>
                    <a:pt x="2927" y="970"/>
                  </a:cubicBezTo>
                  <a:lnTo>
                    <a:pt x="3018" y="940"/>
                  </a:lnTo>
                  <a:cubicBezTo>
                    <a:pt x="3377" y="850"/>
                    <a:pt x="3737" y="780"/>
                    <a:pt x="4097" y="700"/>
                  </a:cubicBezTo>
                  <a:cubicBezTo>
                    <a:pt x="4306" y="660"/>
                    <a:pt x="4506" y="630"/>
                    <a:pt x="4716" y="600"/>
                  </a:cubicBezTo>
                  <a:cubicBezTo>
                    <a:pt x="4826" y="580"/>
                    <a:pt x="4926" y="560"/>
                    <a:pt x="5036" y="540"/>
                  </a:cubicBezTo>
                  <a:cubicBezTo>
                    <a:pt x="5126" y="520"/>
                    <a:pt x="5216" y="510"/>
                    <a:pt x="5305" y="490"/>
                  </a:cubicBezTo>
                  <a:cubicBezTo>
                    <a:pt x="5476" y="470"/>
                    <a:pt x="5636" y="460"/>
                    <a:pt x="5805" y="441"/>
                  </a:cubicBezTo>
                  <a:cubicBezTo>
                    <a:pt x="6005" y="430"/>
                    <a:pt x="6195" y="430"/>
                    <a:pt x="6395" y="421"/>
                  </a:cubicBezTo>
                  <a:close/>
                  <a:moveTo>
                    <a:pt x="260" y="4377"/>
                  </a:moveTo>
                  <a:cubicBezTo>
                    <a:pt x="290" y="4447"/>
                    <a:pt x="330" y="4507"/>
                    <a:pt x="360" y="4567"/>
                  </a:cubicBezTo>
                  <a:cubicBezTo>
                    <a:pt x="410" y="4637"/>
                    <a:pt x="460" y="4717"/>
                    <a:pt x="509" y="4787"/>
                  </a:cubicBezTo>
                  <a:cubicBezTo>
                    <a:pt x="560" y="4866"/>
                    <a:pt x="629" y="4937"/>
                    <a:pt x="689" y="5006"/>
                  </a:cubicBezTo>
                  <a:cubicBezTo>
                    <a:pt x="809" y="5137"/>
                    <a:pt x="940" y="5246"/>
                    <a:pt x="1069" y="5356"/>
                  </a:cubicBezTo>
                  <a:cubicBezTo>
                    <a:pt x="1209" y="5476"/>
                    <a:pt x="1359" y="5596"/>
                    <a:pt x="1509" y="5706"/>
                  </a:cubicBezTo>
                  <a:cubicBezTo>
                    <a:pt x="1649" y="5806"/>
                    <a:pt x="1799" y="5906"/>
                    <a:pt x="1948" y="5996"/>
                  </a:cubicBezTo>
                  <a:cubicBezTo>
                    <a:pt x="2099" y="6085"/>
                    <a:pt x="2248" y="6176"/>
                    <a:pt x="2398" y="6256"/>
                  </a:cubicBezTo>
                  <a:cubicBezTo>
                    <a:pt x="2578" y="6336"/>
                    <a:pt x="2748" y="6416"/>
                    <a:pt x="2927" y="6485"/>
                  </a:cubicBezTo>
                  <a:cubicBezTo>
                    <a:pt x="3258" y="6605"/>
                    <a:pt x="3607" y="6695"/>
                    <a:pt x="3957" y="6785"/>
                  </a:cubicBezTo>
                  <a:cubicBezTo>
                    <a:pt x="4126" y="6825"/>
                    <a:pt x="4286" y="6875"/>
                    <a:pt x="4466" y="6895"/>
                  </a:cubicBezTo>
                  <a:cubicBezTo>
                    <a:pt x="4646" y="6925"/>
                    <a:pt x="4826" y="6945"/>
                    <a:pt x="5016" y="6965"/>
                  </a:cubicBezTo>
                  <a:cubicBezTo>
                    <a:pt x="5196" y="6985"/>
                    <a:pt x="5376" y="7005"/>
                    <a:pt x="5565" y="7025"/>
                  </a:cubicBezTo>
                  <a:cubicBezTo>
                    <a:pt x="5736" y="7035"/>
                    <a:pt x="5915" y="7045"/>
                    <a:pt x="6095" y="7045"/>
                  </a:cubicBezTo>
                  <a:cubicBezTo>
                    <a:pt x="6275" y="7045"/>
                    <a:pt x="6465" y="7035"/>
                    <a:pt x="6644" y="7025"/>
                  </a:cubicBezTo>
                  <a:cubicBezTo>
                    <a:pt x="6824" y="7015"/>
                    <a:pt x="6994" y="6975"/>
                    <a:pt x="7164" y="6945"/>
                  </a:cubicBezTo>
                  <a:cubicBezTo>
                    <a:pt x="7344" y="6915"/>
                    <a:pt x="7514" y="6875"/>
                    <a:pt x="7684" y="6835"/>
                  </a:cubicBezTo>
                  <a:cubicBezTo>
                    <a:pt x="7774" y="6805"/>
                    <a:pt x="7863" y="6785"/>
                    <a:pt x="7954" y="6765"/>
                  </a:cubicBezTo>
                  <a:lnTo>
                    <a:pt x="8223" y="6705"/>
                  </a:lnTo>
                  <a:cubicBezTo>
                    <a:pt x="8383" y="6675"/>
                    <a:pt x="8553" y="6635"/>
                    <a:pt x="8713" y="6585"/>
                  </a:cubicBezTo>
                  <a:cubicBezTo>
                    <a:pt x="8883" y="6535"/>
                    <a:pt x="9053" y="6476"/>
                    <a:pt x="9213" y="6416"/>
                  </a:cubicBezTo>
                  <a:cubicBezTo>
                    <a:pt x="9552" y="6276"/>
                    <a:pt x="9882" y="6116"/>
                    <a:pt x="10192" y="5926"/>
                  </a:cubicBezTo>
                  <a:cubicBezTo>
                    <a:pt x="10272" y="5886"/>
                    <a:pt x="10341" y="5836"/>
                    <a:pt x="10412" y="5786"/>
                  </a:cubicBezTo>
                  <a:cubicBezTo>
                    <a:pt x="10481" y="5736"/>
                    <a:pt x="10552" y="5676"/>
                    <a:pt x="10621" y="5616"/>
                  </a:cubicBezTo>
                  <a:cubicBezTo>
                    <a:pt x="10751" y="5496"/>
                    <a:pt x="10881" y="5386"/>
                    <a:pt x="11011" y="5257"/>
                  </a:cubicBezTo>
                  <a:cubicBezTo>
                    <a:pt x="11061" y="5197"/>
                    <a:pt x="11121" y="5137"/>
                    <a:pt x="11181" y="5066"/>
                  </a:cubicBezTo>
                  <a:cubicBezTo>
                    <a:pt x="11241" y="4997"/>
                    <a:pt x="11301" y="4926"/>
                    <a:pt x="11351" y="4857"/>
                  </a:cubicBezTo>
                  <a:cubicBezTo>
                    <a:pt x="11400" y="4787"/>
                    <a:pt x="11451" y="4717"/>
                    <a:pt x="11491" y="4647"/>
                  </a:cubicBezTo>
                  <a:cubicBezTo>
                    <a:pt x="11551" y="4577"/>
                    <a:pt x="11600" y="4507"/>
                    <a:pt x="11640" y="4427"/>
                  </a:cubicBezTo>
                  <a:cubicBezTo>
                    <a:pt x="11640" y="4420"/>
                    <a:pt x="11646" y="4413"/>
                    <a:pt x="11649" y="4402"/>
                  </a:cubicBezTo>
                  <a:lnTo>
                    <a:pt x="11649" y="4402"/>
                  </a:lnTo>
                  <a:cubicBezTo>
                    <a:pt x="11638" y="4477"/>
                    <a:pt x="11619" y="4552"/>
                    <a:pt x="11600" y="4627"/>
                  </a:cubicBezTo>
                  <a:lnTo>
                    <a:pt x="11511" y="4986"/>
                  </a:lnTo>
                  <a:cubicBezTo>
                    <a:pt x="11480" y="5086"/>
                    <a:pt x="11440" y="5177"/>
                    <a:pt x="11400" y="5277"/>
                  </a:cubicBezTo>
                  <a:cubicBezTo>
                    <a:pt x="11331" y="5446"/>
                    <a:pt x="11251" y="5626"/>
                    <a:pt x="11151" y="5786"/>
                  </a:cubicBezTo>
                  <a:cubicBezTo>
                    <a:pt x="11041" y="5966"/>
                    <a:pt x="10931" y="6145"/>
                    <a:pt x="10801" y="6325"/>
                  </a:cubicBezTo>
                  <a:cubicBezTo>
                    <a:pt x="10681" y="6485"/>
                    <a:pt x="10541" y="6635"/>
                    <a:pt x="10401" y="6785"/>
                  </a:cubicBezTo>
                  <a:cubicBezTo>
                    <a:pt x="10261" y="6945"/>
                    <a:pt x="10092" y="7075"/>
                    <a:pt x="9932" y="7195"/>
                  </a:cubicBezTo>
                  <a:cubicBezTo>
                    <a:pt x="9792" y="7295"/>
                    <a:pt x="9662" y="7395"/>
                    <a:pt x="9522" y="7475"/>
                  </a:cubicBezTo>
                  <a:cubicBezTo>
                    <a:pt x="9382" y="7555"/>
                    <a:pt x="9233" y="7624"/>
                    <a:pt x="9093" y="7695"/>
                  </a:cubicBezTo>
                  <a:cubicBezTo>
                    <a:pt x="9033" y="7714"/>
                    <a:pt x="8982" y="7734"/>
                    <a:pt x="8922" y="7754"/>
                  </a:cubicBezTo>
                  <a:cubicBezTo>
                    <a:pt x="8853" y="7784"/>
                    <a:pt x="8783" y="7804"/>
                    <a:pt x="8713" y="7834"/>
                  </a:cubicBezTo>
                  <a:cubicBezTo>
                    <a:pt x="8653" y="7854"/>
                    <a:pt x="8583" y="7874"/>
                    <a:pt x="8523" y="7894"/>
                  </a:cubicBezTo>
                  <a:cubicBezTo>
                    <a:pt x="8463" y="7904"/>
                    <a:pt x="8403" y="7924"/>
                    <a:pt x="8353" y="7944"/>
                  </a:cubicBezTo>
                  <a:cubicBezTo>
                    <a:pt x="8213" y="7974"/>
                    <a:pt x="8083" y="8004"/>
                    <a:pt x="7943" y="8024"/>
                  </a:cubicBezTo>
                  <a:cubicBezTo>
                    <a:pt x="7823" y="8044"/>
                    <a:pt x="7694" y="8064"/>
                    <a:pt x="7564" y="8084"/>
                  </a:cubicBezTo>
                  <a:cubicBezTo>
                    <a:pt x="7384" y="8104"/>
                    <a:pt x="7204" y="8124"/>
                    <a:pt x="7014" y="8144"/>
                  </a:cubicBezTo>
                  <a:cubicBezTo>
                    <a:pt x="6924" y="8154"/>
                    <a:pt x="6835" y="8154"/>
                    <a:pt x="6744" y="8154"/>
                  </a:cubicBezTo>
                  <a:lnTo>
                    <a:pt x="6475" y="8154"/>
                  </a:lnTo>
                  <a:cubicBezTo>
                    <a:pt x="6420" y="8157"/>
                    <a:pt x="6365" y="8158"/>
                    <a:pt x="6312" y="8158"/>
                  </a:cubicBezTo>
                  <a:cubicBezTo>
                    <a:pt x="6180" y="8158"/>
                    <a:pt x="6053" y="8151"/>
                    <a:pt x="5925" y="8144"/>
                  </a:cubicBezTo>
                  <a:cubicBezTo>
                    <a:pt x="5725" y="8134"/>
                    <a:pt x="5525" y="8114"/>
                    <a:pt x="5336" y="8094"/>
                  </a:cubicBezTo>
                  <a:cubicBezTo>
                    <a:pt x="5325" y="8084"/>
                    <a:pt x="5316" y="8084"/>
                    <a:pt x="5305" y="8084"/>
                  </a:cubicBezTo>
                  <a:cubicBezTo>
                    <a:pt x="5136" y="8054"/>
                    <a:pt x="4956" y="8024"/>
                    <a:pt x="4786" y="7984"/>
                  </a:cubicBezTo>
                  <a:cubicBezTo>
                    <a:pt x="4596" y="7944"/>
                    <a:pt x="4417" y="7884"/>
                    <a:pt x="4237" y="7824"/>
                  </a:cubicBezTo>
                  <a:cubicBezTo>
                    <a:pt x="3887" y="7714"/>
                    <a:pt x="3547" y="7584"/>
                    <a:pt x="3198" y="7464"/>
                  </a:cubicBezTo>
                  <a:cubicBezTo>
                    <a:pt x="3138" y="7444"/>
                    <a:pt x="3078" y="7435"/>
                    <a:pt x="3027" y="7415"/>
                  </a:cubicBezTo>
                  <a:cubicBezTo>
                    <a:pt x="2978" y="7395"/>
                    <a:pt x="2927" y="7375"/>
                    <a:pt x="2887" y="7355"/>
                  </a:cubicBezTo>
                  <a:cubicBezTo>
                    <a:pt x="2768" y="7304"/>
                    <a:pt x="2658" y="7255"/>
                    <a:pt x="2548" y="7205"/>
                  </a:cubicBezTo>
                  <a:cubicBezTo>
                    <a:pt x="2428" y="7145"/>
                    <a:pt x="2308" y="7095"/>
                    <a:pt x="2188" y="7035"/>
                  </a:cubicBezTo>
                  <a:cubicBezTo>
                    <a:pt x="2068" y="6975"/>
                    <a:pt x="1948" y="6915"/>
                    <a:pt x="1839" y="6845"/>
                  </a:cubicBezTo>
                  <a:cubicBezTo>
                    <a:pt x="1788" y="6815"/>
                    <a:pt x="1728" y="6775"/>
                    <a:pt x="1668" y="6745"/>
                  </a:cubicBezTo>
                  <a:cubicBezTo>
                    <a:pt x="1619" y="6705"/>
                    <a:pt x="1579" y="6675"/>
                    <a:pt x="1529" y="6645"/>
                  </a:cubicBezTo>
                  <a:cubicBezTo>
                    <a:pt x="1419" y="6545"/>
                    <a:pt x="1309" y="6456"/>
                    <a:pt x="1209" y="6356"/>
                  </a:cubicBezTo>
                  <a:cubicBezTo>
                    <a:pt x="1149" y="6296"/>
                    <a:pt x="1089" y="6245"/>
                    <a:pt x="1029" y="6185"/>
                  </a:cubicBezTo>
                  <a:cubicBezTo>
                    <a:pt x="979" y="6125"/>
                    <a:pt x="929" y="6065"/>
                    <a:pt x="880" y="6016"/>
                  </a:cubicBezTo>
                  <a:cubicBezTo>
                    <a:pt x="849" y="5966"/>
                    <a:pt x="809" y="5916"/>
                    <a:pt x="769" y="5866"/>
                  </a:cubicBezTo>
                  <a:cubicBezTo>
                    <a:pt x="740" y="5806"/>
                    <a:pt x="700" y="5746"/>
                    <a:pt x="669" y="5686"/>
                  </a:cubicBezTo>
                  <a:cubicBezTo>
                    <a:pt x="629" y="5626"/>
                    <a:pt x="600" y="5566"/>
                    <a:pt x="560" y="5506"/>
                  </a:cubicBezTo>
                  <a:cubicBezTo>
                    <a:pt x="529" y="5446"/>
                    <a:pt x="500" y="5376"/>
                    <a:pt x="480" y="5316"/>
                  </a:cubicBezTo>
                  <a:cubicBezTo>
                    <a:pt x="450" y="5266"/>
                    <a:pt x="430" y="5217"/>
                    <a:pt x="410" y="5157"/>
                  </a:cubicBezTo>
                  <a:cubicBezTo>
                    <a:pt x="390" y="5097"/>
                    <a:pt x="370" y="5017"/>
                    <a:pt x="340" y="4946"/>
                  </a:cubicBezTo>
                  <a:cubicBezTo>
                    <a:pt x="330" y="4897"/>
                    <a:pt x="320" y="4837"/>
                    <a:pt x="300" y="4777"/>
                  </a:cubicBezTo>
                  <a:cubicBezTo>
                    <a:pt x="290" y="4717"/>
                    <a:pt x="280" y="4657"/>
                    <a:pt x="280" y="4597"/>
                  </a:cubicBezTo>
                  <a:cubicBezTo>
                    <a:pt x="270" y="4537"/>
                    <a:pt x="260" y="4467"/>
                    <a:pt x="260" y="4397"/>
                  </a:cubicBezTo>
                  <a:lnTo>
                    <a:pt x="260" y="4377"/>
                  </a:lnTo>
                  <a:close/>
                  <a:moveTo>
                    <a:pt x="7104" y="1"/>
                  </a:moveTo>
                  <a:cubicBezTo>
                    <a:pt x="6804" y="1"/>
                    <a:pt x="6495" y="21"/>
                    <a:pt x="6195" y="41"/>
                  </a:cubicBezTo>
                  <a:cubicBezTo>
                    <a:pt x="6015" y="50"/>
                    <a:pt x="5835" y="70"/>
                    <a:pt x="5656" y="90"/>
                  </a:cubicBezTo>
                  <a:cubicBezTo>
                    <a:pt x="5465" y="121"/>
                    <a:pt x="5276" y="141"/>
                    <a:pt x="5086" y="181"/>
                  </a:cubicBezTo>
                  <a:cubicBezTo>
                    <a:pt x="4906" y="221"/>
                    <a:pt x="4726" y="261"/>
                    <a:pt x="4537" y="290"/>
                  </a:cubicBezTo>
                  <a:cubicBezTo>
                    <a:pt x="4366" y="330"/>
                    <a:pt x="4186" y="361"/>
                    <a:pt x="4007" y="401"/>
                  </a:cubicBezTo>
                  <a:cubicBezTo>
                    <a:pt x="3647" y="480"/>
                    <a:pt x="3278" y="560"/>
                    <a:pt x="2927" y="660"/>
                  </a:cubicBezTo>
                  <a:cubicBezTo>
                    <a:pt x="2748" y="710"/>
                    <a:pt x="2578" y="770"/>
                    <a:pt x="2408" y="830"/>
                  </a:cubicBezTo>
                  <a:cubicBezTo>
                    <a:pt x="2228" y="900"/>
                    <a:pt x="2048" y="970"/>
                    <a:pt x="1868" y="1050"/>
                  </a:cubicBezTo>
                  <a:cubicBezTo>
                    <a:pt x="1708" y="1120"/>
                    <a:pt x="1539" y="1200"/>
                    <a:pt x="1369" y="1289"/>
                  </a:cubicBezTo>
                  <a:cubicBezTo>
                    <a:pt x="1299" y="1329"/>
                    <a:pt x="1219" y="1369"/>
                    <a:pt x="1149" y="1420"/>
                  </a:cubicBezTo>
                  <a:cubicBezTo>
                    <a:pt x="1069" y="1489"/>
                    <a:pt x="989" y="1549"/>
                    <a:pt x="920" y="1620"/>
                  </a:cubicBezTo>
                  <a:lnTo>
                    <a:pt x="729" y="1809"/>
                  </a:lnTo>
                  <a:cubicBezTo>
                    <a:pt x="660" y="1869"/>
                    <a:pt x="600" y="1929"/>
                    <a:pt x="549" y="1999"/>
                  </a:cubicBezTo>
                  <a:cubicBezTo>
                    <a:pt x="489" y="2069"/>
                    <a:pt x="440" y="2149"/>
                    <a:pt x="390" y="2229"/>
                  </a:cubicBezTo>
                  <a:cubicBezTo>
                    <a:pt x="350" y="2309"/>
                    <a:pt x="320" y="2399"/>
                    <a:pt x="290" y="2488"/>
                  </a:cubicBezTo>
                  <a:lnTo>
                    <a:pt x="260" y="2548"/>
                  </a:lnTo>
                  <a:cubicBezTo>
                    <a:pt x="210" y="2639"/>
                    <a:pt x="180" y="2739"/>
                    <a:pt x="150" y="2839"/>
                  </a:cubicBezTo>
                  <a:cubicBezTo>
                    <a:pt x="90" y="3028"/>
                    <a:pt x="70" y="3218"/>
                    <a:pt x="50" y="3398"/>
                  </a:cubicBezTo>
                  <a:cubicBezTo>
                    <a:pt x="30" y="3587"/>
                    <a:pt x="20" y="3767"/>
                    <a:pt x="10" y="3958"/>
                  </a:cubicBezTo>
                  <a:cubicBezTo>
                    <a:pt x="10" y="4047"/>
                    <a:pt x="10" y="4137"/>
                    <a:pt x="0" y="4227"/>
                  </a:cubicBezTo>
                  <a:lnTo>
                    <a:pt x="0" y="4477"/>
                  </a:lnTo>
                  <a:cubicBezTo>
                    <a:pt x="20" y="4657"/>
                    <a:pt x="30" y="4846"/>
                    <a:pt x="70" y="5037"/>
                  </a:cubicBezTo>
                  <a:cubicBezTo>
                    <a:pt x="110" y="5217"/>
                    <a:pt x="160" y="5396"/>
                    <a:pt x="230" y="5566"/>
                  </a:cubicBezTo>
                  <a:cubicBezTo>
                    <a:pt x="260" y="5666"/>
                    <a:pt x="300" y="5766"/>
                    <a:pt x="350" y="5856"/>
                  </a:cubicBezTo>
                  <a:cubicBezTo>
                    <a:pt x="390" y="5936"/>
                    <a:pt x="440" y="6025"/>
                    <a:pt x="489" y="6105"/>
                  </a:cubicBezTo>
                  <a:cubicBezTo>
                    <a:pt x="540" y="6185"/>
                    <a:pt x="589" y="6256"/>
                    <a:pt x="649" y="6325"/>
                  </a:cubicBezTo>
                  <a:cubicBezTo>
                    <a:pt x="709" y="6405"/>
                    <a:pt x="769" y="6476"/>
                    <a:pt x="840" y="6555"/>
                  </a:cubicBezTo>
                  <a:cubicBezTo>
                    <a:pt x="969" y="6685"/>
                    <a:pt x="1099" y="6805"/>
                    <a:pt x="1239" y="6925"/>
                  </a:cubicBezTo>
                  <a:cubicBezTo>
                    <a:pt x="1389" y="7045"/>
                    <a:pt x="1549" y="7155"/>
                    <a:pt x="1708" y="7255"/>
                  </a:cubicBezTo>
                  <a:cubicBezTo>
                    <a:pt x="1868" y="7344"/>
                    <a:pt x="2028" y="7435"/>
                    <a:pt x="2188" y="7515"/>
                  </a:cubicBezTo>
                  <a:cubicBezTo>
                    <a:pt x="2358" y="7595"/>
                    <a:pt x="2518" y="7675"/>
                    <a:pt x="2688" y="7744"/>
                  </a:cubicBezTo>
                  <a:cubicBezTo>
                    <a:pt x="2878" y="7834"/>
                    <a:pt x="3067" y="7884"/>
                    <a:pt x="3258" y="7934"/>
                  </a:cubicBezTo>
                  <a:lnTo>
                    <a:pt x="3797" y="8084"/>
                  </a:lnTo>
                  <a:cubicBezTo>
                    <a:pt x="4157" y="8184"/>
                    <a:pt x="4517" y="8254"/>
                    <a:pt x="4886" y="8314"/>
                  </a:cubicBezTo>
                  <a:cubicBezTo>
                    <a:pt x="5256" y="8364"/>
                    <a:pt x="5625" y="8394"/>
                    <a:pt x="5995" y="8404"/>
                  </a:cubicBezTo>
                  <a:cubicBezTo>
                    <a:pt x="6132" y="8407"/>
                    <a:pt x="6269" y="8410"/>
                    <a:pt x="6407" y="8410"/>
                  </a:cubicBezTo>
                  <a:cubicBezTo>
                    <a:pt x="6644" y="8410"/>
                    <a:pt x="6881" y="8403"/>
                    <a:pt x="7114" y="8384"/>
                  </a:cubicBezTo>
                  <a:cubicBezTo>
                    <a:pt x="7314" y="8364"/>
                    <a:pt x="7504" y="8344"/>
                    <a:pt x="7694" y="8314"/>
                  </a:cubicBezTo>
                  <a:cubicBezTo>
                    <a:pt x="7883" y="8284"/>
                    <a:pt x="8074" y="8244"/>
                    <a:pt x="8263" y="8204"/>
                  </a:cubicBezTo>
                  <a:cubicBezTo>
                    <a:pt x="8443" y="8164"/>
                    <a:pt x="8623" y="8114"/>
                    <a:pt x="8803" y="8054"/>
                  </a:cubicBezTo>
                  <a:cubicBezTo>
                    <a:pt x="8903" y="8024"/>
                    <a:pt x="8993" y="7994"/>
                    <a:pt x="9082" y="7964"/>
                  </a:cubicBezTo>
                  <a:lnTo>
                    <a:pt x="9382" y="7844"/>
                  </a:lnTo>
                  <a:cubicBezTo>
                    <a:pt x="9402" y="7844"/>
                    <a:pt x="9422" y="7834"/>
                    <a:pt x="9432" y="7824"/>
                  </a:cubicBezTo>
                  <a:cubicBezTo>
                    <a:pt x="9452" y="7814"/>
                    <a:pt x="9462" y="7814"/>
                    <a:pt x="9482" y="7804"/>
                  </a:cubicBezTo>
                  <a:cubicBezTo>
                    <a:pt x="9572" y="7764"/>
                    <a:pt x="9652" y="7724"/>
                    <a:pt x="9732" y="7695"/>
                  </a:cubicBezTo>
                  <a:cubicBezTo>
                    <a:pt x="9822" y="7644"/>
                    <a:pt x="9902" y="7604"/>
                    <a:pt x="9982" y="7555"/>
                  </a:cubicBezTo>
                  <a:cubicBezTo>
                    <a:pt x="10141" y="7464"/>
                    <a:pt x="10292" y="7364"/>
                    <a:pt x="10441" y="7255"/>
                  </a:cubicBezTo>
                  <a:cubicBezTo>
                    <a:pt x="10521" y="7205"/>
                    <a:pt x="10601" y="7135"/>
                    <a:pt x="10681" y="7075"/>
                  </a:cubicBezTo>
                  <a:cubicBezTo>
                    <a:pt x="10751" y="7015"/>
                    <a:pt x="10821" y="6955"/>
                    <a:pt x="10881" y="6895"/>
                  </a:cubicBezTo>
                  <a:cubicBezTo>
                    <a:pt x="11011" y="6765"/>
                    <a:pt x="11141" y="6625"/>
                    <a:pt x="11261" y="6485"/>
                  </a:cubicBezTo>
                  <a:lnTo>
                    <a:pt x="11471" y="6216"/>
                  </a:lnTo>
                  <a:cubicBezTo>
                    <a:pt x="11520" y="6145"/>
                    <a:pt x="11571" y="6076"/>
                    <a:pt x="11611" y="6006"/>
                  </a:cubicBezTo>
                  <a:cubicBezTo>
                    <a:pt x="11711" y="5846"/>
                    <a:pt x="11800" y="5686"/>
                    <a:pt x="11880" y="5516"/>
                  </a:cubicBezTo>
                  <a:cubicBezTo>
                    <a:pt x="11920" y="5426"/>
                    <a:pt x="11960" y="5326"/>
                    <a:pt x="11990" y="5226"/>
                  </a:cubicBezTo>
                  <a:lnTo>
                    <a:pt x="12050" y="4957"/>
                  </a:lnTo>
                  <a:cubicBezTo>
                    <a:pt x="12090" y="4757"/>
                    <a:pt x="12110" y="4557"/>
                    <a:pt x="12120" y="4347"/>
                  </a:cubicBezTo>
                  <a:cubicBezTo>
                    <a:pt x="12130" y="4157"/>
                    <a:pt x="12130" y="3967"/>
                    <a:pt x="12140" y="3787"/>
                  </a:cubicBezTo>
                  <a:cubicBezTo>
                    <a:pt x="12140" y="3607"/>
                    <a:pt x="12140" y="3428"/>
                    <a:pt x="12120" y="3258"/>
                  </a:cubicBezTo>
                  <a:cubicBezTo>
                    <a:pt x="12100" y="3058"/>
                    <a:pt x="12050" y="2878"/>
                    <a:pt x="12000" y="2688"/>
                  </a:cubicBezTo>
                  <a:cubicBezTo>
                    <a:pt x="11960" y="2559"/>
                    <a:pt x="11900" y="2428"/>
                    <a:pt x="11820" y="2309"/>
                  </a:cubicBezTo>
                  <a:cubicBezTo>
                    <a:pt x="11780" y="2229"/>
                    <a:pt x="11740" y="2149"/>
                    <a:pt x="11680" y="2079"/>
                  </a:cubicBezTo>
                  <a:cubicBezTo>
                    <a:pt x="11620" y="1999"/>
                    <a:pt x="11560" y="1909"/>
                    <a:pt x="11491" y="1829"/>
                  </a:cubicBezTo>
                  <a:cubicBezTo>
                    <a:pt x="11420" y="1759"/>
                    <a:pt x="11360" y="1689"/>
                    <a:pt x="11291" y="1620"/>
                  </a:cubicBezTo>
                  <a:cubicBezTo>
                    <a:pt x="11231" y="1560"/>
                    <a:pt x="11171" y="1500"/>
                    <a:pt x="11111" y="1449"/>
                  </a:cubicBezTo>
                  <a:cubicBezTo>
                    <a:pt x="11021" y="1369"/>
                    <a:pt x="10941" y="1300"/>
                    <a:pt x="10851" y="1229"/>
                  </a:cubicBezTo>
                  <a:cubicBezTo>
                    <a:pt x="10701" y="1120"/>
                    <a:pt x="10552" y="1020"/>
                    <a:pt x="10401" y="910"/>
                  </a:cubicBezTo>
                  <a:cubicBezTo>
                    <a:pt x="10321" y="850"/>
                    <a:pt x="10241" y="800"/>
                    <a:pt x="10161" y="750"/>
                  </a:cubicBezTo>
                  <a:cubicBezTo>
                    <a:pt x="10092" y="700"/>
                    <a:pt x="10012" y="650"/>
                    <a:pt x="9932" y="610"/>
                  </a:cubicBezTo>
                  <a:cubicBezTo>
                    <a:pt x="9832" y="560"/>
                    <a:pt x="9742" y="520"/>
                    <a:pt x="9642" y="470"/>
                  </a:cubicBezTo>
                  <a:cubicBezTo>
                    <a:pt x="9632" y="470"/>
                    <a:pt x="9622" y="470"/>
                    <a:pt x="9622" y="460"/>
                  </a:cubicBezTo>
                  <a:lnTo>
                    <a:pt x="9612" y="460"/>
                  </a:lnTo>
                  <a:cubicBezTo>
                    <a:pt x="9582" y="450"/>
                    <a:pt x="9562" y="441"/>
                    <a:pt x="9532" y="430"/>
                  </a:cubicBezTo>
                  <a:lnTo>
                    <a:pt x="9522" y="430"/>
                  </a:lnTo>
                  <a:lnTo>
                    <a:pt x="9522" y="421"/>
                  </a:lnTo>
                  <a:cubicBezTo>
                    <a:pt x="9353" y="350"/>
                    <a:pt x="9182" y="290"/>
                    <a:pt x="9002" y="241"/>
                  </a:cubicBezTo>
                  <a:cubicBezTo>
                    <a:pt x="8833" y="181"/>
                    <a:pt x="8653" y="141"/>
                    <a:pt x="8483" y="110"/>
                  </a:cubicBezTo>
                  <a:cubicBezTo>
                    <a:pt x="8373" y="90"/>
                    <a:pt x="8263" y="70"/>
                    <a:pt x="8154" y="61"/>
                  </a:cubicBezTo>
                  <a:cubicBezTo>
                    <a:pt x="8054" y="50"/>
                    <a:pt x="7963" y="41"/>
                    <a:pt x="7874" y="30"/>
                  </a:cubicBezTo>
                  <a:cubicBezTo>
                    <a:pt x="7684" y="21"/>
                    <a:pt x="7494" y="10"/>
                    <a:pt x="7314"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4"/>
            <p:cNvSpPr/>
            <p:nvPr/>
          </p:nvSpPr>
          <p:spPr>
            <a:xfrm flipH="1">
              <a:off x="4540433" y="1520962"/>
              <a:ext cx="569895" cy="309249"/>
            </a:xfrm>
            <a:custGeom>
              <a:avLst/>
              <a:gdLst/>
              <a:ahLst/>
              <a:cxnLst/>
              <a:rect l="l" t="t" r="r" b="b"/>
              <a:pathLst>
                <a:path w="8794" h="4772" extrusionOk="0">
                  <a:moveTo>
                    <a:pt x="3378" y="370"/>
                  </a:moveTo>
                  <a:cubicBezTo>
                    <a:pt x="3518" y="370"/>
                    <a:pt x="3648" y="381"/>
                    <a:pt x="3788" y="381"/>
                  </a:cubicBezTo>
                  <a:lnTo>
                    <a:pt x="4207" y="410"/>
                  </a:lnTo>
                  <a:cubicBezTo>
                    <a:pt x="4347" y="430"/>
                    <a:pt x="4487" y="441"/>
                    <a:pt x="4627" y="450"/>
                  </a:cubicBezTo>
                  <a:cubicBezTo>
                    <a:pt x="4737" y="461"/>
                    <a:pt x="4847" y="461"/>
                    <a:pt x="4956" y="470"/>
                  </a:cubicBezTo>
                  <a:cubicBezTo>
                    <a:pt x="5067" y="470"/>
                    <a:pt x="5176" y="480"/>
                    <a:pt x="5286" y="480"/>
                  </a:cubicBezTo>
                  <a:cubicBezTo>
                    <a:pt x="5496" y="490"/>
                    <a:pt x="5696" y="490"/>
                    <a:pt x="5906" y="520"/>
                  </a:cubicBezTo>
                  <a:cubicBezTo>
                    <a:pt x="6335" y="580"/>
                    <a:pt x="6765" y="650"/>
                    <a:pt x="7165" y="820"/>
                  </a:cubicBezTo>
                  <a:cubicBezTo>
                    <a:pt x="7225" y="840"/>
                    <a:pt x="7285" y="870"/>
                    <a:pt x="7345" y="900"/>
                  </a:cubicBezTo>
                  <a:lnTo>
                    <a:pt x="7554" y="1020"/>
                  </a:lnTo>
                  <a:cubicBezTo>
                    <a:pt x="7614" y="1060"/>
                    <a:pt x="7684" y="1090"/>
                    <a:pt x="7744" y="1130"/>
                  </a:cubicBezTo>
                  <a:cubicBezTo>
                    <a:pt x="7804" y="1160"/>
                    <a:pt x="7864" y="1200"/>
                    <a:pt x="7914" y="1240"/>
                  </a:cubicBezTo>
                  <a:cubicBezTo>
                    <a:pt x="8004" y="1309"/>
                    <a:pt x="8084" y="1380"/>
                    <a:pt x="8154" y="1469"/>
                  </a:cubicBezTo>
                  <a:cubicBezTo>
                    <a:pt x="8194" y="1529"/>
                    <a:pt x="8234" y="1589"/>
                    <a:pt x="8264" y="1649"/>
                  </a:cubicBezTo>
                  <a:cubicBezTo>
                    <a:pt x="8294" y="1719"/>
                    <a:pt x="8324" y="1779"/>
                    <a:pt x="8354" y="1849"/>
                  </a:cubicBezTo>
                  <a:cubicBezTo>
                    <a:pt x="8374" y="1889"/>
                    <a:pt x="8384" y="1929"/>
                    <a:pt x="8393" y="1959"/>
                  </a:cubicBezTo>
                  <a:lnTo>
                    <a:pt x="8424" y="2109"/>
                  </a:lnTo>
                  <a:cubicBezTo>
                    <a:pt x="8433" y="2179"/>
                    <a:pt x="8444" y="2249"/>
                    <a:pt x="8444" y="2319"/>
                  </a:cubicBezTo>
                  <a:cubicBezTo>
                    <a:pt x="8444" y="2399"/>
                    <a:pt x="8444" y="2479"/>
                    <a:pt x="8433" y="2548"/>
                  </a:cubicBezTo>
                  <a:cubicBezTo>
                    <a:pt x="8424" y="2619"/>
                    <a:pt x="8404" y="2688"/>
                    <a:pt x="8393" y="2759"/>
                  </a:cubicBezTo>
                  <a:cubicBezTo>
                    <a:pt x="8374" y="2828"/>
                    <a:pt x="8344" y="2898"/>
                    <a:pt x="8314" y="2968"/>
                  </a:cubicBezTo>
                  <a:cubicBezTo>
                    <a:pt x="8304" y="3008"/>
                    <a:pt x="8284" y="3048"/>
                    <a:pt x="8254" y="3088"/>
                  </a:cubicBezTo>
                  <a:cubicBezTo>
                    <a:pt x="8234" y="3128"/>
                    <a:pt x="8214" y="3158"/>
                    <a:pt x="8184" y="3198"/>
                  </a:cubicBezTo>
                  <a:cubicBezTo>
                    <a:pt x="8114" y="3278"/>
                    <a:pt x="8034" y="3358"/>
                    <a:pt x="7954" y="3428"/>
                  </a:cubicBezTo>
                  <a:cubicBezTo>
                    <a:pt x="7834" y="3518"/>
                    <a:pt x="7704" y="3598"/>
                    <a:pt x="7585" y="3667"/>
                  </a:cubicBezTo>
                  <a:cubicBezTo>
                    <a:pt x="7514" y="3718"/>
                    <a:pt x="7445" y="3758"/>
                    <a:pt x="7365" y="3798"/>
                  </a:cubicBezTo>
                  <a:cubicBezTo>
                    <a:pt x="7305" y="3827"/>
                    <a:pt x="7245" y="3858"/>
                    <a:pt x="7174" y="3887"/>
                  </a:cubicBezTo>
                  <a:cubicBezTo>
                    <a:pt x="7055" y="3938"/>
                    <a:pt x="6935" y="3978"/>
                    <a:pt x="6815" y="4018"/>
                  </a:cubicBezTo>
                  <a:cubicBezTo>
                    <a:pt x="6685" y="4058"/>
                    <a:pt x="6545" y="4098"/>
                    <a:pt x="6415" y="4127"/>
                  </a:cubicBezTo>
                  <a:cubicBezTo>
                    <a:pt x="6275" y="4167"/>
                    <a:pt x="6146" y="4197"/>
                    <a:pt x="6015" y="4227"/>
                  </a:cubicBezTo>
                  <a:cubicBezTo>
                    <a:pt x="5876" y="4257"/>
                    <a:pt x="5736" y="4277"/>
                    <a:pt x="5596" y="4307"/>
                  </a:cubicBezTo>
                  <a:cubicBezTo>
                    <a:pt x="5496" y="4317"/>
                    <a:pt x="5396" y="4337"/>
                    <a:pt x="5286" y="4347"/>
                  </a:cubicBezTo>
                  <a:cubicBezTo>
                    <a:pt x="5156" y="4367"/>
                    <a:pt x="5016" y="4387"/>
                    <a:pt x="4887" y="4397"/>
                  </a:cubicBezTo>
                  <a:cubicBezTo>
                    <a:pt x="4747" y="4397"/>
                    <a:pt x="4597" y="4397"/>
                    <a:pt x="4457" y="4407"/>
                  </a:cubicBezTo>
                  <a:cubicBezTo>
                    <a:pt x="4177" y="4407"/>
                    <a:pt x="3897" y="4407"/>
                    <a:pt x="3617" y="4397"/>
                  </a:cubicBezTo>
                  <a:cubicBezTo>
                    <a:pt x="3258" y="4387"/>
                    <a:pt x="2898" y="4367"/>
                    <a:pt x="2549" y="4317"/>
                  </a:cubicBezTo>
                  <a:cubicBezTo>
                    <a:pt x="2338" y="4287"/>
                    <a:pt x="2139" y="4247"/>
                    <a:pt x="1929" y="4207"/>
                  </a:cubicBezTo>
                  <a:cubicBezTo>
                    <a:pt x="1829" y="4187"/>
                    <a:pt x="1729" y="4157"/>
                    <a:pt x="1619" y="4137"/>
                  </a:cubicBezTo>
                  <a:cubicBezTo>
                    <a:pt x="1519" y="4107"/>
                    <a:pt x="1430" y="4078"/>
                    <a:pt x="1330" y="4038"/>
                  </a:cubicBezTo>
                  <a:cubicBezTo>
                    <a:pt x="1279" y="4007"/>
                    <a:pt x="1230" y="3987"/>
                    <a:pt x="1179" y="3958"/>
                  </a:cubicBezTo>
                  <a:cubicBezTo>
                    <a:pt x="1130" y="3927"/>
                    <a:pt x="1080" y="3898"/>
                    <a:pt x="1020" y="3867"/>
                  </a:cubicBezTo>
                  <a:lnTo>
                    <a:pt x="750" y="3687"/>
                  </a:lnTo>
                  <a:cubicBezTo>
                    <a:pt x="710" y="3658"/>
                    <a:pt x="670" y="3618"/>
                    <a:pt x="640" y="3588"/>
                  </a:cubicBezTo>
                  <a:lnTo>
                    <a:pt x="570" y="3518"/>
                  </a:lnTo>
                  <a:cubicBezTo>
                    <a:pt x="550" y="3488"/>
                    <a:pt x="530" y="3458"/>
                    <a:pt x="510" y="3418"/>
                  </a:cubicBezTo>
                  <a:cubicBezTo>
                    <a:pt x="480" y="3368"/>
                    <a:pt x="440" y="3308"/>
                    <a:pt x="410" y="3248"/>
                  </a:cubicBezTo>
                  <a:cubicBezTo>
                    <a:pt x="391" y="3198"/>
                    <a:pt x="371" y="3148"/>
                    <a:pt x="360" y="3098"/>
                  </a:cubicBezTo>
                  <a:cubicBezTo>
                    <a:pt x="331" y="3038"/>
                    <a:pt x="311" y="2978"/>
                    <a:pt x="300" y="2918"/>
                  </a:cubicBezTo>
                  <a:cubicBezTo>
                    <a:pt x="291" y="2839"/>
                    <a:pt x="291" y="2759"/>
                    <a:pt x="291" y="2679"/>
                  </a:cubicBezTo>
                  <a:cubicBezTo>
                    <a:pt x="300" y="2588"/>
                    <a:pt x="300" y="2508"/>
                    <a:pt x="311" y="2419"/>
                  </a:cubicBezTo>
                  <a:cubicBezTo>
                    <a:pt x="320" y="2369"/>
                    <a:pt x="331" y="2329"/>
                    <a:pt x="340" y="2279"/>
                  </a:cubicBezTo>
                  <a:cubicBezTo>
                    <a:pt x="351" y="2229"/>
                    <a:pt x="360" y="2169"/>
                    <a:pt x="380" y="2119"/>
                  </a:cubicBezTo>
                  <a:cubicBezTo>
                    <a:pt x="410" y="2019"/>
                    <a:pt x="450" y="1919"/>
                    <a:pt x="490" y="1829"/>
                  </a:cubicBezTo>
                  <a:cubicBezTo>
                    <a:pt x="560" y="1669"/>
                    <a:pt x="640" y="1520"/>
                    <a:pt x="740" y="1380"/>
                  </a:cubicBezTo>
                  <a:cubicBezTo>
                    <a:pt x="790" y="1320"/>
                    <a:pt x="840" y="1269"/>
                    <a:pt x="890" y="1220"/>
                  </a:cubicBezTo>
                  <a:cubicBezTo>
                    <a:pt x="950" y="1170"/>
                    <a:pt x="1000" y="1110"/>
                    <a:pt x="1070" y="1060"/>
                  </a:cubicBezTo>
                  <a:cubicBezTo>
                    <a:pt x="1130" y="1010"/>
                    <a:pt x="1210" y="970"/>
                    <a:pt x="1279" y="930"/>
                  </a:cubicBezTo>
                  <a:cubicBezTo>
                    <a:pt x="1370" y="890"/>
                    <a:pt x="1459" y="840"/>
                    <a:pt x="1550" y="800"/>
                  </a:cubicBezTo>
                  <a:lnTo>
                    <a:pt x="1879" y="680"/>
                  </a:lnTo>
                  <a:cubicBezTo>
                    <a:pt x="1919" y="660"/>
                    <a:pt x="1969" y="640"/>
                    <a:pt x="2019" y="620"/>
                  </a:cubicBezTo>
                  <a:cubicBezTo>
                    <a:pt x="2049" y="610"/>
                    <a:pt x="2079" y="610"/>
                    <a:pt x="2109" y="600"/>
                  </a:cubicBezTo>
                  <a:cubicBezTo>
                    <a:pt x="2239" y="560"/>
                    <a:pt x="2378" y="520"/>
                    <a:pt x="2518" y="480"/>
                  </a:cubicBezTo>
                  <a:cubicBezTo>
                    <a:pt x="2578" y="470"/>
                    <a:pt x="2629" y="461"/>
                    <a:pt x="2689" y="450"/>
                  </a:cubicBezTo>
                  <a:cubicBezTo>
                    <a:pt x="2789" y="430"/>
                    <a:pt x="2888" y="410"/>
                    <a:pt x="2988" y="401"/>
                  </a:cubicBezTo>
                  <a:cubicBezTo>
                    <a:pt x="3048" y="390"/>
                    <a:pt x="3108" y="381"/>
                    <a:pt x="3178" y="381"/>
                  </a:cubicBezTo>
                  <a:cubicBezTo>
                    <a:pt x="3238" y="370"/>
                    <a:pt x="3308" y="370"/>
                    <a:pt x="3378" y="370"/>
                  </a:cubicBezTo>
                  <a:close/>
                  <a:moveTo>
                    <a:pt x="4017" y="1"/>
                  </a:moveTo>
                  <a:cubicBezTo>
                    <a:pt x="3877" y="1"/>
                    <a:pt x="3728" y="10"/>
                    <a:pt x="3588" y="21"/>
                  </a:cubicBezTo>
                  <a:cubicBezTo>
                    <a:pt x="3308" y="41"/>
                    <a:pt x="3028" y="81"/>
                    <a:pt x="2758" y="150"/>
                  </a:cubicBezTo>
                  <a:cubicBezTo>
                    <a:pt x="2529" y="190"/>
                    <a:pt x="2299" y="250"/>
                    <a:pt x="2069" y="321"/>
                  </a:cubicBezTo>
                  <a:cubicBezTo>
                    <a:pt x="1939" y="361"/>
                    <a:pt x="1809" y="421"/>
                    <a:pt x="1679" y="470"/>
                  </a:cubicBezTo>
                  <a:cubicBezTo>
                    <a:pt x="1559" y="520"/>
                    <a:pt x="1439" y="580"/>
                    <a:pt x="1319" y="640"/>
                  </a:cubicBezTo>
                  <a:cubicBezTo>
                    <a:pt x="1219" y="690"/>
                    <a:pt x="1110" y="750"/>
                    <a:pt x="1020" y="820"/>
                  </a:cubicBezTo>
                  <a:cubicBezTo>
                    <a:pt x="1010" y="820"/>
                    <a:pt x="1010" y="820"/>
                    <a:pt x="1000" y="830"/>
                  </a:cubicBezTo>
                  <a:lnTo>
                    <a:pt x="940" y="860"/>
                  </a:lnTo>
                  <a:cubicBezTo>
                    <a:pt x="880" y="900"/>
                    <a:pt x="820" y="950"/>
                    <a:pt x="770" y="1000"/>
                  </a:cubicBezTo>
                  <a:cubicBezTo>
                    <a:pt x="660" y="1100"/>
                    <a:pt x="570" y="1200"/>
                    <a:pt x="480" y="1309"/>
                  </a:cubicBezTo>
                  <a:cubicBezTo>
                    <a:pt x="410" y="1420"/>
                    <a:pt x="331" y="1540"/>
                    <a:pt x="271" y="1660"/>
                  </a:cubicBezTo>
                  <a:cubicBezTo>
                    <a:pt x="200" y="1789"/>
                    <a:pt x="140" y="1919"/>
                    <a:pt x="100" y="2049"/>
                  </a:cubicBezTo>
                  <a:cubicBezTo>
                    <a:pt x="51" y="2179"/>
                    <a:pt x="31" y="2329"/>
                    <a:pt x="11" y="2468"/>
                  </a:cubicBezTo>
                  <a:cubicBezTo>
                    <a:pt x="11" y="2528"/>
                    <a:pt x="0" y="2588"/>
                    <a:pt x="0" y="2659"/>
                  </a:cubicBezTo>
                  <a:cubicBezTo>
                    <a:pt x="0" y="2728"/>
                    <a:pt x="11" y="2808"/>
                    <a:pt x="31" y="2888"/>
                  </a:cubicBezTo>
                  <a:cubicBezTo>
                    <a:pt x="40" y="2948"/>
                    <a:pt x="60" y="3018"/>
                    <a:pt x="91" y="3078"/>
                  </a:cubicBezTo>
                  <a:cubicBezTo>
                    <a:pt x="111" y="3148"/>
                    <a:pt x="151" y="3208"/>
                    <a:pt x="180" y="3278"/>
                  </a:cubicBezTo>
                  <a:cubicBezTo>
                    <a:pt x="251" y="3398"/>
                    <a:pt x="331" y="3528"/>
                    <a:pt x="420" y="3638"/>
                  </a:cubicBezTo>
                  <a:cubicBezTo>
                    <a:pt x="470" y="3698"/>
                    <a:pt x="520" y="3747"/>
                    <a:pt x="570" y="3798"/>
                  </a:cubicBezTo>
                  <a:cubicBezTo>
                    <a:pt x="600" y="3827"/>
                    <a:pt x="630" y="3858"/>
                    <a:pt x="660" y="3878"/>
                  </a:cubicBezTo>
                  <a:cubicBezTo>
                    <a:pt x="690" y="3907"/>
                    <a:pt x="720" y="3927"/>
                    <a:pt x="750" y="3958"/>
                  </a:cubicBezTo>
                  <a:cubicBezTo>
                    <a:pt x="780" y="3987"/>
                    <a:pt x="830" y="4027"/>
                    <a:pt x="870" y="4047"/>
                  </a:cubicBezTo>
                  <a:cubicBezTo>
                    <a:pt x="920" y="4078"/>
                    <a:pt x="970" y="4107"/>
                    <a:pt x="1020" y="4147"/>
                  </a:cubicBezTo>
                  <a:cubicBezTo>
                    <a:pt x="1030" y="4147"/>
                    <a:pt x="1040" y="4157"/>
                    <a:pt x="1050" y="4157"/>
                  </a:cubicBezTo>
                  <a:lnTo>
                    <a:pt x="1070" y="4177"/>
                  </a:lnTo>
                  <a:cubicBezTo>
                    <a:pt x="1090" y="4197"/>
                    <a:pt x="1110" y="4197"/>
                    <a:pt x="1130" y="4197"/>
                  </a:cubicBezTo>
                  <a:cubicBezTo>
                    <a:pt x="1179" y="4227"/>
                    <a:pt x="1230" y="4247"/>
                    <a:pt x="1279" y="4277"/>
                  </a:cubicBezTo>
                  <a:lnTo>
                    <a:pt x="1490" y="4367"/>
                  </a:lnTo>
                  <a:cubicBezTo>
                    <a:pt x="1609" y="4417"/>
                    <a:pt x="1739" y="4447"/>
                    <a:pt x="1869" y="4487"/>
                  </a:cubicBezTo>
                  <a:cubicBezTo>
                    <a:pt x="1999" y="4517"/>
                    <a:pt x="2129" y="4557"/>
                    <a:pt x="2269" y="4587"/>
                  </a:cubicBezTo>
                  <a:cubicBezTo>
                    <a:pt x="2398" y="4617"/>
                    <a:pt x="2538" y="4637"/>
                    <a:pt x="2678" y="4657"/>
                  </a:cubicBezTo>
                  <a:cubicBezTo>
                    <a:pt x="2968" y="4697"/>
                    <a:pt x="3258" y="4727"/>
                    <a:pt x="3548" y="4747"/>
                  </a:cubicBezTo>
                  <a:cubicBezTo>
                    <a:pt x="3837" y="4767"/>
                    <a:pt x="4117" y="4767"/>
                    <a:pt x="4407" y="4767"/>
                  </a:cubicBezTo>
                  <a:cubicBezTo>
                    <a:pt x="4500" y="4767"/>
                    <a:pt x="4589" y="4771"/>
                    <a:pt x="4679" y="4771"/>
                  </a:cubicBezTo>
                  <a:cubicBezTo>
                    <a:pt x="4724" y="4771"/>
                    <a:pt x="4770" y="4770"/>
                    <a:pt x="4816" y="4767"/>
                  </a:cubicBezTo>
                  <a:cubicBezTo>
                    <a:pt x="4967" y="4757"/>
                    <a:pt x="5107" y="4747"/>
                    <a:pt x="5256" y="4727"/>
                  </a:cubicBezTo>
                  <a:cubicBezTo>
                    <a:pt x="5406" y="4707"/>
                    <a:pt x="5556" y="4687"/>
                    <a:pt x="5716" y="4667"/>
                  </a:cubicBezTo>
                  <a:cubicBezTo>
                    <a:pt x="5846" y="4647"/>
                    <a:pt x="5986" y="4627"/>
                    <a:pt x="6115" y="4587"/>
                  </a:cubicBezTo>
                  <a:cubicBezTo>
                    <a:pt x="6255" y="4557"/>
                    <a:pt x="6386" y="4527"/>
                    <a:pt x="6525" y="4487"/>
                  </a:cubicBezTo>
                  <a:cubicBezTo>
                    <a:pt x="6655" y="4457"/>
                    <a:pt x="6795" y="4417"/>
                    <a:pt x="6925" y="4367"/>
                  </a:cubicBezTo>
                  <a:cubicBezTo>
                    <a:pt x="7065" y="4317"/>
                    <a:pt x="7205" y="4257"/>
                    <a:pt x="7345" y="4197"/>
                  </a:cubicBezTo>
                  <a:cubicBezTo>
                    <a:pt x="7465" y="4137"/>
                    <a:pt x="7585" y="4067"/>
                    <a:pt x="7704" y="3987"/>
                  </a:cubicBezTo>
                  <a:cubicBezTo>
                    <a:pt x="7824" y="3907"/>
                    <a:pt x="7944" y="3818"/>
                    <a:pt x="8064" y="3727"/>
                  </a:cubicBezTo>
                  <a:cubicBezTo>
                    <a:pt x="8114" y="3678"/>
                    <a:pt x="8174" y="3638"/>
                    <a:pt x="8224" y="3588"/>
                  </a:cubicBezTo>
                  <a:cubicBezTo>
                    <a:pt x="8274" y="3538"/>
                    <a:pt x="8314" y="3488"/>
                    <a:pt x="8354" y="3438"/>
                  </a:cubicBezTo>
                  <a:cubicBezTo>
                    <a:pt x="8404" y="3388"/>
                    <a:pt x="8444" y="3328"/>
                    <a:pt x="8484" y="3268"/>
                  </a:cubicBezTo>
                  <a:cubicBezTo>
                    <a:pt x="8524" y="3208"/>
                    <a:pt x="8544" y="3158"/>
                    <a:pt x="8573" y="3098"/>
                  </a:cubicBezTo>
                  <a:cubicBezTo>
                    <a:pt x="8613" y="3028"/>
                    <a:pt x="8644" y="2958"/>
                    <a:pt x="8664" y="2888"/>
                  </a:cubicBezTo>
                  <a:cubicBezTo>
                    <a:pt x="8693" y="2828"/>
                    <a:pt x="8713" y="2759"/>
                    <a:pt x="8733" y="2699"/>
                  </a:cubicBezTo>
                  <a:cubicBezTo>
                    <a:pt x="8773" y="2559"/>
                    <a:pt x="8793" y="2408"/>
                    <a:pt x="8793" y="2259"/>
                  </a:cubicBezTo>
                  <a:lnTo>
                    <a:pt x="8793" y="2079"/>
                  </a:lnTo>
                  <a:cubicBezTo>
                    <a:pt x="8784" y="1999"/>
                    <a:pt x="8784" y="1919"/>
                    <a:pt x="8764" y="1839"/>
                  </a:cubicBezTo>
                  <a:cubicBezTo>
                    <a:pt x="8753" y="1779"/>
                    <a:pt x="8733" y="1719"/>
                    <a:pt x="8704" y="1669"/>
                  </a:cubicBezTo>
                  <a:cubicBezTo>
                    <a:pt x="8673" y="1589"/>
                    <a:pt x="8644" y="1520"/>
                    <a:pt x="8613" y="1449"/>
                  </a:cubicBezTo>
                  <a:cubicBezTo>
                    <a:pt x="8553" y="1329"/>
                    <a:pt x="8473" y="1209"/>
                    <a:pt x="8374" y="1110"/>
                  </a:cubicBezTo>
                  <a:cubicBezTo>
                    <a:pt x="8324" y="1070"/>
                    <a:pt x="8284" y="1040"/>
                    <a:pt x="8234" y="1000"/>
                  </a:cubicBezTo>
                  <a:cubicBezTo>
                    <a:pt x="8174" y="950"/>
                    <a:pt x="8124" y="910"/>
                    <a:pt x="8054" y="870"/>
                  </a:cubicBezTo>
                  <a:cubicBezTo>
                    <a:pt x="7954" y="800"/>
                    <a:pt x="7844" y="740"/>
                    <a:pt x="7734" y="680"/>
                  </a:cubicBezTo>
                  <a:cubicBezTo>
                    <a:pt x="7625" y="610"/>
                    <a:pt x="7514" y="530"/>
                    <a:pt x="7405" y="480"/>
                  </a:cubicBezTo>
                  <a:cubicBezTo>
                    <a:pt x="7265" y="410"/>
                    <a:pt x="7125" y="361"/>
                    <a:pt x="6985" y="310"/>
                  </a:cubicBezTo>
                  <a:cubicBezTo>
                    <a:pt x="6725" y="241"/>
                    <a:pt x="6465" y="190"/>
                    <a:pt x="6195" y="161"/>
                  </a:cubicBezTo>
                  <a:cubicBezTo>
                    <a:pt x="6046" y="141"/>
                    <a:pt x="5906" y="121"/>
                    <a:pt x="5756" y="110"/>
                  </a:cubicBezTo>
                  <a:lnTo>
                    <a:pt x="5536" y="110"/>
                  </a:lnTo>
                  <a:cubicBezTo>
                    <a:pt x="5466" y="101"/>
                    <a:pt x="5386" y="90"/>
                    <a:pt x="5306" y="81"/>
                  </a:cubicBezTo>
                  <a:cubicBezTo>
                    <a:pt x="5167" y="61"/>
                    <a:pt x="5016" y="41"/>
                    <a:pt x="4867" y="30"/>
                  </a:cubicBezTo>
                  <a:cubicBezTo>
                    <a:pt x="4737" y="21"/>
                    <a:pt x="4597" y="10"/>
                    <a:pt x="4457"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4"/>
            <p:cNvSpPr/>
            <p:nvPr/>
          </p:nvSpPr>
          <p:spPr>
            <a:xfrm flipH="1">
              <a:off x="4465973" y="1261675"/>
              <a:ext cx="739490" cy="413456"/>
            </a:xfrm>
            <a:custGeom>
              <a:avLst/>
              <a:gdLst/>
              <a:ahLst/>
              <a:cxnLst/>
              <a:rect l="l" t="t" r="r" b="b"/>
              <a:pathLst>
                <a:path w="11411" h="6380" extrusionOk="0">
                  <a:moveTo>
                    <a:pt x="5595" y="754"/>
                  </a:moveTo>
                  <a:cubicBezTo>
                    <a:pt x="5705" y="754"/>
                    <a:pt x="5815" y="765"/>
                    <a:pt x="5925" y="765"/>
                  </a:cubicBezTo>
                  <a:cubicBezTo>
                    <a:pt x="6065" y="765"/>
                    <a:pt x="6205" y="774"/>
                    <a:pt x="6335" y="785"/>
                  </a:cubicBezTo>
                  <a:cubicBezTo>
                    <a:pt x="6484" y="805"/>
                    <a:pt x="6635" y="814"/>
                    <a:pt x="6774" y="834"/>
                  </a:cubicBezTo>
                  <a:cubicBezTo>
                    <a:pt x="6854" y="844"/>
                    <a:pt x="6934" y="854"/>
                    <a:pt x="7004" y="864"/>
                  </a:cubicBezTo>
                  <a:cubicBezTo>
                    <a:pt x="7084" y="864"/>
                    <a:pt x="7154" y="864"/>
                    <a:pt x="7224" y="874"/>
                  </a:cubicBezTo>
                  <a:cubicBezTo>
                    <a:pt x="7374" y="874"/>
                    <a:pt x="7514" y="894"/>
                    <a:pt x="7663" y="914"/>
                  </a:cubicBezTo>
                  <a:cubicBezTo>
                    <a:pt x="7933" y="954"/>
                    <a:pt x="8193" y="994"/>
                    <a:pt x="8453" y="1074"/>
                  </a:cubicBezTo>
                  <a:cubicBezTo>
                    <a:pt x="8593" y="1114"/>
                    <a:pt x="8733" y="1174"/>
                    <a:pt x="8873" y="1234"/>
                  </a:cubicBezTo>
                  <a:cubicBezTo>
                    <a:pt x="8982" y="1294"/>
                    <a:pt x="9093" y="1364"/>
                    <a:pt x="9202" y="1434"/>
                  </a:cubicBezTo>
                  <a:cubicBezTo>
                    <a:pt x="9312" y="1504"/>
                    <a:pt x="9422" y="1564"/>
                    <a:pt x="9522" y="1624"/>
                  </a:cubicBezTo>
                  <a:cubicBezTo>
                    <a:pt x="9592" y="1664"/>
                    <a:pt x="9642" y="1713"/>
                    <a:pt x="9702" y="1764"/>
                  </a:cubicBezTo>
                  <a:cubicBezTo>
                    <a:pt x="9752" y="1793"/>
                    <a:pt x="9792" y="1833"/>
                    <a:pt x="9842" y="1873"/>
                  </a:cubicBezTo>
                  <a:cubicBezTo>
                    <a:pt x="9941" y="1973"/>
                    <a:pt x="10021" y="2083"/>
                    <a:pt x="10081" y="2213"/>
                  </a:cubicBezTo>
                  <a:lnTo>
                    <a:pt x="10172" y="2423"/>
                  </a:lnTo>
                  <a:cubicBezTo>
                    <a:pt x="10201" y="2483"/>
                    <a:pt x="10221" y="2543"/>
                    <a:pt x="10232" y="2603"/>
                  </a:cubicBezTo>
                  <a:cubicBezTo>
                    <a:pt x="10252" y="2683"/>
                    <a:pt x="10252" y="2763"/>
                    <a:pt x="10261" y="2843"/>
                  </a:cubicBezTo>
                  <a:lnTo>
                    <a:pt x="10261" y="3023"/>
                  </a:lnTo>
                  <a:cubicBezTo>
                    <a:pt x="10261" y="3172"/>
                    <a:pt x="10241" y="3312"/>
                    <a:pt x="10201" y="3462"/>
                  </a:cubicBezTo>
                  <a:cubicBezTo>
                    <a:pt x="10181" y="3522"/>
                    <a:pt x="10161" y="3582"/>
                    <a:pt x="10132" y="3642"/>
                  </a:cubicBezTo>
                  <a:cubicBezTo>
                    <a:pt x="10112" y="3712"/>
                    <a:pt x="10081" y="3782"/>
                    <a:pt x="10041" y="3852"/>
                  </a:cubicBezTo>
                  <a:cubicBezTo>
                    <a:pt x="10012" y="3912"/>
                    <a:pt x="9992" y="3972"/>
                    <a:pt x="9952" y="4022"/>
                  </a:cubicBezTo>
                  <a:cubicBezTo>
                    <a:pt x="9912" y="4082"/>
                    <a:pt x="9872" y="4142"/>
                    <a:pt x="9822" y="4202"/>
                  </a:cubicBezTo>
                  <a:cubicBezTo>
                    <a:pt x="9782" y="4251"/>
                    <a:pt x="9742" y="4302"/>
                    <a:pt x="9692" y="4342"/>
                  </a:cubicBezTo>
                  <a:cubicBezTo>
                    <a:pt x="9642" y="4391"/>
                    <a:pt x="9582" y="4442"/>
                    <a:pt x="9532" y="4481"/>
                  </a:cubicBezTo>
                  <a:cubicBezTo>
                    <a:pt x="9412" y="4581"/>
                    <a:pt x="9292" y="4671"/>
                    <a:pt x="9172" y="4751"/>
                  </a:cubicBezTo>
                  <a:cubicBezTo>
                    <a:pt x="9053" y="4831"/>
                    <a:pt x="8933" y="4901"/>
                    <a:pt x="8813" y="4961"/>
                  </a:cubicBezTo>
                  <a:cubicBezTo>
                    <a:pt x="8673" y="5021"/>
                    <a:pt x="8533" y="5081"/>
                    <a:pt x="8393" y="5131"/>
                  </a:cubicBezTo>
                  <a:cubicBezTo>
                    <a:pt x="8263" y="5171"/>
                    <a:pt x="8123" y="5210"/>
                    <a:pt x="7993" y="5250"/>
                  </a:cubicBezTo>
                  <a:cubicBezTo>
                    <a:pt x="7854" y="5281"/>
                    <a:pt x="7723" y="5321"/>
                    <a:pt x="7583" y="5350"/>
                  </a:cubicBezTo>
                  <a:cubicBezTo>
                    <a:pt x="7454" y="5381"/>
                    <a:pt x="7314" y="5401"/>
                    <a:pt x="7184" y="5421"/>
                  </a:cubicBezTo>
                  <a:cubicBezTo>
                    <a:pt x="7024" y="5450"/>
                    <a:pt x="6874" y="5470"/>
                    <a:pt x="6724" y="5490"/>
                  </a:cubicBezTo>
                  <a:cubicBezTo>
                    <a:pt x="6575" y="5501"/>
                    <a:pt x="6435" y="5521"/>
                    <a:pt x="6284" y="5521"/>
                  </a:cubicBezTo>
                  <a:cubicBezTo>
                    <a:pt x="6145" y="5530"/>
                    <a:pt x="6015" y="5530"/>
                    <a:pt x="5875" y="5530"/>
                  </a:cubicBezTo>
                  <a:cubicBezTo>
                    <a:pt x="5585" y="5521"/>
                    <a:pt x="5305" y="5521"/>
                    <a:pt x="5016" y="5510"/>
                  </a:cubicBezTo>
                  <a:cubicBezTo>
                    <a:pt x="4726" y="5490"/>
                    <a:pt x="4436" y="5461"/>
                    <a:pt x="4146" y="5421"/>
                  </a:cubicBezTo>
                  <a:cubicBezTo>
                    <a:pt x="4006" y="5401"/>
                    <a:pt x="3866" y="5370"/>
                    <a:pt x="3737" y="5341"/>
                  </a:cubicBezTo>
                  <a:cubicBezTo>
                    <a:pt x="3597" y="5310"/>
                    <a:pt x="3467" y="5281"/>
                    <a:pt x="3337" y="5241"/>
                  </a:cubicBezTo>
                  <a:cubicBezTo>
                    <a:pt x="3207" y="5210"/>
                    <a:pt x="3077" y="5171"/>
                    <a:pt x="2958" y="5121"/>
                  </a:cubicBezTo>
                  <a:cubicBezTo>
                    <a:pt x="2887" y="5101"/>
                    <a:pt x="2818" y="5071"/>
                    <a:pt x="2747" y="5031"/>
                  </a:cubicBezTo>
                  <a:cubicBezTo>
                    <a:pt x="2698" y="5011"/>
                    <a:pt x="2647" y="4981"/>
                    <a:pt x="2598" y="4961"/>
                  </a:cubicBezTo>
                  <a:cubicBezTo>
                    <a:pt x="2578" y="4961"/>
                    <a:pt x="2558" y="4951"/>
                    <a:pt x="2538" y="4941"/>
                  </a:cubicBezTo>
                  <a:cubicBezTo>
                    <a:pt x="2538" y="4931"/>
                    <a:pt x="2528" y="4931"/>
                    <a:pt x="2518" y="4921"/>
                  </a:cubicBezTo>
                  <a:cubicBezTo>
                    <a:pt x="2508" y="4911"/>
                    <a:pt x="2498" y="4911"/>
                    <a:pt x="2488" y="4901"/>
                  </a:cubicBezTo>
                  <a:lnTo>
                    <a:pt x="2338" y="4811"/>
                  </a:lnTo>
                  <a:cubicBezTo>
                    <a:pt x="2298" y="4781"/>
                    <a:pt x="2248" y="4751"/>
                    <a:pt x="2218" y="4711"/>
                  </a:cubicBezTo>
                  <a:cubicBezTo>
                    <a:pt x="2188" y="4691"/>
                    <a:pt x="2158" y="4661"/>
                    <a:pt x="2128" y="4641"/>
                  </a:cubicBezTo>
                  <a:cubicBezTo>
                    <a:pt x="2098" y="4611"/>
                    <a:pt x="2068" y="4591"/>
                    <a:pt x="2038" y="4561"/>
                  </a:cubicBezTo>
                  <a:cubicBezTo>
                    <a:pt x="1988" y="4511"/>
                    <a:pt x="1938" y="4451"/>
                    <a:pt x="1888" y="4402"/>
                  </a:cubicBezTo>
                  <a:cubicBezTo>
                    <a:pt x="1799" y="4291"/>
                    <a:pt x="1719" y="4162"/>
                    <a:pt x="1648" y="4031"/>
                  </a:cubicBezTo>
                  <a:cubicBezTo>
                    <a:pt x="1619" y="3972"/>
                    <a:pt x="1579" y="3902"/>
                    <a:pt x="1559" y="3832"/>
                  </a:cubicBezTo>
                  <a:cubicBezTo>
                    <a:pt x="1528" y="3772"/>
                    <a:pt x="1508" y="3712"/>
                    <a:pt x="1499" y="3642"/>
                  </a:cubicBezTo>
                  <a:cubicBezTo>
                    <a:pt x="1479" y="3572"/>
                    <a:pt x="1468" y="3492"/>
                    <a:pt x="1468" y="3412"/>
                  </a:cubicBezTo>
                  <a:cubicBezTo>
                    <a:pt x="1468" y="3352"/>
                    <a:pt x="1479" y="3292"/>
                    <a:pt x="1479" y="3223"/>
                  </a:cubicBezTo>
                  <a:cubicBezTo>
                    <a:pt x="1499" y="3083"/>
                    <a:pt x="1519" y="2943"/>
                    <a:pt x="1568" y="2812"/>
                  </a:cubicBezTo>
                  <a:cubicBezTo>
                    <a:pt x="1608" y="2673"/>
                    <a:pt x="1668" y="2543"/>
                    <a:pt x="1739" y="2423"/>
                  </a:cubicBezTo>
                  <a:cubicBezTo>
                    <a:pt x="1799" y="2303"/>
                    <a:pt x="1878" y="2183"/>
                    <a:pt x="1948" y="2073"/>
                  </a:cubicBezTo>
                  <a:cubicBezTo>
                    <a:pt x="2038" y="1953"/>
                    <a:pt x="2128" y="1853"/>
                    <a:pt x="2238" y="1764"/>
                  </a:cubicBezTo>
                  <a:cubicBezTo>
                    <a:pt x="2288" y="1713"/>
                    <a:pt x="2348" y="1664"/>
                    <a:pt x="2408" y="1624"/>
                  </a:cubicBezTo>
                  <a:cubicBezTo>
                    <a:pt x="2428" y="1613"/>
                    <a:pt x="2448" y="1593"/>
                    <a:pt x="2468" y="1584"/>
                  </a:cubicBezTo>
                  <a:cubicBezTo>
                    <a:pt x="2478" y="1584"/>
                    <a:pt x="2478" y="1584"/>
                    <a:pt x="2488" y="1573"/>
                  </a:cubicBezTo>
                  <a:cubicBezTo>
                    <a:pt x="2578" y="1504"/>
                    <a:pt x="2687" y="1454"/>
                    <a:pt x="2787" y="1394"/>
                  </a:cubicBezTo>
                  <a:cubicBezTo>
                    <a:pt x="2907" y="1334"/>
                    <a:pt x="3027" y="1284"/>
                    <a:pt x="3147" y="1234"/>
                  </a:cubicBezTo>
                  <a:cubicBezTo>
                    <a:pt x="3277" y="1174"/>
                    <a:pt x="3407" y="1124"/>
                    <a:pt x="3537" y="1084"/>
                  </a:cubicBezTo>
                  <a:cubicBezTo>
                    <a:pt x="3767" y="1014"/>
                    <a:pt x="3997" y="954"/>
                    <a:pt x="4226" y="904"/>
                  </a:cubicBezTo>
                  <a:cubicBezTo>
                    <a:pt x="4496" y="844"/>
                    <a:pt x="4776" y="805"/>
                    <a:pt x="5056" y="785"/>
                  </a:cubicBezTo>
                  <a:cubicBezTo>
                    <a:pt x="5196" y="774"/>
                    <a:pt x="5345" y="765"/>
                    <a:pt x="5485" y="754"/>
                  </a:cubicBezTo>
                  <a:close/>
                  <a:moveTo>
                    <a:pt x="6465" y="1"/>
                  </a:moveTo>
                  <a:cubicBezTo>
                    <a:pt x="6346" y="1"/>
                    <a:pt x="6228" y="5"/>
                    <a:pt x="6115" y="5"/>
                  </a:cubicBezTo>
                  <a:cubicBezTo>
                    <a:pt x="5915" y="5"/>
                    <a:pt x="5725" y="15"/>
                    <a:pt x="5525" y="25"/>
                  </a:cubicBezTo>
                  <a:cubicBezTo>
                    <a:pt x="5356" y="35"/>
                    <a:pt x="5196" y="55"/>
                    <a:pt x="5025" y="75"/>
                  </a:cubicBezTo>
                  <a:cubicBezTo>
                    <a:pt x="4936" y="85"/>
                    <a:pt x="4846" y="105"/>
                    <a:pt x="4756" y="115"/>
                  </a:cubicBezTo>
                  <a:cubicBezTo>
                    <a:pt x="4646" y="135"/>
                    <a:pt x="4546" y="155"/>
                    <a:pt x="4436" y="175"/>
                  </a:cubicBezTo>
                  <a:cubicBezTo>
                    <a:pt x="4226" y="215"/>
                    <a:pt x="4026" y="245"/>
                    <a:pt x="3817" y="285"/>
                  </a:cubicBezTo>
                  <a:cubicBezTo>
                    <a:pt x="3457" y="355"/>
                    <a:pt x="3097" y="425"/>
                    <a:pt x="2738" y="525"/>
                  </a:cubicBezTo>
                  <a:lnTo>
                    <a:pt x="2647" y="554"/>
                  </a:lnTo>
                  <a:cubicBezTo>
                    <a:pt x="2578" y="574"/>
                    <a:pt x="2508" y="605"/>
                    <a:pt x="2438" y="634"/>
                  </a:cubicBezTo>
                  <a:cubicBezTo>
                    <a:pt x="2208" y="734"/>
                    <a:pt x="1978" y="844"/>
                    <a:pt x="1759" y="974"/>
                  </a:cubicBezTo>
                  <a:cubicBezTo>
                    <a:pt x="1639" y="1044"/>
                    <a:pt x="1528" y="1104"/>
                    <a:pt x="1419" y="1174"/>
                  </a:cubicBezTo>
                  <a:cubicBezTo>
                    <a:pt x="1369" y="1214"/>
                    <a:pt x="1309" y="1254"/>
                    <a:pt x="1249" y="1294"/>
                  </a:cubicBezTo>
                  <a:cubicBezTo>
                    <a:pt x="1209" y="1324"/>
                    <a:pt x="1159" y="1354"/>
                    <a:pt x="1119" y="1394"/>
                  </a:cubicBezTo>
                  <a:cubicBezTo>
                    <a:pt x="1069" y="1434"/>
                    <a:pt x="1019" y="1474"/>
                    <a:pt x="979" y="1514"/>
                  </a:cubicBezTo>
                  <a:cubicBezTo>
                    <a:pt x="919" y="1564"/>
                    <a:pt x="859" y="1624"/>
                    <a:pt x="809" y="1673"/>
                  </a:cubicBezTo>
                  <a:cubicBezTo>
                    <a:pt x="709" y="1773"/>
                    <a:pt x="620" y="1873"/>
                    <a:pt x="540" y="1973"/>
                  </a:cubicBezTo>
                  <a:cubicBezTo>
                    <a:pt x="480" y="2053"/>
                    <a:pt x="429" y="2133"/>
                    <a:pt x="380" y="2213"/>
                  </a:cubicBezTo>
                  <a:lnTo>
                    <a:pt x="289" y="2363"/>
                  </a:lnTo>
                  <a:cubicBezTo>
                    <a:pt x="280" y="2403"/>
                    <a:pt x="260" y="2433"/>
                    <a:pt x="240" y="2473"/>
                  </a:cubicBezTo>
                  <a:cubicBezTo>
                    <a:pt x="220" y="2543"/>
                    <a:pt x="189" y="2613"/>
                    <a:pt x="170" y="2673"/>
                  </a:cubicBezTo>
                  <a:cubicBezTo>
                    <a:pt x="140" y="2753"/>
                    <a:pt x="120" y="2832"/>
                    <a:pt x="100" y="2903"/>
                  </a:cubicBezTo>
                  <a:cubicBezTo>
                    <a:pt x="60" y="3052"/>
                    <a:pt x="30" y="3203"/>
                    <a:pt x="10" y="3352"/>
                  </a:cubicBezTo>
                  <a:cubicBezTo>
                    <a:pt x="0" y="3392"/>
                    <a:pt x="0" y="3432"/>
                    <a:pt x="0" y="3472"/>
                  </a:cubicBezTo>
                  <a:cubicBezTo>
                    <a:pt x="10" y="3532"/>
                    <a:pt x="20" y="3582"/>
                    <a:pt x="30" y="3642"/>
                  </a:cubicBezTo>
                  <a:lnTo>
                    <a:pt x="90" y="3822"/>
                  </a:lnTo>
                  <a:cubicBezTo>
                    <a:pt x="160" y="3962"/>
                    <a:pt x="249" y="4082"/>
                    <a:pt x="340" y="4202"/>
                  </a:cubicBezTo>
                  <a:cubicBezTo>
                    <a:pt x="389" y="4271"/>
                    <a:pt x="440" y="4342"/>
                    <a:pt x="500" y="4402"/>
                  </a:cubicBezTo>
                  <a:lnTo>
                    <a:pt x="679" y="4551"/>
                  </a:lnTo>
                  <a:lnTo>
                    <a:pt x="949" y="4761"/>
                  </a:lnTo>
                  <a:cubicBezTo>
                    <a:pt x="1089" y="4871"/>
                    <a:pt x="1239" y="4971"/>
                    <a:pt x="1388" y="5071"/>
                  </a:cubicBezTo>
                  <a:cubicBezTo>
                    <a:pt x="1539" y="5161"/>
                    <a:pt x="1699" y="5241"/>
                    <a:pt x="1848" y="5330"/>
                  </a:cubicBezTo>
                  <a:cubicBezTo>
                    <a:pt x="1918" y="5370"/>
                    <a:pt x="1998" y="5421"/>
                    <a:pt x="2068" y="5450"/>
                  </a:cubicBezTo>
                  <a:cubicBezTo>
                    <a:pt x="2148" y="5501"/>
                    <a:pt x="2238" y="5541"/>
                    <a:pt x="2318" y="5581"/>
                  </a:cubicBezTo>
                  <a:cubicBezTo>
                    <a:pt x="2468" y="5650"/>
                    <a:pt x="2618" y="5730"/>
                    <a:pt x="2778" y="5790"/>
                  </a:cubicBezTo>
                  <a:cubicBezTo>
                    <a:pt x="3047" y="5900"/>
                    <a:pt x="3327" y="5990"/>
                    <a:pt x="3607" y="6070"/>
                  </a:cubicBezTo>
                  <a:cubicBezTo>
                    <a:pt x="3737" y="6110"/>
                    <a:pt x="3866" y="6150"/>
                    <a:pt x="4006" y="6180"/>
                  </a:cubicBezTo>
                  <a:cubicBezTo>
                    <a:pt x="4077" y="6200"/>
                    <a:pt x="4157" y="6220"/>
                    <a:pt x="4237" y="6230"/>
                  </a:cubicBezTo>
                  <a:cubicBezTo>
                    <a:pt x="4296" y="6250"/>
                    <a:pt x="4356" y="6250"/>
                    <a:pt x="4426" y="6260"/>
                  </a:cubicBezTo>
                  <a:cubicBezTo>
                    <a:pt x="4586" y="6280"/>
                    <a:pt x="4756" y="6300"/>
                    <a:pt x="4926" y="6320"/>
                  </a:cubicBezTo>
                  <a:cubicBezTo>
                    <a:pt x="5105" y="6340"/>
                    <a:pt x="5285" y="6360"/>
                    <a:pt x="5465" y="6370"/>
                  </a:cubicBezTo>
                  <a:cubicBezTo>
                    <a:pt x="5645" y="6380"/>
                    <a:pt x="5825" y="6380"/>
                    <a:pt x="6005" y="6380"/>
                  </a:cubicBezTo>
                  <a:cubicBezTo>
                    <a:pt x="6175" y="6380"/>
                    <a:pt x="6335" y="6370"/>
                    <a:pt x="6504" y="6350"/>
                  </a:cubicBezTo>
                  <a:cubicBezTo>
                    <a:pt x="6604" y="6330"/>
                    <a:pt x="6704" y="6320"/>
                    <a:pt x="6804" y="6300"/>
                  </a:cubicBezTo>
                  <a:cubicBezTo>
                    <a:pt x="7154" y="6230"/>
                    <a:pt x="7503" y="6130"/>
                    <a:pt x="7843" y="6060"/>
                  </a:cubicBezTo>
                  <a:cubicBezTo>
                    <a:pt x="7933" y="6040"/>
                    <a:pt x="8023" y="6020"/>
                    <a:pt x="8103" y="6000"/>
                  </a:cubicBezTo>
                  <a:cubicBezTo>
                    <a:pt x="8193" y="5980"/>
                    <a:pt x="8273" y="5950"/>
                    <a:pt x="8363" y="5930"/>
                  </a:cubicBezTo>
                  <a:cubicBezTo>
                    <a:pt x="8523" y="5880"/>
                    <a:pt x="8682" y="5820"/>
                    <a:pt x="8833" y="5750"/>
                  </a:cubicBezTo>
                  <a:cubicBezTo>
                    <a:pt x="9042" y="5670"/>
                    <a:pt x="9232" y="5570"/>
                    <a:pt x="9422" y="5461"/>
                  </a:cubicBezTo>
                  <a:cubicBezTo>
                    <a:pt x="9602" y="5361"/>
                    <a:pt x="9782" y="5261"/>
                    <a:pt x="9941" y="5141"/>
                  </a:cubicBezTo>
                  <a:cubicBezTo>
                    <a:pt x="10092" y="5011"/>
                    <a:pt x="10221" y="4871"/>
                    <a:pt x="10361" y="4731"/>
                  </a:cubicBezTo>
                  <a:cubicBezTo>
                    <a:pt x="10491" y="4591"/>
                    <a:pt x="10631" y="4442"/>
                    <a:pt x="10751" y="4291"/>
                  </a:cubicBezTo>
                  <a:cubicBezTo>
                    <a:pt x="10791" y="4231"/>
                    <a:pt x="10831" y="4171"/>
                    <a:pt x="10881" y="4111"/>
                  </a:cubicBezTo>
                  <a:cubicBezTo>
                    <a:pt x="10931" y="4042"/>
                    <a:pt x="10981" y="3982"/>
                    <a:pt x="11021" y="3902"/>
                  </a:cubicBezTo>
                  <a:cubicBezTo>
                    <a:pt x="11071" y="3832"/>
                    <a:pt x="11111" y="3762"/>
                    <a:pt x="11151" y="3682"/>
                  </a:cubicBezTo>
                  <a:cubicBezTo>
                    <a:pt x="11171" y="3622"/>
                    <a:pt x="11200" y="3562"/>
                    <a:pt x="11231" y="3502"/>
                  </a:cubicBezTo>
                  <a:cubicBezTo>
                    <a:pt x="11260" y="3432"/>
                    <a:pt x="11280" y="3352"/>
                    <a:pt x="11300" y="3282"/>
                  </a:cubicBezTo>
                  <a:cubicBezTo>
                    <a:pt x="11331" y="3192"/>
                    <a:pt x="11340" y="3103"/>
                    <a:pt x="11351" y="3023"/>
                  </a:cubicBezTo>
                  <a:lnTo>
                    <a:pt x="11351" y="3012"/>
                  </a:lnTo>
                  <a:cubicBezTo>
                    <a:pt x="11371" y="2923"/>
                    <a:pt x="11371" y="2823"/>
                    <a:pt x="11380" y="2733"/>
                  </a:cubicBezTo>
                  <a:cubicBezTo>
                    <a:pt x="11380" y="2673"/>
                    <a:pt x="11391" y="2613"/>
                    <a:pt x="11400" y="2563"/>
                  </a:cubicBezTo>
                  <a:cubicBezTo>
                    <a:pt x="11400" y="2533"/>
                    <a:pt x="11411" y="2513"/>
                    <a:pt x="11411" y="2493"/>
                  </a:cubicBezTo>
                  <a:cubicBezTo>
                    <a:pt x="11391" y="2423"/>
                    <a:pt x="11371" y="2353"/>
                    <a:pt x="11340" y="2283"/>
                  </a:cubicBezTo>
                  <a:cubicBezTo>
                    <a:pt x="11280" y="2143"/>
                    <a:pt x="11191" y="2013"/>
                    <a:pt x="11091" y="1893"/>
                  </a:cubicBezTo>
                  <a:cubicBezTo>
                    <a:pt x="11051" y="1833"/>
                    <a:pt x="11001" y="1773"/>
                    <a:pt x="10951" y="1724"/>
                  </a:cubicBezTo>
                  <a:cubicBezTo>
                    <a:pt x="10901" y="1673"/>
                    <a:pt x="10851" y="1624"/>
                    <a:pt x="10791" y="1573"/>
                  </a:cubicBezTo>
                  <a:cubicBezTo>
                    <a:pt x="10681" y="1474"/>
                    <a:pt x="10571" y="1374"/>
                    <a:pt x="10461" y="1284"/>
                  </a:cubicBezTo>
                  <a:cubicBezTo>
                    <a:pt x="10361" y="1214"/>
                    <a:pt x="10272" y="1144"/>
                    <a:pt x="10172" y="1084"/>
                  </a:cubicBezTo>
                  <a:cubicBezTo>
                    <a:pt x="10061" y="1004"/>
                    <a:pt x="9952" y="924"/>
                    <a:pt x="9842" y="854"/>
                  </a:cubicBezTo>
                  <a:cubicBezTo>
                    <a:pt x="9782" y="814"/>
                    <a:pt x="9722" y="774"/>
                    <a:pt x="9662" y="745"/>
                  </a:cubicBezTo>
                  <a:cubicBezTo>
                    <a:pt x="9612" y="705"/>
                    <a:pt x="9552" y="674"/>
                    <a:pt x="9492" y="634"/>
                  </a:cubicBezTo>
                  <a:cubicBezTo>
                    <a:pt x="9382" y="585"/>
                    <a:pt x="9272" y="534"/>
                    <a:pt x="9172" y="485"/>
                  </a:cubicBezTo>
                  <a:cubicBezTo>
                    <a:pt x="9062" y="445"/>
                    <a:pt x="8953" y="394"/>
                    <a:pt x="8842" y="355"/>
                  </a:cubicBezTo>
                  <a:cubicBezTo>
                    <a:pt x="8742" y="315"/>
                    <a:pt x="8633" y="275"/>
                    <a:pt x="8523" y="245"/>
                  </a:cubicBezTo>
                  <a:cubicBezTo>
                    <a:pt x="8293" y="175"/>
                    <a:pt x="8063" y="125"/>
                    <a:pt x="7823" y="85"/>
                  </a:cubicBezTo>
                  <a:lnTo>
                    <a:pt x="7224" y="25"/>
                  </a:lnTo>
                  <a:cubicBezTo>
                    <a:pt x="7024" y="15"/>
                    <a:pt x="6834" y="5"/>
                    <a:pt x="6644" y="5"/>
                  </a:cubicBezTo>
                  <a:cubicBezTo>
                    <a:pt x="6584" y="2"/>
                    <a:pt x="6524" y="1"/>
                    <a:pt x="64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4"/>
            <p:cNvSpPr/>
            <p:nvPr/>
          </p:nvSpPr>
          <p:spPr>
            <a:xfrm flipH="1">
              <a:off x="4468565" y="1518370"/>
              <a:ext cx="738194" cy="244833"/>
            </a:xfrm>
            <a:custGeom>
              <a:avLst/>
              <a:gdLst/>
              <a:ahLst/>
              <a:cxnLst/>
              <a:rect l="l" t="t" r="r" b="b"/>
              <a:pathLst>
                <a:path w="11391" h="3778" extrusionOk="0">
                  <a:moveTo>
                    <a:pt x="11391" y="11"/>
                  </a:moveTo>
                  <a:lnTo>
                    <a:pt x="11391" y="11"/>
                  </a:lnTo>
                  <a:cubicBezTo>
                    <a:pt x="11390" y="12"/>
                    <a:pt x="11390" y="14"/>
                    <a:pt x="11390" y="15"/>
                  </a:cubicBezTo>
                  <a:lnTo>
                    <a:pt x="11390" y="15"/>
                  </a:lnTo>
                  <a:cubicBezTo>
                    <a:pt x="11390" y="14"/>
                    <a:pt x="11391" y="12"/>
                    <a:pt x="11391" y="11"/>
                  </a:cubicBezTo>
                  <a:close/>
                  <a:moveTo>
                    <a:pt x="0" y="1"/>
                  </a:moveTo>
                  <a:lnTo>
                    <a:pt x="0" y="21"/>
                  </a:lnTo>
                  <a:cubicBezTo>
                    <a:pt x="0" y="81"/>
                    <a:pt x="10" y="150"/>
                    <a:pt x="20" y="221"/>
                  </a:cubicBezTo>
                  <a:cubicBezTo>
                    <a:pt x="20" y="281"/>
                    <a:pt x="30" y="341"/>
                    <a:pt x="40" y="390"/>
                  </a:cubicBezTo>
                  <a:cubicBezTo>
                    <a:pt x="60" y="450"/>
                    <a:pt x="70" y="510"/>
                    <a:pt x="80" y="570"/>
                  </a:cubicBezTo>
                  <a:cubicBezTo>
                    <a:pt x="110" y="640"/>
                    <a:pt x="130" y="710"/>
                    <a:pt x="150" y="780"/>
                  </a:cubicBezTo>
                  <a:cubicBezTo>
                    <a:pt x="170" y="830"/>
                    <a:pt x="190" y="880"/>
                    <a:pt x="220" y="940"/>
                  </a:cubicBezTo>
                  <a:cubicBezTo>
                    <a:pt x="240" y="1000"/>
                    <a:pt x="269" y="1060"/>
                    <a:pt x="300" y="1120"/>
                  </a:cubicBezTo>
                  <a:cubicBezTo>
                    <a:pt x="340" y="1190"/>
                    <a:pt x="369" y="1249"/>
                    <a:pt x="409" y="1309"/>
                  </a:cubicBezTo>
                  <a:cubicBezTo>
                    <a:pt x="440" y="1369"/>
                    <a:pt x="480" y="1429"/>
                    <a:pt x="509" y="1480"/>
                  </a:cubicBezTo>
                  <a:cubicBezTo>
                    <a:pt x="549" y="1540"/>
                    <a:pt x="589" y="1580"/>
                    <a:pt x="620" y="1629"/>
                  </a:cubicBezTo>
                  <a:cubicBezTo>
                    <a:pt x="669" y="1689"/>
                    <a:pt x="719" y="1749"/>
                    <a:pt x="769" y="1799"/>
                  </a:cubicBezTo>
                  <a:lnTo>
                    <a:pt x="949" y="1979"/>
                  </a:lnTo>
                  <a:cubicBezTo>
                    <a:pt x="1049" y="2079"/>
                    <a:pt x="1159" y="2169"/>
                    <a:pt x="1269" y="2259"/>
                  </a:cubicBezTo>
                  <a:cubicBezTo>
                    <a:pt x="1319" y="2299"/>
                    <a:pt x="1359" y="2329"/>
                    <a:pt x="1408" y="2359"/>
                  </a:cubicBezTo>
                  <a:cubicBezTo>
                    <a:pt x="1468" y="2399"/>
                    <a:pt x="1528" y="2439"/>
                    <a:pt x="1579" y="2468"/>
                  </a:cubicBezTo>
                  <a:cubicBezTo>
                    <a:pt x="1688" y="2539"/>
                    <a:pt x="1808" y="2599"/>
                    <a:pt x="1928" y="2659"/>
                  </a:cubicBezTo>
                  <a:cubicBezTo>
                    <a:pt x="2048" y="2719"/>
                    <a:pt x="2168" y="2768"/>
                    <a:pt x="2288" y="2819"/>
                  </a:cubicBezTo>
                  <a:cubicBezTo>
                    <a:pt x="2398" y="2879"/>
                    <a:pt x="2508" y="2928"/>
                    <a:pt x="2627" y="2978"/>
                  </a:cubicBezTo>
                  <a:cubicBezTo>
                    <a:pt x="2667" y="2998"/>
                    <a:pt x="2718" y="3018"/>
                    <a:pt x="2767" y="3028"/>
                  </a:cubicBezTo>
                  <a:cubicBezTo>
                    <a:pt x="2818" y="3048"/>
                    <a:pt x="2878" y="3068"/>
                    <a:pt x="2938" y="3088"/>
                  </a:cubicBezTo>
                  <a:cubicBezTo>
                    <a:pt x="3287" y="3198"/>
                    <a:pt x="3627" y="3338"/>
                    <a:pt x="3977" y="3448"/>
                  </a:cubicBezTo>
                  <a:cubicBezTo>
                    <a:pt x="4157" y="3508"/>
                    <a:pt x="4336" y="3558"/>
                    <a:pt x="4526" y="3608"/>
                  </a:cubicBezTo>
                  <a:cubicBezTo>
                    <a:pt x="4696" y="3648"/>
                    <a:pt x="4876" y="3678"/>
                    <a:pt x="5045" y="3707"/>
                  </a:cubicBezTo>
                  <a:lnTo>
                    <a:pt x="5076" y="3707"/>
                  </a:lnTo>
                  <a:cubicBezTo>
                    <a:pt x="5265" y="3738"/>
                    <a:pt x="5465" y="3747"/>
                    <a:pt x="5665" y="3758"/>
                  </a:cubicBezTo>
                  <a:cubicBezTo>
                    <a:pt x="5845" y="3778"/>
                    <a:pt x="6025" y="3778"/>
                    <a:pt x="6215" y="3778"/>
                  </a:cubicBezTo>
                  <a:lnTo>
                    <a:pt x="6484" y="3778"/>
                  </a:lnTo>
                  <a:cubicBezTo>
                    <a:pt x="6575" y="3767"/>
                    <a:pt x="6664" y="3767"/>
                    <a:pt x="6754" y="3758"/>
                  </a:cubicBezTo>
                  <a:cubicBezTo>
                    <a:pt x="6944" y="3747"/>
                    <a:pt x="7124" y="3727"/>
                    <a:pt x="7304" y="3707"/>
                  </a:cubicBezTo>
                  <a:cubicBezTo>
                    <a:pt x="7434" y="3687"/>
                    <a:pt x="7563" y="3667"/>
                    <a:pt x="7683" y="3648"/>
                  </a:cubicBezTo>
                  <a:cubicBezTo>
                    <a:pt x="7823" y="3618"/>
                    <a:pt x="7953" y="3588"/>
                    <a:pt x="8093" y="3558"/>
                  </a:cubicBezTo>
                  <a:cubicBezTo>
                    <a:pt x="8143" y="3548"/>
                    <a:pt x="8203" y="3528"/>
                    <a:pt x="8263" y="3508"/>
                  </a:cubicBezTo>
                  <a:cubicBezTo>
                    <a:pt x="8323" y="3488"/>
                    <a:pt x="8393" y="3468"/>
                    <a:pt x="8453" y="3448"/>
                  </a:cubicBezTo>
                  <a:cubicBezTo>
                    <a:pt x="8523" y="3428"/>
                    <a:pt x="8593" y="3398"/>
                    <a:pt x="8662" y="3378"/>
                  </a:cubicBezTo>
                  <a:cubicBezTo>
                    <a:pt x="8722" y="3358"/>
                    <a:pt x="8773" y="3338"/>
                    <a:pt x="8833" y="3318"/>
                  </a:cubicBezTo>
                  <a:cubicBezTo>
                    <a:pt x="8973" y="3248"/>
                    <a:pt x="9122" y="3178"/>
                    <a:pt x="9262" y="3098"/>
                  </a:cubicBezTo>
                  <a:cubicBezTo>
                    <a:pt x="9402" y="3008"/>
                    <a:pt x="9532" y="2919"/>
                    <a:pt x="9672" y="2819"/>
                  </a:cubicBezTo>
                  <a:cubicBezTo>
                    <a:pt x="9832" y="2688"/>
                    <a:pt x="10001" y="2559"/>
                    <a:pt x="10141" y="2409"/>
                  </a:cubicBezTo>
                  <a:cubicBezTo>
                    <a:pt x="10281" y="2259"/>
                    <a:pt x="10421" y="2099"/>
                    <a:pt x="10541" y="1939"/>
                  </a:cubicBezTo>
                  <a:cubicBezTo>
                    <a:pt x="10671" y="1769"/>
                    <a:pt x="10781" y="1589"/>
                    <a:pt x="10891" y="1409"/>
                  </a:cubicBezTo>
                  <a:cubicBezTo>
                    <a:pt x="10991" y="1240"/>
                    <a:pt x="11071" y="1070"/>
                    <a:pt x="11140" y="900"/>
                  </a:cubicBezTo>
                  <a:cubicBezTo>
                    <a:pt x="11180" y="800"/>
                    <a:pt x="11220" y="700"/>
                    <a:pt x="11251" y="600"/>
                  </a:cubicBezTo>
                  <a:cubicBezTo>
                    <a:pt x="11280" y="481"/>
                    <a:pt x="11311" y="370"/>
                    <a:pt x="11340" y="250"/>
                  </a:cubicBezTo>
                  <a:cubicBezTo>
                    <a:pt x="11360" y="172"/>
                    <a:pt x="11379" y="93"/>
                    <a:pt x="11390" y="15"/>
                  </a:cubicBezTo>
                  <a:lnTo>
                    <a:pt x="11390" y="15"/>
                  </a:lnTo>
                  <a:cubicBezTo>
                    <a:pt x="11388" y="24"/>
                    <a:pt x="11380" y="33"/>
                    <a:pt x="11380" y="50"/>
                  </a:cubicBezTo>
                  <a:cubicBezTo>
                    <a:pt x="11340" y="130"/>
                    <a:pt x="11291" y="201"/>
                    <a:pt x="11231" y="270"/>
                  </a:cubicBezTo>
                  <a:cubicBezTo>
                    <a:pt x="11191" y="341"/>
                    <a:pt x="11140" y="410"/>
                    <a:pt x="11091" y="470"/>
                  </a:cubicBezTo>
                  <a:cubicBezTo>
                    <a:pt x="11041" y="550"/>
                    <a:pt x="10981" y="620"/>
                    <a:pt x="10921" y="690"/>
                  </a:cubicBezTo>
                  <a:cubicBezTo>
                    <a:pt x="10861" y="750"/>
                    <a:pt x="10801" y="820"/>
                    <a:pt x="10751" y="880"/>
                  </a:cubicBezTo>
                  <a:cubicBezTo>
                    <a:pt x="10621" y="1000"/>
                    <a:pt x="10491" y="1120"/>
                    <a:pt x="10361" y="1230"/>
                  </a:cubicBezTo>
                  <a:cubicBezTo>
                    <a:pt x="10292" y="1300"/>
                    <a:pt x="10221" y="1349"/>
                    <a:pt x="10152" y="1409"/>
                  </a:cubicBezTo>
                  <a:cubicBezTo>
                    <a:pt x="10081" y="1460"/>
                    <a:pt x="10012" y="1500"/>
                    <a:pt x="9932" y="1549"/>
                  </a:cubicBezTo>
                  <a:cubicBezTo>
                    <a:pt x="9622" y="1739"/>
                    <a:pt x="9292" y="1899"/>
                    <a:pt x="8953" y="2029"/>
                  </a:cubicBezTo>
                  <a:cubicBezTo>
                    <a:pt x="8793" y="2099"/>
                    <a:pt x="8623" y="2149"/>
                    <a:pt x="8453" y="2209"/>
                  </a:cubicBezTo>
                  <a:cubicBezTo>
                    <a:pt x="8293" y="2249"/>
                    <a:pt x="8123" y="2289"/>
                    <a:pt x="7963" y="2329"/>
                  </a:cubicBezTo>
                  <a:lnTo>
                    <a:pt x="7694" y="2389"/>
                  </a:lnTo>
                  <a:lnTo>
                    <a:pt x="7424" y="2448"/>
                  </a:lnTo>
                  <a:cubicBezTo>
                    <a:pt x="7254" y="2488"/>
                    <a:pt x="7084" y="2528"/>
                    <a:pt x="6904" y="2568"/>
                  </a:cubicBezTo>
                  <a:cubicBezTo>
                    <a:pt x="6734" y="2599"/>
                    <a:pt x="6564" y="2628"/>
                    <a:pt x="6384" y="2648"/>
                  </a:cubicBezTo>
                  <a:cubicBezTo>
                    <a:pt x="6205" y="2659"/>
                    <a:pt x="6015" y="2659"/>
                    <a:pt x="5835" y="2659"/>
                  </a:cubicBezTo>
                  <a:cubicBezTo>
                    <a:pt x="5655" y="2659"/>
                    <a:pt x="5476" y="2659"/>
                    <a:pt x="5305" y="2639"/>
                  </a:cubicBezTo>
                  <a:cubicBezTo>
                    <a:pt x="5116" y="2628"/>
                    <a:pt x="4936" y="2608"/>
                    <a:pt x="4756" y="2588"/>
                  </a:cubicBezTo>
                  <a:cubicBezTo>
                    <a:pt x="4566" y="2568"/>
                    <a:pt x="4386" y="2548"/>
                    <a:pt x="4206" y="2519"/>
                  </a:cubicBezTo>
                  <a:cubicBezTo>
                    <a:pt x="4026" y="2488"/>
                    <a:pt x="3866" y="2448"/>
                    <a:pt x="3697" y="2399"/>
                  </a:cubicBezTo>
                  <a:cubicBezTo>
                    <a:pt x="3347" y="2309"/>
                    <a:pt x="2998" y="2229"/>
                    <a:pt x="2667" y="2099"/>
                  </a:cubicBezTo>
                  <a:cubicBezTo>
                    <a:pt x="2488" y="2029"/>
                    <a:pt x="2318" y="1959"/>
                    <a:pt x="2138" y="1869"/>
                  </a:cubicBezTo>
                  <a:cubicBezTo>
                    <a:pt x="1988" y="1799"/>
                    <a:pt x="1839" y="1709"/>
                    <a:pt x="1688" y="1620"/>
                  </a:cubicBezTo>
                  <a:cubicBezTo>
                    <a:pt x="1539" y="1520"/>
                    <a:pt x="1389" y="1429"/>
                    <a:pt x="1249" y="1329"/>
                  </a:cubicBezTo>
                  <a:cubicBezTo>
                    <a:pt x="1099" y="1220"/>
                    <a:pt x="949" y="1100"/>
                    <a:pt x="809" y="980"/>
                  </a:cubicBezTo>
                  <a:cubicBezTo>
                    <a:pt x="680" y="860"/>
                    <a:pt x="549" y="750"/>
                    <a:pt x="429" y="630"/>
                  </a:cubicBezTo>
                  <a:cubicBezTo>
                    <a:pt x="369" y="550"/>
                    <a:pt x="300" y="481"/>
                    <a:pt x="249" y="401"/>
                  </a:cubicBezTo>
                  <a:cubicBezTo>
                    <a:pt x="200" y="330"/>
                    <a:pt x="150" y="261"/>
                    <a:pt x="100" y="181"/>
                  </a:cubicBezTo>
                  <a:cubicBezTo>
                    <a:pt x="70" y="121"/>
                    <a:pt x="30" y="6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4"/>
            <p:cNvSpPr/>
            <p:nvPr/>
          </p:nvSpPr>
          <p:spPr>
            <a:xfrm flipH="1">
              <a:off x="4563115" y="1335099"/>
              <a:ext cx="528420" cy="261359"/>
            </a:xfrm>
            <a:custGeom>
              <a:avLst/>
              <a:gdLst/>
              <a:ahLst/>
              <a:cxnLst/>
              <a:rect l="l" t="t" r="r" b="b"/>
              <a:pathLst>
                <a:path w="8154" h="4033" extrusionOk="0">
                  <a:moveTo>
                    <a:pt x="2888" y="1"/>
                  </a:moveTo>
                  <a:cubicBezTo>
                    <a:pt x="2818" y="11"/>
                    <a:pt x="2758" y="11"/>
                    <a:pt x="2698" y="21"/>
                  </a:cubicBezTo>
                  <a:cubicBezTo>
                    <a:pt x="2598" y="41"/>
                    <a:pt x="2499" y="51"/>
                    <a:pt x="2399" y="71"/>
                  </a:cubicBezTo>
                  <a:cubicBezTo>
                    <a:pt x="2339" y="81"/>
                    <a:pt x="2288" y="101"/>
                    <a:pt x="2228" y="111"/>
                  </a:cubicBezTo>
                  <a:cubicBezTo>
                    <a:pt x="2088" y="141"/>
                    <a:pt x="1949" y="181"/>
                    <a:pt x="1819" y="221"/>
                  </a:cubicBezTo>
                  <a:lnTo>
                    <a:pt x="1729" y="251"/>
                  </a:lnTo>
                  <a:cubicBezTo>
                    <a:pt x="1679" y="271"/>
                    <a:pt x="1629" y="281"/>
                    <a:pt x="1589" y="301"/>
                  </a:cubicBezTo>
                  <a:cubicBezTo>
                    <a:pt x="1479" y="341"/>
                    <a:pt x="1369" y="391"/>
                    <a:pt x="1260" y="431"/>
                  </a:cubicBezTo>
                  <a:cubicBezTo>
                    <a:pt x="1169" y="471"/>
                    <a:pt x="1080" y="511"/>
                    <a:pt x="989" y="560"/>
                  </a:cubicBezTo>
                  <a:cubicBezTo>
                    <a:pt x="920" y="600"/>
                    <a:pt x="840" y="640"/>
                    <a:pt x="780" y="691"/>
                  </a:cubicBezTo>
                  <a:cubicBezTo>
                    <a:pt x="710" y="740"/>
                    <a:pt x="660" y="791"/>
                    <a:pt x="600" y="851"/>
                  </a:cubicBezTo>
                  <a:cubicBezTo>
                    <a:pt x="550" y="900"/>
                    <a:pt x="500" y="950"/>
                    <a:pt x="450" y="1010"/>
                  </a:cubicBezTo>
                  <a:cubicBezTo>
                    <a:pt x="350" y="1140"/>
                    <a:pt x="270" y="1290"/>
                    <a:pt x="200" y="1450"/>
                  </a:cubicBezTo>
                  <a:cubicBezTo>
                    <a:pt x="160" y="1550"/>
                    <a:pt x="120" y="1650"/>
                    <a:pt x="90" y="1750"/>
                  </a:cubicBezTo>
                  <a:cubicBezTo>
                    <a:pt x="70" y="1799"/>
                    <a:pt x="61" y="1850"/>
                    <a:pt x="50" y="1899"/>
                  </a:cubicBezTo>
                  <a:lnTo>
                    <a:pt x="21" y="2050"/>
                  </a:lnTo>
                  <a:cubicBezTo>
                    <a:pt x="10" y="2130"/>
                    <a:pt x="10" y="2219"/>
                    <a:pt x="1" y="2309"/>
                  </a:cubicBezTo>
                  <a:cubicBezTo>
                    <a:pt x="1" y="2389"/>
                    <a:pt x="1" y="2469"/>
                    <a:pt x="10" y="2549"/>
                  </a:cubicBezTo>
                  <a:cubicBezTo>
                    <a:pt x="21" y="2609"/>
                    <a:pt x="41" y="2669"/>
                    <a:pt x="70" y="2719"/>
                  </a:cubicBezTo>
                  <a:cubicBezTo>
                    <a:pt x="81" y="2769"/>
                    <a:pt x="101" y="2819"/>
                    <a:pt x="120" y="2869"/>
                  </a:cubicBezTo>
                  <a:cubicBezTo>
                    <a:pt x="150" y="2938"/>
                    <a:pt x="190" y="2989"/>
                    <a:pt x="220" y="3049"/>
                  </a:cubicBezTo>
                  <a:cubicBezTo>
                    <a:pt x="240" y="3078"/>
                    <a:pt x="260" y="3109"/>
                    <a:pt x="280" y="3149"/>
                  </a:cubicBezTo>
                  <a:cubicBezTo>
                    <a:pt x="300" y="3169"/>
                    <a:pt x="320" y="3189"/>
                    <a:pt x="350" y="3209"/>
                  </a:cubicBezTo>
                  <a:cubicBezTo>
                    <a:pt x="380" y="3249"/>
                    <a:pt x="420" y="3278"/>
                    <a:pt x="460" y="3318"/>
                  </a:cubicBezTo>
                  <a:lnTo>
                    <a:pt x="730" y="3498"/>
                  </a:lnTo>
                  <a:cubicBezTo>
                    <a:pt x="790" y="3528"/>
                    <a:pt x="840" y="3558"/>
                    <a:pt x="889" y="3588"/>
                  </a:cubicBezTo>
                  <a:cubicBezTo>
                    <a:pt x="940" y="3618"/>
                    <a:pt x="989" y="3638"/>
                    <a:pt x="1040" y="3658"/>
                  </a:cubicBezTo>
                  <a:cubicBezTo>
                    <a:pt x="1140" y="3698"/>
                    <a:pt x="1229" y="3738"/>
                    <a:pt x="1329" y="3758"/>
                  </a:cubicBezTo>
                  <a:cubicBezTo>
                    <a:pt x="1439" y="3788"/>
                    <a:pt x="1539" y="3808"/>
                    <a:pt x="1639" y="3838"/>
                  </a:cubicBezTo>
                  <a:cubicBezTo>
                    <a:pt x="1849" y="3878"/>
                    <a:pt x="2048" y="3918"/>
                    <a:pt x="2259" y="3948"/>
                  </a:cubicBezTo>
                  <a:cubicBezTo>
                    <a:pt x="2608" y="3988"/>
                    <a:pt x="2968" y="4018"/>
                    <a:pt x="3327" y="4028"/>
                  </a:cubicBezTo>
                  <a:cubicBezTo>
                    <a:pt x="3421" y="4031"/>
                    <a:pt x="3514" y="4032"/>
                    <a:pt x="3607" y="4032"/>
                  </a:cubicBezTo>
                  <a:cubicBezTo>
                    <a:pt x="3794" y="4032"/>
                    <a:pt x="3980" y="4028"/>
                    <a:pt x="4167" y="4028"/>
                  </a:cubicBezTo>
                  <a:cubicBezTo>
                    <a:pt x="4307" y="4028"/>
                    <a:pt x="4457" y="4028"/>
                    <a:pt x="4597" y="4018"/>
                  </a:cubicBezTo>
                  <a:cubicBezTo>
                    <a:pt x="4726" y="4008"/>
                    <a:pt x="4866" y="3998"/>
                    <a:pt x="4996" y="3978"/>
                  </a:cubicBezTo>
                  <a:cubicBezTo>
                    <a:pt x="5106" y="3958"/>
                    <a:pt x="5206" y="3948"/>
                    <a:pt x="5306" y="3928"/>
                  </a:cubicBezTo>
                  <a:cubicBezTo>
                    <a:pt x="5446" y="3908"/>
                    <a:pt x="5586" y="3888"/>
                    <a:pt x="5725" y="3858"/>
                  </a:cubicBezTo>
                  <a:cubicBezTo>
                    <a:pt x="5856" y="3828"/>
                    <a:pt x="5985" y="3788"/>
                    <a:pt x="6125" y="3758"/>
                  </a:cubicBezTo>
                  <a:cubicBezTo>
                    <a:pt x="6255" y="3718"/>
                    <a:pt x="6395" y="3688"/>
                    <a:pt x="6525" y="3648"/>
                  </a:cubicBezTo>
                  <a:cubicBezTo>
                    <a:pt x="6645" y="3608"/>
                    <a:pt x="6765" y="3558"/>
                    <a:pt x="6884" y="3508"/>
                  </a:cubicBezTo>
                  <a:cubicBezTo>
                    <a:pt x="6955" y="3478"/>
                    <a:pt x="7015" y="3458"/>
                    <a:pt x="7075" y="3418"/>
                  </a:cubicBezTo>
                  <a:cubicBezTo>
                    <a:pt x="7155" y="3378"/>
                    <a:pt x="7224" y="3338"/>
                    <a:pt x="7295" y="3298"/>
                  </a:cubicBezTo>
                  <a:cubicBezTo>
                    <a:pt x="7414" y="3218"/>
                    <a:pt x="7544" y="3138"/>
                    <a:pt x="7664" y="3049"/>
                  </a:cubicBezTo>
                  <a:cubicBezTo>
                    <a:pt x="7744" y="2978"/>
                    <a:pt x="7824" y="2909"/>
                    <a:pt x="7894" y="2819"/>
                  </a:cubicBezTo>
                  <a:cubicBezTo>
                    <a:pt x="7924" y="2789"/>
                    <a:pt x="7944" y="2749"/>
                    <a:pt x="7964" y="2719"/>
                  </a:cubicBezTo>
                  <a:cubicBezTo>
                    <a:pt x="7994" y="2679"/>
                    <a:pt x="8014" y="2629"/>
                    <a:pt x="8024" y="2589"/>
                  </a:cubicBezTo>
                  <a:cubicBezTo>
                    <a:pt x="8054" y="2519"/>
                    <a:pt x="8084" y="2459"/>
                    <a:pt x="8103" y="2379"/>
                  </a:cubicBezTo>
                  <a:cubicBezTo>
                    <a:pt x="8114" y="2319"/>
                    <a:pt x="8134" y="2249"/>
                    <a:pt x="8143" y="2179"/>
                  </a:cubicBezTo>
                  <a:cubicBezTo>
                    <a:pt x="8154" y="2099"/>
                    <a:pt x="8154" y="2019"/>
                    <a:pt x="8154" y="1939"/>
                  </a:cubicBezTo>
                  <a:cubicBezTo>
                    <a:pt x="8154" y="1879"/>
                    <a:pt x="8143" y="1810"/>
                    <a:pt x="8134" y="1739"/>
                  </a:cubicBezTo>
                  <a:lnTo>
                    <a:pt x="8103" y="1590"/>
                  </a:lnTo>
                  <a:cubicBezTo>
                    <a:pt x="8094" y="1550"/>
                    <a:pt x="8084" y="1510"/>
                    <a:pt x="8064" y="1480"/>
                  </a:cubicBezTo>
                  <a:cubicBezTo>
                    <a:pt x="8034" y="1410"/>
                    <a:pt x="8004" y="1340"/>
                    <a:pt x="7974" y="1280"/>
                  </a:cubicBezTo>
                  <a:cubicBezTo>
                    <a:pt x="7944" y="1210"/>
                    <a:pt x="7904" y="1150"/>
                    <a:pt x="7864" y="1090"/>
                  </a:cubicBezTo>
                  <a:cubicBezTo>
                    <a:pt x="7794" y="1010"/>
                    <a:pt x="7714" y="930"/>
                    <a:pt x="7624" y="871"/>
                  </a:cubicBezTo>
                  <a:cubicBezTo>
                    <a:pt x="7574" y="820"/>
                    <a:pt x="7514" y="791"/>
                    <a:pt x="7454" y="751"/>
                  </a:cubicBezTo>
                  <a:cubicBezTo>
                    <a:pt x="7394" y="720"/>
                    <a:pt x="7324" y="691"/>
                    <a:pt x="7264" y="651"/>
                  </a:cubicBezTo>
                  <a:lnTo>
                    <a:pt x="7055" y="531"/>
                  </a:lnTo>
                  <a:lnTo>
                    <a:pt x="6875" y="440"/>
                  </a:lnTo>
                  <a:cubicBezTo>
                    <a:pt x="6475" y="281"/>
                    <a:pt x="6045" y="211"/>
                    <a:pt x="5616" y="141"/>
                  </a:cubicBezTo>
                  <a:cubicBezTo>
                    <a:pt x="5406" y="121"/>
                    <a:pt x="5206" y="111"/>
                    <a:pt x="4996" y="111"/>
                  </a:cubicBezTo>
                  <a:cubicBezTo>
                    <a:pt x="4886" y="101"/>
                    <a:pt x="4777" y="101"/>
                    <a:pt x="4666" y="91"/>
                  </a:cubicBezTo>
                  <a:cubicBezTo>
                    <a:pt x="4557" y="91"/>
                    <a:pt x="4447" y="81"/>
                    <a:pt x="4337" y="81"/>
                  </a:cubicBezTo>
                  <a:cubicBezTo>
                    <a:pt x="4197" y="71"/>
                    <a:pt x="4057" y="51"/>
                    <a:pt x="3917" y="41"/>
                  </a:cubicBezTo>
                  <a:cubicBezTo>
                    <a:pt x="3777" y="21"/>
                    <a:pt x="3638" y="11"/>
                    <a:pt x="3498" y="11"/>
                  </a:cubicBezTo>
                  <a:cubicBezTo>
                    <a:pt x="3358" y="1"/>
                    <a:pt x="3228" y="1"/>
                    <a:pt x="30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4"/>
            <p:cNvSpPr/>
            <p:nvPr/>
          </p:nvSpPr>
          <p:spPr>
            <a:xfrm flipH="1">
              <a:off x="4436875" y="1234780"/>
              <a:ext cx="786733" cy="545010"/>
            </a:xfrm>
            <a:custGeom>
              <a:avLst/>
              <a:gdLst/>
              <a:ahLst/>
              <a:cxnLst/>
              <a:rect l="l" t="t" r="r" b="b"/>
              <a:pathLst>
                <a:path w="12140" h="8410" extrusionOk="0">
                  <a:moveTo>
                    <a:pt x="6745" y="416"/>
                  </a:moveTo>
                  <a:cubicBezTo>
                    <a:pt x="6804" y="416"/>
                    <a:pt x="6864" y="417"/>
                    <a:pt x="6924" y="420"/>
                  </a:cubicBezTo>
                  <a:cubicBezTo>
                    <a:pt x="7114" y="420"/>
                    <a:pt x="7304" y="430"/>
                    <a:pt x="7504" y="440"/>
                  </a:cubicBezTo>
                  <a:lnTo>
                    <a:pt x="8103" y="500"/>
                  </a:lnTo>
                  <a:cubicBezTo>
                    <a:pt x="8343" y="540"/>
                    <a:pt x="8573" y="590"/>
                    <a:pt x="8803" y="660"/>
                  </a:cubicBezTo>
                  <a:cubicBezTo>
                    <a:pt x="8913" y="690"/>
                    <a:pt x="9022" y="730"/>
                    <a:pt x="9122" y="770"/>
                  </a:cubicBezTo>
                  <a:cubicBezTo>
                    <a:pt x="9233" y="809"/>
                    <a:pt x="9342" y="860"/>
                    <a:pt x="9452" y="900"/>
                  </a:cubicBezTo>
                  <a:cubicBezTo>
                    <a:pt x="9552" y="949"/>
                    <a:pt x="9662" y="1000"/>
                    <a:pt x="9772" y="1049"/>
                  </a:cubicBezTo>
                  <a:cubicBezTo>
                    <a:pt x="9832" y="1089"/>
                    <a:pt x="9892" y="1120"/>
                    <a:pt x="9942" y="1160"/>
                  </a:cubicBezTo>
                  <a:cubicBezTo>
                    <a:pt x="10002" y="1189"/>
                    <a:pt x="10062" y="1229"/>
                    <a:pt x="10122" y="1269"/>
                  </a:cubicBezTo>
                  <a:cubicBezTo>
                    <a:pt x="10232" y="1339"/>
                    <a:pt x="10341" y="1419"/>
                    <a:pt x="10452" y="1499"/>
                  </a:cubicBezTo>
                  <a:cubicBezTo>
                    <a:pt x="10552" y="1559"/>
                    <a:pt x="10641" y="1629"/>
                    <a:pt x="10741" y="1699"/>
                  </a:cubicBezTo>
                  <a:cubicBezTo>
                    <a:pt x="10851" y="1789"/>
                    <a:pt x="10961" y="1889"/>
                    <a:pt x="11071" y="1988"/>
                  </a:cubicBezTo>
                  <a:cubicBezTo>
                    <a:pt x="11131" y="2039"/>
                    <a:pt x="11181" y="2088"/>
                    <a:pt x="11231" y="2139"/>
                  </a:cubicBezTo>
                  <a:cubicBezTo>
                    <a:pt x="11281" y="2188"/>
                    <a:pt x="11331" y="2248"/>
                    <a:pt x="11371" y="2308"/>
                  </a:cubicBezTo>
                  <a:cubicBezTo>
                    <a:pt x="11471" y="2428"/>
                    <a:pt x="11560" y="2558"/>
                    <a:pt x="11620" y="2698"/>
                  </a:cubicBezTo>
                  <a:cubicBezTo>
                    <a:pt x="11651" y="2768"/>
                    <a:pt x="11671" y="2838"/>
                    <a:pt x="11691" y="2908"/>
                  </a:cubicBezTo>
                  <a:cubicBezTo>
                    <a:pt x="11691" y="2928"/>
                    <a:pt x="11680" y="2948"/>
                    <a:pt x="11680" y="2978"/>
                  </a:cubicBezTo>
                  <a:cubicBezTo>
                    <a:pt x="11671" y="3028"/>
                    <a:pt x="11660" y="3088"/>
                    <a:pt x="11660" y="3148"/>
                  </a:cubicBezTo>
                  <a:cubicBezTo>
                    <a:pt x="11651" y="3238"/>
                    <a:pt x="11651" y="3338"/>
                    <a:pt x="11631" y="3427"/>
                  </a:cubicBezTo>
                  <a:lnTo>
                    <a:pt x="11631" y="3438"/>
                  </a:lnTo>
                  <a:cubicBezTo>
                    <a:pt x="11620" y="3518"/>
                    <a:pt x="11611" y="3607"/>
                    <a:pt x="11580" y="3697"/>
                  </a:cubicBezTo>
                  <a:cubicBezTo>
                    <a:pt x="11560" y="3767"/>
                    <a:pt x="11540" y="3847"/>
                    <a:pt x="11511" y="3917"/>
                  </a:cubicBezTo>
                  <a:cubicBezTo>
                    <a:pt x="11480" y="3977"/>
                    <a:pt x="11451" y="4037"/>
                    <a:pt x="11431" y="4097"/>
                  </a:cubicBezTo>
                  <a:cubicBezTo>
                    <a:pt x="11391" y="4177"/>
                    <a:pt x="11351" y="4247"/>
                    <a:pt x="11301" y="4317"/>
                  </a:cubicBezTo>
                  <a:cubicBezTo>
                    <a:pt x="11261" y="4397"/>
                    <a:pt x="11211" y="4457"/>
                    <a:pt x="11161" y="4526"/>
                  </a:cubicBezTo>
                  <a:cubicBezTo>
                    <a:pt x="11111" y="4586"/>
                    <a:pt x="11071" y="4646"/>
                    <a:pt x="11031" y="4706"/>
                  </a:cubicBezTo>
                  <a:cubicBezTo>
                    <a:pt x="10911" y="4857"/>
                    <a:pt x="10771" y="5006"/>
                    <a:pt x="10641" y="5146"/>
                  </a:cubicBezTo>
                  <a:cubicBezTo>
                    <a:pt x="10501" y="5286"/>
                    <a:pt x="10372" y="5426"/>
                    <a:pt x="10221" y="5556"/>
                  </a:cubicBezTo>
                  <a:cubicBezTo>
                    <a:pt x="10062" y="5676"/>
                    <a:pt x="9882" y="5776"/>
                    <a:pt x="9702" y="5876"/>
                  </a:cubicBezTo>
                  <a:cubicBezTo>
                    <a:pt x="9512" y="5985"/>
                    <a:pt x="9322" y="6085"/>
                    <a:pt x="9113" y="6165"/>
                  </a:cubicBezTo>
                  <a:cubicBezTo>
                    <a:pt x="8962" y="6235"/>
                    <a:pt x="8803" y="6295"/>
                    <a:pt x="8643" y="6345"/>
                  </a:cubicBezTo>
                  <a:cubicBezTo>
                    <a:pt x="8553" y="6365"/>
                    <a:pt x="8473" y="6395"/>
                    <a:pt x="8383" y="6415"/>
                  </a:cubicBezTo>
                  <a:cubicBezTo>
                    <a:pt x="8303" y="6435"/>
                    <a:pt x="8213" y="6455"/>
                    <a:pt x="8123" y="6475"/>
                  </a:cubicBezTo>
                  <a:cubicBezTo>
                    <a:pt x="7783" y="6545"/>
                    <a:pt x="7434" y="6645"/>
                    <a:pt x="7084" y="6715"/>
                  </a:cubicBezTo>
                  <a:cubicBezTo>
                    <a:pt x="6984" y="6735"/>
                    <a:pt x="6884" y="6745"/>
                    <a:pt x="6784" y="6765"/>
                  </a:cubicBezTo>
                  <a:cubicBezTo>
                    <a:pt x="6615" y="6785"/>
                    <a:pt x="6455" y="6795"/>
                    <a:pt x="6285" y="6795"/>
                  </a:cubicBezTo>
                  <a:cubicBezTo>
                    <a:pt x="6105" y="6795"/>
                    <a:pt x="5925" y="6795"/>
                    <a:pt x="5745" y="6785"/>
                  </a:cubicBezTo>
                  <a:cubicBezTo>
                    <a:pt x="5565" y="6775"/>
                    <a:pt x="5385" y="6755"/>
                    <a:pt x="5206" y="6735"/>
                  </a:cubicBezTo>
                  <a:cubicBezTo>
                    <a:pt x="5036" y="6715"/>
                    <a:pt x="4866" y="6695"/>
                    <a:pt x="4706" y="6675"/>
                  </a:cubicBezTo>
                  <a:cubicBezTo>
                    <a:pt x="4636" y="6665"/>
                    <a:pt x="4576" y="6665"/>
                    <a:pt x="4517" y="6645"/>
                  </a:cubicBezTo>
                  <a:cubicBezTo>
                    <a:pt x="4437" y="6635"/>
                    <a:pt x="4357" y="6615"/>
                    <a:pt x="4286" y="6595"/>
                  </a:cubicBezTo>
                  <a:cubicBezTo>
                    <a:pt x="4146" y="6565"/>
                    <a:pt x="4017" y="6525"/>
                    <a:pt x="3887" y="6485"/>
                  </a:cubicBezTo>
                  <a:cubicBezTo>
                    <a:pt x="3607" y="6405"/>
                    <a:pt x="3327" y="6315"/>
                    <a:pt x="3058" y="6205"/>
                  </a:cubicBezTo>
                  <a:cubicBezTo>
                    <a:pt x="2898" y="6145"/>
                    <a:pt x="2748" y="6065"/>
                    <a:pt x="2598" y="5996"/>
                  </a:cubicBezTo>
                  <a:cubicBezTo>
                    <a:pt x="2518" y="5956"/>
                    <a:pt x="2428" y="5916"/>
                    <a:pt x="2348" y="5865"/>
                  </a:cubicBezTo>
                  <a:cubicBezTo>
                    <a:pt x="2278" y="5836"/>
                    <a:pt x="2198" y="5785"/>
                    <a:pt x="2128" y="5745"/>
                  </a:cubicBezTo>
                  <a:cubicBezTo>
                    <a:pt x="1979" y="5656"/>
                    <a:pt x="1819" y="5576"/>
                    <a:pt x="1668" y="5486"/>
                  </a:cubicBezTo>
                  <a:cubicBezTo>
                    <a:pt x="1519" y="5386"/>
                    <a:pt x="1369" y="5286"/>
                    <a:pt x="1229" y="5176"/>
                  </a:cubicBezTo>
                  <a:lnTo>
                    <a:pt x="959" y="4966"/>
                  </a:lnTo>
                  <a:lnTo>
                    <a:pt x="780" y="4817"/>
                  </a:lnTo>
                  <a:cubicBezTo>
                    <a:pt x="720" y="4757"/>
                    <a:pt x="669" y="4686"/>
                    <a:pt x="620" y="4617"/>
                  </a:cubicBezTo>
                  <a:cubicBezTo>
                    <a:pt x="529" y="4497"/>
                    <a:pt x="440" y="4377"/>
                    <a:pt x="370" y="4237"/>
                  </a:cubicBezTo>
                  <a:lnTo>
                    <a:pt x="310" y="4057"/>
                  </a:lnTo>
                  <a:cubicBezTo>
                    <a:pt x="300" y="3997"/>
                    <a:pt x="290" y="3947"/>
                    <a:pt x="280" y="3887"/>
                  </a:cubicBezTo>
                  <a:cubicBezTo>
                    <a:pt x="280" y="3847"/>
                    <a:pt x="280" y="3807"/>
                    <a:pt x="290" y="3767"/>
                  </a:cubicBezTo>
                  <a:cubicBezTo>
                    <a:pt x="310" y="3618"/>
                    <a:pt x="340" y="3467"/>
                    <a:pt x="380" y="3318"/>
                  </a:cubicBezTo>
                  <a:cubicBezTo>
                    <a:pt x="400" y="3247"/>
                    <a:pt x="420" y="3168"/>
                    <a:pt x="450" y="3088"/>
                  </a:cubicBezTo>
                  <a:cubicBezTo>
                    <a:pt x="469" y="3028"/>
                    <a:pt x="500" y="2958"/>
                    <a:pt x="520" y="2888"/>
                  </a:cubicBezTo>
                  <a:cubicBezTo>
                    <a:pt x="540" y="2848"/>
                    <a:pt x="560" y="2818"/>
                    <a:pt x="569" y="2778"/>
                  </a:cubicBezTo>
                  <a:lnTo>
                    <a:pt x="660" y="2628"/>
                  </a:lnTo>
                  <a:cubicBezTo>
                    <a:pt x="709" y="2548"/>
                    <a:pt x="760" y="2468"/>
                    <a:pt x="820" y="2388"/>
                  </a:cubicBezTo>
                  <a:cubicBezTo>
                    <a:pt x="900" y="2288"/>
                    <a:pt x="989" y="2188"/>
                    <a:pt x="1089" y="2088"/>
                  </a:cubicBezTo>
                  <a:cubicBezTo>
                    <a:pt x="1139" y="2039"/>
                    <a:pt x="1199" y="1979"/>
                    <a:pt x="1259" y="1929"/>
                  </a:cubicBezTo>
                  <a:cubicBezTo>
                    <a:pt x="1299" y="1889"/>
                    <a:pt x="1349" y="1849"/>
                    <a:pt x="1399" y="1809"/>
                  </a:cubicBezTo>
                  <a:cubicBezTo>
                    <a:pt x="1439" y="1769"/>
                    <a:pt x="1489" y="1739"/>
                    <a:pt x="1529" y="1709"/>
                  </a:cubicBezTo>
                  <a:cubicBezTo>
                    <a:pt x="1589" y="1669"/>
                    <a:pt x="1649" y="1629"/>
                    <a:pt x="1699" y="1589"/>
                  </a:cubicBezTo>
                  <a:cubicBezTo>
                    <a:pt x="1808" y="1519"/>
                    <a:pt x="1919" y="1459"/>
                    <a:pt x="2039" y="1389"/>
                  </a:cubicBezTo>
                  <a:cubicBezTo>
                    <a:pt x="2258" y="1259"/>
                    <a:pt x="2488" y="1149"/>
                    <a:pt x="2718" y="1049"/>
                  </a:cubicBezTo>
                  <a:cubicBezTo>
                    <a:pt x="2788" y="1020"/>
                    <a:pt x="2858" y="989"/>
                    <a:pt x="2927" y="969"/>
                  </a:cubicBezTo>
                  <a:lnTo>
                    <a:pt x="3018" y="940"/>
                  </a:lnTo>
                  <a:cubicBezTo>
                    <a:pt x="3377" y="840"/>
                    <a:pt x="3737" y="770"/>
                    <a:pt x="4097" y="700"/>
                  </a:cubicBezTo>
                  <a:cubicBezTo>
                    <a:pt x="4306" y="660"/>
                    <a:pt x="4506" y="630"/>
                    <a:pt x="4716" y="590"/>
                  </a:cubicBezTo>
                  <a:cubicBezTo>
                    <a:pt x="4826" y="570"/>
                    <a:pt x="4926" y="550"/>
                    <a:pt x="5036" y="530"/>
                  </a:cubicBezTo>
                  <a:cubicBezTo>
                    <a:pt x="5126" y="520"/>
                    <a:pt x="5216" y="500"/>
                    <a:pt x="5305" y="490"/>
                  </a:cubicBezTo>
                  <a:cubicBezTo>
                    <a:pt x="5476" y="470"/>
                    <a:pt x="5636" y="450"/>
                    <a:pt x="5805" y="440"/>
                  </a:cubicBezTo>
                  <a:cubicBezTo>
                    <a:pt x="6005" y="430"/>
                    <a:pt x="6195" y="420"/>
                    <a:pt x="6395" y="420"/>
                  </a:cubicBezTo>
                  <a:cubicBezTo>
                    <a:pt x="6508" y="420"/>
                    <a:pt x="6626" y="416"/>
                    <a:pt x="6745" y="416"/>
                  </a:cubicBezTo>
                  <a:close/>
                  <a:moveTo>
                    <a:pt x="260" y="4377"/>
                  </a:moveTo>
                  <a:cubicBezTo>
                    <a:pt x="290" y="4437"/>
                    <a:pt x="330" y="4497"/>
                    <a:pt x="360" y="4557"/>
                  </a:cubicBezTo>
                  <a:cubicBezTo>
                    <a:pt x="410" y="4637"/>
                    <a:pt x="460" y="4706"/>
                    <a:pt x="509" y="4777"/>
                  </a:cubicBezTo>
                  <a:cubicBezTo>
                    <a:pt x="560" y="4857"/>
                    <a:pt x="629" y="4926"/>
                    <a:pt x="689" y="5006"/>
                  </a:cubicBezTo>
                  <a:cubicBezTo>
                    <a:pt x="809" y="5126"/>
                    <a:pt x="940" y="5236"/>
                    <a:pt x="1069" y="5356"/>
                  </a:cubicBezTo>
                  <a:cubicBezTo>
                    <a:pt x="1209" y="5476"/>
                    <a:pt x="1359" y="5596"/>
                    <a:pt x="1509" y="5705"/>
                  </a:cubicBezTo>
                  <a:cubicBezTo>
                    <a:pt x="1649" y="5805"/>
                    <a:pt x="1799" y="5896"/>
                    <a:pt x="1948" y="5996"/>
                  </a:cubicBezTo>
                  <a:cubicBezTo>
                    <a:pt x="2099" y="6085"/>
                    <a:pt x="2248" y="6175"/>
                    <a:pt x="2398" y="6245"/>
                  </a:cubicBezTo>
                  <a:cubicBezTo>
                    <a:pt x="2578" y="6335"/>
                    <a:pt x="2748" y="6405"/>
                    <a:pt x="2927" y="6475"/>
                  </a:cubicBezTo>
                  <a:cubicBezTo>
                    <a:pt x="3258" y="6605"/>
                    <a:pt x="3607" y="6685"/>
                    <a:pt x="3957" y="6775"/>
                  </a:cubicBezTo>
                  <a:cubicBezTo>
                    <a:pt x="4126" y="6824"/>
                    <a:pt x="4286" y="6864"/>
                    <a:pt x="4466" y="6895"/>
                  </a:cubicBezTo>
                  <a:cubicBezTo>
                    <a:pt x="4646" y="6924"/>
                    <a:pt x="4826" y="6944"/>
                    <a:pt x="5016" y="6964"/>
                  </a:cubicBezTo>
                  <a:cubicBezTo>
                    <a:pt x="5196" y="6984"/>
                    <a:pt x="5376" y="7004"/>
                    <a:pt x="5565" y="7015"/>
                  </a:cubicBezTo>
                  <a:cubicBezTo>
                    <a:pt x="5736" y="7035"/>
                    <a:pt x="5915" y="7035"/>
                    <a:pt x="6095" y="7035"/>
                  </a:cubicBezTo>
                  <a:cubicBezTo>
                    <a:pt x="6275" y="7035"/>
                    <a:pt x="6465" y="7035"/>
                    <a:pt x="6644" y="7024"/>
                  </a:cubicBezTo>
                  <a:cubicBezTo>
                    <a:pt x="6824" y="7004"/>
                    <a:pt x="6994" y="6975"/>
                    <a:pt x="7164" y="6944"/>
                  </a:cubicBezTo>
                  <a:cubicBezTo>
                    <a:pt x="7344" y="6904"/>
                    <a:pt x="7514" y="6864"/>
                    <a:pt x="7684" y="6824"/>
                  </a:cubicBezTo>
                  <a:lnTo>
                    <a:pt x="7954" y="6765"/>
                  </a:lnTo>
                  <a:lnTo>
                    <a:pt x="8223" y="6705"/>
                  </a:lnTo>
                  <a:cubicBezTo>
                    <a:pt x="8383" y="6665"/>
                    <a:pt x="8553" y="6625"/>
                    <a:pt x="8713" y="6585"/>
                  </a:cubicBezTo>
                  <a:cubicBezTo>
                    <a:pt x="8883" y="6525"/>
                    <a:pt x="9053" y="6475"/>
                    <a:pt x="9213" y="6405"/>
                  </a:cubicBezTo>
                  <a:cubicBezTo>
                    <a:pt x="9552" y="6275"/>
                    <a:pt x="9882" y="6115"/>
                    <a:pt x="10192" y="5925"/>
                  </a:cubicBezTo>
                  <a:cubicBezTo>
                    <a:pt x="10272" y="5876"/>
                    <a:pt x="10341" y="5836"/>
                    <a:pt x="10412" y="5785"/>
                  </a:cubicBezTo>
                  <a:cubicBezTo>
                    <a:pt x="10481" y="5725"/>
                    <a:pt x="10552" y="5676"/>
                    <a:pt x="10621" y="5606"/>
                  </a:cubicBezTo>
                  <a:cubicBezTo>
                    <a:pt x="10751" y="5496"/>
                    <a:pt x="10881" y="5376"/>
                    <a:pt x="11011" y="5256"/>
                  </a:cubicBezTo>
                  <a:cubicBezTo>
                    <a:pt x="11061" y="5196"/>
                    <a:pt x="11121" y="5126"/>
                    <a:pt x="11181" y="5066"/>
                  </a:cubicBezTo>
                  <a:cubicBezTo>
                    <a:pt x="11241" y="4996"/>
                    <a:pt x="11301" y="4926"/>
                    <a:pt x="11351" y="4846"/>
                  </a:cubicBezTo>
                  <a:cubicBezTo>
                    <a:pt x="11400" y="4786"/>
                    <a:pt x="11451" y="4717"/>
                    <a:pt x="11491" y="4646"/>
                  </a:cubicBezTo>
                  <a:cubicBezTo>
                    <a:pt x="11551" y="4577"/>
                    <a:pt x="11600" y="4506"/>
                    <a:pt x="11640" y="4426"/>
                  </a:cubicBezTo>
                  <a:cubicBezTo>
                    <a:pt x="11640" y="4409"/>
                    <a:pt x="11648" y="4400"/>
                    <a:pt x="11650" y="4391"/>
                  </a:cubicBezTo>
                  <a:lnTo>
                    <a:pt x="11650" y="4391"/>
                  </a:lnTo>
                  <a:cubicBezTo>
                    <a:pt x="11639" y="4469"/>
                    <a:pt x="11620" y="4548"/>
                    <a:pt x="11600" y="4626"/>
                  </a:cubicBezTo>
                  <a:cubicBezTo>
                    <a:pt x="11571" y="4746"/>
                    <a:pt x="11540" y="4857"/>
                    <a:pt x="11511" y="4976"/>
                  </a:cubicBezTo>
                  <a:cubicBezTo>
                    <a:pt x="11480" y="5076"/>
                    <a:pt x="11440" y="5176"/>
                    <a:pt x="11400" y="5276"/>
                  </a:cubicBezTo>
                  <a:cubicBezTo>
                    <a:pt x="11331" y="5446"/>
                    <a:pt x="11251" y="5616"/>
                    <a:pt x="11151" y="5785"/>
                  </a:cubicBezTo>
                  <a:cubicBezTo>
                    <a:pt x="11041" y="5965"/>
                    <a:pt x="10931" y="6145"/>
                    <a:pt x="10801" y="6315"/>
                  </a:cubicBezTo>
                  <a:cubicBezTo>
                    <a:pt x="10681" y="6475"/>
                    <a:pt x="10541" y="6635"/>
                    <a:pt x="10401" y="6785"/>
                  </a:cubicBezTo>
                  <a:cubicBezTo>
                    <a:pt x="10261" y="6935"/>
                    <a:pt x="10092" y="7064"/>
                    <a:pt x="9932" y="7195"/>
                  </a:cubicBezTo>
                  <a:cubicBezTo>
                    <a:pt x="9792" y="7295"/>
                    <a:pt x="9662" y="7384"/>
                    <a:pt x="9522" y="7474"/>
                  </a:cubicBezTo>
                  <a:cubicBezTo>
                    <a:pt x="9382" y="7554"/>
                    <a:pt x="9233" y="7624"/>
                    <a:pt x="9093" y="7694"/>
                  </a:cubicBezTo>
                  <a:cubicBezTo>
                    <a:pt x="9033" y="7714"/>
                    <a:pt x="8982" y="7734"/>
                    <a:pt x="8922" y="7754"/>
                  </a:cubicBezTo>
                  <a:cubicBezTo>
                    <a:pt x="8853" y="7774"/>
                    <a:pt x="8783" y="7804"/>
                    <a:pt x="8713" y="7824"/>
                  </a:cubicBezTo>
                  <a:cubicBezTo>
                    <a:pt x="8653" y="7844"/>
                    <a:pt x="8583" y="7864"/>
                    <a:pt x="8523" y="7884"/>
                  </a:cubicBezTo>
                  <a:cubicBezTo>
                    <a:pt x="8463" y="7904"/>
                    <a:pt x="8403" y="7924"/>
                    <a:pt x="8353" y="7934"/>
                  </a:cubicBezTo>
                  <a:cubicBezTo>
                    <a:pt x="8213" y="7964"/>
                    <a:pt x="8083" y="7994"/>
                    <a:pt x="7943" y="8024"/>
                  </a:cubicBezTo>
                  <a:cubicBezTo>
                    <a:pt x="7823" y="8043"/>
                    <a:pt x="7694" y="8063"/>
                    <a:pt x="7564" y="8083"/>
                  </a:cubicBezTo>
                  <a:cubicBezTo>
                    <a:pt x="7384" y="8103"/>
                    <a:pt x="7204" y="8123"/>
                    <a:pt x="7014" y="8134"/>
                  </a:cubicBezTo>
                  <a:cubicBezTo>
                    <a:pt x="6924" y="8143"/>
                    <a:pt x="6835" y="8143"/>
                    <a:pt x="6744" y="8154"/>
                  </a:cubicBezTo>
                  <a:lnTo>
                    <a:pt x="6475" y="8154"/>
                  </a:lnTo>
                  <a:cubicBezTo>
                    <a:pt x="6285" y="8154"/>
                    <a:pt x="6105" y="8154"/>
                    <a:pt x="5925" y="8134"/>
                  </a:cubicBezTo>
                  <a:cubicBezTo>
                    <a:pt x="5725" y="8123"/>
                    <a:pt x="5525" y="8114"/>
                    <a:pt x="5336" y="8083"/>
                  </a:cubicBezTo>
                  <a:lnTo>
                    <a:pt x="5305" y="8083"/>
                  </a:lnTo>
                  <a:cubicBezTo>
                    <a:pt x="5136" y="8054"/>
                    <a:pt x="4956" y="8024"/>
                    <a:pt x="4786" y="7984"/>
                  </a:cubicBezTo>
                  <a:cubicBezTo>
                    <a:pt x="4596" y="7934"/>
                    <a:pt x="4417" y="7884"/>
                    <a:pt x="4237" y="7824"/>
                  </a:cubicBezTo>
                  <a:cubicBezTo>
                    <a:pt x="3887" y="7714"/>
                    <a:pt x="3547" y="7574"/>
                    <a:pt x="3198" y="7464"/>
                  </a:cubicBezTo>
                  <a:cubicBezTo>
                    <a:pt x="3138" y="7444"/>
                    <a:pt x="3078" y="7424"/>
                    <a:pt x="3027" y="7404"/>
                  </a:cubicBezTo>
                  <a:cubicBezTo>
                    <a:pt x="2978" y="7394"/>
                    <a:pt x="2927" y="7374"/>
                    <a:pt x="2887" y="7354"/>
                  </a:cubicBezTo>
                  <a:cubicBezTo>
                    <a:pt x="2768" y="7304"/>
                    <a:pt x="2658" y="7255"/>
                    <a:pt x="2548" y="7195"/>
                  </a:cubicBezTo>
                  <a:cubicBezTo>
                    <a:pt x="2428" y="7144"/>
                    <a:pt x="2308" y="7095"/>
                    <a:pt x="2188" y="7035"/>
                  </a:cubicBezTo>
                  <a:cubicBezTo>
                    <a:pt x="2068" y="6975"/>
                    <a:pt x="1948" y="6915"/>
                    <a:pt x="1839" y="6844"/>
                  </a:cubicBezTo>
                  <a:cubicBezTo>
                    <a:pt x="1788" y="6815"/>
                    <a:pt x="1728" y="6775"/>
                    <a:pt x="1668" y="6735"/>
                  </a:cubicBezTo>
                  <a:cubicBezTo>
                    <a:pt x="1619" y="6705"/>
                    <a:pt x="1579" y="6675"/>
                    <a:pt x="1529" y="6635"/>
                  </a:cubicBezTo>
                  <a:cubicBezTo>
                    <a:pt x="1419" y="6545"/>
                    <a:pt x="1309" y="6455"/>
                    <a:pt x="1209" y="6355"/>
                  </a:cubicBezTo>
                  <a:lnTo>
                    <a:pt x="1029" y="6175"/>
                  </a:lnTo>
                  <a:cubicBezTo>
                    <a:pt x="979" y="6125"/>
                    <a:pt x="929" y="6065"/>
                    <a:pt x="880" y="6005"/>
                  </a:cubicBezTo>
                  <a:cubicBezTo>
                    <a:pt x="849" y="5956"/>
                    <a:pt x="809" y="5916"/>
                    <a:pt x="769" y="5856"/>
                  </a:cubicBezTo>
                  <a:cubicBezTo>
                    <a:pt x="740" y="5805"/>
                    <a:pt x="700" y="5745"/>
                    <a:pt x="669" y="5685"/>
                  </a:cubicBezTo>
                  <a:cubicBezTo>
                    <a:pt x="629" y="5625"/>
                    <a:pt x="600" y="5566"/>
                    <a:pt x="560" y="5496"/>
                  </a:cubicBezTo>
                  <a:cubicBezTo>
                    <a:pt x="529" y="5436"/>
                    <a:pt x="500" y="5376"/>
                    <a:pt x="480" y="5316"/>
                  </a:cubicBezTo>
                  <a:cubicBezTo>
                    <a:pt x="450" y="5256"/>
                    <a:pt x="430" y="5206"/>
                    <a:pt x="410" y="5156"/>
                  </a:cubicBezTo>
                  <a:cubicBezTo>
                    <a:pt x="390" y="5086"/>
                    <a:pt x="370" y="5016"/>
                    <a:pt x="340" y="4946"/>
                  </a:cubicBezTo>
                  <a:cubicBezTo>
                    <a:pt x="330" y="4886"/>
                    <a:pt x="320" y="4826"/>
                    <a:pt x="300" y="4766"/>
                  </a:cubicBezTo>
                  <a:cubicBezTo>
                    <a:pt x="290" y="4717"/>
                    <a:pt x="280" y="4657"/>
                    <a:pt x="280" y="4597"/>
                  </a:cubicBezTo>
                  <a:cubicBezTo>
                    <a:pt x="270" y="4526"/>
                    <a:pt x="260" y="4457"/>
                    <a:pt x="260" y="4397"/>
                  </a:cubicBezTo>
                  <a:lnTo>
                    <a:pt x="260" y="4377"/>
                  </a:lnTo>
                  <a:close/>
                  <a:moveTo>
                    <a:pt x="7104" y="1"/>
                  </a:moveTo>
                  <a:cubicBezTo>
                    <a:pt x="6804" y="1"/>
                    <a:pt x="6495" y="10"/>
                    <a:pt x="6195" y="30"/>
                  </a:cubicBezTo>
                  <a:lnTo>
                    <a:pt x="5656" y="90"/>
                  </a:lnTo>
                  <a:cubicBezTo>
                    <a:pt x="5465" y="110"/>
                    <a:pt x="5276" y="140"/>
                    <a:pt x="5086" y="170"/>
                  </a:cubicBezTo>
                  <a:cubicBezTo>
                    <a:pt x="4906" y="210"/>
                    <a:pt x="4726" y="250"/>
                    <a:pt x="4537" y="290"/>
                  </a:cubicBezTo>
                  <a:cubicBezTo>
                    <a:pt x="4366" y="320"/>
                    <a:pt x="4186" y="360"/>
                    <a:pt x="4007" y="400"/>
                  </a:cubicBezTo>
                  <a:cubicBezTo>
                    <a:pt x="3647" y="480"/>
                    <a:pt x="3278" y="550"/>
                    <a:pt x="2927" y="660"/>
                  </a:cubicBezTo>
                  <a:cubicBezTo>
                    <a:pt x="2748" y="710"/>
                    <a:pt x="2578" y="760"/>
                    <a:pt x="2408" y="829"/>
                  </a:cubicBezTo>
                  <a:cubicBezTo>
                    <a:pt x="2228" y="889"/>
                    <a:pt x="2048" y="960"/>
                    <a:pt x="1868" y="1040"/>
                  </a:cubicBezTo>
                  <a:cubicBezTo>
                    <a:pt x="1708" y="1120"/>
                    <a:pt x="1539" y="1189"/>
                    <a:pt x="1369" y="1279"/>
                  </a:cubicBezTo>
                  <a:cubicBezTo>
                    <a:pt x="1299" y="1319"/>
                    <a:pt x="1219" y="1369"/>
                    <a:pt x="1149" y="1419"/>
                  </a:cubicBezTo>
                  <a:cubicBezTo>
                    <a:pt x="1069" y="1479"/>
                    <a:pt x="989" y="1539"/>
                    <a:pt x="920" y="1609"/>
                  </a:cubicBezTo>
                  <a:cubicBezTo>
                    <a:pt x="860" y="1679"/>
                    <a:pt x="789" y="1739"/>
                    <a:pt x="729" y="1799"/>
                  </a:cubicBezTo>
                  <a:cubicBezTo>
                    <a:pt x="660" y="1869"/>
                    <a:pt x="600" y="1929"/>
                    <a:pt x="549" y="1999"/>
                  </a:cubicBezTo>
                  <a:cubicBezTo>
                    <a:pt x="489" y="2068"/>
                    <a:pt x="440" y="2139"/>
                    <a:pt x="390" y="2228"/>
                  </a:cubicBezTo>
                  <a:cubicBezTo>
                    <a:pt x="350" y="2308"/>
                    <a:pt x="320" y="2399"/>
                    <a:pt x="290" y="2478"/>
                  </a:cubicBezTo>
                  <a:lnTo>
                    <a:pt x="290" y="2488"/>
                  </a:lnTo>
                  <a:cubicBezTo>
                    <a:pt x="280" y="2508"/>
                    <a:pt x="270" y="2518"/>
                    <a:pt x="260" y="2538"/>
                  </a:cubicBezTo>
                  <a:cubicBezTo>
                    <a:pt x="210" y="2638"/>
                    <a:pt x="180" y="2738"/>
                    <a:pt x="150" y="2838"/>
                  </a:cubicBezTo>
                  <a:cubicBezTo>
                    <a:pt x="90" y="3018"/>
                    <a:pt x="70" y="3207"/>
                    <a:pt x="50" y="3398"/>
                  </a:cubicBezTo>
                  <a:cubicBezTo>
                    <a:pt x="30" y="3578"/>
                    <a:pt x="20" y="3767"/>
                    <a:pt x="10" y="3947"/>
                  </a:cubicBezTo>
                  <a:cubicBezTo>
                    <a:pt x="10" y="4047"/>
                    <a:pt x="10" y="4137"/>
                    <a:pt x="0" y="4227"/>
                  </a:cubicBezTo>
                  <a:lnTo>
                    <a:pt x="0" y="4466"/>
                  </a:lnTo>
                  <a:cubicBezTo>
                    <a:pt x="20" y="4657"/>
                    <a:pt x="30" y="4846"/>
                    <a:pt x="70" y="5026"/>
                  </a:cubicBezTo>
                  <a:cubicBezTo>
                    <a:pt x="110" y="5206"/>
                    <a:pt x="160" y="5386"/>
                    <a:pt x="230" y="5566"/>
                  </a:cubicBezTo>
                  <a:cubicBezTo>
                    <a:pt x="260" y="5665"/>
                    <a:pt x="300" y="5756"/>
                    <a:pt x="350" y="5856"/>
                  </a:cubicBezTo>
                  <a:cubicBezTo>
                    <a:pt x="390" y="5936"/>
                    <a:pt x="440" y="6016"/>
                    <a:pt x="489" y="6096"/>
                  </a:cubicBezTo>
                  <a:cubicBezTo>
                    <a:pt x="540" y="6175"/>
                    <a:pt x="589" y="6245"/>
                    <a:pt x="649" y="6325"/>
                  </a:cubicBezTo>
                  <a:cubicBezTo>
                    <a:pt x="709" y="6405"/>
                    <a:pt x="769" y="6475"/>
                    <a:pt x="840" y="6545"/>
                  </a:cubicBezTo>
                  <a:cubicBezTo>
                    <a:pt x="969" y="6685"/>
                    <a:pt x="1099" y="6805"/>
                    <a:pt x="1239" y="6924"/>
                  </a:cubicBezTo>
                  <a:cubicBezTo>
                    <a:pt x="1389" y="7044"/>
                    <a:pt x="1549" y="7155"/>
                    <a:pt x="1708" y="7255"/>
                  </a:cubicBezTo>
                  <a:cubicBezTo>
                    <a:pt x="1868" y="7344"/>
                    <a:pt x="2028" y="7424"/>
                    <a:pt x="2188" y="7504"/>
                  </a:cubicBezTo>
                  <a:cubicBezTo>
                    <a:pt x="2358" y="7584"/>
                    <a:pt x="2518" y="7664"/>
                    <a:pt x="2688" y="7744"/>
                  </a:cubicBezTo>
                  <a:cubicBezTo>
                    <a:pt x="2878" y="7824"/>
                    <a:pt x="3067" y="7874"/>
                    <a:pt x="3258" y="7934"/>
                  </a:cubicBezTo>
                  <a:lnTo>
                    <a:pt x="3797" y="8083"/>
                  </a:lnTo>
                  <a:cubicBezTo>
                    <a:pt x="4157" y="8174"/>
                    <a:pt x="4517" y="8254"/>
                    <a:pt x="4886" y="8303"/>
                  </a:cubicBezTo>
                  <a:cubicBezTo>
                    <a:pt x="5256" y="8363"/>
                    <a:pt x="5625" y="8394"/>
                    <a:pt x="5995" y="8403"/>
                  </a:cubicBezTo>
                  <a:cubicBezTo>
                    <a:pt x="6120" y="8407"/>
                    <a:pt x="6246" y="8409"/>
                    <a:pt x="6372" y="8409"/>
                  </a:cubicBezTo>
                  <a:cubicBezTo>
                    <a:pt x="6620" y="8409"/>
                    <a:pt x="6869" y="8400"/>
                    <a:pt x="7114" y="8374"/>
                  </a:cubicBezTo>
                  <a:cubicBezTo>
                    <a:pt x="7314" y="8363"/>
                    <a:pt x="7504" y="8334"/>
                    <a:pt x="7694" y="8303"/>
                  </a:cubicBezTo>
                  <a:cubicBezTo>
                    <a:pt x="7883" y="8283"/>
                    <a:pt x="8074" y="8243"/>
                    <a:pt x="8263" y="8203"/>
                  </a:cubicBezTo>
                  <a:cubicBezTo>
                    <a:pt x="8443" y="8163"/>
                    <a:pt x="8623" y="8103"/>
                    <a:pt x="8803" y="8054"/>
                  </a:cubicBezTo>
                  <a:cubicBezTo>
                    <a:pt x="8903" y="8024"/>
                    <a:pt x="8993" y="7994"/>
                    <a:pt x="9082" y="7964"/>
                  </a:cubicBezTo>
                  <a:lnTo>
                    <a:pt x="9382" y="7844"/>
                  </a:lnTo>
                  <a:cubicBezTo>
                    <a:pt x="9402" y="7834"/>
                    <a:pt x="9422" y="7824"/>
                    <a:pt x="9432" y="7824"/>
                  </a:cubicBezTo>
                  <a:cubicBezTo>
                    <a:pt x="9452" y="7814"/>
                    <a:pt x="9462" y="7814"/>
                    <a:pt x="9482" y="7804"/>
                  </a:cubicBezTo>
                  <a:cubicBezTo>
                    <a:pt x="9572" y="7764"/>
                    <a:pt x="9652" y="7724"/>
                    <a:pt x="9732" y="7684"/>
                  </a:cubicBezTo>
                  <a:cubicBezTo>
                    <a:pt x="9822" y="7644"/>
                    <a:pt x="9902" y="7594"/>
                    <a:pt x="9982" y="7554"/>
                  </a:cubicBezTo>
                  <a:cubicBezTo>
                    <a:pt x="10141" y="7464"/>
                    <a:pt x="10292" y="7354"/>
                    <a:pt x="10441" y="7255"/>
                  </a:cubicBezTo>
                  <a:cubicBezTo>
                    <a:pt x="10521" y="7195"/>
                    <a:pt x="10601" y="7135"/>
                    <a:pt x="10681" y="7064"/>
                  </a:cubicBezTo>
                  <a:cubicBezTo>
                    <a:pt x="10751" y="7015"/>
                    <a:pt x="10821" y="6944"/>
                    <a:pt x="10881" y="6884"/>
                  </a:cubicBezTo>
                  <a:cubicBezTo>
                    <a:pt x="11011" y="6755"/>
                    <a:pt x="11141" y="6625"/>
                    <a:pt x="11261" y="6485"/>
                  </a:cubicBezTo>
                  <a:lnTo>
                    <a:pt x="11471" y="6215"/>
                  </a:lnTo>
                  <a:cubicBezTo>
                    <a:pt x="11520" y="6145"/>
                    <a:pt x="11571" y="6076"/>
                    <a:pt x="11611" y="6005"/>
                  </a:cubicBezTo>
                  <a:cubicBezTo>
                    <a:pt x="11711" y="5845"/>
                    <a:pt x="11800" y="5685"/>
                    <a:pt x="11880" y="5516"/>
                  </a:cubicBezTo>
                  <a:cubicBezTo>
                    <a:pt x="11920" y="5416"/>
                    <a:pt x="11960" y="5316"/>
                    <a:pt x="11990" y="5216"/>
                  </a:cubicBezTo>
                  <a:lnTo>
                    <a:pt x="12050" y="4946"/>
                  </a:lnTo>
                  <a:cubicBezTo>
                    <a:pt x="12090" y="4746"/>
                    <a:pt x="12110" y="4546"/>
                    <a:pt x="12120" y="4347"/>
                  </a:cubicBezTo>
                  <a:cubicBezTo>
                    <a:pt x="12130" y="4157"/>
                    <a:pt x="12130" y="3967"/>
                    <a:pt x="12140" y="3777"/>
                  </a:cubicBezTo>
                  <a:cubicBezTo>
                    <a:pt x="12140" y="3607"/>
                    <a:pt x="12140" y="3427"/>
                    <a:pt x="12120" y="3247"/>
                  </a:cubicBezTo>
                  <a:cubicBezTo>
                    <a:pt x="12100" y="3058"/>
                    <a:pt x="12050" y="2868"/>
                    <a:pt x="12000" y="2688"/>
                  </a:cubicBezTo>
                  <a:cubicBezTo>
                    <a:pt x="11960" y="2548"/>
                    <a:pt x="11900" y="2419"/>
                    <a:pt x="11820" y="2299"/>
                  </a:cubicBezTo>
                  <a:cubicBezTo>
                    <a:pt x="11780" y="2228"/>
                    <a:pt x="11740" y="2148"/>
                    <a:pt x="11680" y="2079"/>
                  </a:cubicBezTo>
                  <a:cubicBezTo>
                    <a:pt x="11620" y="1988"/>
                    <a:pt x="11560" y="1909"/>
                    <a:pt x="11491" y="1829"/>
                  </a:cubicBezTo>
                  <a:cubicBezTo>
                    <a:pt x="11420" y="1759"/>
                    <a:pt x="11360" y="1689"/>
                    <a:pt x="11291" y="1619"/>
                  </a:cubicBezTo>
                  <a:lnTo>
                    <a:pt x="11111" y="1439"/>
                  </a:lnTo>
                  <a:cubicBezTo>
                    <a:pt x="11021" y="1369"/>
                    <a:pt x="10941" y="1299"/>
                    <a:pt x="10851" y="1229"/>
                  </a:cubicBezTo>
                  <a:lnTo>
                    <a:pt x="10401" y="900"/>
                  </a:lnTo>
                  <a:cubicBezTo>
                    <a:pt x="10321" y="849"/>
                    <a:pt x="10241" y="800"/>
                    <a:pt x="10161" y="740"/>
                  </a:cubicBezTo>
                  <a:cubicBezTo>
                    <a:pt x="10092" y="700"/>
                    <a:pt x="10012" y="650"/>
                    <a:pt x="9932" y="610"/>
                  </a:cubicBezTo>
                  <a:cubicBezTo>
                    <a:pt x="9832" y="560"/>
                    <a:pt x="9742" y="510"/>
                    <a:pt x="9642" y="470"/>
                  </a:cubicBezTo>
                  <a:cubicBezTo>
                    <a:pt x="9632" y="470"/>
                    <a:pt x="9622" y="460"/>
                    <a:pt x="9622" y="460"/>
                  </a:cubicBezTo>
                  <a:lnTo>
                    <a:pt x="9612" y="460"/>
                  </a:lnTo>
                  <a:cubicBezTo>
                    <a:pt x="9582" y="450"/>
                    <a:pt x="9562" y="440"/>
                    <a:pt x="9532" y="430"/>
                  </a:cubicBezTo>
                  <a:cubicBezTo>
                    <a:pt x="9532" y="420"/>
                    <a:pt x="9532" y="420"/>
                    <a:pt x="9522" y="420"/>
                  </a:cubicBezTo>
                  <a:cubicBezTo>
                    <a:pt x="9353" y="350"/>
                    <a:pt x="9182" y="290"/>
                    <a:pt x="9002" y="230"/>
                  </a:cubicBezTo>
                  <a:cubicBezTo>
                    <a:pt x="8833" y="180"/>
                    <a:pt x="8653" y="140"/>
                    <a:pt x="8483" y="100"/>
                  </a:cubicBezTo>
                  <a:cubicBezTo>
                    <a:pt x="8373" y="80"/>
                    <a:pt x="8263" y="60"/>
                    <a:pt x="8154" y="50"/>
                  </a:cubicBezTo>
                  <a:cubicBezTo>
                    <a:pt x="8054" y="41"/>
                    <a:pt x="7963" y="30"/>
                    <a:pt x="7874" y="30"/>
                  </a:cubicBezTo>
                  <a:cubicBezTo>
                    <a:pt x="7684" y="10"/>
                    <a:pt x="7494" y="1"/>
                    <a:pt x="7314"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4"/>
            <p:cNvSpPr/>
            <p:nvPr/>
          </p:nvSpPr>
          <p:spPr>
            <a:xfrm flipH="1">
              <a:off x="4540433" y="1310538"/>
              <a:ext cx="569895" cy="309573"/>
            </a:xfrm>
            <a:custGeom>
              <a:avLst/>
              <a:gdLst/>
              <a:ahLst/>
              <a:cxnLst/>
              <a:rect l="l" t="t" r="r" b="b"/>
              <a:pathLst>
                <a:path w="8794" h="4777" extrusionOk="0">
                  <a:moveTo>
                    <a:pt x="3378" y="380"/>
                  </a:moveTo>
                  <a:cubicBezTo>
                    <a:pt x="3518" y="380"/>
                    <a:pt x="3648" y="380"/>
                    <a:pt x="3788" y="390"/>
                  </a:cubicBezTo>
                  <a:cubicBezTo>
                    <a:pt x="3928" y="390"/>
                    <a:pt x="4067" y="400"/>
                    <a:pt x="4207" y="420"/>
                  </a:cubicBezTo>
                  <a:cubicBezTo>
                    <a:pt x="4347" y="430"/>
                    <a:pt x="4487" y="450"/>
                    <a:pt x="4627" y="460"/>
                  </a:cubicBezTo>
                  <a:cubicBezTo>
                    <a:pt x="4737" y="460"/>
                    <a:pt x="4847" y="470"/>
                    <a:pt x="4956" y="470"/>
                  </a:cubicBezTo>
                  <a:cubicBezTo>
                    <a:pt x="5067" y="480"/>
                    <a:pt x="5176" y="480"/>
                    <a:pt x="5286" y="490"/>
                  </a:cubicBezTo>
                  <a:cubicBezTo>
                    <a:pt x="5496" y="490"/>
                    <a:pt x="5696" y="500"/>
                    <a:pt x="5906" y="520"/>
                  </a:cubicBezTo>
                  <a:cubicBezTo>
                    <a:pt x="6335" y="590"/>
                    <a:pt x="6765" y="660"/>
                    <a:pt x="7165" y="819"/>
                  </a:cubicBezTo>
                  <a:lnTo>
                    <a:pt x="7345" y="910"/>
                  </a:lnTo>
                  <a:lnTo>
                    <a:pt x="7554" y="1030"/>
                  </a:lnTo>
                  <a:cubicBezTo>
                    <a:pt x="7614" y="1070"/>
                    <a:pt x="7684" y="1099"/>
                    <a:pt x="7744" y="1130"/>
                  </a:cubicBezTo>
                  <a:cubicBezTo>
                    <a:pt x="7804" y="1170"/>
                    <a:pt x="7864" y="1199"/>
                    <a:pt x="7914" y="1250"/>
                  </a:cubicBezTo>
                  <a:cubicBezTo>
                    <a:pt x="8004" y="1309"/>
                    <a:pt x="8084" y="1389"/>
                    <a:pt x="8154" y="1469"/>
                  </a:cubicBezTo>
                  <a:cubicBezTo>
                    <a:pt x="8194" y="1529"/>
                    <a:pt x="8234" y="1589"/>
                    <a:pt x="8264" y="1659"/>
                  </a:cubicBezTo>
                  <a:cubicBezTo>
                    <a:pt x="8294" y="1719"/>
                    <a:pt x="8324" y="1789"/>
                    <a:pt x="8354" y="1859"/>
                  </a:cubicBezTo>
                  <a:cubicBezTo>
                    <a:pt x="8374" y="1889"/>
                    <a:pt x="8384" y="1929"/>
                    <a:pt x="8393" y="1969"/>
                  </a:cubicBezTo>
                  <a:lnTo>
                    <a:pt x="8424" y="2118"/>
                  </a:lnTo>
                  <a:cubicBezTo>
                    <a:pt x="8433" y="2189"/>
                    <a:pt x="8444" y="2258"/>
                    <a:pt x="8444" y="2318"/>
                  </a:cubicBezTo>
                  <a:cubicBezTo>
                    <a:pt x="8444" y="2398"/>
                    <a:pt x="8444" y="2478"/>
                    <a:pt x="8433" y="2558"/>
                  </a:cubicBezTo>
                  <a:cubicBezTo>
                    <a:pt x="8424" y="2628"/>
                    <a:pt x="8404" y="2698"/>
                    <a:pt x="8393" y="2758"/>
                  </a:cubicBezTo>
                  <a:cubicBezTo>
                    <a:pt x="8374" y="2838"/>
                    <a:pt x="8344" y="2898"/>
                    <a:pt x="8314" y="2968"/>
                  </a:cubicBezTo>
                  <a:cubicBezTo>
                    <a:pt x="8304" y="3008"/>
                    <a:pt x="8284" y="3058"/>
                    <a:pt x="8254" y="3098"/>
                  </a:cubicBezTo>
                  <a:cubicBezTo>
                    <a:pt x="8234" y="3128"/>
                    <a:pt x="8214" y="3168"/>
                    <a:pt x="8184" y="3198"/>
                  </a:cubicBezTo>
                  <a:cubicBezTo>
                    <a:pt x="8114" y="3288"/>
                    <a:pt x="8034" y="3357"/>
                    <a:pt x="7954" y="3428"/>
                  </a:cubicBezTo>
                  <a:cubicBezTo>
                    <a:pt x="7834" y="3517"/>
                    <a:pt x="7704" y="3597"/>
                    <a:pt x="7585" y="3677"/>
                  </a:cubicBezTo>
                  <a:cubicBezTo>
                    <a:pt x="7514" y="3717"/>
                    <a:pt x="7445" y="3757"/>
                    <a:pt x="7365" y="3797"/>
                  </a:cubicBezTo>
                  <a:cubicBezTo>
                    <a:pt x="7305" y="3837"/>
                    <a:pt x="7245" y="3857"/>
                    <a:pt x="7174" y="3887"/>
                  </a:cubicBezTo>
                  <a:cubicBezTo>
                    <a:pt x="7055" y="3937"/>
                    <a:pt x="6935" y="3987"/>
                    <a:pt x="6815" y="4027"/>
                  </a:cubicBezTo>
                  <a:cubicBezTo>
                    <a:pt x="6685" y="4067"/>
                    <a:pt x="6545" y="4097"/>
                    <a:pt x="6415" y="4137"/>
                  </a:cubicBezTo>
                  <a:cubicBezTo>
                    <a:pt x="6275" y="4167"/>
                    <a:pt x="6146" y="4207"/>
                    <a:pt x="6015" y="4237"/>
                  </a:cubicBezTo>
                  <a:cubicBezTo>
                    <a:pt x="5876" y="4267"/>
                    <a:pt x="5736" y="4287"/>
                    <a:pt x="5596" y="4307"/>
                  </a:cubicBezTo>
                  <a:cubicBezTo>
                    <a:pt x="5496" y="4327"/>
                    <a:pt x="5396" y="4337"/>
                    <a:pt x="5286" y="4357"/>
                  </a:cubicBezTo>
                  <a:cubicBezTo>
                    <a:pt x="5156" y="4377"/>
                    <a:pt x="5016" y="4387"/>
                    <a:pt x="4887" y="4397"/>
                  </a:cubicBezTo>
                  <a:cubicBezTo>
                    <a:pt x="4747" y="4407"/>
                    <a:pt x="4597" y="4407"/>
                    <a:pt x="4457" y="4407"/>
                  </a:cubicBezTo>
                  <a:cubicBezTo>
                    <a:pt x="4270" y="4407"/>
                    <a:pt x="4084" y="4411"/>
                    <a:pt x="3897" y="4411"/>
                  </a:cubicBezTo>
                  <a:cubicBezTo>
                    <a:pt x="3804" y="4411"/>
                    <a:pt x="3711" y="4410"/>
                    <a:pt x="3617" y="4407"/>
                  </a:cubicBezTo>
                  <a:cubicBezTo>
                    <a:pt x="3258" y="4397"/>
                    <a:pt x="2898" y="4367"/>
                    <a:pt x="2549" y="4327"/>
                  </a:cubicBezTo>
                  <a:cubicBezTo>
                    <a:pt x="2338" y="4297"/>
                    <a:pt x="2139" y="4257"/>
                    <a:pt x="1929" y="4217"/>
                  </a:cubicBezTo>
                  <a:cubicBezTo>
                    <a:pt x="1829" y="4187"/>
                    <a:pt x="1729" y="4167"/>
                    <a:pt x="1619" y="4137"/>
                  </a:cubicBezTo>
                  <a:cubicBezTo>
                    <a:pt x="1519" y="4117"/>
                    <a:pt x="1430" y="4077"/>
                    <a:pt x="1330" y="4037"/>
                  </a:cubicBezTo>
                  <a:cubicBezTo>
                    <a:pt x="1279" y="4017"/>
                    <a:pt x="1230" y="3997"/>
                    <a:pt x="1179" y="3967"/>
                  </a:cubicBezTo>
                  <a:cubicBezTo>
                    <a:pt x="1130" y="3937"/>
                    <a:pt x="1080" y="3907"/>
                    <a:pt x="1020" y="3877"/>
                  </a:cubicBezTo>
                  <a:lnTo>
                    <a:pt x="750" y="3697"/>
                  </a:lnTo>
                  <a:cubicBezTo>
                    <a:pt x="710" y="3657"/>
                    <a:pt x="670" y="3628"/>
                    <a:pt x="640" y="3588"/>
                  </a:cubicBezTo>
                  <a:cubicBezTo>
                    <a:pt x="610" y="3568"/>
                    <a:pt x="590" y="3548"/>
                    <a:pt x="570" y="3528"/>
                  </a:cubicBezTo>
                  <a:cubicBezTo>
                    <a:pt x="550" y="3488"/>
                    <a:pt x="530" y="3457"/>
                    <a:pt x="510" y="3428"/>
                  </a:cubicBezTo>
                  <a:cubicBezTo>
                    <a:pt x="480" y="3368"/>
                    <a:pt x="440" y="3317"/>
                    <a:pt x="410" y="3248"/>
                  </a:cubicBezTo>
                  <a:cubicBezTo>
                    <a:pt x="391" y="3198"/>
                    <a:pt x="371" y="3148"/>
                    <a:pt x="360" y="3098"/>
                  </a:cubicBezTo>
                  <a:cubicBezTo>
                    <a:pt x="331" y="3048"/>
                    <a:pt x="311" y="2988"/>
                    <a:pt x="300" y="2928"/>
                  </a:cubicBezTo>
                  <a:cubicBezTo>
                    <a:pt x="291" y="2848"/>
                    <a:pt x="291" y="2768"/>
                    <a:pt x="291" y="2688"/>
                  </a:cubicBezTo>
                  <a:cubicBezTo>
                    <a:pt x="300" y="2598"/>
                    <a:pt x="300" y="2509"/>
                    <a:pt x="311" y="2429"/>
                  </a:cubicBezTo>
                  <a:lnTo>
                    <a:pt x="340" y="2278"/>
                  </a:lnTo>
                  <a:cubicBezTo>
                    <a:pt x="351" y="2229"/>
                    <a:pt x="360" y="2178"/>
                    <a:pt x="380" y="2129"/>
                  </a:cubicBezTo>
                  <a:cubicBezTo>
                    <a:pt x="410" y="2029"/>
                    <a:pt x="450" y="1929"/>
                    <a:pt x="490" y="1829"/>
                  </a:cubicBezTo>
                  <a:cubicBezTo>
                    <a:pt x="560" y="1669"/>
                    <a:pt x="640" y="1519"/>
                    <a:pt x="740" y="1389"/>
                  </a:cubicBezTo>
                  <a:cubicBezTo>
                    <a:pt x="790" y="1329"/>
                    <a:pt x="840" y="1279"/>
                    <a:pt x="890" y="1230"/>
                  </a:cubicBezTo>
                  <a:cubicBezTo>
                    <a:pt x="950" y="1170"/>
                    <a:pt x="1000" y="1119"/>
                    <a:pt x="1070" y="1070"/>
                  </a:cubicBezTo>
                  <a:cubicBezTo>
                    <a:pt x="1130" y="1019"/>
                    <a:pt x="1210" y="979"/>
                    <a:pt x="1279" y="939"/>
                  </a:cubicBezTo>
                  <a:cubicBezTo>
                    <a:pt x="1370" y="890"/>
                    <a:pt x="1459" y="850"/>
                    <a:pt x="1550" y="810"/>
                  </a:cubicBezTo>
                  <a:cubicBezTo>
                    <a:pt x="1659" y="770"/>
                    <a:pt x="1769" y="720"/>
                    <a:pt x="1879" y="680"/>
                  </a:cubicBezTo>
                  <a:cubicBezTo>
                    <a:pt x="1919" y="660"/>
                    <a:pt x="1969" y="650"/>
                    <a:pt x="2019" y="630"/>
                  </a:cubicBezTo>
                  <a:lnTo>
                    <a:pt x="2109" y="600"/>
                  </a:lnTo>
                  <a:cubicBezTo>
                    <a:pt x="2239" y="560"/>
                    <a:pt x="2378" y="520"/>
                    <a:pt x="2518" y="490"/>
                  </a:cubicBezTo>
                  <a:cubicBezTo>
                    <a:pt x="2578" y="480"/>
                    <a:pt x="2629" y="460"/>
                    <a:pt x="2689" y="450"/>
                  </a:cubicBezTo>
                  <a:cubicBezTo>
                    <a:pt x="2789" y="430"/>
                    <a:pt x="2888" y="420"/>
                    <a:pt x="2988" y="400"/>
                  </a:cubicBezTo>
                  <a:cubicBezTo>
                    <a:pt x="3048" y="390"/>
                    <a:pt x="3108" y="390"/>
                    <a:pt x="3178" y="380"/>
                  </a:cubicBezTo>
                  <a:close/>
                  <a:moveTo>
                    <a:pt x="4017" y="0"/>
                  </a:moveTo>
                  <a:cubicBezTo>
                    <a:pt x="3877" y="11"/>
                    <a:pt x="3728" y="20"/>
                    <a:pt x="3588" y="31"/>
                  </a:cubicBezTo>
                  <a:cubicBezTo>
                    <a:pt x="3308" y="51"/>
                    <a:pt x="3028" y="90"/>
                    <a:pt x="2758" y="150"/>
                  </a:cubicBezTo>
                  <a:cubicBezTo>
                    <a:pt x="2529" y="200"/>
                    <a:pt x="2299" y="260"/>
                    <a:pt x="2069" y="330"/>
                  </a:cubicBezTo>
                  <a:cubicBezTo>
                    <a:pt x="1939" y="370"/>
                    <a:pt x="1809" y="420"/>
                    <a:pt x="1679" y="480"/>
                  </a:cubicBezTo>
                  <a:cubicBezTo>
                    <a:pt x="1559" y="530"/>
                    <a:pt x="1439" y="580"/>
                    <a:pt x="1319" y="640"/>
                  </a:cubicBezTo>
                  <a:cubicBezTo>
                    <a:pt x="1219" y="700"/>
                    <a:pt x="1110" y="750"/>
                    <a:pt x="1020" y="819"/>
                  </a:cubicBezTo>
                  <a:cubicBezTo>
                    <a:pt x="1010" y="830"/>
                    <a:pt x="1010" y="830"/>
                    <a:pt x="1000" y="830"/>
                  </a:cubicBezTo>
                  <a:cubicBezTo>
                    <a:pt x="980" y="839"/>
                    <a:pt x="960" y="859"/>
                    <a:pt x="940" y="870"/>
                  </a:cubicBezTo>
                  <a:cubicBezTo>
                    <a:pt x="880" y="910"/>
                    <a:pt x="820" y="959"/>
                    <a:pt x="770" y="1010"/>
                  </a:cubicBezTo>
                  <a:cubicBezTo>
                    <a:pt x="660" y="1099"/>
                    <a:pt x="570" y="1199"/>
                    <a:pt x="480" y="1319"/>
                  </a:cubicBezTo>
                  <a:cubicBezTo>
                    <a:pt x="410" y="1429"/>
                    <a:pt x="331" y="1549"/>
                    <a:pt x="271" y="1669"/>
                  </a:cubicBezTo>
                  <a:cubicBezTo>
                    <a:pt x="200" y="1789"/>
                    <a:pt x="140" y="1919"/>
                    <a:pt x="100" y="2058"/>
                  </a:cubicBezTo>
                  <a:cubicBezTo>
                    <a:pt x="51" y="2189"/>
                    <a:pt x="31" y="2329"/>
                    <a:pt x="11" y="2469"/>
                  </a:cubicBezTo>
                  <a:cubicBezTo>
                    <a:pt x="11" y="2538"/>
                    <a:pt x="0" y="2598"/>
                    <a:pt x="0" y="2658"/>
                  </a:cubicBezTo>
                  <a:cubicBezTo>
                    <a:pt x="0" y="2738"/>
                    <a:pt x="11" y="2818"/>
                    <a:pt x="31" y="2888"/>
                  </a:cubicBezTo>
                  <a:cubicBezTo>
                    <a:pt x="40" y="2958"/>
                    <a:pt x="60" y="3018"/>
                    <a:pt x="91" y="3078"/>
                  </a:cubicBezTo>
                  <a:cubicBezTo>
                    <a:pt x="111" y="3148"/>
                    <a:pt x="151" y="3218"/>
                    <a:pt x="180" y="3277"/>
                  </a:cubicBezTo>
                  <a:cubicBezTo>
                    <a:pt x="251" y="3408"/>
                    <a:pt x="331" y="3537"/>
                    <a:pt x="420" y="3648"/>
                  </a:cubicBezTo>
                  <a:cubicBezTo>
                    <a:pt x="470" y="3697"/>
                    <a:pt x="520" y="3757"/>
                    <a:pt x="570" y="3807"/>
                  </a:cubicBezTo>
                  <a:cubicBezTo>
                    <a:pt x="600" y="3837"/>
                    <a:pt x="630" y="3857"/>
                    <a:pt x="660" y="3887"/>
                  </a:cubicBezTo>
                  <a:cubicBezTo>
                    <a:pt x="690" y="3907"/>
                    <a:pt x="720" y="3937"/>
                    <a:pt x="750" y="3957"/>
                  </a:cubicBezTo>
                  <a:cubicBezTo>
                    <a:pt x="780" y="3997"/>
                    <a:pt x="830" y="4027"/>
                    <a:pt x="870" y="4057"/>
                  </a:cubicBezTo>
                  <a:lnTo>
                    <a:pt x="1020" y="4147"/>
                  </a:lnTo>
                  <a:cubicBezTo>
                    <a:pt x="1030" y="4157"/>
                    <a:pt x="1040" y="4157"/>
                    <a:pt x="1050" y="4167"/>
                  </a:cubicBezTo>
                  <a:cubicBezTo>
                    <a:pt x="1060" y="4177"/>
                    <a:pt x="1070" y="4177"/>
                    <a:pt x="1070" y="4187"/>
                  </a:cubicBezTo>
                  <a:cubicBezTo>
                    <a:pt x="1090" y="4197"/>
                    <a:pt x="1110" y="4207"/>
                    <a:pt x="1130" y="4207"/>
                  </a:cubicBezTo>
                  <a:cubicBezTo>
                    <a:pt x="1179" y="4227"/>
                    <a:pt x="1230" y="4257"/>
                    <a:pt x="1279" y="4277"/>
                  </a:cubicBezTo>
                  <a:cubicBezTo>
                    <a:pt x="1350" y="4317"/>
                    <a:pt x="1419" y="4347"/>
                    <a:pt x="1490" y="4367"/>
                  </a:cubicBezTo>
                  <a:cubicBezTo>
                    <a:pt x="1609" y="4417"/>
                    <a:pt x="1739" y="4456"/>
                    <a:pt x="1869" y="4487"/>
                  </a:cubicBezTo>
                  <a:cubicBezTo>
                    <a:pt x="1999" y="4527"/>
                    <a:pt x="2129" y="4556"/>
                    <a:pt x="2269" y="4587"/>
                  </a:cubicBezTo>
                  <a:cubicBezTo>
                    <a:pt x="2398" y="4616"/>
                    <a:pt x="2538" y="4647"/>
                    <a:pt x="2678" y="4667"/>
                  </a:cubicBezTo>
                  <a:cubicBezTo>
                    <a:pt x="2968" y="4707"/>
                    <a:pt x="3258" y="4736"/>
                    <a:pt x="3548" y="4756"/>
                  </a:cubicBezTo>
                  <a:cubicBezTo>
                    <a:pt x="3837" y="4767"/>
                    <a:pt x="4117" y="4767"/>
                    <a:pt x="4407" y="4776"/>
                  </a:cubicBezTo>
                  <a:cubicBezTo>
                    <a:pt x="4547" y="4776"/>
                    <a:pt x="4677" y="4776"/>
                    <a:pt x="4816" y="4767"/>
                  </a:cubicBezTo>
                  <a:cubicBezTo>
                    <a:pt x="4967" y="4767"/>
                    <a:pt x="5107" y="4747"/>
                    <a:pt x="5256" y="4736"/>
                  </a:cubicBezTo>
                  <a:cubicBezTo>
                    <a:pt x="5406" y="4716"/>
                    <a:pt x="5556" y="4696"/>
                    <a:pt x="5716" y="4667"/>
                  </a:cubicBezTo>
                  <a:cubicBezTo>
                    <a:pt x="5846" y="4647"/>
                    <a:pt x="5986" y="4627"/>
                    <a:pt x="6115" y="4596"/>
                  </a:cubicBezTo>
                  <a:cubicBezTo>
                    <a:pt x="6255" y="4567"/>
                    <a:pt x="6386" y="4527"/>
                    <a:pt x="6525" y="4496"/>
                  </a:cubicBezTo>
                  <a:cubicBezTo>
                    <a:pt x="6655" y="4456"/>
                    <a:pt x="6795" y="4417"/>
                    <a:pt x="6925" y="4377"/>
                  </a:cubicBezTo>
                  <a:cubicBezTo>
                    <a:pt x="7065" y="4327"/>
                    <a:pt x="7205" y="4267"/>
                    <a:pt x="7345" y="4207"/>
                  </a:cubicBezTo>
                  <a:cubicBezTo>
                    <a:pt x="7465" y="4147"/>
                    <a:pt x="7585" y="4077"/>
                    <a:pt x="7704" y="3997"/>
                  </a:cubicBezTo>
                  <a:cubicBezTo>
                    <a:pt x="7824" y="3917"/>
                    <a:pt x="7944" y="3827"/>
                    <a:pt x="8064" y="3727"/>
                  </a:cubicBezTo>
                  <a:cubicBezTo>
                    <a:pt x="8114" y="3688"/>
                    <a:pt x="8174" y="3637"/>
                    <a:pt x="8224" y="3588"/>
                  </a:cubicBezTo>
                  <a:cubicBezTo>
                    <a:pt x="8274" y="3548"/>
                    <a:pt x="8314" y="3497"/>
                    <a:pt x="8354" y="3448"/>
                  </a:cubicBezTo>
                  <a:cubicBezTo>
                    <a:pt x="8404" y="3388"/>
                    <a:pt x="8444" y="3328"/>
                    <a:pt x="8484" y="3268"/>
                  </a:cubicBezTo>
                  <a:cubicBezTo>
                    <a:pt x="8524" y="3218"/>
                    <a:pt x="8544" y="3158"/>
                    <a:pt x="8573" y="3098"/>
                  </a:cubicBezTo>
                  <a:cubicBezTo>
                    <a:pt x="8613" y="3028"/>
                    <a:pt x="8644" y="2958"/>
                    <a:pt x="8664" y="2888"/>
                  </a:cubicBezTo>
                  <a:cubicBezTo>
                    <a:pt x="8693" y="2828"/>
                    <a:pt x="8713" y="2768"/>
                    <a:pt x="8733" y="2708"/>
                  </a:cubicBezTo>
                  <a:cubicBezTo>
                    <a:pt x="8773" y="2558"/>
                    <a:pt x="8793" y="2418"/>
                    <a:pt x="8793" y="2269"/>
                  </a:cubicBezTo>
                  <a:lnTo>
                    <a:pt x="8793" y="2089"/>
                  </a:lnTo>
                  <a:cubicBezTo>
                    <a:pt x="8784" y="2009"/>
                    <a:pt x="8784" y="1929"/>
                    <a:pt x="8764" y="1849"/>
                  </a:cubicBezTo>
                  <a:cubicBezTo>
                    <a:pt x="8753" y="1789"/>
                    <a:pt x="8733" y="1729"/>
                    <a:pt x="8704" y="1669"/>
                  </a:cubicBezTo>
                  <a:lnTo>
                    <a:pt x="8613" y="1459"/>
                  </a:lnTo>
                  <a:cubicBezTo>
                    <a:pt x="8553" y="1329"/>
                    <a:pt x="8473" y="1219"/>
                    <a:pt x="8374" y="1119"/>
                  </a:cubicBezTo>
                  <a:cubicBezTo>
                    <a:pt x="8324" y="1079"/>
                    <a:pt x="8284" y="1039"/>
                    <a:pt x="8234" y="1010"/>
                  </a:cubicBezTo>
                  <a:cubicBezTo>
                    <a:pt x="8174" y="959"/>
                    <a:pt x="8124" y="910"/>
                    <a:pt x="8054" y="870"/>
                  </a:cubicBezTo>
                  <a:cubicBezTo>
                    <a:pt x="7954" y="810"/>
                    <a:pt x="7844" y="750"/>
                    <a:pt x="7734" y="680"/>
                  </a:cubicBezTo>
                  <a:cubicBezTo>
                    <a:pt x="7625" y="610"/>
                    <a:pt x="7514" y="540"/>
                    <a:pt x="7405" y="480"/>
                  </a:cubicBezTo>
                  <a:cubicBezTo>
                    <a:pt x="7265" y="420"/>
                    <a:pt x="7125" y="360"/>
                    <a:pt x="6985" y="320"/>
                  </a:cubicBezTo>
                  <a:cubicBezTo>
                    <a:pt x="6725" y="240"/>
                    <a:pt x="6465" y="200"/>
                    <a:pt x="6195" y="160"/>
                  </a:cubicBezTo>
                  <a:cubicBezTo>
                    <a:pt x="6046" y="140"/>
                    <a:pt x="5906" y="120"/>
                    <a:pt x="5756" y="120"/>
                  </a:cubicBezTo>
                  <a:cubicBezTo>
                    <a:pt x="5686" y="110"/>
                    <a:pt x="5616" y="110"/>
                    <a:pt x="5536" y="110"/>
                  </a:cubicBezTo>
                  <a:cubicBezTo>
                    <a:pt x="5466" y="100"/>
                    <a:pt x="5386" y="90"/>
                    <a:pt x="5306" y="80"/>
                  </a:cubicBezTo>
                  <a:cubicBezTo>
                    <a:pt x="5167" y="60"/>
                    <a:pt x="5016" y="51"/>
                    <a:pt x="4867" y="31"/>
                  </a:cubicBezTo>
                  <a:cubicBezTo>
                    <a:pt x="4737" y="20"/>
                    <a:pt x="4597" y="11"/>
                    <a:pt x="4457" y="11"/>
                  </a:cubicBezTo>
                  <a:cubicBezTo>
                    <a:pt x="4347" y="11"/>
                    <a:pt x="4237" y="0"/>
                    <a:pt x="4127"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4"/>
            <p:cNvSpPr/>
            <p:nvPr/>
          </p:nvSpPr>
          <p:spPr>
            <a:xfrm flipH="1">
              <a:off x="4509421" y="666241"/>
              <a:ext cx="4500902" cy="4090103"/>
            </a:xfrm>
            <a:custGeom>
              <a:avLst/>
              <a:gdLst/>
              <a:ahLst/>
              <a:cxnLst/>
              <a:rect l="l" t="t" r="r" b="b"/>
              <a:pathLst>
                <a:path w="69453" h="63114" extrusionOk="0">
                  <a:moveTo>
                    <a:pt x="33063" y="1160"/>
                  </a:moveTo>
                  <a:cubicBezTo>
                    <a:pt x="33053" y="1169"/>
                    <a:pt x="33053" y="1189"/>
                    <a:pt x="33043" y="1209"/>
                  </a:cubicBezTo>
                  <a:lnTo>
                    <a:pt x="33043" y="1309"/>
                  </a:lnTo>
                  <a:lnTo>
                    <a:pt x="33033" y="1329"/>
                  </a:lnTo>
                  <a:lnTo>
                    <a:pt x="33033" y="1400"/>
                  </a:lnTo>
                  <a:lnTo>
                    <a:pt x="33033" y="1409"/>
                  </a:lnTo>
                  <a:cubicBezTo>
                    <a:pt x="33033" y="1460"/>
                    <a:pt x="33033" y="1520"/>
                    <a:pt x="33023" y="1569"/>
                  </a:cubicBezTo>
                  <a:cubicBezTo>
                    <a:pt x="33023" y="1589"/>
                    <a:pt x="33023" y="1609"/>
                    <a:pt x="33013" y="1629"/>
                  </a:cubicBezTo>
                  <a:lnTo>
                    <a:pt x="33003" y="1639"/>
                  </a:lnTo>
                  <a:lnTo>
                    <a:pt x="32983" y="1639"/>
                  </a:lnTo>
                  <a:cubicBezTo>
                    <a:pt x="32973" y="1649"/>
                    <a:pt x="32963" y="1649"/>
                    <a:pt x="32963" y="1659"/>
                  </a:cubicBezTo>
                  <a:cubicBezTo>
                    <a:pt x="32953" y="1669"/>
                    <a:pt x="32933" y="1669"/>
                    <a:pt x="32923" y="1679"/>
                  </a:cubicBezTo>
                  <a:cubicBezTo>
                    <a:pt x="32893" y="1699"/>
                    <a:pt x="32863" y="1709"/>
                    <a:pt x="32823" y="1729"/>
                  </a:cubicBezTo>
                  <a:lnTo>
                    <a:pt x="32813" y="1729"/>
                  </a:lnTo>
                  <a:lnTo>
                    <a:pt x="32803" y="1739"/>
                  </a:lnTo>
                  <a:lnTo>
                    <a:pt x="32794" y="1739"/>
                  </a:lnTo>
                  <a:lnTo>
                    <a:pt x="32754" y="1769"/>
                  </a:lnTo>
                  <a:lnTo>
                    <a:pt x="32734" y="1779"/>
                  </a:lnTo>
                  <a:cubicBezTo>
                    <a:pt x="32654" y="1809"/>
                    <a:pt x="32583" y="1849"/>
                    <a:pt x="32523" y="1879"/>
                  </a:cubicBezTo>
                  <a:cubicBezTo>
                    <a:pt x="32423" y="1929"/>
                    <a:pt x="32334" y="1979"/>
                    <a:pt x="32244" y="2039"/>
                  </a:cubicBezTo>
                  <a:cubicBezTo>
                    <a:pt x="32194" y="2079"/>
                    <a:pt x="32144" y="2109"/>
                    <a:pt x="32094" y="2139"/>
                  </a:cubicBezTo>
                  <a:lnTo>
                    <a:pt x="31984" y="2219"/>
                  </a:lnTo>
                  <a:cubicBezTo>
                    <a:pt x="31934" y="2249"/>
                    <a:pt x="31884" y="2279"/>
                    <a:pt x="31824" y="2319"/>
                  </a:cubicBezTo>
                  <a:cubicBezTo>
                    <a:pt x="31794" y="2339"/>
                    <a:pt x="31754" y="2359"/>
                    <a:pt x="31724" y="2379"/>
                  </a:cubicBezTo>
                  <a:cubicBezTo>
                    <a:pt x="31674" y="2408"/>
                    <a:pt x="31634" y="2439"/>
                    <a:pt x="31584" y="2468"/>
                  </a:cubicBezTo>
                  <a:cubicBezTo>
                    <a:pt x="31544" y="2499"/>
                    <a:pt x="31504" y="2519"/>
                    <a:pt x="31464" y="2548"/>
                  </a:cubicBezTo>
                  <a:lnTo>
                    <a:pt x="31444" y="2559"/>
                  </a:lnTo>
                  <a:lnTo>
                    <a:pt x="31435" y="2559"/>
                  </a:lnTo>
                  <a:lnTo>
                    <a:pt x="31415" y="2579"/>
                  </a:lnTo>
                  <a:cubicBezTo>
                    <a:pt x="31344" y="2619"/>
                    <a:pt x="31264" y="2668"/>
                    <a:pt x="31184" y="2719"/>
                  </a:cubicBezTo>
                  <a:cubicBezTo>
                    <a:pt x="31135" y="2748"/>
                    <a:pt x="31075" y="2778"/>
                    <a:pt x="31015" y="2808"/>
                  </a:cubicBezTo>
                  <a:lnTo>
                    <a:pt x="31005" y="2818"/>
                  </a:lnTo>
                  <a:cubicBezTo>
                    <a:pt x="30965" y="2838"/>
                    <a:pt x="30935" y="2858"/>
                    <a:pt x="30895" y="2878"/>
                  </a:cubicBezTo>
                  <a:cubicBezTo>
                    <a:pt x="30865" y="2898"/>
                    <a:pt x="30825" y="2918"/>
                    <a:pt x="30795" y="2938"/>
                  </a:cubicBezTo>
                  <a:lnTo>
                    <a:pt x="30775" y="2948"/>
                  </a:lnTo>
                  <a:lnTo>
                    <a:pt x="30755" y="2958"/>
                  </a:lnTo>
                  <a:lnTo>
                    <a:pt x="30725" y="2978"/>
                  </a:lnTo>
                  <a:cubicBezTo>
                    <a:pt x="30685" y="2998"/>
                    <a:pt x="30645" y="3028"/>
                    <a:pt x="30605" y="3048"/>
                  </a:cubicBezTo>
                  <a:cubicBezTo>
                    <a:pt x="30535" y="3088"/>
                    <a:pt x="30455" y="3128"/>
                    <a:pt x="30376" y="3168"/>
                  </a:cubicBezTo>
                  <a:lnTo>
                    <a:pt x="30365" y="3178"/>
                  </a:lnTo>
                  <a:lnTo>
                    <a:pt x="30356" y="3188"/>
                  </a:lnTo>
                  <a:lnTo>
                    <a:pt x="30336" y="3198"/>
                  </a:lnTo>
                  <a:lnTo>
                    <a:pt x="30285" y="3218"/>
                  </a:lnTo>
                  <a:cubicBezTo>
                    <a:pt x="30205" y="3258"/>
                    <a:pt x="30116" y="3308"/>
                    <a:pt x="30036" y="3358"/>
                  </a:cubicBezTo>
                  <a:cubicBezTo>
                    <a:pt x="29956" y="3398"/>
                    <a:pt x="29876" y="3448"/>
                    <a:pt x="29816" y="3478"/>
                  </a:cubicBezTo>
                  <a:lnTo>
                    <a:pt x="29746" y="3527"/>
                  </a:lnTo>
                  <a:lnTo>
                    <a:pt x="29706" y="3547"/>
                  </a:lnTo>
                  <a:lnTo>
                    <a:pt x="29686" y="3558"/>
                  </a:lnTo>
                  <a:lnTo>
                    <a:pt x="29676" y="3567"/>
                  </a:lnTo>
                  <a:cubicBezTo>
                    <a:pt x="29606" y="3607"/>
                    <a:pt x="29526" y="3658"/>
                    <a:pt x="29456" y="3698"/>
                  </a:cubicBezTo>
                  <a:cubicBezTo>
                    <a:pt x="29416" y="3727"/>
                    <a:pt x="29376" y="3747"/>
                    <a:pt x="29336" y="3778"/>
                  </a:cubicBezTo>
                  <a:lnTo>
                    <a:pt x="29176" y="3878"/>
                  </a:lnTo>
                  <a:cubicBezTo>
                    <a:pt x="29117" y="3907"/>
                    <a:pt x="29057" y="3947"/>
                    <a:pt x="28997" y="3978"/>
                  </a:cubicBezTo>
                  <a:cubicBezTo>
                    <a:pt x="28877" y="4057"/>
                    <a:pt x="28746" y="4127"/>
                    <a:pt x="28627" y="4207"/>
                  </a:cubicBezTo>
                  <a:cubicBezTo>
                    <a:pt x="28417" y="4347"/>
                    <a:pt x="28237" y="4467"/>
                    <a:pt x="28067" y="4567"/>
                  </a:cubicBezTo>
                  <a:lnTo>
                    <a:pt x="28037" y="4587"/>
                  </a:lnTo>
                  <a:lnTo>
                    <a:pt x="28027" y="4587"/>
                  </a:lnTo>
                  <a:cubicBezTo>
                    <a:pt x="27947" y="4637"/>
                    <a:pt x="27867" y="4687"/>
                    <a:pt x="27787" y="4746"/>
                  </a:cubicBezTo>
                  <a:cubicBezTo>
                    <a:pt x="27698" y="4797"/>
                    <a:pt x="27607" y="4857"/>
                    <a:pt x="27507" y="4917"/>
                  </a:cubicBezTo>
                  <a:lnTo>
                    <a:pt x="27478" y="4937"/>
                  </a:lnTo>
                  <a:lnTo>
                    <a:pt x="27468" y="4937"/>
                  </a:lnTo>
                  <a:lnTo>
                    <a:pt x="27448" y="4946"/>
                  </a:lnTo>
                  <a:cubicBezTo>
                    <a:pt x="27398" y="4977"/>
                    <a:pt x="27318" y="5026"/>
                    <a:pt x="27258" y="5066"/>
                  </a:cubicBezTo>
                  <a:lnTo>
                    <a:pt x="27228" y="5077"/>
                  </a:lnTo>
                  <a:lnTo>
                    <a:pt x="27218" y="5086"/>
                  </a:lnTo>
                  <a:lnTo>
                    <a:pt x="26978" y="4966"/>
                  </a:lnTo>
                  <a:cubicBezTo>
                    <a:pt x="26928" y="4937"/>
                    <a:pt x="26868" y="4906"/>
                    <a:pt x="26818" y="4877"/>
                  </a:cubicBezTo>
                  <a:cubicBezTo>
                    <a:pt x="26788" y="4857"/>
                    <a:pt x="26758" y="4846"/>
                    <a:pt x="26728" y="4826"/>
                  </a:cubicBezTo>
                  <a:cubicBezTo>
                    <a:pt x="26679" y="4797"/>
                    <a:pt x="26628" y="4777"/>
                    <a:pt x="26588" y="4757"/>
                  </a:cubicBezTo>
                  <a:lnTo>
                    <a:pt x="26688" y="4697"/>
                  </a:lnTo>
                  <a:lnTo>
                    <a:pt x="26719" y="4667"/>
                  </a:lnTo>
                  <a:cubicBezTo>
                    <a:pt x="26778" y="4637"/>
                    <a:pt x="26838" y="4597"/>
                    <a:pt x="26898" y="4547"/>
                  </a:cubicBezTo>
                  <a:cubicBezTo>
                    <a:pt x="26948" y="4507"/>
                    <a:pt x="27008" y="4467"/>
                    <a:pt x="27048" y="4427"/>
                  </a:cubicBezTo>
                  <a:lnTo>
                    <a:pt x="27058" y="4427"/>
                  </a:lnTo>
                  <a:lnTo>
                    <a:pt x="27058" y="4417"/>
                  </a:lnTo>
                  <a:lnTo>
                    <a:pt x="27068" y="4417"/>
                  </a:lnTo>
                  <a:cubicBezTo>
                    <a:pt x="27108" y="4377"/>
                    <a:pt x="27148" y="4347"/>
                    <a:pt x="27198" y="4317"/>
                  </a:cubicBezTo>
                  <a:cubicBezTo>
                    <a:pt x="27278" y="4247"/>
                    <a:pt x="27358" y="4197"/>
                    <a:pt x="27428" y="4147"/>
                  </a:cubicBezTo>
                  <a:cubicBezTo>
                    <a:pt x="27487" y="4107"/>
                    <a:pt x="27547" y="4077"/>
                    <a:pt x="27598" y="4037"/>
                  </a:cubicBezTo>
                  <a:lnTo>
                    <a:pt x="27607" y="4037"/>
                  </a:lnTo>
                  <a:cubicBezTo>
                    <a:pt x="27627" y="4027"/>
                    <a:pt x="27647" y="4017"/>
                    <a:pt x="27667" y="3997"/>
                  </a:cubicBezTo>
                  <a:cubicBezTo>
                    <a:pt x="27718" y="3967"/>
                    <a:pt x="27778" y="3938"/>
                    <a:pt x="27827" y="3907"/>
                  </a:cubicBezTo>
                  <a:lnTo>
                    <a:pt x="27838" y="3898"/>
                  </a:lnTo>
                  <a:lnTo>
                    <a:pt x="27847" y="3887"/>
                  </a:lnTo>
                  <a:cubicBezTo>
                    <a:pt x="27947" y="3838"/>
                    <a:pt x="28037" y="3778"/>
                    <a:pt x="28127" y="3727"/>
                  </a:cubicBezTo>
                  <a:cubicBezTo>
                    <a:pt x="28307" y="3627"/>
                    <a:pt x="28467" y="3538"/>
                    <a:pt x="28617" y="3458"/>
                  </a:cubicBezTo>
                  <a:cubicBezTo>
                    <a:pt x="28687" y="3428"/>
                    <a:pt x="28746" y="3398"/>
                    <a:pt x="28817" y="3368"/>
                  </a:cubicBezTo>
                  <a:lnTo>
                    <a:pt x="28826" y="3358"/>
                  </a:lnTo>
                  <a:lnTo>
                    <a:pt x="28857" y="3348"/>
                  </a:lnTo>
                  <a:lnTo>
                    <a:pt x="28866" y="3348"/>
                  </a:lnTo>
                  <a:lnTo>
                    <a:pt x="28866" y="3338"/>
                  </a:lnTo>
                  <a:cubicBezTo>
                    <a:pt x="28966" y="3298"/>
                    <a:pt x="29057" y="3248"/>
                    <a:pt x="29157" y="3198"/>
                  </a:cubicBezTo>
                  <a:lnTo>
                    <a:pt x="29196" y="3178"/>
                  </a:lnTo>
                  <a:lnTo>
                    <a:pt x="29216" y="3168"/>
                  </a:lnTo>
                  <a:cubicBezTo>
                    <a:pt x="29356" y="3098"/>
                    <a:pt x="29496" y="3028"/>
                    <a:pt x="29646" y="2958"/>
                  </a:cubicBezTo>
                  <a:cubicBezTo>
                    <a:pt x="29726" y="2918"/>
                    <a:pt x="29945" y="2818"/>
                    <a:pt x="30156" y="2708"/>
                  </a:cubicBezTo>
                  <a:lnTo>
                    <a:pt x="30196" y="2688"/>
                  </a:lnTo>
                  <a:lnTo>
                    <a:pt x="30205" y="2679"/>
                  </a:lnTo>
                  <a:lnTo>
                    <a:pt x="30236" y="2668"/>
                  </a:lnTo>
                  <a:cubicBezTo>
                    <a:pt x="30405" y="2579"/>
                    <a:pt x="30525" y="2519"/>
                    <a:pt x="30665" y="2459"/>
                  </a:cubicBezTo>
                  <a:cubicBezTo>
                    <a:pt x="30845" y="2368"/>
                    <a:pt x="31015" y="2288"/>
                    <a:pt x="31175" y="2209"/>
                  </a:cubicBezTo>
                  <a:lnTo>
                    <a:pt x="31255" y="2169"/>
                  </a:lnTo>
                  <a:cubicBezTo>
                    <a:pt x="31375" y="2109"/>
                    <a:pt x="31515" y="2029"/>
                    <a:pt x="31664" y="1959"/>
                  </a:cubicBezTo>
                  <a:cubicBezTo>
                    <a:pt x="31684" y="1939"/>
                    <a:pt x="31704" y="1929"/>
                    <a:pt x="31734" y="1919"/>
                  </a:cubicBezTo>
                  <a:lnTo>
                    <a:pt x="31744" y="1909"/>
                  </a:lnTo>
                  <a:cubicBezTo>
                    <a:pt x="31794" y="1879"/>
                    <a:pt x="31844" y="1859"/>
                    <a:pt x="31894" y="1829"/>
                  </a:cubicBezTo>
                  <a:cubicBezTo>
                    <a:pt x="31954" y="1799"/>
                    <a:pt x="32004" y="1769"/>
                    <a:pt x="32054" y="1749"/>
                  </a:cubicBezTo>
                  <a:lnTo>
                    <a:pt x="32144" y="1699"/>
                  </a:lnTo>
                  <a:lnTo>
                    <a:pt x="32204" y="1669"/>
                  </a:lnTo>
                  <a:cubicBezTo>
                    <a:pt x="32264" y="1639"/>
                    <a:pt x="32323" y="1599"/>
                    <a:pt x="32383" y="1569"/>
                  </a:cubicBezTo>
                  <a:cubicBezTo>
                    <a:pt x="32463" y="1529"/>
                    <a:pt x="32534" y="1489"/>
                    <a:pt x="32623" y="1429"/>
                  </a:cubicBezTo>
                  <a:lnTo>
                    <a:pt x="32634" y="1420"/>
                  </a:lnTo>
                  <a:lnTo>
                    <a:pt x="32654" y="1409"/>
                  </a:lnTo>
                  <a:cubicBezTo>
                    <a:pt x="32714" y="1369"/>
                    <a:pt x="32783" y="1329"/>
                    <a:pt x="32843" y="1289"/>
                  </a:cubicBezTo>
                  <a:cubicBezTo>
                    <a:pt x="32913" y="1249"/>
                    <a:pt x="32983" y="1200"/>
                    <a:pt x="33043" y="1160"/>
                  </a:cubicBezTo>
                  <a:close/>
                  <a:moveTo>
                    <a:pt x="33333" y="1080"/>
                  </a:moveTo>
                  <a:cubicBezTo>
                    <a:pt x="33353" y="1089"/>
                    <a:pt x="33383" y="1089"/>
                    <a:pt x="33413" y="1100"/>
                  </a:cubicBezTo>
                  <a:lnTo>
                    <a:pt x="33463" y="1109"/>
                  </a:lnTo>
                  <a:cubicBezTo>
                    <a:pt x="33513" y="1120"/>
                    <a:pt x="33562" y="1140"/>
                    <a:pt x="33613" y="1149"/>
                  </a:cubicBezTo>
                  <a:cubicBezTo>
                    <a:pt x="33653" y="1160"/>
                    <a:pt x="33682" y="1180"/>
                    <a:pt x="33722" y="1189"/>
                  </a:cubicBezTo>
                  <a:cubicBezTo>
                    <a:pt x="33742" y="1200"/>
                    <a:pt x="33773" y="1220"/>
                    <a:pt x="33802" y="1229"/>
                  </a:cubicBezTo>
                  <a:lnTo>
                    <a:pt x="33813" y="1229"/>
                  </a:lnTo>
                  <a:cubicBezTo>
                    <a:pt x="33853" y="1260"/>
                    <a:pt x="33902" y="1280"/>
                    <a:pt x="33953" y="1300"/>
                  </a:cubicBezTo>
                  <a:cubicBezTo>
                    <a:pt x="33982" y="1320"/>
                    <a:pt x="34012" y="1329"/>
                    <a:pt x="34042" y="1340"/>
                  </a:cubicBezTo>
                  <a:lnTo>
                    <a:pt x="34052" y="1340"/>
                  </a:lnTo>
                  <a:cubicBezTo>
                    <a:pt x="34092" y="1360"/>
                    <a:pt x="34132" y="1380"/>
                    <a:pt x="34182" y="1400"/>
                  </a:cubicBezTo>
                  <a:cubicBezTo>
                    <a:pt x="34262" y="1440"/>
                    <a:pt x="34342" y="1489"/>
                    <a:pt x="34412" y="1540"/>
                  </a:cubicBezTo>
                  <a:lnTo>
                    <a:pt x="34422" y="1540"/>
                  </a:lnTo>
                  <a:cubicBezTo>
                    <a:pt x="34492" y="1589"/>
                    <a:pt x="34572" y="1629"/>
                    <a:pt x="34652" y="1669"/>
                  </a:cubicBezTo>
                  <a:cubicBezTo>
                    <a:pt x="34722" y="1709"/>
                    <a:pt x="34801" y="1749"/>
                    <a:pt x="34852" y="1779"/>
                  </a:cubicBezTo>
                  <a:lnTo>
                    <a:pt x="34881" y="1789"/>
                  </a:lnTo>
                  <a:lnTo>
                    <a:pt x="34892" y="1789"/>
                  </a:lnTo>
                  <a:cubicBezTo>
                    <a:pt x="34952" y="1819"/>
                    <a:pt x="35041" y="1869"/>
                    <a:pt x="35121" y="1909"/>
                  </a:cubicBezTo>
                  <a:cubicBezTo>
                    <a:pt x="35221" y="1959"/>
                    <a:pt x="35301" y="1999"/>
                    <a:pt x="35371" y="2029"/>
                  </a:cubicBezTo>
                  <a:cubicBezTo>
                    <a:pt x="35411" y="2049"/>
                    <a:pt x="35461" y="2069"/>
                    <a:pt x="35501" y="2089"/>
                  </a:cubicBezTo>
                  <a:lnTo>
                    <a:pt x="35511" y="2099"/>
                  </a:lnTo>
                  <a:lnTo>
                    <a:pt x="35521" y="2099"/>
                  </a:lnTo>
                  <a:cubicBezTo>
                    <a:pt x="35561" y="2119"/>
                    <a:pt x="35591" y="2129"/>
                    <a:pt x="35621" y="2149"/>
                  </a:cubicBezTo>
                  <a:cubicBezTo>
                    <a:pt x="35711" y="2189"/>
                    <a:pt x="35791" y="2229"/>
                    <a:pt x="35871" y="2269"/>
                  </a:cubicBezTo>
                  <a:cubicBezTo>
                    <a:pt x="35891" y="2279"/>
                    <a:pt x="35921" y="2299"/>
                    <a:pt x="35940" y="2308"/>
                  </a:cubicBezTo>
                  <a:lnTo>
                    <a:pt x="35951" y="2319"/>
                  </a:lnTo>
                  <a:lnTo>
                    <a:pt x="35980" y="2328"/>
                  </a:lnTo>
                  <a:cubicBezTo>
                    <a:pt x="36020" y="2359"/>
                    <a:pt x="36060" y="2379"/>
                    <a:pt x="36111" y="2408"/>
                  </a:cubicBezTo>
                  <a:cubicBezTo>
                    <a:pt x="36171" y="2439"/>
                    <a:pt x="36240" y="2468"/>
                    <a:pt x="36300" y="2499"/>
                  </a:cubicBezTo>
                  <a:lnTo>
                    <a:pt x="36351" y="2519"/>
                  </a:lnTo>
                  <a:lnTo>
                    <a:pt x="36380" y="2528"/>
                  </a:lnTo>
                  <a:lnTo>
                    <a:pt x="36391" y="2539"/>
                  </a:lnTo>
                  <a:cubicBezTo>
                    <a:pt x="36460" y="2559"/>
                    <a:pt x="36530" y="2599"/>
                    <a:pt x="36600" y="2628"/>
                  </a:cubicBezTo>
                  <a:cubicBezTo>
                    <a:pt x="36690" y="2679"/>
                    <a:pt x="36780" y="2739"/>
                    <a:pt x="36850" y="2778"/>
                  </a:cubicBezTo>
                  <a:lnTo>
                    <a:pt x="37090" y="2928"/>
                  </a:lnTo>
                  <a:cubicBezTo>
                    <a:pt x="37179" y="2978"/>
                    <a:pt x="37279" y="3028"/>
                    <a:pt x="37350" y="3068"/>
                  </a:cubicBezTo>
                  <a:lnTo>
                    <a:pt x="37359" y="3068"/>
                  </a:lnTo>
                  <a:lnTo>
                    <a:pt x="37370" y="3078"/>
                  </a:lnTo>
                  <a:cubicBezTo>
                    <a:pt x="37439" y="3108"/>
                    <a:pt x="37499" y="3148"/>
                    <a:pt x="37559" y="3178"/>
                  </a:cubicBezTo>
                  <a:lnTo>
                    <a:pt x="37709" y="3268"/>
                  </a:lnTo>
                  <a:lnTo>
                    <a:pt x="37719" y="3268"/>
                  </a:lnTo>
                  <a:lnTo>
                    <a:pt x="37719" y="3278"/>
                  </a:lnTo>
                  <a:cubicBezTo>
                    <a:pt x="37749" y="3288"/>
                    <a:pt x="37779" y="3308"/>
                    <a:pt x="37809" y="3318"/>
                  </a:cubicBezTo>
                  <a:cubicBezTo>
                    <a:pt x="37829" y="3338"/>
                    <a:pt x="37849" y="3348"/>
                    <a:pt x="37869" y="3358"/>
                  </a:cubicBezTo>
                  <a:lnTo>
                    <a:pt x="37899" y="3378"/>
                  </a:lnTo>
                  <a:cubicBezTo>
                    <a:pt x="37939" y="3408"/>
                    <a:pt x="37989" y="3428"/>
                    <a:pt x="38039" y="3458"/>
                  </a:cubicBezTo>
                  <a:cubicBezTo>
                    <a:pt x="38099" y="3498"/>
                    <a:pt x="38169" y="3538"/>
                    <a:pt x="38239" y="3578"/>
                  </a:cubicBezTo>
                  <a:lnTo>
                    <a:pt x="38249" y="3587"/>
                  </a:lnTo>
                  <a:lnTo>
                    <a:pt x="38259" y="3587"/>
                  </a:lnTo>
                  <a:cubicBezTo>
                    <a:pt x="38339" y="3638"/>
                    <a:pt x="38429" y="3687"/>
                    <a:pt x="38509" y="3738"/>
                  </a:cubicBezTo>
                  <a:cubicBezTo>
                    <a:pt x="38629" y="3807"/>
                    <a:pt x="38758" y="3898"/>
                    <a:pt x="38858" y="3958"/>
                  </a:cubicBezTo>
                  <a:lnTo>
                    <a:pt x="38868" y="3967"/>
                  </a:lnTo>
                  <a:lnTo>
                    <a:pt x="38888" y="3978"/>
                  </a:lnTo>
                  <a:lnTo>
                    <a:pt x="38948" y="4017"/>
                  </a:lnTo>
                  <a:cubicBezTo>
                    <a:pt x="39028" y="4067"/>
                    <a:pt x="39098" y="4117"/>
                    <a:pt x="39168" y="4157"/>
                  </a:cubicBezTo>
                  <a:lnTo>
                    <a:pt x="39178" y="4157"/>
                  </a:lnTo>
                  <a:lnTo>
                    <a:pt x="39188" y="4167"/>
                  </a:lnTo>
                  <a:cubicBezTo>
                    <a:pt x="39258" y="4207"/>
                    <a:pt x="39338" y="4257"/>
                    <a:pt x="39418" y="4307"/>
                  </a:cubicBezTo>
                  <a:lnTo>
                    <a:pt x="39657" y="4457"/>
                  </a:lnTo>
                  <a:cubicBezTo>
                    <a:pt x="39728" y="4507"/>
                    <a:pt x="39797" y="4547"/>
                    <a:pt x="39877" y="4597"/>
                  </a:cubicBezTo>
                  <a:cubicBezTo>
                    <a:pt x="39948" y="4647"/>
                    <a:pt x="40017" y="4687"/>
                    <a:pt x="40097" y="4746"/>
                  </a:cubicBezTo>
                  <a:cubicBezTo>
                    <a:pt x="40187" y="4806"/>
                    <a:pt x="40257" y="4857"/>
                    <a:pt x="40317" y="4886"/>
                  </a:cubicBezTo>
                  <a:cubicBezTo>
                    <a:pt x="40387" y="4937"/>
                    <a:pt x="40457" y="4977"/>
                    <a:pt x="40517" y="5017"/>
                  </a:cubicBezTo>
                  <a:lnTo>
                    <a:pt x="40537" y="5026"/>
                  </a:lnTo>
                  <a:cubicBezTo>
                    <a:pt x="40607" y="5066"/>
                    <a:pt x="40687" y="5117"/>
                    <a:pt x="40757" y="5166"/>
                  </a:cubicBezTo>
                  <a:cubicBezTo>
                    <a:pt x="40936" y="5266"/>
                    <a:pt x="41087" y="5356"/>
                    <a:pt x="41236" y="5436"/>
                  </a:cubicBezTo>
                  <a:lnTo>
                    <a:pt x="41306" y="5476"/>
                  </a:lnTo>
                  <a:cubicBezTo>
                    <a:pt x="41366" y="5506"/>
                    <a:pt x="41426" y="5536"/>
                    <a:pt x="41476" y="5566"/>
                  </a:cubicBezTo>
                  <a:cubicBezTo>
                    <a:pt x="41556" y="5606"/>
                    <a:pt x="41626" y="5656"/>
                    <a:pt x="41706" y="5706"/>
                  </a:cubicBezTo>
                  <a:cubicBezTo>
                    <a:pt x="41726" y="5716"/>
                    <a:pt x="41746" y="5726"/>
                    <a:pt x="41766" y="5746"/>
                  </a:cubicBezTo>
                  <a:lnTo>
                    <a:pt x="41806" y="5766"/>
                  </a:lnTo>
                  <a:lnTo>
                    <a:pt x="41816" y="5766"/>
                  </a:lnTo>
                  <a:cubicBezTo>
                    <a:pt x="41856" y="5796"/>
                    <a:pt x="41896" y="5826"/>
                    <a:pt x="41936" y="5846"/>
                  </a:cubicBezTo>
                  <a:cubicBezTo>
                    <a:pt x="42015" y="5896"/>
                    <a:pt x="42106" y="5936"/>
                    <a:pt x="42175" y="5976"/>
                  </a:cubicBezTo>
                  <a:cubicBezTo>
                    <a:pt x="42266" y="6025"/>
                    <a:pt x="42346" y="6065"/>
                    <a:pt x="42415" y="6105"/>
                  </a:cubicBezTo>
                  <a:lnTo>
                    <a:pt x="42455" y="6125"/>
                  </a:lnTo>
                  <a:cubicBezTo>
                    <a:pt x="42515" y="6165"/>
                    <a:pt x="42575" y="6205"/>
                    <a:pt x="42635" y="6236"/>
                  </a:cubicBezTo>
                  <a:lnTo>
                    <a:pt x="42705" y="6276"/>
                  </a:lnTo>
                  <a:cubicBezTo>
                    <a:pt x="42745" y="6305"/>
                    <a:pt x="42795" y="6325"/>
                    <a:pt x="42845" y="6356"/>
                  </a:cubicBezTo>
                  <a:cubicBezTo>
                    <a:pt x="42885" y="6376"/>
                    <a:pt x="42925" y="6405"/>
                    <a:pt x="42955" y="6425"/>
                  </a:cubicBezTo>
                  <a:cubicBezTo>
                    <a:pt x="42985" y="6445"/>
                    <a:pt x="43005" y="6465"/>
                    <a:pt x="43035" y="6475"/>
                  </a:cubicBezTo>
                  <a:cubicBezTo>
                    <a:pt x="43105" y="6525"/>
                    <a:pt x="43194" y="6565"/>
                    <a:pt x="43294" y="6625"/>
                  </a:cubicBezTo>
                  <a:cubicBezTo>
                    <a:pt x="43325" y="6645"/>
                    <a:pt x="43365" y="6665"/>
                    <a:pt x="43405" y="6685"/>
                  </a:cubicBezTo>
                  <a:lnTo>
                    <a:pt x="43414" y="6695"/>
                  </a:lnTo>
                  <a:lnTo>
                    <a:pt x="43434" y="6695"/>
                  </a:lnTo>
                  <a:cubicBezTo>
                    <a:pt x="43465" y="6715"/>
                    <a:pt x="43505" y="6735"/>
                    <a:pt x="43545" y="6755"/>
                  </a:cubicBezTo>
                  <a:lnTo>
                    <a:pt x="43605" y="6795"/>
                  </a:lnTo>
                  <a:lnTo>
                    <a:pt x="43614" y="6795"/>
                  </a:lnTo>
                  <a:lnTo>
                    <a:pt x="43634" y="6805"/>
                  </a:lnTo>
                  <a:cubicBezTo>
                    <a:pt x="43684" y="6835"/>
                    <a:pt x="43744" y="6865"/>
                    <a:pt x="43794" y="6895"/>
                  </a:cubicBezTo>
                  <a:cubicBezTo>
                    <a:pt x="43864" y="6925"/>
                    <a:pt x="43924" y="6965"/>
                    <a:pt x="43974" y="7005"/>
                  </a:cubicBezTo>
                  <a:cubicBezTo>
                    <a:pt x="43964" y="7015"/>
                    <a:pt x="43944" y="7025"/>
                    <a:pt x="43934" y="7035"/>
                  </a:cubicBezTo>
                  <a:cubicBezTo>
                    <a:pt x="43874" y="7075"/>
                    <a:pt x="43814" y="7125"/>
                    <a:pt x="43744" y="7164"/>
                  </a:cubicBezTo>
                  <a:cubicBezTo>
                    <a:pt x="43694" y="7204"/>
                    <a:pt x="43634" y="7235"/>
                    <a:pt x="43574" y="7275"/>
                  </a:cubicBezTo>
                  <a:cubicBezTo>
                    <a:pt x="43545" y="7244"/>
                    <a:pt x="43505" y="7224"/>
                    <a:pt x="43474" y="7204"/>
                  </a:cubicBezTo>
                  <a:lnTo>
                    <a:pt x="43445" y="7195"/>
                  </a:lnTo>
                  <a:lnTo>
                    <a:pt x="43445" y="7184"/>
                  </a:lnTo>
                  <a:lnTo>
                    <a:pt x="43325" y="7125"/>
                  </a:lnTo>
                  <a:cubicBezTo>
                    <a:pt x="43225" y="7085"/>
                    <a:pt x="43135" y="7045"/>
                    <a:pt x="43055" y="6995"/>
                  </a:cubicBezTo>
                  <a:lnTo>
                    <a:pt x="43015" y="6975"/>
                  </a:lnTo>
                  <a:lnTo>
                    <a:pt x="43005" y="6965"/>
                  </a:lnTo>
                  <a:lnTo>
                    <a:pt x="42995" y="6965"/>
                  </a:lnTo>
                  <a:lnTo>
                    <a:pt x="42995" y="6955"/>
                  </a:lnTo>
                  <a:lnTo>
                    <a:pt x="42975" y="6955"/>
                  </a:lnTo>
                  <a:cubicBezTo>
                    <a:pt x="42955" y="6935"/>
                    <a:pt x="42935" y="6925"/>
                    <a:pt x="42915" y="6915"/>
                  </a:cubicBezTo>
                  <a:cubicBezTo>
                    <a:pt x="42885" y="6905"/>
                    <a:pt x="42865" y="6885"/>
                    <a:pt x="42835" y="6875"/>
                  </a:cubicBezTo>
                  <a:lnTo>
                    <a:pt x="42825" y="6865"/>
                  </a:lnTo>
                  <a:lnTo>
                    <a:pt x="42815" y="6865"/>
                  </a:lnTo>
                  <a:lnTo>
                    <a:pt x="42775" y="6845"/>
                  </a:lnTo>
                  <a:cubicBezTo>
                    <a:pt x="42655" y="6775"/>
                    <a:pt x="42545" y="6725"/>
                    <a:pt x="42435" y="6685"/>
                  </a:cubicBezTo>
                  <a:cubicBezTo>
                    <a:pt x="42375" y="6655"/>
                    <a:pt x="42306" y="6625"/>
                    <a:pt x="42255" y="6615"/>
                  </a:cubicBezTo>
                  <a:lnTo>
                    <a:pt x="42246" y="6615"/>
                  </a:lnTo>
                  <a:lnTo>
                    <a:pt x="42246" y="6605"/>
                  </a:lnTo>
                  <a:lnTo>
                    <a:pt x="42226" y="6605"/>
                  </a:lnTo>
                  <a:cubicBezTo>
                    <a:pt x="42175" y="6585"/>
                    <a:pt x="42115" y="6565"/>
                    <a:pt x="42066" y="6545"/>
                  </a:cubicBezTo>
                  <a:cubicBezTo>
                    <a:pt x="42006" y="6515"/>
                    <a:pt x="41936" y="6485"/>
                    <a:pt x="41886" y="6455"/>
                  </a:cubicBezTo>
                  <a:lnTo>
                    <a:pt x="41866" y="6455"/>
                  </a:lnTo>
                  <a:lnTo>
                    <a:pt x="41856" y="6445"/>
                  </a:lnTo>
                  <a:cubicBezTo>
                    <a:pt x="41826" y="6435"/>
                    <a:pt x="41786" y="6415"/>
                    <a:pt x="41756" y="6405"/>
                  </a:cubicBezTo>
                  <a:cubicBezTo>
                    <a:pt x="41666" y="6356"/>
                    <a:pt x="41556" y="6305"/>
                    <a:pt x="41486" y="6265"/>
                  </a:cubicBezTo>
                  <a:lnTo>
                    <a:pt x="41476" y="6256"/>
                  </a:lnTo>
                  <a:lnTo>
                    <a:pt x="41426" y="6236"/>
                  </a:lnTo>
                  <a:lnTo>
                    <a:pt x="41396" y="6216"/>
                  </a:lnTo>
                  <a:lnTo>
                    <a:pt x="41386" y="6205"/>
                  </a:lnTo>
                  <a:lnTo>
                    <a:pt x="41376" y="6205"/>
                  </a:lnTo>
                  <a:cubicBezTo>
                    <a:pt x="41346" y="6185"/>
                    <a:pt x="41306" y="6165"/>
                    <a:pt x="41276" y="6145"/>
                  </a:cubicBezTo>
                  <a:cubicBezTo>
                    <a:pt x="41216" y="6116"/>
                    <a:pt x="41167" y="6085"/>
                    <a:pt x="41107" y="6045"/>
                  </a:cubicBezTo>
                  <a:lnTo>
                    <a:pt x="41096" y="6036"/>
                  </a:lnTo>
                  <a:cubicBezTo>
                    <a:pt x="41007" y="5976"/>
                    <a:pt x="40907" y="5906"/>
                    <a:pt x="40816" y="5836"/>
                  </a:cubicBezTo>
                  <a:lnTo>
                    <a:pt x="40787" y="5826"/>
                  </a:lnTo>
                  <a:lnTo>
                    <a:pt x="40776" y="5816"/>
                  </a:lnTo>
                  <a:cubicBezTo>
                    <a:pt x="40687" y="5756"/>
                    <a:pt x="40597" y="5696"/>
                    <a:pt x="40507" y="5626"/>
                  </a:cubicBezTo>
                  <a:lnTo>
                    <a:pt x="40497" y="5616"/>
                  </a:lnTo>
                  <a:cubicBezTo>
                    <a:pt x="40447" y="5576"/>
                    <a:pt x="40397" y="5546"/>
                    <a:pt x="40347" y="5516"/>
                  </a:cubicBezTo>
                  <a:cubicBezTo>
                    <a:pt x="40297" y="5476"/>
                    <a:pt x="40237" y="5446"/>
                    <a:pt x="40197" y="5416"/>
                  </a:cubicBezTo>
                  <a:cubicBezTo>
                    <a:pt x="40137" y="5386"/>
                    <a:pt x="40077" y="5346"/>
                    <a:pt x="40017" y="5316"/>
                  </a:cubicBezTo>
                  <a:lnTo>
                    <a:pt x="40008" y="5296"/>
                  </a:lnTo>
                  <a:lnTo>
                    <a:pt x="39977" y="5286"/>
                  </a:lnTo>
                  <a:lnTo>
                    <a:pt x="39888" y="5226"/>
                  </a:lnTo>
                  <a:cubicBezTo>
                    <a:pt x="39817" y="5186"/>
                    <a:pt x="39737" y="5146"/>
                    <a:pt x="39677" y="5117"/>
                  </a:cubicBezTo>
                  <a:cubicBezTo>
                    <a:pt x="39628" y="5097"/>
                    <a:pt x="39588" y="5077"/>
                    <a:pt x="39538" y="5046"/>
                  </a:cubicBezTo>
                  <a:lnTo>
                    <a:pt x="39468" y="5006"/>
                  </a:lnTo>
                  <a:cubicBezTo>
                    <a:pt x="39388" y="4966"/>
                    <a:pt x="39298" y="4917"/>
                    <a:pt x="39208" y="4877"/>
                  </a:cubicBezTo>
                  <a:cubicBezTo>
                    <a:pt x="39178" y="4857"/>
                    <a:pt x="39148" y="4846"/>
                    <a:pt x="39108" y="4826"/>
                  </a:cubicBezTo>
                  <a:lnTo>
                    <a:pt x="39088" y="4817"/>
                  </a:lnTo>
                  <a:cubicBezTo>
                    <a:pt x="39018" y="4786"/>
                    <a:pt x="38938" y="4746"/>
                    <a:pt x="38868" y="4707"/>
                  </a:cubicBezTo>
                  <a:cubicBezTo>
                    <a:pt x="38798" y="4677"/>
                    <a:pt x="38729" y="4637"/>
                    <a:pt x="38658" y="4597"/>
                  </a:cubicBezTo>
                  <a:lnTo>
                    <a:pt x="38638" y="4587"/>
                  </a:lnTo>
                  <a:lnTo>
                    <a:pt x="38609" y="4567"/>
                  </a:lnTo>
                  <a:cubicBezTo>
                    <a:pt x="38578" y="4557"/>
                    <a:pt x="38558" y="4547"/>
                    <a:pt x="38529" y="4527"/>
                  </a:cubicBezTo>
                  <a:lnTo>
                    <a:pt x="38518" y="4527"/>
                  </a:lnTo>
                  <a:lnTo>
                    <a:pt x="38509" y="4517"/>
                  </a:lnTo>
                  <a:lnTo>
                    <a:pt x="38498" y="4517"/>
                  </a:lnTo>
                  <a:cubicBezTo>
                    <a:pt x="38458" y="4497"/>
                    <a:pt x="38418" y="4467"/>
                    <a:pt x="38369" y="4447"/>
                  </a:cubicBezTo>
                  <a:cubicBezTo>
                    <a:pt x="38319" y="4407"/>
                    <a:pt x="38269" y="4377"/>
                    <a:pt x="38219" y="4337"/>
                  </a:cubicBezTo>
                  <a:lnTo>
                    <a:pt x="38199" y="4327"/>
                  </a:lnTo>
                  <a:cubicBezTo>
                    <a:pt x="38109" y="4267"/>
                    <a:pt x="38019" y="4217"/>
                    <a:pt x="37939" y="4177"/>
                  </a:cubicBezTo>
                  <a:lnTo>
                    <a:pt x="37879" y="4137"/>
                  </a:lnTo>
                  <a:lnTo>
                    <a:pt x="37729" y="4047"/>
                  </a:lnTo>
                  <a:lnTo>
                    <a:pt x="37709" y="4037"/>
                  </a:lnTo>
                  <a:lnTo>
                    <a:pt x="37559" y="3947"/>
                  </a:lnTo>
                  <a:cubicBezTo>
                    <a:pt x="37459" y="3887"/>
                    <a:pt x="37359" y="3827"/>
                    <a:pt x="37250" y="3767"/>
                  </a:cubicBezTo>
                  <a:lnTo>
                    <a:pt x="36920" y="3587"/>
                  </a:lnTo>
                  <a:cubicBezTo>
                    <a:pt x="36840" y="3547"/>
                    <a:pt x="36760" y="3507"/>
                    <a:pt x="36690" y="3478"/>
                  </a:cubicBezTo>
                  <a:lnTo>
                    <a:pt x="36680" y="3468"/>
                  </a:lnTo>
                  <a:lnTo>
                    <a:pt x="36670" y="3468"/>
                  </a:lnTo>
                  <a:cubicBezTo>
                    <a:pt x="36640" y="3458"/>
                    <a:pt x="36600" y="3438"/>
                    <a:pt x="36570" y="3418"/>
                  </a:cubicBezTo>
                  <a:cubicBezTo>
                    <a:pt x="36440" y="3368"/>
                    <a:pt x="36331" y="3298"/>
                    <a:pt x="36231" y="3238"/>
                  </a:cubicBezTo>
                  <a:cubicBezTo>
                    <a:pt x="36171" y="3208"/>
                    <a:pt x="36100" y="3168"/>
                    <a:pt x="36031" y="3118"/>
                  </a:cubicBezTo>
                  <a:lnTo>
                    <a:pt x="36020" y="3108"/>
                  </a:lnTo>
                  <a:lnTo>
                    <a:pt x="36011" y="3108"/>
                  </a:lnTo>
                  <a:cubicBezTo>
                    <a:pt x="35980" y="3088"/>
                    <a:pt x="35940" y="3058"/>
                    <a:pt x="35911" y="3038"/>
                  </a:cubicBezTo>
                  <a:lnTo>
                    <a:pt x="35821" y="2988"/>
                  </a:lnTo>
                  <a:lnTo>
                    <a:pt x="35811" y="2978"/>
                  </a:lnTo>
                  <a:cubicBezTo>
                    <a:pt x="35721" y="2928"/>
                    <a:pt x="35651" y="2878"/>
                    <a:pt x="35571" y="2828"/>
                  </a:cubicBezTo>
                  <a:cubicBezTo>
                    <a:pt x="35491" y="2778"/>
                    <a:pt x="35401" y="2719"/>
                    <a:pt x="35301" y="2628"/>
                  </a:cubicBezTo>
                  <a:lnTo>
                    <a:pt x="35291" y="2628"/>
                  </a:lnTo>
                  <a:cubicBezTo>
                    <a:pt x="35211" y="2559"/>
                    <a:pt x="35101" y="2479"/>
                    <a:pt x="34992" y="2419"/>
                  </a:cubicBezTo>
                  <a:cubicBezTo>
                    <a:pt x="34881" y="2348"/>
                    <a:pt x="34781" y="2288"/>
                    <a:pt x="34652" y="2219"/>
                  </a:cubicBezTo>
                  <a:cubicBezTo>
                    <a:pt x="34542" y="2159"/>
                    <a:pt x="34422" y="2109"/>
                    <a:pt x="34302" y="2059"/>
                  </a:cubicBezTo>
                  <a:lnTo>
                    <a:pt x="34092" y="1969"/>
                  </a:lnTo>
                  <a:cubicBezTo>
                    <a:pt x="34042" y="1949"/>
                    <a:pt x="34002" y="1929"/>
                    <a:pt x="33953" y="1919"/>
                  </a:cubicBezTo>
                  <a:cubicBezTo>
                    <a:pt x="33902" y="1889"/>
                    <a:pt x="33842" y="1869"/>
                    <a:pt x="33793" y="1839"/>
                  </a:cubicBezTo>
                  <a:cubicBezTo>
                    <a:pt x="33753" y="1819"/>
                    <a:pt x="33722" y="1809"/>
                    <a:pt x="33682" y="1789"/>
                  </a:cubicBezTo>
                  <a:cubicBezTo>
                    <a:pt x="33602" y="1749"/>
                    <a:pt x="33513" y="1719"/>
                    <a:pt x="33443" y="1689"/>
                  </a:cubicBezTo>
                  <a:lnTo>
                    <a:pt x="33433" y="1689"/>
                  </a:lnTo>
                  <a:lnTo>
                    <a:pt x="33423" y="1679"/>
                  </a:lnTo>
                  <a:lnTo>
                    <a:pt x="33383" y="1669"/>
                  </a:lnTo>
                  <a:lnTo>
                    <a:pt x="33323" y="1639"/>
                  </a:lnTo>
                  <a:cubicBezTo>
                    <a:pt x="33333" y="1609"/>
                    <a:pt x="33343" y="1569"/>
                    <a:pt x="33343" y="1540"/>
                  </a:cubicBezTo>
                  <a:lnTo>
                    <a:pt x="33343" y="1520"/>
                  </a:lnTo>
                  <a:cubicBezTo>
                    <a:pt x="33353" y="1469"/>
                    <a:pt x="33353" y="1420"/>
                    <a:pt x="33353" y="1369"/>
                  </a:cubicBezTo>
                  <a:cubicBezTo>
                    <a:pt x="33353" y="1320"/>
                    <a:pt x="33353" y="1269"/>
                    <a:pt x="33343" y="1220"/>
                  </a:cubicBezTo>
                  <a:lnTo>
                    <a:pt x="33343" y="1189"/>
                  </a:lnTo>
                  <a:lnTo>
                    <a:pt x="33343" y="1180"/>
                  </a:lnTo>
                  <a:lnTo>
                    <a:pt x="33343" y="1169"/>
                  </a:lnTo>
                  <a:lnTo>
                    <a:pt x="33343" y="1149"/>
                  </a:lnTo>
                  <a:cubicBezTo>
                    <a:pt x="33343" y="1140"/>
                    <a:pt x="33333" y="1129"/>
                    <a:pt x="33333" y="1120"/>
                  </a:cubicBezTo>
                  <a:lnTo>
                    <a:pt x="33333" y="1080"/>
                  </a:lnTo>
                  <a:close/>
                  <a:moveTo>
                    <a:pt x="33203" y="1839"/>
                  </a:moveTo>
                  <a:cubicBezTo>
                    <a:pt x="33213" y="1849"/>
                    <a:pt x="33233" y="1859"/>
                    <a:pt x="33253" y="1859"/>
                  </a:cubicBezTo>
                  <a:cubicBezTo>
                    <a:pt x="33303" y="1879"/>
                    <a:pt x="33343" y="1899"/>
                    <a:pt x="33393" y="1919"/>
                  </a:cubicBezTo>
                  <a:lnTo>
                    <a:pt x="33423" y="1929"/>
                  </a:lnTo>
                  <a:cubicBezTo>
                    <a:pt x="33522" y="1979"/>
                    <a:pt x="33633" y="2029"/>
                    <a:pt x="33733" y="2079"/>
                  </a:cubicBezTo>
                  <a:lnTo>
                    <a:pt x="33742" y="2089"/>
                  </a:lnTo>
                  <a:lnTo>
                    <a:pt x="33753" y="2089"/>
                  </a:lnTo>
                  <a:cubicBezTo>
                    <a:pt x="33842" y="2139"/>
                    <a:pt x="33942" y="2179"/>
                    <a:pt x="34032" y="2209"/>
                  </a:cubicBezTo>
                  <a:lnTo>
                    <a:pt x="34042" y="2209"/>
                  </a:lnTo>
                  <a:cubicBezTo>
                    <a:pt x="34072" y="2229"/>
                    <a:pt x="34092" y="2239"/>
                    <a:pt x="34122" y="2249"/>
                  </a:cubicBezTo>
                  <a:cubicBezTo>
                    <a:pt x="34352" y="2348"/>
                    <a:pt x="34572" y="2468"/>
                    <a:pt x="34781" y="2588"/>
                  </a:cubicBezTo>
                  <a:cubicBezTo>
                    <a:pt x="34892" y="2648"/>
                    <a:pt x="35001" y="2719"/>
                    <a:pt x="35101" y="2798"/>
                  </a:cubicBezTo>
                  <a:lnTo>
                    <a:pt x="35152" y="2838"/>
                  </a:lnTo>
                  <a:lnTo>
                    <a:pt x="35161" y="2838"/>
                  </a:lnTo>
                  <a:lnTo>
                    <a:pt x="35161" y="2848"/>
                  </a:lnTo>
                  <a:cubicBezTo>
                    <a:pt x="35241" y="2898"/>
                    <a:pt x="35321" y="2958"/>
                    <a:pt x="35401" y="3018"/>
                  </a:cubicBezTo>
                  <a:cubicBezTo>
                    <a:pt x="35511" y="3098"/>
                    <a:pt x="35641" y="3168"/>
                    <a:pt x="35731" y="3228"/>
                  </a:cubicBezTo>
                  <a:lnTo>
                    <a:pt x="35741" y="3228"/>
                  </a:lnTo>
                  <a:lnTo>
                    <a:pt x="35831" y="3288"/>
                  </a:lnTo>
                  <a:lnTo>
                    <a:pt x="35851" y="3298"/>
                  </a:lnTo>
                  <a:lnTo>
                    <a:pt x="35861" y="3298"/>
                  </a:lnTo>
                  <a:lnTo>
                    <a:pt x="35871" y="3308"/>
                  </a:lnTo>
                  <a:lnTo>
                    <a:pt x="35881" y="3318"/>
                  </a:lnTo>
                  <a:lnTo>
                    <a:pt x="35891" y="3318"/>
                  </a:lnTo>
                  <a:cubicBezTo>
                    <a:pt x="35951" y="3358"/>
                    <a:pt x="36000" y="3388"/>
                    <a:pt x="36060" y="3428"/>
                  </a:cubicBezTo>
                  <a:cubicBezTo>
                    <a:pt x="36191" y="3498"/>
                    <a:pt x="36300" y="3558"/>
                    <a:pt x="36400" y="3607"/>
                  </a:cubicBezTo>
                  <a:cubicBezTo>
                    <a:pt x="36450" y="3638"/>
                    <a:pt x="36500" y="3658"/>
                    <a:pt x="36580" y="3687"/>
                  </a:cubicBezTo>
                  <a:lnTo>
                    <a:pt x="36590" y="3698"/>
                  </a:lnTo>
                  <a:cubicBezTo>
                    <a:pt x="36640" y="3718"/>
                    <a:pt x="36700" y="3738"/>
                    <a:pt x="36750" y="3767"/>
                  </a:cubicBezTo>
                  <a:cubicBezTo>
                    <a:pt x="36840" y="3807"/>
                    <a:pt x="36930" y="3858"/>
                    <a:pt x="37010" y="3898"/>
                  </a:cubicBezTo>
                  <a:lnTo>
                    <a:pt x="37090" y="3938"/>
                  </a:lnTo>
                  <a:lnTo>
                    <a:pt x="37179" y="3978"/>
                  </a:lnTo>
                  <a:lnTo>
                    <a:pt x="37210" y="3997"/>
                  </a:lnTo>
                  <a:cubicBezTo>
                    <a:pt x="37279" y="4027"/>
                    <a:pt x="37350" y="4067"/>
                    <a:pt x="37419" y="4107"/>
                  </a:cubicBezTo>
                  <a:lnTo>
                    <a:pt x="37439" y="4117"/>
                  </a:lnTo>
                  <a:lnTo>
                    <a:pt x="37470" y="4127"/>
                  </a:lnTo>
                  <a:lnTo>
                    <a:pt x="37479" y="4137"/>
                  </a:lnTo>
                  <a:cubicBezTo>
                    <a:pt x="37519" y="4157"/>
                    <a:pt x="37550" y="4177"/>
                    <a:pt x="37590" y="4197"/>
                  </a:cubicBezTo>
                  <a:cubicBezTo>
                    <a:pt x="37610" y="4207"/>
                    <a:pt x="37639" y="4227"/>
                    <a:pt x="37659" y="4237"/>
                  </a:cubicBezTo>
                  <a:cubicBezTo>
                    <a:pt x="37689" y="4257"/>
                    <a:pt x="37709" y="4267"/>
                    <a:pt x="37739" y="4277"/>
                  </a:cubicBezTo>
                  <a:cubicBezTo>
                    <a:pt x="37769" y="4297"/>
                    <a:pt x="37809" y="4317"/>
                    <a:pt x="37839" y="4337"/>
                  </a:cubicBezTo>
                  <a:lnTo>
                    <a:pt x="37849" y="4337"/>
                  </a:lnTo>
                  <a:cubicBezTo>
                    <a:pt x="37919" y="4377"/>
                    <a:pt x="37989" y="4417"/>
                    <a:pt x="38069" y="4467"/>
                  </a:cubicBezTo>
                  <a:lnTo>
                    <a:pt x="38109" y="4497"/>
                  </a:lnTo>
                  <a:cubicBezTo>
                    <a:pt x="38199" y="4557"/>
                    <a:pt x="38299" y="4617"/>
                    <a:pt x="38389" y="4667"/>
                  </a:cubicBezTo>
                  <a:cubicBezTo>
                    <a:pt x="38458" y="4707"/>
                    <a:pt x="38518" y="4746"/>
                    <a:pt x="38589" y="4777"/>
                  </a:cubicBezTo>
                  <a:cubicBezTo>
                    <a:pt x="38629" y="4806"/>
                    <a:pt x="38678" y="4837"/>
                    <a:pt x="38718" y="4857"/>
                  </a:cubicBezTo>
                  <a:cubicBezTo>
                    <a:pt x="38798" y="4906"/>
                    <a:pt x="38878" y="4946"/>
                    <a:pt x="38938" y="4977"/>
                  </a:cubicBezTo>
                  <a:lnTo>
                    <a:pt x="38948" y="4986"/>
                  </a:lnTo>
                  <a:lnTo>
                    <a:pt x="38958" y="4986"/>
                  </a:lnTo>
                  <a:lnTo>
                    <a:pt x="38968" y="4997"/>
                  </a:lnTo>
                  <a:lnTo>
                    <a:pt x="39048" y="5037"/>
                  </a:lnTo>
                  <a:cubicBezTo>
                    <a:pt x="39158" y="5097"/>
                    <a:pt x="39258" y="5157"/>
                    <a:pt x="39378" y="5226"/>
                  </a:cubicBezTo>
                  <a:cubicBezTo>
                    <a:pt x="39438" y="5266"/>
                    <a:pt x="39508" y="5306"/>
                    <a:pt x="39558" y="5336"/>
                  </a:cubicBezTo>
                  <a:lnTo>
                    <a:pt x="39617" y="5366"/>
                  </a:lnTo>
                  <a:cubicBezTo>
                    <a:pt x="39688" y="5406"/>
                    <a:pt x="39757" y="5456"/>
                    <a:pt x="39848" y="5516"/>
                  </a:cubicBezTo>
                  <a:cubicBezTo>
                    <a:pt x="39908" y="5556"/>
                    <a:pt x="39977" y="5606"/>
                    <a:pt x="40028" y="5626"/>
                  </a:cubicBezTo>
                  <a:lnTo>
                    <a:pt x="40028" y="5636"/>
                  </a:lnTo>
                  <a:lnTo>
                    <a:pt x="40037" y="5636"/>
                  </a:lnTo>
                  <a:cubicBezTo>
                    <a:pt x="40117" y="5686"/>
                    <a:pt x="40197" y="5746"/>
                    <a:pt x="40277" y="5806"/>
                  </a:cubicBezTo>
                  <a:lnTo>
                    <a:pt x="40297" y="5816"/>
                  </a:lnTo>
                  <a:cubicBezTo>
                    <a:pt x="40347" y="5856"/>
                    <a:pt x="40387" y="5886"/>
                    <a:pt x="40437" y="5925"/>
                  </a:cubicBezTo>
                  <a:cubicBezTo>
                    <a:pt x="40487" y="5965"/>
                    <a:pt x="40537" y="5996"/>
                    <a:pt x="40577" y="6025"/>
                  </a:cubicBezTo>
                  <a:lnTo>
                    <a:pt x="40597" y="6036"/>
                  </a:lnTo>
                  <a:cubicBezTo>
                    <a:pt x="40627" y="6056"/>
                    <a:pt x="40647" y="6065"/>
                    <a:pt x="40667" y="6085"/>
                  </a:cubicBezTo>
                  <a:lnTo>
                    <a:pt x="40687" y="6105"/>
                  </a:lnTo>
                  <a:lnTo>
                    <a:pt x="40717" y="6116"/>
                  </a:lnTo>
                  <a:lnTo>
                    <a:pt x="40727" y="6125"/>
                  </a:lnTo>
                  <a:lnTo>
                    <a:pt x="40737" y="6136"/>
                  </a:lnTo>
                  <a:cubicBezTo>
                    <a:pt x="40787" y="6165"/>
                    <a:pt x="40847" y="6205"/>
                    <a:pt x="40896" y="6245"/>
                  </a:cubicBezTo>
                  <a:cubicBezTo>
                    <a:pt x="41007" y="6316"/>
                    <a:pt x="41096" y="6385"/>
                    <a:pt x="41207" y="6435"/>
                  </a:cubicBezTo>
                  <a:cubicBezTo>
                    <a:pt x="41247" y="6465"/>
                    <a:pt x="41286" y="6485"/>
                    <a:pt x="41326" y="6505"/>
                  </a:cubicBezTo>
                  <a:cubicBezTo>
                    <a:pt x="41396" y="6535"/>
                    <a:pt x="41466" y="6575"/>
                    <a:pt x="41536" y="6615"/>
                  </a:cubicBezTo>
                  <a:cubicBezTo>
                    <a:pt x="41576" y="6625"/>
                    <a:pt x="41606" y="6645"/>
                    <a:pt x="41646" y="6665"/>
                  </a:cubicBezTo>
                  <a:lnTo>
                    <a:pt x="41676" y="6685"/>
                  </a:lnTo>
                  <a:lnTo>
                    <a:pt x="41726" y="6705"/>
                  </a:lnTo>
                  <a:lnTo>
                    <a:pt x="41766" y="6725"/>
                  </a:lnTo>
                  <a:lnTo>
                    <a:pt x="41776" y="6725"/>
                  </a:lnTo>
                  <a:cubicBezTo>
                    <a:pt x="41826" y="6755"/>
                    <a:pt x="41866" y="6775"/>
                    <a:pt x="41916" y="6795"/>
                  </a:cubicBezTo>
                  <a:cubicBezTo>
                    <a:pt x="41995" y="6835"/>
                    <a:pt x="42086" y="6865"/>
                    <a:pt x="42166" y="6895"/>
                  </a:cubicBezTo>
                  <a:cubicBezTo>
                    <a:pt x="42215" y="6915"/>
                    <a:pt x="42275" y="6935"/>
                    <a:pt x="42335" y="6955"/>
                  </a:cubicBezTo>
                  <a:cubicBezTo>
                    <a:pt x="42446" y="7005"/>
                    <a:pt x="42545" y="7055"/>
                    <a:pt x="42635" y="7105"/>
                  </a:cubicBezTo>
                  <a:lnTo>
                    <a:pt x="42655" y="7125"/>
                  </a:lnTo>
                  <a:cubicBezTo>
                    <a:pt x="42695" y="7135"/>
                    <a:pt x="42735" y="7155"/>
                    <a:pt x="42765" y="7175"/>
                  </a:cubicBezTo>
                  <a:cubicBezTo>
                    <a:pt x="42785" y="7195"/>
                    <a:pt x="42805" y="7204"/>
                    <a:pt x="42825" y="7215"/>
                  </a:cubicBezTo>
                  <a:cubicBezTo>
                    <a:pt x="42855" y="7235"/>
                    <a:pt x="42875" y="7244"/>
                    <a:pt x="42905" y="7264"/>
                  </a:cubicBezTo>
                  <a:cubicBezTo>
                    <a:pt x="42985" y="7304"/>
                    <a:pt x="43065" y="7344"/>
                    <a:pt x="43175" y="7395"/>
                  </a:cubicBezTo>
                  <a:cubicBezTo>
                    <a:pt x="43205" y="7415"/>
                    <a:pt x="43245" y="7424"/>
                    <a:pt x="43254" y="7435"/>
                  </a:cubicBezTo>
                  <a:cubicBezTo>
                    <a:pt x="43185" y="7475"/>
                    <a:pt x="43105" y="7504"/>
                    <a:pt x="43035" y="7544"/>
                  </a:cubicBezTo>
                  <a:cubicBezTo>
                    <a:pt x="42985" y="7575"/>
                    <a:pt x="42945" y="7595"/>
                    <a:pt x="42895" y="7624"/>
                  </a:cubicBezTo>
                  <a:lnTo>
                    <a:pt x="42865" y="7634"/>
                  </a:lnTo>
                  <a:lnTo>
                    <a:pt x="42855" y="7644"/>
                  </a:lnTo>
                  <a:lnTo>
                    <a:pt x="42845" y="7644"/>
                  </a:lnTo>
                  <a:lnTo>
                    <a:pt x="42795" y="7674"/>
                  </a:lnTo>
                  <a:lnTo>
                    <a:pt x="42615" y="7764"/>
                  </a:lnTo>
                  <a:lnTo>
                    <a:pt x="42605" y="7764"/>
                  </a:lnTo>
                  <a:lnTo>
                    <a:pt x="42595" y="7774"/>
                  </a:lnTo>
                  <a:lnTo>
                    <a:pt x="42575" y="7784"/>
                  </a:lnTo>
                  <a:lnTo>
                    <a:pt x="42455" y="7844"/>
                  </a:lnTo>
                  <a:cubicBezTo>
                    <a:pt x="42335" y="7894"/>
                    <a:pt x="42206" y="7954"/>
                    <a:pt x="42086" y="8024"/>
                  </a:cubicBezTo>
                  <a:cubicBezTo>
                    <a:pt x="41956" y="8084"/>
                    <a:pt x="41816" y="8154"/>
                    <a:pt x="41696" y="8214"/>
                  </a:cubicBezTo>
                  <a:lnTo>
                    <a:pt x="41576" y="8274"/>
                  </a:lnTo>
                  <a:lnTo>
                    <a:pt x="41506" y="8314"/>
                  </a:lnTo>
                  <a:lnTo>
                    <a:pt x="41486" y="8324"/>
                  </a:lnTo>
                  <a:cubicBezTo>
                    <a:pt x="41436" y="8343"/>
                    <a:pt x="41376" y="8374"/>
                    <a:pt x="41326" y="8403"/>
                  </a:cubicBezTo>
                  <a:cubicBezTo>
                    <a:pt x="41256" y="8434"/>
                    <a:pt x="41187" y="8474"/>
                    <a:pt x="41136" y="8514"/>
                  </a:cubicBezTo>
                  <a:lnTo>
                    <a:pt x="41116" y="8514"/>
                  </a:lnTo>
                  <a:lnTo>
                    <a:pt x="41116" y="8523"/>
                  </a:lnTo>
                  <a:lnTo>
                    <a:pt x="41087" y="8534"/>
                  </a:lnTo>
                  <a:lnTo>
                    <a:pt x="40987" y="8594"/>
                  </a:lnTo>
                  <a:lnTo>
                    <a:pt x="40967" y="8603"/>
                  </a:lnTo>
                  <a:lnTo>
                    <a:pt x="40947" y="8614"/>
                  </a:lnTo>
                  <a:cubicBezTo>
                    <a:pt x="40847" y="8674"/>
                    <a:pt x="40727" y="8743"/>
                    <a:pt x="40607" y="8803"/>
                  </a:cubicBezTo>
                  <a:cubicBezTo>
                    <a:pt x="40547" y="8843"/>
                    <a:pt x="40477" y="8873"/>
                    <a:pt x="40417" y="8913"/>
                  </a:cubicBezTo>
                  <a:lnTo>
                    <a:pt x="40407" y="8913"/>
                  </a:lnTo>
                  <a:lnTo>
                    <a:pt x="40397" y="8923"/>
                  </a:lnTo>
                  <a:lnTo>
                    <a:pt x="40377" y="8933"/>
                  </a:lnTo>
                  <a:lnTo>
                    <a:pt x="40357" y="8943"/>
                  </a:lnTo>
                  <a:lnTo>
                    <a:pt x="40147" y="9063"/>
                  </a:lnTo>
                  <a:cubicBezTo>
                    <a:pt x="40087" y="9093"/>
                    <a:pt x="40028" y="9113"/>
                    <a:pt x="39977" y="9143"/>
                  </a:cubicBezTo>
                  <a:lnTo>
                    <a:pt x="39968" y="9153"/>
                  </a:lnTo>
                  <a:lnTo>
                    <a:pt x="39928" y="9173"/>
                  </a:lnTo>
                  <a:lnTo>
                    <a:pt x="39908" y="9183"/>
                  </a:lnTo>
                  <a:lnTo>
                    <a:pt x="39888" y="9193"/>
                  </a:lnTo>
                  <a:lnTo>
                    <a:pt x="39868" y="9203"/>
                  </a:lnTo>
                  <a:lnTo>
                    <a:pt x="39848" y="9213"/>
                  </a:lnTo>
                  <a:lnTo>
                    <a:pt x="39668" y="9303"/>
                  </a:lnTo>
                  <a:cubicBezTo>
                    <a:pt x="39597" y="9343"/>
                    <a:pt x="39518" y="9383"/>
                    <a:pt x="39458" y="9423"/>
                  </a:cubicBezTo>
                  <a:lnTo>
                    <a:pt x="39448" y="9423"/>
                  </a:lnTo>
                  <a:lnTo>
                    <a:pt x="39438" y="9433"/>
                  </a:lnTo>
                  <a:lnTo>
                    <a:pt x="39428" y="9433"/>
                  </a:lnTo>
                  <a:cubicBezTo>
                    <a:pt x="39358" y="9473"/>
                    <a:pt x="39278" y="9523"/>
                    <a:pt x="39198" y="9562"/>
                  </a:cubicBezTo>
                  <a:cubicBezTo>
                    <a:pt x="39108" y="9602"/>
                    <a:pt x="39038" y="9642"/>
                    <a:pt x="38968" y="9682"/>
                  </a:cubicBezTo>
                  <a:cubicBezTo>
                    <a:pt x="38908" y="9713"/>
                    <a:pt x="38829" y="9762"/>
                    <a:pt x="38749" y="9813"/>
                  </a:cubicBezTo>
                  <a:lnTo>
                    <a:pt x="38689" y="9853"/>
                  </a:lnTo>
                  <a:lnTo>
                    <a:pt x="38538" y="9942"/>
                  </a:lnTo>
                  <a:cubicBezTo>
                    <a:pt x="38469" y="9982"/>
                    <a:pt x="38409" y="10013"/>
                    <a:pt x="38349" y="10042"/>
                  </a:cubicBezTo>
                  <a:lnTo>
                    <a:pt x="38339" y="10042"/>
                  </a:lnTo>
                  <a:lnTo>
                    <a:pt x="38329" y="10052"/>
                  </a:lnTo>
                  <a:lnTo>
                    <a:pt x="38309" y="10062"/>
                  </a:lnTo>
                  <a:cubicBezTo>
                    <a:pt x="38229" y="10102"/>
                    <a:pt x="38159" y="10142"/>
                    <a:pt x="38079" y="10182"/>
                  </a:cubicBezTo>
                  <a:lnTo>
                    <a:pt x="38069" y="10192"/>
                  </a:lnTo>
                  <a:cubicBezTo>
                    <a:pt x="38019" y="10222"/>
                    <a:pt x="37969" y="10252"/>
                    <a:pt x="37919" y="10272"/>
                  </a:cubicBezTo>
                  <a:cubicBezTo>
                    <a:pt x="37769" y="10352"/>
                    <a:pt x="37639" y="10422"/>
                    <a:pt x="37510" y="10472"/>
                  </a:cubicBezTo>
                  <a:cubicBezTo>
                    <a:pt x="37399" y="10522"/>
                    <a:pt x="37270" y="10582"/>
                    <a:pt x="37150" y="10662"/>
                  </a:cubicBezTo>
                  <a:cubicBezTo>
                    <a:pt x="37080" y="10702"/>
                    <a:pt x="37020" y="10742"/>
                    <a:pt x="36970" y="10781"/>
                  </a:cubicBezTo>
                  <a:cubicBezTo>
                    <a:pt x="36950" y="10801"/>
                    <a:pt x="36930" y="10821"/>
                    <a:pt x="36910" y="10832"/>
                  </a:cubicBezTo>
                  <a:lnTo>
                    <a:pt x="36890" y="10852"/>
                  </a:lnTo>
                  <a:cubicBezTo>
                    <a:pt x="36880" y="10872"/>
                    <a:pt x="36870" y="10881"/>
                    <a:pt x="36850" y="10892"/>
                  </a:cubicBezTo>
                  <a:lnTo>
                    <a:pt x="36850" y="10901"/>
                  </a:lnTo>
                  <a:cubicBezTo>
                    <a:pt x="36800" y="10872"/>
                    <a:pt x="36760" y="10852"/>
                    <a:pt x="36710" y="10821"/>
                  </a:cubicBezTo>
                  <a:lnTo>
                    <a:pt x="36700" y="10821"/>
                  </a:lnTo>
                  <a:lnTo>
                    <a:pt x="36680" y="10812"/>
                  </a:lnTo>
                  <a:cubicBezTo>
                    <a:pt x="36530" y="10722"/>
                    <a:pt x="36371" y="10622"/>
                    <a:pt x="36200" y="10522"/>
                  </a:cubicBezTo>
                  <a:cubicBezTo>
                    <a:pt x="36051" y="10432"/>
                    <a:pt x="35891" y="10332"/>
                    <a:pt x="35721" y="10222"/>
                  </a:cubicBezTo>
                  <a:cubicBezTo>
                    <a:pt x="35601" y="10152"/>
                    <a:pt x="35481" y="10082"/>
                    <a:pt x="35371" y="10022"/>
                  </a:cubicBezTo>
                  <a:lnTo>
                    <a:pt x="35361" y="10013"/>
                  </a:lnTo>
                  <a:cubicBezTo>
                    <a:pt x="35311" y="9993"/>
                    <a:pt x="35271" y="9962"/>
                    <a:pt x="35221" y="9933"/>
                  </a:cubicBezTo>
                  <a:cubicBezTo>
                    <a:pt x="35121" y="9873"/>
                    <a:pt x="35021" y="9822"/>
                    <a:pt x="34912" y="9753"/>
                  </a:cubicBezTo>
                  <a:lnTo>
                    <a:pt x="34901" y="9753"/>
                  </a:lnTo>
                  <a:lnTo>
                    <a:pt x="34881" y="9733"/>
                  </a:lnTo>
                  <a:cubicBezTo>
                    <a:pt x="34832" y="9713"/>
                    <a:pt x="34792" y="9682"/>
                    <a:pt x="34741" y="9662"/>
                  </a:cubicBezTo>
                  <a:lnTo>
                    <a:pt x="34692" y="9622"/>
                  </a:lnTo>
                  <a:cubicBezTo>
                    <a:pt x="34622" y="9582"/>
                    <a:pt x="34562" y="9553"/>
                    <a:pt x="34512" y="9523"/>
                  </a:cubicBezTo>
                  <a:cubicBezTo>
                    <a:pt x="34452" y="9493"/>
                    <a:pt x="34402" y="9463"/>
                    <a:pt x="34352" y="9433"/>
                  </a:cubicBezTo>
                  <a:lnTo>
                    <a:pt x="34322" y="9423"/>
                  </a:lnTo>
                  <a:lnTo>
                    <a:pt x="34262" y="9383"/>
                  </a:lnTo>
                  <a:lnTo>
                    <a:pt x="34152" y="9333"/>
                  </a:lnTo>
                  <a:lnTo>
                    <a:pt x="34142" y="9323"/>
                  </a:lnTo>
                  <a:cubicBezTo>
                    <a:pt x="33882" y="9183"/>
                    <a:pt x="33602" y="9043"/>
                    <a:pt x="33343" y="8883"/>
                  </a:cubicBezTo>
                  <a:cubicBezTo>
                    <a:pt x="33183" y="8794"/>
                    <a:pt x="33023" y="8694"/>
                    <a:pt x="32893" y="8603"/>
                  </a:cubicBezTo>
                  <a:lnTo>
                    <a:pt x="32863" y="8583"/>
                  </a:lnTo>
                  <a:lnTo>
                    <a:pt x="32853" y="8574"/>
                  </a:lnTo>
                  <a:lnTo>
                    <a:pt x="32843" y="8574"/>
                  </a:lnTo>
                  <a:lnTo>
                    <a:pt x="32454" y="8304"/>
                  </a:lnTo>
                  <a:lnTo>
                    <a:pt x="32434" y="8284"/>
                  </a:lnTo>
                  <a:lnTo>
                    <a:pt x="32423" y="8284"/>
                  </a:lnTo>
                  <a:cubicBezTo>
                    <a:pt x="32294" y="8184"/>
                    <a:pt x="32144" y="8064"/>
                    <a:pt x="31994" y="7944"/>
                  </a:cubicBezTo>
                  <a:lnTo>
                    <a:pt x="31904" y="7884"/>
                  </a:lnTo>
                  <a:lnTo>
                    <a:pt x="31874" y="7864"/>
                  </a:lnTo>
                  <a:lnTo>
                    <a:pt x="31824" y="7834"/>
                  </a:lnTo>
                  <a:lnTo>
                    <a:pt x="31784" y="7794"/>
                  </a:lnTo>
                  <a:cubicBezTo>
                    <a:pt x="31694" y="7734"/>
                    <a:pt x="31604" y="7674"/>
                    <a:pt x="31524" y="7604"/>
                  </a:cubicBezTo>
                  <a:cubicBezTo>
                    <a:pt x="31335" y="7475"/>
                    <a:pt x="31195" y="7375"/>
                    <a:pt x="31045" y="7295"/>
                  </a:cubicBezTo>
                  <a:lnTo>
                    <a:pt x="30985" y="7255"/>
                  </a:lnTo>
                  <a:lnTo>
                    <a:pt x="30975" y="7244"/>
                  </a:lnTo>
                  <a:cubicBezTo>
                    <a:pt x="30915" y="7215"/>
                    <a:pt x="30855" y="7175"/>
                    <a:pt x="30795" y="7144"/>
                  </a:cubicBezTo>
                  <a:cubicBezTo>
                    <a:pt x="30705" y="7085"/>
                    <a:pt x="30625" y="7035"/>
                    <a:pt x="30555" y="6995"/>
                  </a:cubicBezTo>
                  <a:cubicBezTo>
                    <a:pt x="30465" y="6945"/>
                    <a:pt x="30376" y="6885"/>
                    <a:pt x="30285" y="6835"/>
                  </a:cubicBezTo>
                  <a:lnTo>
                    <a:pt x="30216" y="6795"/>
                  </a:lnTo>
                  <a:lnTo>
                    <a:pt x="30056" y="6705"/>
                  </a:lnTo>
                  <a:cubicBezTo>
                    <a:pt x="29876" y="6595"/>
                    <a:pt x="29686" y="6475"/>
                    <a:pt x="29556" y="6396"/>
                  </a:cubicBezTo>
                  <a:lnTo>
                    <a:pt x="29536" y="6385"/>
                  </a:lnTo>
                  <a:cubicBezTo>
                    <a:pt x="29396" y="6296"/>
                    <a:pt x="29256" y="6216"/>
                    <a:pt x="29126" y="6136"/>
                  </a:cubicBezTo>
                  <a:lnTo>
                    <a:pt x="29117" y="6136"/>
                  </a:lnTo>
                  <a:lnTo>
                    <a:pt x="29046" y="6096"/>
                  </a:lnTo>
                  <a:cubicBezTo>
                    <a:pt x="28986" y="6056"/>
                    <a:pt x="28937" y="6025"/>
                    <a:pt x="28877" y="5996"/>
                  </a:cubicBezTo>
                  <a:lnTo>
                    <a:pt x="28817" y="5956"/>
                  </a:lnTo>
                  <a:lnTo>
                    <a:pt x="28717" y="5906"/>
                  </a:lnTo>
                  <a:lnTo>
                    <a:pt x="28667" y="5876"/>
                  </a:lnTo>
                  <a:lnTo>
                    <a:pt x="28537" y="5806"/>
                  </a:lnTo>
                  <a:cubicBezTo>
                    <a:pt x="28467" y="5756"/>
                    <a:pt x="28387" y="5716"/>
                    <a:pt x="28317" y="5676"/>
                  </a:cubicBezTo>
                  <a:lnTo>
                    <a:pt x="28277" y="5656"/>
                  </a:lnTo>
                  <a:lnTo>
                    <a:pt x="28257" y="5646"/>
                  </a:lnTo>
                  <a:lnTo>
                    <a:pt x="28247" y="5636"/>
                  </a:lnTo>
                  <a:lnTo>
                    <a:pt x="28207" y="5616"/>
                  </a:lnTo>
                  <a:lnTo>
                    <a:pt x="28187" y="5606"/>
                  </a:lnTo>
                  <a:cubicBezTo>
                    <a:pt x="28117" y="5566"/>
                    <a:pt x="28067" y="5536"/>
                    <a:pt x="28007" y="5496"/>
                  </a:cubicBezTo>
                  <a:cubicBezTo>
                    <a:pt x="27977" y="5486"/>
                    <a:pt x="27947" y="5466"/>
                    <a:pt x="27918" y="5446"/>
                  </a:cubicBezTo>
                  <a:lnTo>
                    <a:pt x="27907" y="5446"/>
                  </a:lnTo>
                  <a:cubicBezTo>
                    <a:pt x="27858" y="5416"/>
                    <a:pt x="27807" y="5386"/>
                    <a:pt x="27767" y="5356"/>
                  </a:cubicBezTo>
                  <a:cubicBezTo>
                    <a:pt x="27687" y="5326"/>
                    <a:pt x="27618" y="5276"/>
                    <a:pt x="27498" y="5226"/>
                  </a:cubicBezTo>
                  <a:cubicBezTo>
                    <a:pt x="27448" y="5196"/>
                    <a:pt x="27398" y="5166"/>
                    <a:pt x="27338" y="5146"/>
                  </a:cubicBezTo>
                  <a:cubicBezTo>
                    <a:pt x="27448" y="5097"/>
                    <a:pt x="27547" y="5046"/>
                    <a:pt x="27627" y="5006"/>
                  </a:cubicBezTo>
                  <a:cubicBezTo>
                    <a:pt x="27758" y="4946"/>
                    <a:pt x="27887" y="4866"/>
                    <a:pt x="27987" y="4806"/>
                  </a:cubicBezTo>
                  <a:lnTo>
                    <a:pt x="27997" y="4806"/>
                  </a:lnTo>
                  <a:lnTo>
                    <a:pt x="28007" y="4797"/>
                  </a:lnTo>
                  <a:lnTo>
                    <a:pt x="28037" y="4786"/>
                  </a:lnTo>
                  <a:cubicBezTo>
                    <a:pt x="28087" y="4757"/>
                    <a:pt x="28137" y="4726"/>
                    <a:pt x="28197" y="4697"/>
                  </a:cubicBezTo>
                  <a:cubicBezTo>
                    <a:pt x="28257" y="4667"/>
                    <a:pt x="28367" y="4597"/>
                    <a:pt x="28467" y="4537"/>
                  </a:cubicBezTo>
                  <a:cubicBezTo>
                    <a:pt x="28527" y="4507"/>
                    <a:pt x="28577" y="4477"/>
                    <a:pt x="28637" y="4447"/>
                  </a:cubicBezTo>
                  <a:lnTo>
                    <a:pt x="28657" y="4427"/>
                  </a:lnTo>
                  <a:lnTo>
                    <a:pt x="28697" y="4407"/>
                  </a:lnTo>
                  <a:lnTo>
                    <a:pt x="28757" y="4367"/>
                  </a:lnTo>
                  <a:cubicBezTo>
                    <a:pt x="28846" y="4317"/>
                    <a:pt x="28946" y="4257"/>
                    <a:pt x="29046" y="4197"/>
                  </a:cubicBezTo>
                  <a:cubicBezTo>
                    <a:pt x="29146" y="4147"/>
                    <a:pt x="29236" y="4097"/>
                    <a:pt x="29316" y="4047"/>
                  </a:cubicBezTo>
                  <a:lnTo>
                    <a:pt x="29346" y="4027"/>
                  </a:lnTo>
                  <a:cubicBezTo>
                    <a:pt x="29386" y="4007"/>
                    <a:pt x="29436" y="3978"/>
                    <a:pt x="29476" y="3958"/>
                  </a:cubicBezTo>
                  <a:lnTo>
                    <a:pt x="29496" y="3947"/>
                  </a:lnTo>
                  <a:cubicBezTo>
                    <a:pt x="29536" y="3918"/>
                    <a:pt x="29576" y="3898"/>
                    <a:pt x="29616" y="3867"/>
                  </a:cubicBezTo>
                  <a:cubicBezTo>
                    <a:pt x="29696" y="3827"/>
                    <a:pt x="29776" y="3778"/>
                    <a:pt x="29846" y="3738"/>
                  </a:cubicBezTo>
                  <a:lnTo>
                    <a:pt x="29916" y="3698"/>
                  </a:lnTo>
                  <a:lnTo>
                    <a:pt x="29936" y="3687"/>
                  </a:lnTo>
                  <a:cubicBezTo>
                    <a:pt x="30045" y="3627"/>
                    <a:pt x="30116" y="3578"/>
                    <a:pt x="30205" y="3538"/>
                  </a:cubicBezTo>
                  <a:cubicBezTo>
                    <a:pt x="30245" y="3507"/>
                    <a:pt x="30296" y="3488"/>
                    <a:pt x="30336" y="3468"/>
                  </a:cubicBezTo>
                  <a:lnTo>
                    <a:pt x="30345" y="3458"/>
                  </a:lnTo>
                  <a:lnTo>
                    <a:pt x="30365" y="3458"/>
                  </a:lnTo>
                  <a:lnTo>
                    <a:pt x="30376" y="3448"/>
                  </a:lnTo>
                  <a:cubicBezTo>
                    <a:pt x="30405" y="3428"/>
                    <a:pt x="30445" y="3408"/>
                    <a:pt x="30485" y="3388"/>
                  </a:cubicBezTo>
                  <a:cubicBezTo>
                    <a:pt x="30585" y="3338"/>
                    <a:pt x="30685" y="3278"/>
                    <a:pt x="30785" y="3228"/>
                  </a:cubicBezTo>
                  <a:cubicBezTo>
                    <a:pt x="30825" y="3208"/>
                    <a:pt x="30865" y="3188"/>
                    <a:pt x="30895" y="3168"/>
                  </a:cubicBezTo>
                  <a:lnTo>
                    <a:pt x="30915" y="3148"/>
                  </a:lnTo>
                  <a:lnTo>
                    <a:pt x="30935" y="3138"/>
                  </a:lnTo>
                  <a:cubicBezTo>
                    <a:pt x="30985" y="3118"/>
                    <a:pt x="31025" y="3088"/>
                    <a:pt x="31065" y="3068"/>
                  </a:cubicBezTo>
                  <a:lnTo>
                    <a:pt x="31155" y="3018"/>
                  </a:lnTo>
                  <a:lnTo>
                    <a:pt x="31175" y="3008"/>
                  </a:lnTo>
                  <a:lnTo>
                    <a:pt x="31184" y="2998"/>
                  </a:lnTo>
                  <a:lnTo>
                    <a:pt x="31195" y="2998"/>
                  </a:lnTo>
                  <a:lnTo>
                    <a:pt x="31344" y="2908"/>
                  </a:lnTo>
                  <a:cubicBezTo>
                    <a:pt x="31435" y="2858"/>
                    <a:pt x="31535" y="2798"/>
                    <a:pt x="31624" y="2739"/>
                  </a:cubicBezTo>
                  <a:cubicBezTo>
                    <a:pt x="31704" y="2699"/>
                    <a:pt x="31794" y="2639"/>
                    <a:pt x="31894" y="2579"/>
                  </a:cubicBezTo>
                  <a:cubicBezTo>
                    <a:pt x="31974" y="2539"/>
                    <a:pt x="32064" y="2488"/>
                    <a:pt x="32164" y="2439"/>
                  </a:cubicBezTo>
                  <a:lnTo>
                    <a:pt x="32234" y="2388"/>
                  </a:lnTo>
                  <a:lnTo>
                    <a:pt x="32284" y="2359"/>
                  </a:lnTo>
                  <a:lnTo>
                    <a:pt x="32334" y="2328"/>
                  </a:lnTo>
                  <a:lnTo>
                    <a:pt x="32434" y="2269"/>
                  </a:lnTo>
                  <a:cubicBezTo>
                    <a:pt x="32483" y="2249"/>
                    <a:pt x="32523" y="2219"/>
                    <a:pt x="32563" y="2199"/>
                  </a:cubicBezTo>
                  <a:lnTo>
                    <a:pt x="32574" y="2189"/>
                  </a:lnTo>
                  <a:lnTo>
                    <a:pt x="32583" y="2179"/>
                  </a:lnTo>
                  <a:lnTo>
                    <a:pt x="32603" y="2179"/>
                  </a:lnTo>
                  <a:lnTo>
                    <a:pt x="32614" y="2169"/>
                  </a:lnTo>
                  <a:cubicBezTo>
                    <a:pt x="32643" y="2149"/>
                    <a:pt x="32674" y="2139"/>
                    <a:pt x="32703" y="2119"/>
                  </a:cubicBezTo>
                  <a:lnTo>
                    <a:pt x="32913" y="1999"/>
                  </a:lnTo>
                  <a:lnTo>
                    <a:pt x="32923" y="1999"/>
                  </a:lnTo>
                  <a:lnTo>
                    <a:pt x="32923" y="1989"/>
                  </a:lnTo>
                  <a:lnTo>
                    <a:pt x="32933" y="1989"/>
                  </a:lnTo>
                  <a:lnTo>
                    <a:pt x="32943" y="1979"/>
                  </a:lnTo>
                  <a:lnTo>
                    <a:pt x="32973" y="1969"/>
                  </a:lnTo>
                  <a:cubicBezTo>
                    <a:pt x="33023" y="1939"/>
                    <a:pt x="33063" y="1919"/>
                    <a:pt x="33093" y="1899"/>
                  </a:cubicBezTo>
                  <a:cubicBezTo>
                    <a:pt x="33113" y="1889"/>
                    <a:pt x="33123" y="1879"/>
                    <a:pt x="33143" y="1869"/>
                  </a:cubicBezTo>
                  <a:lnTo>
                    <a:pt x="33203" y="1839"/>
                  </a:lnTo>
                  <a:close/>
                  <a:moveTo>
                    <a:pt x="33173" y="341"/>
                  </a:moveTo>
                  <a:cubicBezTo>
                    <a:pt x="33203" y="350"/>
                    <a:pt x="33223" y="350"/>
                    <a:pt x="33253" y="360"/>
                  </a:cubicBezTo>
                  <a:lnTo>
                    <a:pt x="33313" y="380"/>
                  </a:lnTo>
                  <a:lnTo>
                    <a:pt x="33313" y="390"/>
                  </a:lnTo>
                  <a:cubicBezTo>
                    <a:pt x="33363" y="410"/>
                    <a:pt x="33403" y="430"/>
                    <a:pt x="33443" y="450"/>
                  </a:cubicBezTo>
                  <a:lnTo>
                    <a:pt x="33453" y="450"/>
                  </a:lnTo>
                  <a:cubicBezTo>
                    <a:pt x="33483" y="470"/>
                    <a:pt x="33513" y="490"/>
                    <a:pt x="33553" y="500"/>
                  </a:cubicBezTo>
                  <a:cubicBezTo>
                    <a:pt x="33653" y="550"/>
                    <a:pt x="33742" y="600"/>
                    <a:pt x="33822" y="650"/>
                  </a:cubicBezTo>
                  <a:cubicBezTo>
                    <a:pt x="33902" y="690"/>
                    <a:pt x="33982" y="730"/>
                    <a:pt x="34062" y="780"/>
                  </a:cubicBezTo>
                  <a:lnTo>
                    <a:pt x="34082" y="790"/>
                  </a:lnTo>
                  <a:cubicBezTo>
                    <a:pt x="34142" y="820"/>
                    <a:pt x="34192" y="850"/>
                    <a:pt x="34252" y="880"/>
                  </a:cubicBezTo>
                  <a:lnTo>
                    <a:pt x="34252" y="890"/>
                  </a:lnTo>
                  <a:lnTo>
                    <a:pt x="34262" y="890"/>
                  </a:lnTo>
                  <a:lnTo>
                    <a:pt x="34272" y="900"/>
                  </a:lnTo>
                  <a:lnTo>
                    <a:pt x="34332" y="930"/>
                  </a:lnTo>
                  <a:cubicBezTo>
                    <a:pt x="34422" y="980"/>
                    <a:pt x="34512" y="1030"/>
                    <a:pt x="34582" y="1070"/>
                  </a:cubicBezTo>
                  <a:lnTo>
                    <a:pt x="34592" y="1070"/>
                  </a:lnTo>
                  <a:lnTo>
                    <a:pt x="34612" y="1080"/>
                  </a:lnTo>
                  <a:cubicBezTo>
                    <a:pt x="34692" y="1120"/>
                    <a:pt x="34781" y="1169"/>
                    <a:pt x="34872" y="1209"/>
                  </a:cubicBezTo>
                  <a:cubicBezTo>
                    <a:pt x="35041" y="1300"/>
                    <a:pt x="35221" y="1389"/>
                    <a:pt x="35411" y="1489"/>
                  </a:cubicBezTo>
                  <a:lnTo>
                    <a:pt x="35581" y="1589"/>
                  </a:lnTo>
                  <a:lnTo>
                    <a:pt x="35631" y="1609"/>
                  </a:lnTo>
                  <a:lnTo>
                    <a:pt x="35651" y="1619"/>
                  </a:lnTo>
                  <a:cubicBezTo>
                    <a:pt x="35751" y="1679"/>
                    <a:pt x="35841" y="1729"/>
                    <a:pt x="35940" y="1789"/>
                  </a:cubicBezTo>
                  <a:cubicBezTo>
                    <a:pt x="36080" y="1859"/>
                    <a:pt x="36211" y="1919"/>
                    <a:pt x="36340" y="1989"/>
                  </a:cubicBezTo>
                  <a:lnTo>
                    <a:pt x="36360" y="1999"/>
                  </a:lnTo>
                  <a:lnTo>
                    <a:pt x="36480" y="2049"/>
                  </a:lnTo>
                  <a:cubicBezTo>
                    <a:pt x="36580" y="2099"/>
                    <a:pt x="36680" y="2149"/>
                    <a:pt x="36770" y="2199"/>
                  </a:cubicBezTo>
                  <a:cubicBezTo>
                    <a:pt x="36820" y="2229"/>
                    <a:pt x="36870" y="2259"/>
                    <a:pt x="36930" y="2288"/>
                  </a:cubicBezTo>
                  <a:lnTo>
                    <a:pt x="36940" y="2299"/>
                  </a:lnTo>
                  <a:lnTo>
                    <a:pt x="36950" y="2299"/>
                  </a:lnTo>
                  <a:lnTo>
                    <a:pt x="36970" y="2308"/>
                  </a:lnTo>
                  <a:cubicBezTo>
                    <a:pt x="36990" y="2328"/>
                    <a:pt x="37020" y="2339"/>
                    <a:pt x="37040" y="2348"/>
                  </a:cubicBezTo>
                  <a:cubicBezTo>
                    <a:pt x="37100" y="2379"/>
                    <a:pt x="37159" y="2419"/>
                    <a:pt x="37210" y="2448"/>
                  </a:cubicBezTo>
                  <a:lnTo>
                    <a:pt x="37219" y="2448"/>
                  </a:lnTo>
                  <a:cubicBezTo>
                    <a:pt x="37339" y="2519"/>
                    <a:pt x="37459" y="2579"/>
                    <a:pt x="37579" y="2648"/>
                  </a:cubicBezTo>
                  <a:lnTo>
                    <a:pt x="37729" y="2739"/>
                  </a:lnTo>
                  <a:cubicBezTo>
                    <a:pt x="37769" y="2759"/>
                    <a:pt x="37809" y="2778"/>
                    <a:pt x="37839" y="2808"/>
                  </a:cubicBezTo>
                  <a:cubicBezTo>
                    <a:pt x="37879" y="2828"/>
                    <a:pt x="37929" y="2848"/>
                    <a:pt x="37969" y="2878"/>
                  </a:cubicBezTo>
                  <a:lnTo>
                    <a:pt x="38009" y="2898"/>
                  </a:lnTo>
                  <a:lnTo>
                    <a:pt x="38119" y="2958"/>
                  </a:lnTo>
                  <a:cubicBezTo>
                    <a:pt x="38299" y="3068"/>
                    <a:pt x="38489" y="3178"/>
                    <a:pt x="38649" y="3258"/>
                  </a:cubicBezTo>
                  <a:lnTo>
                    <a:pt x="38718" y="3298"/>
                  </a:lnTo>
                  <a:lnTo>
                    <a:pt x="38738" y="3308"/>
                  </a:lnTo>
                  <a:lnTo>
                    <a:pt x="38769" y="3328"/>
                  </a:lnTo>
                  <a:lnTo>
                    <a:pt x="38798" y="3338"/>
                  </a:lnTo>
                  <a:cubicBezTo>
                    <a:pt x="38838" y="3358"/>
                    <a:pt x="38878" y="3378"/>
                    <a:pt x="38908" y="3398"/>
                  </a:cubicBezTo>
                  <a:lnTo>
                    <a:pt x="39058" y="3488"/>
                  </a:lnTo>
                  <a:cubicBezTo>
                    <a:pt x="39098" y="3507"/>
                    <a:pt x="39128" y="3527"/>
                    <a:pt x="39168" y="3547"/>
                  </a:cubicBezTo>
                  <a:lnTo>
                    <a:pt x="39198" y="3567"/>
                  </a:lnTo>
                  <a:cubicBezTo>
                    <a:pt x="39278" y="3607"/>
                    <a:pt x="39348" y="3647"/>
                    <a:pt x="39428" y="3687"/>
                  </a:cubicBezTo>
                  <a:cubicBezTo>
                    <a:pt x="39508" y="3727"/>
                    <a:pt x="39597" y="3778"/>
                    <a:pt x="39708" y="3827"/>
                  </a:cubicBezTo>
                  <a:cubicBezTo>
                    <a:pt x="39857" y="3898"/>
                    <a:pt x="39997" y="3978"/>
                    <a:pt x="40127" y="4047"/>
                  </a:cubicBezTo>
                  <a:lnTo>
                    <a:pt x="40137" y="4047"/>
                  </a:lnTo>
                  <a:lnTo>
                    <a:pt x="40147" y="4057"/>
                  </a:lnTo>
                  <a:cubicBezTo>
                    <a:pt x="40177" y="4077"/>
                    <a:pt x="40207" y="4087"/>
                    <a:pt x="40237" y="4107"/>
                  </a:cubicBezTo>
                  <a:cubicBezTo>
                    <a:pt x="40327" y="4157"/>
                    <a:pt x="40417" y="4197"/>
                    <a:pt x="40507" y="4247"/>
                  </a:cubicBezTo>
                  <a:lnTo>
                    <a:pt x="40527" y="4257"/>
                  </a:lnTo>
                  <a:lnTo>
                    <a:pt x="40787" y="4387"/>
                  </a:lnTo>
                  <a:cubicBezTo>
                    <a:pt x="40896" y="4447"/>
                    <a:pt x="41016" y="4517"/>
                    <a:pt x="41107" y="4577"/>
                  </a:cubicBezTo>
                  <a:cubicBezTo>
                    <a:pt x="41167" y="4607"/>
                    <a:pt x="41236" y="4647"/>
                    <a:pt x="41296" y="4687"/>
                  </a:cubicBezTo>
                  <a:cubicBezTo>
                    <a:pt x="41396" y="4746"/>
                    <a:pt x="41486" y="4797"/>
                    <a:pt x="41576" y="4846"/>
                  </a:cubicBezTo>
                  <a:cubicBezTo>
                    <a:pt x="41626" y="4886"/>
                    <a:pt x="41696" y="4917"/>
                    <a:pt x="41776" y="4957"/>
                  </a:cubicBezTo>
                  <a:lnTo>
                    <a:pt x="41816" y="4977"/>
                  </a:lnTo>
                  <a:lnTo>
                    <a:pt x="41856" y="5006"/>
                  </a:lnTo>
                  <a:cubicBezTo>
                    <a:pt x="42066" y="5117"/>
                    <a:pt x="42235" y="5216"/>
                    <a:pt x="42395" y="5316"/>
                  </a:cubicBezTo>
                  <a:cubicBezTo>
                    <a:pt x="42465" y="5356"/>
                    <a:pt x="42555" y="5416"/>
                    <a:pt x="42635" y="5466"/>
                  </a:cubicBezTo>
                  <a:cubicBezTo>
                    <a:pt x="42695" y="5496"/>
                    <a:pt x="42745" y="5536"/>
                    <a:pt x="42815" y="5566"/>
                  </a:cubicBezTo>
                  <a:lnTo>
                    <a:pt x="42825" y="5576"/>
                  </a:lnTo>
                  <a:lnTo>
                    <a:pt x="42835" y="5576"/>
                  </a:lnTo>
                  <a:lnTo>
                    <a:pt x="42875" y="5606"/>
                  </a:lnTo>
                  <a:lnTo>
                    <a:pt x="42995" y="5666"/>
                  </a:lnTo>
                  <a:lnTo>
                    <a:pt x="43125" y="5736"/>
                  </a:lnTo>
                  <a:lnTo>
                    <a:pt x="43175" y="5766"/>
                  </a:lnTo>
                  <a:lnTo>
                    <a:pt x="43205" y="5786"/>
                  </a:lnTo>
                  <a:cubicBezTo>
                    <a:pt x="43254" y="5816"/>
                    <a:pt x="43314" y="5856"/>
                    <a:pt x="43385" y="5886"/>
                  </a:cubicBezTo>
                  <a:cubicBezTo>
                    <a:pt x="43465" y="5925"/>
                    <a:pt x="43554" y="5976"/>
                    <a:pt x="43645" y="6016"/>
                  </a:cubicBezTo>
                  <a:lnTo>
                    <a:pt x="43654" y="6016"/>
                  </a:lnTo>
                  <a:cubicBezTo>
                    <a:pt x="43734" y="6056"/>
                    <a:pt x="43834" y="6096"/>
                    <a:pt x="43924" y="6145"/>
                  </a:cubicBezTo>
                  <a:cubicBezTo>
                    <a:pt x="43994" y="6185"/>
                    <a:pt x="44064" y="6225"/>
                    <a:pt x="44114" y="6256"/>
                  </a:cubicBezTo>
                  <a:lnTo>
                    <a:pt x="44114" y="6265"/>
                  </a:lnTo>
                  <a:lnTo>
                    <a:pt x="44124" y="6265"/>
                  </a:lnTo>
                  <a:cubicBezTo>
                    <a:pt x="44164" y="6296"/>
                    <a:pt x="44214" y="6316"/>
                    <a:pt x="44254" y="6345"/>
                  </a:cubicBezTo>
                  <a:cubicBezTo>
                    <a:pt x="44294" y="6365"/>
                    <a:pt x="44344" y="6396"/>
                    <a:pt x="44384" y="6415"/>
                  </a:cubicBezTo>
                  <a:lnTo>
                    <a:pt x="44393" y="6415"/>
                  </a:lnTo>
                  <a:lnTo>
                    <a:pt x="44404" y="6425"/>
                  </a:lnTo>
                  <a:cubicBezTo>
                    <a:pt x="44453" y="6445"/>
                    <a:pt x="44513" y="6485"/>
                    <a:pt x="44573" y="6515"/>
                  </a:cubicBezTo>
                  <a:lnTo>
                    <a:pt x="44613" y="6545"/>
                  </a:lnTo>
                  <a:lnTo>
                    <a:pt x="44633" y="6555"/>
                  </a:lnTo>
                  <a:cubicBezTo>
                    <a:pt x="44664" y="6575"/>
                    <a:pt x="44693" y="6595"/>
                    <a:pt x="44724" y="6605"/>
                  </a:cubicBezTo>
                  <a:cubicBezTo>
                    <a:pt x="44744" y="6625"/>
                    <a:pt x="44764" y="6635"/>
                    <a:pt x="44784" y="6645"/>
                  </a:cubicBezTo>
                  <a:lnTo>
                    <a:pt x="44793" y="6645"/>
                  </a:lnTo>
                  <a:cubicBezTo>
                    <a:pt x="44813" y="6665"/>
                    <a:pt x="44833" y="6675"/>
                    <a:pt x="44864" y="6685"/>
                  </a:cubicBezTo>
                  <a:lnTo>
                    <a:pt x="44873" y="6695"/>
                  </a:lnTo>
                  <a:cubicBezTo>
                    <a:pt x="44903" y="6715"/>
                    <a:pt x="44953" y="6745"/>
                    <a:pt x="44993" y="6765"/>
                  </a:cubicBezTo>
                  <a:cubicBezTo>
                    <a:pt x="45043" y="6785"/>
                    <a:pt x="45093" y="6805"/>
                    <a:pt x="45133" y="6815"/>
                  </a:cubicBezTo>
                  <a:lnTo>
                    <a:pt x="45153" y="6825"/>
                  </a:lnTo>
                  <a:cubicBezTo>
                    <a:pt x="45173" y="6835"/>
                    <a:pt x="45203" y="6845"/>
                    <a:pt x="45223" y="6855"/>
                  </a:cubicBezTo>
                  <a:cubicBezTo>
                    <a:pt x="45213" y="6865"/>
                    <a:pt x="45203" y="6865"/>
                    <a:pt x="45193" y="6875"/>
                  </a:cubicBezTo>
                  <a:cubicBezTo>
                    <a:pt x="45173" y="6905"/>
                    <a:pt x="45153" y="6925"/>
                    <a:pt x="45133" y="6945"/>
                  </a:cubicBezTo>
                  <a:cubicBezTo>
                    <a:pt x="45113" y="6955"/>
                    <a:pt x="45103" y="6975"/>
                    <a:pt x="45083" y="6985"/>
                  </a:cubicBezTo>
                  <a:lnTo>
                    <a:pt x="45063" y="7005"/>
                  </a:lnTo>
                  <a:cubicBezTo>
                    <a:pt x="45023" y="7025"/>
                    <a:pt x="45003" y="7055"/>
                    <a:pt x="44973" y="7085"/>
                  </a:cubicBezTo>
                  <a:lnTo>
                    <a:pt x="44953" y="7095"/>
                  </a:lnTo>
                  <a:lnTo>
                    <a:pt x="44923" y="7125"/>
                  </a:lnTo>
                  <a:cubicBezTo>
                    <a:pt x="44864" y="7184"/>
                    <a:pt x="44804" y="7235"/>
                    <a:pt x="44733" y="7284"/>
                  </a:cubicBezTo>
                  <a:lnTo>
                    <a:pt x="44733" y="7295"/>
                  </a:lnTo>
                  <a:lnTo>
                    <a:pt x="44724" y="7304"/>
                  </a:lnTo>
                  <a:cubicBezTo>
                    <a:pt x="44693" y="7324"/>
                    <a:pt x="44664" y="7355"/>
                    <a:pt x="44633" y="7375"/>
                  </a:cubicBezTo>
                  <a:lnTo>
                    <a:pt x="44573" y="7435"/>
                  </a:lnTo>
                  <a:lnTo>
                    <a:pt x="44553" y="7455"/>
                  </a:lnTo>
                  <a:lnTo>
                    <a:pt x="44544" y="7455"/>
                  </a:lnTo>
                  <a:lnTo>
                    <a:pt x="44544" y="7464"/>
                  </a:lnTo>
                  <a:lnTo>
                    <a:pt x="44533" y="7464"/>
                  </a:lnTo>
                  <a:cubicBezTo>
                    <a:pt x="44484" y="7504"/>
                    <a:pt x="44424" y="7564"/>
                    <a:pt x="44364" y="7614"/>
                  </a:cubicBezTo>
                  <a:cubicBezTo>
                    <a:pt x="44274" y="7684"/>
                    <a:pt x="44164" y="7774"/>
                    <a:pt x="44044" y="7864"/>
                  </a:cubicBezTo>
                  <a:cubicBezTo>
                    <a:pt x="43944" y="7944"/>
                    <a:pt x="43834" y="8024"/>
                    <a:pt x="43724" y="8084"/>
                  </a:cubicBezTo>
                  <a:cubicBezTo>
                    <a:pt x="43614" y="8164"/>
                    <a:pt x="43514" y="8224"/>
                    <a:pt x="43405" y="8284"/>
                  </a:cubicBezTo>
                  <a:cubicBezTo>
                    <a:pt x="43194" y="8394"/>
                    <a:pt x="42975" y="8523"/>
                    <a:pt x="42715" y="8663"/>
                  </a:cubicBezTo>
                  <a:cubicBezTo>
                    <a:pt x="42685" y="8674"/>
                    <a:pt x="42655" y="8694"/>
                    <a:pt x="42625" y="8703"/>
                  </a:cubicBezTo>
                  <a:lnTo>
                    <a:pt x="42595" y="8723"/>
                  </a:lnTo>
                  <a:lnTo>
                    <a:pt x="42565" y="8743"/>
                  </a:lnTo>
                  <a:lnTo>
                    <a:pt x="42545" y="8743"/>
                  </a:lnTo>
                  <a:lnTo>
                    <a:pt x="42535" y="8754"/>
                  </a:lnTo>
                  <a:lnTo>
                    <a:pt x="42525" y="8763"/>
                  </a:lnTo>
                  <a:cubicBezTo>
                    <a:pt x="42475" y="8783"/>
                    <a:pt x="42435" y="8803"/>
                    <a:pt x="42386" y="8833"/>
                  </a:cubicBezTo>
                  <a:cubicBezTo>
                    <a:pt x="42275" y="8893"/>
                    <a:pt x="42155" y="8963"/>
                    <a:pt x="42046" y="9023"/>
                  </a:cubicBezTo>
                  <a:cubicBezTo>
                    <a:pt x="41916" y="9093"/>
                    <a:pt x="41766" y="9173"/>
                    <a:pt x="41666" y="9223"/>
                  </a:cubicBezTo>
                  <a:lnTo>
                    <a:pt x="41646" y="9233"/>
                  </a:lnTo>
                  <a:lnTo>
                    <a:pt x="41636" y="9243"/>
                  </a:lnTo>
                  <a:cubicBezTo>
                    <a:pt x="41546" y="9283"/>
                    <a:pt x="41466" y="9333"/>
                    <a:pt x="41376" y="9373"/>
                  </a:cubicBezTo>
                  <a:cubicBezTo>
                    <a:pt x="41127" y="9513"/>
                    <a:pt x="40847" y="9673"/>
                    <a:pt x="40697" y="9762"/>
                  </a:cubicBezTo>
                  <a:lnTo>
                    <a:pt x="40687" y="9762"/>
                  </a:lnTo>
                  <a:lnTo>
                    <a:pt x="40677" y="9773"/>
                  </a:lnTo>
                  <a:lnTo>
                    <a:pt x="40597" y="9813"/>
                  </a:lnTo>
                  <a:lnTo>
                    <a:pt x="40577" y="9822"/>
                  </a:lnTo>
                  <a:lnTo>
                    <a:pt x="40567" y="9833"/>
                  </a:lnTo>
                  <a:cubicBezTo>
                    <a:pt x="40487" y="9873"/>
                    <a:pt x="40417" y="9913"/>
                    <a:pt x="40347" y="9953"/>
                  </a:cubicBezTo>
                  <a:cubicBezTo>
                    <a:pt x="40287" y="9982"/>
                    <a:pt x="40237" y="10013"/>
                    <a:pt x="40187" y="10042"/>
                  </a:cubicBezTo>
                  <a:lnTo>
                    <a:pt x="40167" y="10042"/>
                  </a:lnTo>
                  <a:cubicBezTo>
                    <a:pt x="40117" y="10072"/>
                    <a:pt x="40067" y="10102"/>
                    <a:pt x="40017" y="10122"/>
                  </a:cubicBezTo>
                  <a:cubicBezTo>
                    <a:pt x="39848" y="10222"/>
                    <a:pt x="39677" y="10322"/>
                    <a:pt x="39538" y="10402"/>
                  </a:cubicBezTo>
                  <a:cubicBezTo>
                    <a:pt x="39468" y="10442"/>
                    <a:pt x="39408" y="10482"/>
                    <a:pt x="39348" y="10522"/>
                  </a:cubicBezTo>
                  <a:cubicBezTo>
                    <a:pt x="39288" y="10552"/>
                    <a:pt x="39228" y="10582"/>
                    <a:pt x="39168" y="10622"/>
                  </a:cubicBezTo>
                  <a:lnTo>
                    <a:pt x="39148" y="10632"/>
                  </a:lnTo>
                  <a:lnTo>
                    <a:pt x="39138" y="10632"/>
                  </a:lnTo>
                  <a:cubicBezTo>
                    <a:pt x="39108" y="10662"/>
                    <a:pt x="39068" y="10682"/>
                    <a:pt x="39028" y="10702"/>
                  </a:cubicBezTo>
                  <a:cubicBezTo>
                    <a:pt x="38918" y="10772"/>
                    <a:pt x="38809" y="10832"/>
                    <a:pt x="38698" y="10892"/>
                  </a:cubicBezTo>
                  <a:cubicBezTo>
                    <a:pt x="38489" y="11001"/>
                    <a:pt x="38319" y="11092"/>
                    <a:pt x="38179" y="11181"/>
                  </a:cubicBezTo>
                  <a:cubicBezTo>
                    <a:pt x="38139" y="11201"/>
                    <a:pt x="38099" y="11221"/>
                    <a:pt x="38069" y="11251"/>
                  </a:cubicBezTo>
                  <a:lnTo>
                    <a:pt x="38059" y="11251"/>
                  </a:lnTo>
                  <a:cubicBezTo>
                    <a:pt x="38019" y="11271"/>
                    <a:pt x="37979" y="11301"/>
                    <a:pt x="37939" y="11321"/>
                  </a:cubicBezTo>
                  <a:cubicBezTo>
                    <a:pt x="37889" y="11351"/>
                    <a:pt x="37839" y="11381"/>
                    <a:pt x="37779" y="11421"/>
                  </a:cubicBezTo>
                  <a:lnTo>
                    <a:pt x="37759" y="11401"/>
                  </a:lnTo>
                  <a:lnTo>
                    <a:pt x="37739" y="11391"/>
                  </a:lnTo>
                  <a:lnTo>
                    <a:pt x="37679" y="11361"/>
                  </a:lnTo>
                  <a:cubicBezTo>
                    <a:pt x="37570" y="11291"/>
                    <a:pt x="37439" y="11221"/>
                    <a:pt x="37339" y="11172"/>
                  </a:cubicBezTo>
                  <a:lnTo>
                    <a:pt x="37319" y="11161"/>
                  </a:lnTo>
                  <a:cubicBezTo>
                    <a:pt x="37279" y="11132"/>
                    <a:pt x="37239" y="11112"/>
                    <a:pt x="37199" y="11092"/>
                  </a:cubicBezTo>
                  <a:lnTo>
                    <a:pt x="37130" y="11052"/>
                  </a:lnTo>
                  <a:lnTo>
                    <a:pt x="37090" y="11032"/>
                  </a:lnTo>
                  <a:lnTo>
                    <a:pt x="37120" y="11021"/>
                  </a:lnTo>
                  <a:lnTo>
                    <a:pt x="37140" y="11001"/>
                  </a:lnTo>
                  <a:cubicBezTo>
                    <a:pt x="37170" y="10992"/>
                    <a:pt x="37190" y="10972"/>
                    <a:pt x="37219" y="10961"/>
                  </a:cubicBezTo>
                  <a:lnTo>
                    <a:pt x="37239" y="10952"/>
                  </a:lnTo>
                  <a:cubicBezTo>
                    <a:pt x="37270" y="10932"/>
                    <a:pt x="37299" y="10921"/>
                    <a:pt x="37330" y="10901"/>
                  </a:cubicBezTo>
                  <a:lnTo>
                    <a:pt x="37339" y="10892"/>
                  </a:lnTo>
                  <a:lnTo>
                    <a:pt x="37350" y="10892"/>
                  </a:lnTo>
                  <a:cubicBezTo>
                    <a:pt x="37390" y="10872"/>
                    <a:pt x="37419" y="10852"/>
                    <a:pt x="37450" y="10832"/>
                  </a:cubicBezTo>
                  <a:cubicBezTo>
                    <a:pt x="37519" y="10801"/>
                    <a:pt x="37590" y="10761"/>
                    <a:pt x="37649" y="10742"/>
                  </a:cubicBezTo>
                  <a:lnTo>
                    <a:pt x="37669" y="10732"/>
                  </a:lnTo>
                  <a:cubicBezTo>
                    <a:pt x="37729" y="10702"/>
                    <a:pt x="37809" y="10662"/>
                    <a:pt x="37879" y="10632"/>
                  </a:cubicBezTo>
                  <a:cubicBezTo>
                    <a:pt x="37989" y="10562"/>
                    <a:pt x="38109" y="10502"/>
                    <a:pt x="38199" y="10442"/>
                  </a:cubicBezTo>
                  <a:cubicBezTo>
                    <a:pt x="38239" y="10422"/>
                    <a:pt x="38289" y="10392"/>
                    <a:pt x="38329" y="10372"/>
                  </a:cubicBezTo>
                  <a:cubicBezTo>
                    <a:pt x="38378" y="10342"/>
                    <a:pt x="38429" y="10322"/>
                    <a:pt x="38478" y="10292"/>
                  </a:cubicBezTo>
                  <a:lnTo>
                    <a:pt x="38489" y="10282"/>
                  </a:lnTo>
                  <a:lnTo>
                    <a:pt x="38549" y="10252"/>
                  </a:lnTo>
                  <a:cubicBezTo>
                    <a:pt x="38629" y="10212"/>
                    <a:pt x="38709" y="10162"/>
                    <a:pt x="38778" y="10112"/>
                  </a:cubicBezTo>
                  <a:lnTo>
                    <a:pt x="38848" y="10062"/>
                  </a:lnTo>
                  <a:lnTo>
                    <a:pt x="38858" y="10062"/>
                  </a:lnTo>
                  <a:lnTo>
                    <a:pt x="38868" y="10052"/>
                  </a:lnTo>
                  <a:cubicBezTo>
                    <a:pt x="38968" y="9982"/>
                    <a:pt x="39078" y="9913"/>
                    <a:pt x="39188" y="9842"/>
                  </a:cubicBezTo>
                  <a:cubicBezTo>
                    <a:pt x="39238" y="9813"/>
                    <a:pt x="39298" y="9782"/>
                    <a:pt x="39348" y="9753"/>
                  </a:cubicBezTo>
                  <a:lnTo>
                    <a:pt x="39418" y="9713"/>
                  </a:lnTo>
                  <a:cubicBezTo>
                    <a:pt x="39468" y="9682"/>
                    <a:pt x="39528" y="9642"/>
                    <a:pt x="39577" y="9613"/>
                  </a:cubicBezTo>
                  <a:lnTo>
                    <a:pt x="39597" y="9602"/>
                  </a:lnTo>
                  <a:lnTo>
                    <a:pt x="39608" y="9593"/>
                  </a:lnTo>
                  <a:lnTo>
                    <a:pt x="39648" y="9573"/>
                  </a:lnTo>
                  <a:cubicBezTo>
                    <a:pt x="39788" y="9493"/>
                    <a:pt x="39928" y="9413"/>
                    <a:pt x="40047" y="9353"/>
                  </a:cubicBezTo>
                  <a:lnTo>
                    <a:pt x="40057" y="9343"/>
                  </a:lnTo>
                  <a:lnTo>
                    <a:pt x="40067" y="9333"/>
                  </a:lnTo>
                  <a:lnTo>
                    <a:pt x="40107" y="9313"/>
                  </a:lnTo>
                  <a:cubicBezTo>
                    <a:pt x="40147" y="9293"/>
                    <a:pt x="40177" y="9273"/>
                    <a:pt x="40217" y="9253"/>
                  </a:cubicBezTo>
                  <a:cubicBezTo>
                    <a:pt x="40257" y="9233"/>
                    <a:pt x="40307" y="9213"/>
                    <a:pt x="40347" y="9183"/>
                  </a:cubicBezTo>
                  <a:cubicBezTo>
                    <a:pt x="40377" y="9173"/>
                    <a:pt x="40407" y="9153"/>
                    <a:pt x="40437" y="9133"/>
                  </a:cubicBezTo>
                  <a:lnTo>
                    <a:pt x="40447" y="9133"/>
                  </a:lnTo>
                  <a:lnTo>
                    <a:pt x="40457" y="9123"/>
                  </a:lnTo>
                  <a:cubicBezTo>
                    <a:pt x="40497" y="9103"/>
                    <a:pt x="40537" y="9083"/>
                    <a:pt x="40587" y="9053"/>
                  </a:cubicBezTo>
                  <a:cubicBezTo>
                    <a:pt x="40627" y="9033"/>
                    <a:pt x="40677" y="9003"/>
                    <a:pt x="40727" y="8983"/>
                  </a:cubicBezTo>
                  <a:lnTo>
                    <a:pt x="40757" y="8963"/>
                  </a:lnTo>
                  <a:lnTo>
                    <a:pt x="40836" y="8923"/>
                  </a:lnTo>
                  <a:lnTo>
                    <a:pt x="40956" y="8863"/>
                  </a:lnTo>
                  <a:lnTo>
                    <a:pt x="40956" y="8853"/>
                  </a:lnTo>
                  <a:lnTo>
                    <a:pt x="40967" y="8853"/>
                  </a:lnTo>
                  <a:lnTo>
                    <a:pt x="40996" y="8833"/>
                  </a:lnTo>
                  <a:lnTo>
                    <a:pt x="41056" y="8803"/>
                  </a:lnTo>
                  <a:cubicBezTo>
                    <a:pt x="41216" y="8714"/>
                    <a:pt x="41376" y="8634"/>
                    <a:pt x="41556" y="8543"/>
                  </a:cubicBezTo>
                  <a:cubicBezTo>
                    <a:pt x="41616" y="8514"/>
                    <a:pt x="41676" y="8483"/>
                    <a:pt x="41746" y="8463"/>
                  </a:cubicBezTo>
                  <a:lnTo>
                    <a:pt x="41756" y="8454"/>
                  </a:lnTo>
                  <a:lnTo>
                    <a:pt x="41766" y="8443"/>
                  </a:lnTo>
                  <a:lnTo>
                    <a:pt x="41796" y="8434"/>
                  </a:lnTo>
                  <a:cubicBezTo>
                    <a:pt x="41886" y="8394"/>
                    <a:pt x="41966" y="8354"/>
                    <a:pt x="42055" y="8314"/>
                  </a:cubicBezTo>
                  <a:lnTo>
                    <a:pt x="42115" y="8284"/>
                  </a:lnTo>
                  <a:lnTo>
                    <a:pt x="42126" y="8284"/>
                  </a:lnTo>
                  <a:lnTo>
                    <a:pt x="42135" y="8274"/>
                  </a:lnTo>
                  <a:lnTo>
                    <a:pt x="42146" y="8264"/>
                  </a:lnTo>
                  <a:cubicBezTo>
                    <a:pt x="42286" y="8204"/>
                    <a:pt x="42415" y="8134"/>
                    <a:pt x="42555" y="8074"/>
                  </a:cubicBezTo>
                  <a:lnTo>
                    <a:pt x="42595" y="8054"/>
                  </a:lnTo>
                  <a:cubicBezTo>
                    <a:pt x="42725" y="8004"/>
                    <a:pt x="42875" y="7924"/>
                    <a:pt x="43025" y="7854"/>
                  </a:cubicBezTo>
                  <a:cubicBezTo>
                    <a:pt x="43115" y="7804"/>
                    <a:pt x="43194" y="7764"/>
                    <a:pt x="43285" y="7724"/>
                  </a:cubicBezTo>
                  <a:lnTo>
                    <a:pt x="43345" y="7694"/>
                  </a:lnTo>
                  <a:lnTo>
                    <a:pt x="43365" y="7684"/>
                  </a:lnTo>
                  <a:cubicBezTo>
                    <a:pt x="43414" y="7654"/>
                    <a:pt x="43465" y="7634"/>
                    <a:pt x="43525" y="7604"/>
                  </a:cubicBezTo>
                  <a:cubicBezTo>
                    <a:pt x="43614" y="7564"/>
                    <a:pt x="43684" y="7524"/>
                    <a:pt x="43754" y="7484"/>
                  </a:cubicBezTo>
                  <a:cubicBezTo>
                    <a:pt x="43824" y="7444"/>
                    <a:pt x="43894" y="7395"/>
                    <a:pt x="43984" y="7335"/>
                  </a:cubicBezTo>
                  <a:cubicBezTo>
                    <a:pt x="44014" y="7315"/>
                    <a:pt x="44044" y="7295"/>
                    <a:pt x="44084" y="7264"/>
                  </a:cubicBezTo>
                  <a:cubicBezTo>
                    <a:pt x="44104" y="7244"/>
                    <a:pt x="44124" y="7235"/>
                    <a:pt x="44144" y="7215"/>
                  </a:cubicBezTo>
                  <a:cubicBezTo>
                    <a:pt x="44184" y="7184"/>
                    <a:pt x="44214" y="7144"/>
                    <a:pt x="44244" y="7115"/>
                  </a:cubicBezTo>
                  <a:cubicBezTo>
                    <a:pt x="44254" y="7085"/>
                    <a:pt x="44264" y="7055"/>
                    <a:pt x="44274" y="7035"/>
                  </a:cubicBezTo>
                  <a:lnTo>
                    <a:pt x="44274" y="7015"/>
                  </a:lnTo>
                  <a:lnTo>
                    <a:pt x="44274" y="6995"/>
                  </a:lnTo>
                  <a:lnTo>
                    <a:pt x="44274" y="6945"/>
                  </a:lnTo>
                  <a:lnTo>
                    <a:pt x="44264" y="6935"/>
                  </a:lnTo>
                  <a:cubicBezTo>
                    <a:pt x="44254" y="6915"/>
                    <a:pt x="44254" y="6895"/>
                    <a:pt x="44234" y="6875"/>
                  </a:cubicBezTo>
                  <a:cubicBezTo>
                    <a:pt x="44224" y="6855"/>
                    <a:pt x="44214" y="6845"/>
                    <a:pt x="44194" y="6825"/>
                  </a:cubicBezTo>
                  <a:cubicBezTo>
                    <a:pt x="44184" y="6815"/>
                    <a:pt x="44174" y="6805"/>
                    <a:pt x="44154" y="6795"/>
                  </a:cubicBezTo>
                  <a:lnTo>
                    <a:pt x="44144" y="6785"/>
                  </a:lnTo>
                  <a:cubicBezTo>
                    <a:pt x="44134" y="6775"/>
                    <a:pt x="44114" y="6765"/>
                    <a:pt x="44104" y="6755"/>
                  </a:cubicBezTo>
                  <a:lnTo>
                    <a:pt x="44084" y="6745"/>
                  </a:lnTo>
                  <a:lnTo>
                    <a:pt x="44074" y="6745"/>
                  </a:lnTo>
                  <a:cubicBezTo>
                    <a:pt x="44044" y="6725"/>
                    <a:pt x="44024" y="6705"/>
                    <a:pt x="43994" y="6685"/>
                  </a:cubicBezTo>
                  <a:cubicBezTo>
                    <a:pt x="43954" y="6665"/>
                    <a:pt x="43924" y="6645"/>
                    <a:pt x="43894" y="6635"/>
                  </a:cubicBezTo>
                  <a:cubicBezTo>
                    <a:pt x="43864" y="6625"/>
                    <a:pt x="43844" y="6615"/>
                    <a:pt x="43824" y="6595"/>
                  </a:cubicBezTo>
                  <a:cubicBezTo>
                    <a:pt x="43774" y="6575"/>
                    <a:pt x="43734" y="6555"/>
                    <a:pt x="43694" y="6535"/>
                  </a:cubicBezTo>
                  <a:lnTo>
                    <a:pt x="43684" y="6525"/>
                  </a:lnTo>
                  <a:cubicBezTo>
                    <a:pt x="43594" y="6475"/>
                    <a:pt x="43514" y="6435"/>
                    <a:pt x="43434" y="6396"/>
                  </a:cubicBezTo>
                  <a:cubicBezTo>
                    <a:pt x="43305" y="6336"/>
                    <a:pt x="43175" y="6256"/>
                    <a:pt x="43065" y="6176"/>
                  </a:cubicBezTo>
                  <a:cubicBezTo>
                    <a:pt x="42975" y="6125"/>
                    <a:pt x="42885" y="6076"/>
                    <a:pt x="42805" y="6025"/>
                  </a:cubicBezTo>
                  <a:lnTo>
                    <a:pt x="42795" y="6025"/>
                  </a:lnTo>
                  <a:lnTo>
                    <a:pt x="42785" y="6016"/>
                  </a:lnTo>
                  <a:cubicBezTo>
                    <a:pt x="42745" y="5996"/>
                    <a:pt x="42705" y="5965"/>
                    <a:pt x="42655" y="5936"/>
                  </a:cubicBezTo>
                  <a:lnTo>
                    <a:pt x="42615" y="5916"/>
                  </a:lnTo>
                  <a:lnTo>
                    <a:pt x="42605" y="5906"/>
                  </a:lnTo>
                  <a:cubicBezTo>
                    <a:pt x="42545" y="5876"/>
                    <a:pt x="42485" y="5836"/>
                    <a:pt x="42415" y="5806"/>
                  </a:cubicBezTo>
                  <a:cubicBezTo>
                    <a:pt x="42375" y="5776"/>
                    <a:pt x="42346" y="5756"/>
                    <a:pt x="42295" y="5736"/>
                  </a:cubicBezTo>
                  <a:lnTo>
                    <a:pt x="42286" y="5736"/>
                  </a:lnTo>
                  <a:lnTo>
                    <a:pt x="42275" y="5726"/>
                  </a:lnTo>
                  <a:lnTo>
                    <a:pt x="42266" y="5716"/>
                  </a:lnTo>
                  <a:lnTo>
                    <a:pt x="42255" y="5716"/>
                  </a:lnTo>
                  <a:cubicBezTo>
                    <a:pt x="42226" y="5706"/>
                    <a:pt x="42206" y="5696"/>
                    <a:pt x="42175" y="5676"/>
                  </a:cubicBezTo>
                  <a:cubicBezTo>
                    <a:pt x="42106" y="5636"/>
                    <a:pt x="42035" y="5596"/>
                    <a:pt x="41956" y="5546"/>
                  </a:cubicBezTo>
                  <a:lnTo>
                    <a:pt x="41946" y="5536"/>
                  </a:lnTo>
                  <a:cubicBezTo>
                    <a:pt x="41876" y="5486"/>
                    <a:pt x="41786" y="5436"/>
                    <a:pt x="41706" y="5386"/>
                  </a:cubicBezTo>
                  <a:cubicBezTo>
                    <a:pt x="41606" y="5336"/>
                    <a:pt x="41506" y="5276"/>
                    <a:pt x="41426" y="5236"/>
                  </a:cubicBezTo>
                  <a:lnTo>
                    <a:pt x="41416" y="5236"/>
                  </a:lnTo>
                  <a:lnTo>
                    <a:pt x="41406" y="5226"/>
                  </a:lnTo>
                  <a:lnTo>
                    <a:pt x="41227" y="5137"/>
                  </a:lnTo>
                  <a:lnTo>
                    <a:pt x="41136" y="5077"/>
                  </a:lnTo>
                  <a:cubicBezTo>
                    <a:pt x="41087" y="5057"/>
                    <a:pt x="41036" y="5026"/>
                    <a:pt x="40987" y="4997"/>
                  </a:cubicBezTo>
                  <a:cubicBezTo>
                    <a:pt x="40936" y="4966"/>
                    <a:pt x="40887" y="4937"/>
                    <a:pt x="40836" y="4917"/>
                  </a:cubicBezTo>
                  <a:lnTo>
                    <a:pt x="40816" y="4897"/>
                  </a:lnTo>
                  <a:lnTo>
                    <a:pt x="40757" y="4866"/>
                  </a:lnTo>
                  <a:cubicBezTo>
                    <a:pt x="40717" y="4846"/>
                    <a:pt x="40677" y="4817"/>
                    <a:pt x="40637" y="4797"/>
                  </a:cubicBezTo>
                  <a:lnTo>
                    <a:pt x="40627" y="4786"/>
                  </a:lnTo>
                  <a:cubicBezTo>
                    <a:pt x="40597" y="4777"/>
                    <a:pt x="40567" y="4757"/>
                    <a:pt x="40537" y="4737"/>
                  </a:cubicBezTo>
                  <a:cubicBezTo>
                    <a:pt x="40467" y="4697"/>
                    <a:pt x="40387" y="4647"/>
                    <a:pt x="40307" y="4597"/>
                  </a:cubicBezTo>
                  <a:lnTo>
                    <a:pt x="40247" y="4557"/>
                  </a:lnTo>
                  <a:lnTo>
                    <a:pt x="40237" y="4547"/>
                  </a:lnTo>
                  <a:cubicBezTo>
                    <a:pt x="40187" y="4517"/>
                    <a:pt x="40137" y="4487"/>
                    <a:pt x="40097" y="4457"/>
                  </a:cubicBezTo>
                  <a:cubicBezTo>
                    <a:pt x="40028" y="4407"/>
                    <a:pt x="39948" y="4367"/>
                    <a:pt x="39857" y="4307"/>
                  </a:cubicBezTo>
                  <a:lnTo>
                    <a:pt x="39777" y="4267"/>
                  </a:lnTo>
                  <a:cubicBezTo>
                    <a:pt x="39728" y="4227"/>
                    <a:pt x="39677" y="4197"/>
                    <a:pt x="39628" y="4167"/>
                  </a:cubicBezTo>
                  <a:cubicBezTo>
                    <a:pt x="39597" y="4157"/>
                    <a:pt x="39577" y="4137"/>
                    <a:pt x="39548" y="4117"/>
                  </a:cubicBezTo>
                  <a:lnTo>
                    <a:pt x="39518" y="4107"/>
                  </a:lnTo>
                  <a:cubicBezTo>
                    <a:pt x="39478" y="4077"/>
                    <a:pt x="39438" y="4047"/>
                    <a:pt x="39398" y="4027"/>
                  </a:cubicBezTo>
                  <a:cubicBezTo>
                    <a:pt x="39368" y="4007"/>
                    <a:pt x="39348" y="3997"/>
                    <a:pt x="39318" y="3978"/>
                  </a:cubicBezTo>
                  <a:lnTo>
                    <a:pt x="39308" y="3967"/>
                  </a:lnTo>
                  <a:lnTo>
                    <a:pt x="39288" y="3967"/>
                  </a:lnTo>
                  <a:lnTo>
                    <a:pt x="39268" y="3947"/>
                  </a:lnTo>
                  <a:lnTo>
                    <a:pt x="39248" y="3938"/>
                  </a:lnTo>
                  <a:cubicBezTo>
                    <a:pt x="39218" y="3918"/>
                    <a:pt x="39188" y="3907"/>
                    <a:pt x="39168" y="3887"/>
                  </a:cubicBezTo>
                  <a:cubicBezTo>
                    <a:pt x="39128" y="3867"/>
                    <a:pt x="39098" y="3847"/>
                    <a:pt x="39058" y="3818"/>
                  </a:cubicBezTo>
                  <a:lnTo>
                    <a:pt x="39028" y="3807"/>
                  </a:lnTo>
                  <a:lnTo>
                    <a:pt x="38938" y="3747"/>
                  </a:lnTo>
                  <a:lnTo>
                    <a:pt x="38898" y="3727"/>
                  </a:lnTo>
                  <a:cubicBezTo>
                    <a:pt x="38769" y="3638"/>
                    <a:pt x="38629" y="3558"/>
                    <a:pt x="38489" y="3478"/>
                  </a:cubicBezTo>
                  <a:cubicBezTo>
                    <a:pt x="38389" y="3418"/>
                    <a:pt x="38289" y="3368"/>
                    <a:pt x="38199" y="3318"/>
                  </a:cubicBezTo>
                  <a:lnTo>
                    <a:pt x="38179" y="3298"/>
                  </a:lnTo>
                  <a:lnTo>
                    <a:pt x="38169" y="3298"/>
                  </a:lnTo>
                  <a:cubicBezTo>
                    <a:pt x="38109" y="3268"/>
                    <a:pt x="38059" y="3238"/>
                    <a:pt x="38009" y="3208"/>
                  </a:cubicBezTo>
                  <a:lnTo>
                    <a:pt x="37909" y="3148"/>
                  </a:lnTo>
                  <a:lnTo>
                    <a:pt x="37899" y="3148"/>
                  </a:lnTo>
                  <a:cubicBezTo>
                    <a:pt x="37809" y="3098"/>
                    <a:pt x="37659" y="3008"/>
                    <a:pt x="37519" y="2938"/>
                  </a:cubicBezTo>
                  <a:cubicBezTo>
                    <a:pt x="37330" y="2838"/>
                    <a:pt x="37190" y="2768"/>
                    <a:pt x="37040" y="2679"/>
                  </a:cubicBezTo>
                  <a:cubicBezTo>
                    <a:pt x="37010" y="2659"/>
                    <a:pt x="36970" y="2639"/>
                    <a:pt x="36940" y="2619"/>
                  </a:cubicBezTo>
                  <a:lnTo>
                    <a:pt x="36930" y="2608"/>
                  </a:lnTo>
                  <a:cubicBezTo>
                    <a:pt x="36900" y="2588"/>
                    <a:pt x="36860" y="2568"/>
                    <a:pt x="36820" y="2539"/>
                  </a:cubicBezTo>
                  <a:lnTo>
                    <a:pt x="36560" y="2408"/>
                  </a:lnTo>
                  <a:lnTo>
                    <a:pt x="36490" y="2379"/>
                  </a:lnTo>
                  <a:lnTo>
                    <a:pt x="36470" y="2368"/>
                  </a:lnTo>
                  <a:cubicBezTo>
                    <a:pt x="36411" y="2348"/>
                    <a:pt x="36360" y="2319"/>
                    <a:pt x="36300" y="2299"/>
                  </a:cubicBezTo>
                  <a:cubicBezTo>
                    <a:pt x="36231" y="2269"/>
                    <a:pt x="36151" y="2229"/>
                    <a:pt x="36051" y="2169"/>
                  </a:cubicBezTo>
                  <a:cubicBezTo>
                    <a:pt x="35980" y="2129"/>
                    <a:pt x="35901" y="2089"/>
                    <a:pt x="35831" y="2049"/>
                  </a:cubicBezTo>
                  <a:cubicBezTo>
                    <a:pt x="35761" y="2019"/>
                    <a:pt x="35691" y="1989"/>
                    <a:pt x="35631" y="1959"/>
                  </a:cubicBezTo>
                  <a:lnTo>
                    <a:pt x="35621" y="1959"/>
                  </a:lnTo>
                  <a:lnTo>
                    <a:pt x="35611" y="1949"/>
                  </a:lnTo>
                  <a:lnTo>
                    <a:pt x="35591" y="1949"/>
                  </a:lnTo>
                  <a:lnTo>
                    <a:pt x="35561" y="1929"/>
                  </a:lnTo>
                  <a:cubicBezTo>
                    <a:pt x="35491" y="1899"/>
                    <a:pt x="35411" y="1859"/>
                    <a:pt x="35321" y="1819"/>
                  </a:cubicBezTo>
                  <a:cubicBezTo>
                    <a:pt x="35281" y="1799"/>
                    <a:pt x="35251" y="1779"/>
                    <a:pt x="35221" y="1769"/>
                  </a:cubicBezTo>
                  <a:cubicBezTo>
                    <a:pt x="35172" y="1739"/>
                    <a:pt x="35121" y="1719"/>
                    <a:pt x="35081" y="1699"/>
                  </a:cubicBezTo>
                  <a:cubicBezTo>
                    <a:pt x="35041" y="1679"/>
                    <a:pt x="35012" y="1659"/>
                    <a:pt x="34972" y="1649"/>
                  </a:cubicBezTo>
                  <a:lnTo>
                    <a:pt x="34972" y="1639"/>
                  </a:lnTo>
                  <a:lnTo>
                    <a:pt x="34961" y="1639"/>
                  </a:lnTo>
                  <a:cubicBezTo>
                    <a:pt x="34861" y="1589"/>
                    <a:pt x="34752" y="1540"/>
                    <a:pt x="34652" y="1480"/>
                  </a:cubicBezTo>
                  <a:cubicBezTo>
                    <a:pt x="34612" y="1449"/>
                    <a:pt x="34562" y="1420"/>
                    <a:pt x="34512" y="1400"/>
                  </a:cubicBezTo>
                  <a:lnTo>
                    <a:pt x="34502" y="1389"/>
                  </a:lnTo>
                  <a:cubicBezTo>
                    <a:pt x="34422" y="1329"/>
                    <a:pt x="34332" y="1280"/>
                    <a:pt x="34232" y="1229"/>
                  </a:cubicBezTo>
                  <a:cubicBezTo>
                    <a:pt x="34202" y="1209"/>
                    <a:pt x="34172" y="1200"/>
                    <a:pt x="34132" y="1180"/>
                  </a:cubicBezTo>
                  <a:cubicBezTo>
                    <a:pt x="34102" y="1169"/>
                    <a:pt x="34072" y="1149"/>
                    <a:pt x="34032" y="1140"/>
                  </a:cubicBezTo>
                  <a:cubicBezTo>
                    <a:pt x="33993" y="1109"/>
                    <a:pt x="33942" y="1089"/>
                    <a:pt x="33882" y="1060"/>
                  </a:cubicBezTo>
                  <a:lnTo>
                    <a:pt x="33862" y="1050"/>
                  </a:lnTo>
                  <a:lnTo>
                    <a:pt x="33822" y="1020"/>
                  </a:lnTo>
                  <a:cubicBezTo>
                    <a:pt x="33722" y="970"/>
                    <a:pt x="33622" y="930"/>
                    <a:pt x="33522" y="900"/>
                  </a:cubicBezTo>
                  <a:lnTo>
                    <a:pt x="33513" y="900"/>
                  </a:lnTo>
                  <a:cubicBezTo>
                    <a:pt x="33453" y="880"/>
                    <a:pt x="33393" y="860"/>
                    <a:pt x="33343" y="840"/>
                  </a:cubicBezTo>
                  <a:cubicBezTo>
                    <a:pt x="33333" y="840"/>
                    <a:pt x="33323" y="830"/>
                    <a:pt x="33313" y="830"/>
                  </a:cubicBezTo>
                  <a:cubicBezTo>
                    <a:pt x="33263" y="810"/>
                    <a:pt x="33223" y="790"/>
                    <a:pt x="33173" y="790"/>
                  </a:cubicBezTo>
                  <a:cubicBezTo>
                    <a:pt x="33123" y="790"/>
                    <a:pt x="33073" y="800"/>
                    <a:pt x="33023" y="830"/>
                  </a:cubicBezTo>
                  <a:cubicBezTo>
                    <a:pt x="33003" y="840"/>
                    <a:pt x="32983" y="850"/>
                    <a:pt x="32953" y="870"/>
                  </a:cubicBezTo>
                  <a:cubicBezTo>
                    <a:pt x="32923" y="900"/>
                    <a:pt x="32883" y="920"/>
                    <a:pt x="32853" y="950"/>
                  </a:cubicBezTo>
                  <a:cubicBezTo>
                    <a:pt x="32833" y="970"/>
                    <a:pt x="32813" y="980"/>
                    <a:pt x="32794" y="1000"/>
                  </a:cubicBezTo>
                  <a:cubicBezTo>
                    <a:pt x="32763" y="1030"/>
                    <a:pt x="32734" y="1050"/>
                    <a:pt x="32703" y="1070"/>
                  </a:cubicBezTo>
                  <a:cubicBezTo>
                    <a:pt x="32643" y="1120"/>
                    <a:pt x="32594" y="1160"/>
                    <a:pt x="32534" y="1209"/>
                  </a:cubicBezTo>
                  <a:cubicBezTo>
                    <a:pt x="32463" y="1260"/>
                    <a:pt x="32394" y="1309"/>
                    <a:pt x="32323" y="1349"/>
                  </a:cubicBezTo>
                  <a:cubicBezTo>
                    <a:pt x="32274" y="1389"/>
                    <a:pt x="32214" y="1420"/>
                    <a:pt x="32144" y="1460"/>
                  </a:cubicBezTo>
                  <a:lnTo>
                    <a:pt x="32094" y="1489"/>
                  </a:lnTo>
                  <a:cubicBezTo>
                    <a:pt x="31934" y="1589"/>
                    <a:pt x="31764" y="1689"/>
                    <a:pt x="31604" y="1779"/>
                  </a:cubicBezTo>
                  <a:cubicBezTo>
                    <a:pt x="31455" y="1859"/>
                    <a:pt x="31315" y="1939"/>
                    <a:pt x="31175" y="2019"/>
                  </a:cubicBezTo>
                  <a:lnTo>
                    <a:pt x="31155" y="2029"/>
                  </a:lnTo>
                  <a:lnTo>
                    <a:pt x="31144" y="2029"/>
                  </a:lnTo>
                  <a:lnTo>
                    <a:pt x="31124" y="2049"/>
                  </a:lnTo>
                  <a:cubicBezTo>
                    <a:pt x="30965" y="2129"/>
                    <a:pt x="30805" y="2209"/>
                    <a:pt x="30615" y="2299"/>
                  </a:cubicBezTo>
                  <a:lnTo>
                    <a:pt x="30575" y="2319"/>
                  </a:lnTo>
                  <a:lnTo>
                    <a:pt x="30535" y="2348"/>
                  </a:lnTo>
                  <a:cubicBezTo>
                    <a:pt x="30485" y="2368"/>
                    <a:pt x="30425" y="2399"/>
                    <a:pt x="30376" y="2428"/>
                  </a:cubicBezTo>
                  <a:cubicBezTo>
                    <a:pt x="30285" y="2468"/>
                    <a:pt x="30205" y="2519"/>
                    <a:pt x="30116" y="2559"/>
                  </a:cubicBezTo>
                  <a:cubicBezTo>
                    <a:pt x="29936" y="2648"/>
                    <a:pt x="29786" y="2728"/>
                    <a:pt x="29636" y="2798"/>
                  </a:cubicBezTo>
                  <a:cubicBezTo>
                    <a:pt x="29466" y="2888"/>
                    <a:pt x="29286" y="2978"/>
                    <a:pt x="29117" y="3068"/>
                  </a:cubicBezTo>
                  <a:lnTo>
                    <a:pt x="29086" y="3078"/>
                  </a:lnTo>
                  <a:cubicBezTo>
                    <a:pt x="29017" y="3118"/>
                    <a:pt x="28946" y="3148"/>
                    <a:pt x="28877" y="3188"/>
                  </a:cubicBezTo>
                  <a:lnTo>
                    <a:pt x="28806" y="3228"/>
                  </a:lnTo>
                  <a:cubicBezTo>
                    <a:pt x="28737" y="3258"/>
                    <a:pt x="28677" y="3288"/>
                    <a:pt x="28617" y="3318"/>
                  </a:cubicBezTo>
                  <a:cubicBezTo>
                    <a:pt x="28467" y="3398"/>
                    <a:pt x="28307" y="3478"/>
                    <a:pt x="28167" y="3558"/>
                  </a:cubicBezTo>
                  <a:cubicBezTo>
                    <a:pt x="28007" y="3647"/>
                    <a:pt x="27867" y="3738"/>
                    <a:pt x="27727" y="3827"/>
                  </a:cubicBezTo>
                  <a:cubicBezTo>
                    <a:pt x="27698" y="3847"/>
                    <a:pt x="27658" y="3867"/>
                    <a:pt x="27627" y="3878"/>
                  </a:cubicBezTo>
                  <a:lnTo>
                    <a:pt x="27598" y="3898"/>
                  </a:lnTo>
                  <a:lnTo>
                    <a:pt x="27587" y="3907"/>
                  </a:lnTo>
                  <a:cubicBezTo>
                    <a:pt x="27487" y="3967"/>
                    <a:pt x="27378" y="4037"/>
                    <a:pt x="27268" y="4117"/>
                  </a:cubicBezTo>
                  <a:cubicBezTo>
                    <a:pt x="27208" y="4157"/>
                    <a:pt x="27148" y="4197"/>
                    <a:pt x="27058" y="4267"/>
                  </a:cubicBezTo>
                  <a:cubicBezTo>
                    <a:pt x="27038" y="4287"/>
                    <a:pt x="27018" y="4297"/>
                    <a:pt x="26998" y="4317"/>
                  </a:cubicBezTo>
                  <a:lnTo>
                    <a:pt x="26968" y="4347"/>
                  </a:lnTo>
                  <a:cubicBezTo>
                    <a:pt x="26928" y="4377"/>
                    <a:pt x="26898" y="4407"/>
                    <a:pt x="26858" y="4437"/>
                  </a:cubicBezTo>
                  <a:cubicBezTo>
                    <a:pt x="26788" y="4487"/>
                    <a:pt x="26708" y="4547"/>
                    <a:pt x="26628" y="4597"/>
                  </a:cubicBezTo>
                  <a:lnTo>
                    <a:pt x="26608" y="4607"/>
                  </a:lnTo>
                  <a:cubicBezTo>
                    <a:pt x="26579" y="4637"/>
                    <a:pt x="26539" y="4657"/>
                    <a:pt x="26519" y="4677"/>
                  </a:cubicBezTo>
                  <a:lnTo>
                    <a:pt x="26508" y="4677"/>
                  </a:lnTo>
                  <a:lnTo>
                    <a:pt x="26499" y="4687"/>
                  </a:lnTo>
                  <a:lnTo>
                    <a:pt x="26499" y="4697"/>
                  </a:lnTo>
                  <a:cubicBezTo>
                    <a:pt x="26488" y="4697"/>
                    <a:pt x="26488" y="4697"/>
                    <a:pt x="26479" y="4707"/>
                  </a:cubicBezTo>
                  <a:lnTo>
                    <a:pt x="26468" y="4707"/>
                  </a:lnTo>
                  <a:cubicBezTo>
                    <a:pt x="26448" y="4687"/>
                    <a:pt x="26419" y="4677"/>
                    <a:pt x="26388" y="4667"/>
                  </a:cubicBezTo>
                  <a:lnTo>
                    <a:pt x="26379" y="4657"/>
                  </a:lnTo>
                  <a:cubicBezTo>
                    <a:pt x="26288" y="4617"/>
                    <a:pt x="26189" y="4567"/>
                    <a:pt x="26099" y="4517"/>
                  </a:cubicBezTo>
                  <a:cubicBezTo>
                    <a:pt x="26039" y="4487"/>
                    <a:pt x="25979" y="4447"/>
                    <a:pt x="25919" y="4407"/>
                  </a:cubicBezTo>
                  <a:cubicBezTo>
                    <a:pt x="25949" y="4397"/>
                    <a:pt x="25989" y="4377"/>
                    <a:pt x="26029" y="4357"/>
                  </a:cubicBezTo>
                  <a:lnTo>
                    <a:pt x="26049" y="4347"/>
                  </a:lnTo>
                  <a:cubicBezTo>
                    <a:pt x="26109" y="4317"/>
                    <a:pt x="26159" y="4287"/>
                    <a:pt x="26209" y="4257"/>
                  </a:cubicBezTo>
                  <a:lnTo>
                    <a:pt x="26219" y="4247"/>
                  </a:lnTo>
                  <a:lnTo>
                    <a:pt x="26229" y="4247"/>
                  </a:lnTo>
                  <a:cubicBezTo>
                    <a:pt x="26259" y="4227"/>
                    <a:pt x="26288" y="4207"/>
                    <a:pt x="26328" y="4187"/>
                  </a:cubicBezTo>
                  <a:cubicBezTo>
                    <a:pt x="26408" y="4147"/>
                    <a:pt x="26488" y="4097"/>
                    <a:pt x="26579" y="4047"/>
                  </a:cubicBezTo>
                  <a:lnTo>
                    <a:pt x="26608" y="4037"/>
                  </a:lnTo>
                  <a:cubicBezTo>
                    <a:pt x="26639" y="4017"/>
                    <a:pt x="26668" y="3997"/>
                    <a:pt x="26708" y="3978"/>
                  </a:cubicBezTo>
                  <a:cubicBezTo>
                    <a:pt x="26758" y="3947"/>
                    <a:pt x="26808" y="3927"/>
                    <a:pt x="26858" y="3898"/>
                  </a:cubicBezTo>
                  <a:cubicBezTo>
                    <a:pt x="27068" y="3778"/>
                    <a:pt x="27238" y="3667"/>
                    <a:pt x="27408" y="3558"/>
                  </a:cubicBezTo>
                  <a:cubicBezTo>
                    <a:pt x="27578" y="3438"/>
                    <a:pt x="27747" y="3328"/>
                    <a:pt x="27918" y="3228"/>
                  </a:cubicBezTo>
                  <a:cubicBezTo>
                    <a:pt x="28107" y="3108"/>
                    <a:pt x="28287" y="3008"/>
                    <a:pt x="28467" y="2908"/>
                  </a:cubicBezTo>
                  <a:cubicBezTo>
                    <a:pt x="28497" y="2898"/>
                    <a:pt x="28537" y="2878"/>
                    <a:pt x="28567" y="2858"/>
                  </a:cubicBezTo>
                  <a:cubicBezTo>
                    <a:pt x="28627" y="2828"/>
                    <a:pt x="28677" y="2808"/>
                    <a:pt x="28737" y="2778"/>
                  </a:cubicBezTo>
                  <a:lnTo>
                    <a:pt x="28877" y="2699"/>
                  </a:lnTo>
                  <a:lnTo>
                    <a:pt x="29026" y="2619"/>
                  </a:lnTo>
                  <a:cubicBezTo>
                    <a:pt x="29226" y="2508"/>
                    <a:pt x="29416" y="2408"/>
                    <a:pt x="29586" y="2328"/>
                  </a:cubicBezTo>
                  <a:lnTo>
                    <a:pt x="29646" y="2299"/>
                  </a:lnTo>
                  <a:cubicBezTo>
                    <a:pt x="29796" y="2219"/>
                    <a:pt x="29976" y="2139"/>
                    <a:pt x="30136" y="2049"/>
                  </a:cubicBezTo>
                  <a:lnTo>
                    <a:pt x="30156" y="2029"/>
                  </a:lnTo>
                  <a:cubicBezTo>
                    <a:pt x="30236" y="1989"/>
                    <a:pt x="30316" y="1939"/>
                    <a:pt x="30395" y="1899"/>
                  </a:cubicBezTo>
                  <a:lnTo>
                    <a:pt x="30415" y="1889"/>
                  </a:lnTo>
                  <a:cubicBezTo>
                    <a:pt x="30515" y="1829"/>
                    <a:pt x="30595" y="1789"/>
                    <a:pt x="30675" y="1739"/>
                  </a:cubicBezTo>
                  <a:lnTo>
                    <a:pt x="30855" y="1649"/>
                  </a:lnTo>
                  <a:lnTo>
                    <a:pt x="30885" y="1639"/>
                  </a:lnTo>
                  <a:lnTo>
                    <a:pt x="30905" y="1629"/>
                  </a:lnTo>
                  <a:cubicBezTo>
                    <a:pt x="30995" y="1579"/>
                    <a:pt x="31124" y="1520"/>
                    <a:pt x="31244" y="1460"/>
                  </a:cubicBezTo>
                  <a:cubicBezTo>
                    <a:pt x="31684" y="1220"/>
                    <a:pt x="32024" y="1030"/>
                    <a:pt x="32334" y="840"/>
                  </a:cubicBezTo>
                  <a:cubicBezTo>
                    <a:pt x="32394" y="800"/>
                    <a:pt x="32463" y="750"/>
                    <a:pt x="32523" y="710"/>
                  </a:cubicBezTo>
                  <a:cubicBezTo>
                    <a:pt x="32563" y="690"/>
                    <a:pt x="32594" y="670"/>
                    <a:pt x="32623" y="640"/>
                  </a:cubicBezTo>
                  <a:lnTo>
                    <a:pt x="32663" y="610"/>
                  </a:lnTo>
                  <a:lnTo>
                    <a:pt x="32714" y="580"/>
                  </a:lnTo>
                  <a:cubicBezTo>
                    <a:pt x="32783" y="530"/>
                    <a:pt x="32843" y="490"/>
                    <a:pt x="32903" y="450"/>
                  </a:cubicBezTo>
                  <a:cubicBezTo>
                    <a:pt x="32933" y="430"/>
                    <a:pt x="32963" y="410"/>
                    <a:pt x="32993" y="400"/>
                  </a:cubicBezTo>
                  <a:cubicBezTo>
                    <a:pt x="33003" y="390"/>
                    <a:pt x="33013" y="380"/>
                    <a:pt x="33023" y="380"/>
                  </a:cubicBezTo>
                  <a:lnTo>
                    <a:pt x="33033" y="370"/>
                  </a:lnTo>
                  <a:lnTo>
                    <a:pt x="33043" y="370"/>
                  </a:lnTo>
                  <a:cubicBezTo>
                    <a:pt x="33053" y="360"/>
                    <a:pt x="33063" y="350"/>
                    <a:pt x="33073" y="350"/>
                  </a:cubicBezTo>
                  <a:cubicBezTo>
                    <a:pt x="33103" y="341"/>
                    <a:pt x="33123" y="341"/>
                    <a:pt x="33153" y="341"/>
                  </a:cubicBezTo>
                  <a:close/>
                  <a:moveTo>
                    <a:pt x="45393" y="7085"/>
                  </a:moveTo>
                  <a:lnTo>
                    <a:pt x="45383" y="7144"/>
                  </a:lnTo>
                  <a:lnTo>
                    <a:pt x="45373" y="7204"/>
                  </a:lnTo>
                  <a:cubicBezTo>
                    <a:pt x="45373" y="7275"/>
                    <a:pt x="45363" y="7355"/>
                    <a:pt x="45353" y="7444"/>
                  </a:cubicBezTo>
                  <a:lnTo>
                    <a:pt x="45343" y="7464"/>
                  </a:lnTo>
                  <a:lnTo>
                    <a:pt x="45343" y="7524"/>
                  </a:lnTo>
                  <a:lnTo>
                    <a:pt x="45333" y="7584"/>
                  </a:lnTo>
                  <a:lnTo>
                    <a:pt x="45333" y="7595"/>
                  </a:lnTo>
                  <a:lnTo>
                    <a:pt x="45333" y="7604"/>
                  </a:lnTo>
                  <a:lnTo>
                    <a:pt x="45313" y="7724"/>
                  </a:lnTo>
                  <a:cubicBezTo>
                    <a:pt x="45313" y="7744"/>
                    <a:pt x="45303" y="7784"/>
                    <a:pt x="45293" y="7824"/>
                  </a:cubicBezTo>
                  <a:cubicBezTo>
                    <a:pt x="45283" y="7834"/>
                    <a:pt x="45273" y="7844"/>
                    <a:pt x="45263" y="7844"/>
                  </a:cubicBezTo>
                  <a:cubicBezTo>
                    <a:pt x="45213" y="7884"/>
                    <a:pt x="45163" y="7924"/>
                    <a:pt x="45113" y="7954"/>
                  </a:cubicBezTo>
                  <a:lnTo>
                    <a:pt x="45053" y="7994"/>
                  </a:lnTo>
                  <a:cubicBezTo>
                    <a:pt x="44983" y="8044"/>
                    <a:pt x="44903" y="8104"/>
                    <a:pt x="44833" y="8144"/>
                  </a:cubicBezTo>
                  <a:lnTo>
                    <a:pt x="44813" y="8154"/>
                  </a:lnTo>
                  <a:lnTo>
                    <a:pt x="44804" y="8164"/>
                  </a:lnTo>
                  <a:lnTo>
                    <a:pt x="44773" y="8184"/>
                  </a:lnTo>
                  <a:cubicBezTo>
                    <a:pt x="44664" y="8254"/>
                    <a:pt x="44453" y="8394"/>
                    <a:pt x="44264" y="8514"/>
                  </a:cubicBezTo>
                  <a:cubicBezTo>
                    <a:pt x="44194" y="8563"/>
                    <a:pt x="44124" y="8603"/>
                    <a:pt x="44054" y="8643"/>
                  </a:cubicBezTo>
                  <a:lnTo>
                    <a:pt x="44044" y="8654"/>
                  </a:lnTo>
                  <a:cubicBezTo>
                    <a:pt x="43944" y="8714"/>
                    <a:pt x="43844" y="8774"/>
                    <a:pt x="43754" y="8833"/>
                  </a:cubicBezTo>
                  <a:lnTo>
                    <a:pt x="43744" y="8833"/>
                  </a:lnTo>
                  <a:cubicBezTo>
                    <a:pt x="43574" y="8953"/>
                    <a:pt x="43394" y="9063"/>
                    <a:pt x="43205" y="9173"/>
                  </a:cubicBezTo>
                  <a:lnTo>
                    <a:pt x="43115" y="9223"/>
                  </a:lnTo>
                  <a:lnTo>
                    <a:pt x="43105" y="9233"/>
                  </a:lnTo>
                  <a:lnTo>
                    <a:pt x="43085" y="9243"/>
                  </a:lnTo>
                  <a:cubicBezTo>
                    <a:pt x="42915" y="9343"/>
                    <a:pt x="42785" y="9413"/>
                    <a:pt x="42655" y="9493"/>
                  </a:cubicBezTo>
                  <a:cubicBezTo>
                    <a:pt x="42465" y="9593"/>
                    <a:pt x="42286" y="9682"/>
                    <a:pt x="42115" y="9773"/>
                  </a:cubicBezTo>
                  <a:lnTo>
                    <a:pt x="42106" y="9773"/>
                  </a:lnTo>
                  <a:lnTo>
                    <a:pt x="42095" y="9782"/>
                  </a:lnTo>
                  <a:cubicBezTo>
                    <a:pt x="41896" y="9882"/>
                    <a:pt x="41716" y="9973"/>
                    <a:pt x="41536" y="10052"/>
                  </a:cubicBezTo>
                  <a:lnTo>
                    <a:pt x="41496" y="10072"/>
                  </a:lnTo>
                  <a:lnTo>
                    <a:pt x="41486" y="10082"/>
                  </a:lnTo>
                  <a:cubicBezTo>
                    <a:pt x="41416" y="10112"/>
                    <a:pt x="41326" y="10152"/>
                    <a:pt x="41247" y="10192"/>
                  </a:cubicBezTo>
                  <a:cubicBezTo>
                    <a:pt x="41216" y="10202"/>
                    <a:pt x="41187" y="10222"/>
                    <a:pt x="41156" y="10232"/>
                  </a:cubicBezTo>
                  <a:lnTo>
                    <a:pt x="41127" y="10252"/>
                  </a:lnTo>
                  <a:lnTo>
                    <a:pt x="41087" y="10272"/>
                  </a:lnTo>
                  <a:lnTo>
                    <a:pt x="40987" y="10322"/>
                  </a:lnTo>
                  <a:cubicBezTo>
                    <a:pt x="40836" y="10392"/>
                    <a:pt x="40667" y="10482"/>
                    <a:pt x="40487" y="10572"/>
                  </a:cubicBezTo>
                  <a:cubicBezTo>
                    <a:pt x="40417" y="10612"/>
                    <a:pt x="40357" y="10642"/>
                    <a:pt x="40297" y="10672"/>
                  </a:cubicBezTo>
                  <a:lnTo>
                    <a:pt x="40247" y="10702"/>
                  </a:lnTo>
                  <a:cubicBezTo>
                    <a:pt x="40187" y="10732"/>
                    <a:pt x="40127" y="10761"/>
                    <a:pt x="40077" y="10792"/>
                  </a:cubicBezTo>
                  <a:lnTo>
                    <a:pt x="40067" y="10801"/>
                  </a:lnTo>
                  <a:lnTo>
                    <a:pt x="39988" y="10832"/>
                  </a:lnTo>
                  <a:lnTo>
                    <a:pt x="39977" y="10841"/>
                  </a:lnTo>
                  <a:cubicBezTo>
                    <a:pt x="39897" y="10881"/>
                    <a:pt x="39808" y="10932"/>
                    <a:pt x="39717" y="10972"/>
                  </a:cubicBezTo>
                  <a:lnTo>
                    <a:pt x="39708" y="10981"/>
                  </a:lnTo>
                  <a:cubicBezTo>
                    <a:pt x="39628" y="11021"/>
                    <a:pt x="39548" y="11052"/>
                    <a:pt x="39478" y="11101"/>
                  </a:cubicBezTo>
                  <a:lnTo>
                    <a:pt x="39358" y="11161"/>
                  </a:lnTo>
                  <a:lnTo>
                    <a:pt x="39328" y="11181"/>
                  </a:lnTo>
                  <a:cubicBezTo>
                    <a:pt x="39218" y="11232"/>
                    <a:pt x="39118" y="11291"/>
                    <a:pt x="39008" y="11361"/>
                  </a:cubicBezTo>
                  <a:lnTo>
                    <a:pt x="38988" y="11371"/>
                  </a:lnTo>
                  <a:lnTo>
                    <a:pt x="38968" y="11381"/>
                  </a:lnTo>
                  <a:cubicBezTo>
                    <a:pt x="38888" y="11431"/>
                    <a:pt x="38809" y="11471"/>
                    <a:pt x="38729" y="11521"/>
                  </a:cubicBezTo>
                  <a:lnTo>
                    <a:pt x="38709" y="11521"/>
                  </a:lnTo>
                  <a:cubicBezTo>
                    <a:pt x="38638" y="11561"/>
                    <a:pt x="38578" y="11591"/>
                    <a:pt x="38509" y="11621"/>
                  </a:cubicBezTo>
                  <a:lnTo>
                    <a:pt x="38489" y="11631"/>
                  </a:lnTo>
                  <a:lnTo>
                    <a:pt x="38478" y="11641"/>
                  </a:lnTo>
                  <a:cubicBezTo>
                    <a:pt x="38458" y="11641"/>
                    <a:pt x="38438" y="11651"/>
                    <a:pt x="38418" y="11661"/>
                  </a:cubicBezTo>
                  <a:cubicBezTo>
                    <a:pt x="38409" y="11671"/>
                    <a:pt x="38389" y="11681"/>
                    <a:pt x="38378" y="11691"/>
                  </a:cubicBezTo>
                  <a:cubicBezTo>
                    <a:pt x="38369" y="11691"/>
                    <a:pt x="38358" y="11701"/>
                    <a:pt x="38349" y="11701"/>
                  </a:cubicBezTo>
                  <a:cubicBezTo>
                    <a:pt x="38289" y="11671"/>
                    <a:pt x="38219" y="11641"/>
                    <a:pt x="38159" y="11611"/>
                  </a:cubicBezTo>
                  <a:cubicBezTo>
                    <a:pt x="38109" y="11591"/>
                    <a:pt x="38059" y="11571"/>
                    <a:pt x="38009" y="11541"/>
                  </a:cubicBezTo>
                  <a:cubicBezTo>
                    <a:pt x="38039" y="11531"/>
                    <a:pt x="38079" y="11501"/>
                    <a:pt x="38129" y="11481"/>
                  </a:cubicBezTo>
                  <a:lnTo>
                    <a:pt x="38219" y="11421"/>
                  </a:lnTo>
                  <a:lnTo>
                    <a:pt x="38239" y="11411"/>
                  </a:lnTo>
                  <a:lnTo>
                    <a:pt x="38249" y="11401"/>
                  </a:lnTo>
                  <a:lnTo>
                    <a:pt x="38279" y="11391"/>
                  </a:lnTo>
                  <a:cubicBezTo>
                    <a:pt x="38349" y="11351"/>
                    <a:pt x="38409" y="11311"/>
                    <a:pt x="38469" y="11281"/>
                  </a:cubicBezTo>
                  <a:cubicBezTo>
                    <a:pt x="38578" y="11212"/>
                    <a:pt x="38689" y="11152"/>
                    <a:pt x="38798" y="11092"/>
                  </a:cubicBezTo>
                  <a:cubicBezTo>
                    <a:pt x="38908" y="11032"/>
                    <a:pt x="39008" y="10972"/>
                    <a:pt x="39138" y="10901"/>
                  </a:cubicBezTo>
                  <a:lnTo>
                    <a:pt x="39228" y="10841"/>
                  </a:lnTo>
                  <a:lnTo>
                    <a:pt x="39268" y="10812"/>
                  </a:lnTo>
                  <a:lnTo>
                    <a:pt x="39348" y="10761"/>
                  </a:lnTo>
                  <a:lnTo>
                    <a:pt x="39368" y="10761"/>
                  </a:lnTo>
                  <a:lnTo>
                    <a:pt x="39378" y="10752"/>
                  </a:lnTo>
                  <a:cubicBezTo>
                    <a:pt x="39518" y="10672"/>
                    <a:pt x="39648" y="10592"/>
                    <a:pt x="39788" y="10512"/>
                  </a:cubicBezTo>
                  <a:cubicBezTo>
                    <a:pt x="39897" y="10442"/>
                    <a:pt x="39997" y="10372"/>
                    <a:pt x="40117" y="10312"/>
                  </a:cubicBezTo>
                  <a:cubicBezTo>
                    <a:pt x="40167" y="10282"/>
                    <a:pt x="40227" y="10252"/>
                    <a:pt x="40287" y="10222"/>
                  </a:cubicBezTo>
                  <a:lnTo>
                    <a:pt x="40297" y="10212"/>
                  </a:lnTo>
                  <a:lnTo>
                    <a:pt x="40317" y="10202"/>
                  </a:lnTo>
                  <a:lnTo>
                    <a:pt x="40437" y="10142"/>
                  </a:lnTo>
                  <a:cubicBezTo>
                    <a:pt x="40577" y="10062"/>
                    <a:pt x="40717" y="9982"/>
                    <a:pt x="40827" y="9922"/>
                  </a:cubicBezTo>
                  <a:lnTo>
                    <a:pt x="40836" y="9913"/>
                  </a:lnTo>
                  <a:cubicBezTo>
                    <a:pt x="40936" y="9853"/>
                    <a:pt x="41036" y="9802"/>
                    <a:pt x="41136" y="9742"/>
                  </a:cubicBezTo>
                  <a:cubicBezTo>
                    <a:pt x="41356" y="9622"/>
                    <a:pt x="41586" y="9503"/>
                    <a:pt x="41816" y="9393"/>
                  </a:cubicBezTo>
                  <a:cubicBezTo>
                    <a:pt x="41986" y="9313"/>
                    <a:pt x="42155" y="9223"/>
                    <a:pt x="42295" y="9153"/>
                  </a:cubicBezTo>
                  <a:cubicBezTo>
                    <a:pt x="42366" y="9113"/>
                    <a:pt x="42426" y="9083"/>
                    <a:pt x="42495" y="9043"/>
                  </a:cubicBezTo>
                  <a:cubicBezTo>
                    <a:pt x="42545" y="9023"/>
                    <a:pt x="42585" y="8993"/>
                    <a:pt x="42635" y="8973"/>
                  </a:cubicBezTo>
                  <a:lnTo>
                    <a:pt x="42645" y="8973"/>
                  </a:lnTo>
                  <a:cubicBezTo>
                    <a:pt x="42705" y="8943"/>
                    <a:pt x="42765" y="8913"/>
                    <a:pt x="42835" y="8873"/>
                  </a:cubicBezTo>
                  <a:cubicBezTo>
                    <a:pt x="42935" y="8823"/>
                    <a:pt x="43045" y="8763"/>
                    <a:pt x="43145" y="8714"/>
                  </a:cubicBezTo>
                  <a:lnTo>
                    <a:pt x="43194" y="8683"/>
                  </a:lnTo>
                  <a:cubicBezTo>
                    <a:pt x="43285" y="8634"/>
                    <a:pt x="43374" y="8594"/>
                    <a:pt x="43465" y="8543"/>
                  </a:cubicBezTo>
                  <a:cubicBezTo>
                    <a:pt x="43545" y="8494"/>
                    <a:pt x="43625" y="8454"/>
                    <a:pt x="43714" y="8403"/>
                  </a:cubicBezTo>
                  <a:cubicBezTo>
                    <a:pt x="43784" y="8363"/>
                    <a:pt x="43854" y="8314"/>
                    <a:pt x="43914" y="8274"/>
                  </a:cubicBezTo>
                  <a:lnTo>
                    <a:pt x="43924" y="8274"/>
                  </a:lnTo>
                  <a:lnTo>
                    <a:pt x="43964" y="8244"/>
                  </a:lnTo>
                  <a:cubicBezTo>
                    <a:pt x="44064" y="8174"/>
                    <a:pt x="44164" y="8114"/>
                    <a:pt x="44254" y="8044"/>
                  </a:cubicBezTo>
                  <a:lnTo>
                    <a:pt x="44264" y="8034"/>
                  </a:lnTo>
                  <a:lnTo>
                    <a:pt x="44264" y="8024"/>
                  </a:lnTo>
                  <a:lnTo>
                    <a:pt x="44274" y="8024"/>
                  </a:lnTo>
                  <a:lnTo>
                    <a:pt x="44284" y="8014"/>
                  </a:lnTo>
                  <a:cubicBezTo>
                    <a:pt x="44354" y="7954"/>
                    <a:pt x="44424" y="7904"/>
                    <a:pt x="44493" y="7844"/>
                  </a:cubicBezTo>
                  <a:lnTo>
                    <a:pt x="44564" y="7784"/>
                  </a:lnTo>
                  <a:cubicBezTo>
                    <a:pt x="44633" y="7734"/>
                    <a:pt x="44704" y="7674"/>
                    <a:pt x="44773" y="7614"/>
                  </a:cubicBezTo>
                  <a:lnTo>
                    <a:pt x="44793" y="7604"/>
                  </a:lnTo>
                  <a:lnTo>
                    <a:pt x="44853" y="7555"/>
                  </a:lnTo>
                  <a:lnTo>
                    <a:pt x="44913" y="7504"/>
                  </a:lnTo>
                  <a:lnTo>
                    <a:pt x="44913" y="7495"/>
                  </a:lnTo>
                  <a:lnTo>
                    <a:pt x="44923" y="7495"/>
                  </a:lnTo>
                  <a:cubicBezTo>
                    <a:pt x="44993" y="7435"/>
                    <a:pt x="45063" y="7375"/>
                    <a:pt x="45123" y="7324"/>
                  </a:cubicBezTo>
                  <a:lnTo>
                    <a:pt x="45163" y="7295"/>
                  </a:lnTo>
                  <a:lnTo>
                    <a:pt x="45173" y="7275"/>
                  </a:lnTo>
                  <a:cubicBezTo>
                    <a:pt x="45203" y="7255"/>
                    <a:pt x="45233" y="7224"/>
                    <a:pt x="45253" y="7204"/>
                  </a:cubicBezTo>
                  <a:cubicBezTo>
                    <a:pt x="45263" y="7195"/>
                    <a:pt x="45273" y="7195"/>
                    <a:pt x="45273" y="7184"/>
                  </a:cubicBezTo>
                  <a:lnTo>
                    <a:pt x="45283" y="7184"/>
                  </a:lnTo>
                  <a:cubicBezTo>
                    <a:pt x="45323" y="7155"/>
                    <a:pt x="45363" y="7115"/>
                    <a:pt x="45393" y="7085"/>
                  </a:cubicBezTo>
                  <a:close/>
                  <a:moveTo>
                    <a:pt x="23921" y="3698"/>
                  </a:moveTo>
                  <a:cubicBezTo>
                    <a:pt x="23961" y="3698"/>
                    <a:pt x="24001" y="3718"/>
                    <a:pt x="24030" y="3727"/>
                  </a:cubicBezTo>
                  <a:cubicBezTo>
                    <a:pt x="24081" y="3747"/>
                    <a:pt x="24121" y="3767"/>
                    <a:pt x="24161" y="3778"/>
                  </a:cubicBezTo>
                  <a:cubicBezTo>
                    <a:pt x="24230" y="3807"/>
                    <a:pt x="24290" y="3838"/>
                    <a:pt x="24370" y="3887"/>
                  </a:cubicBezTo>
                  <a:lnTo>
                    <a:pt x="24380" y="3898"/>
                  </a:lnTo>
                  <a:lnTo>
                    <a:pt x="24390" y="3898"/>
                  </a:lnTo>
                  <a:cubicBezTo>
                    <a:pt x="24450" y="3938"/>
                    <a:pt x="24520" y="3967"/>
                    <a:pt x="24570" y="4007"/>
                  </a:cubicBezTo>
                  <a:lnTo>
                    <a:pt x="24610" y="4027"/>
                  </a:lnTo>
                  <a:cubicBezTo>
                    <a:pt x="24660" y="4067"/>
                    <a:pt x="24720" y="4097"/>
                    <a:pt x="24770" y="4127"/>
                  </a:cubicBezTo>
                  <a:cubicBezTo>
                    <a:pt x="24800" y="4147"/>
                    <a:pt x="24830" y="4157"/>
                    <a:pt x="24860" y="4177"/>
                  </a:cubicBezTo>
                  <a:lnTo>
                    <a:pt x="24880" y="4187"/>
                  </a:lnTo>
                  <a:cubicBezTo>
                    <a:pt x="24920" y="4207"/>
                    <a:pt x="24950" y="4227"/>
                    <a:pt x="24990" y="4237"/>
                  </a:cubicBezTo>
                  <a:lnTo>
                    <a:pt x="25140" y="4327"/>
                  </a:lnTo>
                  <a:lnTo>
                    <a:pt x="25209" y="4367"/>
                  </a:lnTo>
                  <a:lnTo>
                    <a:pt x="25429" y="4477"/>
                  </a:lnTo>
                  <a:cubicBezTo>
                    <a:pt x="25489" y="4497"/>
                    <a:pt x="25549" y="4527"/>
                    <a:pt x="25589" y="4537"/>
                  </a:cubicBezTo>
                  <a:lnTo>
                    <a:pt x="25609" y="4547"/>
                  </a:lnTo>
                  <a:cubicBezTo>
                    <a:pt x="25669" y="4587"/>
                    <a:pt x="25739" y="4627"/>
                    <a:pt x="25799" y="4677"/>
                  </a:cubicBezTo>
                  <a:cubicBezTo>
                    <a:pt x="25949" y="4777"/>
                    <a:pt x="26099" y="4866"/>
                    <a:pt x="26249" y="4946"/>
                  </a:cubicBezTo>
                  <a:lnTo>
                    <a:pt x="26259" y="4957"/>
                  </a:lnTo>
                  <a:lnTo>
                    <a:pt x="26299" y="4977"/>
                  </a:lnTo>
                  <a:cubicBezTo>
                    <a:pt x="26388" y="5037"/>
                    <a:pt x="26468" y="5086"/>
                    <a:pt x="26528" y="5126"/>
                  </a:cubicBezTo>
                  <a:lnTo>
                    <a:pt x="26579" y="5166"/>
                  </a:lnTo>
                  <a:cubicBezTo>
                    <a:pt x="26648" y="5216"/>
                    <a:pt x="26708" y="5256"/>
                    <a:pt x="26768" y="5306"/>
                  </a:cubicBezTo>
                  <a:cubicBezTo>
                    <a:pt x="26868" y="5366"/>
                    <a:pt x="26978" y="5426"/>
                    <a:pt x="27068" y="5476"/>
                  </a:cubicBezTo>
                  <a:lnTo>
                    <a:pt x="27098" y="5496"/>
                  </a:lnTo>
                  <a:cubicBezTo>
                    <a:pt x="27148" y="5526"/>
                    <a:pt x="27198" y="5556"/>
                    <a:pt x="27258" y="5586"/>
                  </a:cubicBezTo>
                  <a:cubicBezTo>
                    <a:pt x="27428" y="5686"/>
                    <a:pt x="27587" y="5796"/>
                    <a:pt x="27738" y="5896"/>
                  </a:cubicBezTo>
                  <a:lnTo>
                    <a:pt x="27747" y="5906"/>
                  </a:lnTo>
                  <a:lnTo>
                    <a:pt x="27758" y="5906"/>
                  </a:lnTo>
                  <a:cubicBezTo>
                    <a:pt x="27867" y="5985"/>
                    <a:pt x="27977" y="6056"/>
                    <a:pt x="28087" y="6116"/>
                  </a:cubicBezTo>
                  <a:lnTo>
                    <a:pt x="28097" y="6125"/>
                  </a:lnTo>
                  <a:lnTo>
                    <a:pt x="28117" y="6136"/>
                  </a:lnTo>
                  <a:lnTo>
                    <a:pt x="28137" y="6145"/>
                  </a:lnTo>
                  <a:cubicBezTo>
                    <a:pt x="28177" y="6176"/>
                    <a:pt x="28227" y="6196"/>
                    <a:pt x="28267" y="6225"/>
                  </a:cubicBezTo>
                  <a:cubicBezTo>
                    <a:pt x="28357" y="6285"/>
                    <a:pt x="28447" y="6336"/>
                    <a:pt x="28537" y="6396"/>
                  </a:cubicBezTo>
                  <a:lnTo>
                    <a:pt x="28597" y="6425"/>
                  </a:lnTo>
                  <a:lnTo>
                    <a:pt x="28617" y="6445"/>
                  </a:lnTo>
                  <a:lnTo>
                    <a:pt x="28746" y="6525"/>
                  </a:lnTo>
                  <a:cubicBezTo>
                    <a:pt x="28817" y="6565"/>
                    <a:pt x="28877" y="6605"/>
                    <a:pt x="28937" y="6635"/>
                  </a:cubicBezTo>
                  <a:cubicBezTo>
                    <a:pt x="29046" y="6705"/>
                    <a:pt x="29157" y="6765"/>
                    <a:pt x="29266" y="6835"/>
                  </a:cubicBezTo>
                  <a:lnTo>
                    <a:pt x="29346" y="6885"/>
                  </a:lnTo>
                  <a:cubicBezTo>
                    <a:pt x="29466" y="6965"/>
                    <a:pt x="29616" y="7055"/>
                    <a:pt x="29756" y="7135"/>
                  </a:cubicBezTo>
                  <a:cubicBezTo>
                    <a:pt x="29925" y="7224"/>
                    <a:pt x="30096" y="7315"/>
                    <a:pt x="30276" y="7415"/>
                  </a:cubicBezTo>
                  <a:cubicBezTo>
                    <a:pt x="30376" y="7464"/>
                    <a:pt x="30485" y="7515"/>
                    <a:pt x="30605" y="7584"/>
                  </a:cubicBezTo>
                  <a:lnTo>
                    <a:pt x="30615" y="7584"/>
                  </a:lnTo>
                  <a:lnTo>
                    <a:pt x="30705" y="7624"/>
                  </a:lnTo>
                  <a:lnTo>
                    <a:pt x="30795" y="7674"/>
                  </a:lnTo>
                  <a:cubicBezTo>
                    <a:pt x="30965" y="7764"/>
                    <a:pt x="31135" y="7854"/>
                    <a:pt x="31304" y="7954"/>
                  </a:cubicBezTo>
                  <a:cubicBezTo>
                    <a:pt x="31444" y="8034"/>
                    <a:pt x="31575" y="8114"/>
                    <a:pt x="31694" y="8194"/>
                  </a:cubicBezTo>
                  <a:lnTo>
                    <a:pt x="31704" y="8194"/>
                  </a:lnTo>
                  <a:lnTo>
                    <a:pt x="31794" y="8244"/>
                  </a:lnTo>
                  <a:cubicBezTo>
                    <a:pt x="31974" y="8363"/>
                    <a:pt x="32134" y="8463"/>
                    <a:pt x="32274" y="8563"/>
                  </a:cubicBezTo>
                  <a:cubicBezTo>
                    <a:pt x="32394" y="8643"/>
                    <a:pt x="32514" y="8714"/>
                    <a:pt x="32623" y="8783"/>
                  </a:cubicBezTo>
                  <a:lnTo>
                    <a:pt x="32634" y="8783"/>
                  </a:lnTo>
                  <a:lnTo>
                    <a:pt x="32634" y="8794"/>
                  </a:lnTo>
                  <a:lnTo>
                    <a:pt x="32643" y="8794"/>
                  </a:lnTo>
                  <a:cubicBezTo>
                    <a:pt x="32683" y="8814"/>
                    <a:pt x="32723" y="8843"/>
                    <a:pt x="32754" y="8863"/>
                  </a:cubicBezTo>
                  <a:cubicBezTo>
                    <a:pt x="32883" y="8933"/>
                    <a:pt x="33003" y="9013"/>
                    <a:pt x="33123" y="9083"/>
                  </a:cubicBezTo>
                  <a:lnTo>
                    <a:pt x="33233" y="9143"/>
                  </a:lnTo>
                  <a:lnTo>
                    <a:pt x="33473" y="9293"/>
                  </a:lnTo>
                  <a:lnTo>
                    <a:pt x="33503" y="9313"/>
                  </a:lnTo>
                  <a:lnTo>
                    <a:pt x="33522" y="9323"/>
                  </a:lnTo>
                  <a:lnTo>
                    <a:pt x="33542" y="9333"/>
                  </a:lnTo>
                  <a:cubicBezTo>
                    <a:pt x="33602" y="9373"/>
                    <a:pt x="33653" y="9403"/>
                    <a:pt x="33713" y="9433"/>
                  </a:cubicBezTo>
                  <a:cubicBezTo>
                    <a:pt x="33793" y="9483"/>
                    <a:pt x="33882" y="9543"/>
                    <a:pt x="33962" y="9593"/>
                  </a:cubicBezTo>
                  <a:lnTo>
                    <a:pt x="33993" y="9613"/>
                  </a:lnTo>
                  <a:lnTo>
                    <a:pt x="34022" y="9633"/>
                  </a:lnTo>
                  <a:lnTo>
                    <a:pt x="34062" y="9653"/>
                  </a:lnTo>
                  <a:cubicBezTo>
                    <a:pt x="34112" y="9682"/>
                    <a:pt x="34152" y="9702"/>
                    <a:pt x="34202" y="9733"/>
                  </a:cubicBezTo>
                  <a:cubicBezTo>
                    <a:pt x="34342" y="9813"/>
                    <a:pt x="34482" y="9913"/>
                    <a:pt x="34592" y="9982"/>
                  </a:cubicBezTo>
                  <a:lnTo>
                    <a:pt x="34662" y="10032"/>
                  </a:lnTo>
                  <a:cubicBezTo>
                    <a:pt x="34781" y="10102"/>
                    <a:pt x="34901" y="10182"/>
                    <a:pt x="35012" y="10252"/>
                  </a:cubicBezTo>
                  <a:lnTo>
                    <a:pt x="35021" y="10262"/>
                  </a:lnTo>
                  <a:cubicBezTo>
                    <a:pt x="35211" y="10382"/>
                    <a:pt x="35411" y="10512"/>
                    <a:pt x="35611" y="10642"/>
                  </a:cubicBezTo>
                  <a:cubicBezTo>
                    <a:pt x="35761" y="10761"/>
                    <a:pt x="35931" y="10861"/>
                    <a:pt x="36051" y="10941"/>
                  </a:cubicBezTo>
                  <a:lnTo>
                    <a:pt x="36060" y="10952"/>
                  </a:lnTo>
                  <a:lnTo>
                    <a:pt x="36071" y="10952"/>
                  </a:lnTo>
                  <a:lnTo>
                    <a:pt x="36120" y="10992"/>
                  </a:lnTo>
                  <a:lnTo>
                    <a:pt x="36131" y="10992"/>
                  </a:lnTo>
                  <a:cubicBezTo>
                    <a:pt x="36260" y="11081"/>
                    <a:pt x="36411" y="11181"/>
                    <a:pt x="36550" y="11271"/>
                  </a:cubicBezTo>
                  <a:cubicBezTo>
                    <a:pt x="36650" y="11331"/>
                    <a:pt x="36750" y="11391"/>
                    <a:pt x="36840" y="11451"/>
                  </a:cubicBezTo>
                  <a:cubicBezTo>
                    <a:pt x="36910" y="11491"/>
                    <a:pt x="36980" y="11531"/>
                    <a:pt x="37050" y="11581"/>
                  </a:cubicBezTo>
                  <a:cubicBezTo>
                    <a:pt x="37130" y="11631"/>
                    <a:pt x="37199" y="11671"/>
                    <a:pt x="37290" y="11721"/>
                  </a:cubicBezTo>
                  <a:lnTo>
                    <a:pt x="37299" y="11731"/>
                  </a:lnTo>
                  <a:cubicBezTo>
                    <a:pt x="37370" y="11771"/>
                    <a:pt x="37450" y="11811"/>
                    <a:pt x="37519" y="11861"/>
                  </a:cubicBezTo>
                  <a:cubicBezTo>
                    <a:pt x="37579" y="11901"/>
                    <a:pt x="37649" y="11941"/>
                    <a:pt x="37739" y="11991"/>
                  </a:cubicBezTo>
                  <a:cubicBezTo>
                    <a:pt x="37819" y="12031"/>
                    <a:pt x="37899" y="12071"/>
                    <a:pt x="37989" y="12111"/>
                  </a:cubicBezTo>
                  <a:cubicBezTo>
                    <a:pt x="38089" y="12151"/>
                    <a:pt x="38199" y="12191"/>
                    <a:pt x="38289" y="12231"/>
                  </a:cubicBezTo>
                  <a:lnTo>
                    <a:pt x="38309" y="12240"/>
                  </a:lnTo>
                  <a:lnTo>
                    <a:pt x="38319" y="12240"/>
                  </a:lnTo>
                  <a:lnTo>
                    <a:pt x="38369" y="12260"/>
                  </a:lnTo>
                  <a:lnTo>
                    <a:pt x="38309" y="12260"/>
                  </a:lnTo>
                  <a:cubicBezTo>
                    <a:pt x="38259" y="12271"/>
                    <a:pt x="38209" y="12280"/>
                    <a:pt x="38149" y="12291"/>
                  </a:cubicBezTo>
                  <a:cubicBezTo>
                    <a:pt x="37959" y="12311"/>
                    <a:pt x="37779" y="12320"/>
                    <a:pt x="37599" y="12331"/>
                  </a:cubicBezTo>
                  <a:cubicBezTo>
                    <a:pt x="37510" y="12340"/>
                    <a:pt x="37410" y="12340"/>
                    <a:pt x="37319" y="12351"/>
                  </a:cubicBezTo>
                  <a:cubicBezTo>
                    <a:pt x="37230" y="12360"/>
                    <a:pt x="37140" y="12371"/>
                    <a:pt x="37060" y="12371"/>
                  </a:cubicBezTo>
                  <a:lnTo>
                    <a:pt x="37040" y="12371"/>
                  </a:lnTo>
                  <a:cubicBezTo>
                    <a:pt x="36880" y="12391"/>
                    <a:pt x="36690" y="12411"/>
                    <a:pt x="36500" y="12411"/>
                  </a:cubicBezTo>
                  <a:cubicBezTo>
                    <a:pt x="36400" y="12420"/>
                    <a:pt x="36311" y="12431"/>
                    <a:pt x="36211" y="12431"/>
                  </a:cubicBezTo>
                  <a:lnTo>
                    <a:pt x="36140" y="12431"/>
                  </a:lnTo>
                  <a:lnTo>
                    <a:pt x="36100" y="12440"/>
                  </a:lnTo>
                  <a:lnTo>
                    <a:pt x="36071" y="12440"/>
                  </a:lnTo>
                  <a:cubicBezTo>
                    <a:pt x="35931" y="12451"/>
                    <a:pt x="35801" y="12451"/>
                    <a:pt x="35661" y="12460"/>
                  </a:cubicBezTo>
                  <a:cubicBezTo>
                    <a:pt x="35521" y="12470"/>
                    <a:pt x="35371" y="12470"/>
                    <a:pt x="35241" y="12470"/>
                  </a:cubicBezTo>
                  <a:lnTo>
                    <a:pt x="35181" y="12470"/>
                  </a:lnTo>
                  <a:cubicBezTo>
                    <a:pt x="35072" y="12480"/>
                    <a:pt x="34952" y="12480"/>
                    <a:pt x="34832" y="12480"/>
                  </a:cubicBezTo>
                  <a:lnTo>
                    <a:pt x="34662" y="12490"/>
                  </a:lnTo>
                  <a:cubicBezTo>
                    <a:pt x="34452" y="12500"/>
                    <a:pt x="34232" y="12510"/>
                    <a:pt x="34012" y="12510"/>
                  </a:cubicBezTo>
                  <a:cubicBezTo>
                    <a:pt x="33853" y="12520"/>
                    <a:pt x="33733" y="12530"/>
                    <a:pt x="33602" y="12540"/>
                  </a:cubicBezTo>
                  <a:lnTo>
                    <a:pt x="33542" y="12550"/>
                  </a:lnTo>
                  <a:lnTo>
                    <a:pt x="33522" y="12550"/>
                  </a:lnTo>
                  <a:cubicBezTo>
                    <a:pt x="33403" y="12560"/>
                    <a:pt x="33303" y="12580"/>
                    <a:pt x="33203" y="12590"/>
                  </a:cubicBezTo>
                  <a:cubicBezTo>
                    <a:pt x="33013" y="12610"/>
                    <a:pt x="32813" y="12640"/>
                    <a:pt x="32563" y="12690"/>
                  </a:cubicBezTo>
                  <a:lnTo>
                    <a:pt x="32543" y="12690"/>
                  </a:lnTo>
                  <a:cubicBezTo>
                    <a:pt x="32503" y="12700"/>
                    <a:pt x="32474" y="12710"/>
                    <a:pt x="32434" y="12710"/>
                  </a:cubicBezTo>
                  <a:cubicBezTo>
                    <a:pt x="32434" y="12710"/>
                    <a:pt x="32423" y="12700"/>
                    <a:pt x="32414" y="12680"/>
                  </a:cubicBezTo>
                  <a:cubicBezTo>
                    <a:pt x="32394" y="12660"/>
                    <a:pt x="32374" y="12650"/>
                    <a:pt x="32354" y="12640"/>
                  </a:cubicBezTo>
                  <a:cubicBezTo>
                    <a:pt x="32334" y="12620"/>
                    <a:pt x="32304" y="12610"/>
                    <a:pt x="32284" y="12590"/>
                  </a:cubicBezTo>
                  <a:lnTo>
                    <a:pt x="32254" y="12570"/>
                  </a:lnTo>
                  <a:cubicBezTo>
                    <a:pt x="32224" y="12560"/>
                    <a:pt x="32204" y="12540"/>
                    <a:pt x="32184" y="12530"/>
                  </a:cubicBezTo>
                  <a:lnTo>
                    <a:pt x="32174" y="12520"/>
                  </a:lnTo>
                  <a:lnTo>
                    <a:pt x="32164" y="12510"/>
                  </a:lnTo>
                  <a:cubicBezTo>
                    <a:pt x="32144" y="12500"/>
                    <a:pt x="32134" y="12490"/>
                    <a:pt x="32124" y="12490"/>
                  </a:cubicBezTo>
                  <a:cubicBezTo>
                    <a:pt x="32104" y="12470"/>
                    <a:pt x="32084" y="12460"/>
                    <a:pt x="32074" y="12451"/>
                  </a:cubicBezTo>
                  <a:lnTo>
                    <a:pt x="32054" y="12440"/>
                  </a:lnTo>
                  <a:lnTo>
                    <a:pt x="31994" y="12411"/>
                  </a:lnTo>
                  <a:lnTo>
                    <a:pt x="31954" y="12380"/>
                  </a:lnTo>
                  <a:lnTo>
                    <a:pt x="31944" y="12371"/>
                  </a:lnTo>
                  <a:cubicBezTo>
                    <a:pt x="31914" y="12360"/>
                    <a:pt x="31894" y="12340"/>
                    <a:pt x="31874" y="12331"/>
                  </a:cubicBezTo>
                  <a:lnTo>
                    <a:pt x="31854" y="12320"/>
                  </a:lnTo>
                  <a:cubicBezTo>
                    <a:pt x="31814" y="12291"/>
                    <a:pt x="31774" y="12271"/>
                    <a:pt x="31724" y="12240"/>
                  </a:cubicBezTo>
                  <a:cubicBezTo>
                    <a:pt x="31634" y="12180"/>
                    <a:pt x="31555" y="12120"/>
                    <a:pt x="31464" y="12060"/>
                  </a:cubicBezTo>
                  <a:cubicBezTo>
                    <a:pt x="31424" y="12020"/>
                    <a:pt x="31384" y="11991"/>
                    <a:pt x="31355" y="11961"/>
                  </a:cubicBezTo>
                  <a:cubicBezTo>
                    <a:pt x="31295" y="11911"/>
                    <a:pt x="31224" y="11851"/>
                    <a:pt x="31155" y="11801"/>
                  </a:cubicBezTo>
                  <a:cubicBezTo>
                    <a:pt x="31065" y="11741"/>
                    <a:pt x="30955" y="11681"/>
                    <a:pt x="30865" y="11631"/>
                  </a:cubicBezTo>
                  <a:lnTo>
                    <a:pt x="30795" y="11591"/>
                  </a:lnTo>
                  <a:cubicBezTo>
                    <a:pt x="30695" y="11541"/>
                    <a:pt x="30605" y="11481"/>
                    <a:pt x="30515" y="11431"/>
                  </a:cubicBezTo>
                  <a:lnTo>
                    <a:pt x="30515" y="11421"/>
                  </a:lnTo>
                  <a:lnTo>
                    <a:pt x="30505" y="11421"/>
                  </a:lnTo>
                  <a:lnTo>
                    <a:pt x="30495" y="11411"/>
                  </a:lnTo>
                  <a:lnTo>
                    <a:pt x="30435" y="11371"/>
                  </a:lnTo>
                  <a:cubicBezTo>
                    <a:pt x="30325" y="11301"/>
                    <a:pt x="30205" y="11232"/>
                    <a:pt x="30096" y="11152"/>
                  </a:cubicBezTo>
                  <a:lnTo>
                    <a:pt x="30045" y="11112"/>
                  </a:lnTo>
                  <a:cubicBezTo>
                    <a:pt x="30005" y="11072"/>
                    <a:pt x="29956" y="11032"/>
                    <a:pt x="29905" y="11001"/>
                  </a:cubicBezTo>
                  <a:cubicBezTo>
                    <a:pt x="29856" y="10961"/>
                    <a:pt x="29796" y="10921"/>
                    <a:pt x="29716" y="10872"/>
                  </a:cubicBezTo>
                  <a:lnTo>
                    <a:pt x="29636" y="10821"/>
                  </a:lnTo>
                  <a:cubicBezTo>
                    <a:pt x="29596" y="10801"/>
                    <a:pt x="29556" y="10772"/>
                    <a:pt x="29516" y="10752"/>
                  </a:cubicBezTo>
                  <a:lnTo>
                    <a:pt x="29446" y="10712"/>
                  </a:lnTo>
                  <a:lnTo>
                    <a:pt x="29446" y="10702"/>
                  </a:lnTo>
                  <a:cubicBezTo>
                    <a:pt x="29396" y="10672"/>
                    <a:pt x="29356" y="10642"/>
                    <a:pt x="29306" y="10622"/>
                  </a:cubicBezTo>
                  <a:cubicBezTo>
                    <a:pt x="29226" y="10572"/>
                    <a:pt x="29146" y="10532"/>
                    <a:pt x="29066" y="10482"/>
                  </a:cubicBezTo>
                  <a:lnTo>
                    <a:pt x="29057" y="10482"/>
                  </a:lnTo>
                  <a:lnTo>
                    <a:pt x="29046" y="10472"/>
                  </a:lnTo>
                  <a:cubicBezTo>
                    <a:pt x="28997" y="10442"/>
                    <a:pt x="28937" y="10422"/>
                    <a:pt x="28886" y="10392"/>
                  </a:cubicBezTo>
                  <a:cubicBezTo>
                    <a:pt x="28777" y="10332"/>
                    <a:pt x="28657" y="10252"/>
                    <a:pt x="28557" y="10192"/>
                  </a:cubicBezTo>
                  <a:lnTo>
                    <a:pt x="28547" y="10192"/>
                  </a:lnTo>
                  <a:lnTo>
                    <a:pt x="28477" y="10142"/>
                  </a:lnTo>
                  <a:cubicBezTo>
                    <a:pt x="28337" y="10062"/>
                    <a:pt x="28197" y="9973"/>
                    <a:pt x="28077" y="9902"/>
                  </a:cubicBezTo>
                  <a:lnTo>
                    <a:pt x="28077" y="9893"/>
                  </a:lnTo>
                  <a:cubicBezTo>
                    <a:pt x="27977" y="9842"/>
                    <a:pt x="27918" y="9802"/>
                    <a:pt x="27858" y="9762"/>
                  </a:cubicBezTo>
                  <a:cubicBezTo>
                    <a:pt x="27798" y="9722"/>
                    <a:pt x="27738" y="9682"/>
                    <a:pt x="27667" y="9633"/>
                  </a:cubicBezTo>
                  <a:lnTo>
                    <a:pt x="27647" y="9613"/>
                  </a:lnTo>
                  <a:lnTo>
                    <a:pt x="27638" y="9602"/>
                  </a:lnTo>
                  <a:cubicBezTo>
                    <a:pt x="27547" y="9533"/>
                    <a:pt x="27418" y="9443"/>
                    <a:pt x="27298" y="9353"/>
                  </a:cubicBezTo>
                  <a:cubicBezTo>
                    <a:pt x="27228" y="9313"/>
                    <a:pt x="27158" y="9263"/>
                    <a:pt x="27098" y="9213"/>
                  </a:cubicBezTo>
                  <a:lnTo>
                    <a:pt x="27068" y="9193"/>
                  </a:lnTo>
                  <a:lnTo>
                    <a:pt x="27038" y="9163"/>
                  </a:lnTo>
                  <a:cubicBezTo>
                    <a:pt x="26978" y="9123"/>
                    <a:pt x="26948" y="9103"/>
                    <a:pt x="26908" y="9073"/>
                  </a:cubicBezTo>
                  <a:cubicBezTo>
                    <a:pt x="26768" y="8973"/>
                    <a:pt x="26619" y="8893"/>
                    <a:pt x="26488" y="8823"/>
                  </a:cubicBezTo>
                  <a:cubicBezTo>
                    <a:pt x="26359" y="8754"/>
                    <a:pt x="26219" y="8674"/>
                    <a:pt x="26059" y="8594"/>
                  </a:cubicBezTo>
                  <a:lnTo>
                    <a:pt x="25939" y="8534"/>
                  </a:lnTo>
                  <a:lnTo>
                    <a:pt x="25919" y="8523"/>
                  </a:lnTo>
                  <a:cubicBezTo>
                    <a:pt x="25829" y="8483"/>
                    <a:pt x="25719" y="8423"/>
                    <a:pt x="25609" y="8374"/>
                  </a:cubicBezTo>
                  <a:lnTo>
                    <a:pt x="25429" y="8284"/>
                  </a:lnTo>
                  <a:cubicBezTo>
                    <a:pt x="25309" y="8234"/>
                    <a:pt x="25240" y="8204"/>
                    <a:pt x="25160" y="8164"/>
                  </a:cubicBezTo>
                  <a:cubicBezTo>
                    <a:pt x="25010" y="8084"/>
                    <a:pt x="24860" y="8004"/>
                    <a:pt x="24730" y="7934"/>
                  </a:cubicBezTo>
                  <a:cubicBezTo>
                    <a:pt x="24670" y="7904"/>
                    <a:pt x="24610" y="7874"/>
                    <a:pt x="24550" y="7834"/>
                  </a:cubicBezTo>
                  <a:cubicBezTo>
                    <a:pt x="24470" y="7794"/>
                    <a:pt x="24390" y="7744"/>
                    <a:pt x="24310" y="7704"/>
                  </a:cubicBezTo>
                  <a:cubicBezTo>
                    <a:pt x="24261" y="7674"/>
                    <a:pt x="24201" y="7644"/>
                    <a:pt x="24141" y="7614"/>
                  </a:cubicBezTo>
                  <a:lnTo>
                    <a:pt x="24130" y="7614"/>
                  </a:lnTo>
                  <a:lnTo>
                    <a:pt x="24130" y="7604"/>
                  </a:lnTo>
                  <a:cubicBezTo>
                    <a:pt x="24061" y="7575"/>
                    <a:pt x="23970" y="7524"/>
                    <a:pt x="23881" y="7475"/>
                  </a:cubicBezTo>
                  <a:cubicBezTo>
                    <a:pt x="23761" y="7415"/>
                    <a:pt x="23641" y="7344"/>
                    <a:pt x="23541" y="7284"/>
                  </a:cubicBezTo>
                  <a:lnTo>
                    <a:pt x="23531" y="7275"/>
                  </a:lnTo>
                  <a:lnTo>
                    <a:pt x="23521" y="7264"/>
                  </a:lnTo>
                  <a:lnTo>
                    <a:pt x="23451" y="7224"/>
                  </a:lnTo>
                  <a:cubicBezTo>
                    <a:pt x="23321" y="7155"/>
                    <a:pt x="23181" y="7075"/>
                    <a:pt x="23031" y="7005"/>
                  </a:cubicBezTo>
                  <a:cubicBezTo>
                    <a:pt x="23002" y="6995"/>
                    <a:pt x="22971" y="6975"/>
                    <a:pt x="22942" y="6965"/>
                  </a:cubicBezTo>
                  <a:lnTo>
                    <a:pt x="22822" y="6905"/>
                  </a:lnTo>
                  <a:cubicBezTo>
                    <a:pt x="22742" y="6875"/>
                    <a:pt x="22671" y="6835"/>
                    <a:pt x="22592" y="6785"/>
                  </a:cubicBezTo>
                  <a:cubicBezTo>
                    <a:pt x="22512" y="6745"/>
                    <a:pt x="22442" y="6695"/>
                    <a:pt x="22362" y="6655"/>
                  </a:cubicBezTo>
                  <a:lnTo>
                    <a:pt x="22352" y="6645"/>
                  </a:lnTo>
                  <a:cubicBezTo>
                    <a:pt x="22292" y="6615"/>
                    <a:pt x="22232" y="6575"/>
                    <a:pt x="22172" y="6545"/>
                  </a:cubicBezTo>
                  <a:cubicBezTo>
                    <a:pt x="22012" y="6455"/>
                    <a:pt x="21883" y="6385"/>
                    <a:pt x="21763" y="6316"/>
                  </a:cubicBezTo>
                  <a:cubicBezTo>
                    <a:pt x="21612" y="6245"/>
                    <a:pt x="21463" y="6156"/>
                    <a:pt x="21343" y="6085"/>
                  </a:cubicBezTo>
                  <a:cubicBezTo>
                    <a:pt x="21243" y="6025"/>
                    <a:pt x="21143" y="5965"/>
                    <a:pt x="21063" y="5925"/>
                  </a:cubicBezTo>
                  <a:lnTo>
                    <a:pt x="21053" y="5916"/>
                  </a:lnTo>
                  <a:lnTo>
                    <a:pt x="21023" y="5906"/>
                  </a:lnTo>
                  <a:lnTo>
                    <a:pt x="20993" y="5886"/>
                  </a:lnTo>
                  <a:lnTo>
                    <a:pt x="20913" y="5836"/>
                  </a:lnTo>
                  <a:cubicBezTo>
                    <a:pt x="20843" y="5796"/>
                    <a:pt x="20773" y="5756"/>
                    <a:pt x="20693" y="5716"/>
                  </a:cubicBezTo>
                  <a:cubicBezTo>
                    <a:pt x="20664" y="5696"/>
                    <a:pt x="20624" y="5676"/>
                    <a:pt x="20573" y="5656"/>
                  </a:cubicBezTo>
                  <a:lnTo>
                    <a:pt x="20553" y="5646"/>
                  </a:lnTo>
                  <a:lnTo>
                    <a:pt x="20544" y="5646"/>
                  </a:lnTo>
                  <a:lnTo>
                    <a:pt x="20484" y="5606"/>
                  </a:lnTo>
                  <a:cubicBezTo>
                    <a:pt x="20413" y="5576"/>
                    <a:pt x="20353" y="5536"/>
                    <a:pt x="20284" y="5506"/>
                  </a:cubicBezTo>
                  <a:lnTo>
                    <a:pt x="20273" y="5496"/>
                  </a:lnTo>
                  <a:cubicBezTo>
                    <a:pt x="20204" y="5456"/>
                    <a:pt x="20114" y="5416"/>
                    <a:pt x="20044" y="5376"/>
                  </a:cubicBezTo>
                  <a:cubicBezTo>
                    <a:pt x="19834" y="5266"/>
                    <a:pt x="19624" y="5177"/>
                    <a:pt x="19414" y="5097"/>
                  </a:cubicBezTo>
                  <a:lnTo>
                    <a:pt x="19365" y="5077"/>
                  </a:lnTo>
                  <a:lnTo>
                    <a:pt x="19365" y="5066"/>
                  </a:lnTo>
                  <a:lnTo>
                    <a:pt x="19345" y="5066"/>
                  </a:lnTo>
                  <a:lnTo>
                    <a:pt x="19334" y="5057"/>
                  </a:lnTo>
                  <a:cubicBezTo>
                    <a:pt x="19254" y="5026"/>
                    <a:pt x="19165" y="4986"/>
                    <a:pt x="19065" y="4937"/>
                  </a:cubicBezTo>
                  <a:cubicBezTo>
                    <a:pt x="19005" y="4917"/>
                    <a:pt x="18945" y="4886"/>
                    <a:pt x="18895" y="4857"/>
                  </a:cubicBezTo>
                  <a:lnTo>
                    <a:pt x="18775" y="4797"/>
                  </a:lnTo>
                  <a:cubicBezTo>
                    <a:pt x="18685" y="4757"/>
                    <a:pt x="18585" y="4717"/>
                    <a:pt x="18495" y="4677"/>
                  </a:cubicBezTo>
                  <a:lnTo>
                    <a:pt x="18455" y="4667"/>
                  </a:lnTo>
                  <a:lnTo>
                    <a:pt x="18186" y="4547"/>
                  </a:lnTo>
                  <a:cubicBezTo>
                    <a:pt x="18086" y="4507"/>
                    <a:pt x="17986" y="4457"/>
                    <a:pt x="17895" y="4427"/>
                  </a:cubicBezTo>
                  <a:lnTo>
                    <a:pt x="17875" y="4407"/>
                  </a:lnTo>
                  <a:lnTo>
                    <a:pt x="17866" y="4407"/>
                  </a:lnTo>
                  <a:lnTo>
                    <a:pt x="17806" y="4387"/>
                  </a:lnTo>
                  <a:cubicBezTo>
                    <a:pt x="17706" y="4337"/>
                    <a:pt x="17596" y="4297"/>
                    <a:pt x="17516" y="4257"/>
                  </a:cubicBezTo>
                  <a:cubicBezTo>
                    <a:pt x="17466" y="4237"/>
                    <a:pt x="17426" y="4227"/>
                    <a:pt x="17386" y="4207"/>
                  </a:cubicBezTo>
                  <a:lnTo>
                    <a:pt x="17366" y="4197"/>
                  </a:lnTo>
                  <a:lnTo>
                    <a:pt x="17336" y="4187"/>
                  </a:lnTo>
                  <a:cubicBezTo>
                    <a:pt x="17306" y="4177"/>
                    <a:pt x="17286" y="4167"/>
                    <a:pt x="17256" y="4147"/>
                  </a:cubicBezTo>
                  <a:cubicBezTo>
                    <a:pt x="17306" y="4137"/>
                    <a:pt x="17366" y="4127"/>
                    <a:pt x="17396" y="4127"/>
                  </a:cubicBezTo>
                  <a:cubicBezTo>
                    <a:pt x="17496" y="4107"/>
                    <a:pt x="17596" y="4087"/>
                    <a:pt x="17676" y="4077"/>
                  </a:cubicBezTo>
                  <a:cubicBezTo>
                    <a:pt x="17826" y="4057"/>
                    <a:pt x="17966" y="4037"/>
                    <a:pt x="18115" y="4017"/>
                  </a:cubicBezTo>
                  <a:cubicBezTo>
                    <a:pt x="18275" y="3997"/>
                    <a:pt x="18425" y="3978"/>
                    <a:pt x="18585" y="3978"/>
                  </a:cubicBezTo>
                  <a:lnTo>
                    <a:pt x="18945" y="3978"/>
                  </a:lnTo>
                  <a:cubicBezTo>
                    <a:pt x="18995" y="3987"/>
                    <a:pt x="19054" y="3987"/>
                    <a:pt x="19114" y="3987"/>
                  </a:cubicBezTo>
                  <a:lnTo>
                    <a:pt x="19254" y="3987"/>
                  </a:lnTo>
                  <a:cubicBezTo>
                    <a:pt x="19385" y="3987"/>
                    <a:pt x="19514" y="3987"/>
                    <a:pt x="19614" y="3978"/>
                  </a:cubicBezTo>
                  <a:lnTo>
                    <a:pt x="20624" y="3978"/>
                  </a:lnTo>
                  <a:cubicBezTo>
                    <a:pt x="20704" y="3967"/>
                    <a:pt x="20773" y="3967"/>
                    <a:pt x="20853" y="3958"/>
                  </a:cubicBezTo>
                  <a:cubicBezTo>
                    <a:pt x="20943" y="3958"/>
                    <a:pt x="21033" y="3947"/>
                    <a:pt x="21123" y="3947"/>
                  </a:cubicBezTo>
                  <a:lnTo>
                    <a:pt x="21283" y="3947"/>
                  </a:lnTo>
                  <a:lnTo>
                    <a:pt x="21363" y="3938"/>
                  </a:lnTo>
                  <a:cubicBezTo>
                    <a:pt x="21452" y="3938"/>
                    <a:pt x="21543" y="3927"/>
                    <a:pt x="21643" y="3927"/>
                  </a:cubicBezTo>
                  <a:cubicBezTo>
                    <a:pt x="21803" y="3918"/>
                    <a:pt x="21972" y="3907"/>
                    <a:pt x="22132" y="3887"/>
                  </a:cubicBezTo>
                  <a:cubicBezTo>
                    <a:pt x="22182" y="3887"/>
                    <a:pt x="22232" y="3878"/>
                    <a:pt x="22282" y="3867"/>
                  </a:cubicBezTo>
                  <a:lnTo>
                    <a:pt x="22322" y="3867"/>
                  </a:lnTo>
                  <a:lnTo>
                    <a:pt x="22502" y="3838"/>
                  </a:lnTo>
                  <a:cubicBezTo>
                    <a:pt x="22552" y="3838"/>
                    <a:pt x="22602" y="3827"/>
                    <a:pt x="22651" y="3827"/>
                  </a:cubicBezTo>
                  <a:lnTo>
                    <a:pt x="22682" y="3818"/>
                  </a:lnTo>
                  <a:lnTo>
                    <a:pt x="22731" y="3818"/>
                  </a:lnTo>
                  <a:lnTo>
                    <a:pt x="22811" y="3807"/>
                  </a:lnTo>
                  <a:lnTo>
                    <a:pt x="22902" y="3798"/>
                  </a:lnTo>
                  <a:cubicBezTo>
                    <a:pt x="23011" y="3787"/>
                    <a:pt x="23131" y="3778"/>
                    <a:pt x="23281" y="3758"/>
                  </a:cubicBezTo>
                  <a:cubicBezTo>
                    <a:pt x="23391" y="3747"/>
                    <a:pt x="23521" y="3738"/>
                    <a:pt x="23671" y="3718"/>
                  </a:cubicBezTo>
                  <a:cubicBezTo>
                    <a:pt x="23711" y="3707"/>
                    <a:pt x="23761" y="3707"/>
                    <a:pt x="23801" y="3698"/>
                  </a:cubicBezTo>
                  <a:close/>
                  <a:moveTo>
                    <a:pt x="40117" y="12530"/>
                  </a:moveTo>
                  <a:lnTo>
                    <a:pt x="40117" y="12540"/>
                  </a:lnTo>
                  <a:lnTo>
                    <a:pt x="40117" y="12660"/>
                  </a:lnTo>
                  <a:cubicBezTo>
                    <a:pt x="40127" y="12700"/>
                    <a:pt x="40127" y="12730"/>
                    <a:pt x="40127" y="12770"/>
                  </a:cubicBezTo>
                  <a:lnTo>
                    <a:pt x="40127" y="12780"/>
                  </a:lnTo>
                  <a:lnTo>
                    <a:pt x="40127" y="12790"/>
                  </a:lnTo>
                  <a:lnTo>
                    <a:pt x="40137" y="12800"/>
                  </a:lnTo>
                  <a:cubicBezTo>
                    <a:pt x="40137" y="12840"/>
                    <a:pt x="40137" y="12880"/>
                    <a:pt x="40147" y="12920"/>
                  </a:cubicBezTo>
                  <a:lnTo>
                    <a:pt x="40147" y="13090"/>
                  </a:lnTo>
                  <a:cubicBezTo>
                    <a:pt x="40157" y="13150"/>
                    <a:pt x="40167" y="13299"/>
                    <a:pt x="40167" y="13450"/>
                  </a:cubicBezTo>
                  <a:cubicBezTo>
                    <a:pt x="40167" y="13510"/>
                    <a:pt x="40167" y="13579"/>
                    <a:pt x="40177" y="13639"/>
                  </a:cubicBezTo>
                  <a:lnTo>
                    <a:pt x="40177" y="13719"/>
                  </a:lnTo>
                  <a:lnTo>
                    <a:pt x="40177" y="13869"/>
                  </a:lnTo>
                  <a:cubicBezTo>
                    <a:pt x="40177" y="13909"/>
                    <a:pt x="40187" y="13949"/>
                    <a:pt x="40187" y="13989"/>
                  </a:cubicBezTo>
                  <a:cubicBezTo>
                    <a:pt x="40187" y="14069"/>
                    <a:pt x="40187" y="14149"/>
                    <a:pt x="40197" y="14249"/>
                  </a:cubicBezTo>
                  <a:cubicBezTo>
                    <a:pt x="40197" y="14279"/>
                    <a:pt x="40197" y="14309"/>
                    <a:pt x="40207" y="14339"/>
                  </a:cubicBezTo>
                  <a:cubicBezTo>
                    <a:pt x="40207" y="14398"/>
                    <a:pt x="40207" y="14449"/>
                    <a:pt x="40217" y="14509"/>
                  </a:cubicBezTo>
                  <a:lnTo>
                    <a:pt x="40217" y="14598"/>
                  </a:lnTo>
                  <a:lnTo>
                    <a:pt x="40217" y="14778"/>
                  </a:lnTo>
                  <a:lnTo>
                    <a:pt x="40227" y="14818"/>
                  </a:lnTo>
                  <a:lnTo>
                    <a:pt x="40227" y="14918"/>
                  </a:lnTo>
                  <a:lnTo>
                    <a:pt x="40227" y="15028"/>
                  </a:lnTo>
                  <a:lnTo>
                    <a:pt x="40227" y="15048"/>
                  </a:lnTo>
                  <a:cubicBezTo>
                    <a:pt x="40227" y="15148"/>
                    <a:pt x="40217" y="15238"/>
                    <a:pt x="40217" y="15318"/>
                  </a:cubicBezTo>
                  <a:lnTo>
                    <a:pt x="40217" y="15378"/>
                  </a:lnTo>
                  <a:lnTo>
                    <a:pt x="40217" y="15408"/>
                  </a:lnTo>
                  <a:lnTo>
                    <a:pt x="40207" y="15448"/>
                  </a:lnTo>
                  <a:lnTo>
                    <a:pt x="40207" y="15478"/>
                  </a:lnTo>
                  <a:lnTo>
                    <a:pt x="40207" y="15488"/>
                  </a:lnTo>
                  <a:lnTo>
                    <a:pt x="40207" y="15528"/>
                  </a:lnTo>
                  <a:lnTo>
                    <a:pt x="40197" y="15528"/>
                  </a:lnTo>
                  <a:cubicBezTo>
                    <a:pt x="40187" y="15518"/>
                    <a:pt x="40177" y="15518"/>
                    <a:pt x="40167" y="15508"/>
                  </a:cubicBezTo>
                  <a:lnTo>
                    <a:pt x="40117" y="15458"/>
                  </a:lnTo>
                  <a:cubicBezTo>
                    <a:pt x="40107" y="15448"/>
                    <a:pt x="40107" y="15438"/>
                    <a:pt x="40097" y="15428"/>
                  </a:cubicBezTo>
                  <a:lnTo>
                    <a:pt x="40107" y="15418"/>
                  </a:lnTo>
                  <a:lnTo>
                    <a:pt x="40107" y="15408"/>
                  </a:lnTo>
                  <a:lnTo>
                    <a:pt x="40107" y="15398"/>
                  </a:lnTo>
                  <a:lnTo>
                    <a:pt x="40107" y="15358"/>
                  </a:lnTo>
                  <a:lnTo>
                    <a:pt x="40107" y="15268"/>
                  </a:lnTo>
                  <a:lnTo>
                    <a:pt x="40107" y="15088"/>
                  </a:lnTo>
                  <a:cubicBezTo>
                    <a:pt x="40097" y="15008"/>
                    <a:pt x="40097" y="14948"/>
                    <a:pt x="40097" y="14888"/>
                  </a:cubicBezTo>
                  <a:lnTo>
                    <a:pt x="40097" y="14689"/>
                  </a:lnTo>
                  <a:cubicBezTo>
                    <a:pt x="40097" y="14638"/>
                    <a:pt x="40087" y="14569"/>
                    <a:pt x="40087" y="14509"/>
                  </a:cubicBezTo>
                  <a:lnTo>
                    <a:pt x="40087" y="14409"/>
                  </a:lnTo>
                  <a:lnTo>
                    <a:pt x="40087" y="14379"/>
                  </a:lnTo>
                  <a:lnTo>
                    <a:pt x="40087" y="14359"/>
                  </a:lnTo>
                  <a:lnTo>
                    <a:pt x="40087" y="14339"/>
                  </a:lnTo>
                  <a:lnTo>
                    <a:pt x="40087" y="14319"/>
                  </a:lnTo>
                  <a:cubicBezTo>
                    <a:pt x="40077" y="14219"/>
                    <a:pt x="40077" y="14119"/>
                    <a:pt x="40077" y="14019"/>
                  </a:cubicBezTo>
                  <a:lnTo>
                    <a:pt x="40077" y="14009"/>
                  </a:lnTo>
                  <a:lnTo>
                    <a:pt x="40077" y="13999"/>
                  </a:lnTo>
                  <a:lnTo>
                    <a:pt x="40077" y="13929"/>
                  </a:lnTo>
                  <a:lnTo>
                    <a:pt x="40077" y="13759"/>
                  </a:lnTo>
                  <a:lnTo>
                    <a:pt x="40077" y="13570"/>
                  </a:lnTo>
                  <a:lnTo>
                    <a:pt x="40077" y="13390"/>
                  </a:lnTo>
                  <a:cubicBezTo>
                    <a:pt x="40067" y="13319"/>
                    <a:pt x="40067" y="13250"/>
                    <a:pt x="40077" y="13199"/>
                  </a:cubicBezTo>
                  <a:cubicBezTo>
                    <a:pt x="40077" y="13140"/>
                    <a:pt x="40077" y="13090"/>
                    <a:pt x="40067" y="13030"/>
                  </a:cubicBezTo>
                  <a:lnTo>
                    <a:pt x="40067" y="12980"/>
                  </a:lnTo>
                  <a:lnTo>
                    <a:pt x="40067" y="12970"/>
                  </a:lnTo>
                  <a:lnTo>
                    <a:pt x="40067" y="12860"/>
                  </a:lnTo>
                  <a:lnTo>
                    <a:pt x="40067" y="12740"/>
                  </a:lnTo>
                  <a:lnTo>
                    <a:pt x="40067" y="12690"/>
                  </a:lnTo>
                  <a:lnTo>
                    <a:pt x="40067" y="12640"/>
                  </a:lnTo>
                  <a:lnTo>
                    <a:pt x="40067" y="12550"/>
                  </a:lnTo>
                  <a:lnTo>
                    <a:pt x="40077" y="12550"/>
                  </a:lnTo>
                  <a:lnTo>
                    <a:pt x="40117" y="12530"/>
                  </a:lnTo>
                  <a:close/>
                  <a:moveTo>
                    <a:pt x="40017" y="15548"/>
                  </a:moveTo>
                  <a:cubicBezTo>
                    <a:pt x="40028" y="15558"/>
                    <a:pt x="40047" y="15578"/>
                    <a:pt x="40057" y="15597"/>
                  </a:cubicBezTo>
                  <a:cubicBezTo>
                    <a:pt x="40077" y="15617"/>
                    <a:pt x="40087" y="15637"/>
                    <a:pt x="40107" y="15657"/>
                  </a:cubicBezTo>
                  <a:lnTo>
                    <a:pt x="40097" y="15657"/>
                  </a:lnTo>
                  <a:lnTo>
                    <a:pt x="40087" y="15668"/>
                  </a:lnTo>
                  <a:cubicBezTo>
                    <a:pt x="40077" y="15668"/>
                    <a:pt x="40067" y="15677"/>
                    <a:pt x="40057" y="15688"/>
                  </a:cubicBezTo>
                  <a:cubicBezTo>
                    <a:pt x="40037" y="15697"/>
                    <a:pt x="40017" y="15717"/>
                    <a:pt x="40008" y="15728"/>
                  </a:cubicBezTo>
                  <a:lnTo>
                    <a:pt x="39997" y="15728"/>
                  </a:lnTo>
                  <a:lnTo>
                    <a:pt x="39977" y="15748"/>
                  </a:lnTo>
                  <a:cubicBezTo>
                    <a:pt x="39948" y="15777"/>
                    <a:pt x="39917" y="15797"/>
                    <a:pt x="39877" y="15817"/>
                  </a:cubicBezTo>
                  <a:lnTo>
                    <a:pt x="39848" y="15837"/>
                  </a:lnTo>
                  <a:cubicBezTo>
                    <a:pt x="39817" y="15848"/>
                    <a:pt x="39788" y="15868"/>
                    <a:pt x="39757" y="15888"/>
                  </a:cubicBezTo>
                  <a:cubicBezTo>
                    <a:pt x="39728" y="15897"/>
                    <a:pt x="39697" y="15917"/>
                    <a:pt x="39677" y="15937"/>
                  </a:cubicBezTo>
                  <a:lnTo>
                    <a:pt x="39648" y="15957"/>
                  </a:lnTo>
                  <a:lnTo>
                    <a:pt x="39648" y="15948"/>
                  </a:lnTo>
                  <a:cubicBezTo>
                    <a:pt x="39648" y="15937"/>
                    <a:pt x="39637" y="15928"/>
                    <a:pt x="39637" y="15917"/>
                  </a:cubicBezTo>
                  <a:lnTo>
                    <a:pt x="39637" y="15848"/>
                  </a:lnTo>
                  <a:lnTo>
                    <a:pt x="39688" y="15808"/>
                  </a:lnTo>
                  <a:lnTo>
                    <a:pt x="39708" y="15788"/>
                  </a:lnTo>
                  <a:lnTo>
                    <a:pt x="39797" y="15728"/>
                  </a:lnTo>
                  <a:cubicBezTo>
                    <a:pt x="39837" y="15697"/>
                    <a:pt x="39877" y="15677"/>
                    <a:pt x="39908" y="15648"/>
                  </a:cubicBezTo>
                  <a:cubicBezTo>
                    <a:pt x="39928" y="15628"/>
                    <a:pt x="39937" y="15617"/>
                    <a:pt x="39957" y="15608"/>
                  </a:cubicBezTo>
                  <a:lnTo>
                    <a:pt x="39957" y="15597"/>
                  </a:lnTo>
                  <a:cubicBezTo>
                    <a:pt x="39977" y="15588"/>
                    <a:pt x="39988" y="15578"/>
                    <a:pt x="39997" y="15568"/>
                  </a:cubicBezTo>
                  <a:lnTo>
                    <a:pt x="40017" y="15548"/>
                  </a:lnTo>
                  <a:close/>
                  <a:moveTo>
                    <a:pt x="39438" y="12850"/>
                  </a:moveTo>
                  <a:lnTo>
                    <a:pt x="39438" y="13020"/>
                  </a:lnTo>
                  <a:lnTo>
                    <a:pt x="39438" y="13090"/>
                  </a:lnTo>
                  <a:lnTo>
                    <a:pt x="39438" y="13150"/>
                  </a:lnTo>
                  <a:lnTo>
                    <a:pt x="39438" y="13359"/>
                  </a:lnTo>
                  <a:cubicBezTo>
                    <a:pt x="39438" y="13410"/>
                    <a:pt x="39438" y="13450"/>
                    <a:pt x="39448" y="13499"/>
                  </a:cubicBezTo>
                  <a:lnTo>
                    <a:pt x="39448" y="13669"/>
                  </a:lnTo>
                  <a:lnTo>
                    <a:pt x="39448" y="13859"/>
                  </a:lnTo>
                  <a:lnTo>
                    <a:pt x="39448" y="13999"/>
                  </a:lnTo>
                  <a:lnTo>
                    <a:pt x="39448" y="14319"/>
                  </a:lnTo>
                  <a:lnTo>
                    <a:pt x="39448" y="14489"/>
                  </a:lnTo>
                  <a:lnTo>
                    <a:pt x="39448" y="14558"/>
                  </a:lnTo>
                  <a:lnTo>
                    <a:pt x="39448" y="14569"/>
                  </a:lnTo>
                  <a:lnTo>
                    <a:pt x="39448" y="14598"/>
                  </a:lnTo>
                  <a:lnTo>
                    <a:pt x="39438" y="14649"/>
                  </a:lnTo>
                  <a:cubicBezTo>
                    <a:pt x="39438" y="14769"/>
                    <a:pt x="39438" y="14869"/>
                    <a:pt x="39448" y="14968"/>
                  </a:cubicBezTo>
                  <a:lnTo>
                    <a:pt x="39448" y="15118"/>
                  </a:lnTo>
                  <a:lnTo>
                    <a:pt x="39448" y="15148"/>
                  </a:lnTo>
                  <a:lnTo>
                    <a:pt x="39458" y="15218"/>
                  </a:lnTo>
                  <a:lnTo>
                    <a:pt x="39458" y="15288"/>
                  </a:lnTo>
                  <a:cubicBezTo>
                    <a:pt x="39468" y="15398"/>
                    <a:pt x="39468" y="15498"/>
                    <a:pt x="39478" y="15608"/>
                  </a:cubicBezTo>
                  <a:cubicBezTo>
                    <a:pt x="39488" y="15648"/>
                    <a:pt x="39488" y="15677"/>
                    <a:pt x="39488" y="15717"/>
                  </a:cubicBezTo>
                  <a:lnTo>
                    <a:pt x="39488" y="15728"/>
                  </a:lnTo>
                  <a:cubicBezTo>
                    <a:pt x="39498" y="15797"/>
                    <a:pt x="39498" y="15868"/>
                    <a:pt x="39508" y="15937"/>
                  </a:cubicBezTo>
                  <a:cubicBezTo>
                    <a:pt x="39508" y="15957"/>
                    <a:pt x="39518" y="15977"/>
                    <a:pt x="39518" y="15997"/>
                  </a:cubicBezTo>
                  <a:lnTo>
                    <a:pt x="39518" y="16028"/>
                  </a:lnTo>
                  <a:cubicBezTo>
                    <a:pt x="39518" y="16028"/>
                    <a:pt x="39518" y="16037"/>
                    <a:pt x="39528" y="16037"/>
                  </a:cubicBezTo>
                  <a:cubicBezTo>
                    <a:pt x="39518" y="16037"/>
                    <a:pt x="39508" y="16048"/>
                    <a:pt x="39488" y="16057"/>
                  </a:cubicBezTo>
                  <a:cubicBezTo>
                    <a:pt x="39468" y="16068"/>
                    <a:pt x="39438" y="16077"/>
                    <a:pt x="39418" y="16097"/>
                  </a:cubicBezTo>
                  <a:lnTo>
                    <a:pt x="39418" y="16087"/>
                  </a:lnTo>
                  <a:lnTo>
                    <a:pt x="39418" y="16077"/>
                  </a:lnTo>
                  <a:cubicBezTo>
                    <a:pt x="39418" y="16057"/>
                    <a:pt x="39408" y="16037"/>
                    <a:pt x="39408" y="16008"/>
                  </a:cubicBezTo>
                  <a:cubicBezTo>
                    <a:pt x="39408" y="15968"/>
                    <a:pt x="39408" y="15928"/>
                    <a:pt x="39398" y="15877"/>
                  </a:cubicBezTo>
                  <a:cubicBezTo>
                    <a:pt x="39398" y="15857"/>
                    <a:pt x="39398" y="15828"/>
                    <a:pt x="39388" y="15808"/>
                  </a:cubicBezTo>
                  <a:lnTo>
                    <a:pt x="39388" y="15797"/>
                  </a:lnTo>
                  <a:lnTo>
                    <a:pt x="39388" y="15748"/>
                  </a:lnTo>
                  <a:cubicBezTo>
                    <a:pt x="39378" y="15708"/>
                    <a:pt x="39378" y="15668"/>
                    <a:pt x="39378" y="15617"/>
                  </a:cubicBezTo>
                  <a:cubicBezTo>
                    <a:pt x="39368" y="15568"/>
                    <a:pt x="39368" y="15508"/>
                    <a:pt x="39368" y="15458"/>
                  </a:cubicBezTo>
                  <a:lnTo>
                    <a:pt x="39368" y="15448"/>
                  </a:lnTo>
                  <a:cubicBezTo>
                    <a:pt x="39358" y="15418"/>
                    <a:pt x="39358" y="15388"/>
                    <a:pt x="39358" y="15358"/>
                  </a:cubicBezTo>
                  <a:lnTo>
                    <a:pt x="39358" y="15298"/>
                  </a:lnTo>
                  <a:lnTo>
                    <a:pt x="39358" y="15288"/>
                  </a:lnTo>
                  <a:cubicBezTo>
                    <a:pt x="39358" y="15268"/>
                    <a:pt x="39348" y="15248"/>
                    <a:pt x="39348" y="15228"/>
                  </a:cubicBezTo>
                  <a:lnTo>
                    <a:pt x="39348" y="15098"/>
                  </a:lnTo>
                  <a:cubicBezTo>
                    <a:pt x="39348" y="15008"/>
                    <a:pt x="39338" y="14918"/>
                    <a:pt x="39328" y="14829"/>
                  </a:cubicBezTo>
                  <a:cubicBezTo>
                    <a:pt x="39328" y="14758"/>
                    <a:pt x="39318" y="14658"/>
                    <a:pt x="39318" y="14558"/>
                  </a:cubicBezTo>
                  <a:lnTo>
                    <a:pt x="39318" y="14279"/>
                  </a:lnTo>
                  <a:cubicBezTo>
                    <a:pt x="39328" y="14249"/>
                    <a:pt x="39328" y="14219"/>
                    <a:pt x="39328" y="14199"/>
                  </a:cubicBezTo>
                  <a:lnTo>
                    <a:pt x="39328" y="14139"/>
                  </a:lnTo>
                  <a:lnTo>
                    <a:pt x="39328" y="14019"/>
                  </a:lnTo>
                  <a:cubicBezTo>
                    <a:pt x="39328" y="13969"/>
                    <a:pt x="39328" y="13929"/>
                    <a:pt x="39318" y="13889"/>
                  </a:cubicBezTo>
                  <a:lnTo>
                    <a:pt x="39318" y="13879"/>
                  </a:lnTo>
                  <a:lnTo>
                    <a:pt x="39318" y="13869"/>
                  </a:lnTo>
                  <a:lnTo>
                    <a:pt x="39318" y="13739"/>
                  </a:lnTo>
                  <a:lnTo>
                    <a:pt x="39318" y="13599"/>
                  </a:lnTo>
                  <a:lnTo>
                    <a:pt x="39318" y="13579"/>
                  </a:lnTo>
                  <a:lnTo>
                    <a:pt x="39318" y="13470"/>
                  </a:lnTo>
                  <a:lnTo>
                    <a:pt x="39308" y="13399"/>
                  </a:lnTo>
                  <a:lnTo>
                    <a:pt x="39308" y="13370"/>
                  </a:lnTo>
                  <a:lnTo>
                    <a:pt x="39308" y="13210"/>
                  </a:lnTo>
                  <a:lnTo>
                    <a:pt x="39308" y="13060"/>
                  </a:lnTo>
                  <a:cubicBezTo>
                    <a:pt x="39308" y="13040"/>
                    <a:pt x="39298" y="13010"/>
                    <a:pt x="39298" y="12980"/>
                  </a:cubicBezTo>
                  <a:lnTo>
                    <a:pt x="39298" y="12940"/>
                  </a:lnTo>
                  <a:lnTo>
                    <a:pt x="39298" y="12930"/>
                  </a:lnTo>
                  <a:cubicBezTo>
                    <a:pt x="39298" y="12930"/>
                    <a:pt x="39308" y="12920"/>
                    <a:pt x="39318" y="12920"/>
                  </a:cubicBezTo>
                  <a:cubicBezTo>
                    <a:pt x="39358" y="12900"/>
                    <a:pt x="39398" y="12870"/>
                    <a:pt x="39438" y="12850"/>
                  </a:cubicBezTo>
                  <a:close/>
                  <a:moveTo>
                    <a:pt x="39298" y="16077"/>
                  </a:moveTo>
                  <a:lnTo>
                    <a:pt x="39298" y="16087"/>
                  </a:lnTo>
                  <a:lnTo>
                    <a:pt x="39298" y="16127"/>
                  </a:lnTo>
                  <a:cubicBezTo>
                    <a:pt x="39308" y="16147"/>
                    <a:pt x="39308" y="16157"/>
                    <a:pt x="39318" y="16167"/>
                  </a:cubicBezTo>
                  <a:lnTo>
                    <a:pt x="39298" y="16167"/>
                  </a:lnTo>
                  <a:cubicBezTo>
                    <a:pt x="39268" y="16187"/>
                    <a:pt x="39238" y="16217"/>
                    <a:pt x="39198" y="16247"/>
                  </a:cubicBezTo>
                  <a:cubicBezTo>
                    <a:pt x="39158" y="16277"/>
                    <a:pt x="39128" y="16297"/>
                    <a:pt x="39098" y="16317"/>
                  </a:cubicBezTo>
                  <a:cubicBezTo>
                    <a:pt x="39048" y="16347"/>
                    <a:pt x="39008" y="16377"/>
                    <a:pt x="38968" y="16397"/>
                  </a:cubicBezTo>
                  <a:cubicBezTo>
                    <a:pt x="38948" y="16417"/>
                    <a:pt x="38918" y="16427"/>
                    <a:pt x="38898" y="16437"/>
                  </a:cubicBezTo>
                  <a:cubicBezTo>
                    <a:pt x="38868" y="16457"/>
                    <a:pt x="38838" y="16477"/>
                    <a:pt x="38818" y="16497"/>
                  </a:cubicBezTo>
                  <a:lnTo>
                    <a:pt x="38778" y="16527"/>
                  </a:lnTo>
                  <a:lnTo>
                    <a:pt x="38769" y="16537"/>
                  </a:lnTo>
                  <a:cubicBezTo>
                    <a:pt x="38769" y="16537"/>
                    <a:pt x="38758" y="16537"/>
                    <a:pt x="38758" y="16547"/>
                  </a:cubicBezTo>
                  <a:lnTo>
                    <a:pt x="38758" y="16537"/>
                  </a:lnTo>
                  <a:lnTo>
                    <a:pt x="38758" y="16527"/>
                  </a:lnTo>
                  <a:lnTo>
                    <a:pt x="38758" y="16517"/>
                  </a:lnTo>
                  <a:lnTo>
                    <a:pt x="38758" y="16497"/>
                  </a:lnTo>
                  <a:cubicBezTo>
                    <a:pt x="38758" y="16477"/>
                    <a:pt x="38749" y="16457"/>
                    <a:pt x="38749" y="16427"/>
                  </a:cubicBezTo>
                  <a:lnTo>
                    <a:pt x="38758" y="16427"/>
                  </a:lnTo>
                  <a:cubicBezTo>
                    <a:pt x="38778" y="16417"/>
                    <a:pt x="38789" y="16407"/>
                    <a:pt x="38809" y="16407"/>
                  </a:cubicBezTo>
                  <a:cubicBezTo>
                    <a:pt x="38809" y="16397"/>
                    <a:pt x="38818" y="16397"/>
                    <a:pt x="38818" y="16387"/>
                  </a:cubicBezTo>
                  <a:cubicBezTo>
                    <a:pt x="38829" y="16387"/>
                    <a:pt x="38838" y="16387"/>
                    <a:pt x="38848" y="16377"/>
                  </a:cubicBezTo>
                  <a:cubicBezTo>
                    <a:pt x="38858" y="16367"/>
                    <a:pt x="38878" y="16367"/>
                    <a:pt x="38888" y="16357"/>
                  </a:cubicBezTo>
                  <a:cubicBezTo>
                    <a:pt x="38898" y="16357"/>
                    <a:pt x="38918" y="16347"/>
                    <a:pt x="38928" y="16337"/>
                  </a:cubicBezTo>
                  <a:cubicBezTo>
                    <a:pt x="38948" y="16337"/>
                    <a:pt x="38958" y="16327"/>
                    <a:pt x="38978" y="16317"/>
                  </a:cubicBezTo>
                  <a:cubicBezTo>
                    <a:pt x="38998" y="16297"/>
                    <a:pt x="39018" y="16277"/>
                    <a:pt x="39048" y="16257"/>
                  </a:cubicBezTo>
                  <a:cubicBezTo>
                    <a:pt x="39058" y="16247"/>
                    <a:pt x="39078" y="16237"/>
                    <a:pt x="39088" y="16227"/>
                  </a:cubicBezTo>
                  <a:lnTo>
                    <a:pt x="39098" y="16227"/>
                  </a:lnTo>
                  <a:lnTo>
                    <a:pt x="39098" y="16217"/>
                  </a:lnTo>
                  <a:lnTo>
                    <a:pt x="39108" y="16217"/>
                  </a:lnTo>
                  <a:lnTo>
                    <a:pt x="39128" y="16197"/>
                  </a:lnTo>
                  <a:lnTo>
                    <a:pt x="39168" y="16177"/>
                  </a:lnTo>
                  <a:lnTo>
                    <a:pt x="39198" y="16147"/>
                  </a:lnTo>
                  <a:cubicBezTo>
                    <a:pt x="39228" y="16127"/>
                    <a:pt x="39248" y="16107"/>
                    <a:pt x="39268" y="16097"/>
                  </a:cubicBezTo>
                  <a:cubicBezTo>
                    <a:pt x="39278" y="16087"/>
                    <a:pt x="39288" y="16087"/>
                    <a:pt x="39298" y="16077"/>
                  </a:cubicBezTo>
                  <a:close/>
                  <a:moveTo>
                    <a:pt x="40297" y="15728"/>
                  </a:moveTo>
                  <a:lnTo>
                    <a:pt x="40307" y="15737"/>
                  </a:lnTo>
                  <a:cubicBezTo>
                    <a:pt x="40317" y="15737"/>
                    <a:pt x="40327" y="15737"/>
                    <a:pt x="40337" y="15748"/>
                  </a:cubicBezTo>
                  <a:cubicBezTo>
                    <a:pt x="40357" y="15748"/>
                    <a:pt x="40367" y="15757"/>
                    <a:pt x="40377" y="15757"/>
                  </a:cubicBezTo>
                  <a:lnTo>
                    <a:pt x="40397" y="15757"/>
                  </a:lnTo>
                  <a:cubicBezTo>
                    <a:pt x="40417" y="15768"/>
                    <a:pt x="40437" y="15777"/>
                    <a:pt x="40457" y="15777"/>
                  </a:cubicBezTo>
                  <a:lnTo>
                    <a:pt x="40467" y="15777"/>
                  </a:lnTo>
                  <a:cubicBezTo>
                    <a:pt x="40477" y="15788"/>
                    <a:pt x="40487" y="15788"/>
                    <a:pt x="40497" y="15797"/>
                  </a:cubicBezTo>
                  <a:cubicBezTo>
                    <a:pt x="40487" y="15797"/>
                    <a:pt x="40477" y="15808"/>
                    <a:pt x="40477" y="15808"/>
                  </a:cubicBezTo>
                  <a:lnTo>
                    <a:pt x="40467" y="15817"/>
                  </a:lnTo>
                  <a:cubicBezTo>
                    <a:pt x="40457" y="15828"/>
                    <a:pt x="40437" y="15837"/>
                    <a:pt x="40427" y="15848"/>
                  </a:cubicBezTo>
                  <a:lnTo>
                    <a:pt x="40397" y="15868"/>
                  </a:lnTo>
                  <a:cubicBezTo>
                    <a:pt x="40387" y="15868"/>
                    <a:pt x="40377" y="15877"/>
                    <a:pt x="40357" y="15888"/>
                  </a:cubicBezTo>
                  <a:lnTo>
                    <a:pt x="40357" y="15897"/>
                  </a:lnTo>
                  <a:lnTo>
                    <a:pt x="40347" y="15897"/>
                  </a:lnTo>
                  <a:lnTo>
                    <a:pt x="40337" y="15908"/>
                  </a:lnTo>
                  <a:cubicBezTo>
                    <a:pt x="40317" y="15928"/>
                    <a:pt x="40287" y="15948"/>
                    <a:pt x="40257" y="15968"/>
                  </a:cubicBezTo>
                  <a:cubicBezTo>
                    <a:pt x="40237" y="15977"/>
                    <a:pt x="40217" y="15988"/>
                    <a:pt x="40187" y="16008"/>
                  </a:cubicBezTo>
                  <a:cubicBezTo>
                    <a:pt x="40167" y="16017"/>
                    <a:pt x="40137" y="16037"/>
                    <a:pt x="40107" y="16048"/>
                  </a:cubicBezTo>
                  <a:cubicBezTo>
                    <a:pt x="40097" y="16068"/>
                    <a:pt x="40077" y="16077"/>
                    <a:pt x="40057" y="16087"/>
                  </a:cubicBezTo>
                  <a:lnTo>
                    <a:pt x="40047" y="16097"/>
                  </a:lnTo>
                  <a:lnTo>
                    <a:pt x="40037" y="16097"/>
                  </a:lnTo>
                  <a:lnTo>
                    <a:pt x="40037" y="16107"/>
                  </a:lnTo>
                  <a:cubicBezTo>
                    <a:pt x="40017" y="16117"/>
                    <a:pt x="39997" y="16137"/>
                    <a:pt x="39977" y="16147"/>
                  </a:cubicBezTo>
                  <a:cubicBezTo>
                    <a:pt x="39928" y="16177"/>
                    <a:pt x="39877" y="16207"/>
                    <a:pt x="39817" y="16237"/>
                  </a:cubicBezTo>
                  <a:lnTo>
                    <a:pt x="39668" y="16327"/>
                  </a:lnTo>
                  <a:lnTo>
                    <a:pt x="39657" y="16337"/>
                  </a:lnTo>
                  <a:lnTo>
                    <a:pt x="39617" y="16367"/>
                  </a:lnTo>
                  <a:cubicBezTo>
                    <a:pt x="39588" y="16387"/>
                    <a:pt x="39558" y="16407"/>
                    <a:pt x="39518" y="16437"/>
                  </a:cubicBezTo>
                  <a:cubicBezTo>
                    <a:pt x="39468" y="16467"/>
                    <a:pt x="39418" y="16497"/>
                    <a:pt x="39368" y="16517"/>
                  </a:cubicBezTo>
                  <a:lnTo>
                    <a:pt x="39338" y="16537"/>
                  </a:lnTo>
                  <a:lnTo>
                    <a:pt x="39318" y="16547"/>
                  </a:lnTo>
                  <a:lnTo>
                    <a:pt x="39278" y="16567"/>
                  </a:lnTo>
                  <a:cubicBezTo>
                    <a:pt x="39258" y="16577"/>
                    <a:pt x="39228" y="16597"/>
                    <a:pt x="39198" y="16617"/>
                  </a:cubicBezTo>
                  <a:cubicBezTo>
                    <a:pt x="39168" y="16627"/>
                    <a:pt x="39148" y="16647"/>
                    <a:pt x="39128" y="16657"/>
                  </a:cubicBezTo>
                  <a:lnTo>
                    <a:pt x="39118" y="16667"/>
                  </a:lnTo>
                  <a:lnTo>
                    <a:pt x="39108" y="16677"/>
                  </a:lnTo>
                  <a:cubicBezTo>
                    <a:pt x="39088" y="16687"/>
                    <a:pt x="39078" y="16697"/>
                    <a:pt x="39058" y="16717"/>
                  </a:cubicBezTo>
                  <a:cubicBezTo>
                    <a:pt x="39048" y="16727"/>
                    <a:pt x="39038" y="16737"/>
                    <a:pt x="39038" y="16757"/>
                  </a:cubicBezTo>
                  <a:lnTo>
                    <a:pt x="39028" y="16757"/>
                  </a:lnTo>
                  <a:cubicBezTo>
                    <a:pt x="39018" y="16747"/>
                    <a:pt x="39008" y="16747"/>
                    <a:pt x="39008" y="16747"/>
                  </a:cubicBezTo>
                  <a:lnTo>
                    <a:pt x="38968" y="16747"/>
                  </a:lnTo>
                  <a:lnTo>
                    <a:pt x="38878" y="16717"/>
                  </a:lnTo>
                  <a:cubicBezTo>
                    <a:pt x="38858" y="16717"/>
                    <a:pt x="38848" y="16707"/>
                    <a:pt x="38829" y="16697"/>
                  </a:cubicBezTo>
                  <a:lnTo>
                    <a:pt x="38818" y="16697"/>
                  </a:lnTo>
                  <a:cubicBezTo>
                    <a:pt x="38809" y="16697"/>
                    <a:pt x="38798" y="16687"/>
                    <a:pt x="38789" y="16687"/>
                  </a:cubicBezTo>
                  <a:lnTo>
                    <a:pt x="38778" y="16687"/>
                  </a:lnTo>
                  <a:lnTo>
                    <a:pt x="38769" y="16677"/>
                  </a:lnTo>
                  <a:lnTo>
                    <a:pt x="38778" y="16677"/>
                  </a:lnTo>
                  <a:cubicBezTo>
                    <a:pt x="38809" y="16657"/>
                    <a:pt x="38838" y="16637"/>
                    <a:pt x="38858" y="16617"/>
                  </a:cubicBezTo>
                  <a:lnTo>
                    <a:pt x="38878" y="16597"/>
                  </a:lnTo>
                  <a:cubicBezTo>
                    <a:pt x="38938" y="16557"/>
                    <a:pt x="39008" y="16517"/>
                    <a:pt x="39058" y="16487"/>
                  </a:cubicBezTo>
                  <a:lnTo>
                    <a:pt x="39068" y="16477"/>
                  </a:lnTo>
                  <a:lnTo>
                    <a:pt x="39108" y="16457"/>
                  </a:lnTo>
                  <a:cubicBezTo>
                    <a:pt x="39158" y="16427"/>
                    <a:pt x="39198" y="16387"/>
                    <a:pt x="39248" y="16357"/>
                  </a:cubicBezTo>
                  <a:lnTo>
                    <a:pt x="39268" y="16337"/>
                  </a:lnTo>
                  <a:lnTo>
                    <a:pt x="39288" y="16327"/>
                  </a:lnTo>
                  <a:lnTo>
                    <a:pt x="39298" y="16327"/>
                  </a:lnTo>
                  <a:lnTo>
                    <a:pt x="39328" y="16297"/>
                  </a:lnTo>
                  <a:cubicBezTo>
                    <a:pt x="39398" y="16247"/>
                    <a:pt x="39478" y="16207"/>
                    <a:pt x="39558" y="16167"/>
                  </a:cubicBezTo>
                  <a:cubicBezTo>
                    <a:pt x="39597" y="16147"/>
                    <a:pt x="39637" y="16127"/>
                    <a:pt x="39677" y="16097"/>
                  </a:cubicBezTo>
                  <a:lnTo>
                    <a:pt x="39737" y="16068"/>
                  </a:lnTo>
                  <a:lnTo>
                    <a:pt x="39748" y="16057"/>
                  </a:lnTo>
                  <a:cubicBezTo>
                    <a:pt x="39757" y="16048"/>
                    <a:pt x="39777" y="16037"/>
                    <a:pt x="39788" y="16037"/>
                  </a:cubicBezTo>
                  <a:cubicBezTo>
                    <a:pt x="39828" y="16008"/>
                    <a:pt x="39857" y="15988"/>
                    <a:pt x="39897" y="15977"/>
                  </a:cubicBezTo>
                  <a:cubicBezTo>
                    <a:pt x="39937" y="15957"/>
                    <a:pt x="39988" y="15937"/>
                    <a:pt x="40028" y="15908"/>
                  </a:cubicBezTo>
                  <a:cubicBezTo>
                    <a:pt x="40047" y="15897"/>
                    <a:pt x="40067" y="15888"/>
                    <a:pt x="40087" y="15868"/>
                  </a:cubicBezTo>
                  <a:lnTo>
                    <a:pt x="40097" y="15868"/>
                  </a:lnTo>
                  <a:lnTo>
                    <a:pt x="40127" y="15837"/>
                  </a:lnTo>
                  <a:cubicBezTo>
                    <a:pt x="40137" y="15828"/>
                    <a:pt x="40157" y="15817"/>
                    <a:pt x="40177" y="15808"/>
                  </a:cubicBezTo>
                  <a:cubicBezTo>
                    <a:pt x="40197" y="15797"/>
                    <a:pt x="40207" y="15788"/>
                    <a:pt x="40227" y="15777"/>
                  </a:cubicBezTo>
                  <a:cubicBezTo>
                    <a:pt x="40227" y="15777"/>
                    <a:pt x="40237" y="15768"/>
                    <a:pt x="40247" y="15768"/>
                  </a:cubicBezTo>
                  <a:lnTo>
                    <a:pt x="40257" y="15757"/>
                  </a:lnTo>
                  <a:cubicBezTo>
                    <a:pt x="40267" y="15748"/>
                    <a:pt x="40277" y="15737"/>
                    <a:pt x="40287" y="15737"/>
                  </a:cubicBezTo>
                  <a:lnTo>
                    <a:pt x="40297" y="15728"/>
                  </a:lnTo>
                  <a:close/>
                  <a:moveTo>
                    <a:pt x="40597" y="15888"/>
                  </a:moveTo>
                  <a:lnTo>
                    <a:pt x="40587" y="15917"/>
                  </a:lnTo>
                  <a:lnTo>
                    <a:pt x="40587" y="15968"/>
                  </a:lnTo>
                  <a:lnTo>
                    <a:pt x="40577" y="16008"/>
                  </a:lnTo>
                  <a:lnTo>
                    <a:pt x="40577" y="16127"/>
                  </a:lnTo>
                  <a:cubicBezTo>
                    <a:pt x="40567" y="16137"/>
                    <a:pt x="40567" y="16147"/>
                    <a:pt x="40567" y="16157"/>
                  </a:cubicBezTo>
                  <a:lnTo>
                    <a:pt x="40557" y="16167"/>
                  </a:lnTo>
                  <a:lnTo>
                    <a:pt x="40537" y="16177"/>
                  </a:lnTo>
                  <a:cubicBezTo>
                    <a:pt x="40527" y="16177"/>
                    <a:pt x="40517" y="16187"/>
                    <a:pt x="40507" y="16197"/>
                  </a:cubicBezTo>
                  <a:lnTo>
                    <a:pt x="40497" y="16207"/>
                  </a:lnTo>
                  <a:cubicBezTo>
                    <a:pt x="40467" y="16227"/>
                    <a:pt x="40447" y="16247"/>
                    <a:pt x="40417" y="16257"/>
                  </a:cubicBezTo>
                  <a:cubicBezTo>
                    <a:pt x="40387" y="16277"/>
                    <a:pt x="40357" y="16297"/>
                    <a:pt x="40337" y="16317"/>
                  </a:cubicBezTo>
                  <a:cubicBezTo>
                    <a:pt x="40307" y="16337"/>
                    <a:pt x="40287" y="16357"/>
                    <a:pt x="40257" y="16367"/>
                  </a:cubicBezTo>
                  <a:lnTo>
                    <a:pt x="40247" y="16387"/>
                  </a:lnTo>
                  <a:cubicBezTo>
                    <a:pt x="40227" y="16397"/>
                    <a:pt x="40197" y="16417"/>
                    <a:pt x="40177" y="16437"/>
                  </a:cubicBezTo>
                  <a:lnTo>
                    <a:pt x="40157" y="16447"/>
                  </a:lnTo>
                  <a:lnTo>
                    <a:pt x="40147" y="16457"/>
                  </a:lnTo>
                  <a:lnTo>
                    <a:pt x="40137" y="16457"/>
                  </a:lnTo>
                  <a:lnTo>
                    <a:pt x="40107" y="16477"/>
                  </a:lnTo>
                  <a:cubicBezTo>
                    <a:pt x="40067" y="16507"/>
                    <a:pt x="40017" y="16547"/>
                    <a:pt x="39957" y="16587"/>
                  </a:cubicBezTo>
                  <a:cubicBezTo>
                    <a:pt x="39908" y="16627"/>
                    <a:pt x="39868" y="16657"/>
                    <a:pt x="39817" y="16677"/>
                  </a:cubicBezTo>
                  <a:cubicBezTo>
                    <a:pt x="39777" y="16707"/>
                    <a:pt x="39717" y="16747"/>
                    <a:pt x="39657" y="16777"/>
                  </a:cubicBezTo>
                  <a:lnTo>
                    <a:pt x="39568" y="16836"/>
                  </a:lnTo>
                  <a:lnTo>
                    <a:pt x="39558" y="16836"/>
                  </a:lnTo>
                  <a:lnTo>
                    <a:pt x="39538" y="16847"/>
                  </a:lnTo>
                  <a:lnTo>
                    <a:pt x="39508" y="16867"/>
                  </a:lnTo>
                  <a:cubicBezTo>
                    <a:pt x="39458" y="16896"/>
                    <a:pt x="39408" y="16927"/>
                    <a:pt x="39358" y="16947"/>
                  </a:cubicBezTo>
                  <a:lnTo>
                    <a:pt x="39318" y="16967"/>
                  </a:lnTo>
                  <a:cubicBezTo>
                    <a:pt x="39278" y="16987"/>
                    <a:pt x="39248" y="17007"/>
                    <a:pt x="39208" y="17027"/>
                  </a:cubicBezTo>
                  <a:cubicBezTo>
                    <a:pt x="39198" y="17036"/>
                    <a:pt x="39188" y="17036"/>
                    <a:pt x="39168" y="17047"/>
                  </a:cubicBezTo>
                  <a:lnTo>
                    <a:pt x="39158" y="17056"/>
                  </a:lnTo>
                  <a:lnTo>
                    <a:pt x="39148" y="17056"/>
                  </a:lnTo>
                  <a:lnTo>
                    <a:pt x="39138" y="17067"/>
                  </a:lnTo>
                  <a:lnTo>
                    <a:pt x="39138" y="17056"/>
                  </a:lnTo>
                  <a:lnTo>
                    <a:pt x="39138" y="17047"/>
                  </a:lnTo>
                  <a:lnTo>
                    <a:pt x="39128" y="17036"/>
                  </a:lnTo>
                  <a:lnTo>
                    <a:pt x="39128" y="16947"/>
                  </a:lnTo>
                  <a:lnTo>
                    <a:pt x="39128" y="16927"/>
                  </a:lnTo>
                  <a:lnTo>
                    <a:pt x="39128" y="16916"/>
                  </a:lnTo>
                  <a:lnTo>
                    <a:pt x="39128" y="16896"/>
                  </a:lnTo>
                  <a:lnTo>
                    <a:pt x="39128" y="16887"/>
                  </a:lnTo>
                  <a:cubicBezTo>
                    <a:pt x="39118" y="16876"/>
                    <a:pt x="39118" y="16867"/>
                    <a:pt x="39118" y="16856"/>
                  </a:cubicBezTo>
                  <a:lnTo>
                    <a:pt x="39118" y="16827"/>
                  </a:lnTo>
                  <a:lnTo>
                    <a:pt x="39108" y="16816"/>
                  </a:lnTo>
                  <a:lnTo>
                    <a:pt x="39118" y="16807"/>
                  </a:lnTo>
                  <a:cubicBezTo>
                    <a:pt x="39118" y="16797"/>
                    <a:pt x="39128" y="16797"/>
                    <a:pt x="39128" y="16787"/>
                  </a:cubicBezTo>
                  <a:lnTo>
                    <a:pt x="39148" y="16767"/>
                  </a:lnTo>
                  <a:cubicBezTo>
                    <a:pt x="39188" y="16737"/>
                    <a:pt x="39238" y="16707"/>
                    <a:pt x="39288" y="16677"/>
                  </a:cubicBezTo>
                  <a:cubicBezTo>
                    <a:pt x="39308" y="16667"/>
                    <a:pt x="39338" y="16647"/>
                    <a:pt x="39368" y="16637"/>
                  </a:cubicBezTo>
                  <a:lnTo>
                    <a:pt x="39378" y="16627"/>
                  </a:lnTo>
                  <a:cubicBezTo>
                    <a:pt x="39408" y="16617"/>
                    <a:pt x="39428" y="16607"/>
                    <a:pt x="39448" y="16597"/>
                  </a:cubicBezTo>
                  <a:lnTo>
                    <a:pt x="39597" y="16507"/>
                  </a:lnTo>
                  <a:cubicBezTo>
                    <a:pt x="39628" y="16497"/>
                    <a:pt x="39648" y="16477"/>
                    <a:pt x="39668" y="16457"/>
                  </a:cubicBezTo>
                  <a:lnTo>
                    <a:pt x="39677" y="16457"/>
                  </a:lnTo>
                  <a:lnTo>
                    <a:pt x="39688" y="16447"/>
                  </a:lnTo>
                  <a:cubicBezTo>
                    <a:pt x="39708" y="16437"/>
                    <a:pt x="39728" y="16417"/>
                    <a:pt x="39748" y="16407"/>
                  </a:cubicBezTo>
                  <a:cubicBezTo>
                    <a:pt x="39788" y="16377"/>
                    <a:pt x="39828" y="16357"/>
                    <a:pt x="39857" y="16337"/>
                  </a:cubicBezTo>
                  <a:lnTo>
                    <a:pt x="39897" y="16317"/>
                  </a:lnTo>
                  <a:cubicBezTo>
                    <a:pt x="39957" y="16287"/>
                    <a:pt x="40008" y="16257"/>
                    <a:pt x="40047" y="16227"/>
                  </a:cubicBezTo>
                  <a:lnTo>
                    <a:pt x="40077" y="16207"/>
                  </a:lnTo>
                  <a:lnTo>
                    <a:pt x="40097" y="16197"/>
                  </a:lnTo>
                  <a:lnTo>
                    <a:pt x="40107" y="16187"/>
                  </a:lnTo>
                  <a:lnTo>
                    <a:pt x="40197" y="16127"/>
                  </a:lnTo>
                  <a:lnTo>
                    <a:pt x="40257" y="16097"/>
                  </a:lnTo>
                  <a:cubicBezTo>
                    <a:pt x="40277" y="16087"/>
                    <a:pt x="40317" y="16068"/>
                    <a:pt x="40347" y="16048"/>
                  </a:cubicBezTo>
                  <a:cubicBezTo>
                    <a:pt x="40357" y="16037"/>
                    <a:pt x="40377" y="16028"/>
                    <a:pt x="40387" y="16017"/>
                  </a:cubicBezTo>
                  <a:lnTo>
                    <a:pt x="40397" y="16017"/>
                  </a:lnTo>
                  <a:lnTo>
                    <a:pt x="40407" y="16008"/>
                  </a:lnTo>
                  <a:cubicBezTo>
                    <a:pt x="40427" y="15997"/>
                    <a:pt x="40447" y="15977"/>
                    <a:pt x="40477" y="15957"/>
                  </a:cubicBezTo>
                  <a:lnTo>
                    <a:pt x="40537" y="15928"/>
                  </a:lnTo>
                  <a:cubicBezTo>
                    <a:pt x="40547" y="15917"/>
                    <a:pt x="40557" y="15917"/>
                    <a:pt x="40567" y="15908"/>
                  </a:cubicBezTo>
                  <a:cubicBezTo>
                    <a:pt x="40577" y="15908"/>
                    <a:pt x="40587" y="15897"/>
                    <a:pt x="40597" y="15888"/>
                  </a:cubicBezTo>
                  <a:close/>
                  <a:moveTo>
                    <a:pt x="38718" y="16747"/>
                  </a:moveTo>
                  <a:cubicBezTo>
                    <a:pt x="38729" y="16757"/>
                    <a:pt x="38749" y="16767"/>
                    <a:pt x="38758" y="16777"/>
                  </a:cubicBezTo>
                  <a:lnTo>
                    <a:pt x="38778" y="16787"/>
                  </a:lnTo>
                  <a:lnTo>
                    <a:pt x="38798" y="16787"/>
                  </a:lnTo>
                  <a:lnTo>
                    <a:pt x="38818" y="16797"/>
                  </a:lnTo>
                  <a:lnTo>
                    <a:pt x="38838" y="16807"/>
                  </a:lnTo>
                  <a:cubicBezTo>
                    <a:pt x="38868" y="16816"/>
                    <a:pt x="38888" y="16827"/>
                    <a:pt x="38918" y="16836"/>
                  </a:cubicBezTo>
                  <a:cubicBezTo>
                    <a:pt x="38938" y="16847"/>
                    <a:pt x="38948" y="16847"/>
                    <a:pt x="38958" y="16847"/>
                  </a:cubicBezTo>
                  <a:lnTo>
                    <a:pt x="38968" y="16847"/>
                  </a:lnTo>
                  <a:cubicBezTo>
                    <a:pt x="38988" y="16847"/>
                    <a:pt x="38998" y="16856"/>
                    <a:pt x="39008" y="16856"/>
                  </a:cubicBezTo>
                  <a:lnTo>
                    <a:pt x="39008" y="16916"/>
                  </a:lnTo>
                  <a:lnTo>
                    <a:pt x="39008" y="16936"/>
                  </a:lnTo>
                  <a:cubicBezTo>
                    <a:pt x="39018" y="16967"/>
                    <a:pt x="39018" y="16987"/>
                    <a:pt x="39018" y="17016"/>
                  </a:cubicBezTo>
                  <a:cubicBezTo>
                    <a:pt x="39018" y="17047"/>
                    <a:pt x="39028" y="17076"/>
                    <a:pt x="39028" y="17096"/>
                  </a:cubicBezTo>
                  <a:lnTo>
                    <a:pt x="39028" y="17116"/>
                  </a:lnTo>
                  <a:lnTo>
                    <a:pt x="39018" y="17116"/>
                  </a:lnTo>
                  <a:lnTo>
                    <a:pt x="39018" y="17107"/>
                  </a:lnTo>
                  <a:cubicBezTo>
                    <a:pt x="39008" y="17107"/>
                    <a:pt x="38998" y="17107"/>
                    <a:pt x="38988" y="17096"/>
                  </a:cubicBezTo>
                  <a:lnTo>
                    <a:pt x="38968" y="17096"/>
                  </a:lnTo>
                  <a:lnTo>
                    <a:pt x="38968" y="17087"/>
                  </a:lnTo>
                  <a:cubicBezTo>
                    <a:pt x="38928" y="17076"/>
                    <a:pt x="38898" y="17067"/>
                    <a:pt x="38868" y="17056"/>
                  </a:cubicBezTo>
                  <a:lnTo>
                    <a:pt x="38848" y="17047"/>
                  </a:lnTo>
                  <a:cubicBezTo>
                    <a:pt x="38829" y="17036"/>
                    <a:pt x="38818" y="17027"/>
                    <a:pt x="38798" y="17027"/>
                  </a:cubicBezTo>
                  <a:cubicBezTo>
                    <a:pt x="38789" y="17016"/>
                    <a:pt x="38778" y="17016"/>
                    <a:pt x="38758" y="17007"/>
                  </a:cubicBezTo>
                  <a:lnTo>
                    <a:pt x="38738" y="17007"/>
                  </a:lnTo>
                  <a:lnTo>
                    <a:pt x="38738" y="16987"/>
                  </a:lnTo>
                  <a:lnTo>
                    <a:pt x="38738" y="16916"/>
                  </a:lnTo>
                  <a:lnTo>
                    <a:pt x="38738" y="16896"/>
                  </a:lnTo>
                  <a:cubicBezTo>
                    <a:pt x="38729" y="16856"/>
                    <a:pt x="38729" y="16816"/>
                    <a:pt x="38729" y="16787"/>
                  </a:cubicBezTo>
                  <a:cubicBezTo>
                    <a:pt x="38718" y="16767"/>
                    <a:pt x="38718" y="16757"/>
                    <a:pt x="38718" y="16747"/>
                  </a:cubicBezTo>
                  <a:close/>
                  <a:moveTo>
                    <a:pt x="35521" y="18246"/>
                  </a:moveTo>
                  <a:lnTo>
                    <a:pt x="35511" y="18295"/>
                  </a:lnTo>
                  <a:lnTo>
                    <a:pt x="35511" y="18335"/>
                  </a:lnTo>
                  <a:lnTo>
                    <a:pt x="35451" y="18375"/>
                  </a:lnTo>
                  <a:cubicBezTo>
                    <a:pt x="35431" y="18386"/>
                    <a:pt x="35411" y="18395"/>
                    <a:pt x="35391" y="18415"/>
                  </a:cubicBezTo>
                  <a:cubicBezTo>
                    <a:pt x="35361" y="18435"/>
                    <a:pt x="35331" y="18455"/>
                    <a:pt x="35311" y="18466"/>
                  </a:cubicBezTo>
                  <a:lnTo>
                    <a:pt x="35261" y="18495"/>
                  </a:lnTo>
                  <a:lnTo>
                    <a:pt x="35261" y="18505"/>
                  </a:lnTo>
                  <a:lnTo>
                    <a:pt x="35251" y="18505"/>
                  </a:lnTo>
                  <a:cubicBezTo>
                    <a:pt x="35251" y="18515"/>
                    <a:pt x="35251" y="18515"/>
                    <a:pt x="35241" y="18515"/>
                  </a:cubicBezTo>
                  <a:lnTo>
                    <a:pt x="35241" y="18475"/>
                  </a:lnTo>
                  <a:lnTo>
                    <a:pt x="35241" y="18406"/>
                  </a:lnTo>
                  <a:cubicBezTo>
                    <a:pt x="35241" y="18406"/>
                    <a:pt x="35241" y="18395"/>
                    <a:pt x="35251" y="18395"/>
                  </a:cubicBezTo>
                  <a:cubicBezTo>
                    <a:pt x="35261" y="18395"/>
                    <a:pt x="35281" y="18386"/>
                    <a:pt x="35291" y="18375"/>
                  </a:cubicBezTo>
                  <a:cubicBezTo>
                    <a:pt x="35301" y="18375"/>
                    <a:pt x="35301" y="18366"/>
                    <a:pt x="35311" y="18366"/>
                  </a:cubicBezTo>
                  <a:lnTo>
                    <a:pt x="35321" y="18355"/>
                  </a:lnTo>
                  <a:lnTo>
                    <a:pt x="35331" y="18346"/>
                  </a:lnTo>
                  <a:cubicBezTo>
                    <a:pt x="35351" y="18346"/>
                    <a:pt x="35361" y="18335"/>
                    <a:pt x="35381" y="18326"/>
                  </a:cubicBezTo>
                  <a:cubicBezTo>
                    <a:pt x="35391" y="18326"/>
                    <a:pt x="35401" y="18315"/>
                    <a:pt x="35421" y="18315"/>
                  </a:cubicBezTo>
                  <a:cubicBezTo>
                    <a:pt x="35431" y="18306"/>
                    <a:pt x="35451" y="18295"/>
                    <a:pt x="35461" y="18286"/>
                  </a:cubicBezTo>
                  <a:cubicBezTo>
                    <a:pt x="35481" y="18275"/>
                    <a:pt x="35501" y="18266"/>
                    <a:pt x="35511" y="18246"/>
                  </a:cubicBezTo>
                  <a:close/>
                  <a:moveTo>
                    <a:pt x="35521" y="18475"/>
                  </a:moveTo>
                  <a:lnTo>
                    <a:pt x="35521" y="18475"/>
                  </a:lnTo>
                  <a:cubicBezTo>
                    <a:pt x="35511" y="18555"/>
                    <a:pt x="35511" y="18645"/>
                    <a:pt x="35511" y="18725"/>
                  </a:cubicBezTo>
                  <a:lnTo>
                    <a:pt x="35471" y="18725"/>
                  </a:lnTo>
                  <a:lnTo>
                    <a:pt x="35461" y="18715"/>
                  </a:lnTo>
                  <a:cubicBezTo>
                    <a:pt x="35421" y="18715"/>
                    <a:pt x="35391" y="18705"/>
                    <a:pt x="35371" y="18685"/>
                  </a:cubicBezTo>
                  <a:cubicBezTo>
                    <a:pt x="35351" y="18685"/>
                    <a:pt x="35331" y="18675"/>
                    <a:pt x="35321" y="18675"/>
                  </a:cubicBezTo>
                  <a:lnTo>
                    <a:pt x="35311" y="18665"/>
                  </a:lnTo>
                  <a:lnTo>
                    <a:pt x="35281" y="18665"/>
                  </a:lnTo>
                  <a:lnTo>
                    <a:pt x="35271" y="18655"/>
                  </a:lnTo>
                  <a:lnTo>
                    <a:pt x="35261" y="18645"/>
                  </a:lnTo>
                  <a:cubicBezTo>
                    <a:pt x="35301" y="18625"/>
                    <a:pt x="35331" y="18605"/>
                    <a:pt x="35351" y="18585"/>
                  </a:cubicBezTo>
                  <a:lnTo>
                    <a:pt x="35371" y="18575"/>
                  </a:lnTo>
                  <a:cubicBezTo>
                    <a:pt x="35421" y="18535"/>
                    <a:pt x="35471" y="18505"/>
                    <a:pt x="35521" y="18475"/>
                  </a:cubicBezTo>
                  <a:close/>
                  <a:moveTo>
                    <a:pt x="35211" y="18715"/>
                  </a:moveTo>
                  <a:cubicBezTo>
                    <a:pt x="35221" y="18735"/>
                    <a:pt x="35231" y="18745"/>
                    <a:pt x="35251" y="18745"/>
                  </a:cubicBezTo>
                  <a:lnTo>
                    <a:pt x="35271" y="18755"/>
                  </a:lnTo>
                  <a:cubicBezTo>
                    <a:pt x="35281" y="18765"/>
                    <a:pt x="35301" y="18765"/>
                    <a:pt x="35311" y="18765"/>
                  </a:cubicBezTo>
                  <a:lnTo>
                    <a:pt x="35331" y="18775"/>
                  </a:lnTo>
                  <a:cubicBezTo>
                    <a:pt x="35351" y="18795"/>
                    <a:pt x="35381" y="18805"/>
                    <a:pt x="35411" y="18815"/>
                  </a:cubicBezTo>
                  <a:cubicBezTo>
                    <a:pt x="35421" y="18815"/>
                    <a:pt x="35441" y="18815"/>
                    <a:pt x="35451" y="18825"/>
                  </a:cubicBezTo>
                  <a:lnTo>
                    <a:pt x="35501" y="18825"/>
                  </a:lnTo>
                  <a:lnTo>
                    <a:pt x="35501" y="18835"/>
                  </a:lnTo>
                  <a:lnTo>
                    <a:pt x="35501" y="18885"/>
                  </a:lnTo>
                  <a:lnTo>
                    <a:pt x="35501" y="18915"/>
                  </a:lnTo>
                  <a:cubicBezTo>
                    <a:pt x="35501" y="18935"/>
                    <a:pt x="35501" y="18965"/>
                    <a:pt x="35511" y="18985"/>
                  </a:cubicBezTo>
                  <a:lnTo>
                    <a:pt x="35511" y="18995"/>
                  </a:lnTo>
                  <a:cubicBezTo>
                    <a:pt x="35511" y="19015"/>
                    <a:pt x="35511" y="19045"/>
                    <a:pt x="35521" y="19075"/>
                  </a:cubicBezTo>
                  <a:lnTo>
                    <a:pt x="35521" y="19085"/>
                  </a:lnTo>
                  <a:lnTo>
                    <a:pt x="35501" y="19085"/>
                  </a:lnTo>
                  <a:cubicBezTo>
                    <a:pt x="35491" y="19075"/>
                    <a:pt x="35481" y="19075"/>
                    <a:pt x="35471" y="19075"/>
                  </a:cubicBezTo>
                  <a:lnTo>
                    <a:pt x="35461" y="19065"/>
                  </a:lnTo>
                  <a:lnTo>
                    <a:pt x="35451" y="19065"/>
                  </a:lnTo>
                  <a:cubicBezTo>
                    <a:pt x="35421" y="19055"/>
                    <a:pt x="35391" y="19035"/>
                    <a:pt x="35361" y="19025"/>
                  </a:cubicBezTo>
                  <a:lnTo>
                    <a:pt x="35331" y="19015"/>
                  </a:lnTo>
                  <a:cubicBezTo>
                    <a:pt x="35321" y="19005"/>
                    <a:pt x="35301" y="19005"/>
                    <a:pt x="35281" y="18995"/>
                  </a:cubicBezTo>
                  <a:cubicBezTo>
                    <a:pt x="35271" y="18995"/>
                    <a:pt x="35261" y="18985"/>
                    <a:pt x="35251" y="18985"/>
                  </a:cubicBezTo>
                  <a:lnTo>
                    <a:pt x="35231" y="18975"/>
                  </a:lnTo>
                  <a:lnTo>
                    <a:pt x="35231" y="18955"/>
                  </a:lnTo>
                  <a:cubicBezTo>
                    <a:pt x="35231" y="18935"/>
                    <a:pt x="35221" y="18915"/>
                    <a:pt x="35221" y="18885"/>
                  </a:cubicBezTo>
                  <a:lnTo>
                    <a:pt x="35221" y="18865"/>
                  </a:lnTo>
                  <a:cubicBezTo>
                    <a:pt x="35221" y="18825"/>
                    <a:pt x="35221" y="18795"/>
                    <a:pt x="35211" y="18755"/>
                  </a:cubicBezTo>
                  <a:lnTo>
                    <a:pt x="35211" y="18715"/>
                  </a:lnTo>
                  <a:close/>
                  <a:moveTo>
                    <a:pt x="17007" y="4257"/>
                  </a:moveTo>
                  <a:lnTo>
                    <a:pt x="17076" y="4297"/>
                  </a:lnTo>
                  <a:lnTo>
                    <a:pt x="17087" y="4297"/>
                  </a:lnTo>
                  <a:cubicBezTo>
                    <a:pt x="17146" y="4337"/>
                    <a:pt x="17216" y="4367"/>
                    <a:pt x="17296" y="4407"/>
                  </a:cubicBezTo>
                  <a:cubicBezTo>
                    <a:pt x="17346" y="4427"/>
                    <a:pt x="17386" y="4447"/>
                    <a:pt x="17436" y="4467"/>
                  </a:cubicBezTo>
                  <a:lnTo>
                    <a:pt x="17446" y="4467"/>
                  </a:lnTo>
                  <a:cubicBezTo>
                    <a:pt x="17556" y="4517"/>
                    <a:pt x="17646" y="4557"/>
                    <a:pt x="17736" y="4597"/>
                  </a:cubicBezTo>
                  <a:lnTo>
                    <a:pt x="17746" y="4607"/>
                  </a:lnTo>
                  <a:lnTo>
                    <a:pt x="17756" y="4607"/>
                  </a:lnTo>
                  <a:cubicBezTo>
                    <a:pt x="17886" y="4667"/>
                    <a:pt x="18026" y="4737"/>
                    <a:pt x="18155" y="4797"/>
                  </a:cubicBezTo>
                  <a:lnTo>
                    <a:pt x="18275" y="4857"/>
                  </a:lnTo>
                  <a:cubicBezTo>
                    <a:pt x="18425" y="4917"/>
                    <a:pt x="18525" y="4957"/>
                    <a:pt x="18625" y="5006"/>
                  </a:cubicBezTo>
                  <a:cubicBezTo>
                    <a:pt x="18655" y="5026"/>
                    <a:pt x="18695" y="5046"/>
                    <a:pt x="18745" y="5077"/>
                  </a:cubicBezTo>
                  <a:lnTo>
                    <a:pt x="18755" y="5077"/>
                  </a:lnTo>
                  <a:cubicBezTo>
                    <a:pt x="18775" y="5097"/>
                    <a:pt x="18805" y="5106"/>
                    <a:pt x="18835" y="5117"/>
                  </a:cubicBezTo>
                  <a:cubicBezTo>
                    <a:pt x="18905" y="5157"/>
                    <a:pt x="18975" y="5196"/>
                    <a:pt x="19054" y="5226"/>
                  </a:cubicBezTo>
                  <a:cubicBezTo>
                    <a:pt x="19145" y="5266"/>
                    <a:pt x="19225" y="5306"/>
                    <a:pt x="19314" y="5346"/>
                  </a:cubicBezTo>
                  <a:lnTo>
                    <a:pt x="19325" y="5356"/>
                  </a:lnTo>
                  <a:cubicBezTo>
                    <a:pt x="19394" y="5386"/>
                    <a:pt x="19465" y="5416"/>
                    <a:pt x="19524" y="5446"/>
                  </a:cubicBezTo>
                  <a:cubicBezTo>
                    <a:pt x="19704" y="5526"/>
                    <a:pt x="19834" y="5596"/>
                    <a:pt x="19954" y="5656"/>
                  </a:cubicBezTo>
                  <a:lnTo>
                    <a:pt x="20064" y="5726"/>
                  </a:lnTo>
                  <a:lnTo>
                    <a:pt x="20084" y="5736"/>
                  </a:lnTo>
                  <a:lnTo>
                    <a:pt x="20094" y="5736"/>
                  </a:lnTo>
                  <a:lnTo>
                    <a:pt x="20114" y="5746"/>
                  </a:lnTo>
                  <a:cubicBezTo>
                    <a:pt x="20194" y="5796"/>
                    <a:pt x="20293" y="5856"/>
                    <a:pt x="20393" y="5906"/>
                  </a:cubicBezTo>
                  <a:lnTo>
                    <a:pt x="20453" y="5936"/>
                  </a:lnTo>
                  <a:lnTo>
                    <a:pt x="20473" y="5945"/>
                  </a:lnTo>
                  <a:cubicBezTo>
                    <a:pt x="20524" y="5965"/>
                    <a:pt x="20564" y="5996"/>
                    <a:pt x="20613" y="6016"/>
                  </a:cubicBezTo>
                  <a:cubicBezTo>
                    <a:pt x="20684" y="6056"/>
                    <a:pt x="20763" y="6105"/>
                    <a:pt x="20833" y="6145"/>
                  </a:cubicBezTo>
                  <a:lnTo>
                    <a:pt x="20943" y="6205"/>
                  </a:lnTo>
                  <a:cubicBezTo>
                    <a:pt x="21033" y="6256"/>
                    <a:pt x="21143" y="6325"/>
                    <a:pt x="21253" y="6385"/>
                  </a:cubicBezTo>
                  <a:cubicBezTo>
                    <a:pt x="21403" y="6485"/>
                    <a:pt x="21552" y="6565"/>
                    <a:pt x="21672" y="6625"/>
                  </a:cubicBezTo>
                  <a:cubicBezTo>
                    <a:pt x="21792" y="6695"/>
                    <a:pt x="21912" y="6765"/>
                    <a:pt x="22022" y="6825"/>
                  </a:cubicBezTo>
                  <a:lnTo>
                    <a:pt x="22032" y="6835"/>
                  </a:lnTo>
                  <a:lnTo>
                    <a:pt x="22082" y="6865"/>
                  </a:lnTo>
                  <a:cubicBezTo>
                    <a:pt x="22142" y="6905"/>
                    <a:pt x="22202" y="6935"/>
                    <a:pt x="22262" y="6975"/>
                  </a:cubicBezTo>
                  <a:cubicBezTo>
                    <a:pt x="22342" y="7025"/>
                    <a:pt x="22422" y="7065"/>
                    <a:pt x="22502" y="7115"/>
                  </a:cubicBezTo>
                  <a:cubicBezTo>
                    <a:pt x="22612" y="7175"/>
                    <a:pt x="22722" y="7235"/>
                    <a:pt x="22822" y="7275"/>
                  </a:cubicBezTo>
                  <a:lnTo>
                    <a:pt x="22831" y="7284"/>
                  </a:lnTo>
                  <a:lnTo>
                    <a:pt x="22851" y="7295"/>
                  </a:lnTo>
                  <a:lnTo>
                    <a:pt x="22871" y="7304"/>
                  </a:lnTo>
                  <a:lnTo>
                    <a:pt x="22891" y="7315"/>
                  </a:lnTo>
                  <a:lnTo>
                    <a:pt x="22931" y="7335"/>
                  </a:lnTo>
                  <a:cubicBezTo>
                    <a:pt x="23082" y="7404"/>
                    <a:pt x="23221" y="7495"/>
                    <a:pt x="23341" y="7564"/>
                  </a:cubicBezTo>
                  <a:lnTo>
                    <a:pt x="23351" y="7575"/>
                  </a:lnTo>
                  <a:lnTo>
                    <a:pt x="23361" y="7575"/>
                  </a:lnTo>
                  <a:cubicBezTo>
                    <a:pt x="23481" y="7654"/>
                    <a:pt x="23621" y="7744"/>
                    <a:pt x="23761" y="7814"/>
                  </a:cubicBezTo>
                  <a:cubicBezTo>
                    <a:pt x="23801" y="7844"/>
                    <a:pt x="23841" y="7864"/>
                    <a:pt x="23890" y="7884"/>
                  </a:cubicBezTo>
                  <a:lnTo>
                    <a:pt x="23910" y="7894"/>
                  </a:lnTo>
                  <a:lnTo>
                    <a:pt x="23930" y="7914"/>
                  </a:lnTo>
                  <a:lnTo>
                    <a:pt x="23950" y="7924"/>
                  </a:lnTo>
                  <a:lnTo>
                    <a:pt x="23970" y="7934"/>
                  </a:lnTo>
                  <a:cubicBezTo>
                    <a:pt x="24050" y="7974"/>
                    <a:pt x="24121" y="8014"/>
                    <a:pt x="24201" y="8054"/>
                  </a:cubicBezTo>
                  <a:cubicBezTo>
                    <a:pt x="24261" y="8094"/>
                    <a:pt x="24321" y="8124"/>
                    <a:pt x="24390" y="8164"/>
                  </a:cubicBezTo>
                  <a:lnTo>
                    <a:pt x="24410" y="8174"/>
                  </a:lnTo>
                  <a:lnTo>
                    <a:pt x="24420" y="8184"/>
                  </a:lnTo>
                  <a:cubicBezTo>
                    <a:pt x="24480" y="8224"/>
                    <a:pt x="24540" y="8254"/>
                    <a:pt x="24610" y="8294"/>
                  </a:cubicBezTo>
                  <a:cubicBezTo>
                    <a:pt x="24730" y="8363"/>
                    <a:pt x="24880" y="8443"/>
                    <a:pt x="25030" y="8514"/>
                  </a:cubicBezTo>
                  <a:cubicBezTo>
                    <a:pt x="25089" y="8543"/>
                    <a:pt x="25140" y="8574"/>
                    <a:pt x="25200" y="8594"/>
                  </a:cubicBezTo>
                  <a:lnTo>
                    <a:pt x="25209" y="8603"/>
                  </a:lnTo>
                  <a:lnTo>
                    <a:pt x="25229" y="8614"/>
                  </a:lnTo>
                  <a:cubicBezTo>
                    <a:pt x="25320" y="8654"/>
                    <a:pt x="25400" y="8694"/>
                    <a:pt x="25489" y="8734"/>
                  </a:cubicBezTo>
                  <a:cubicBezTo>
                    <a:pt x="25839" y="8913"/>
                    <a:pt x="26109" y="9063"/>
                    <a:pt x="26359" y="9203"/>
                  </a:cubicBezTo>
                  <a:cubicBezTo>
                    <a:pt x="26519" y="9293"/>
                    <a:pt x="26648" y="9373"/>
                    <a:pt x="26768" y="9463"/>
                  </a:cubicBezTo>
                  <a:cubicBezTo>
                    <a:pt x="26788" y="9483"/>
                    <a:pt x="26818" y="9493"/>
                    <a:pt x="26838" y="9513"/>
                  </a:cubicBezTo>
                  <a:lnTo>
                    <a:pt x="26848" y="9523"/>
                  </a:lnTo>
                  <a:lnTo>
                    <a:pt x="26868" y="9533"/>
                  </a:lnTo>
                  <a:lnTo>
                    <a:pt x="26878" y="9543"/>
                  </a:lnTo>
                  <a:cubicBezTo>
                    <a:pt x="26898" y="9562"/>
                    <a:pt x="26928" y="9582"/>
                    <a:pt x="26948" y="9593"/>
                  </a:cubicBezTo>
                  <a:cubicBezTo>
                    <a:pt x="26988" y="9622"/>
                    <a:pt x="27038" y="9653"/>
                    <a:pt x="27078" y="9682"/>
                  </a:cubicBezTo>
                  <a:cubicBezTo>
                    <a:pt x="27098" y="9702"/>
                    <a:pt x="27128" y="9722"/>
                    <a:pt x="27158" y="9742"/>
                  </a:cubicBezTo>
                  <a:cubicBezTo>
                    <a:pt x="27248" y="9802"/>
                    <a:pt x="27348" y="9882"/>
                    <a:pt x="27438" y="9953"/>
                  </a:cubicBezTo>
                  <a:lnTo>
                    <a:pt x="27487" y="9982"/>
                  </a:lnTo>
                  <a:lnTo>
                    <a:pt x="27538" y="10022"/>
                  </a:lnTo>
                  <a:cubicBezTo>
                    <a:pt x="27647" y="10102"/>
                    <a:pt x="27778" y="10172"/>
                    <a:pt x="27878" y="10242"/>
                  </a:cubicBezTo>
                  <a:lnTo>
                    <a:pt x="27927" y="10272"/>
                  </a:lnTo>
                  <a:cubicBezTo>
                    <a:pt x="28087" y="10362"/>
                    <a:pt x="28237" y="10452"/>
                    <a:pt x="28347" y="10532"/>
                  </a:cubicBezTo>
                  <a:lnTo>
                    <a:pt x="28397" y="10562"/>
                  </a:lnTo>
                  <a:lnTo>
                    <a:pt x="28407" y="10562"/>
                  </a:lnTo>
                  <a:cubicBezTo>
                    <a:pt x="28447" y="10592"/>
                    <a:pt x="28497" y="10622"/>
                    <a:pt x="28537" y="10652"/>
                  </a:cubicBezTo>
                  <a:cubicBezTo>
                    <a:pt x="28607" y="10692"/>
                    <a:pt x="28677" y="10732"/>
                    <a:pt x="28757" y="10772"/>
                  </a:cubicBezTo>
                  <a:cubicBezTo>
                    <a:pt x="28786" y="10792"/>
                    <a:pt x="28826" y="10812"/>
                    <a:pt x="28857" y="10821"/>
                  </a:cubicBezTo>
                  <a:cubicBezTo>
                    <a:pt x="28917" y="10852"/>
                    <a:pt x="28957" y="10881"/>
                    <a:pt x="29006" y="10901"/>
                  </a:cubicBezTo>
                  <a:cubicBezTo>
                    <a:pt x="29077" y="10952"/>
                    <a:pt x="29157" y="11001"/>
                    <a:pt x="29256" y="11061"/>
                  </a:cubicBezTo>
                  <a:lnTo>
                    <a:pt x="29406" y="11152"/>
                  </a:lnTo>
                  <a:cubicBezTo>
                    <a:pt x="29506" y="11221"/>
                    <a:pt x="29616" y="11281"/>
                    <a:pt x="29716" y="11361"/>
                  </a:cubicBezTo>
                  <a:lnTo>
                    <a:pt x="29766" y="11391"/>
                  </a:lnTo>
                  <a:lnTo>
                    <a:pt x="29766" y="11401"/>
                  </a:lnTo>
                  <a:lnTo>
                    <a:pt x="29776" y="11411"/>
                  </a:lnTo>
                  <a:cubicBezTo>
                    <a:pt x="29816" y="11431"/>
                    <a:pt x="29846" y="11461"/>
                    <a:pt x="29886" y="11491"/>
                  </a:cubicBezTo>
                  <a:cubicBezTo>
                    <a:pt x="29936" y="11531"/>
                    <a:pt x="29996" y="11571"/>
                    <a:pt x="30065" y="11611"/>
                  </a:cubicBezTo>
                  <a:cubicBezTo>
                    <a:pt x="30156" y="11671"/>
                    <a:pt x="30245" y="11731"/>
                    <a:pt x="30325" y="11781"/>
                  </a:cubicBezTo>
                  <a:lnTo>
                    <a:pt x="30336" y="11781"/>
                  </a:lnTo>
                  <a:lnTo>
                    <a:pt x="30415" y="11831"/>
                  </a:lnTo>
                  <a:cubicBezTo>
                    <a:pt x="30515" y="11891"/>
                    <a:pt x="30615" y="11951"/>
                    <a:pt x="30705" y="11991"/>
                  </a:cubicBezTo>
                  <a:lnTo>
                    <a:pt x="30785" y="12031"/>
                  </a:lnTo>
                  <a:cubicBezTo>
                    <a:pt x="30905" y="12100"/>
                    <a:pt x="31015" y="12180"/>
                    <a:pt x="31095" y="12240"/>
                  </a:cubicBezTo>
                  <a:lnTo>
                    <a:pt x="31104" y="12251"/>
                  </a:lnTo>
                  <a:cubicBezTo>
                    <a:pt x="31144" y="12280"/>
                    <a:pt x="31204" y="12331"/>
                    <a:pt x="31264" y="12371"/>
                  </a:cubicBezTo>
                  <a:cubicBezTo>
                    <a:pt x="31315" y="12411"/>
                    <a:pt x="31384" y="12451"/>
                    <a:pt x="31424" y="12470"/>
                  </a:cubicBezTo>
                  <a:cubicBezTo>
                    <a:pt x="31504" y="12530"/>
                    <a:pt x="31594" y="12580"/>
                    <a:pt x="31674" y="12620"/>
                  </a:cubicBezTo>
                  <a:lnTo>
                    <a:pt x="31744" y="12670"/>
                  </a:lnTo>
                  <a:lnTo>
                    <a:pt x="31764" y="12680"/>
                  </a:lnTo>
                  <a:cubicBezTo>
                    <a:pt x="31804" y="12700"/>
                    <a:pt x="31844" y="12730"/>
                    <a:pt x="31894" y="12750"/>
                  </a:cubicBezTo>
                  <a:cubicBezTo>
                    <a:pt x="31924" y="12770"/>
                    <a:pt x="31944" y="12790"/>
                    <a:pt x="31974" y="12800"/>
                  </a:cubicBezTo>
                  <a:lnTo>
                    <a:pt x="31984" y="12810"/>
                  </a:lnTo>
                  <a:cubicBezTo>
                    <a:pt x="32004" y="12820"/>
                    <a:pt x="32024" y="12840"/>
                    <a:pt x="32044" y="12850"/>
                  </a:cubicBezTo>
                  <a:lnTo>
                    <a:pt x="32104" y="12880"/>
                  </a:lnTo>
                  <a:lnTo>
                    <a:pt x="32114" y="12880"/>
                  </a:lnTo>
                  <a:lnTo>
                    <a:pt x="32114" y="12890"/>
                  </a:lnTo>
                  <a:lnTo>
                    <a:pt x="32104" y="12890"/>
                  </a:lnTo>
                  <a:cubicBezTo>
                    <a:pt x="32094" y="12910"/>
                    <a:pt x="32084" y="12920"/>
                    <a:pt x="32064" y="12950"/>
                  </a:cubicBezTo>
                  <a:cubicBezTo>
                    <a:pt x="32044" y="12970"/>
                    <a:pt x="32024" y="13000"/>
                    <a:pt x="32004" y="13020"/>
                  </a:cubicBezTo>
                  <a:lnTo>
                    <a:pt x="31994" y="13030"/>
                  </a:lnTo>
                  <a:lnTo>
                    <a:pt x="31984" y="13050"/>
                  </a:lnTo>
                  <a:lnTo>
                    <a:pt x="31964" y="13080"/>
                  </a:lnTo>
                  <a:cubicBezTo>
                    <a:pt x="31914" y="13130"/>
                    <a:pt x="31874" y="13190"/>
                    <a:pt x="31824" y="13230"/>
                  </a:cubicBezTo>
                  <a:cubicBezTo>
                    <a:pt x="31774" y="13290"/>
                    <a:pt x="31724" y="13339"/>
                    <a:pt x="31684" y="13390"/>
                  </a:cubicBezTo>
                  <a:cubicBezTo>
                    <a:pt x="31604" y="13459"/>
                    <a:pt x="31535" y="13530"/>
                    <a:pt x="31464" y="13599"/>
                  </a:cubicBezTo>
                  <a:lnTo>
                    <a:pt x="31384" y="13679"/>
                  </a:lnTo>
                  <a:cubicBezTo>
                    <a:pt x="31284" y="13769"/>
                    <a:pt x="31195" y="13869"/>
                    <a:pt x="31095" y="13969"/>
                  </a:cubicBezTo>
                  <a:cubicBezTo>
                    <a:pt x="30995" y="14069"/>
                    <a:pt x="30905" y="14169"/>
                    <a:pt x="30825" y="14269"/>
                  </a:cubicBezTo>
                  <a:lnTo>
                    <a:pt x="30705" y="14418"/>
                  </a:lnTo>
                  <a:lnTo>
                    <a:pt x="30675" y="14449"/>
                  </a:lnTo>
                  <a:cubicBezTo>
                    <a:pt x="30655" y="14478"/>
                    <a:pt x="30645" y="14498"/>
                    <a:pt x="30625" y="14518"/>
                  </a:cubicBezTo>
                  <a:cubicBezTo>
                    <a:pt x="30615" y="14518"/>
                    <a:pt x="30615" y="14529"/>
                    <a:pt x="30615" y="14529"/>
                  </a:cubicBezTo>
                  <a:lnTo>
                    <a:pt x="30565" y="14578"/>
                  </a:lnTo>
                  <a:cubicBezTo>
                    <a:pt x="30525" y="14638"/>
                    <a:pt x="30475" y="14689"/>
                    <a:pt x="30435" y="14738"/>
                  </a:cubicBezTo>
                  <a:lnTo>
                    <a:pt x="30285" y="14888"/>
                  </a:lnTo>
                  <a:cubicBezTo>
                    <a:pt x="30185" y="14988"/>
                    <a:pt x="30085" y="15088"/>
                    <a:pt x="29996" y="15188"/>
                  </a:cubicBezTo>
                  <a:cubicBezTo>
                    <a:pt x="29886" y="15308"/>
                    <a:pt x="29776" y="15418"/>
                    <a:pt x="29696" y="15498"/>
                  </a:cubicBezTo>
                  <a:cubicBezTo>
                    <a:pt x="29576" y="15608"/>
                    <a:pt x="29486" y="15708"/>
                    <a:pt x="29406" y="15788"/>
                  </a:cubicBezTo>
                  <a:lnTo>
                    <a:pt x="29346" y="15868"/>
                  </a:lnTo>
                  <a:lnTo>
                    <a:pt x="29336" y="15877"/>
                  </a:lnTo>
                  <a:lnTo>
                    <a:pt x="29326" y="15877"/>
                  </a:lnTo>
                  <a:cubicBezTo>
                    <a:pt x="29276" y="15948"/>
                    <a:pt x="29206" y="16028"/>
                    <a:pt x="29137" y="16097"/>
                  </a:cubicBezTo>
                  <a:cubicBezTo>
                    <a:pt x="29086" y="16157"/>
                    <a:pt x="29026" y="16207"/>
                    <a:pt x="28977" y="16267"/>
                  </a:cubicBezTo>
                  <a:cubicBezTo>
                    <a:pt x="28926" y="16317"/>
                    <a:pt x="28886" y="16367"/>
                    <a:pt x="28837" y="16417"/>
                  </a:cubicBezTo>
                  <a:lnTo>
                    <a:pt x="28766" y="16487"/>
                  </a:lnTo>
                  <a:lnTo>
                    <a:pt x="28737" y="16517"/>
                  </a:lnTo>
                  <a:lnTo>
                    <a:pt x="28687" y="16567"/>
                  </a:lnTo>
                  <a:lnTo>
                    <a:pt x="28657" y="16607"/>
                  </a:lnTo>
                  <a:lnTo>
                    <a:pt x="28627" y="16637"/>
                  </a:lnTo>
                  <a:lnTo>
                    <a:pt x="28597" y="16667"/>
                  </a:lnTo>
                  <a:lnTo>
                    <a:pt x="28557" y="16717"/>
                  </a:lnTo>
                  <a:lnTo>
                    <a:pt x="28427" y="16856"/>
                  </a:lnTo>
                  <a:lnTo>
                    <a:pt x="28417" y="16867"/>
                  </a:lnTo>
                  <a:cubicBezTo>
                    <a:pt x="28287" y="17007"/>
                    <a:pt x="28147" y="17167"/>
                    <a:pt x="27997" y="17306"/>
                  </a:cubicBezTo>
                  <a:cubicBezTo>
                    <a:pt x="27918" y="17396"/>
                    <a:pt x="27827" y="17476"/>
                    <a:pt x="27747" y="17546"/>
                  </a:cubicBezTo>
                  <a:lnTo>
                    <a:pt x="27738" y="17556"/>
                  </a:lnTo>
                  <a:lnTo>
                    <a:pt x="27727" y="17556"/>
                  </a:lnTo>
                  <a:lnTo>
                    <a:pt x="27727" y="17566"/>
                  </a:lnTo>
                  <a:cubicBezTo>
                    <a:pt x="27627" y="17646"/>
                    <a:pt x="27518" y="17756"/>
                    <a:pt x="27418" y="17856"/>
                  </a:cubicBezTo>
                  <a:lnTo>
                    <a:pt x="27408" y="17866"/>
                  </a:lnTo>
                  <a:lnTo>
                    <a:pt x="27408" y="17876"/>
                  </a:lnTo>
                  <a:lnTo>
                    <a:pt x="27398" y="17876"/>
                  </a:lnTo>
                  <a:lnTo>
                    <a:pt x="27388" y="17886"/>
                  </a:lnTo>
                  <a:cubicBezTo>
                    <a:pt x="27318" y="17966"/>
                    <a:pt x="27228" y="18055"/>
                    <a:pt x="27138" y="18146"/>
                  </a:cubicBezTo>
                  <a:cubicBezTo>
                    <a:pt x="27078" y="18195"/>
                    <a:pt x="27018" y="18255"/>
                    <a:pt x="26958" y="18315"/>
                  </a:cubicBezTo>
                  <a:lnTo>
                    <a:pt x="26918" y="18355"/>
                  </a:lnTo>
                  <a:cubicBezTo>
                    <a:pt x="26908" y="18366"/>
                    <a:pt x="26888" y="18375"/>
                    <a:pt x="26878" y="18386"/>
                  </a:cubicBezTo>
                  <a:lnTo>
                    <a:pt x="26858" y="18406"/>
                  </a:lnTo>
                  <a:lnTo>
                    <a:pt x="26838" y="18426"/>
                  </a:lnTo>
                  <a:lnTo>
                    <a:pt x="26519" y="18745"/>
                  </a:lnTo>
                  <a:cubicBezTo>
                    <a:pt x="26428" y="18825"/>
                    <a:pt x="26348" y="18915"/>
                    <a:pt x="26269" y="18995"/>
                  </a:cubicBezTo>
                  <a:lnTo>
                    <a:pt x="26259" y="18995"/>
                  </a:lnTo>
                  <a:lnTo>
                    <a:pt x="26259" y="19005"/>
                  </a:lnTo>
                  <a:cubicBezTo>
                    <a:pt x="26199" y="19065"/>
                    <a:pt x="26129" y="19135"/>
                    <a:pt x="26049" y="19195"/>
                  </a:cubicBezTo>
                  <a:lnTo>
                    <a:pt x="26019" y="19225"/>
                  </a:lnTo>
                  <a:lnTo>
                    <a:pt x="26009" y="19234"/>
                  </a:lnTo>
                  <a:lnTo>
                    <a:pt x="25999" y="19234"/>
                  </a:lnTo>
                  <a:lnTo>
                    <a:pt x="25999" y="19245"/>
                  </a:lnTo>
                  <a:cubicBezTo>
                    <a:pt x="25979" y="19254"/>
                    <a:pt x="25959" y="19274"/>
                    <a:pt x="25939" y="19285"/>
                  </a:cubicBezTo>
                  <a:cubicBezTo>
                    <a:pt x="25929" y="19305"/>
                    <a:pt x="25909" y="19325"/>
                    <a:pt x="25889" y="19334"/>
                  </a:cubicBezTo>
                  <a:cubicBezTo>
                    <a:pt x="25879" y="19354"/>
                    <a:pt x="25859" y="19365"/>
                    <a:pt x="25849" y="19374"/>
                  </a:cubicBezTo>
                  <a:lnTo>
                    <a:pt x="25839" y="19385"/>
                  </a:lnTo>
                  <a:lnTo>
                    <a:pt x="25819" y="19405"/>
                  </a:lnTo>
                  <a:cubicBezTo>
                    <a:pt x="25789" y="19374"/>
                    <a:pt x="25759" y="19354"/>
                    <a:pt x="25739" y="19345"/>
                  </a:cubicBezTo>
                  <a:lnTo>
                    <a:pt x="25679" y="19305"/>
                  </a:lnTo>
                  <a:cubicBezTo>
                    <a:pt x="25639" y="19274"/>
                    <a:pt x="25599" y="19254"/>
                    <a:pt x="25569" y="19234"/>
                  </a:cubicBezTo>
                  <a:cubicBezTo>
                    <a:pt x="25460" y="19165"/>
                    <a:pt x="25340" y="19105"/>
                    <a:pt x="25229" y="19045"/>
                  </a:cubicBezTo>
                  <a:lnTo>
                    <a:pt x="25220" y="19035"/>
                  </a:lnTo>
                  <a:lnTo>
                    <a:pt x="25209" y="19035"/>
                  </a:lnTo>
                  <a:lnTo>
                    <a:pt x="25180" y="19015"/>
                  </a:lnTo>
                  <a:cubicBezTo>
                    <a:pt x="25069" y="18955"/>
                    <a:pt x="24940" y="18905"/>
                    <a:pt x="24830" y="18855"/>
                  </a:cubicBezTo>
                  <a:lnTo>
                    <a:pt x="24830" y="18845"/>
                  </a:lnTo>
                  <a:lnTo>
                    <a:pt x="24780" y="18835"/>
                  </a:lnTo>
                  <a:cubicBezTo>
                    <a:pt x="24650" y="18775"/>
                    <a:pt x="24510" y="18715"/>
                    <a:pt x="24400" y="18665"/>
                  </a:cubicBezTo>
                  <a:lnTo>
                    <a:pt x="24321" y="18635"/>
                  </a:lnTo>
                  <a:cubicBezTo>
                    <a:pt x="24150" y="18565"/>
                    <a:pt x="23970" y="18505"/>
                    <a:pt x="23841" y="18455"/>
                  </a:cubicBezTo>
                  <a:lnTo>
                    <a:pt x="23811" y="18435"/>
                  </a:lnTo>
                  <a:cubicBezTo>
                    <a:pt x="23671" y="18386"/>
                    <a:pt x="23521" y="18326"/>
                    <a:pt x="23371" y="18266"/>
                  </a:cubicBezTo>
                  <a:cubicBezTo>
                    <a:pt x="23301" y="18235"/>
                    <a:pt x="23241" y="18206"/>
                    <a:pt x="23171" y="18175"/>
                  </a:cubicBezTo>
                  <a:cubicBezTo>
                    <a:pt x="23111" y="18146"/>
                    <a:pt x="23042" y="18106"/>
                    <a:pt x="22991" y="18075"/>
                  </a:cubicBezTo>
                  <a:lnTo>
                    <a:pt x="22982" y="18066"/>
                  </a:lnTo>
                  <a:lnTo>
                    <a:pt x="22951" y="18055"/>
                  </a:lnTo>
                  <a:cubicBezTo>
                    <a:pt x="22842" y="17986"/>
                    <a:pt x="22702" y="17896"/>
                    <a:pt x="22552" y="17796"/>
                  </a:cubicBezTo>
                  <a:cubicBezTo>
                    <a:pt x="22462" y="17736"/>
                    <a:pt x="22362" y="17686"/>
                    <a:pt x="22272" y="17626"/>
                  </a:cubicBezTo>
                  <a:lnTo>
                    <a:pt x="22252" y="17616"/>
                  </a:lnTo>
                  <a:cubicBezTo>
                    <a:pt x="22202" y="17586"/>
                    <a:pt x="22162" y="17556"/>
                    <a:pt x="22112" y="17536"/>
                  </a:cubicBezTo>
                  <a:cubicBezTo>
                    <a:pt x="22092" y="17516"/>
                    <a:pt x="22062" y="17496"/>
                    <a:pt x="22032" y="17476"/>
                  </a:cubicBezTo>
                  <a:cubicBezTo>
                    <a:pt x="21992" y="17456"/>
                    <a:pt x="21962" y="17436"/>
                    <a:pt x="21922" y="17406"/>
                  </a:cubicBezTo>
                  <a:cubicBezTo>
                    <a:pt x="21852" y="17366"/>
                    <a:pt x="21772" y="17326"/>
                    <a:pt x="21692" y="17287"/>
                  </a:cubicBezTo>
                  <a:lnTo>
                    <a:pt x="21623" y="17247"/>
                  </a:lnTo>
                  <a:lnTo>
                    <a:pt x="21572" y="17216"/>
                  </a:lnTo>
                  <a:lnTo>
                    <a:pt x="21532" y="17196"/>
                  </a:lnTo>
                  <a:lnTo>
                    <a:pt x="21483" y="17167"/>
                  </a:lnTo>
                  <a:lnTo>
                    <a:pt x="21423" y="17136"/>
                  </a:lnTo>
                  <a:lnTo>
                    <a:pt x="21413" y="17127"/>
                  </a:lnTo>
                  <a:lnTo>
                    <a:pt x="21403" y="17127"/>
                  </a:lnTo>
                  <a:lnTo>
                    <a:pt x="21383" y="17116"/>
                  </a:lnTo>
                  <a:lnTo>
                    <a:pt x="21373" y="17107"/>
                  </a:lnTo>
                  <a:lnTo>
                    <a:pt x="21363" y="17107"/>
                  </a:lnTo>
                  <a:lnTo>
                    <a:pt x="21273" y="17047"/>
                  </a:lnTo>
                  <a:cubicBezTo>
                    <a:pt x="21173" y="16996"/>
                    <a:pt x="21113" y="16967"/>
                    <a:pt x="21063" y="16936"/>
                  </a:cubicBezTo>
                  <a:lnTo>
                    <a:pt x="21003" y="16907"/>
                  </a:lnTo>
                  <a:lnTo>
                    <a:pt x="20983" y="16896"/>
                  </a:lnTo>
                  <a:cubicBezTo>
                    <a:pt x="20933" y="16876"/>
                    <a:pt x="20883" y="16847"/>
                    <a:pt x="20833" y="16816"/>
                  </a:cubicBezTo>
                  <a:cubicBezTo>
                    <a:pt x="20704" y="16747"/>
                    <a:pt x="20573" y="16667"/>
                    <a:pt x="20464" y="16597"/>
                  </a:cubicBezTo>
                  <a:lnTo>
                    <a:pt x="20453" y="16597"/>
                  </a:lnTo>
                  <a:lnTo>
                    <a:pt x="20444" y="16587"/>
                  </a:lnTo>
                  <a:lnTo>
                    <a:pt x="20433" y="16577"/>
                  </a:lnTo>
                  <a:lnTo>
                    <a:pt x="20404" y="16557"/>
                  </a:lnTo>
                  <a:lnTo>
                    <a:pt x="20313" y="16507"/>
                  </a:lnTo>
                  <a:lnTo>
                    <a:pt x="20304" y="16497"/>
                  </a:lnTo>
                  <a:cubicBezTo>
                    <a:pt x="20204" y="16437"/>
                    <a:pt x="20084" y="16367"/>
                    <a:pt x="19964" y="16287"/>
                  </a:cubicBezTo>
                  <a:cubicBezTo>
                    <a:pt x="19904" y="16247"/>
                    <a:pt x="19834" y="16207"/>
                    <a:pt x="19764" y="16167"/>
                  </a:cubicBezTo>
                  <a:lnTo>
                    <a:pt x="19704" y="16137"/>
                  </a:lnTo>
                  <a:lnTo>
                    <a:pt x="19694" y="16127"/>
                  </a:lnTo>
                  <a:lnTo>
                    <a:pt x="19684" y="16117"/>
                  </a:lnTo>
                  <a:lnTo>
                    <a:pt x="19674" y="16117"/>
                  </a:lnTo>
                  <a:lnTo>
                    <a:pt x="19664" y="16107"/>
                  </a:lnTo>
                  <a:cubicBezTo>
                    <a:pt x="19624" y="16087"/>
                    <a:pt x="19584" y="16057"/>
                    <a:pt x="19534" y="16037"/>
                  </a:cubicBezTo>
                  <a:cubicBezTo>
                    <a:pt x="19465" y="15988"/>
                    <a:pt x="19385" y="15948"/>
                    <a:pt x="19314" y="15908"/>
                  </a:cubicBezTo>
                  <a:lnTo>
                    <a:pt x="19314" y="15897"/>
                  </a:lnTo>
                  <a:lnTo>
                    <a:pt x="19294" y="15888"/>
                  </a:lnTo>
                  <a:lnTo>
                    <a:pt x="19265" y="15868"/>
                  </a:lnTo>
                  <a:lnTo>
                    <a:pt x="19234" y="15857"/>
                  </a:lnTo>
                  <a:lnTo>
                    <a:pt x="19225" y="15848"/>
                  </a:lnTo>
                  <a:cubicBezTo>
                    <a:pt x="19194" y="15828"/>
                    <a:pt x="19154" y="15808"/>
                    <a:pt x="19114" y="15777"/>
                  </a:cubicBezTo>
                  <a:cubicBezTo>
                    <a:pt x="19005" y="15717"/>
                    <a:pt x="18855" y="15628"/>
                    <a:pt x="18705" y="15548"/>
                  </a:cubicBezTo>
                  <a:cubicBezTo>
                    <a:pt x="18655" y="15518"/>
                    <a:pt x="18605" y="15488"/>
                    <a:pt x="18555" y="15468"/>
                  </a:cubicBezTo>
                  <a:lnTo>
                    <a:pt x="18545" y="15458"/>
                  </a:lnTo>
                  <a:lnTo>
                    <a:pt x="18525" y="15448"/>
                  </a:lnTo>
                  <a:lnTo>
                    <a:pt x="18505" y="15448"/>
                  </a:lnTo>
                  <a:cubicBezTo>
                    <a:pt x="18415" y="15398"/>
                    <a:pt x="18325" y="15348"/>
                    <a:pt x="18255" y="15308"/>
                  </a:cubicBezTo>
                  <a:cubicBezTo>
                    <a:pt x="18186" y="15268"/>
                    <a:pt x="18126" y="15238"/>
                    <a:pt x="18055" y="15198"/>
                  </a:cubicBezTo>
                  <a:lnTo>
                    <a:pt x="18046" y="15198"/>
                  </a:lnTo>
                  <a:cubicBezTo>
                    <a:pt x="17946" y="15138"/>
                    <a:pt x="17886" y="15098"/>
                    <a:pt x="17815" y="15058"/>
                  </a:cubicBezTo>
                  <a:cubicBezTo>
                    <a:pt x="17766" y="15028"/>
                    <a:pt x="17706" y="14998"/>
                    <a:pt x="17646" y="14968"/>
                  </a:cubicBezTo>
                  <a:lnTo>
                    <a:pt x="17636" y="14968"/>
                  </a:lnTo>
                  <a:cubicBezTo>
                    <a:pt x="17536" y="14908"/>
                    <a:pt x="17446" y="14869"/>
                    <a:pt x="17366" y="14818"/>
                  </a:cubicBezTo>
                  <a:cubicBezTo>
                    <a:pt x="17266" y="14758"/>
                    <a:pt x="17166" y="14698"/>
                    <a:pt x="17076" y="14649"/>
                  </a:cubicBezTo>
                  <a:cubicBezTo>
                    <a:pt x="17027" y="14618"/>
                    <a:pt x="16987" y="14589"/>
                    <a:pt x="16947" y="14569"/>
                  </a:cubicBezTo>
                  <a:cubicBezTo>
                    <a:pt x="16816" y="14498"/>
                    <a:pt x="16696" y="14418"/>
                    <a:pt x="16587" y="14349"/>
                  </a:cubicBezTo>
                  <a:lnTo>
                    <a:pt x="16567" y="14339"/>
                  </a:lnTo>
                  <a:lnTo>
                    <a:pt x="16547" y="14319"/>
                  </a:lnTo>
                  <a:lnTo>
                    <a:pt x="16527" y="14309"/>
                  </a:lnTo>
                  <a:lnTo>
                    <a:pt x="16517" y="14299"/>
                  </a:lnTo>
                  <a:cubicBezTo>
                    <a:pt x="16457" y="14259"/>
                    <a:pt x="16387" y="14219"/>
                    <a:pt x="16317" y="14189"/>
                  </a:cubicBezTo>
                  <a:cubicBezTo>
                    <a:pt x="16297" y="14179"/>
                    <a:pt x="16277" y="14169"/>
                    <a:pt x="16257" y="14149"/>
                  </a:cubicBezTo>
                  <a:lnTo>
                    <a:pt x="16247" y="14149"/>
                  </a:lnTo>
                  <a:cubicBezTo>
                    <a:pt x="16187" y="14109"/>
                    <a:pt x="16147" y="14089"/>
                    <a:pt x="16107" y="14069"/>
                  </a:cubicBezTo>
                  <a:cubicBezTo>
                    <a:pt x="16037" y="14019"/>
                    <a:pt x="15957" y="13969"/>
                    <a:pt x="15887" y="13929"/>
                  </a:cubicBezTo>
                  <a:lnTo>
                    <a:pt x="15868" y="13909"/>
                  </a:lnTo>
                  <a:lnTo>
                    <a:pt x="15857" y="13899"/>
                  </a:lnTo>
                  <a:cubicBezTo>
                    <a:pt x="15788" y="13859"/>
                    <a:pt x="15728" y="13819"/>
                    <a:pt x="15657" y="13779"/>
                  </a:cubicBezTo>
                  <a:cubicBezTo>
                    <a:pt x="15537" y="13699"/>
                    <a:pt x="15408" y="13630"/>
                    <a:pt x="15278" y="13570"/>
                  </a:cubicBezTo>
                  <a:lnTo>
                    <a:pt x="15228" y="13539"/>
                  </a:lnTo>
                  <a:cubicBezTo>
                    <a:pt x="15098" y="13479"/>
                    <a:pt x="14948" y="13399"/>
                    <a:pt x="14778" y="13299"/>
                  </a:cubicBezTo>
                  <a:cubicBezTo>
                    <a:pt x="14698" y="13259"/>
                    <a:pt x="14609" y="13210"/>
                    <a:pt x="14538" y="13170"/>
                  </a:cubicBezTo>
                  <a:lnTo>
                    <a:pt x="14529" y="13160"/>
                  </a:lnTo>
                  <a:lnTo>
                    <a:pt x="14518" y="13160"/>
                  </a:lnTo>
                  <a:lnTo>
                    <a:pt x="14498" y="13150"/>
                  </a:lnTo>
                  <a:cubicBezTo>
                    <a:pt x="14449" y="13120"/>
                    <a:pt x="14389" y="13090"/>
                    <a:pt x="14338" y="13060"/>
                  </a:cubicBezTo>
                  <a:cubicBezTo>
                    <a:pt x="14298" y="13040"/>
                    <a:pt x="14258" y="13020"/>
                    <a:pt x="14218" y="12990"/>
                  </a:cubicBezTo>
                  <a:lnTo>
                    <a:pt x="14209" y="12990"/>
                  </a:lnTo>
                  <a:cubicBezTo>
                    <a:pt x="14119" y="12940"/>
                    <a:pt x="14009" y="12880"/>
                    <a:pt x="13899" y="12820"/>
                  </a:cubicBezTo>
                  <a:lnTo>
                    <a:pt x="13809" y="12780"/>
                  </a:lnTo>
                  <a:lnTo>
                    <a:pt x="13799" y="12770"/>
                  </a:lnTo>
                  <a:lnTo>
                    <a:pt x="13789" y="12770"/>
                  </a:lnTo>
                  <a:cubicBezTo>
                    <a:pt x="13679" y="12710"/>
                    <a:pt x="13559" y="12660"/>
                    <a:pt x="13459" y="12600"/>
                  </a:cubicBezTo>
                  <a:cubicBezTo>
                    <a:pt x="13399" y="12570"/>
                    <a:pt x="13339" y="12530"/>
                    <a:pt x="13279" y="12500"/>
                  </a:cubicBezTo>
                  <a:lnTo>
                    <a:pt x="13250" y="12490"/>
                  </a:lnTo>
                  <a:cubicBezTo>
                    <a:pt x="13170" y="12451"/>
                    <a:pt x="13090" y="12400"/>
                    <a:pt x="13010" y="12360"/>
                  </a:cubicBezTo>
                  <a:cubicBezTo>
                    <a:pt x="12920" y="12311"/>
                    <a:pt x="12820" y="12260"/>
                    <a:pt x="12730" y="12211"/>
                  </a:cubicBezTo>
                  <a:lnTo>
                    <a:pt x="12720" y="12200"/>
                  </a:lnTo>
                  <a:lnTo>
                    <a:pt x="12710" y="12200"/>
                  </a:lnTo>
                  <a:lnTo>
                    <a:pt x="12700" y="12191"/>
                  </a:lnTo>
                  <a:cubicBezTo>
                    <a:pt x="12580" y="12131"/>
                    <a:pt x="12410" y="12051"/>
                    <a:pt x="12260" y="11961"/>
                  </a:cubicBezTo>
                  <a:lnTo>
                    <a:pt x="12211" y="11931"/>
                  </a:lnTo>
                  <a:cubicBezTo>
                    <a:pt x="12120" y="11881"/>
                    <a:pt x="12011" y="11821"/>
                    <a:pt x="11891" y="11761"/>
                  </a:cubicBezTo>
                  <a:cubicBezTo>
                    <a:pt x="11800" y="11721"/>
                    <a:pt x="11711" y="11681"/>
                    <a:pt x="11631" y="11651"/>
                  </a:cubicBezTo>
                  <a:lnTo>
                    <a:pt x="11621" y="11651"/>
                  </a:lnTo>
                  <a:cubicBezTo>
                    <a:pt x="11581" y="11631"/>
                    <a:pt x="11541" y="11621"/>
                    <a:pt x="11501" y="11601"/>
                  </a:cubicBezTo>
                  <a:cubicBezTo>
                    <a:pt x="11461" y="11581"/>
                    <a:pt x="11401" y="11561"/>
                    <a:pt x="11351" y="11531"/>
                  </a:cubicBezTo>
                  <a:cubicBezTo>
                    <a:pt x="11331" y="11511"/>
                    <a:pt x="11311" y="11501"/>
                    <a:pt x="11291" y="11491"/>
                  </a:cubicBezTo>
                  <a:lnTo>
                    <a:pt x="11281" y="11481"/>
                  </a:lnTo>
                  <a:cubicBezTo>
                    <a:pt x="11241" y="11461"/>
                    <a:pt x="11211" y="11441"/>
                    <a:pt x="11181" y="11431"/>
                  </a:cubicBezTo>
                  <a:cubicBezTo>
                    <a:pt x="11121" y="11391"/>
                    <a:pt x="11061" y="11361"/>
                    <a:pt x="11012" y="11341"/>
                  </a:cubicBezTo>
                  <a:lnTo>
                    <a:pt x="11001" y="11331"/>
                  </a:lnTo>
                  <a:lnTo>
                    <a:pt x="10992" y="11331"/>
                  </a:lnTo>
                  <a:cubicBezTo>
                    <a:pt x="10941" y="11311"/>
                    <a:pt x="10901" y="11281"/>
                    <a:pt x="10852" y="11261"/>
                  </a:cubicBezTo>
                  <a:cubicBezTo>
                    <a:pt x="10832" y="11241"/>
                    <a:pt x="10801" y="11232"/>
                    <a:pt x="10752" y="11201"/>
                  </a:cubicBezTo>
                  <a:lnTo>
                    <a:pt x="10741" y="11192"/>
                  </a:lnTo>
                  <a:cubicBezTo>
                    <a:pt x="10721" y="11181"/>
                    <a:pt x="10712" y="11172"/>
                    <a:pt x="10692" y="11161"/>
                  </a:cubicBezTo>
                  <a:cubicBezTo>
                    <a:pt x="10632" y="11132"/>
                    <a:pt x="10581" y="11101"/>
                    <a:pt x="10522" y="11072"/>
                  </a:cubicBezTo>
                  <a:cubicBezTo>
                    <a:pt x="10482" y="11052"/>
                    <a:pt x="10442" y="11041"/>
                    <a:pt x="10412" y="11032"/>
                  </a:cubicBezTo>
                  <a:lnTo>
                    <a:pt x="10402" y="11021"/>
                  </a:lnTo>
                  <a:lnTo>
                    <a:pt x="10412" y="11012"/>
                  </a:lnTo>
                  <a:lnTo>
                    <a:pt x="10482" y="10941"/>
                  </a:lnTo>
                  <a:cubicBezTo>
                    <a:pt x="10492" y="10921"/>
                    <a:pt x="10512" y="10901"/>
                    <a:pt x="10532" y="10892"/>
                  </a:cubicBezTo>
                  <a:lnTo>
                    <a:pt x="10542" y="10872"/>
                  </a:lnTo>
                  <a:lnTo>
                    <a:pt x="10562" y="10852"/>
                  </a:lnTo>
                  <a:cubicBezTo>
                    <a:pt x="10572" y="10841"/>
                    <a:pt x="10581" y="10821"/>
                    <a:pt x="10601" y="10812"/>
                  </a:cubicBezTo>
                  <a:lnTo>
                    <a:pt x="10612" y="10792"/>
                  </a:lnTo>
                  <a:cubicBezTo>
                    <a:pt x="10641" y="10761"/>
                    <a:pt x="10672" y="10722"/>
                    <a:pt x="10712" y="10692"/>
                  </a:cubicBezTo>
                  <a:cubicBezTo>
                    <a:pt x="10752" y="10642"/>
                    <a:pt x="10792" y="10592"/>
                    <a:pt x="10832" y="10552"/>
                  </a:cubicBezTo>
                  <a:lnTo>
                    <a:pt x="10841" y="10532"/>
                  </a:lnTo>
                  <a:cubicBezTo>
                    <a:pt x="10872" y="10502"/>
                    <a:pt x="10912" y="10472"/>
                    <a:pt x="10941" y="10442"/>
                  </a:cubicBezTo>
                  <a:lnTo>
                    <a:pt x="10981" y="10402"/>
                  </a:lnTo>
                  <a:cubicBezTo>
                    <a:pt x="11021" y="10362"/>
                    <a:pt x="11071" y="10322"/>
                    <a:pt x="11111" y="10282"/>
                  </a:cubicBezTo>
                  <a:lnTo>
                    <a:pt x="11191" y="10202"/>
                  </a:lnTo>
                  <a:lnTo>
                    <a:pt x="11221" y="10172"/>
                  </a:lnTo>
                  <a:lnTo>
                    <a:pt x="11291" y="10102"/>
                  </a:lnTo>
                  <a:cubicBezTo>
                    <a:pt x="11421" y="9973"/>
                    <a:pt x="11561" y="9842"/>
                    <a:pt x="11661" y="9742"/>
                  </a:cubicBezTo>
                  <a:lnTo>
                    <a:pt x="11811" y="9593"/>
                  </a:lnTo>
                  <a:lnTo>
                    <a:pt x="11820" y="9593"/>
                  </a:lnTo>
                  <a:lnTo>
                    <a:pt x="11831" y="9582"/>
                  </a:lnTo>
                  <a:lnTo>
                    <a:pt x="11840" y="9573"/>
                  </a:lnTo>
                  <a:lnTo>
                    <a:pt x="11840" y="9562"/>
                  </a:lnTo>
                  <a:cubicBezTo>
                    <a:pt x="11891" y="9513"/>
                    <a:pt x="11951" y="9453"/>
                    <a:pt x="12011" y="9403"/>
                  </a:cubicBezTo>
                  <a:cubicBezTo>
                    <a:pt x="12040" y="9373"/>
                    <a:pt x="12071" y="9343"/>
                    <a:pt x="12111" y="9313"/>
                  </a:cubicBezTo>
                  <a:lnTo>
                    <a:pt x="12111" y="9303"/>
                  </a:lnTo>
                  <a:lnTo>
                    <a:pt x="12120" y="9303"/>
                  </a:lnTo>
                  <a:lnTo>
                    <a:pt x="12120" y="9293"/>
                  </a:lnTo>
                  <a:cubicBezTo>
                    <a:pt x="12211" y="9213"/>
                    <a:pt x="12290" y="9133"/>
                    <a:pt x="12380" y="9053"/>
                  </a:cubicBezTo>
                  <a:cubicBezTo>
                    <a:pt x="12500" y="8923"/>
                    <a:pt x="12630" y="8803"/>
                    <a:pt x="12750" y="8683"/>
                  </a:cubicBezTo>
                  <a:cubicBezTo>
                    <a:pt x="12810" y="8614"/>
                    <a:pt x="12880" y="8554"/>
                    <a:pt x="12950" y="8483"/>
                  </a:cubicBezTo>
                  <a:lnTo>
                    <a:pt x="13099" y="8334"/>
                  </a:lnTo>
                  <a:lnTo>
                    <a:pt x="13170" y="8264"/>
                  </a:lnTo>
                  <a:lnTo>
                    <a:pt x="13179" y="8254"/>
                  </a:lnTo>
                  <a:cubicBezTo>
                    <a:pt x="13290" y="8154"/>
                    <a:pt x="13379" y="8054"/>
                    <a:pt x="13469" y="7964"/>
                  </a:cubicBezTo>
                  <a:cubicBezTo>
                    <a:pt x="13509" y="7914"/>
                    <a:pt x="13559" y="7864"/>
                    <a:pt x="13599" y="7814"/>
                  </a:cubicBezTo>
                  <a:lnTo>
                    <a:pt x="13609" y="7804"/>
                  </a:lnTo>
                  <a:lnTo>
                    <a:pt x="13619" y="7794"/>
                  </a:lnTo>
                  <a:lnTo>
                    <a:pt x="13629" y="7784"/>
                  </a:lnTo>
                  <a:cubicBezTo>
                    <a:pt x="13679" y="7724"/>
                    <a:pt x="13739" y="7654"/>
                    <a:pt x="13799" y="7595"/>
                  </a:cubicBezTo>
                  <a:cubicBezTo>
                    <a:pt x="13909" y="7475"/>
                    <a:pt x="14029" y="7355"/>
                    <a:pt x="14149" y="7224"/>
                  </a:cubicBezTo>
                  <a:lnTo>
                    <a:pt x="14218" y="7155"/>
                  </a:lnTo>
                  <a:lnTo>
                    <a:pt x="14218" y="7144"/>
                  </a:lnTo>
                  <a:lnTo>
                    <a:pt x="14229" y="7144"/>
                  </a:lnTo>
                  <a:cubicBezTo>
                    <a:pt x="14309" y="7065"/>
                    <a:pt x="14398" y="6965"/>
                    <a:pt x="14489" y="6865"/>
                  </a:cubicBezTo>
                  <a:cubicBezTo>
                    <a:pt x="14538" y="6815"/>
                    <a:pt x="14589" y="6755"/>
                    <a:pt x="14629" y="6705"/>
                  </a:cubicBezTo>
                  <a:cubicBezTo>
                    <a:pt x="14688" y="6645"/>
                    <a:pt x="14758" y="6565"/>
                    <a:pt x="14828" y="6485"/>
                  </a:cubicBezTo>
                  <a:cubicBezTo>
                    <a:pt x="14878" y="6435"/>
                    <a:pt x="14928" y="6376"/>
                    <a:pt x="14978" y="6325"/>
                  </a:cubicBezTo>
                  <a:lnTo>
                    <a:pt x="14988" y="6325"/>
                  </a:lnTo>
                  <a:cubicBezTo>
                    <a:pt x="15048" y="6256"/>
                    <a:pt x="15108" y="6196"/>
                    <a:pt x="15158" y="6136"/>
                  </a:cubicBezTo>
                  <a:cubicBezTo>
                    <a:pt x="15218" y="6076"/>
                    <a:pt x="15268" y="6016"/>
                    <a:pt x="15328" y="5936"/>
                  </a:cubicBezTo>
                  <a:lnTo>
                    <a:pt x="15338" y="5925"/>
                  </a:lnTo>
                  <a:cubicBezTo>
                    <a:pt x="15388" y="5876"/>
                    <a:pt x="15437" y="5806"/>
                    <a:pt x="15488" y="5756"/>
                  </a:cubicBezTo>
                  <a:cubicBezTo>
                    <a:pt x="15557" y="5676"/>
                    <a:pt x="15628" y="5606"/>
                    <a:pt x="15697" y="5536"/>
                  </a:cubicBezTo>
                  <a:lnTo>
                    <a:pt x="15708" y="5536"/>
                  </a:lnTo>
                  <a:cubicBezTo>
                    <a:pt x="15748" y="5486"/>
                    <a:pt x="15797" y="5446"/>
                    <a:pt x="15848" y="5396"/>
                  </a:cubicBezTo>
                  <a:cubicBezTo>
                    <a:pt x="15917" y="5326"/>
                    <a:pt x="15987" y="5236"/>
                    <a:pt x="16037" y="5186"/>
                  </a:cubicBezTo>
                  <a:lnTo>
                    <a:pt x="16067" y="5157"/>
                  </a:lnTo>
                  <a:cubicBezTo>
                    <a:pt x="16107" y="5097"/>
                    <a:pt x="16167" y="5046"/>
                    <a:pt x="16217" y="4986"/>
                  </a:cubicBezTo>
                  <a:cubicBezTo>
                    <a:pt x="16247" y="4957"/>
                    <a:pt x="16277" y="4926"/>
                    <a:pt x="16297" y="4897"/>
                  </a:cubicBezTo>
                  <a:cubicBezTo>
                    <a:pt x="16347" y="4846"/>
                    <a:pt x="16387" y="4797"/>
                    <a:pt x="16427" y="4746"/>
                  </a:cubicBezTo>
                  <a:cubicBezTo>
                    <a:pt x="16467" y="4707"/>
                    <a:pt x="16507" y="4667"/>
                    <a:pt x="16537" y="4627"/>
                  </a:cubicBezTo>
                  <a:cubicBezTo>
                    <a:pt x="16577" y="4587"/>
                    <a:pt x="16616" y="4547"/>
                    <a:pt x="16647" y="4507"/>
                  </a:cubicBezTo>
                  <a:cubicBezTo>
                    <a:pt x="16676" y="4477"/>
                    <a:pt x="16707" y="4447"/>
                    <a:pt x="16747" y="4417"/>
                  </a:cubicBezTo>
                  <a:cubicBezTo>
                    <a:pt x="16816" y="4367"/>
                    <a:pt x="16887" y="4327"/>
                    <a:pt x="16947" y="4287"/>
                  </a:cubicBezTo>
                  <a:lnTo>
                    <a:pt x="17007" y="4257"/>
                  </a:lnTo>
                  <a:close/>
                  <a:moveTo>
                    <a:pt x="37659" y="13550"/>
                  </a:moveTo>
                  <a:cubicBezTo>
                    <a:pt x="37619" y="13559"/>
                    <a:pt x="37579" y="13579"/>
                    <a:pt x="37530" y="13610"/>
                  </a:cubicBezTo>
                  <a:cubicBezTo>
                    <a:pt x="37510" y="13619"/>
                    <a:pt x="37490" y="13630"/>
                    <a:pt x="37459" y="13650"/>
                  </a:cubicBezTo>
                  <a:lnTo>
                    <a:pt x="37450" y="13659"/>
                  </a:lnTo>
                  <a:lnTo>
                    <a:pt x="37439" y="13659"/>
                  </a:lnTo>
                  <a:lnTo>
                    <a:pt x="37419" y="13669"/>
                  </a:lnTo>
                  <a:lnTo>
                    <a:pt x="37399" y="13679"/>
                  </a:lnTo>
                  <a:lnTo>
                    <a:pt x="37359" y="13709"/>
                  </a:lnTo>
                  <a:cubicBezTo>
                    <a:pt x="37250" y="13759"/>
                    <a:pt x="37150" y="13809"/>
                    <a:pt x="37050" y="13859"/>
                  </a:cubicBezTo>
                  <a:lnTo>
                    <a:pt x="37040" y="13869"/>
                  </a:lnTo>
                  <a:lnTo>
                    <a:pt x="37030" y="13869"/>
                  </a:lnTo>
                  <a:lnTo>
                    <a:pt x="36970" y="13899"/>
                  </a:lnTo>
                  <a:cubicBezTo>
                    <a:pt x="36840" y="13959"/>
                    <a:pt x="36710" y="14029"/>
                    <a:pt x="36580" y="14099"/>
                  </a:cubicBezTo>
                  <a:cubicBezTo>
                    <a:pt x="36430" y="14179"/>
                    <a:pt x="36311" y="14239"/>
                    <a:pt x="36211" y="14299"/>
                  </a:cubicBezTo>
                  <a:cubicBezTo>
                    <a:pt x="36080" y="14379"/>
                    <a:pt x="35960" y="14458"/>
                    <a:pt x="35831" y="14538"/>
                  </a:cubicBezTo>
                  <a:cubicBezTo>
                    <a:pt x="35671" y="14638"/>
                    <a:pt x="35501" y="14738"/>
                    <a:pt x="35361" y="14818"/>
                  </a:cubicBezTo>
                  <a:lnTo>
                    <a:pt x="35341" y="14829"/>
                  </a:lnTo>
                  <a:lnTo>
                    <a:pt x="35331" y="14838"/>
                  </a:lnTo>
                  <a:cubicBezTo>
                    <a:pt x="35251" y="14878"/>
                    <a:pt x="35152" y="14938"/>
                    <a:pt x="35061" y="14988"/>
                  </a:cubicBezTo>
                  <a:cubicBezTo>
                    <a:pt x="34992" y="15028"/>
                    <a:pt x="34932" y="15068"/>
                    <a:pt x="34861" y="15118"/>
                  </a:cubicBezTo>
                  <a:lnTo>
                    <a:pt x="34841" y="15128"/>
                  </a:lnTo>
                  <a:cubicBezTo>
                    <a:pt x="34801" y="15158"/>
                    <a:pt x="34752" y="15188"/>
                    <a:pt x="34712" y="15208"/>
                  </a:cubicBezTo>
                  <a:cubicBezTo>
                    <a:pt x="34562" y="15298"/>
                    <a:pt x="34452" y="15368"/>
                    <a:pt x="34332" y="15428"/>
                  </a:cubicBezTo>
                  <a:cubicBezTo>
                    <a:pt x="34292" y="15458"/>
                    <a:pt x="34242" y="15478"/>
                    <a:pt x="34202" y="15508"/>
                  </a:cubicBezTo>
                  <a:lnTo>
                    <a:pt x="34172" y="15518"/>
                  </a:lnTo>
                  <a:lnTo>
                    <a:pt x="34162" y="15528"/>
                  </a:lnTo>
                  <a:cubicBezTo>
                    <a:pt x="34092" y="15558"/>
                    <a:pt x="34022" y="15597"/>
                    <a:pt x="33953" y="15637"/>
                  </a:cubicBezTo>
                  <a:cubicBezTo>
                    <a:pt x="33822" y="15717"/>
                    <a:pt x="33682" y="15788"/>
                    <a:pt x="33553" y="15868"/>
                  </a:cubicBezTo>
                  <a:cubicBezTo>
                    <a:pt x="33493" y="15908"/>
                    <a:pt x="33423" y="15937"/>
                    <a:pt x="33363" y="15977"/>
                  </a:cubicBezTo>
                  <a:lnTo>
                    <a:pt x="33353" y="15988"/>
                  </a:lnTo>
                  <a:lnTo>
                    <a:pt x="33343" y="15988"/>
                  </a:lnTo>
                  <a:cubicBezTo>
                    <a:pt x="33153" y="16097"/>
                    <a:pt x="32963" y="16207"/>
                    <a:pt x="32774" y="16307"/>
                  </a:cubicBezTo>
                  <a:cubicBezTo>
                    <a:pt x="32714" y="16347"/>
                    <a:pt x="32643" y="16377"/>
                    <a:pt x="32594" y="16407"/>
                  </a:cubicBezTo>
                  <a:lnTo>
                    <a:pt x="32574" y="16417"/>
                  </a:lnTo>
                  <a:lnTo>
                    <a:pt x="32394" y="16507"/>
                  </a:lnTo>
                  <a:cubicBezTo>
                    <a:pt x="32274" y="16577"/>
                    <a:pt x="32164" y="16637"/>
                    <a:pt x="32024" y="16727"/>
                  </a:cubicBezTo>
                  <a:lnTo>
                    <a:pt x="31974" y="16757"/>
                  </a:lnTo>
                  <a:cubicBezTo>
                    <a:pt x="31854" y="16827"/>
                    <a:pt x="31744" y="16887"/>
                    <a:pt x="31644" y="16947"/>
                  </a:cubicBezTo>
                  <a:cubicBezTo>
                    <a:pt x="31515" y="17027"/>
                    <a:pt x="31375" y="17096"/>
                    <a:pt x="31244" y="17167"/>
                  </a:cubicBezTo>
                  <a:lnTo>
                    <a:pt x="31164" y="17216"/>
                  </a:lnTo>
                  <a:lnTo>
                    <a:pt x="31075" y="17267"/>
                  </a:lnTo>
                  <a:lnTo>
                    <a:pt x="31015" y="17296"/>
                  </a:lnTo>
                  <a:lnTo>
                    <a:pt x="31005" y="17306"/>
                  </a:lnTo>
                  <a:lnTo>
                    <a:pt x="30955" y="17326"/>
                  </a:lnTo>
                  <a:cubicBezTo>
                    <a:pt x="30785" y="17426"/>
                    <a:pt x="30625" y="17516"/>
                    <a:pt x="30465" y="17606"/>
                  </a:cubicBezTo>
                  <a:cubicBezTo>
                    <a:pt x="30276" y="17716"/>
                    <a:pt x="30096" y="17826"/>
                    <a:pt x="29905" y="17936"/>
                  </a:cubicBezTo>
                  <a:lnTo>
                    <a:pt x="29706" y="18046"/>
                  </a:lnTo>
                  <a:cubicBezTo>
                    <a:pt x="29616" y="18106"/>
                    <a:pt x="29516" y="18155"/>
                    <a:pt x="29426" y="18206"/>
                  </a:cubicBezTo>
                  <a:lnTo>
                    <a:pt x="29416" y="18215"/>
                  </a:lnTo>
                  <a:lnTo>
                    <a:pt x="29386" y="18235"/>
                  </a:lnTo>
                  <a:lnTo>
                    <a:pt x="29366" y="18246"/>
                  </a:lnTo>
                  <a:cubicBezTo>
                    <a:pt x="29236" y="18326"/>
                    <a:pt x="29086" y="18406"/>
                    <a:pt x="28946" y="18486"/>
                  </a:cubicBezTo>
                  <a:cubicBezTo>
                    <a:pt x="28726" y="18605"/>
                    <a:pt x="28507" y="18725"/>
                    <a:pt x="28347" y="18815"/>
                  </a:cubicBezTo>
                  <a:lnTo>
                    <a:pt x="28337" y="18825"/>
                  </a:lnTo>
                  <a:lnTo>
                    <a:pt x="28327" y="18825"/>
                  </a:lnTo>
                  <a:lnTo>
                    <a:pt x="28157" y="18915"/>
                  </a:lnTo>
                  <a:cubicBezTo>
                    <a:pt x="28087" y="18955"/>
                    <a:pt x="28027" y="18995"/>
                    <a:pt x="27967" y="19025"/>
                  </a:cubicBezTo>
                  <a:lnTo>
                    <a:pt x="27947" y="19035"/>
                  </a:lnTo>
                  <a:lnTo>
                    <a:pt x="27938" y="19045"/>
                  </a:lnTo>
                  <a:lnTo>
                    <a:pt x="27927" y="19045"/>
                  </a:lnTo>
                  <a:cubicBezTo>
                    <a:pt x="27878" y="19075"/>
                    <a:pt x="27838" y="19095"/>
                    <a:pt x="27787" y="19125"/>
                  </a:cubicBezTo>
                  <a:cubicBezTo>
                    <a:pt x="27667" y="19195"/>
                    <a:pt x="27538" y="19265"/>
                    <a:pt x="27398" y="19334"/>
                  </a:cubicBezTo>
                  <a:cubicBezTo>
                    <a:pt x="27288" y="19394"/>
                    <a:pt x="27188" y="19454"/>
                    <a:pt x="27078" y="19505"/>
                  </a:cubicBezTo>
                  <a:lnTo>
                    <a:pt x="27058" y="19514"/>
                  </a:lnTo>
                  <a:cubicBezTo>
                    <a:pt x="27118" y="19465"/>
                    <a:pt x="27168" y="19414"/>
                    <a:pt x="27208" y="19374"/>
                  </a:cubicBezTo>
                  <a:cubicBezTo>
                    <a:pt x="27238" y="19345"/>
                    <a:pt x="27258" y="19325"/>
                    <a:pt x="27288" y="19305"/>
                  </a:cubicBezTo>
                  <a:lnTo>
                    <a:pt x="27288" y="19294"/>
                  </a:lnTo>
                  <a:lnTo>
                    <a:pt x="27298" y="19294"/>
                  </a:lnTo>
                  <a:lnTo>
                    <a:pt x="27298" y="19285"/>
                  </a:lnTo>
                  <a:lnTo>
                    <a:pt x="27308" y="19285"/>
                  </a:lnTo>
                  <a:cubicBezTo>
                    <a:pt x="27358" y="19234"/>
                    <a:pt x="27408" y="19195"/>
                    <a:pt x="27458" y="19145"/>
                  </a:cubicBezTo>
                  <a:cubicBezTo>
                    <a:pt x="27498" y="19095"/>
                    <a:pt x="27547" y="19045"/>
                    <a:pt x="27587" y="19005"/>
                  </a:cubicBezTo>
                  <a:lnTo>
                    <a:pt x="27598" y="18995"/>
                  </a:lnTo>
                  <a:cubicBezTo>
                    <a:pt x="27618" y="18965"/>
                    <a:pt x="27647" y="18935"/>
                    <a:pt x="27667" y="18905"/>
                  </a:cubicBezTo>
                  <a:cubicBezTo>
                    <a:pt x="27747" y="18825"/>
                    <a:pt x="27838" y="18745"/>
                    <a:pt x="27898" y="18695"/>
                  </a:cubicBezTo>
                  <a:lnTo>
                    <a:pt x="27967" y="18615"/>
                  </a:lnTo>
                  <a:lnTo>
                    <a:pt x="27997" y="18595"/>
                  </a:lnTo>
                  <a:cubicBezTo>
                    <a:pt x="28117" y="18486"/>
                    <a:pt x="28247" y="18355"/>
                    <a:pt x="28387" y="18246"/>
                  </a:cubicBezTo>
                  <a:lnTo>
                    <a:pt x="28397" y="18235"/>
                  </a:lnTo>
                  <a:lnTo>
                    <a:pt x="28407" y="18226"/>
                  </a:lnTo>
                  <a:cubicBezTo>
                    <a:pt x="28487" y="18166"/>
                    <a:pt x="28587" y="18095"/>
                    <a:pt x="28677" y="18016"/>
                  </a:cubicBezTo>
                  <a:cubicBezTo>
                    <a:pt x="28726" y="17976"/>
                    <a:pt x="28777" y="17926"/>
                    <a:pt x="28837" y="17886"/>
                  </a:cubicBezTo>
                  <a:lnTo>
                    <a:pt x="28837" y="17876"/>
                  </a:lnTo>
                  <a:lnTo>
                    <a:pt x="28857" y="17866"/>
                  </a:lnTo>
                  <a:lnTo>
                    <a:pt x="28917" y="17806"/>
                  </a:lnTo>
                  <a:cubicBezTo>
                    <a:pt x="29026" y="17716"/>
                    <a:pt x="29146" y="17616"/>
                    <a:pt x="29236" y="17546"/>
                  </a:cubicBezTo>
                  <a:lnTo>
                    <a:pt x="29256" y="17526"/>
                  </a:lnTo>
                  <a:lnTo>
                    <a:pt x="29356" y="17446"/>
                  </a:lnTo>
                  <a:cubicBezTo>
                    <a:pt x="29496" y="17326"/>
                    <a:pt x="29616" y="17207"/>
                    <a:pt x="29736" y="17107"/>
                  </a:cubicBezTo>
                  <a:lnTo>
                    <a:pt x="29736" y="17096"/>
                  </a:lnTo>
                  <a:lnTo>
                    <a:pt x="29826" y="17016"/>
                  </a:lnTo>
                  <a:cubicBezTo>
                    <a:pt x="29896" y="16956"/>
                    <a:pt x="29965" y="16887"/>
                    <a:pt x="30045" y="16807"/>
                  </a:cubicBezTo>
                  <a:lnTo>
                    <a:pt x="30085" y="16757"/>
                  </a:lnTo>
                  <a:lnTo>
                    <a:pt x="30096" y="16757"/>
                  </a:lnTo>
                  <a:lnTo>
                    <a:pt x="30105" y="16737"/>
                  </a:lnTo>
                  <a:cubicBezTo>
                    <a:pt x="30165" y="16687"/>
                    <a:pt x="30225" y="16627"/>
                    <a:pt x="30276" y="16567"/>
                  </a:cubicBezTo>
                  <a:lnTo>
                    <a:pt x="30345" y="16497"/>
                  </a:lnTo>
                  <a:cubicBezTo>
                    <a:pt x="30376" y="16457"/>
                    <a:pt x="30395" y="16427"/>
                    <a:pt x="30425" y="16397"/>
                  </a:cubicBezTo>
                  <a:cubicBezTo>
                    <a:pt x="30445" y="16387"/>
                    <a:pt x="30455" y="16367"/>
                    <a:pt x="30475" y="16347"/>
                  </a:cubicBezTo>
                  <a:lnTo>
                    <a:pt x="30485" y="16337"/>
                  </a:lnTo>
                  <a:lnTo>
                    <a:pt x="30495" y="16327"/>
                  </a:lnTo>
                  <a:lnTo>
                    <a:pt x="30505" y="16317"/>
                  </a:lnTo>
                  <a:cubicBezTo>
                    <a:pt x="30525" y="16297"/>
                    <a:pt x="30545" y="16277"/>
                    <a:pt x="30565" y="16247"/>
                  </a:cubicBezTo>
                  <a:cubicBezTo>
                    <a:pt x="30615" y="16207"/>
                    <a:pt x="30655" y="16147"/>
                    <a:pt x="30685" y="16117"/>
                  </a:cubicBezTo>
                  <a:lnTo>
                    <a:pt x="30685" y="16107"/>
                  </a:lnTo>
                  <a:lnTo>
                    <a:pt x="30765" y="16017"/>
                  </a:lnTo>
                  <a:lnTo>
                    <a:pt x="30835" y="15917"/>
                  </a:lnTo>
                  <a:cubicBezTo>
                    <a:pt x="30925" y="15817"/>
                    <a:pt x="31005" y="15717"/>
                    <a:pt x="31095" y="15608"/>
                  </a:cubicBezTo>
                  <a:cubicBezTo>
                    <a:pt x="31155" y="15528"/>
                    <a:pt x="31224" y="15448"/>
                    <a:pt x="31284" y="15368"/>
                  </a:cubicBezTo>
                  <a:lnTo>
                    <a:pt x="31335" y="15308"/>
                  </a:lnTo>
                  <a:lnTo>
                    <a:pt x="31344" y="15278"/>
                  </a:lnTo>
                  <a:cubicBezTo>
                    <a:pt x="31404" y="15208"/>
                    <a:pt x="31455" y="15158"/>
                    <a:pt x="31504" y="15098"/>
                  </a:cubicBezTo>
                  <a:lnTo>
                    <a:pt x="31575" y="15028"/>
                  </a:lnTo>
                  <a:lnTo>
                    <a:pt x="31594" y="15008"/>
                  </a:lnTo>
                  <a:lnTo>
                    <a:pt x="31674" y="14928"/>
                  </a:lnTo>
                  <a:cubicBezTo>
                    <a:pt x="31714" y="14888"/>
                    <a:pt x="31754" y="14849"/>
                    <a:pt x="31784" y="14798"/>
                  </a:cubicBezTo>
                  <a:cubicBezTo>
                    <a:pt x="31844" y="14749"/>
                    <a:pt x="31924" y="14649"/>
                    <a:pt x="32004" y="14578"/>
                  </a:cubicBezTo>
                  <a:cubicBezTo>
                    <a:pt x="32054" y="14529"/>
                    <a:pt x="32104" y="14478"/>
                    <a:pt x="32154" y="14438"/>
                  </a:cubicBezTo>
                  <a:lnTo>
                    <a:pt x="32164" y="14429"/>
                  </a:lnTo>
                  <a:lnTo>
                    <a:pt x="32204" y="14389"/>
                  </a:lnTo>
                  <a:cubicBezTo>
                    <a:pt x="32224" y="14379"/>
                    <a:pt x="32244" y="14359"/>
                    <a:pt x="32264" y="14339"/>
                  </a:cubicBezTo>
                  <a:lnTo>
                    <a:pt x="32274" y="14339"/>
                  </a:lnTo>
                  <a:lnTo>
                    <a:pt x="32284" y="14329"/>
                  </a:lnTo>
                  <a:cubicBezTo>
                    <a:pt x="32323" y="14299"/>
                    <a:pt x="32363" y="14279"/>
                    <a:pt x="32414" y="14259"/>
                  </a:cubicBezTo>
                  <a:lnTo>
                    <a:pt x="32443" y="14239"/>
                  </a:lnTo>
                  <a:cubicBezTo>
                    <a:pt x="32463" y="14229"/>
                    <a:pt x="32494" y="14219"/>
                    <a:pt x="32523" y="14199"/>
                  </a:cubicBezTo>
                  <a:cubicBezTo>
                    <a:pt x="32583" y="14169"/>
                    <a:pt x="32643" y="14139"/>
                    <a:pt x="32714" y="14109"/>
                  </a:cubicBezTo>
                  <a:cubicBezTo>
                    <a:pt x="32863" y="14049"/>
                    <a:pt x="33003" y="14009"/>
                    <a:pt x="33133" y="13979"/>
                  </a:cubicBezTo>
                  <a:cubicBezTo>
                    <a:pt x="33303" y="13949"/>
                    <a:pt x="33443" y="13929"/>
                    <a:pt x="33582" y="13909"/>
                  </a:cubicBezTo>
                  <a:cubicBezTo>
                    <a:pt x="33633" y="13899"/>
                    <a:pt x="33673" y="13899"/>
                    <a:pt x="33722" y="13889"/>
                  </a:cubicBezTo>
                  <a:lnTo>
                    <a:pt x="33742" y="13889"/>
                  </a:lnTo>
                  <a:cubicBezTo>
                    <a:pt x="33802" y="13879"/>
                    <a:pt x="33873" y="13879"/>
                    <a:pt x="33942" y="13869"/>
                  </a:cubicBezTo>
                  <a:cubicBezTo>
                    <a:pt x="34012" y="13859"/>
                    <a:pt x="34092" y="13839"/>
                    <a:pt x="34162" y="13829"/>
                  </a:cubicBezTo>
                  <a:lnTo>
                    <a:pt x="34172" y="13829"/>
                  </a:lnTo>
                  <a:cubicBezTo>
                    <a:pt x="34222" y="13819"/>
                    <a:pt x="34272" y="13819"/>
                    <a:pt x="34322" y="13809"/>
                  </a:cubicBezTo>
                  <a:cubicBezTo>
                    <a:pt x="34512" y="13789"/>
                    <a:pt x="34692" y="13769"/>
                    <a:pt x="34832" y="13759"/>
                  </a:cubicBezTo>
                  <a:cubicBezTo>
                    <a:pt x="35032" y="13749"/>
                    <a:pt x="35211" y="13739"/>
                    <a:pt x="35381" y="13729"/>
                  </a:cubicBezTo>
                  <a:lnTo>
                    <a:pt x="35491" y="13719"/>
                  </a:lnTo>
                  <a:lnTo>
                    <a:pt x="35541" y="13719"/>
                  </a:lnTo>
                  <a:cubicBezTo>
                    <a:pt x="35671" y="13709"/>
                    <a:pt x="35821" y="13699"/>
                    <a:pt x="35960" y="13689"/>
                  </a:cubicBezTo>
                  <a:cubicBezTo>
                    <a:pt x="36060" y="13689"/>
                    <a:pt x="36171" y="13679"/>
                    <a:pt x="36260" y="13669"/>
                  </a:cubicBezTo>
                  <a:lnTo>
                    <a:pt x="36280" y="13669"/>
                  </a:lnTo>
                  <a:lnTo>
                    <a:pt x="36520" y="13639"/>
                  </a:lnTo>
                  <a:cubicBezTo>
                    <a:pt x="36630" y="13639"/>
                    <a:pt x="36750" y="13630"/>
                    <a:pt x="36830" y="13619"/>
                  </a:cubicBezTo>
                  <a:lnTo>
                    <a:pt x="36870" y="13619"/>
                  </a:lnTo>
                  <a:cubicBezTo>
                    <a:pt x="36940" y="13619"/>
                    <a:pt x="37010" y="13619"/>
                    <a:pt x="37080" y="13610"/>
                  </a:cubicBezTo>
                  <a:cubicBezTo>
                    <a:pt x="37140" y="13610"/>
                    <a:pt x="37210" y="13599"/>
                    <a:pt x="37259" y="13590"/>
                  </a:cubicBezTo>
                  <a:lnTo>
                    <a:pt x="37279" y="13590"/>
                  </a:lnTo>
                  <a:cubicBezTo>
                    <a:pt x="37299" y="13590"/>
                    <a:pt x="37330" y="13590"/>
                    <a:pt x="37350" y="13579"/>
                  </a:cubicBezTo>
                  <a:lnTo>
                    <a:pt x="37390" y="13579"/>
                  </a:lnTo>
                  <a:cubicBezTo>
                    <a:pt x="37470" y="13570"/>
                    <a:pt x="37550" y="13559"/>
                    <a:pt x="37639" y="13550"/>
                  </a:cubicBezTo>
                  <a:close/>
                  <a:moveTo>
                    <a:pt x="10282" y="11181"/>
                  </a:moveTo>
                  <a:cubicBezTo>
                    <a:pt x="10302" y="11192"/>
                    <a:pt x="10332" y="11201"/>
                    <a:pt x="10352" y="11212"/>
                  </a:cubicBezTo>
                  <a:cubicBezTo>
                    <a:pt x="10382" y="11221"/>
                    <a:pt x="10402" y="11221"/>
                    <a:pt x="10432" y="11232"/>
                  </a:cubicBezTo>
                  <a:cubicBezTo>
                    <a:pt x="10502" y="11271"/>
                    <a:pt x="10562" y="11311"/>
                    <a:pt x="10641" y="11351"/>
                  </a:cubicBezTo>
                  <a:cubicBezTo>
                    <a:pt x="10692" y="11391"/>
                    <a:pt x="10761" y="11431"/>
                    <a:pt x="10841" y="11471"/>
                  </a:cubicBezTo>
                  <a:cubicBezTo>
                    <a:pt x="10861" y="11491"/>
                    <a:pt x="10892" y="11501"/>
                    <a:pt x="10921" y="11511"/>
                  </a:cubicBezTo>
                  <a:cubicBezTo>
                    <a:pt x="10952" y="11531"/>
                    <a:pt x="11001" y="11551"/>
                    <a:pt x="11041" y="11581"/>
                  </a:cubicBezTo>
                  <a:cubicBezTo>
                    <a:pt x="11081" y="11601"/>
                    <a:pt x="11131" y="11631"/>
                    <a:pt x="11171" y="11661"/>
                  </a:cubicBezTo>
                  <a:lnTo>
                    <a:pt x="11181" y="11661"/>
                  </a:lnTo>
                  <a:cubicBezTo>
                    <a:pt x="11201" y="11681"/>
                    <a:pt x="11221" y="11691"/>
                    <a:pt x="11251" y="11701"/>
                  </a:cubicBezTo>
                  <a:cubicBezTo>
                    <a:pt x="11341" y="11761"/>
                    <a:pt x="11441" y="11801"/>
                    <a:pt x="11531" y="11841"/>
                  </a:cubicBezTo>
                  <a:lnTo>
                    <a:pt x="11541" y="11851"/>
                  </a:lnTo>
                  <a:cubicBezTo>
                    <a:pt x="11581" y="11871"/>
                    <a:pt x="11621" y="11881"/>
                    <a:pt x="11671" y="11911"/>
                  </a:cubicBezTo>
                  <a:cubicBezTo>
                    <a:pt x="11811" y="11971"/>
                    <a:pt x="11940" y="12051"/>
                    <a:pt x="12091" y="12140"/>
                  </a:cubicBezTo>
                  <a:cubicBezTo>
                    <a:pt x="12280" y="12260"/>
                    <a:pt x="12480" y="12371"/>
                    <a:pt x="12660" y="12470"/>
                  </a:cubicBezTo>
                  <a:lnTo>
                    <a:pt x="12670" y="12470"/>
                  </a:lnTo>
                  <a:lnTo>
                    <a:pt x="12700" y="12490"/>
                  </a:lnTo>
                  <a:cubicBezTo>
                    <a:pt x="12780" y="12530"/>
                    <a:pt x="12850" y="12570"/>
                    <a:pt x="12930" y="12620"/>
                  </a:cubicBezTo>
                  <a:cubicBezTo>
                    <a:pt x="12980" y="12650"/>
                    <a:pt x="13039" y="12680"/>
                    <a:pt x="13099" y="12720"/>
                  </a:cubicBezTo>
                  <a:cubicBezTo>
                    <a:pt x="13179" y="12760"/>
                    <a:pt x="13270" y="12820"/>
                    <a:pt x="13359" y="12860"/>
                  </a:cubicBezTo>
                  <a:cubicBezTo>
                    <a:pt x="13410" y="12890"/>
                    <a:pt x="13469" y="12920"/>
                    <a:pt x="13519" y="12950"/>
                  </a:cubicBezTo>
                  <a:lnTo>
                    <a:pt x="13539" y="12960"/>
                  </a:lnTo>
                  <a:lnTo>
                    <a:pt x="13549" y="12970"/>
                  </a:lnTo>
                  <a:lnTo>
                    <a:pt x="13569" y="12980"/>
                  </a:lnTo>
                  <a:lnTo>
                    <a:pt x="13589" y="12990"/>
                  </a:lnTo>
                  <a:lnTo>
                    <a:pt x="13609" y="13000"/>
                  </a:lnTo>
                  <a:lnTo>
                    <a:pt x="13619" y="13000"/>
                  </a:lnTo>
                  <a:cubicBezTo>
                    <a:pt x="13689" y="13040"/>
                    <a:pt x="13749" y="13070"/>
                    <a:pt x="13819" y="13110"/>
                  </a:cubicBezTo>
                  <a:cubicBezTo>
                    <a:pt x="13899" y="13160"/>
                    <a:pt x="13989" y="13210"/>
                    <a:pt x="14069" y="13259"/>
                  </a:cubicBezTo>
                  <a:lnTo>
                    <a:pt x="14079" y="13259"/>
                  </a:lnTo>
                  <a:lnTo>
                    <a:pt x="14099" y="13279"/>
                  </a:lnTo>
                  <a:cubicBezTo>
                    <a:pt x="14159" y="13310"/>
                    <a:pt x="14209" y="13339"/>
                    <a:pt x="14258" y="13370"/>
                  </a:cubicBezTo>
                  <a:cubicBezTo>
                    <a:pt x="14329" y="13410"/>
                    <a:pt x="14398" y="13450"/>
                    <a:pt x="14458" y="13490"/>
                  </a:cubicBezTo>
                  <a:lnTo>
                    <a:pt x="14498" y="13510"/>
                  </a:lnTo>
                  <a:lnTo>
                    <a:pt x="14549" y="13539"/>
                  </a:lnTo>
                  <a:lnTo>
                    <a:pt x="14688" y="13619"/>
                  </a:lnTo>
                  <a:lnTo>
                    <a:pt x="14728" y="13639"/>
                  </a:lnTo>
                  <a:lnTo>
                    <a:pt x="14728" y="13650"/>
                  </a:lnTo>
                  <a:cubicBezTo>
                    <a:pt x="14778" y="13679"/>
                    <a:pt x="14848" y="13709"/>
                    <a:pt x="14908" y="13749"/>
                  </a:cubicBezTo>
                  <a:cubicBezTo>
                    <a:pt x="14978" y="13779"/>
                    <a:pt x="15048" y="13819"/>
                    <a:pt x="15128" y="13859"/>
                  </a:cubicBezTo>
                  <a:cubicBezTo>
                    <a:pt x="15198" y="13899"/>
                    <a:pt x="15278" y="13939"/>
                    <a:pt x="15358" y="13979"/>
                  </a:cubicBezTo>
                  <a:cubicBezTo>
                    <a:pt x="15417" y="14009"/>
                    <a:pt x="15477" y="14049"/>
                    <a:pt x="15537" y="14089"/>
                  </a:cubicBezTo>
                  <a:lnTo>
                    <a:pt x="15548" y="14089"/>
                  </a:lnTo>
                  <a:lnTo>
                    <a:pt x="15548" y="14099"/>
                  </a:lnTo>
                  <a:lnTo>
                    <a:pt x="15588" y="14119"/>
                  </a:lnTo>
                  <a:cubicBezTo>
                    <a:pt x="15608" y="14129"/>
                    <a:pt x="15628" y="14149"/>
                    <a:pt x="15657" y="14159"/>
                  </a:cubicBezTo>
                  <a:lnTo>
                    <a:pt x="15677" y="14179"/>
                  </a:lnTo>
                  <a:lnTo>
                    <a:pt x="15697" y="14189"/>
                  </a:lnTo>
                  <a:cubicBezTo>
                    <a:pt x="15788" y="14249"/>
                    <a:pt x="15887" y="14319"/>
                    <a:pt x="15997" y="14369"/>
                  </a:cubicBezTo>
                  <a:cubicBezTo>
                    <a:pt x="16027" y="14389"/>
                    <a:pt x="16047" y="14398"/>
                    <a:pt x="16077" y="14409"/>
                  </a:cubicBezTo>
                  <a:lnTo>
                    <a:pt x="16087" y="14418"/>
                  </a:lnTo>
                  <a:cubicBezTo>
                    <a:pt x="16127" y="14438"/>
                    <a:pt x="16167" y="14458"/>
                    <a:pt x="16217" y="14478"/>
                  </a:cubicBezTo>
                  <a:cubicBezTo>
                    <a:pt x="16297" y="14529"/>
                    <a:pt x="16377" y="14569"/>
                    <a:pt x="16457" y="14618"/>
                  </a:cubicBezTo>
                  <a:cubicBezTo>
                    <a:pt x="16597" y="14698"/>
                    <a:pt x="16747" y="14789"/>
                    <a:pt x="16887" y="14858"/>
                  </a:cubicBezTo>
                  <a:lnTo>
                    <a:pt x="16967" y="14898"/>
                  </a:lnTo>
                  <a:lnTo>
                    <a:pt x="16996" y="14918"/>
                  </a:lnTo>
                  <a:lnTo>
                    <a:pt x="17027" y="14938"/>
                  </a:lnTo>
                  <a:lnTo>
                    <a:pt x="17067" y="14958"/>
                  </a:lnTo>
                  <a:cubicBezTo>
                    <a:pt x="17156" y="15008"/>
                    <a:pt x="17236" y="15048"/>
                    <a:pt x="17326" y="15098"/>
                  </a:cubicBezTo>
                  <a:cubicBezTo>
                    <a:pt x="17386" y="15128"/>
                    <a:pt x="17456" y="15168"/>
                    <a:pt x="17506" y="15188"/>
                  </a:cubicBezTo>
                  <a:lnTo>
                    <a:pt x="17516" y="15188"/>
                  </a:lnTo>
                  <a:lnTo>
                    <a:pt x="17516" y="15198"/>
                  </a:lnTo>
                  <a:lnTo>
                    <a:pt x="17536" y="15208"/>
                  </a:lnTo>
                  <a:cubicBezTo>
                    <a:pt x="17606" y="15238"/>
                    <a:pt x="17676" y="15278"/>
                    <a:pt x="17746" y="15308"/>
                  </a:cubicBezTo>
                  <a:cubicBezTo>
                    <a:pt x="17786" y="15328"/>
                    <a:pt x="17815" y="15358"/>
                    <a:pt x="17855" y="15378"/>
                  </a:cubicBezTo>
                  <a:lnTo>
                    <a:pt x="17895" y="15398"/>
                  </a:lnTo>
                  <a:cubicBezTo>
                    <a:pt x="17986" y="15448"/>
                    <a:pt x="18086" y="15508"/>
                    <a:pt x="18186" y="15558"/>
                  </a:cubicBezTo>
                  <a:lnTo>
                    <a:pt x="18305" y="15617"/>
                  </a:lnTo>
                  <a:lnTo>
                    <a:pt x="18315" y="15617"/>
                  </a:lnTo>
                  <a:lnTo>
                    <a:pt x="18325" y="15628"/>
                  </a:lnTo>
                  <a:lnTo>
                    <a:pt x="18335" y="15637"/>
                  </a:lnTo>
                  <a:cubicBezTo>
                    <a:pt x="18435" y="15688"/>
                    <a:pt x="18535" y="15737"/>
                    <a:pt x="18625" y="15788"/>
                  </a:cubicBezTo>
                  <a:cubicBezTo>
                    <a:pt x="18775" y="15868"/>
                    <a:pt x="18915" y="15957"/>
                    <a:pt x="19065" y="16057"/>
                  </a:cubicBezTo>
                  <a:cubicBezTo>
                    <a:pt x="19134" y="16097"/>
                    <a:pt x="19194" y="16137"/>
                    <a:pt x="19265" y="16177"/>
                  </a:cubicBezTo>
                  <a:cubicBezTo>
                    <a:pt x="19334" y="16227"/>
                    <a:pt x="19405" y="16267"/>
                    <a:pt x="19474" y="16317"/>
                  </a:cubicBezTo>
                  <a:cubicBezTo>
                    <a:pt x="19505" y="16337"/>
                    <a:pt x="19534" y="16357"/>
                    <a:pt x="19564" y="16367"/>
                  </a:cubicBezTo>
                  <a:cubicBezTo>
                    <a:pt x="19604" y="16397"/>
                    <a:pt x="19644" y="16417"/>
                    <a:pt x="19684" y="16447"/>
                  </a:cubicBezTo>
                  <a:cubicBezTo>
                    <a:pt x="19744" y="16487"/>
                    <a:pt x="19814" y="16527"/>
                    <a:pt x="19864" y="16567"/>
                  </a:cubicBezTo>
                  <a:lnTo>
                    <a:pt x="19874" y="16567"/>
                  </a:lnTo>
                  <a:lnTo>
                    <a:pt x="19904" y="16587"/>
                  </a:lnTo>
                  <a:cubicBezTo>
                    <a:pt x="19984" y="16647"/>
                    <a:pt x="20084" y="16707"/>
                    <a:pt x="20164" y="16757"/>
                  </a:cubicBezTo>
                  <a:lnTo>
                    <a:pt x="20304" y="16847"/>
                  </a:lnTo>
                  <a:cubicBezTo>
                    <a:pt x="20464" y="16947"/>
                    <a:pt x="20593" y="17036"/>
                    <a:pt x="20743" y="17116"/>
                  </a:cubicBezTo>
                  <a:cubicBezTo>
                    <a:pt x="20783" y="17136"/>
                    <a:pt x="20823" y="17156"/>
                    <a:pt x="20873" y="17187"/>
                  </a:cubicBezTo>
                  <a:lnTo>
                    <a:pt x="20883" y="17187"/>
                  </a:lnTo>
                  <a:lnTo>
                    <a:pt x="20903" y="17196"/>
                  </a:lnTo>
                  <a:lnTo>
                    <a:pt x="20913" y="17207"/>
                  </a:lnTo>
                  <a:lnTo>
                    <a:pt x="20933" y="17216"/>
                  </a:lnTo>
                  <a:cubicBezTo>
                    <a:pt x="21013" y="17256"/>
                    <a:pt x="21103" y="17306"/>
                    <a:pt x="21183" y="17346"/>
                  </a:cubicBezTo>
                  <a:cubicBezTo>
                    <a:pt x="21253" y="17396"/>
                    <a:pt x="21333" y="17436"/>
                    <a:pt x="21403" y="17476"/>
                  </a:cubicBezTo>
                  <a:cubicBezTo>
                    <a:pt x="21433" y="17486"/>
                    <a:pt x="21452" y="17496"/>
                    <a:pt x="21472" y="17516"/>
                  </a:cubicBezTo>
                  <a:lnTo>
                    <a:pt x="21483" y="17516"/>
                  </a:lnTo>
                  <a:lnTo>
                    <a:pt x="21492" y="17526"/>
                  </a:lnTo>
                  <a:lnTo>
                    <a:pt x="21612" y="17586"/>
                  </a:lnTo>
                  <a:cubicBezTo>
                    <a:pt x="21692" y="17636"/>
                    <a:pt x="21763" y="17676"/>
                    <a:pt x="21823" y="17716"/>
                  </a:cubicBezTo>
                  <a:lnTo>
                    <a:pt x="21872" y="17746"/>
                  </a:lnTo>
                  <a:cubicBezTo>
                    <a:pt x="21922" y="17776"/>
                    <a:pt x="21972" y="17816"/>
                    <a:pt x="22032" y="17846"/>
                  </a:cubicBezTo>
                  <a:cubicBezTo>
                    <a:pt x="22212" y="17956"/>
                    <a:pt x="22342" y="18035"/>
                    <a:pt x="22452" y="18115"/>
                  </a:cubicBezTo>
                  <a:cubicBezTo>
                    <a:pt x="22552" y="18175"/>
                    <a:pt x="22662" y="18246"/>
                    <a:pt x="22802" y="18335"/>
                  </a:cubicBezTo>
                  <a:cubicBezTo>
                    <a:pt x="22931" y="18415"/>
                    <a:pt x="23051" y="18486"/>
                    <a:pt x="23171" y="18535"/>
                  </a:cubicBezTo>
                  <a:cubicBezTo>
                    <a:pt x="23371" y="18625"/>
                    <a:pt x="23581" y="18715"/>
                    <a:pt x="23771" y="18785"/>
                  </a:cubicBezTo>
                  <a:lnTo>
                    <a:pt x="23781" y="18795"/>
                  </a:lnTo>
                  <a:lnTo>
                    <a:pt x="23791" y="18795"/>
                  </a:lnTo>
                  <a:lnTo>
                    <a:pt x="23841" y="18815"/>
                  </a:lnTo>
                  <a:lnTo>
                    <a:pt x="23851" y="18825"/>
                  </a:lnTo>
                  <a:lnTo>
                    <a:pt x="23990" y="18875"/>
                  </a:lnTo>
                  <a:cubicBezTo>
                    <a:pt x="24250" y="18995"/>
                    <a:pt x="24530" y="19115"/>
                    <a:pt x="24810" y="19254"/>
                  </a:cubicBezTo>
                  <a:cubicBezTo>
                    <a:pt x="24940" y="19325"/>
                    <a:pt x="25060" y="19394"/>
                    <a:pt x="25189" y="19454"/>
                  </a:cubicBezTo>
                  <a:cubicBezTo>
                    <a:pt x="25280" y="19505"/>
                    <a:pt x="25360" y="19554"/>
                    <a:pt x="25440" y="19614"/>
                  </a:cubicBezTo>
                  <a:lnTo>
                    <a:pt x="25460" y="19614"/>
                  </a:lnTo>
                  <a:lnTo>
                    <a:pt x="25549" y="19674"/>
                  </a:lnTo>
                  <a:cubicBezTo>
                    <a:pt x="25579" y="19694"/>
                    <a:pt x="25619" y="19714"/>
                    <a:pt x="25659" y="19724"/>
                  </a:cubicBezTo>
                  <a:cubicBezTo>
                    <a:pt x="25649" y="19754"/>
                    <a:pt x="25649" y="19774"/>
                    <a:pt x="25649" y="19804"/>
                  </a:cubicBezTo>
                  <a:lnTo>
                    <a:pt x="25649" y="19884"/>
                  </a:lnTo>
                  <a:lnTo>
                    <a:pt x="25649" y="19894"/>
                  </a:lnTo>
                  <a:cubicBezTo>
                    <a:pt x="25659" y="19914"/>
                    <a:pt x="25659" y="19934"/>
                    <a:pt x="25659" y="19944"/>
                  </a:cubicBezTo>
                  <a:cubicBezTo>
                    <a:pt x="25659" y="20004"/>
                    <a:pt x="25659" y="20054"/>
                    <a:pt x="25669" y="20114"/>
                  </a:cubicBezTo>
                  <a:lnTo>
                    <a:pt x="25669" y="20124"/>
                  </a:lnTo>
                  <a:cubicBezTo>
                    <a:pt x="25629" y="20104"/>
                    <a:pt x="25589" y="20094"/>
                    <a:pt x="25549" y="20084"/>
                  </a:cubicBezTo>
                  <a:cubicBezTo>
                    <a:pt x="25489" y="20054"/>
                    <a:pt x="25409" y="20014"/>
                    <a:pt x="25320" y="19964"/>
                  </a:cubicBezTo>
                  <a:cubicBezTo>
                    <a:pt x="25260" y="19934"/>
                    <a:pt x="25200" y="19904"/>
                    <a:pt x="25149" y="19874"/>
                  </a:cubicBezTo>
                  <a:cubicBezTo>
                    <a:pt x="25120" y="19854"/>
                    <a:pt x="25080" y="19834"/>
                    <a:pt x="25050" y="19814"/>
                  </a:cubicBezTo>
                  <a:lnTo>
                    <a:pt x="24830" y="19705"/>
                  </a:lnTo>
                  <a:lnTo>
                    <a:pt x="24820" y="19705"/>
                  </a:lnTo>
                  <a:lnTo>
                    <a:pt x="24780" y="19685"/>
                  </a:lnTo>
                  <a:cubicBezTo>
                    <a:pt x="24670" y="19634"/>
                    <a:pt x="24580" y="19585"/>
                    <a:pt x="24490" y="19534"/>
                  </a:cubicBezTo>
                  <a:cubicBezTo>
                    <a:pt x="24400" y="19474"/>
                    <a:pt x="24310" y="19434"/>
                    <a:pt x="24230" y="19394"/>
                  </a:cubicBezTo>
                  <a:cubicBezTo>
                    <a:pt x="24141" y="19354"/>
                    <a:pt x="24050" y="19305"/>
                    <a:pt x="23961" y="19254"/>
                  </a:cubicBezTo>
                  <a:cubicBezTo>
                    <a:pt x="23881" y="19215"/>
                    <a:pt x="23801" y="19165"/>
                    <a:pt x="23701" y="19115"/>
                  </a:cubicBezTo>
                  <a:cubicBezTo>
                    <a:pt x="23611" y="19075"/>
                    <a:pt x="23521" y="19025"/>
                    <a:pt x="23431" y="18975"/>
                  </a:cubicBezTo>
                  <a:lnTo>
                    <a:pt x="23421" y="18975"/>
                  </a:lnTo>
                  <a:cubicBezTo>
                    <a:pt x="23261" y="18885"/>
                    <a:pt x="23091" y="18795"/>
                    <a:pt x="22911" y="18695"/>
                  </a:cubicBezTo>
                  <a:cubicBezTo>
                    <a:pt x="22862" y="18675"/>
                    <a:pt x="22811" y="18645"/>
                    <a:pt x="22762" y="18615"/>
                  </a:cubicBezTo>
                  <a:lnTo>
                    <a:pt x="22731" y="18605"/>
                  </a:lnTo>
                  <a:lnTo>
                    <a:pt x="22691" y="18585"/>
                  </a:lnTo>
                  <a:lnTo>
                    <a:pt x="22642" y="18565"/>
                  </a:lnTo>
                  <a:cubicBezTo>
                    <a:pt x="22542" y="18505"/>
                    <a:pt x="22442" y="18455"/>
                    <a:pt x="22332" y="18395"/>
                  </a:cubicBezTo>
                  <a:cubicBezTo>
                    <a:pt x="22292" y="18375"/>
                    <a:pt x="22262" y="18366"/>
                    <a:pt x="22222" y="18346"/>
                  </a:cubicBezTo>
                  <a:lnTo>
                    <a:pt x="22192" y="18326"/>
                  </a:lnTo>
                  <a:lnTo>
                    <a:pt x="22162" y="18306"/>
                  </a:lnTo>
                  <a:lnTo>
                    <a:pt x="22142" y="18295"/>
                  </a:lnTo>
                  <a:lnTo>
                    <a:pt x="22132" y="18295"/>
                  </a:lnTo>
                  <a:lnTo>
                    <a:pt x="22112" y="18286"/>
                  </a:lnTo>
                  <a:cubicBezTo>
                    <a:pt x="21972" y="18215"/>
                    <a:pt x="21863" y="18166"/>
                    <a:pt x="21763" y="18106"/>
                  </a:cubicBezTo>
                  <a:cubicBezTo>
                    <a:pt x="21703" y="18075"/>
                    <a:pt x="21652" y="18046"/>
                    <a:pt x="21603" y="18026"/>
                  </a:cubicBezTo>
                  <a:lnTo>
                    <a:pt x="21603" y="18016"/>
                  </a:lnTo>
                  <a:cubicBezTo>
                    <a:pt x="21463" y="17946"/>
                    <a:pt x="21313" y="17856"/>
                    <a:pt x="21153" y="17786"/>
                  </a:cubicBezTo>
                  <a:cubicBezTo>
                    <a:pt x="21123" y="17776"/>
                    <a:pt x="21103" y="17756"/>
                    <a:pt x="21073" y="17746"/>
                  </a:cubicBezTo>
                  <a:lnTo>
                    <a:pt x="21043" y="17736"/>
                  </a:lnTo>
                  <a:lnTo>
                    <a:pt x="21033" y="17726"/>
                  </a:lnTo>
                  <a:cubicBezTo>
                    <a:pt x="20883" y="17656"/>
                    <a:pt x="20723" y="17576"/>
                    <a:pt x="20573" y="17496"/>
                  </a:cubicBezTo>
                  <a:cubicBezTo>
                    <a:pt x="20504" y="17446"/>
                    <a:pt x="20424" y="17386"/>
                    <a:pt x="20373" y="17346"/>
                  </a:cubicBezTo>
                  <a:lnTo>
                    <a:pt x="20353" y="17336"/>
                  </a:lnTo>
                  <a:cubicBezTo>
                    <a:pt x="20333" y="17326"/>
                    <a:pt x="20324" y="17316"/>
                    <a:pt x="20304" y="17306"/>
                  </a:cubicBezTo>
                  <a:cubicBezTo>
                    <a:pt x="20224" y="17247"/>
                    <a:pt x="20134" y="17187"/>
                    <a:pt x="20014" y="17116"/>
                  </a:cubicBezTo>
                  <a:lnTo>
                    <a:pt x="19954" y="17087"/>
                  </a:lnTo>
                  <a:lnTo>
                    <a:pt x="19934" y="17076"/>
                  </a:lnTo>
                  <a:cubicBezTo>
                    <a:pt x="19864" y="17027"/>
                    <a:pt x="19794" y="16996"/>
                    <a:pt x="19734" y="16956"/>
                  </a:cubicBezTo>
                  <a:lnTo>
                    <a:pt x="19674" y="16916"/>
                  </a:lnTo>
                  <a:lnTo>
                    <a:pt x="19654" y="16907"/>
                  </a:lnTo>
                  <a:lnTo>
                    <a:pt x="19644" y="16896"/>
                  </a:lnTo>
                  <a:cubicBezTo>
                    <a:pt x="19584" y="16856"/>
                    <a:pt x="19514" y="16816"/>
                    <a:pt x="19445" y="16777"/>
                  </a:cubicBezTo>
                  <a:cubicBezTo>
                    <a:pt x="19414" y="16757"/>
                    <a:pt x="19385" y="16737"/>
                    <a:pt x="19354" y="16727"/>
                  </a:cubicBezTo>
                  <a:lnTo>
                    <a:pt x="19345" y="16717"/>
                  </a:lnTo>
                  <a:lnTo>
                    <a:pt x="19334" y="16707"/>
                  </a:lnTo>
                  <a:lnTo>
                    <a:pt x="19325" y="16707"/>
                  </a:lnTo>
                  <a:cubicBezTo>
                    <a:pt x="19265" y="16677"/>
                    <a:pt x="19205" y="16637"/>
                    <a:pt x="19154" y="16607"/>
                  </a:cubicBezTo>
                  <a:cubicBezTo>
                    <a:pt x="19094" y="16567"/>
                    <a:pt x="19034" y="16527"/>
                    <a:pt x="18995" y="16497"/>
                  </a:cubicBezTo>
                  <a:lnTo>
                    <a:pt x="18975" y="16487"/>
                  </a:lnTo>
                  <a:lnTo>
                    <a:pt x="18965" y="16477"/>
                  </a:lnTo>
                  <a:lnTo>
                    <a:pt x="18945" y="16457"/>
                  </a:lnTo>
                  <a:lnTo>
                    <a:pt x="18885" y="16427"/>
                  </a:lnTo>
                  <a:cubicBezTo>
                    <a:pt x="18755" y="16337"/>
                    <a:pt x="18615" y="16257"/>
                    <a:pt x="18495" y="16177"/>
                  </a:cubicBezTo>
                  <a:lnTo>
                    <a:pt x="18485" y="16177"/>
                  </a:lnTo>
                  <a:lnTo>
                    <a:pt x="18475" y="16167"/>
                  </a:lnTo>
                  <a:cubicBezTo>
                    <a:pt x="18415" y="16137"/>
                    <a:pt x="18365" y="16107"/>
                    <a:pt x="18315" y="16077"/>
                  </a:cubicBezTo>
                  <a:cubicBezTo>
                    <a:pt x="18195" y="16008"/>
                    <a:pt x="18086" y="15928"/>
                    <a:pt x="17966" y="15857"/>
                  </a:cubicBezTo>
                  <a:lnTo>
                    <a:pt x="17946" y="15837"/>
                  </a:lnTo>
                  <a:lnTo>
                    <a:pt x="17915" y="15828"/>
                  </a:lnTo>
                  <a:lnTo>
                    <a:pt x="17895" y="15808"/>
                  </a:lnTo>
                  <a:lnTo>
                    <a:pt x="17866" y="15788"/>
                  </a:lnTo>
                  <a:lnTo>
                    <a:pt x="17826" y="15768"/>
                  </a:lnTo>
                  <a:cubicBezTo>
                    <a:pt x="17806" y="15757"/>
                    <a:pt x="17786" y="15737"/>
                    <a:pt x="17766" y="15728"/>
                  </a:cubicBezTo>
                  <a:lnTo>
                    <a:pt x="17646" y="15648"/>
                  </a:lnTo>
                  <a:lnTo>
                    <a:pt x="17626" y="15637"/>
                  </a:lnTo>
                  <a:lnTo>
                    <a:pt x="17616" y="15637"/>
                  </a:lnTo>
                  <a:cubicBezTo>
                    <a:pt x="17496" y="15558"/>
                    <a:pt x="17336" y="15458"/>
                    <a:pt x="17186" y="15368"/>
                  </a:cubicBezTo>
                  <a:cubicBezTo>
                    <a:pt x="17106" y="15318"/>
                    <a:pt x="17027" y="15278"/>
                    <a:pt x="16956" y="15238"/>
                  </a:cubicBezTo>
                  <a:cubicBezTo>
                    <a:pt x="16856" y="15178"/>
                    <a:pt x="16736" y="15118"/>
                    <a:pt x="16627" y="15048"/>
                  </a:cubicBezTo>
                  <a:lnTo>
                    <a:pt x="16607" y="15028"/>
                  </a:lnTo>
                  <a:lnTo>
                    <a:pt x="16577" y="15008"/>
                  </a:lnTo>
                  <a:lnTo>
                    <a:pt x="16557" y="14998"/>
                  </a:lnTo>
                  <a:cubicBezTo>
                    <a:pt x="16497" y="14958"/>
                    <a:pt x="16417" y="14908"/>
                    <a:pt x="16347" y="14858"/>
                  </a:cubicBezTo>
                  <a:cubicBezTo>
                    <a:pt x="16257" y="14809"/>
                    <a:pt x="16167" y="14769"/>
                    <a:pt x="16097" y="14729"/>
                  </a:cubicBezTo>
                  <a:lnTo>
                    <a:pt x="16087" y="14718"/>
                  </a:lnTo>
                  <a:lnTo>
                    <a:pt x="16047" y="14698"/>
                  </a:lnTo>
                  <a:cubicBezTo>
                    <a:pt x="15857" y="14598"/>
                    <a:pt x="15668" y="14478"/>
                    <a:pt x="15497" y="14369"/>
                  </a:cubicBezTo>
                  <a:lnTo>
                    <a:pt x="15488" y="14369"/>
                  </a:lnTo>
                  <a:lnTo>
                    <a:pt x="15457" y="14349"/>
                  </a:lnTo>
                  <a:cubicBezTo>
                    <a:pt x="15368" y="14289"/>
                    <a:pt x="15278" y="14239"/>
                    <a:pt x="15158" y="14179"/>
                  </a:cubicBezTo>
                  <a:lnTo>
                    <a:pt x="15128" y="14159"/>
                  </a:lnTo>
                  <a:lnTo>
                    <a:pt x="15118" y="14159"/>
                  </a:lnTo>
                  <a:cubicBezTo>
                    <a:pt x="15038" y="14109"/>
                    <a:pt x="14948" y="14069"/>
                    <a:pt x="14858" y="14019"/>
                  </a:cubicBezTo>
                  <a:lnTo>
                    <a:pt x="14788" y="13969"/>
                  </a:lnTo>
                  <a:lnTo>
                    <a:pt x="14758" y="13959"/>
                  </a:lnTo>
                  <a:cubicBezTo>
                    <a:pt x="14688" y="13919"/>
                    <a:pt x="14629" y="13879"/>
                    <a:pt x="14558" y="13839"/>
                  </a:cubicBezTo>
                  <a:cubicBezTo>
                    <a:pt x="14509" y="13809"/>
                    <a:pt x="14449" y="13779"/>
                    <a:pt x="14398" y="13749"/>
                  </a:cubicBezTo>
                  <a:lnTo>
                    <a:pt x="14369" y="13739"/>
                  </a:lnTo>
                  <a:lnTo>
                    <a:pt x="14338" y="13719"/>
                  </a:lnTo>
                  <a:lnTo>
                    <a:pt x="14258" y="13679"/>
                  </a:lnTo>
                  <a:lnTo>
                    <a:pt x="14189" y="13639"/>
                  </a:lnTo>
                  <a:lnTo>
                    <a:pt x="14179" y="13630"/>
                  </a:lnTo>
                  <a:cubicBezTo>
                    <a:pt x="14109" y="13590"/>
                    <a:pt x="14039" y="13550"/>
                    <a:pt x="13979" y="13519"/>
                  </a:cubicBezTo>
                  <a:cubicBezTo>
                    <a:pt x="13869" y="13470"/>
                    <a:pt x="13769" y="13410"/>
                    <a:pt x="13669" y="13359"/>
                  </a:cubicBezTo>
                  <a:cubicBezTo>
                    <a:pt x="13489" y="13270"/>
                    <a:pt x="13310" y="13170"/>
                    <a:pt x="13090" y="13050"/>
                  </a:cubicBezTo>
                  <a:cubicBezTo>
                    <a:pt x="13050" y="13020"/>
                    <a:pt x="13010" y="13000"/>
                    <a:pt x="12970" y="12980"/>
                  </a:cubicBezTo>
                  <a:lnTo>
                    <a:pt x="12950" y="12970"/>
                  </a:lnTo>
                  <a:lnTo>
                    <a:pt x="12930" y="12950"/>
                  </a:lnTo>
                  <a:cubicBezTo>
                    <a:pt x="12880" y="12930"/>
                    <a:pt x="12840" y="12900"/>
                    <a:pt x="12790" y="12880"/>
                  </a:cubicBezTo>
                  <a:cubicBezTo>
                    <a:pt x="12730" y="12840"/>
                    <a:pt x="12670" y="12810"/>
                    <a:pt x="12610" y="12770"/>
                  </a:cubicBezTo>
                  <a:lnTo>
                    <a:pt x="12590" y="12760"/>
                  </a:lnTo>
                  <a:cubicBezTo>
                    <a:pt x="12550" y="12740"/>
                    <a:pt x="12510" y="12720"/>
                    <a:pt x="12480" y="12700"/>
                  </a:cubicBezTo>
                  <a:cubicBezTo>
                    <a:pt x="12380" y="12650"/>
                    <a:pt x="12280" y="12600"/>
                    <a:pt x="12180" y="12540"/>
                  </a:cubicBezTo>
                  <a:lnTo>
                    <a:pt x="12160" y="12530"/>
                  </a:lnTo>
                  <a:lnTo>
                    <a:pt x="12151" y="12530"/>
                  </a:lnTo>
                  <a:lnTo>
                    <a:pt x="12140" y="12520"/>
                  </a:lnTo>
                  <a:cubicBezTo>
                    <a:pt x="12060" y="12470"/>
                    <a:pt x="11971" y="12420"/>
                    <a:pt x="11891" y="12371"/>
                  </a:cubicBezTo>
                  <a:cubicBezTo>
                    <a:pt x="11851" y="12351"/>
                    <a:pt x="11820" y="12331"/>
                    <a:pt x="11791" y="12311"/>
                  </a:cubicBezTo>
                  <a:lnTo>
                    <a:pt x="11780" y="12311"/>
                  </a:lnTo>
                  <a:cubicBezTo>
                    <a:pt x="11721" y="12271"/>
                    <a:pt x="11641" y="12220"/>
                    <a:pt x="11561" y="12171"/>
                  </a:cubicBezTo>
                  <a:cubicBezTo>
                    <a:pt x="11521" y="12151"/>
                    <a:pt x="11481" y="12120"/>
                    <a:pt x="11431" y="12100"/>
                  </a:cubicBezTo>
                  <a:lnTo>
                    <a:pt x="11411" y="12091"/>
                  </a:lnTo>
                  <a:lnTo>
                    <a:pt x="11401" y="12091"/>
                  </a:lnTo>
                  <a:lnTo>
                    <a:pt x="11391" y="12080"/>
                  </a:lnTo>
                  <a:cubicBezTo>
                    <a:pt x="11351" y="12060"/>
                    <a:pt x="11291" y="12031"/>
                    <a:pt x="11251" y="12000"/>
                  </a:cubicBezTo>
                  <a:cubicBezTo>
                    <a:pt x="11141" y="11941"/>
                    <a:pt x="11051" y="11881"/>
                    <a:pt x="10961" y="11811"/>
                  </a:cubicBezTo>
                  <a:cubicBezTo>
                    <a:pt x="10912" y="11781"/>
                    <a:pt x="10881" y="11761"/>
                    <a:pt x="10841" y="11731"/>
                  </a:cubicBezTo>
                  <a:lnTo>
                    <a:pt x="10832" y="11721"/>
                  </a:lnTo>
                  <a:cubicBezTo>
                    <a:pt x="10781" y="11691"/>
                    <a:pt x="10721" y="11651"/>
                    <a:pt x="10672" y="11611"/>
                  </a:cubicBezTo>
                  <a:cubicBezTo>
                    <a:pt x="10601" y="11561"/>
                    <a:pt x="10542" y="11501"/>
                    <a:pt x="10472" y="11431"/>
                  </a:cubicBezTo>
                  <a:lnTo>
                    <a:pt x="10422" y="11371"/>
                  </a:lnTo>
                  <a:lnTo>
                    <a:pt x="10352" y="11301"/>
                  </a:lnTo>
                  <a:lnTo>
                    <a:pt x="10342" y="11281"/>
                  </a:lnTo>
                  <a:lnTo>
                    <a:pt x="10332" y="11281"/>
                  </a:lnTo>
                  <a:cubicBezTo>
                    <a:pt x="10312" y="11251"/>
                    <a:pt x="10282" y="11221"/>
                    <a:pt x="10262" y="11201"/>
                  </a:cubicBezTo>
                  <a:lnTo>
                    <a:pt x="10272" y="11181"/>
                  </a:lnTo>
                  <a:close/>
                  <a:moveTo>
                    <a:pt x="38758" y="12431"/>
                  </a:moveTo>
                  <a:lnTo>
                    <a:pt x="38769" y="12440"/>
                  </a:lnTo>
                  <a:cubicBezTo>
                    <a:pt x="38769" y="12451"/>
                    <a:pt x="38769" y="12460"/>
                    <a:pt x="38778" y="12470"/>
                  </a:cubicBezTo>
                  <a:cubicBezTo>
                    <a:pt x="38778" y="12520"/>
                    <a:pt x="38778" y="12580"/>
                    <a:pt x="38769" y="12630"/>
                  </a:cubicBezTo>
                  <a:cubicBezTo>
                    <a:pt x="38769" y="12680"/>
                    <a:pt x="38758" y="12730"/>
                    <a:pt x="38749" y="12780"/>
                  </a:cubicBezTo>
                  <a:lnTo>
                    <a:pt x="38749" y="12790"/>
                  </a:lnTo>
                  <a:cubicBezTo>
                    <a:pt x="38738" y="12840"/>
                    <a:pt x="38729" y="12900"/>
                    <a:pt x="38709" y="12950"/>
                  </a:cubicBezTo>
                  <a:cubicBezTo>
                    <a:pt x="38698" y="12980"/>
                    <a:pt x="38678" y="13010"/>
                    <a:pt x="38669" y="13030"/>
                  </a:cubicBezTo>
                  <a:lnTo>
                    <a:pt x="38658" y="13040"/>
                  </a:lnTo>
                  <a:lnTo>
                    <a:pt x="38649" y="13040"/>
                  </a:lnTo>
                  <a:lnTo>
                    <a:pt x="38649" y="13050"/>
                  </a:lnTo>
                  <a:lnTo>
                    <a:pt x="38638" y="13060"/>
                  </a:lnTo>
                  <a:lnTo>
                    <a:pt x="38618" y="13080"/>
                  </a:lnTo>
                  <a:lnTo>
                    <a:pt x="38518" y="13130"/>
                  </a:lnTo>
                  <a:cubicBezTo>
                    <a:pt x="38389" y="13179"/>
                    <a:pt x="38239" y="13219"/>
                    <a:pt x="38069" y="13239"/>
                  </a:cubicBezTo>
                  <a:cubicBezTo>
                    <a:pt x="37899" y="13259"/>
                    <a:pt x="37729" y="13270"/>
                    <a:pt x="37579" y="13279"/>
                  </a:cubicBezTo>
                  <a:lnTo>
                    <a:pt x="37530" y="13279"/>
                  </a:lnTo>
                  <a:cubicBezTo>
                    <a:pt x="37450" y="13279"/>
                    <a:pt x="37370" y="13290"/>
                    <a:pt x="37290" y="13290"/>
                  </a:cubicBezTo>
                  <a:lnTo>
                    <a:pt x="37270" y="13290"/>
                  </a:lnTo>
                  <a:cubicBezTo>
                    <a:pt x="37170" y="13299"/>
                    <a:pt x="37060" y="13310"/>
                    <a:pt x="36950" y="13310"/>
                  </a:cubicBezTo>
                  <a:cubicBezTo>
                    <a:pt x="36820" y="13319"/>
                    <a:pt x="36680" y="13319"/>
                    <a:pt x="36630" y="13319"/>
                  </a:cubicBezTo>
                  <a:lnTo>
                    <a:pt x="36391" y="13319"/>
                  </a:lnTo>
                  <a:lnTo>
                    <a:pt x="36200" y="13330"/>
                  </a:lnTo>
                  <a:cubicBezTo>
                    <a:pt x="36071" y="13330"/>
                    <a:pt x="35940" y="13339"/>
                    <a:pt x="35821" y="13339"/>
                  </a:cubicBezTo>
                  <a:lnTo>
                    <a:pt x="35271" y="13339"/>
                  </a:lnTo>
                  <a:cubicBezTo>
                    <a:pt x="35101" y="13339"/>
                    <a:pt x="34921" y="13350"/>
                    <a:pt x="34722" y="13359"/>
                  </a:cubicBezTo>
                  <a:cubicBezTo>
                    <a:pt x="34512" y="13370"/>
                    <a:pt x="34322" y="13390"/>
                    <a:pt x="34142" y="13419"/>
                  </a:cubicBezTo>
                  <a:lnTo>
                    <a:pt x="34022" y="13439"/>
                  </a:lnTo>
                  <a:lnTo>
                    <a:pt x="33973" y="13439"/>
                  </a:lnTo>
                  <a:cubicBezTo>
                    <a:pt x="33853" y="13470"/>
                    <a:pt x="33702" y="13490"/>
                    <a:pt x="33573" y="13519"/>
                  </a:cubicBezTo>
                  <a:cubicBezTo>
                    <a:pt x="33393" y="13559"/>
                    <a:pt x="33223" y="13610"/>
                    <a:pt x="33063" y="13669"/>
                  </a:cubicBezTo>
                  <a:cubicBezTo>
                    <a:pt x="32973" y="13699"/>
                    <a:pt x="32883" y="13729"/>
                    <a:pt x="32823" y="13759"/>
                  </a:cubicBezTo>
                  <a:lnTo>
                    <a:pt x="32794" y="13769"/>
                  </a:lnTo>
                  <a:lnTo>
                    <a:pt x="32783" y="13769"/>
                  </a:lnTo>
                  <a:cubicBezTo>
                    <a:pt x="32743" y="13789"/>
                    <a:pt x="32663" y="13819"/>
                    <a:pt x="32594" y="13859"/>
                  </a:cubicBezTo>
                  <a:lnTo>
                    <a:pt x="32574" y="13859"/>
                  </a:lnTo>
                  <a:cubicBezTo>
                    <a:pt x="32563" y="13859"/>
                    <a:pt x="32543" y="13859"/>
                    <a:pt x="32534" y="13869"/>
                  </a:cubicBezTo>
                  <a:cubicBezTo>
                    <a:pt x="32523" y="13869"/>
                    <a:pt x="32503" y="13879"/>
                    <a:pt x="32494" y="13889"/>
                  </a:cubicBezTo>
                  <a:lnTo>
                    <a:pt x="32463" y="13899"/>
                  </a:lnTo>
                  <a:cubicBezTo>
                    <a:pt x="32443" y="13909"/>
                    <a:pt x="32423" y="13909"/>
                    <a:pt x="32403" y="13919"/>
                  </a:cubicBezTo>
                  <a:cubicBezTo>
                    <a:pt x="32383" y="13929"/>
                    <a:pt x="32363" y="13949"/>
                    <a:pt x="32343" y="13959"/>
                  </a:cubicBezTo>
                  <a:lnTo>
                    <a:pt x="32334" y="13969"/>
                  </a:lnTo>
                  <a:cubicBezTo>
                    <a:pt x="32264" y="14019"/>
                    <a:pt x="32204" y="14059"/>
                    <a:pt x="32144" y="14109"/>
                  </a:cubicBezTo>
                  <a:lnTo>
                    <a:pt x="32124" y="14119"/>
                  </a:lnTo>
                  <a:cubicBezTo>
                    <a:pt x="32054" y="14169"/>
                    <a:pt x="31994" y="14219"/>
                    <a:pt x="31934" y="14259"/>
                  </a:cubicBezTo>
                  <a:lnTo>
                    <a:pt x="31884" y="14299"/>
                  </a:lnTo>
                  <a:lnTo>
                    <a:pt x="31844" y="14329"/>
                  </a:lnTo>
                  <a:cubicBezTo>
                    <a:pt x="31784" y="14389"/>
                    <a:pt x="31724" y="14438"/>
                    <a:pt x="31664" y="14478"/>
                  </a:cubicBezTo>
                  <a:cubicBezTo>
                    <a:pt x="31524" y="14598"/>
                    <a:pt x="31404" y="14729"/>
                    <a:pt x="31304" y="14838"/>
                  </a:cubicBezTo>
                  <a:lnTo>
                    <a:pt x="31244" y="14898"/>
                  </a:lnTo>
                  <a:cubicBezTo>
                    <a:pt x="31164" y="14968"/>
                    <a:pt x="31104" y="15048"/>
                    <a:pt x="31045" y="15128"/>
                  </a:cubicBezTo>
                  <a:lnTo>
                    <a:pt x="31035" y="15128"/>
                  </a:lnTo>
                  <a:lnTo>
                    <a:pt x="30995" y="15178"/>
                  </a:lnTo>
                  <a:lnTo>
                    <a:pt x="30915" y="15258"/>
                  </a:lnTo>
                  <a:lnTo>
                    <a:pt x="30885" y="15288"/>
                  </a:lnTo>
                  <a:cubicBezTo>
                    <a:pt x="30835" y="15348"/>
                    <a:pt x="30775" y="15398"/>
                    <a:pt x="30725" y="15458"/>
                  </a:cubicBezTo>
                  <a:cubicBezTo>
                    <a:pt x="30695" y="15488"/>
                    <a:pt x="30675" y="15518"/>
                    <a:pt x="30645" y="15548"/>
                  </a:cubicBezTo>
                  <a:cubicBezTo>
                    <a:pt x="30615" y="15578"/>
                    <a:pt x="30585" y="15617"/>
                    <a:pt x="30545" y="15657"/>
                  </a:cubicBezTo>
                  <a:cubicBezTo>
                    <a:pt x="30485" y="15717"/>
                    <a:pt x="30415" y="15777"/>
                    <a:pt x="30345" y="15848"/>
                  </a:cubicBezTo>
                  <a:lnTo>
                    <a:pt x="30316" y="15877"/>
                  </a:lnTo>
                  <a:cubicBezTo>
                    <a:pt x="30285" y="15897"/>
                    <a:pt x="30265" y="15917"/>
                    <a:pt x="30245" y="15937"/>
                  </a:cubicBezTo>
                  <a:cubicBezTo>
                    <a:pt x="30205" y="15968"/>
                    <a:pt x="30176" y="16008"/>
                    <a:pt x="30156" y="16037"/>
                  </a:cubicBezTo>
                  <a:cubicBezTo>
                    <a:pt x="30145" y="16048"/>
                    <a:pt x="30136" y="16068"/>
                    <a:pt x="30125" y="16077"/>
                  </a:cubicBezTo>
                  <a:lnTo>
                    <a:pt x="30005" y="16197"/>
                  </a:lnTo>
                  <a:cubicBezTo>
                    <a:pt x="29965" y="16237"/>
                    <a:pt x="29916" y="16277"/>
                    <a:pt x="29876" y="16327"/>
                  </a:cubicBezTo>
                  <a:cubicBezTo>
                    <a:pt x="29836" y="16357"/>
                    <a:pt x="29796" y="16397"/>
                    <a:pt x="29756" y="16437"/>
                  </a:cubicBezTo>
                  <a:lnTo>
                    <a:pt x="29696" y="16497"/>
                  </a:lnTo>
                  <a:lnTo>
                    <a:pt x="29696" y="16507"/>
                  </a:lnTo>
                  <a:lnTo>
                    <a:pt x="29686" y="16517"/>
                  </a:lnTo>
                  <a:lnTo>
                    <a:pt x="29676" y="16527"/>
                  </a:lnTo>
                  <a:cubicBezTo>
                    <a:pt x="29636" y="16567"/>
                    <a:pt x="29586" y="16617"/>
                    <a:pt x="29536" y="16657"/>
                  </a:cubicBezTo>
                  <a:cubicBezTo>
                    <a:pt x="29466" y="16727"/>
                    <a:pt x="29386" y="16797"/>
                    <a:pt x="29316" y="16867"/>
                  </a:cubicBezTo>
                  <a:lnTo>
                    <a:pt x="29306" y="16876"/>
                  </a:lnTo>
                  <a:lnTo>
                    <a:pt x="29286" y="16887"/>
                  </a:lnTo>
                  <a:lnTo>
                    <a:pt x="29266" y="16907"/>
                  </a:lnTo>
                  <a:lnTo>
                    <a:pt x="29256" y="16916"/>
                  </a:lnTo>
                  <a:cubicBezTo>
                    <a:pt x="29196" y="16976"/>
                    <a:pt x="29137" y="17027"/>
                    <a:pt x="29077" y="17087"/>
                  </a:cubicBezTo>
                  <a:lnTo>
                    <a:pt x="28977" y="17187"/>
                  </a:lnTo>
                  <a:lnTo>
                    <a:pt x="28946" y="17207"/>
                  </a:lnTo>
                  <a:lnTo>
                    <a:pt x="28937" y="17216"/>
                  </a:lnTo>
                  <a:cubicBezTo>
                    <a:pt x="28846" y="17306"/>
                    <a:pt x="28757" y="17386"/>
                    <a:pt x="28657" y="17476"/>
                  </a:cubicBezTo>
                  <a:lnTo>
                    <a:pt x="28597" y="17536"/>
                  </a:lnTo>
                  <a:cubicBezTo>
                    <a:pt x="28547" y="17586"/>
                    <a:pt x="28497" y="17646"/>
                    <a:pt x="28437" y="17686"/>
                  </a:cubicBezTo>
                  <a:cubicBezTo>
                    <a:pt x="28357" y="17766"/>
                    <a:pt x="28277" y="17836"/>
                    <a:pt x="28197" y="17906"/>
                  </a:cubicBezTo>
                  <a:cubicBezTo>
                    <a:pt x="28047" y="18035"/>
                    <a:pt x="27898" y="18175"/>
                    <a:pt x="27727" y="18366"/>
                  </a:cubicBezTo>
                  <a:cubicBezTo>
                    <a:pt x="27647" y="18446"/>
                    <a:pt x="27578" y="18535"/>
                    <a:pt x="27518" y="18615"/>
                  </a:cubicBezTo>
                  <a:cubicBezTo>
                    <a:pt x="27487" y="18645"/>
                    <a:pt x="27468" y="18675"/>
                    <a:pt x="27438" y="18705"/>
                  </a:cubicBezTo>
                  <a:cubicBezTo>
                    <a:pt x="27398" y="18745"/>
                    <a:pt x="27358" y="18805"/>
                    <a:pt x="27308" y="18865"/>
                  </a:cubicBezTo>
                  <a:cubicBezTo>
                    <a:pt x="27238" y="18945"/>
                    <a:pt x="27148" y="19025"/>
                    <a:pt x="27078" y="19085"/>
                  </a:cubicBezTo>
                  <a:cubicBezTo>
                    <a:pt x="27038" y="19125"/>
                    <a:pt x="27008" y="19155"/>
                    <a:pt x="26968" y="19185"/>
                  </a:cubicBezTo>
                  <a:cubicBezTo>
                    <a:pt x="26898" y="19254"/>
                    <a:pt x="26818" y="19345"/>
                    <a:pt x="26758" y="19414"/>
                  </a:cubicBezTo>
                  <a:lnTo>
                    <a:pt x="26748" y="19425"/>
                  </a:lnTo>
                  <a:lnTo>
                    <a:pt x="26728" y="19434"/>
                  </a:lnTo>
                  <a:cubicBezTo>
                    <a:pt x="26708" y="19465"/>
                    <a:pt x="26679" y="19494"/>
                    <a:pt x="26648" y="19514"/>
                  </a:cubicBezTo>
                  <a:cubicBezTo>
                    <a:pt x="26559" y="19614"/>
                    <a:pt x="26459" y="19705"/>
                    <a:pt x="26379" y="19794"/>
                  </a:cubicBezTo>
                  <a:lnTo>
                    <a:pt x="26368" y="19794"/>
                  </a:lnTo>
                  <a:lnTo>
                    <a:pt x="26299" y="19864"/>
                  </a:lnTo>
                  <a:cubicBezTo>
                    <a:pt x="26249" y="19904"/>
                    <a:pt x="26199" y="19954"/>
                    <a:pt x="26129" y="20024"/>
                  </a:cubicBezTo>
                  <a:cubicBezTo>
                    <a:pt x="26079" y="20074"/>
                    <a:pt x="26029" y="20124"/>
                    <a:pt x="25979" y="20164"/>
                  </a:cubicBezTo>
                  <a:lnTo>
                    <a:pt x="25969" y="20174"/>
                  </a:lnTo>
                  <a:cubicBezTo>
                    <a:pt x="25969" y="20144"/>
                    <a:pt x="25979" y="20094"/>
                    <a:pt x="25979" y="20044"/>
                  </a:cubicBezTo>
                  <a:cubicBezTo>
                    <a:pt x="25979" y="20004"/>
                    <a:pt x="25969" y="19954"/>
                    <a:pt x="25959" y="19914"/>
                  </a:cubicBezTo>
                  <a:lnTo>
                    <a:pt x="25959" y="19894"/>
                  </a:lnTo>
                  <a:cubicBezTo>
                    <a:pt x="25949" y="19864"/>
                    <a:pt x="25939" y="19824"/>
                    <a:pt x="25939" y="19784"/>
                  </a:cubicBezTo>
                  <a:cubicBezTo>
                    <a:pt x="25939" y="19764"/>
                    <a:pt x="25929" y="19754"/>
                    <a:pt x="25939" y="19734"/>
                  </a:cubicBezTo>
                  <a:lnTo>
                    <a:pt x="25969" y="19705"/>
                  </a:lnTo>
                  <a:cubicBezTo>
                    <a:pt x="25979" y="19694"/>
                    <a:pt x="25989" y="19694"/>
                    <a:pt x="25989" y="19685"/>
                  </a:cubicBezTo>
                  <a:lnTo>
                    <a:pt x="26029" y="19654"/>
                  </a:lnTo>
                  <a:cubicBezTo>
                    <a:pt x="26039" y="19645"/>
                    <a:pt x="26049" y="19625"/>
                    <a:pt x="26069" y="19614"/>
                  </a:cubicBezTo>
                  <a:lnTo>
                    <a:pt x="26099" y="19585"/>
                  </a:lnTo>
                  <a:cubicBezTo>
                    <a:pt x="26129" y="19554"/>
                    <a:pt x="26159" y="19525"/>
                    <a:pt x="26189" y="19505"/>
                  </a:cubicBezTo>
                  <a:lnTo>
                    <a:pt x="26229" y="19474"/>
                  </a:lnTo>
                  <a:lnTo>
                    <a:pt x="26229" y="19465"/>
                  </a:lnTo>
                  <a:lnTo>
                    <a:pt x="26239" y="19465"/>
                  </a:lnTo>
                  <a:lnTo>
                    <a:pt x="26328" y="19374"/>
                  </a:lnTo>
                  <a:cubicBezTo>
                    <a:pt x="26348" y="19365"/>
                    <a:pt x="26359" y="19354"/>
                    <a:pt x="26379" y="19334"/>
                  </a:cubicBezTo>
                  <a:lnTo>
                    <a:pt x="26399" y="19314"/>
                  </a:lnTo>
                  <a:lnTo>
                    <a:pt x="26408" y="19305"/>
                  </a:lnTo>
                  <a:lnTo>
                    <a:pt x="26428" y="19294"/>
                  </a:lnTo>
                  <a:lnTo>
                    <a:pt x="26439" y="19274"/>
                  </a:lnTo>
                  <a:lnTo>
                    <a:pt x="26459" y="19254"/>
                  </a:lnTo>
                  <a:cubicBezTo>
                    <a:pt x="26548" y="19165"/>
                    <a:pt x="26648" y="19075"/>
                    <a:pt x="26728" y="18995"/>
                  </a:cubicBezTo>
                  <a:lnTo>
                    <a:pt x="26739" y="18985"/>
                  </a:lnTo>
                  <a:lnTo>
                    <a:pt x="26748" y="18965"/>
                  </a:lnTo>
                  <a:cubicBezTo>
                    <a:pt x="26838" y="18875"/>
                    <a:pt x="26938" y="18785"/>
                    <a:pt x="27028" y="18685"/>
                  </a:cubicBezTo>
                  <a:cubicBezTo>
                    <a:pt x="27068" y="18645"/>
                    <a:pt x="27108" y="18615"/>
                    <a:pt x="27148" y="18575"/>
                  </a:cubicBezTo>
                  <a:lnTo>
                    <a:pt x="27168" y="18565"/>
                  </a:lnTo>
                  <a:lnTo>
                    <a:pt x="27178" y="18545"/>
                  </a:lnTo>
                  <a:cubicBezTo>
                    <a:pt x="27228" y="18495"/>
                    <a:pt x="27278" y="18455"/>
                    <a:pt x="27328" y="18406"/>
                  </a:cubicBezTo>
                  <a:cubicBezTo>
                    <a:pt x="27438" y="18295"/>
                    <a:pt x="27538" y="18195"/>
                    <a:pt x="27607" y="18115"/>
                  </a:cubicBezTo>
                  <a:cubicBezTo>
                    <a:pt x="27687" y="18035"/>
                    <a:pt x="27778" y="17946"/>
                    <a:pt x="27898" y="17846"/>
                  </a:cubicBezTo>
                  <a:cubicBezTo>
                    <a:pt x="27977" y="17756"/>
                    <a:pt x="28087" y="17666"/>
                    <a:pt x="28187" y="17556"/>
                  </a:cubicBezTo>
                  <a:cubicBezTo>
                    <a:pt x="28287" y="17466"/>
                    <a:pt x="28367" y="17366"/>
                    <a:pt x="28467" y="17256"/>
                  </a:cubicBezTo>
                  <a:cubicBezTo>
                    <a:pt x="28557" y="17156"/>
                    <a:pt x="28647" y="17047"/>
                    <a:pt x="28737" y="16947"/>
                  </a:cubicBezTo>
                  <a:cubicBezTo>
                    <a:pt x="28797" y="16876"/>
                    <a:pt x="28846" y="16816"/>
                    <a:pt x="28906" y="16747"/>
                  </a:cubicBezTo>
                  <a:lnTo>
                    <a:pt x="28937" y="16707"/>
                  </a:lnTo>
                  <a:lnTo>
                    <a:pt x="28966" y="16667"/>
                  </a:lnTo>
                  <a:lnTo>
                    <a:pt x="28997" y="16647"/>
                  </a:lnTo>
                  <a:lnTo>
                    <a:pt x="29266" y="16317"/>
                  </a:lnTo>
                  <a:cubicBezTo>
                    <a:pt x="29326" y="16257"/>
                    <a:pt x="29386" y="16187"/>
                    <a:pt x="29446" y="16117"/>
                  </a:cubicBezTo>
                  <a:lnTo>
                    <a:pt x="29456" y="16097"/>
                  </a:lnTo>
                  <a:lnTo>
                    <a:pt x="29536" y="16008"/>
                  </a:lnTo>
                  <a:cubicBezTo>
                    <a:pt x="29616" y="15908"/>
                    <a:pt x="29716" y="15797"/>
                    <a:pt x="29836" y="15677"/>
                  </a:cubicBezTo>
                  <a:lnTo>
                    <a:pt x="29896" y="15617"/>
                  </a:lnTo>
                  <a:lnTo>
                    <a:pt x="29896" y="15608"/>
                  </a:lnTo>
                  <a:lnTo>
                    <a:pt x="29916" y="15588"/>
                  </a:lnTo>
                  <a:lnTo>
                    <a:pt x="29925" y="15578"/>
                  </a:lnTo>
                  <a:lnTo>
                    <a:pt x="29936" y="15568"/>
                  </a:lnTo>
                  <a:lnTo>
                    <a:pt x="29945" y="15558"/>
                  </a:lnTo>
                  <a:cubicBezTo>
                    <a:pt x="29996" y="15508"/>
                    <a:pt x="30056" y="15448"/>
                    <a:pt x="30105" y="15388"/>
                  </a:cubicBezTo>
                  <a:lnTo>
                    <a:pt x="30125" y="15358"/>
                  </a:lnTo>
                  <a:lnTo>
                    <a:pt x="30145" y="15348"/>
                  </a:lnTo>
                  <a:lnTo>
                    <a:pt x="30145" y="15338"/>
                  </a:lnTo>
                  <a:lnTo>
                    <a:pt x="30156" y="15328"/>
                  </a:lnTo>
                  <a:cubicBezTo>
                    <a:pt x="30236" y="15248"/>
                    <a:pt x="30316" y="15158"/>
                    <a:pt x="30385" y="15078"/>
                  </a:cubicBezTo>
                  <a:cubicBezTo>
                    <a:pt x="30515" y="14938"/>
                    <a:pt x="30625" y="14829"/>
                    <a:pt x="30715" y="14709"/>
                  </a:cubicBezTo>
                  <a:lnTo>
                    <a:pt x="30725" y="14698"/>
                  </a:lnTo>
                  <a:lnTo>
                    <a:pt x="30725" y="14689"/>
                  </a:lnTo>
                  <a:lnTo>
                    <a:pt x="30775" y="14629"/>
                  </a:lnTo>
                  <a:lnTo>
                    <a:pt x="30845" y="14538"/>
                  </a:lnTo>
                  <a:lnTo>
                    <a:pt x="30915" y="14449"/>
                  </a:lnTo>
                  <a:cubicBezTo>
                    <a:pt x="30975" y="14369"/>
                    <a:pt x="31075" y="14249"/>
                    <a:pt x="31164" y="14139"/>
                  </a:cubicBezTo>
                  <a:cubicBezTo>
                    <a:pt x="31255" y="14039"/>
                    <a:pt x="31355" y="13939"/>
                    <a:pt x="31455" y="13849"/>
                  </a:cubicBezTo>
                  <a:cubicBezTo>
                    <a:pt x="31544" y="13759"/>
                    <a:pt x="31634" y="13669"/>
                    <a:pt x="31764" y="13570"/>
                  </a:cubicBezTo>
                  <a:lnTo>
                    <a:pt x="31774" y="13559"/>
                  </a:lnTo>
                  <a:cubicBezTo>
                    <a:pt x="31864" y="13479"/>
                    <a:pt x="31974" y="13379"/>
                    <a:pt x="32074" y="13279"/>
                  </a:cubicBezTo>
                  <a:lnTo>
                    <a:pt x="32114" y="13239"/>
                  </a:lnTo>
                  <a:cubicBezTo>
                    <a:pt x="32164" y="13199"/>
                    <a:pt x="32204" y="13160"/>
                    <a:pt x="32244" y="13120"/>
                  </a:cubicBezTo>
                  <a:cubicBezTo>
                    <a:pt x="32284" y="13100"/>
                    <a:pt x="32314" y="13070"/>
                    <a:pt x="32354" y="13050"/>
                  </a:cubicBezTo>
                  <a:cubicBezTo>
                    <a:pt x="32454" y="13010"/>
                    <a:pt x="32554" y="12990"/>
                    <a:pt x="32643" y="12980"/>
                  </a:cubicBezTo>
                  <a:lnTo>
                    <a:pt x="32694" y="12970"/>
                  </a:lnTo>
                  <a:cubicBezTo>
                    <a:pt x="32833" y="12940"/>
                    <a:pt x="32943" y="12920"/>
                    <a:pt x="33053" y="12900"/>
                  </a:cubicBezTo>
                  <a:cubicBezTo>
                    <a:pt x="33113" y="12900"/>
                    <a:pt x="33173" y="12890"/>
                    <a:pt x="33233" y="12880"/>
                  </a:cubicBezTo>
                  <a:lnTo>
                    <a:pt x="33243" y="12880"/>
                  </a:lnTo>
                  <a:cubicBezTo>
                    <a:pt x="33313" y="12870"/>
                    <a:pt x="33373" y="12870"/>
                    <a:pt x="33443" y="12860"/>
                  </a:cubicBezTo>
                  <a:lnTo>
                    <a:pt x="33493" y="12850"/>
                  </a:lnTo>
                  <a:cubicBezTo>
                    <a:pt x="33602" y="12840"/>
                    <a:pt x="33722" y="12820"/>
                    <a:pt x="33842" y="12810"/>
                  </a:cubicBezTo>
                  <a:lnTo>
                    <a:pt x="34072" y="12810"/>
                  </a:lnTo>
                  <a:lnTo>
                    <a:pt x="34102" y="12800"/>
                  </a:lnTo>
                  <a:lnTo>
                    <a:pt x="34242" y="12800"/>
                  </a:lnTo>
                  <a:cubicBezTo>
                    <a:pt x="34342" y="12790"/>
                    <a:pt x="34452" y="12790"/>
                    <a:pt x="34552" y="12780"/>
                  </a:cubicBezTo>
                  <a:lnTo>
                    <a:pt x="34682" y="12770"/>
                  </a:lnTo>
                  <a:cubicBezTo>
                    <a:pt x="34832" y="12770"/>
                    <a:pt x="34961" y="12760"/>
                    <a:pt x="35092" y="12760"/>
                  </a:cubicBezTo>
                  <a:cubicBezTo>
                    <a:pt x="35161" y="12750"/>
                    <a:pt x="35221" y="12750"/>
                    <a:pt x="35291" y="12750"/>
                  </a:cubicBezTo>
                  <a:lnTo>
                    <a:pt x="35391" y="12750"/>
                  </a:lnTo>
                  <a:lnTo>
                    <a:pt x="35501" y="12740"/>
                  </a:lnTo>
                  <a:cubicBezTo>
                    <a:pt x="35701" y="12730"/>
                    <a:pt x="35911" y="12720"/>
                    <a:pt x="36060" y="12710"/>
                  </a:cubicBezTo>
                  <a:lnTo>
                    <a:pt x="36140" y="12710"/>
                  </a:lnTo>
                  <a:lnTo>
                    <a:pt x="36171" y="12700"/>
                  </a:lnTo>
                  <a:cubicBezTo>
                    <a:pt x="36220" y="12700"/>
                    <a:pt x="36271" y="12700"/>
                    <a:pt x="36320" y="12690"/>
                  </a:cubicBezTo>
                  <a:cubicBezTo>
                    <a:pt x="36450" y="12690"/>
                    <a:pt x="36590" y="12680"/>
                    <a:pt x="36740" y="12660"/>
                  </a:cubicBezTo>
                  <a:cubicBezTo>
                    <a:pt x="36820" y="12660"/>
                    <a:pt x="36920" y="12650"/>
                    <a:pt x="37000" y="12640"/>
                  </a:cubicBezTo>
                  <a:lnTo>
                    <a:pt x="37020" y="12640"/>
                  </a:lnTo>
                  <a:lnTo>
                    <a:pt x="37050" y="12630"/>
                  </a:lnTo>
                  <a:lnTo>
                    <a:pt x="37070" y="12630"/>
                  </a:lnTo>
                  <a:lnTo>
                    <a:pt x="37170" y="12620"/>
                  </a:lnTo>
                  <a:cubicBezTo>
                    <a:pt x="37259" y="12610"/>
                    <a:pt x="37419" y="12590"/>
                    <a:pt x="37590" y="12580"/>
                  </a:cubicBezTo>
                  <a:lnTo>
                    <a:pt x="37659" y="12570"/>
                  </a:lnTo>
                  <a:cubicBezTo>
                    <a:pt x="37759" y="12560"/>
                    <a:pt x="37889" y="12550"/>
                    <a:pt x="38009" y="12540"/>
                  </a:cubicBezTo>
                  <a:cubicBezTo>
                    <a:pt x="38139" y="12530"/>
                    <a:pt x="38279" y="12510"/>
                    <a:pt x="38429" y="12480"/>
                  </a:cubicBezTo>
                  <a:cubicBezTo>
                    <a:pt x="38449" y="12480"/>
                    <a:pt x="38478" y="12470"/>
                    <a:pt x="38509" y="12470"/>
                  </a:cubicBezTo>
                  <a:lnTo>
                    <a:pt x="38538" y="12460"/>
                  </a:lnTo>
                  <a:lnTo>
                    <a:pt x="38578" y="12451"/>
                  </a:lnTo>
                  <a:lnTo>
                    <a:pt x="38618" y="12451"/>
                  </a:lnTo>
                  <a:cubicBezTo>
                    <a:pt x="38658" y="12440"/>
                    <a:pt x="38698" y="12431"/>
                    <a:pt x="38738" y="12431"/>
                  </a:cubicBezTo>
                  <a:close/>
                  <a:moveTo>
                    <a:pt x="23851" y="19654"/>
                  </a:moveTo>
                  <a:cubicBezTo>
                    <a:pt x="23870" y="19665"/>
                    <a:pt x="23890" y="19685"/>
                    <a:pt x="23910" y="19694"/>
                  </a:cubicBezTo>
                  <a:cubicBezTo>
                    <a:pt x="23961" y="19714"/>
                    <a:pt x="24010" y="19734"/>
                    <a:pt x="24050" y="19754"/>
                  </a:cubicBezTo>
                  <a:lnTo>
                    <a:pt x="24061" y="19764"/>
                  </a:lnTo>
                  <a:lnTo>
                    <a:pt x="24081" y="19774"/>
                  </a:lnTo>
                  <a:cubicBezTo>
                    <a:pt x="24110" y="19784"/>
                    <a:pt x="24141" y="19794"/>
                    <a:pt x="24161" y="19814"/>
                  </a:cubicBezTo>
                  <a:cubicBezTo>
                    <a:pt x="24210" y="19834"/>
                    <a:pt x="24270" y="19864"/>
                    <a:pt x="24310" y="19894"/>
                  </a:cubicBezTo>
                  <a:lnTo>
                    <a:pt x="24321" y="19894"/>
                  </a:lnTo>
                  <a:cubicBezTo>
                    <a:pt x="24360" y="19914"/>
                    <a:pt x="24400" y="19944"/>
                    <a:pt x="24440" y="19964"/>
                  </a:cubicBezTo>
                  <a:cubicBezTo>
                    <a:pt x="24500" y="19994"/>
                    <a:pt x="24560" y="20024"/>
                    <a:pt x="24620" y="20044"/>
                  </a:cubicBezTo>
                  <a:cubicBezTo>
                    <a:pt x="24660" y="20064"/>
                    <a:pt x="24690" y="20084"/>
                    <a:pt x="24730" y="20094"/>
                  </a:cubicBezTo>
                  <a:cubicBezTo>
                    <a:pt x="24820" y="20144"/>
                    <a:pt x="24890" y="20184"/>
                    <a:pt x="25000" y="20244"/>
                  </a:cubicBezTo>
                  <a:cubicBezTo>
                    <a:pt x="25080" y="20294"/>
                    <a:pt x="25169" y="20334"/>
                    <a:pt x="25260" y="20374"/>
                  </a:cubicBezTo>
                  <a:lnTo>
                    <a:pt x="25269" y="20384"/>
                  </a:lnTo>
                  <a:cubicBezTo>
                    <a:pt x="25349" y="20424"/>
                    <a:pt x="25449" y="20473"/>
                    <a:pt x="25569" y="20493"/>
                  </a:cubicBezTo>
                  <a:cubicBezTo>
                    <a:pt x="25619" y="20513"/>
                    <a:pt x="25669" y="20524"/>
                    <a:pt x="25719" y="20533"/>
                  </a:cubicBezTo>
                  <a:cubicBezTo>
                    <a:pt x="25729" y="20533"/>
                    <a:pt x="25739" y="20533"/>
                    <a:pt x="25749" y="20544"/>
                  </a:cubicBezTo>
                  <a:lnTo>
                    <a:pt x="25849" y="20544"/>
                  </a:lnTo>
                  <a:cubicBezTo>
                    <a:pt x="25899" y="20544"/>
                    <a:pt x="25949" y="20533"/>
                    <a:pt x="25999" y="20513"/>
                  </a:cubicBezTo>
                  <a:cubicBezTo>
                    <a:pt x="25999" y="20553"/>
                    <a:pt x="26009" y="20593"/>
                    <a:pt x="26009" y="20633"/>
                  </a:cubicBezTo>
                  <a:cubicBezTo>
                    <a:pt x="26009" y="20653"/>
                    <a:pt x="26019" y="20684"/>
                    <a:pt x="26019" y="20704"/>
                  </a:cubicBezTo>
                  <a:cubicBezTo>
                    <a:pt x="26029" y="20733"/>
                    <a:pt x="26029" y="20753"/>
                    <a:pt x="26029" y="20773"/>
                  </a:cubicBezTo>
                  <a:cubicBezTo>
                    <a:pt x="26029" y="20824"/>
                    <a:pt x="26039" y="20873"/>
                    <a:pt x="26039" y="20933"/>
                  </a:cubicBezTo>
                  <a:cubicBezTo>
                    <a:pt x="26039" y="20953"/>
                    <a:pt x="26049" y="20973"/>
                    <a:pt x="26049" y="20993"/>
                  </a:cubicBezTo>
                  <a:cubicBezTo>
                    <a:pt x="26049" y="21043"/>
                    <a:pt x="26059" y="21093"/>
                    <a:pt x="26059" y="21143"/>
                  </a:cubicBezTo>
                  <a:cubicBezTo>
                    <a:pt x="26059" y="21153"/>
                    <a:pt x="26059" y="21173"/>
                    <a:pt x="26049" y="21183"/>
                  </a:cubicBezTo>
                  <a:cubicBezTo>
                    <a:pt x="26029" y="21183"/>
                    <a:pt x="26009" y="21173"/>
                    <a:pt x="25979" y="21163"/>
                  </a:cubicBezTo>
                  <a:cubicBezTo>
                    <a:pt x="25919" y="21143"/>
                    <a:pt x="25859" y="21113"/>
                    <a:pt x="25799" y="21083"/>
                  </a:cubicBezTo>
                  <a:lnTo>
                    <a:pt x="25769" y="21073"/>
                  </a:lnTo>
                  <a:lnTo>
                    <a:pt x="25759" y="21073"/>
                  </a:lnTo>
                  <a:lnTo>
                    <a:pt x="25749" y="21063"/>
                  </a:lnTo>
                  <a:cubicBezTo>
                    <a:pt x="25689" y="21043"/>
                    <a:pt x="25609" y="21003"/>
                    <a:pt x="25529" y="20973"/>
                  </a:cubicBezTo>
                  <a:cubicBezTo>
                    <a:pt x="25489" y="20963"/>
                    <a:pt x="25449" y="20943"/>
                    <a:pt x="25409" y="20933"/>
                  </a:cubicBezTo>
                  <a:lnTo>
                    <a:pt x="25400" y="20933"/>
                  </a:lnTo>
                  <a:cubicBezTo>
                    <a:pt x="25340" y="20913"/>
                    <a:pt x="25289" y="20893"/>
                    <a:pt x="25229" y="20873"/>
                  </a:cubicBezTo>
                  <a:cubicBezTo>
                    <a:pt x="25180" y="20844"/>
                    <a:pt x="25129" y="20824"/>
                    <a:pt x="25089" y="20804"/>
                  </a:cubicBezTo>
                  <a:lnTo>
                    <a:pt x="25080" y="20804"/>
                  </a:lnTo>
                  <a:cubicBezTo>
                    <a:pt x="25050" y="20784"/>
                    <a:pt x="25010" y="20764"/>
                    <a:pt x="24980" y="20753"/>
                  </a:cubicBezTo>
                  <a:lnTo>
                    <a:pt x="24940" y="20733"/>
                  </a:lnTo>
                  <a:lnTo>
                    <a:pt x="24890" y="20713"/>
                  </a:lnTo>
                  <a:cubicBezTo>
                    <a:pt x="24810" y="20673"/>
                    <a:pt x="24740" y="20633"/>
                    <a:pt x="24680" y="20604"/>
                  </a:cubicBezTo>
                  <a:cubicBezTo>
                    <a:pt x="24610" y="20564"/>
                    <a:pt x="24550" y="20533"/>
                    <a:pt x="24490" y="20504"/>
                  </a:cubicBezTo>
                  <a:lnTo>
                    <a:pt x="24440" y="20484"/>
                  </a:lnTo>
                  <a:lnTo>
                    <a:pt x="24430" y="20473"/>
                  </a:lnTo>
                  <a:cubicBezTo>
                    <a:pt x="24330" y="20424"/>
                    <a:pt x="24221" y="20374"/>
                    <a:pt x="24121" y="20324"/>
                  </a:cubicBezTo>
                  <a:cubicBezTo>
                    <a:pt x="24050" y="20284"/>
                    <a:pt x="23981" y="20244"/>
                    <a:pt x="23921" y="20204"/>
                  </a:cubicBezTo>
                  <a:lnTo>
                    <a:pt x="23921" y="20194"/>
                  </a:lnTo>
                  <a:cubicBezTo>
                    <a:pt x="23921" y="20144"/>
                    <a:pt x="23910" y="20094"/>
                    <a:pt x="23901" y="20044"/>
                  </a:cubicBezTo>
                  <a:lnTo>
                    <a:pt x="23901" y="20014"/>
                  </a:lnTo>
                  <a:lnTo>
                    <a:pt x="23881" y="19894"/>
                  </a:lnTo>
                  <a:cubicBezTo>
                    <a:pt x="23881" y="19834"/>
                    <a:pt x="23870" y="19774"/>
                    <a:pt x="23861" y="19714"/>
                  </a:cubicBezTo>
                  <a:cubicBezTo>
                    <a:pt x="23861" y="19694"/>
                    <a:pt x="23851" y="19674"/>
                    <a:pt x="23851" y="19654"/>
                  </a:cubicBezTo>
                  <a:close/>
                  <a:moveTo>
                    <a:pt x="38669" y="13350"/>
                  </a:moveTo>
                  <a:lnTo>
                    <a:pt x="38669" y="13359"/>
                  </a:lnTo>
                  <a:cubicBezTo>
                    <a:pt x="38678" y="13379"/>
                    <a:pt x="38678" y="13410"/>
                    <a:pt x="38689" y="13430"/>
                  </a:cubicBezTo>
                  <a:lnTo>
                    <a:pt x="38689" y="13439"/>
                  </a:lnTo>
                  <a:lnTo>
                    <a:pt x="38689" y="13450"/>
                  </a:lnTo>
                  <a:cubicBezTo>
                    <a:pt x="38698" y="13459"/>
                    <a:pt x="38698" y="13459"/>
                    <a:pt x="38698" y="13470"/>
                  </a:cubicBezTo>
                  <a:lnTo>
                    <a:pt x="38698" y="13599"/>
                  </a:lnTo>
                  <a:lnTo>
                    <a:pt x="38698" y="13610"/>
                  </a:lnTo>
                  <a:lnTo>
                    <a:pt x="38698" y="13619"/>
                  </a:lnTo>
                  <a:cubicBezTo>
                    <a:pt x="38689" y="13689"/>
                    <a:pt x="38689" y="13769"/>
                    <a:pt x="38678" y="13819"/>
                  </a:cubicBezTo>
                  <a:cubicBezTo>
                    <a:pt x="38678" y="13849"/>
                    <a:pt x="38678" y="13869"/>
                    <a:pt x="38669" y="13899"/>
                  </a:cubicBezTo>
                  <a:lnTo>
                    <a:pt x="38669" y="13909"/>
                  </a:lnTo>
                  <a:lnTo>
                    <a:pt x="38669" y="13929"/>
                  </a:lnTo>
                  <a:cubicBezTo>
                    <a:pt x="38669" y="13949"/>
                    <a:pt x="38658" y="13979"/>
                    <a:pt x="38658" y="13999"/>
                  </a:cubicBezTo>
                  <a:cubicBezTo>
                    <a:pt x="38658" y="14019"/>
                    <a:pt x="38649" y="14039"/>
                    <a:pt x="38649" y="14059"/>
                  </a:cubicBezTo>
                  <a:lnTo>
                    <a:pt x="38609" y="14079"/>
                  </a:lnTo>
                  <a:lnTo>
                    <a:pt x="38589" y="14089"/>
                  </a:lnTo>
                  <a:lnTo>
                    <a:pt x="38578" y="14099"/>
                  </a:lnTo>
                  <a:cubicBezTo>
                    <a:pt x="38569" y="14109"/>
                    <a:pt x="38549" y="14119"/>
                    <a:pt x="38529" y="14129"/>
                  </a:cubicBezTo>
                  <a:cubicBezTo>
                    <a:pt x="38518" y="14139"/>
                    <a:pt x="38498" y="14149"/>
                    <a:pt x="38478" y="14159"/>
                  </a:cubicBezTo>
                  <a:lnTo>
                    <a:pt x="38458" y="14169"/>
                  </a:lnTo>
                  <a:lnTo>
                    <a:pt x="38449" y="14179"/>
                  </a:lnTo>
                  <a:cubicBezTo>
                    <a:pt x="38418" y="14199"/>
                    <a:pt x="38378" y="14229"/>
                    <a:pt x="38339" y="14249"/>
                  </a:cubicBezTo>
                  <a:cubicBezTo>
                    <a:pt x="38239" y="14309"/>
                    <a:pt x="38139" y="14369"/>
                    <a:pt x="38039" y="14418"/>
                  </a:cubicBezTo>
                  <a:lnTo>
                    <a:pt x="38029" y="14418"/>
                  </a:lnTo>
                  <a:lnTo>
                    <a:pt x="37999" y="14438"/>
                  </a:lnTo>
                  <a:lnTo>
                    <a:pt x="37929" y="14478"/>
                  </a:lnTo>
                  <a:cubicBezTo>
                    <a:pt x="37789" y="14558"/>
                    <a:pt x="37639" y="14629"/>
                    <a:pt x="37519" y="14698"/>
                  </a:cubicBezTo>
                  <a:lnTo>
                    <a:pt x="37510" y="14698"/>
                  </a:lnTo>
                  <a:lnTo>
                    <a:pt x="37490" y="14709"/>
                  </a:lnTo>
                  <a:lnTo>
                    <a:pt x="37470" y="14718"/>
                  </a:lnTo>
                  <a:lnTo>
                    <a:pt x="37450" y="14729"/>
                  </a:lnTo>
                  <a:cubicBezTo>
                    <a:pt x="37339" y="14789"/>
                    <a:pt x="37219" y="14849"/>
                    <a:pt x="37110" y="14908"/>
                  </a:cubicBezTo>
                  <a:cubicBezTo>
                    <a:pt x="36830" y="15058"/>
                    <a:pt x="36540" y="15218"/>
                    <a:pt x="36280" y="15378"/>
                  </a:cubicBezTo>
                  <a:cubicBezTo>
                    <a:pt x="36160" y="15448"/>
                    <a:pt x="36020" y="15538"/>
                    <a:pt x="35861" y="15637"/>
                  </a:cubicBezTo>
                  <a:cubicBezTo>
                    <a:pt x="35701" y="15737"/>
                    <a:pt x="35581" y="15808"/>
                    <a:pt x="35451" y="15888"/>
                  </a:cubicBezTo>
                  <a:cubicBezTo>
                    <a:pt x="35381" y="15937"/>
                    <a:pt x="35311" y="15977"/>
                    <a:pt x="35241" y="16017"/>
                  </a:cubicBezTo>
                  <a:lnTo>
                    <a:pt x="35221" y="16028"/>
                  </a:lnTo>
                  <a:cubicBezTo>
                    <a:pt x="35152" y="16068"/>
                    <a:pt x="35092" y="16097"/>
                    <a:pt x="35032" y="16137"/>
                  </a:cubicBezTo>
                  <a:cubicBezTo>
                    <a:pt x="34941" y="16187"/>
                    <a:pt x="34852" y="16247"/>
                    <a:pt x="34772" y="16297"/>
                  </a:cubicBezTo>
                  <a:lnTo>
                    <a:pt x="34752" y="16307"/>
                  </a:lnTo>
                  <a:lnTo>
                    <a:pt x="34612" y="16397"/>
                  </a:lnTo>
                  <a:cubicBezTo>
                    <a:pt x="34492" y="16477"/>
                    <a:pt x="34362" y="16557"/>
                    <a:pt x="34222" y="16647"/>
                  </a:cubicBezTo>
                  <a:lnTo>
                    <a:pt x="34152" y="16697"/>
                  </a:lnTo>
                  <a:lnTo>
                    <a:pt x="34142" y="16697"/>
                  </a:lnTo>
                  <a:cubicBezTo>
                    <a:pt x="34032" y="16767"/>
                    <a:pt x="33922" y="16847"/>
                    <a:pt x="33802" y="16907"/>
                  </a:cubicBezTo>
                  <a:lnTo>
                    <a:pt x="33673" y="16987"/>
                  </a:lnTo>
                  <a:lnTo>
                    <a:pt x="33373" y="17167"/>
                  </a:lnTo>
                  <a:cubicBezTo>
                    <a:pt x="33233" y="17247"/>
                    <a:pt x="33103" y="17326"/>
                    <a:pt x="32973" y="17406"/>
                  </a:cubicBezTo>
                  <a:lnTo>
                    <a:pt x="32763" y="17536"/>
                  </a:lnTo>
                  <a:lnTo>
                    <a:pt x="32554" y="17666"/>
                  </a:lnTo>
                  <a:cubicBezTo>
                    <a:pt x="32394" y="17756"/>
                    <a:pt x="32264" y="17836"/>
                    <a:pt x="32134" y="17906"/>
                  </a:cubicBezTo>
                  <a:lnTo>
                    <a:pt x="32044" y="17956"/>
                  </a:lnTo>
                  <a:cubicBezTo>
                    <a:pt x="31944" y="18006"/>
                    <a:pt x="31824" y="18075"/>
                    <a:pt x="31704" y="18146"/>
                  </a:cubicBezTo>
                  <a:cubicBezTo>
                    <a:pt x="31634" y="18186"/>
                    <a:pt x="31555" y="18226"/>
                    <a:pt x="31484" y="18275"/>
                  </a:cubicBezTo>
                  <a:lnTo>
                    <a:pt x="31424" y="18315"/>
                  </a:lnTo>
                  <a:cubicBezTo>
                    <a:pt x="31375" y="18346"/>
                    <a:pt x="31335" y="18366"/>
                    <a:pt x="31295" y="18395"/>
                  </a:cubicBezTo>
                  <a:cubicBezTo>
                    <a:pt x="31164" y="18475"/>
                    <a:pt x="31025" y="18555"/>
                    <a:pt x="30875" y="18645"/>
                  </a:cubicBezTo>
                  <a:cubicBezTo>
                    <a:pt x="30785" y="18695"/>
                    <a:pt x="30695" y="18745"/>
                    <a:pt x="30595" y="18795"/>
                  </a:cubicBezTo>
                  <a:lnTo>
                    <a:pt x="30585" y="18805"/>
                  </a:lnTo>
                  <a:cubicBezTo>
                    <a:pt x="30535" y="18825"/>
                    <a:pt x="30485" y="18855"/>
                    <a:pt x="30445" y="18885"/>
                  </a:cubicBezTo>
                  <a:cubicBezTo>
                    <a:pt x="30296" y="18965"/>
                    <a:pt x="30156" y="19045"/>
                    <a:pt x="30025" y="19125"/>
                  </a:cubicBezTo>
                  <a:cubicBezTo>
                    <a:pt x="29985" y="19145"/>
                    <a:pt x="29936" y="19175"/>
                    <a:pt x="29896" y="19205"/>
                  </a:cubicBezTo>
                  <a:lnTo>
                    <a:pt x="29886" y="19215"/>
                  </a:lnTo>
                  <a:cubicBezTo>
                    <a:pt x="29796" y="19265"/>
                    <a:pt x="29716" y="19314"/>
                    <a:pt x="29626" y="19365"/>
                  </a:cubicBezTo>
                  <a:cubicBezTo>
                    <a:pt x="29516" y="19425"/>
                    <a:pt x="29406" y="19485"/>
                    <a:pt x="29306" y="19534"/>
                  </a:cubicBezTo>
                  <a:lnTo>
                    <a:pt x="29266" y="19554"/>
                  </a:lnTo>
                  <a:lnTo>
                    <a:pt x="29196" y="19594"/>
                  </a:lnTo>
                  <a:cubicBezTo>
                    <a:pt x="29037" y="19685"/>
                    <a:pt x="28877" y="19774"/>
                    <a:pt x="28757" y="19844"/>
                  </a:cubicBezTo>
                  <a:lnTo>
                    <a:pt x="28597" y="19934"/>
                  </a:lnTo>
                  <a:lnTo>
                    <a:pt x="28577" y="19944"/>
                  </a:lnTo>
                  <a:cubicBezTo>
                    <a:pt x="28397" y="20054"/>
                    <a:pt x="28147" y="20204"/>
                    <a:pt x="27907" y="20344"/>
                  </a:cubicBezTo>
                  <a:cubicBezTo>
                    <a:pt x="27838" y="20374"/>
                    <a:pt x="27778" y="20404"/>
                    <a:pt x="27707" y="20444"/>
                  </a:cubicBezTo>
                  <a:lnTo>
                    <a:pt x="27687" y="20453"/>
                  </a:lnTo>
                  <a:cubicBezTo>
                    <a:pt x="27627" y="20484"/>
                    <a:pt x="27547" y="20524"/>
                    <a:pt x="27478" y="20564"/>
                  </a:cubicBezTo>
                  <a:cubicBezTo>
                    <a:pt x="27348" y="20633"/>
                    <a:pt x="27218" y="20713"/>
                    <a:pt x="27098" y="20793"/>
                  </a:cubicBezTo>
                  <a:lnTo>
                    <a:pt x="27088" y="20793"/>
                  </a:lnTo>
                  <a:lnTo>
                    <a:pt x="27078" y="20804"/>
                  </a:lnTo>
                  <a:lnTo>
                    <a:pt x="27058" y="20813"/>
                  </a:lnTo>
                  <a:cubicBezTo>
                    <a:pt x="26968" y="20873"/>
                    <a:pt x="26878" y="20933"/>
                    <a:pt x="26778" y="20983"/>
                  </a:cubicBezTo>
                  <a:cubicBezTo>
                    <a:pt x="26739" y="21013"/>
                    <a:pt x="26699" y="21033"/>
                    <a:pt x="26648" y="21053"/>
                  </a:cubicBezTo>
                  <a:cubicBezTo>
                    <a:pt x="26608" y="21073"/>
                    <a:pt x="26568" y="21083"/>
                    <a:pt x="26519" y="21103"/>
                  </a:cubicBezTo>
                  <a:cubicBezTo>
                    <a:pt x="26508" y="21113"/>
                    <a:pt x="26488" y="21123"/>
                    <a:pt x="26479" y="21123"/>
                  </a:cubicBezTo>
                  <a:cubicBezTo>
                    <a:pt x="26388" y="21163"/>
                    <a:pt x="26308" y="21193"/>
                    <a:pt x="26219" y="21213"/>
                  </a:cubicBezTo>
                  <a:lnTo>
                    <a:pt x="26159" y="21213"/>
                  </a:lnTo>
                  <a:cubicBezTo>
                    <a:pt x="26159" y="21183"/>
                    <a:pt x="26159" y="21143"/>
                    <a:pt x="26149" y="21113"/>
                  </a:cubicBezTo>
                  <a:cubicBezTo>
                    <a:pt x="26149" y="21063"/>
                    <a:pt x="26139" y="21013"/>
                    <a:pt x="26139" y="20963"/>
                  </a:cubicBezTo>
                  <a:cubicBezTo>
                    <a:pt x="26129" y="20873"/>
                    <a:pt x="26119" y="20773"/>
                    <a:pt x="26099" y="20673"/>
                  </a:cubicBezTo>
                  <a:cubicBezTo>
                    <a:pt x="26099" y="20644"/>
                    <a:pt x="26089" y="20604"/>
                    <a:pt x="26089" y="20573"/>
                  </a:cubicBezTo>
                  <a:cubicBezTo>
                    <a:pt x="26079" y="20544"/>
                    <a:pt x="26079" y="20513"/>
                    <a:pt x="26079" y="20484"/>
                  </a:cubicBezTo>
                  <a:cubicBezTo>
                    <a:pt x="26099" y="20464"/>
                    <a:pt x="26129" y="20444"/>
                    <a:pt x="26149" y="20424"/>
                  </a:cubicBezTo>
                  <a:lnTo>
                    <a:pt x="26169" y="20414"/>
                  </a:lnTo>
                  <a:lnTo>
                    <a:pt x="26279" y="20304"/>
                  </a:lnTo>
                  <a:lnTo>
                    <a:pt x="26288" y="20294"/>
                  </a:lnTo>
                  <a:lnTo>
                    <a:pt x="26299" y="20284"/>
                  </a:lnTo>
                  <a:lnTo>
                    <a:pt x="26308" y="20274"/>
                  </a:lnTo>
                  <a:lnTo>
                    <a:pt x="26319" y="20264"/>
                  </a:lnTo>
                  <a:cubicBezTo>
                    <a:pt x="26379" y="20204"/>
                    <a:pt x="26439" y="20134"/>
                    <a:pt x="26508" y="20074"/>
                  </a:cubicBezTo>
                  <a:lnTo>
                    <a:pt x="26568" y="20014"/>
                  </a:lnTo>
                  <a:cubicBezTo>
                    <a:pt x="26599" y="19984"/>
                    <a:pt x="26628" y="19954"/>
                    <a:pt x="26659" y="19934"/>
                  </a:cubicBezTo>
                  <a:lnTo>
                    <a:pt x="26668" y="19924"/>
                  </a:lnTo>
                  <a:lnTo>
                    <a:pt x="26728" y="19894"/>
                  </a:lnTo>
                  <a:lnTo>
                    <a:pt x="26788" y="19864"/>
                  </a:lnTo>
                  <a:lnTo>
                    <a:pt x="26838" y="19834"/>
                  </a:lnTo>
                  <a:lnTo>
                    <a:pt x="26878" y="19814"/>
                  </a:lnTo>
                  <a:cubicBezTo>
                    <a:pt x="26938" y="19784"/>
                    <a:pt x="27008" y="19754"/>
                    <a:pt x="27078" y="19714"/>
                  </a:cubicBezTo>
                  <a:cubicBezTo>
                    <a:pt x="27168" y="19674"/>
                    <a:pt x="27258" y="19634"/>
                    <a:pt x="27358" y="19585"/>
                  </a:cubicBezTo>
                  <a:lnTo>
                    <a:pt x="27388" y="19565"/>
                  </a:lnTo>
                  <a:cubicBezTo>
                    <a:pt x="27418" y="19554"/>
                    <a:pt x="27438" y="19545"/>
                    <a:pt x="27458" y="19534"/>
                  </a:cubicBezTo>
                  <a:cubicBezTo>
                    <a:pt x="27598" y="19474"/>
                    <a:pt x="27727" y="19405"/>
                    <a:pt x="27858" y="19345"/>
                  </a:cubicBezTo>
                  <a:cubicBezTo>
                    <a:pt x="27947" y="19305"/>
                    <a:pt x="28027" y="19254"/>
                    <a:pt x="28107" y="19215"/>
                  </a:cubicBezTo>
                  <a:lnTo>
                    <a:pt x="28117" y="19205"/>
                  </a:lnTo>
                  <a:lnTo>
                    <a:pt x="28237" y="19145"/>
                  </a:lnTo>
                  <a:cubicBezTo>
                    <a:pt x="28317" y="19105"/>
                    <a:pt x="28387" y="19065"/>
                    <a:pt x="28457" y="19025"/>
                  </a:cubicBezTo>
                  <a:lnTo>
                    <a:pt x="28617" y="18945"/>
                  </a:lnTo>
                  <a:lnTo>
                    <a:pt x="28717" y="18895"/>
                  </a:lnTo>
                  <a:cubicBezTo>
                    <a:pt x="28906" y="18795"/>
                    <a:pt x="29157" y="18665"/>
                    <a:pt x="29386" y="18535"/>
                  </a:cubicBezTo>
                  <a:lnTo>
                    <a:pt x="29656" y="18386"/>
                  </a:lnTo>
                  <a:lnTo>
                    <a:pt x="29676" y="18366"/>
                  </a:lnTo>
                  <a:lnTo>
                    <a:pt x="29696" y="18366"/>
                  </a:lnTo>
                  <a:lnTo>
                    <a:pt x="29696" y="18355"/>
                  </a:lnTo>
                  <a:cubicBezTo>
                    <a:pt x="29866" y="18266"/>
                    <a:pt x="30025" y="18175"/>
                    <a:pt x="30176" y="18086"/>
                  </a:cubicBezTo>
                  <a:lnTo>
                    <a:pt x="30376" y="17976"/>
                  </a:lnTo>
                  <a:lnTo>
                    <a:pt x="30405" y="17966"/>
                  </a:lnTo>
                  <a:lnTo>
                    <a:pt x="30415" y="17956"/>
                  </a:lnTo>
                  <a:lnTo>
                    <a:pt x="30445" y="17936"/>
                  </a:lnTo>
                  <a:cubicBezTo>
                    <a:pt x="30625" y="17846"/>
                    <a:pt x="30795" y="17746"/>
                    <a:pt x="30965" y="17656"/>
                  </a:cubicBezTo>
                  <a:lnTo>
                    <a:pt x="30975" y="17646"/>
                  </a:lnTo>
                  <a:lnTo>
                    <a:pt x="30995" y="17646"/>
                  </a:lnTo>
                  <a:lnTo>
                    <a:pt x="31005" y="17636"/>
                  </a:lnTo>
                  <a:lnTo>
                    <a:pt x="31035" y="17616"/>
                  </a:lnTo>
                  <a:cubicBezTo>
                    <a:pt x="31244" y="17506"/>
                    <a:pt x="31484" y="17376"/>
                    <a:pt x="31714" y="17247"/>
                  </a:cubicBezTo>
                  <a:cubicBezTo>
                    <a:pt x="31814" y="17196"/>
                    <a:pt x="31914" y="17136"/>
                    <a:pt x="32024" y="17076"/>
                  </a:cubicBezTo>
                  <a:lnTo>
                    <a:pt x="32054" y="17056"/>
                  </a:lnTo>
                  <a:lnTo>
                    <a:pt x="32064" y="17056"/>
                  </a:lnTo>
                  <a:lnTo>
                    <a:pt x="32084" y="17047"/>
                  </a:lnTo>
                  <a:lnTo>
                    <a:pt x="32084" y="17036"/>
                  </a:lnTo>
                  <a:cubicBezTo>
                    <a:pt x="32224" y="16956"/>
                    <a:pt x="32363" y="16876"/>
                    <a:pt x="32514" y="16797"/>
                  </a:cubicBezTo>
                  <a:cubicBezTo>
                    <a:pt x="32594" y="16757"/>
                    <a:pt x="32683" y="16717"/>
                    <a:pt x="32754" y="16677"/>
                  </a:cubicBezTo>
                  <a:lnTo>
                    <a:pt x="32774" y="16667"/>
                  </a:lnTo>
                  <a:lnTo>
                    <a:pt x="32794" y="16657"/>
                  </a:lnTo>
                  <a:cubicBezTo>
                    <a:pt x="32823" y="16637"/>
                    <a:pt x="32863" y="16627"/>
                    <a:pt x="32903" y="16607"/>
                  </a:cubicBezTo>
                  <a:cubicBezTo>
                    <a:pt x="33023" y="16547"/>
                    <a:pt x="33153" y="16477"/>
                    <a:pt x="33253" y="16417"/>
                  </a:cubicBezTo>
                  <a:lnTo>
                    <a:pt x="33293" y="16397"/>
                  </a:lnTo>
                  <a:lnTo>
                    <a:pt x="33562" y="16247"/>
                  </a:lnTo>
                  <a:lnTo>
                    <a:pt x="33613" y="16217"/>
                  </a:lnTo>
                  <a:lnTo>
                    <a:pt x="33622" y="16217"/>
                  </a:lnTo>
                  <a:lnTo>
                    <a:pt x="33662" y="16197"/>
                  </a:lnTo>
                  <a:cubicBezTo>
                    <a:pt x="33802" y="16117"/>
                    <a:pt x="33933" y="16048"/>
                    <a:pt x="34052" y="15977"/>
                  </a:cubicBezTo>
                  <a:cubicBezTo>
                    <a:pt x="34142" y="15937"/>
                    <a:pt x="34222" y="15888"/>
                    <a:pt x="34302" y="15848"/>
                  </a:cubicBezTo>
                  <a:lnTo>
                    <a:pt x="34322" y="15837"/>
                  </a:lnTo>
                  <a:cubicBezTo>
                    <a:pt x="34492" y="15757"/>
                    <a:pt x="34662" y="15668"/>
                    <a:pt x="34821" y="15568"/>
                  </a:cubicBezTo>
                  <a:cubicBezTo>
                    <a:pt x="34881" y="15538"/>
                    <a:pt x="34932" y="15498"/>
                    <a:pt x="34981" y="15468"/>
                  </a:cubicBezTo>
                  <a:lnTo>
                    <a:pt x="35012" y="15458"/>
                  </a:lnTo>
                  <a:lnTo>
                    <a:pt x="35021" y="15448"/>
                  </a:lnTo>
                  <a:cubicBezTo>
                    <a:pt x="35081" y="15408"/>
                    <a:pt x="35141" y="15368"/>
                    <a:pt x="35201" y="15338"/>
                  </a:cubicBezTo>
                  <a:cubicBezTo>
                    <a:pt x="35301" y="15278"/>
                    <a:pt x="35401" y="15228"/>
                    <a:pt x="35481" y="15178"/>
                  </a:cubicBezTo>
                  <a:lnTo>
                    <a:pt x="35491" y="15178"/>
                  </a:lnTo>
                  <a:lnTo>
                    <a:pt x="35581" y="15128"/>
                  </a:lnTo>
                  <a:lnTo>
                    <a:pt x="35591" y="15118"/>
                  </a:lnTo>
                  <a:cubicBezTo>
                    <a:pt x="35711" y="15058"/>
                    <a:pt x="35841" y="14988"/>
                    <a:pt x="35971" y="14908"/>
                  </a:cubicBezTo>
                  <a:cubicBezTo>
                    <a:pt x="36011" y="14878"/>
                    <a:pt x="36040" y="14858"/>
                    <a:pt x="36080" y="14838"/>
                  </a:cubicBezTo>
                  <a:lnTo>
                    <a:pt x="36100" y="14829"/>
                  </a:lnTo>
                  <a:lnTo>
                    <a:pt x="36111" y="14818"/>
                  </a:lnTo>
                  <a:cubicBezTo>
                    <a:pt x="36180" y="14778"/>
                    <a:pt x="36260" y="14718"/>
                    <a:pt x="36340" y="14678"/>
                  </a:cubicBezTo>
                  <a:cubicBezTo>
                    <a:pt x="36590" y="14538"/>
                    <a:pt x="36840" y="14389"/>
                    <a:pt x="37110" y="14249"/>
                  </a:cubicBezTo>
                  <a:cubicBezTo>
                    <a:pt x="37159" y="14219"/>
                    <a:pt x="37210" y="14199"/>
                    <a:pt x="37259" y="14169"/>
                  </a:cubicBezTo>
                  <a:cubicBezTo>
                    <a:pt x="37310" y="14149"/>
                    <a:pt x="37350" y="14119"/>
                    <a:pt x="37399" y="14089"/>
                  </a:cubicBezTo>
                  <a:cubicBezTo>
                    <a:pt x="37490" y="14049"/>
                    <a:pt x="37570" y="13989"/>
                    <a:pt x="37649" y="13949"/>
                  </a:cubicBezTo>
                  <a:lnTo>
                    <a:pt x="37689" y="13919"/>
                  </a:lnTo>
                  <a:cubicBezTo>
                    <a:pt x="37729" y="13889"/>
                    <a:pt x="37779" y="13869"/>
                    <a:pt x="37819" y="13839"/>
                  </a:cubicBezTo>
                  <a:cubicBezTo>
                    <a:pt x="37849" y="13819"/>
                    <a:pt x="37879" y="13809"/>
                    <a:pt x="37909" y="13789"/>
                  </a:cubicBezTo>
                  <a:lnTo>
                    <a:pt x="37919" y="13789"/>
                  </a:lnTo>
                  <a:cubicBezTo>
                    <a:pt x="37939" y="13779"/>
                    <a:pt x="37949" y="13769"/>
                    <a:pt x="37969" y="13759"/>
                  </a:cubicBezTo>
                  <a:lnTo>
                    <a:pt x="37989" y="13749"/>
                  </a:lnTo>
                  <a:cubicBezTo>
                    <a:pt x="38029" y="13729"/>
                    <a:pt x="38069" y="13709"/>
                    <a:pt x="38109" y="13679"/>
                  </a:cubicBezTo>
                  <a:cubicBezTo>
                    <a:pt x="38129" y="13669"/>
                    <a:pt x="38149" y="13659"/>
                    <a:pt x="38169" y="13639"/>
                  </a:cubicBezTo>
                  <a:cubicBezTo>
                    <a:pt x="38169" y="13639"/>
                    <a:pt x="38179" y="13630"/>
                    <a:pt x="38189" y="13630"/>
                  </a:cubicBezTo>
                  <a:cubicBezTo>
                    <a:pt x="38229" y="13610"/>
                    <a:pt x="38279" y="13590"/>
                    <a:pt x="38319" y="13559"/>
                  </a:cubicBezTo>
                  <a:lnTo>
                    <a:pt x="38349" y="13539"/>
                  </a:lnTo>
                  <a:lnTo>
                    <a:pt x="38369" y="13539"/>
                  </a:lnTo>
                  <a:cubicBezTo>
                    <a:pt x="38378" y="13530"/>
                    <a:pt x="38398" y="13519"/>
                    <a:pt x="38409" y="13510"/>
                  </a:cubicBezTo>
                  <a:lnTo>
                    <a:pt x="38418" y="13499"/>
                  </a:lnTo>
                  <a:lnTo>
                    <a:pt x="38438" y="13499"/>
                  </a:lnTo>
                  <a:lnTo>
                    <a:pt x="38449" y="13490"/>
                  </a:lnTo>
                  <a:lnTo>
                    <a:pt x="38509" y="13459"/>
                  </a:lnTo>
                  <a:cubicBezTo>
                    <a:pt x="38569" y="13419"/>
                    <a:pt x="38618" y="13379"/>
                    <a:pt x="38669" y="13350"/>
                  </a:cubicBezTo>
                  <a:close/>
                  <a:moveTo>
                    <a:pt x="65410" y="21427"/>
                  </a:moveTo>
                  <a:cubicBezTo>
                    <a:pt x="65396" y="21429"/>
                    <a:pt x="65381" y="21431"/>
                    <a:pt x="65367" y="21433"/>
                  </a:cubicBezTo>
                  <a:cubicBezTo>
                    <a:pt x="65383" y="21433"/>
                    <a:pt x="65399" y="21433"/>
                    <a:pt x="65410" y="21427"/>
                  </a:cubicBezTo>
                  <a:close/>
                  <a:moveTo>
                    <a:pt x="23910" y="20384"/>
                  </a:moveTo>
                  <a:lnTo>
                    <a:pt x="23990" y="20434"/>
                  </a:lnTo>
                  <a:lnTo>
                    <a:pt x="24070" y="20484"/>
                  </a:lnTo>
                  <a:cubicBezTo>
                    <a:pt x="24181" y="20544"/>
                    <a:pt x="24301" y="20604"/>
                    <a:pt x="24360" y="20644"/>
                  </a:cubicBezTo>
                  <a:lnTo>
                    <a:pt x="24480" y="20704"/>
                  </a:lnTo>
                  <a:cubicBezTo>
                    <a:pt x="24520" y="20724"/>
                    <a:pt x="24570" y="20744"/>
                    <a:pt x="24610" y="20773"/>
                  </a:cubicBezTo>
                  <a:cubicBezTo>
                    <a:pt x="24630" y="20784"/>
                    <a:pt x="24660" y="20793"/>
                    <a:pt x="24680" y="20813"/>
                  </a:cubicBezTo>
                  <a:cubicBezTo>
                    <a:pt x="24730" y="20844"/>
                    <a:pt x="24790" y="20873"/>
                    <a:pt x="24840" y="20893"/>
                  </a:cubicBezTo>
                  <a:lnTo>
                    <a:pt x="24880" y="20923"/>
                  </a:lnTo>
                  <a:cubicBezTo>
                    <a:pt x="24920" y="20943"/>
                    <a:pt x="24960" y="20963"/>
                    <a:pt x="24990" y="20983"/>
                  </a:cubicBezTo>
                  <a:lnTo>
                    <a:pt x="25010" y="20983"/>
                  </a:lnTo>
                  <a:cubicBezTo>
                    <a:pt x="25030" y="21003"/>
                    <a:pt x="25060" y="21013"/>
                    <a:pt x="25089" y="21033"/>
                  </a:cubicBezTo>
                  <a:cubicBezTo>
                    <a:pt x="25149" y="21063"/>
                    <a:pt x="25220" y="21093"/>
                    <a:pt x="25280" y="21123"/>
                  </a:cubicBezTo>
                  <a:lnTo>
                    <a:pt x="25309" y="21133"/>
                  </a:lnTo>
                  <a:lnTo>
                    <a:pt x="25329" y="21143"/>
                  </a:lnTo>
                  <a:lnTo>
                    <a:pt x="25360" y="21153"/>
                  </a:lnTo>
                  <a:cubicBezTo>
                    <a:pt x="25480" y="21203"/>
                    <a:pt x="25599" y="21263"/>
                    <a:pt x="25749" y="21333"/>
                  </a:cubicBezTo>
                  <a:cubicBezTo>
                    <a:pt x="25789" y="21353"/>
                    <a:pt x="25819" y="21373"/>
                    <a:pt x="25859" y="21383"/>
                  </a:cubicBezTo>
                  <a:lnTo>
                    <a:pt x="25879" y="21403"/>
                  </a:lnTo>
                  <a:cubicBezTo>
                    <a:pt x="25899" y="21413"/>
                    <a:pt x="25919" y="21423"/>
                    <a:pt x="25949" y="21433"/>
                  </a:cubicBezTo>
                  <a:cubicBezTo>
                    <a:pt x="25979" y="21453"/>
                    <a:pt x="26019" y="21473"/>
                    <a:pt x="26059" y="21483"/>
                  </a:cubicBezTo>
                  <a:cubicBezTo>
                    <a:pt x="26109" y="21493"/>
                    <a:pt x="26159" y="21503"/>
                    <a:pt x="26209" y="21503"/>
                  </a:cubicBezTo>
                  <a:lnTo>
                    <a:pt x="26269" y="21503"/>
                  </a:lnTo>
                  <a:cubicBezTo>
                    <a:pt x="26359" y="21493"/>
                    <a:pt x="26439" y="21463"/>
                    <a:pt x="26519" y="21433"/>
                  </a:cubicBezTo>
                  <a:cubicBezTo>
                    <a:pt x="26599" y="21403"/>
                    <a:pt x="26688" y="21363"/>
                    <a:pt x="26778" y="21323"/>
                  </a:cubicBezTo>
                  <a:lnTo>
                    <a:pt x="26838" y="21293"/>
                  </a:lnTo>
                  <a:lnTo>
                    <a:pt x="26838" y="21293"/>
                  </a:lnTo>
                  <a:cubicBezTo>
                    <a:pt x="26828" y="21323"/>
                    <a:pt x="26828" y="21363"/>
                    <a:pt x="26818" y="21393"/>
                  </a:cubicBezTo>
                  <a:cubicBezTo>
                    <a:pt x="26808" y="21453"/>
                    <a:pt x="26798" y="21523"/>
                    <a:pt x="26798" y="21583"/>
                  </a:cubicBezTo>
                  <a:cubicBezTo>
                    <a:pt x="26788" y="21683"/>
                    <a:pt x="26798" y="21783"/>
                    <a:pt x="26808" y="21872"/>
                  </a:cubicBezTo>
                  <a:cubicBezTo>
                    <a:pt x="26798" y="21872"/>
                    <a:pt x="26788" y="21872"/>
                    <a:pt x="26778" y="21863"/>
                  </a:cubicBezTo>
                  <a:lnTo>
                    <a:pt x="26768" y="21863"/>
                  </a:lnTo>
                  <a:cubicBezTo>
                    <a:pt x="26739" y="21843"/>
                    <a:pt x="26699" y="21832"/>
                    <a:pt x="26668" y="21812"/>
                  </a:cubicBezTo>
                  <a:lnTo>
                    <a:pt x="26628" y="21803"/>
                  </a:lnTo>
                  <a:cubicBezTo>
                    <a:pt x="26588" y="21783"/>
                    <a:pt x="26539" y="21763"/>
                    <a:pt x="26499" y="21743"/>
                  </a:cubicBezTo>
                  <a:cubicBezTo>
                    <a:pt x="26439" y="21723"/>
                    <a:pt x="26379" y="21703"/>
                    <a:pt x="26308" y="21672"/>
                  </a:cubicBezTo>
                  <a:lnTo>
                    <a:pt x="26288" y="21672"/>
                  </a:lnTo>
                  <a:lnTo>
                    <a:pt x="26288" y="21663"/>
                  </a:lnTo>
                  <a:lnTo>
                    <a:pt x="26199" y="21633"/>
                  </a:lnTo>
                  <a:cubicBezTo>
                    <a:pt x="26159" y="21623"/>
                    <a:pt x="26119" y="21603"/>
                    <a:pt x="26079" y="21583"/>
                  </a:cubicBezTo>
                  <a:lnTo>
                    <a:pt x="26069" y="21583"/>
                  </a:lnTo>
                  <a:cubicBezTo>
                    <a:pt x="26019" y="21563"/>
                    <a:pt x="25979" y="21543"/>
                    <a:pt x="25929" y="21523"/>
                  </a:cubicBezTo>
                  <a:cubicBezTo>
                    <a:pt x="25889" y="21513"/>
                    <a:pt x="25859" y="21503"/>
                    <a:pt x="25829" y="21493"/>
                  </a:cubicBezTo>
                  <a:lnTo>
                    <a:pt x="25819" y="21483"/>
                  </a:lnTo>
                  <a:cubicBezTo>
                    <a:pt x="25759" y="21463"/>
                    <a:pt x="25709" y="21443"/>
                    <a:pt x="25659" y="21423"/>
                  </a:cubicBezTo>
                  <a:lnTo>
                    <a:pt x="25609" y="21403"/>
                  </a:lnTo>
                  <a:lnTo>
                    <a:pt x="25579" y="21393"/>
                  </a:lnTo>
                  <a:lnTo>
                    <a:pt x="25569" y="21383"/>
                  </a:lnTo>
                  <a:cubicBezTo>
                    <a:pt x="25529" y="21373"/>
                    <a:pt x="25489" y="21353"/>
                    <a:pt x="25449" y="21333"/>
                  </a:cubicBezTo>
                  <a:cubicBezTo>
                    <a:pt x="25380" y="21303"/>
                    <a:pt x="25300" y="21283"/>
                    <a:pt x="25240" y="21263"/>
                  </a:cubicBezTo>
                  <a:cubicBezTo>
                    <a:pt x="25080" y="21213"/>
                    <a:pt x="24940" y="21163"/>
                    <a:pt x="24810" y="21113"/>
                  </a:cubicBezTo>
                  <a:cubicBezTo>
                    <a:pt x="24710" y="21073"/>
                    <a:pt x="24610" y="21023"/>
                    <a:pt x="24540" y="20993"/>
                  </a:cubicBezTo>
                  <a:lnTo>
                    <a:pt x="24530" y="20983"/>
                  </a:lnTo>
                  <a:lnTo>
                    <a:pt x="24520" y="20983"/>
                  </a:lnTo>
                  <a:lnTo>
                    <a:pt x="24500" y="20973"/>
                  </a:lnTo>
                  <a:lnTo>
                    <a:pt x="24490" y="20973"/>
                  </a:lnTo>
                  <a:cubicBezTo>
                    <a:pt x="24410" y="20923"/>
                    <a:pt x="24321" y="20884"/>
                    <a:pt x="24241" y="20833"/>
                  </a:cubicBezTo>
                  <a:cubicBezTo>
                    <a:pt x="24210" y="20813"/>
                    <a:pt x="24170" y="20793"/>
                    <a:pt x="24141" y="20773"/>
                  </a:cubicBezTo>
                  <a:lnTo>
                    <a:pt x="24130" y="20773"/>
                  </a:lnTo>
                  <a:lnTo>
                    <a:pt x="24110" y="20753"/>
                  </a:lnTo>
                  <a:lnTo>
                    <a:pt x="24101" y="20753"/>
                  </a:lnTo>
                  <a:lnTo>
                    <a:pt x="24090" y="20744"/>
                  </a:lnTo>
                  <a:cubicBezTo>
                    <a:pt x="24050" y="20724"/>
                    <a:pt x="24010" y="20693"/>
                    <a:pt x="23961" y="20664"/>
                  </a:cubicBezTo>
                  <a:lnTo>
                    <a:pt x="23910" y="20633"/>
                  </a:lnTo>
                  <a:lnTo>
                    <a:pt x="23870" y="20613"/>
                  </a:lnTo>
                  <a:lnTo>
                    <a:pt x="23881" y="20593"/>
                  </a:lnTo>
                  <a:lnTo>
                    <a:pt x="23881" y="20573"/>
                  </a:lnTo>
                  <a:cubicBezTo>
                    <a:pt x="23901" y="20513"/>
                    <a:pt x="23910" y="20444"/>
                    <a:pt x="23910" y="20384"/>
                  </a:cubicBezTo>
                  <a:close/>
                  <a:moveTo>
                    <a:pt x="38498" y="14498"/>
                  </a:moveTo>
                  <a:lnTo>
                    <a:pt x="38489" y="14518"/>
                  </a:lnTo>
                  <a:lnTo>
                    <a:pt x="38489" y="14569"/>
                  </a:lnTo>
                  <a:cubicBezTo>
                    <a:pt x="38478" y="14609"/>
                    <a:pt x="38469" y="14649"/>
                    <a:pt x="38469" y="14678"/>
                  </a:cubicBezTo>
                  <a:cubicBezTo>
                    <a:pt x="38458" y="14698"/>
                    <a:pt x="38458" y="14709"/>
                    <a:pt x="38458" y="14718"/>
                  </a:cubicBezTo>
                  <a:lnTo>
                    <a:pt x="38449" y="14738"/>
                  </a:lnTo>
                  <a:cubicBezTo>
                    <a:pt x="38438" y="14789"/>
                    <a:pt x="38429" y="14849"/>
                    <a:pt x="38418" y="14928"/>
                  </a:cubicBezTo>
                  <a:cubicBezTo>
                    <a:pt x="38398" y="15068"/>
                    <a:pt x="38369" y="15188"/>
                    <a:pt x="38319" y="15308"/>
                  </a:cubicBezTo>
                  <a:cubicBezTo>
                    <a:pt x="38319" y="15318"/>
                    <a:pt x="38319" y="15318"/>
                    <a:pt x="38309" y="15328"/>
                  </a:cubicBezTo>
                  <a:lnTo>
                    <a:pt x="38299" y="15338"/>
                  </a:lnTo>
                  <a:lnTo>
                    <a:pt x="38149" y="15428"/>
                  </a:lnTo>
                  <a:cubicBezTo>
                    <a:pt x="38079" y="15458"/>
                    <a:pt x="38009" y="15498"/>
                    <a:pt x="37969" y="15518"/>
                  </a:cubicBezTo>
                  <a:cubicBezTo>
                    <a:pt x="37929" y="15548"/>
                    <a:pt x="37889" y="15568"/>
                    <a:pt x="37859" y="15588"/>
                  </a:cubicBezTo>
                  <a:lnTo>
                    <a:pt x="37849" y="15597"/>
                  </a:lnTo>
                  <a:lnTo>
                    <a:pt x="37839" y="15597"/>
                  </a:lnTo>
                  <a:lnTo>
                    <a:pt x="37799" y="15628"/>
                  </a:lnTo>
                  <a:cubicBezTo>
                    <a:pt x="37739" y="15657"/>
                    <a:pt x="37689" y="15697"/>
                    <a:pt x="37629" y="15737"/>
                  </a:cubicBezTo>
                  <a:cubicBezTo>
                    <a:pt x="37510" y="15808"/>
                    <a:pt x="37390" y="15888"/>
                    <a:pt x="37250" y="15957"/>
                  </a:cubicBezTo>
                  <a:lnTo>
                    <a:pt x="37190" y="15997"/>
                  </a:lnTo>
                  <a:cubicBezTo>
                    <a:pt x="37140" y="16017"/>
                    <a:pt x="37100" y="16048"/>
                    <a:pt x="37050" y="16068"/>
                  </a:cubicBezTo>
                  <a:cubicBezTo>
                    <a:pt x="37010" y="16097"/>
                    <a:pt x="36970" y="16117"/>
                    <a:pt x="36930" y="16147"/>
                  </a:cubicBezTo>
                  <a:lnTo>
                    <a:pt x="36910" y="16147"/>
                  </a:lnTo>
                  <a:lnTo>
                    <a:pt x="36860" y="16187"/>
                  </a:lnTo>
                  <a:cubicBezTo>
                    <a:pt x="36800" y="16217"/>
                    <a:pt x="36740" y="16247"/>
                    <a:pt x="36680" y="16287"/>
                  </a:cubicBezTo>
                  <a:lnTo>
                    <a:pt x="36670" y="16287"/>
                  </a:lnTo>
                  <a:lnTo>
                    <a:pt x="36650" y="16297"/>
                  </a:lnTo>
                  <a:cubicBezTo>
                    <a:pt x="36600" y="16337"/>
                    <a:pt x="36540" y="16367"/>
                    <a:pt x="36480" y="16397"/>
                  </a:cubicBezTo>
                  <a:cubicBezTo>
                    <a:pt x="36420" y="16427"/>
                    <a:pt x="36371" y="16457"/>
                    <a:pt x="36320" y="16487"/>
                  </a:cubicBezTo>
                  <a:cubicBezTo>
                    <a:pt x="36251" y="16527"/>
                    <a:pt x="36171" y="16577"/>
                    <a:pt x="36100" y="16617"/>
                  </a:cubicBezTo>
                  <a:cubicBezTo>
                    <a:pt x="36031" y="16657"/>
                    <a:pt x="35971" y="16697"/>
                    <a:pt x="35911" y="16737"/>
                  </a:cubicBezTo>
                  <a:lnTo>
                    <a:pt x="35901" y="16737"/>
                  </a:lnTo>
                  <a:lnTo>
                    <a:pt x="35891" y="16747"/>
                  </a:lnTo>
                  <a:lnTo>
                    <a:pt x="35711" y="16867"/>
                  </a:lnTo>
                  <a:cubicBezTo>
                    <a:pt x="35651" y="16896"/>
                    <a:pt x="35591" y="16927"/>
                    <a:pt x="35541" y="16967"/>
                  </a:cubicBezTo>
                  <a:lnTo>
                    <a:pt x="35511" y="16976"/>
                  </a:lnTo>
                  <a:lnTo>
                    <a:pt x="35501" y="16987"/>
                  </a:lnTo>
                  <a:lnTo>
                    <a:pt x="35481" y="16996"/>
                  </a:lnTo>
                  <a:lnTo>
                    <a:pt x="35471" y="17007"/>
                  </a:lnTo>
                  <a:lnTo>
                    <a:pt x="35461" y="17007"/>
                  </a:lnTo>
                  <a:lnTo>
                    <a:pt x="35431" y="17027"/>
                  </a:lnTo>
                  <a:lnTo>
                    <a:pt x="35401" y="17036"/>
                  </a:lnTo>
                  <a:lnTo>
                    <a:pt x="35311" y="17096"/>
                  </a:lnTo>
                  <a:cubicBezTo>
                    <a:pt x="35161" y="17187"/>
                    <a:pt x="35032" y="17267"/>
                    <a:pt x="34912" y="17336"/>
                  </a:cubicBezTo>
                  <a:cubicBezTo>
                    <a:pt x="34841" y="17376"/>
                    <a:pt x="34772" y="17426"/>
                    <a:pt x="34702" y="17466"/>
                  </a:cubicBezTo>
                  <a:lnTo>
                    <a:pt x="34692" y="17466"/>
                  </a:lnTo>
                  <a:cubicBezTo>
                    <a:pt x="34632" y="17506"/>
                    <a:pt x="34572" y="17536"/>
                    <a:pt x="34512" y="17576"/>
                  </a:cubicBezTo>
                  <a:lnTo>
                    <a:pt x="34492" y="17586"/>
                  </a:lnTo>
                  <a:cubicBezTo>
                    <a:pt x="34352" y="17676"/>
                    <a:pt x="34232" y="17746"/>
                    <a:pt x="34112" y="17806"/>
                  </a:cubicBezTo>
                  <a:cubicBezTo>
                    <a:pt x="34082" y="17826"/>
                    <a:pt x="34052" y="17846"/>
                    <a:pt x="34022" y="17856"/>
                  </a:cubicBezTo>
                  <a:lnTo>
                    <a:pt x="33993" y="17876"/>
                  </a:lnTo>
                  <a:lnTo>
                    <a:pt x="33973" y="17886"/>
                  </a:lnTo>
                  <a:lnTo>
                    <a:pt x="33962" y="17896"/>
                  </a:lnTo>
                  <a:cubicBezTo>
                    <a:pt x="33873" y="17946"/>
                    <a:pt x="33782" y="17996"/>
                    <a:pt x="33702" y="18046"/>
                  </a:cubicBezTo>
                  <a:cubicBezTo>
                    <a:pt x="33582" y="18115"/>
                    <a:pt x="33453" y="18195"/>
                    <a:pt x="33353" y="18255"/>
                  </a:cubicBezTo>
                  <a:lnTo>
                    <a:pt x="33293" y="18295"/>
                  </a:lnTo>
                  <a:cubicBezTo>
                    <a:pt x="33163" y="18375"/>
                    <a:pt x="33033" y="18455"/>
                    <a:pt x="32863" y="18565"/>
                  </a:cubicBezTo>
                  <a:cubicBezTo>
                    <a:pt x="32774" y="18615"/>
                    <a:pt x="32694" y="18675"/>
                    <a:pt x="32603" y="18725"/>
                  </a:cubicBezTo>
                  <a:lnTo>
                    <a:pt x="32463" y="18815"/>
                  </a:lnTo>
                  <a:cubicBezTo>
                    <a:pt x="32403" y="18845"/>
                    <a:pt x="32343" y="18885"/>
                    <a:pt x="32284" y="18915"/>
                  </a:cubicBezTo>
                  <a:lnTo>
                    <a:pt x="32254" y="18935"/>
                  </a:lnTo>
                  <a:cubicBezTo>
                    <a:pt x="32194" y="18975"/>
                    <a:pt x="32124" y="19015"/>
                    <a:pt x="32054" y="19055"/>
                  </a:cubicBezTo>
                  <a:cubicBezTo>
                    <a:pt x="31984" y="19105"/>
                    <a:pt x="31924" y="19145"/>
                    <a:pt x="31854" y="19195"/>
                  </a:cubicBezTo>
                  <a:lnTo>
                    <a:pt x="31844" y="19195"/>
                  </a:lnTo>
                  <a:cubicBezTo>
                    <a:pt x="31774" y="19234"/>
                    <a:pt x="31714" y="19274"/>
                    <a:pt x="31654" y="19314"/>
                  </a:cubicBezTo>
                  <a:lnTo>
                    <a:pt x="31575" y="19365"/>
                  </a:lnTo>
                  <a:lnTo>
                    <a:pt x="31564" y="19374"/>
                  </a:lnTo>
                  <a:lnTo>
                    <a:pt x="31235" y="19585"/>
                  </a:lnTo>
                  <a:cubicBezTo>
                    <a:pt x="31155" y="19625"/>
                    <a:pt x="31075" y="19674"/>
                    <a:pt x="30995" y="19724"/>
                  </a:cubicBezTo>
                  <a:lnTo>
                    <a:pt x="30985" y="19734"/>
                  </a:lnTo>
                  <a:lnTo>
                    <a:pt x="30975" y="19744"/>
                  </a:lnTo>
                  <a:lnTo>
                    <a:pt x="30965" y="19754"/>
                  </a:lnTo>
                  <a:lnTo>
                    <a:pt x="30895" y="19794"/>
                  </a:lnTo>
                  <a:lnTo>
                    <a:pt x="30825" y="19844"/>
                  </a:lnTo>
                  <a:cubicBezTo>
                    <a:pt x="30735" y="19894"/>
                    <a:pt x="30655" y="19944"/>
                    <a:pt x="30565" y="20004"/>
                  </a:cubicBezTo>
                  <a:lnTo>
                    <a:pt x="30475" y="20054"/>
                  </a:lnTo>
                  <a:lnTo>
                    <a:pt x="30425" y="20084"/>
                  </a:lnTo>
                  <a:cubicBezTo>
                    <a:pt x="30276" y="20184"/>
                    <a:pt x="30145" y="20254"/>
                    <a:pt x="30025" y="20324"/>
                  </a:cubicBezTo>
                  <a:cubicBezTo>
                    <a:pt x="29925" y="20384"/>
                    <a:pt x="29826" y="20434"/>
                    <a:pt x="29716" y="20493"/>
                  </a:cubicBezTo>
                  <a:lnTo>
                    <a:pt x="29596" y="20564"/>
                  </a:lnTo>
                  <a:cubicBezTo>
                    <a:pt x="29496" y="20613"/>
                    <a:pt x="29406" y="20673"/>
                    <a:pt x="29316" y="20724"/>
                  </a:cubicBezTo>
                  <a:lnTo>
                    <a:pt x="29296" y="20733"/>
                  </a:lnTo>
                  <a:cubicBezTo>
                    <a:pt x="29276" y="20744"/>
                    <a:pt x="29256" y="20753"/>
                    <a:pt x="29236" y="20773"/>
                  </a:cubicBezTo>
                  <a:cubicBezTo>
                    <a:pt x="29216" y="20784"/>
                    <a:pt x="29196" y="20804"/>
                    <a:pt x="29176" y="20813"/>
                  </a:cubicBezTo>
                  <a:cubicBezTo>
                    <a:pt x="29026" y="20904"/>
                    <a:pt x="28897" y="20983"/>
                    <a:pt x="28777" y="21043"/>
                  </a:cubicBezTo>
                  <a:cubicBezTo>
                    <a:pt x="28717" y="21073"/>
                    <a:pt x="28657" y="21103"/>
                    <a:pt x="28597" y="21143"/>
                  </a:cubicBezTo>
                  <a:lnTo>
                    <a:pt x="28517" y="21183"/>
                  </a:lnTo>
                  <a:lnTo>
                    <a:pt x="28477" y="21203"/>
                  </a:lnTo>
                  <a:cubicBezTo>
                    <a:pt x="28327" y="21283"/>
                    <a:pt x="28177" y="21353"/>
                    <a:pt x="28037" y="21433"/>
                  </a:cubicBezTo>
                  <a:cubicBezTo>
                    <a:pt x="27997" y="21453"/>
                    <a:pt x="27967" y="21473"/>
                    <a:pt x="27938" y="21493"/>
                  </a:cubicBezTo>
                  <a:cubicBezTo>
                    <a:pt x="27858" y="21533"/>
                    <a:pt x="27778" y="21573"/>
                    <a:pt x="27687" y="21623"/>
                  </a:cubicBezTo>
                  <a:lnTo>
                    <a:pt x="27658" y="21633"/>
                  </a:lnTo>
                  <a:lnTo>
                    <a:pt x="27658" y="21643"/>
                  </a:lnTo>
                  <a:lnTo>
                    <a:pt x="27647" y="21643"/>
                  </a:lnTo>
                  <a:cubicBezTo>
                    <a:pt x="27527" y="21703"/>
                    <a:pt x="27418" y="21763"/>
                    <a:pt x="27298" y="21812"/>
                  </a:cubicBezTo>
                  <a:cubicBezTo>
                    <a:pt x="27178" y="21863"/>
                    <a:pt x="27078" y="21892"/>
                    <a:pt x="26978" y="21912"/>
                  </a:cubicBezTo>
                  <a:lnTo>
                    <a:pt x="26938" y="21912"/>
                  </a:lnTo>
                  <a:cubicBezTo>
                    <a:pt x="26938" y="21892"/>
                    <a:pt x="26928" y="21863"/>
                    <a:pt x="26928" y="21843"/>
                  </a:cubicBezTo>
                  <a:cubicBezTo>
                    <a:pt x="26918" y="21803"/>
                    <a:pt x="26918" y="21763"/>
                    <a:pt x="26908" y="21723"/>
                  </a:cubicBezTo>
                  <a:lnTo>
                    <a:pt x="26908" y="21633"/>
                  </a:lnTo>
                  <a:cubicBezTo>
                    <a:pt x="26908" y="21603"/>
                    <a:pt x="26918" y="21563"/>
                    <a:pt x="26918" y="21533"/>
                  </a:cubicBezTo>
                  <a:cubicBezTo>
                    <a:pt x="26928" y="21473"/>
                    <a:pt x="26938" y="21403"/>
                    <a:pt x="26948" y="21343"/>
                  </a:cubicBezTo>
                  <a:cubicBezTo>
                    <a:pt x="26958" y="21303"/>
                    <a:pt x="26968" y="21253"/>
                    <a:pt x="26988" y="21213"/>
                  </a:cubicBezTo>
                  <a:lnTo>
                    <a:pt x="26998" y="21203"/>
                  </a:lnTo>
                  <a:cubicBezTo>
                    <a:pt x="27058" y="21173"/>
                    <a:pt x="27118" y="21133"/>
                    <a:pt x="27168" y="21093"/>
                  </a:cubicBezTo>
                  <a:lnTo>
                    <a:pt x="27188" y="21083"/>
                  </a:lnTo>
                  <a:lnTo>
                    <a:pt x="27208" y="21073"/>
                  </a:lnTo>
                  <a:cubicBezTo>
                    <a:pt x="27238" y="21053"/>
                    <a:pt x="27268" y="21033"/>
                    <a:pt x="27288" y="21023"/>
                  </a:cubicBezTo>
                  <a:lnTo>
                    <a:pt x="27318" y="21003"/>
                  </a:lnTo>
                  <a:cubicBezTo>
                    <a:pt x="27398" y="20943"/>
                    <a:pt x="27507" y="20884"/>
                    <a:pt x="27598" y="20824"/>
                  </a:cubicBezTo>
                  <a:cubicBezTo>
                    <a:pt x="27678" y="20784"/>
                    <a:pt x="27758" y="20733"/>
                    <a:pt x="27838" y="20693"/>
                  </a:cubicBezTo>
                  <a:cubicBezTo>
                    <a:pt x="27907" y="20653"/>
                    <a:pt x="27967" y="20624"/>
                    <a:pt x="28037" y="20584"/>
                  </a:cubicBezTo>
                  <a:cubicBezTo>
                    <a:pt x="28177" y="20504"/>
                    <a:pt x="28327" y="20414"/>
                    <a:pt x="28427" y="20344"/>
                  </a:cubicBezTo>
                  <a:lnTo>
                    <a:pt x="28437" y="20344"/>
                  </a:lnTo>
                  <a:lnTo>
                    <a:pt x="28457" y="20324"/>
                  </a:lnTo>
                  <a:lnTo>
                    <a:pt x="28697" y="20184"/>
                  </a:lnTo>
                  <a:lnTo>
                    <a:pt x="28877" y="20064"/>
                  </a:lnTo>
                  <a:cubicBezTo>
                    <a:pt x="29017" y="19984"/>
                    <a:pt x="29157" y="19894"/>
                    <a:pt x="29296" y="19824"/>
                  </a:cubicBezTo>
                  <a:lnTo>
                    <a:pt x="29406" y="19764"/>
                  </a:lnTo>
                  <a:lnTo>
                    <a:pt x="29446" y="19744"/>
                  </a:lnTo>
                  <a:cubicBezTo>
                    <a:pt x="29536" y="19694"/>
                    <a:pt x="29636" y="19634"/>
                    <a:pt x="29726" y="19585"/>
                  </a:cubicBezTo>
                  <a:cubicBezTo>
                    <a:pt x="29846" y="19514"/>
                    <a:pt x="29965" y="19434"/>
                    <a:pt x="30085" y="19365"/>
                  </a:cubicBezTo>
                  <a:lnTo>
                    <a:pt x="30096" y="19354"/>
                  </a:lnTo>
                  <a:lnTo>
                    <a:pt x="30136" y="19325"/>
                  </a:lnTo>
                  <a:cubicBezTo>
                    <a:pt x="30265" y="19254"/>
                    <a:pt x="30385" y="19175"/>
                    <a:pt x="30535" y="19095"/>
                  </a:cubicBezTo>
                  <a:cubicBezTo>
                    <a:pt x="30595" y="19065"/>
                    <a:pt x="30655" y="19025"/>
                    <a:pt x="30715" y="18995"/>
                  </a:cubicBezTo>
                  <a:cubicBezTo>
                    <a:pt x="30795" y="18945"/>
                    <a:pt x="30885" y="18905"/>
                    <a:pt x="30965" y="18855"/>
                  </a:cubicBezTo>
                  <a:cubicBezTo>
                    <a:pt x="31085" y="18785"/>
                    <a:pt x="31224" y="18705"/>
                    <a:pt x="31395" y="18605"/>
                  </a:cubicBezTo>
                  <a:lnTo>
                    <a:pt x="31544" y="18515"/>
                  </a:lnTo>
                  <a:lnTo>
                    <a:pt x="31555" y="18505"/>
                  </a:lnTo>
                  <a:lnTo>
                    <a:pt x="31564" y="18495"/>
                  </a:lnTo>
                  <a:lnTo>
                    <a:pt x="31575" y="18495"/>
                  </a:lnTo>
                  <a:cubicBezTo>
                    <a:pt x="31644" y="18455"/>
                    <a:pt x="31724" y="18406"/>
                    <a:pt x="31804" y="18355"/>
                  </a:cubicBezTo>
                  <a:cubicBezTo>
                    <a:pt x="31954" y="18275"/>
                    <a:pt x="32114" y="18186"/>
                    <a:pt x="32224" y="18126"/>
                  </a:cubicBezTo>
                  <a:cubicBezTo>
                    <a:pt x="32463" y="18006"/>
                    <a:pt x="32683" y="17876"/>
                    <a:pt x="32903" y="17746"/>
                  </a:cubicBezTo>
                  <a:lnTo>
                    <a:pt x="32913" y="17736"/>
                  </a:lnTo>
                  <a:lnTo>
                    <a:pt x="32973" y="17696"/>
                  </a:lnTo>
                  <a:lnTo>
                    <a:pt x="33073" y="17636"/>
                  </a:lnTo>
                  <a:cubicBezTo>
                    <a:pt x="33213" y="17556"/>
                    <a:pt x="33343" y="17476"/>
                    <a:pt x="33483" y="17396"/>
                  </a:cubicBezTo>
                  <a:lnTo>
                    <a:pt x="33753" y="17247"/>
                  </a:lnTo>
                  <a:lnTo>
                    <a:pt x="33802" y="17216"/>
                  </a:lnTo>
                  <a:cubicBezTo>
                    <a:pt x="33842" y="17196"/>
                    <a:pt x="33882" y="17167"/>
                    <a:pt x="33922" y="17147"/>
                  </a:cubicBezTo>
                  <a:cubicBezTo>
                    <a:pt x="34072" y="17067"/>
                    <a:pt x="34232" y="16956"/>
                    <a:pt x="34312" y="16907"/>
                  </a:cubicBezTo>
                  <a:lnTo>
                    <a:pt x="34332" y="16887"/>
                  </a:lnTo>
                  <a:lnTo>
                    <a:pt x="34362" y="16876"/>
                  </a:lnTo>
                  <a:cubicBezTo>
                    <a:pt x="34482" y="16797"/>
                    <a:pt x="34612" y="16717"/>
                    <a:pt x="34741" y="16637"/>
                  </a:cubicBezTo>
                  <a:cubicBezTo>
                    <a:pt x="34781" y="16607"/>
                    <a:pt x="34832" y="16577"/>
                    <a:pt x="34881" y="16547"/>
                  </a:cubicBezTo>
                  <a:lnTo>
                    <a:pt x="34892" y="16547"/>
                  </a:lnTo>
                  <a:lnTo>
                    <a:pt x="34892" y="16537"/>
                  </a:lnTo>
                  <a:cubicBezTo>
                    <a:pt x="34961" y="16497"/>
                    <a:pt x="35052" y="16437"/>
                    <a:pt x="35141" y="16387"/>
                  </a:cubicBezTo>
                  <a:cubicBezTo>
                    <a:pt x="35211" y="16347"/>
                    <a:pt x="35281" y="16307"/>
                    <a:pt x="35361" y="16267"/>
                  </a:cubicBezTo>
                  <a:lnTo>
                    <a:pt x="35361" y="16257"/>
                  </a:lnTo>
                  <a:lnTo>
                    <a:pt x="35571" y="16137"/>
                  </a:lnTo>
                  <a:cubicBezTo>
                    <a:pt x="35681" y="16077"/>
                    <a:pt x="35801" y="15997"/>
                    <a:pt x="35921" y="15928"/>
                  </a:cubicBezTo>
                  <a:lnTo>
                    <a:pt x="35931" y="15917"/>
                  </a:lnTo>
                  <a:lnTo>
                    <a:pt x="35951" y="15908"/>
                  </a:lnTo>
                  <a:lnTo>
                    <a:pt x="35960" y="15897"/>
                  </a:lnTo>
                  <a:cubicBezTo>
                    <a:pt x="36080" y="15828"/>
                    <a:pt x="36251" y="15728"/>
                    <a:pt x="36400" y="15637"/>
                  </a:cubicBezTo>
                  <a:lnTo>
                    <a:pt x="36470" y="15588"/>
                  </a:lnTo>
                  <a:lnTo>
                    <a:pt x="36490" y="15588"/>
                  </a:lnTo>
                  <a:lnTo>
                    <a:pt x="36510" y="15578"/>
                  </a:lnTo>
                  <a:cubicBezTo>
                    <a:pt x="36740" y="15438"/>
                    <a:pt x="36980" y="15298"/>
                    <a:pt x="37230" y="15168"/>
                  </a:cubicBezTo>
                  <a:cubicBezTo>
                    <a:pt x="37359" y="15098"/>
                    <a:pt x="37510" y="15018"/>
                    <a:pt x="37639" y="14958"/>
                  </a:cubicBezTo>
                  <a:lnTo>
                    <a:pt x="37649" y="14948"/>
                  </a:lnTo>
                  <a:lnTo>
                    <a:pt x="37659" y="14948"/>
                  </a:lnTo>
                  <a:cubicBezTo>
                    <a:pt x="37779" y="14888"/>
                    <a:pt x="37919" y="14818"/>
                    <a:pt x="38049" y="14738"/>
                  </a:cubicBezTo>
                  <a:lnTo>
                    <a:pt x="38129" y="14709"/>
                  </a:lnTo>
                  <a:lnTo>
                    <a:pt x="38139" y="14698"/>
                  </a:lnTo>
                  <a:cubicBezTo>
                    <a:pt x="38259" y="14638"/>
                    <a:pt x="38369" y="14578"/>
                    <a:pt x="38478" y="14509"/>
                  </a:cubicBezTo>
                  <a:lnTo>
                    <a:pt x="38498" y="14498"/>
                  </a:lnTo>
                  <a:close/>
                  <a:moveTo>
                    <a:pt x="35651" y="23801"/>
                  </a:moveTo>
                  <a:lnTo>
                    <a:pt x="35651" y="23891"/>
                  </a:lnTo>
                  <a:lnTo>
                    <a:pt x="35611" y="23921"/>
                  </a:lnTo>
                  <a:cubicBezTo>
                    <a:pt x="35581" y="23931"/>
                    <a:pt x="35561" y="23941"/>
                    <a:pt x="35541" y="23961"/>
                  </a:cubicBezTo>
                  <a:cubicBezTo>
                    <a:pt x="35511" y="23981"/>
                    <a:pt x="35481" y="24001"/>
                    <a:pt x="35461" y="24011"/>
                  </a:cubicBezTo>
                  <a:lnTo>
                    <a:pt x="35421" y="24041"/>
                  </a:lnTo>
                  <a:lnTo>
                    <a:pt x="35411" y="24051"/>
                  </a:lnTo>
                  <a:lnTo>
                    <a:pt x="35401" y="24061"/>
                  </a:lnTo>
                  <a:lnTo>
                    <a:pt x="35401" y="24051"/>
                  </a:lnTo>
                  <a:lnTo>
                    <a:pt x="35401" y="24021"/>
                  </a:lnTo>
                  <a:cubicBezTo>
                    <a:pt x="35401" y="23991"/>
                    <a:pt x="35391" y="23971"/>
                    <a:pt x="35391" y="23941"/>
                  </a:cubicBezTo>
                  <a:lnTo>
                    <a:pt x="35401" y="23941"/>
                  </a:lnTo>
                  <a:cubicBezTo>
                    <a:pt x="35411" y="23931"/>
                    <a:pt x="35431" y="23931"/>
                    <a:pt x="35441" y="23921"/>
                  </a:cubicBezTo>
                  <a:cubicBezTo>
                    <a:pt x="35451" y="23921"/>
                    <a:pt x="35451" y="23911"/>
                    <a:pt x="35461" y="23911"/>
                  </a:cubicBezTo>
                  <a:lnTo>
                    <a:pt x="35481" y="23891"/>
                  </a:lnTo>
                  <a:cubicBezTo>
                    <a:pt x="35501" y="23891"/>
                    <a:pt x="35511" y="23881"/>
                    <a:pt x="35531" y="23871"/>
                  </a:cubicBezTo>
                  <a:cubicBezTo>
                    <a:pt x="35541" y="23871"/>
                    <a:pt x="35561" y="23861"/>
                    <a:pt x="35571" y="23851"/>
                  </a:cubicBezTo>
                  <a:cubicBezTo>
                    <a:pt x="35591" y="23851"/>
                    <a:pt x="35601" y="23841"/>
                    <a:pt x="35611" y="23831"/>
                  </a:cubicBezTo>
                  <a:cubicBezTo>
                    <a:pt x="35631" y="23821"/>
                    <a:pt x="35641" y="23811"/>
                    <a:pt x="35651" y="23801"/>
                  </a:cubicBezTo>
                  <a:close/>
                  <a:moveTo>
                    <a:pt x="35671" y="24021"/>
                  </a:moveTo>
                  <a:lnTo>
                    <a:pt x="35671" y="24161"/>
                  </a:lnTo>
                  <a:lnTo>
                    <a:pt x="35671" y="24170"/>
                  </a:lnTo>
                  <a:lnTo>
                    <a:pt x="35681" y="24270"/>
                  </a:lnTo>
                  <a:lnTo>
                    <a:pt x="35671" y="24270"/>
                  </a:lnTo>
                  <a:cubicBezTo>
                    <a:pt x="35651" y="24270"/>
                    <a:pt x="35641" y="24270"/>
                    <a:pt x="35631" y="24261"/>
                  </a:cubicBezTo>
                  <a:lnTo>
                    <a:pt x="35611" y="24261"/>
                  </a:lnTo>
                  <a:cubicBezTo>
                    <a:pt x="35581" y="24261"/>
                    <a:pt x="35541" y="24241"/>
                    <a:pt x="35521" y="24230"/>
                  </a:cubicBezTo>
                  <a:cubicBezTo>
                    <a:pt x="35501" y="24230"/>
                    <a:pt x="35491" y="24221"/>
                    <a:pt x="35471" y="24221"/>
                  </a:cubicBezTo>
                  <a:lnTo>
                    <a:pt x="35461" y="24210"/>
                  </a:lnTo>
                  <a:lnTo>
                    <a:pt x="35451" y="24210"/>
                  </a:lnTo>
                  <a:cubicBezTo>
                    <a:pt x="35441" y="24210"/>
                    <a:pt x="35441" y="24210"/>
                    <a:pt x="35431" y="24201"/>
                  </a:cubicBezTo>
                  <a:lnTo>
                    <a:pt x="35421" y="24201"/>
                  </a:lnTo>
                  <a:lnTo>
                    <a:pt x="35411" y="24190"/>
                  </a:lnTo>
                  <a:lnTo>
                    <a:pt x="35421" y="24190"/>
                  </a:lnTo>
                  <a:cubicBezTo>
                    <a:pt x="35451" y="24170"/>
                    <a:pt x="35471" y="24150"/>
                    <a:pt x="35501" y="24130"/>
                  </a:cubicBezTo>
                  <a:lnTo>
                    <a:pt x="35521" y="24110"/>
                  </a:lnTo>
                  <a:lnTo>
                    <a:pt x="35671" y="24021"/>
                  </a:lnTo>
                  <a:close/>
                  <a:moveTo>
                    <a:pt x="35361" y="24261"/>
                  </a:moveTo>
                  <a:cubicBezTo>
                    <a:pt x="35371" y="24281"/>
                    <a:pt x="35381" y="24290"/>
                    <a:pt x="35401" y="24290"/>
                  </a:cubicBezTo>
                  <a:lnTo>
                    <a:pt x="35421" y="24301"/>
                  </a:lnTo>
                  <a:lnTo>
                    <a:pt x="35431" y="24301"/>
                  </a:lnTo>
                  <a:cubicBezTo>
                    <a:pt x="35441" y="24310"/>
                    <a:pt x="35451" y="24310"/>
                    <a:pt x="35461" y="24310"/>
                  </a:cubicBezTo>
                  <a:lnTo>
                    <a:pt x="35481" y="24321"/>
                  </a:lnTo>
                  <a:cubicBezTo>
                    <a:pt x="35511" y="24341"/>
                    <a:pt x="35541" y="24350"/>
                    <a:pt x="35561" y="24361"/>
                  </a:cubicBezTo>
                  <a:lnTo>
                    <a:pt x="35611" y="24361"/>
                  </a:lnTo>
                  <a:cubicBezTo>
                    <a:pt x="35621" y="24370"/>
                    <a:pt x="35641" y="24370"/>
                    <a:pt x="35651" y="24370"/>
                  </a:cubicBezTo>
                  <a:lnTo>
                    <a:pt x="35651" y="24381"/>
                  </a:lnTo>
                  <a:lnTo>
                    <a:pt x="35651" y="24430"/>
                  </a:lnTo>
                  <a:lnTo>
                    <a:pt x="35651" y="24461"/>
                  </a:lnTo>
                  <a:cubicBezTo>
                    <a:pt x="35651" y="24481"/>
                    <a:pt x="35661" y="24510"/>
                    <a:pt x="35661" y="24530"/>
                  </a:cubicBezTo>
                  <a:lnTo>
                    <a:pt x="35661" y="24541"/>
                  </a:lnTo>
                  <a:cubicBezTo>
                    <a:pt x="35661" y="24560"/>
                    <a:pt x="35671" y="24590"/>
                    <a:pt x="35671" y="24620"/>
                  </a:cubicBezTo>
                  <a:lnTo>
                    <a:pt x="35671" y="24630"/>
                  </a:lnTo>
                  <a:lnTo>
                    <a:pt x="35651" y="24630"/>
                  </a:lnTo>
                  <a:cubicBezTo>
                    <a:pt x="35651" y="24620"/>
                    <a:pt x="35641" y="24620"/>
                    <a:pt x="35631" y="24620"/>
                  </a:cubicBezTo>
                  <a:lnTo>
                    <a:pt x="35621" y="24610"/>
                  </a:lnTo>
                  <a:lnTo>
                    <a:pt x="35601" y="24610"/>
                  </a:lnTo>
                  <a:cubicBezTo>
                    <a:pt x="35571" y="24600"/>
                    <a:pt x="35541" y="24580"/>
                    <a:pt x="35511" y="24570"/>
                  </a:cubicBezTo>
                  <a:lnTo>
                    <a:pt x="35491" y="24560"/>
                  </a:lnTo>
                  <a:cubicBezTo>
                    <a:pt x="35471" y="24550"/>
                    <a:pt x="35451" y="24550"/>
                    <a:pt x="35441" y="24541"/>
                  </a:cubicBezTo>
                  <a:cubicBezTo>
                    <a:pt x="35431" y="24541"/>
                    <a:pt x="35411" y="24530"/>
                    <a:pt x="35401" y="24530"/>
                  </a:cubicBezTo>
                  <a:lnTo>
                    <a:pt x="35381" y="24521"/>
                  </a:lnTo>
                  <a:lnTo>
                    <a:pt x="35381" y="24501"/>
                  </a:lnTo>
                  <a:lnTo>
                    <a:pt x="35381" y="24430"/>
                  </a:lnTo>
                  <a:lnTo>
                    <a:pt x="35371" y="24410"/>
                  </a:lnTo>
                  <a:cubicBezTo>
                    <a:pt x="35371" y="24370"/>
                    <a:pt x="35371" y="24341"/>
                    <a:pt x="35361" y="24301"/>
                  </a:cubicBezTo>
                  <a:lnTo>
                    <a:pt x="35361" y="24261"/>
                  </a:lnTo>
                  <a:close/>
                  <a:moveTo>
                    <a:pt x="68414" y="21109"/>
                  </a:moveTo>
                  <a:cubicBezTo>
                    <a:pt x="68448" y="21109"/>
                    <a:pt x="68484" y="21113"/>
                    <a:pt x="68524" y="21113"/>
                  </a:cubicBezTo>
                  <a:cubicBezTo>
                    <a:pt x="68554" y="21123"/>
                    <a:pt x="68593" y="21133"/>
                    <a:pt x="68633" y="21143"/>
                  </a:cubicBezTo>
                  <a:cubicBezTo>
                    <a:pt x="68693" y="21173"/>
                    <a:pt x="68753" y="21203"/>
                    <a:pt x="68804" y="21243"/>
                  </a:cubicBezTo>
                  <a:cubicBezTo>
                    <a:pt x="68833" y="21263"/>
                    <a:pt x="68864" y="21283"/>
                    <a:pt x="68884" y="21313"/>
                  </a:cubicBezTo>
                  <a:cubicBezTo>
                    <a:pt x="68904" y="21333"/>
                    <a:pt x="68913" y="21353"/>
                    <a:pt x="68924" y="21373"/>
                  </a:cubicBezTo>
                  <a:cubicBezTo>
                    <a:pt x="68933" y="21393"/>
                    <a:pt x="68944" y="21403"/>
                    <a:pt x="68953" y="21423"/>
                  </a:cubicBezTo>
                  <a:cubicBezTo>
                    <a:pt x="68984" y="21513"/>
                    <a:pt x="69013" y="21603"/>
                    <a:pt x="69033" y="21692"/>
                  </a:cubicBezTo>
                  <a:cubicBezTo>
                    <a:pt x="69053" y="21783"/>
                    <a:pt x="69073" y="21872"/>
                    <a:pt x="69083" y="21972"/>
                  </a:cubicBezTo>
                  <a:cubicBezTo>
                    <a:pt x="69093" y="22012"/>
                    <a:pt x="69093" y="22052"/>
                    <a:pt x="69093" y="22092"/>
                  </a:cubicBezTo>
                  <a:lnTo>
                    <a:pt x="69093" y="22212"/>
                  </a:lnTo>
                  <a:cubicBezTo>
                    <a:pt x="69073" y="22292"/>
                    <a:pt x="69053" y="22372"/>
                    <a:pt x="69024" y="22442"/>
                  </a:cubicBezTo>
                  <a:cubicBezTo>
                    <a:pt x="69004" y="22482"/>
                    <a:pt x="68984" y="22522"/>
                    <a:pt x="68953" y="22562"/>
                  </a:cubicBezTo>
                  <a:cubicBezTo>
                    <a:pt x="68924" y="22602"/>
                    <a:pt x="68884" y="22642"/>
                    <a:pt x="68833" y="22672"/>
                  </a:cubicBezTo>
                  <a:cubicBezTo>
                    <a:pt x="68704" y="22772"/>
                    <a:pt x="68564" y="22842"/>
                    <a:pt x="68424" y="22902"/>
                  </a:cubicBezTo>
                  <a:cubicBezTo>
                    <a:pt x="68034" y="23062"/>
                    <a:pt x="67645" y="23182"/>
                    <a:pt x="67255" y="23311"/>
                  </a:cubicBezTo>
                  <a:cubicBezTo>
                    <a:pt x="66855" y="23441"/>
                    <a:pt x="66446" y="23561"/>
                    <a:pt x="66046" y="23681"/>
                  </a:cubicBezTo>
                  <a:cubicBezTo>
                    <a:pt x="65646" y="23791"/>
                    <a:pt x="65236" y="23911"/>
                    <a:pt x="64837" y="24051"/>
                  </a:cubicBezTo>
                  <a:cubicBezTo>
                    <a:pt x="64437" y="24181"/>
                    <a:pt x="64028" y="24310"/>
                    <a:pt x="63618" y="24421"/>
                  </a:cubicBezTo>
                  <a:cubicBezTo>
                    <a:pt x="63228" y="24541"/>
                    <a:pt x="62838" y="24650"/>
                    <a:pt x="62439" y="24760"/>
                  </a:cubicBezTo>
                  <a:cubicBezTo>
                    <a:pt x="62249" y="24820"/>
                    <a:pt x="62049" y="24870"/>
                    <a:pt x="61859" y="24920"/>
                  </a:cubicBezTo>
                  <a:cubicBezTo>
                    <a:pt x="61650" y="24970"/>
                    <a:pt x="61450" y="25020"/>
                    <a:pt x="61240" y="25070"/>
                  </a:cubicBezTo>
                  <a:cubicBezTo>
                    <a:pt x="61020" y="25120"/>
                    <a:pt x="60810" y="25170"/>
                    <a:pt x="60600" y="25220"/>
                  </a:cubicBezTo>
                  <a:cubicBezTo>
                    <a:pt x="60400" y="25270"/>
                    <a:pt x="60211" y="25309"/>
                    <a:pt x="60011" y="25340"/>
                  </a:cubicBezTo>
                  <a:cubicBezTo>
                    <a:pt x="59911" y="25349"/>
                    <a:pt x="59821" y="25360"/>
                    <a:pt x="59721" y="25360"/>
                  </a:cubicBezTo>
                  <a:cubicBezTo>
                    <a:pt x="59721" y="25349"/>
                    <a:pt x="59721" y="25349"/>
                    <a:pt x="59731" y="25340"/>
                  </a:cubicBezTo>
                  <a:cubicBezTo>
                    <a:pt x="59741" y="25289"/>
                    <a:pt x="59751" y="25250"/>
                    <a:pt x="59761" y="25210"/>
                  </a:cubicBezTo>
                  <a:cubicBezTo>
                    <a:pt x="59781" y="25110"/>
                    <a:pt x="59791" y="25010"/>
                    <a:pt x="59801" y="24910"/>
                  </a:cubicBezTo>
                  <a:lnTo>
                    <a:pt x="59801" y="24770"/>
                  </a:lnTo>
                  <a:lnTo>
                    <a:pt x="59801" y="24640"/>
                  </a:lnTo>
                  <a:cubicBezTo>
                    <a:pt x="59801" y="24590"/>
                    <a:pt x="59801" y="24550"/>
                    <a:pt x="59791" y="24501"/>
                  </a:cubicBezTo>
                  <a:cubicBezTo>
                    <a:pt x="59781" y="24450"/>
                    <a:pt x="59781" y="24390"/>
                    <a:pt x="59771" y="24341"/>
                  </a:cubicBezTo>
                  <a:cubicBezTo>
                    <a:pt x="59761" y="24290"/>
                    <a:pt x="59751" y="24250"/>
                    <a:pt x="59741" y="24201"/>
                  </a:cubicBezTo>
                  <a:cubicBezTo>
                    <a:pt x="59721" y="24161"/>
                    <a:pt x="59701" y="24110"/>
                    <a:pt x="59691" y="24070"/>
                  </a:cubicBezTo>
                  <a:cubicBezTo>
                    <a:pt x="59651" y="23981"/>
                    <a:pt x="59611" y="23901"/>
                    <a:pt x="59571" y="23811"/>
                  </a:cubicBezTo>
                  <a:cubicBezTo>
                    <a:pt x="59531" y="23721"/>
                    <a:pt x="59491" y="23641"/>
                    <a:pt x="59441" y="23561"/>
                  </a:cubicBezTo>
                  <a:cubicBezTo>
                    <a:pt x="59411" y="23521"/>
                    <a:pt x="59391" y="23481"/>
                    <a:pt x="59361" y="23451"/>
                  </a:cubicBezTo>
                  <a:lnTo>
                    <a:pt x="59272" y="23331"/>
                  </a:lnTo>
                  <a:cubicBezTo>
                    <a:pt x="59192" y="23231"/>
                    <a:pt x="59092" y="23142"/>
                    <a:pt x="58992" y="23062"/>
                  </a:cubicBezTo>
                  <a:cubicBezTo>
                    <a:pt x="59072" y="23022"/>
                    <a:pt x="59152" y="22982"/>
                    <a:pt x="59241" y="22942"/>
                  </a:cubicBezTo>
                  <a:cubicBezTo>
                    <a:pt x="59421" y="22862"/>
                    <a:pt x="59601" y="22802"/>
                    <a:pt x="59781" y="22742"/>
                  </a:cubicBezTo>
                  <a:cubicBezTo>
                    <a:pt x="59981" y="22682"/>
                    <a:pt x="60191" y="22612"/>
                    <a:pt x="60391" y="22552"/>
                  </a:cubicBezTo>
                  <a:cubicBezTo>
                    <a:pt x="60590" y="22492"/>
                    <a:pt x="60790" y="22442"/>
                    <a:pt x="60990" y="22382"/>
                  </a:cubicBezTo>
                  <a:cubicBezTo>
                    <a:pt x="61190" y="22322"/>
                    <a:pt x="61390" y="22272"/>
                    <a:pt x="61590" y="22222"/>
                  </a:cubicBezTo>
                  <a:cubicBezTo>
                    <a:pt x="61999" y="22103"/>
                    <a:pt x="62409" y="21992"/>
                    <a:pt x="62818" y="21903"/>
                  </a:cubicBezTo>
                  <a:cubicBezTo>
                    <a:pt x="63228" y="21803"/>
                    <a:pt x="63638" y="21752"/>
                    <a:pt x="64048" y="21683"/>
                  </a:cubicBezTo>
                  <a:cubicBezTo>
                    <a:pt x="64277" y="21643"/>
                    <a:pt x="64507" y="21593"/>
                    <a:pt x="64737" y="21543"/>
                  </a:cubicBezTo>
                  <a:cubicBezTo>
                    <a:pt x="64967" y="21503"/>
                    <a:pt x="65187" y="21463"/>
                    <a:pt x="65416" y="21423"/>
                  </a:cubicBezTo>
                  <a:lnTo>
                    <a:pt x="65416" y="21423"/>
                  </a:lnTo>
                  <a:cubicBezTo>
                    <a:pt x="65414" y="21425"/>
                    <a:pt x="65412" y="21426"/>
                    <a:pt x="65410" y="21427"/>
                  </a:cubicBezTo>
                  <a:lnTo>
                    <a:pt x="65410" y="21427"/>
                  </a:lnTo>
                  <a:cubicBezTo>
                    <a:pt x="65804" y="21378"/>
                    <a:pt x="66190" y="21311"/>
                    <a:pt x="66586" y="21263"/>
                  </a:cubicBezTo>
                  <a:cubicBezTo>
                    <a:pt x="66735" y="21243"/>
                    <a:pt x="66885" y="21223"/>
                    <a:pt x="67025" y="21203"/>
                  </a:cubicBezTo>
                  <a:cubicBezTo>
                    <a:pt x="67195" y="21193"/>
                    <a:pt x="67365" y="21173"/>
                    <a:pt x="67525" y="21163"/>
                  </a:cubicBezTo>
                  <a:cubicBezTo>
                    <a:pt x="67685" y="21143"/>
                    <a:pt x="67844" y="21133"/>
                    <a:pt x="68004" y="21133"/>
                  </a:cubicBezTo>
                  <a:cubicBezTo>
                    <a:pt x="68084" y="21123"/>
                    <a:pt x="68164" y="21123"/>
                    <a:pt x="68234" y="21113"/>
                  </a:cubicBezTo>
                  <a:lnTo>
                    <a:pt x="68364" y="21113"/>
                  </a:lnTo>
                  <a:cubicBezTo>
                    <a:pt x="68381" y="21110"/>
                    <a:pt x="68397" y="21109"/>
                    <a:pt x="68414" y="21109"/>
                  </a:cubicBezTo>
                  <a:close/>
                  <a:moveTo>
                    <a:pt x="58892" y="23122"/>
                  </a:moveTo>
                  <a:cubicBezTo>
                    <a:pt x="58901" y="23131"/>
                    <a:pt x="58912" y="23142"/>
                    <a:pt x="58932" y="23151"/>
                  </a:cubicBezTo>
                  <a:cubicBezTo>
                    <a:pt x="58981" y="23202"/>
                    <a:pt x="59041" y="23251"/>
                    <a:pt x="59092" y="23302"/>
                  </a:cubicBezTo>
                  <a:cubicBezTo>
                    <a:pt x="59141" y="23351"/>
                    <a:pt x="59181" y="23391"/>
                    <a:pt x="59221" y="23451"/>
                  </a:cubicBezTo>
                  <a:cubicBezTo>
                    <a:pt x="59261" y="23501"/>
                    <a:pt x="59301" y="23561"/>
                    <a:pt x="59341" y="23621"/>
                  </a:cubicBezTo>
                  <a:cubicBezTo>
                    <a:pt x="59381" y="23691"/>
                    <a:pt x="59411" y="23751"/>
                    <a:pt x="59431" y="23811"/>
                  </a:cubicBezTo>
                  <a:cubicBezTo>
                    <a:pt x="59471" y="23901"/>
                    <a:pt x="59501" y="23991"/>
                    <a:pt x="59531" y="24070"/>
                  </a:cubicBezTo>
                  <a:lnTo>
                    <a:pt x="59561" y="24190"/>
                  </a:lnTo>
                  <a:cubicBezTo>
                    <a:pt x="59571" y="24230"/>
                    <a:pt x="59591" y="24281"/>
                    <a:pt x="59591" y="24330"/>
                  </a:cubicBezTo>
                  <a:cubicBezTo>
                    <a:pt x="59611" y="24430"/>
                    <a:pt x="59611" y="24541"/>
                    <a:pt x="59611" y="24650"/>
                  </a:cubicBezTo>
                  <a:cubicBezTo>
                    <a:pt x="59601" y="24750"/>
                    <a:pt x="59591" y="24860"/>
                    <a:pt x="59581" y="24960"/>
                  </a:cubicBezTo>
                  <a:cubicBezTo>
                    <a:pt x="59571" y="25020"/>
                    <a:pt x="59561" y="25070"/>
                    <a:pt x="59551" y="25130"/>
                  </a:cubicBezTo>
                  <a:lnTo>
                    <a:pt x="59491" y="25280"/>
                  </a:lnTo>
                  <a:lnTo>
                    <a:pt x="59461" y="25369"/>
                  </a:lnTo>
                  <a:cubicBezTo>
                    <a:pt x="59411" y="25369"/>
                    <a:pt x="59361" y="25360"/>
                    <a:pt x="59312" y="25360"/>
                  </a:cubicBezTo>
                  <a:cubicBezTo>
                    <a:pt x="59241" y="25349"/>
                    <a:pt x="59181" y="25349"/>
                    <a:pt x="59112" y="25340"/>
                  </a:cubicBezTo>
                  <a:cubicBezTo>
                    <a:pt x="58981" y="25320"/>
                    <a:pt x="58862" y="25289"/>
                    <a:pt x="58732" y="25270"/>
                  </a:cubicBezTo>
                  <a:cubicBezTo>
                    <a:pt x="58732" y="25240"/>
                    <a:pt x="58742" y="25210"/>
                    <a:pt x="58742" y="25170"/>
                  </a:cubicBezTo>
                  <a:cubicBezTo>
                    <a:pt x="58752" y="25090"/>
                    <a:pt x="58762" y="25010"/>
                    <a:pt x="58762" y="24930"/>
                  </a:cubicBezTo>
                  <a:cubicBezTo>
                    <a:pt x="58762" y="24840"/>
                    <a:pt x="58752" y="24760"/>
                    <a:pt x="58742" y="24670"/>
                  </a:cubicBezTo>
                  <a:cubicBezTo>
                    <a:pt x="58732" y="24580"/>
                    <a:pt x="58722" y="24490"/>
                    <a:pt x="58692" y="24401"/>
                  </a:cubicBezTo>
                  <a:cubicBezTo>
                    <a:pt x="58662" y="24321"/>
                    <a:pt x="58632" y="24250"/>
                    <a:pt x="58602" y="24170"/>
                  </a:cubicBezTo>
                  <a:cubicBezTo>
                    <a:pt x="58562" y="24081"/>
                    <a:pt x="58522" y="24001"/>
                    <a:pt x="58472" y="23931"/>
                  </a:cubicBezTo>
                  <a:cubicBezTo>
                    <a:pt x="58442" y="23891"/>
                    <a:pt x="58412" y="23861"/>
                    <a:pt x="58382" y="23831"/>
                  </a:cubicBezTo>
                  <a:cubicBezTo>
                    <a:pt x="58352" y="23801"/>
                    <a:pt x="58312" y="23771"/>
                    <a:pt x="58272" y="23741"/>
                  </a:cubicBezTo>
                  <a:cubicBezTo>
                    <a:pt x="58242" y="23721"/>
                    <a:pt x="58212" y="23691"/>
                    <a:pt x="58182" y="23671"/>
                  </a:cubicBezTo>
                  <a:cubicBezTo>
                    <a:pt x="58153" y="23651"/>
                    <a:pt x="58122" y="23631"/>
                    <a:pt x="58093" y="23621"/>
                  </a:cubicBezTo>
                  <a:cubicBezTo>
                    <a:pt x="58202" y="23551"/>
                    <a:pt x="58312" y="23481"/>
                    <a:pt x="58412" y="23421"/>
                  </a:cubicBezTo>
                  <a:lnTo>
                    <a:pt x="58832" y="23151"/>
                  </a:lnTo>
                  <a:lnTo>
                    <a:pt x="58892" y="23122"/>
                  </a:lnTo>
                  <a:close/>
                  <a:moveTo>
                    <a:pt x="32574" y="25020"/>
                  </a:moveTo>
                  <a:lnTo>
                    <a:pt x="32574" y="25210"/>
                  </a:lnTo>
                  <a:cubicBezTo>
                    <a:pt x="32563" y="25220"/>
                    <a:pt x="32554" y="25230"/>
                    <a:pt x="32543" y="25230"/>
                  </a:cubicBezTo>
                  <a:cubicBezTo>
                    <a:pt x="32534" y="25240"/>
                    <a:pt x="32523" y="25240"/>
                    <a:pt x="32523" y="25250"/>
                  </a:cubicBezTo>
                  <a:lnTo>
                    <a:pt x="32503" y="25260"/>
                  </a:lnTo>
                  <a:cubicBezTo>
                    <a:pt x="32483" y="25270"/>
                    <a:pt x="32463" y="25280"/>
                    <a:pt x="32443" y="25300"/>
                  </a:cubicBezTo>
                  <a:cubicBezTo>
                    <a:pt x="32403" y="25320"/>
                    <a:pt x="32363" y="25349"/>
                    <a:pt x="32323" y="25360"/>
                  </a:cubicBezTo>
                  <a:lnTo>
                    <a:pt x="32284" y="25389"/>
                  </a:lnTo>
                  <a:cubicBezTo>
                    <a:pt x="32254" y="25400"/>
                    <a:pt x="32234" y="25409"/>
                    <a:pt x="32204" y="25420"/>
                  </a:cubicBezTo>
                  <a:cubicBezTo>
                    <a:pt x="32214" y="25360"/>
                    <a:pt x="32214" y="25289"/>
                    <a:pt x="32214" y="25200"/>
                  </a:cubicBezTo>
                  <a:lnTo>
                    <a:pt x="32244" y="25200"/>
                  </a:lnTo>
                  <a:lnTo>
                    <a:pt x="32323" y="25160"/>
                  </a:lnTo>
                  <a:cubicBezTo>
                    <a:pt x="32374" y="25130"/>
                    <a:pt x="32423" y="25100"/>
                    <a:pt x="32463" y="25070"/>
                  </a:cubicBezTo>
                  <a:lnTo>
                    <a:pt x="32514" y="25050"/>
                  </a:lnTo>
                  <a:cubicBezTo>
                    <a:pt x="32534" y="25040"/>
                    <a:pt x="32543" y="25030"/>
                    <a:pt x="32563" y="25020"/>
                  </a:cubicBezTo>
                  <a:close/>
                  <a:moveTo>
                    <a:pt x="57973" y="23701"/>
                  </a:moveTo>
                  <a:cubicBezTo>
                    <a:pt x="57982" y="23701"/>
                    <a:pt x="58002" y="23701"/>
                    <a:pt x="58022" y="23711"/>
                  </a:cubicBezTo>
                  <a:cubicBezTo>
                    <a:pt x="58042" y="23721"/>
                    <a:pt x="58062" y="23731"/>
                    <a:pt x="58082" y="23751"/>
                  </a:cubicBezTo>
                  <a:cubicBezTo>
                    <a:pt x="58122" y="23781"/>
                    <a:pt x="58153" y="23811"/>
                    <a:pt x="58182" y="23841"/>
                  </a:cubicBezTo>
                  <a:cubicBezTo>
                    <a:pt x="58222" y="23871"/>
                    <a:pt x="58262" y="23911"/>
                    <a:pt x="58302" y="23941"/>
                  </a:cubicBezTo>
                  <a:cubicBezTo>
                    <a:pt x="58342" y="24011"/>
                    <a:pt x="58382" y="24081"/>
                    <a:pt x="58412" y="24150"/>
                  </a:cubicBezTo>
                  <a:cubicBezTo>
                    <a:pt x="58442" y="24230"/>
                    <a:pt x="58462" y="24301"/>
                    <a:pt x="58492" y="24381"/>
                  </a:cubicBezTo>
                  <a:cubicBezTo>
                    <a:pt x="58522" y="24461"/>
                    <a:pt x="58532" y="24541"/>
                    <a:pt x="58552" y="24620"/>
                  </a:cubicBezTo>
                  <a:cubicBezTo>
                    <a:pt x="58572" y="24790"/>
                    <a:pt x="58572" y="24970"/>
                    <a:pt x="58552" y="25140"/>
                  </a:cubicBezTo>
                  <a:cubicBezTo>
                    <a:pt x="58552" y="25180"/>
                    <a:pt x="58542" y="25220"/>
                    <a:pt x="58532" y="25260"/>
                  </a:cubicBezTo>
                  <a:cubicBezTo>
                    <a:pt x="58362" y="25260"/>
                    <a:pt x="58182" y="25300"/>
                    <a:pt x="58022" y="25349"/>
                  </a:cubicBezTo>
                  <a:cubicBezTo>
                    <a:pt x="57953" y="25380"/>
                    <a:pt x="57893" y="25400"/>
                    <a:pt x="57822" y="25429"/>
                  </a:cubicBezTo>
                  <a:cubicBezTo>
                    <a:pt x="57762" y="25449"/>
                    <a:pt x="57702" y="25480"/>
                    <a:pt x="57633" y="25500"/>
                  </a:cubicBezTo>
                  <a:lnTo>
                    <a:pt x="57243" y="25680"/>
                  </a:lnTo>
                  <a:cubicBezTo>
                    <a:pt x="57203" y="25689"/>
                    <a:pt x="57173" y="25700"/>
                    <a:pt x="57133" y="25709"/>
                  </a:cubicBezTo>
                  <a:cubicBezTo>
                    <a:pt x="57063" y="25660"/>
                    <a:pt x="56993" y="25620"/>
                    <a:pt x="56923" y="25580"/>
                  </a:cubicBezTo>
                  <a:cubicBezTo>
                    <a:pt x="56823" y="25520"/>
                    <a:pt x="56714" y="25469"/>
                    <a:pt x="56603" y="25420"/>
                  </a:cubicBezTo>
                  <a:cubicBezTo>
                    <a:pt x="56494" y="25380"/>
                    <a:pt x="56374" y="25340"/>
                    <a:pt x="56244" y="25320"/>
                  </a:cubicBezTo>
                  <a:cubicBezTo>
                    <a:pt x="56184" y="25309"/>
                    <a:pt x="56124" y="25300"/>
                    <a:pt x="56074" y="25289"/>
                  </a:cubicBezTo>
                  <a:cubicBezTo>
                    <a:pt x="55951" y="25274"/>
                    <a:pt x="55824" y="25263"/>
                    <a:pt x="55698" y="25263"/>
                  </a:cubicBezTo>
                  <a:cubicBezTo>
                    <a:pt x="55590" y="25263"/>
                    <a:pt x="55481" y="25271"/>
                    <a:pt x="55375" y="25289"/>
                  </a:cubicBezTo>
                  <a:cubicBezTo>
                    <a:pt x="55284" y="25300"/>
                    <a:pt x="55195" y="25329"/>
                    <a:pt x="55115" y="25360"/>
                  </a:cubicBezTo>
                  <a:cubicBezTo>
                    <a:pt x="55035" y="25389"/>
                    <a:pt x="54955" y="25409"/>
                    <a:pt x="54875" y="25420"/>
                  </a:cubicBezTo>
                  <a:cubicBezTo>
                    <a:pt x="54845" y="25425"/>
                    <a:pt x="54813" y="25427"/>
                    <a:pt x="54780" y="25427"/>
                  </a:cubicBezTo>
                  <a:cubicBezTo>
                    <a:pt x="54748" y="25427"/>
                    <a:pt x="54715" y="25425"/>
                    <a:pt x="54685" y="25420"/>
                  </a:cubicBezTo>
                  <a:cubicBezTo>
                    <a:pt x="54615" y="25420"/>
                    <a:pt x="54545" y="25409"/>
                    <a:pt x="54465" y="25400"/>
                  </a:cubicBezTo>
                  <a:cubicBezTo>
                    <a:pt x="54365" y="25389"/>
                    <a:pt x="54276" y="25360"/>
                    <a:pt x="54185" y="25320"/>
                  </a:cubicBezTo>
                  <a:cubicBezTo>
                    <a:pt x="54026" y="25250"/>
                    <a:pt x="53866" y="25170"/>
                    <a:pt x="53716" y="25090"/>
                  </a:cubicBezTo>
                  <a:cubicBezTo>
                    <a:pt x="53636" y="25040"/>
                    <a:pt x="53556" y="25000"/>
                    <a:pt x="53476" y="24950"/>
                  </a:cubicBezTo>
                  <a:cubicBezTo>
                    <a:pt x="53466" y="24940"/>
                    <a:pt x="53446" y="24930"/>
                    <a:pt x="53426" y="24920"/>
                  </a:cubicBezTo>
                  <a:cubicBezTo>
                    <a:pt x="53626" y="24880"/>
                    <a:pt x="53826" y="24850"/>
                    <a:pt x="54036" y="24820"/>
                  </a:cubicBezTo>
                  <a:cubicBezTo>
                    <a:pt x="54236" y="24790"/>
                    <a:pt x="54436" y="24760"/>
                    <a:pt x="54645" y="24710"/>
                  </a:cubicBezTo>
                  <a:cubicBezTo>
                    <a:pt x="54855" y="24670"/>
                    <a:pt x="55055" y="24620"/>
                    <a:pt x="55265" y="24580"/>
                  </a:cubicBezTo>
                  <a:cubicBezTo>
                    <a:pt x="55464" y="24541"/>
                    <a:pt x="55664" y="24521"/>
                    <a:pt x="55864" y="24481"/>
                  </a:cubicBezTo>
                  <a:cubicBezTo>
                    <a:pt x="56064" y="24450"/>
                    <a:pt x="56264" y="24401"/>
                    <a:pt x="56464" y="24370"/>
                  </a:cubicBezTo>
                  <a:cubicBezTo>
                    <a:pt x="56663" y="24330"/>
                    <a:pt x="56863" y="24290"/>
                    <a:pt x="57043" y="24221"/>
                  </a:cubicBezTo>
                  <a:cubicBezTo>
                    <a:pt x="57163" y="24170"/>
                    <a:pt x="57273" y="24121"/>
                    <a:pt x="57373" y="24070"/>
                  </a:cubicBezTo>
                  <a:cubicBezTo>
                    <a:pt x="57473" y="24011"/>
                    <a:pt x="57563" y="23961"/>
                    <a:pt x="57653" y="23901"/>
                  </a:cubicBezTo>
                  <a:cubicBezTo>
                    <a:pt x="57753" y="23831"/>
                    <a:pt x="57862" y="23761"/>
                    <a:pt x="57973" y="23701"/>
                  </a:cubicBezTo>
                  <a:close/>
                  <a:moveTo>
                    <a:pt x="31764" y="25420"/>
                  </a:moveTo>
                  <a:lnTo>
                    <a:pt x="31764" y="25500"/>
                  </a:lnTo>
                  <a:lnTo>
                    <a:pt x="31764" y="25640"/>
                  </a:lnTo>
                  <a:cubicBezTo>
                    <a:pt x="31754" y="25640"/>
                    <a:pt x="31744" y="25640"/>
                    <a:pt x="31734" y="25649"/>
                  </a:cubicBezTo>
                  <a:cubicBezTo>
                    <a:pt x="31724" y="25649"/>
                    <a:pt x="31704" y="25660"/>
                    <a:pt x="31684" y="25669"/>
                  </a:cubicBezTo>
                  <a:lnTo>
                    <a:pt x="31674" y="25680"/>
                  </a:lnTo>
                  <a:cubicBezTo>
                    <a:pt x="31654" y="25700"/>
                    <a:pt x="31634" y="25709"/>
                    <a:pt x="31614" y="25720"/>
                  </a:cubicBezTo>
                  <a:cubicBezTo>
                    <a:pt x="31575" y="25749"/>
                    <a:pt x="31524" y="25769"/>
                    <a:pt x="31484" y="25799"/>
                  </a:cubicBezTo>
                  <a:cubicBezTo>
                    <a:pt x="31444" y="25809"/>
                    <a:pt x="31415" y="25829"/>
                    <a:pt x="31384" y="25839"/>
                  </a:cubicBezTo>
                  <a:cubicBezTo>
                    <a:pt x="31375" y="25849"/>
                    <a:pt x="31355" y="25859"/>
                    <a:pt x="31335" y="25869"/>
                  </a:cubicBezTo>
                  <a:cubicBezTo>
                    <a:pt x="31295" y="25889"/>
                    <a:pt x="31264" y="25909"/>
                    <a:pt x="31224" y="25929"/>
                  </a:cubicBezTo>
                  <a:lnTo>
                    <a:pt x="31204" y="25949"/>
                  </a:lnTo>
                  <a:cubicBezTo>
                    <a:pt x="31184" y="25959"/>
                    <a:pt x="31164" y="25979"/>
                    <a:pt x="31144" y="25989"/>
                  </a:cubicBezTo>
                  <a:lnTo>
                    <a:pt x="31144" y="25979"/>
                  </a:lnTo>
                  <a:cubicBezTo>
                    <a:pt x="31135" y="25919"/>
                    <a:pt x="31135" y="25839"/>
                    <a:pt x="31135" y="25749"/>
                  </a:cubicBezTo>
                  <a:lnTo>
                    <a:pt x="31144" y="25740"/>
                  </a:lnTo>
                  <a:lnTo>
                    <a:pt x="31155" y="25729"/>
                  </a:lnTo>
                  <a:cubicBezTo>
                    <a:pt x="31175" y="25720"/>
                    <a:pt x="31215" y="25700"/>
                    <a:pt x="31244" y="25680"/>
                  </a:cubicBezTo>
                  <a:lnTo>
                    <a:pt x="31255" y="25669"/>
                  </a:lnTo>
                  <a:cubicBezTo>
                    <a:pt x="31284" y="25660"/>
                    <a:pt x="31315" y="25649"/>
                    <a:pt x="31344" y="25629"/>
                  </a:cubicBezTo>
                  <a:cubicBezTo>
                    <a:pt x="31375" y="25620"/>
                    <a:pt x="31395" y="25609"/>
                    <a:pt x="31424" y="25589"/>
                  </a:cubicBezTo>
                  <a:lnTo>
                    <a:pt x="31435" y="25589"/>
                  </a:lnTo>
                  <a:lnTo>
                    <a:pt x="31495" y="25560"/>
                  </a:lnTo>
                  <a:cubicBezTo>
                    <a:pt x="31524" y="25549"/>
                    <a:pt x="31544" y="25540"/>
                    <a:pt x="31575" y="25520"/>
                  </a:cubicBezTo>
                  <a:lnTo>
                    <a:pt x="31634" y="25489"/>
                  </a:lnTo>
                  <a:cubicBezTo>
                    <a:pt x="31664" y="25480"/>
                    <a:pt x="31684" y="25460"/>
                    <a:pt x="31704" y="25449"/>
                  </a:cubicBezTo>
                  <a:cubicBezTo>
                    <a:pt x="31714" y="25440"/>
                    <a:pt x="31724" y="25440"/>
                    <a:pt x="31744" y="25429"/>
                  </a:cubicBezTo>
                  <a:lnTo>
                    <a:pt x="31744" y="25420"/>
                  </a:lnTo>
                  <a:close/>
                  <a:moveTo>
                    <a:pt x="29226" y="21013"/>
                  </a:moveTo>
                  <a:lnTo>
                    <a:pt x="29226" y="21023"/>
                  </a:lnTo>
                  <a:cubicBezTo>
                    <a:pt x="29216" y="21163"/>
                    <a:pt x="29216" y="21243"/>
                    <a:pt x="29216" y="21313"/>
                  </a:cubicBezTo>
                  <a:cubicBezTo>
                    <a:pt x="29216" y="21463"/>
                    <a:pt x="29206" y="21613"/>
                    <a:pt x="29206" y="21772"/>
                  </a:cubicBezTo>
                  <a:cubicBezTo>
                    <a:pt x="29196" y="22003"/>
                    <a:pt x="29186" y="22232"/>
                    <a:pt x="29166" y="22462"/>
                  </a:cubicBezTo>
                  <a:lnTo>
                    <a:pt x="29166" y="22472"/>
                  </a:lnTo>
                  <a:lnTo>
                    <a:pt x="29166" y="22492"/>
                  </a:lnTo>
                  <a:lnTo>
                    <a:pt x="29166" y="22522"/>
                  </a:lnTo>
                  <a:lnTo>
                    <a:pt x="29166" y="22592"/>
                  </a:lnTo>
                  <a:cubicBezTo>
                    <a:pt x="29157" y="22742"/>
                    <a:pt x="29146" y="22902"/>
                    <a:pt x="29146" y="23051"/>
                  </a:cubicBezTo>
                  <a:lnTo>
                    <a:pt x="29146" y="23062"/>
                  </a:lnTo>
                  <a:lnTo>
                    <a:pt x="29146" y="23102"/>
                  </a:lnTo>
                  <a:cubicBezTo>
                    <a:pt x="29137" y="23202"/>
                    <a:pt x="29137" y="23302"/>
                    <a:pt x="29126" y="23411"/>
                  </a:cubicBezTo>
                  <a:cubicBezTo>
                    <a:pt x="29126" y="23501"/>
                    <a:pt x="29117" y="23601"/>
                    <a:pt x="29117" y="23701"/>
                  </a:cubicBezTo>
                  <a:lnTo>
                    <a:pt x="29117" y="23711"/>
                  </a:lnTo>
                  <a:cubicBezTo>
                    <a:pt x="29106" y="23871"/>
                    <a:pt x="29097" y="24051"/>
                    <a:pt x="29097" y="24221"/>
                  </a:cubicBezTo>
                  <a:cubicBezTo>
                    <a:pt x="29086" y="24461"/>
                    <a:pt x="29086" y="24710"/>
                    <a:pt x="29086" y="24970"/>
                  </a:cubicBezTo>
                  <a:cubicBezTo>
                    <a:pt x="29066" y="24960"/>
                    <a:pt x="29057" y="24960"/>
                    <a:pt x="29046" y="24950"/>
                  </a:cubicBezTo>
                  <a:lnTo>
                    <a:pt x="29037" y="24950"/>
                  </a:lnTo>
                  <a:cubicBezTo>
                    <a:pt x="29026" y="24950"/>
                    <a:pt x="29026" y="24940"/>
                    <a:pt x="29017" y="24940"/>
                  </a:cubicBezTo>
                  <a:cubicBezTo>
                    <a:pt x="28977" y="24930"/>
                    <a:pt x="28926" y="24920"/>
                    <a:pt x="28877" y="24920"/>
                  </a:cubicBezTo>
                  <a:lnTo>
                    <a:pt x="28857" y="24920"/>
                  </a:lnTo>
                  <a:cubicBezTo>
                    <a:pt x="28817" y="24920"/>
                    <a:pt x="28766" y="24920"/>
                    <a:pt x="28706" y="24930"/>
                  </a:cubicBezTo>
                  <a:cubicBezTo>
                    <a:pt x="28647" y="24940"/>
                    <a:pt x="28597" y="24960"/>
                    <a:pt x="28547" y="24990"/>
                  </a:cubicBezTo>
                  <a:lnTo>
                    <a:pt x="28397" y="25080"/>
                  </a:lnTo>
                  <a:cubicBezTo>
                    <a:pt x="28357" y="25110"/>
                    <a:pt x="28317" y="25150"/>
                    <a:pt x="28277" y="25190"/>
                  </a:cubicBezTo>
                  <a:cubicBezTo>
                    <a:pt x="28237" y="25220"/>
                    <a:pt x="28207" y="25260"/>
                    <a:pt x="28177" y="25289"/>
                  </a:cubicBezTo>
                  <a:lnTo>
                    <a:pt x="28167" y="25300"/>
                  </a:lnTo>
                  <a:lnTo>
                    <a:pt x="28147" y="25309"/>
                  </a:lnTo>
                  <a:lnTo>
                    <a:pt x="28147" y="25320"/>
                  </a:lnTo>
                  <a:cubicBezTo>
                    <a:pt x="28107" y="25360"/>
                    <a:pt x="28057" y="25409"/>
                    <a:pt x="28027" y="25449"/>
                  </a:cubicBezTo>
                  <a:cubicBezTo>
                    <a:pt x="27987" y="25509"/>
                    <a:pt x="27947" y="25569"/>
                    <a:pt x="27927" y="25609"/>
                  </a:cubicBezTo>
                  <a:cubicBezTo>
                    <a:pt x="27898" y="25660"/>
                    <a:pt x="27878" y="25700"/>
                    <a:pt x="27847" y="25749"/>
                  </a:cubicBezTo>
                  <a:cubicBezTo>
                    <a:pt x="27787" y="25869"/>
                    <a:pt x="27738" y="25969"/>
                    <a:pt x="27698" y="26069"/>
                  </a:cubicBezTo>
                  <a:cubicBezTo>
                    <a:pt x="27687" y="26099"/>
                    <a:pt x="27678" y="26139"/>
                    <a:pt x="27658" y="26169"/>
                  </a:cubicBezTo>
                  <a:lnTo>
                    <a:pt x="27667" y="26049"/>
                  </a:lnTo>
                  <a:lnTo>
                    <a:pt x="27667" y="25919"/>
                  </a:lnTo>
                  <a:cubicBezTo>
                    <a:pt x="27678" y="25629"/>
                    <a:pt x="27667" y="25329"/>
                    <a:pt x="27647" y="25000"/>
                  </a:cubicBezTo>
                  <a:lnTo>
                    <a:pt x="27647" y="24910"/>
                  </a:lnTo>
                  <a:cubicBezTo>
                    <a:pt x="27638" y="24800"/>
                    <a:pt x="27638" y="24690"/>
                    <a:pt x="27638" y="24570"/>
                  </a:cubicBezTo>
                  <a:cubicBezTo>
                    <a:pt x="27627" y="24421"/>
                    <a:pt x="27638" y="24261"/>
                    <a:pt x="27638" y="24090"/>
                  </a:cubicBezTo>
                  <a:cubicBezTo>
                    <a:pt x="27647" y="23931"/>
                    <a:pt x="27658" y="23761"/>
                    <a:pt x="27658" y="23631"/>
                  </a:cubicBezTo>
                  <a:lnTo>
                    <a:pt x="27667" y="23621"/>
                  </a:lnTo>
                  <a:cubicBezTo>
                    <a:pt x="27667" y="23501"/>
                    <a:pt x="27678" y="23351"/>
                    <a:pt x="27687" y="23202"/>
                  </a:cubicBezTo>
                  <a:lnTo>
                    <a:pt x="27687" y="23091"/>
                  </a:lnTo>
                  <a:lnTo>
                    <a:pt x="27687" y="23051"/>
                  </a:lnTo>
                  <a:lnTo>
                    <a:pt x="27687" y="23042"/>
                  </a:lnTo>
                  <a:lnTo>
                    <a:pt x="27687" y="22991"/>
                  </a:lnTo>
                  <a:lnTo>
                    <a:pt x="27698" y="22922"/>
                  </a:lnTo>
                  <a:cubicBezTo>
                    <a:pt x="27698" y="22792"/>
                    <a:pt x="27707" y="22672"/>
                    <a:pt x="27707" y="22542"/>
                  </a:cubicBezTo>
                  <a:lnTo>
                    <a:pt x="27707" y="22332"/>
                  </a:lnTo>
                  <a:cubicBezTo>
                    <a:pt x="27707" y="22302"/>
                    <a:pt x="27707" y="22272"/>
                    <a:pt x="27718" y="22242"/>
                  </a:cubicBezTo>
                  <a:lnTo>
                    <a:pt x="27718" y="22162"/>
                  </a:lnTo>
                  <a:lnTo>
                    <a:pt x="27718" y="22083"/>
                  </a:lnTo>
                  <a:cubicBezTo>
                    <a:pt x="27718" y="22052"/>
                    <a:pt x="27718" y="22023"/>
                    <a:pt x="27707" y="22003"/>
                  </a:cubicBezTo>
                  <a:cubicBezTo>
                    <a:pt x="27707" y="21983"/>
                    <a:pt x="27707" y="21963"/>
                    <a:pt x="27698" y="21932"/>
                  </a:cubicBezTo>
                  <a:lnTo>
                    <a:pt x="27698" y="21923"/>
                  </a:lnTo>
                  <a:lnTo>
                    <a:pt x="28087" y="21683"/>
                  </a:lnTo>
                  <a:cubicBezTo>
                    <a:pt x="28227" y="21603"/>
                    <a:pt x="28367" y="21513"/>
                    <a:pt x="28497" y="21443"/>
                  </a:cubicBezTo>
                  <a:cubicBezTo>
                    <a:pt x="28567" y="21393"/>
                    <a:pt x="28647" y="21353"/>
                    <a:pt x="28726" y="21313"/>
                  </a:cubicBezTo>
                  <a:lnTo>
                    <a:pt x="28777" y="21283"/>
                  </a:lnTo>
                  <a:lnTo>
                    <a:pt x="28917" y="21203"/>
                  </a:lnTo>
                  <a:cubicBezTo>
                    <a:pt x="29026" y="21133"/>
                    <a:pt x="29126" y="21073"/>
                    <a:pt x="29226" y="21013"/>
                  </a:cubicBezTo>
                  <a:close/>
                  <a:moveTo>
                    <a:pt x="35052" y="17616"/>
                  </a:moveTo>
                  <a:cubicBezTo>
                    <a:pt x="35052" y="17676"/>
                    <a:pt x="35052" y="17746"/>
                    <a:pt x="35061" y="17816"/>
                  </a:cubicBezTo>
                  <a:lnTo>
                    <a:pt x="35061" y="17826"/>
                  </a:lnTo>
                  <a:lnTo>
                    <a:pt x="35061" y="17836"/>
                  </a:lnTo>
                  <a:lnTo>
                    <a:pt x="35061" y="17856"/>
                  </a:lnTo>
                  <a:cubicBezTo>
                    <a:pt x="35072" y="17936"/>
                    <a:pt x="35072" y="18016"/>
                    <a:pt x="35081" y="18095"/>
                  </a:cubicBezTo>
                  <a:lnTo>
                    <a:pt x="35081" y="18115"/>
                  </a:lnTo>
                  <a:cubicBezTo>
                    <a:pt x="35081" y="18146"/>
                    <a:pt x="35081" y="18186"/>
                    <a:pt x="35092" y="18226"/>
                  </a:cubicBezTo>
                  <a:cubicBezTo>
                    <a:pt x="35092" y="18275"/>
                    <a:pt x="35092" y="18326"/>
                    <a:pt x="35101" y="18366"/>
                  </a:cubicBezTo>
                  <a:lnTo>
                    <a:pt x="35101" y="18475"/>
                  </a:lnTo>
                  <a:lnTo>
                    <a:pt x="35101" y="18515"/>
                  </a:lnTo>
                  <a:lnTo>
                    <a:pt x="35101" y="18585"/>
                  </a:lnTo>
                  <a:cubicBezTo>
                    <a:pt x="35101" y="18595"/>
                    <a:pt x="35112" y="18615"/>
                    <a:pt x="35112" y="18625"/>
                  </a:cubicBezTo>
                  <a:lnTo>
                    <a:pt x="35112" y="18645"/>
                  </a:lnTo>
                  <a:lnTo>
                    <a:pt x="35112" y="18655"/>
                  </a:lnTo>
                  <a:cubicBezTo>
                    <a:pt x="35112" y="18705"/>
                    <a:pt x="35121" y="18745"/>
                    <a:pt x="35112" y="18785"/>
                  </a:cubicBezTo>
                  <a:cubicBezTo>
                    <a:pt x="35112" y="18825"/>
                    <a:pt x="35112" y="18865"/>
                    <a:pt x="35101" y="18905"/>
                  </a:cubicBezTo>
                  <a:lnTo>
                    <a:pt x="35101" y="18965"/>
                  </a:lnTo>
                  <a:lnTo>
                    <a:pt x="35101" y="18985"/>
                  </a:lnTo>
                  <a:lnTo>
                    <a:pt x="35101" y="19015"/>
                  </a:lnTo>
                  <a:cubicBezTo>
                    <a:pt x="35101" y="19035"/>
                    <a:pt x="35101" y="19055"/>
                    <a:pt x="35112" y="19065"/>
                  </a:cubicBezTo>
                  <a:cubicBezTo>
                    <a:pt x="35121" y="19085"/>
                    <a:pt x="35141" y="19095"/>
                    <a:pt x="35152" y="19105"/>
                  </a:cubicBezTo>
                  <a:cubicBezTo>
                    <a:pt x="35161" y="19115"/>
                    <a:pt x="35181" y="19115"/>
                    <a:pt x="35192" y="19125"/>
                  </a:cubicBezTo>
                  <a:cubicBezTo>
                    <a:pt x="35221" y="19135"/>
                    <a:pt x="35241" y="19145"/>
                    <a:pt x="35271" y="19165"/>
                  </a:cubicBezTo>
                  <a:cubicBezTo>
                    <a:pt x="35311" y="19185"/>
                    <a:pt x="35371" y="19205"/>
                    <a:pt x="35401" y="19215"/>
                  </a:cubicBezTo>
                  <a:lnTo>
                    <a:pt x="35411" y="19215"/>
                  </a:lnTo>
                  <a:lnTo>
                    <a:pt x="35441" y="19225"/>
                  </a:lnTo>
                  <a:cubicBezTo>
                    <a:pt x="35451" y="19225"/>
                    <a:pt x="35471" y="19234"/>
                    <a:pt x="35481" y="19245"/>
                  </a:cubicBezTo>
                  <a:lnTo>
                    <a:pt x="35491" y="19245"/>
                  </a:lnTo>
                  <a:lnTo>
                    <a:pt x="35511" y="19254"/>
                  </a:lnTo>
                  <a:lnTo>
                    <a:pt x="35521" y="19254"/>
                  </a:lnTo>
                  <a:cubicBezTo>
                    <a:pt x="35521" y="19314"/>
                    <a:pt x="35531" y="19385"/>
                    <a:pt x="35531" y="19445"/>
                  </a:cubicBezTo>
                  <a:lnTo>
                    <a:pt x="35531" y="19465"/>
                  </a:lnTo>
                  <a:lnTo>
                    <a:pt x="35531" y="19594"/>
                  </a:lnTo>
                  <a:cubicBezTo>
                    <a:pt x="35541" y="19844"/>
                    <a:pt x="35541" y="20104"/>
                    <a:pt x="35551" y="20284"/>
                  </a:cubicBezTo>
                  <a:lnTo>
                    <a:pt x="35551" y="20404"/>
                  </a:lnTo>
                  <a:lnTo>
                    <a:pt x="35491" y="20434"/>
                  </a:lnTo>
                  <a:cubicBezTo>
                    <a:pt x="35421" y="20473"/>
                    <a:pt x="35351" y="20513"/>
                    <a:pt x="35281" y="20564"/>
                  </a:cubicBezTo>
                  <a:lnTo>
                    <a:pt x="35271" y="20564"/>
                  </a:lnTo>
                  <a:cubicBezTo>
                    <a:pt x="35231" y="20593"/>
                    <a:pt x="35192" y="20613"/>
                    <a:pt x="35161" y="20664"/>
                  </a:cubicBezTo>
                  <a:cubicBezTo>
                    <a:pt x="35141" y="20713"/>
                    <a:pt x="35132" y="20764"/>
                    <a:pt x="35132" y="20813"/>
                  </a:cubicBezTo>
                  <a:cubicBezTo>
                    <a:pt x="35132" y="20833"/>
                    <a:pt x="35121" y="20864"/>
                    <a:pt x="35121" y="20884"/>
                  </a:cubicBezTo>
                  <a:lnTo>
                    <a:pt x="35121" y="21133"/>
                  </a:lnTo>
                  <a:lnTo>
                    <a:pt x="35121" y="21163"/>
                  </a:lnTo>
                  <a:cubicBezTo>
                    <a:pt x="35132" y="21233"/>
                    <a:pt x="35132" y="21313"/>
                    <a:pt x="35132" y="21393"/>
                  </a:cubicBezTo>
                  <a:lnTo>
                    <a:pt x="35132" y="21413"/>
                  </a:lnTo>
                  <a:lnTo>
                    <a:pt x="35132" y="21423"/>
                  </a:lnTo>
                  <a:cubicBezTo>
                    <a:pt x="35141" y="21473"/>
                    <a:pt x="35141" y="21533"/>
                    <a:pt x="35141" y="21593"/>
                  </a:cubicBezTo>
                  <a:lnTo>
                    <a:pt x="35141" y="21683"/>
                  </a:lnTo>
                  <a:lnTo>
                    <a:pt x="35141" y="21732"/>
                  </a:lnTo>
                  <a:lnTo>
                    <a:pt x="35141" y="21743"/>
                  </a:lnTo>
                  <a:lnTo>
                    <a:pt x="35141" y="21752"/>
                  </a:lnTo>
                  <a:lnTo>
                    <a:pt x="35141" y="21763"/>
                  </a:lnTo>
                  <a:lnTo>
                    <a:pt x="35141" y="21772"/>
                  </a:lnTo>
                  <a:cubicBezTo>
                    <a:pt x="35141" y="21823"/>
                    <a:pt x="35152" y="21883"/>
                    <a:pt x="35152" y="21943"/>
                  </a:cubicBezTo>
                  <a:cubicBezTo>
                    <a:pt x="35161" y="22032"/>
                    <a:pt x="35161" y="22103"/>
                    <a:pt x="35161" y="22172"/>
                  </a:cubicBezTo>
                  <a:lnTo>
                    <a:pt x="35161" y="22222"/>
                  </a:lnTo>
                  <a:cubicBezTo>
                    <a:pt x="35161" y="22272"/>
                    <a:pt x="35172" y="22312"/>
                    <a:pt x="35172" y="22352"/>
                  </a:cubicBezTo>
                  <a:lnTo>
                    <a:pt x="35172" y="22442"/>
                  </a:lnTo>
                  <a:lnTo>
                    <a:pt x="35181" y="22462"/>
                  </a:lnTo>
                  <a:lnTo>
                    <a:pt x="35181" y="22532"/>
                  </a:lnTo>
                  <a:lnTo>
                    <a:pt x="35181" y="22572"/>
                  </a:lnTo>
                  <a:lnTo>
                    <a:pt x="35181" y="22612"/>
                  </a:lnTo>
                  <a:cubicBezTo>
                    <a:pt x="35172" y="22702"/>
                    <a:pt x="35172" y="22792"/>
                    <a:pt x="35181" y="22871"/>
                  </a:cubicBezTo>
                  <a:lnTo>
                    <a:pt x="35181" y="22891"/>
                  </a:lnTo>
                  <a:lnTo>
                    <a:pt x="35181" y="22911"/>
                  </a:lnTo>
                  <a:lnTo>
                    <a:pt x="35192" y="22911"/>
                  </a:lnTo>
                  <a:lnTo>
                    <a:pt x="35192" y="23011"/>
                  </a:lnTo>
                  <a:lnTo>
                    <a:pt x="35192" y="23031"/>
                  </a:lnTo>
                  <a:lnTo>
                    <a:pt x="35192" y="23051"/>
                  </a:lnTo>
                  <a:lnTo>
                    <a:pt x="35192" y="23071"/>
                  </a:lnTo>
                  <a:lnTo>
                    <a:pt x="35192" y="23082"/>
                  </a:lnTo>
                  <a:lnTo>
                    <a:pt x="35192" y="23091"/>
                  </a:lnTo>
                  <a:cubicBezTo>
                    <a:pt x="35192" y="23111"/>
                    <a:pt x="35192" y="23122"/>
                    <a:pt x="35201" y="23131"/>
                  </a:cubicBezTo>
                  <a:cubicBezTo>
                    <a:pt x="35201" y="23222"/>
                    <a:pt x="35211" y="23311"/>
                    <a:pt x="35211" y="23381"/>
                  </a:cubicBezTo>
                  <a:lnTo>
                    <a:pt x="35211" y="23401"/>
                  </a:lnTo>
                  <a:cubicBezTo>
                    <a:pt x="35221" y="23481"/>
                    <a:pt x="35221" y="23561"/>
                    <a:pt x="35231" y="23641"/>
                  </a:cubicBezTo>
                  <a:lnTo>
                    <a:pt x="35231" y="23661"/>
                  </a:lnTo>
                  <a:cubicBezTo>
                    <a:pt x="35231" y="23691"/>
                    <a:pt x="35241" y="23731"/>
                    <a:pt x="35241" y="23771"/>
                  </a:cubicBezTo>
                  <a:cubicBezTo>
                    <a:pt x="35241" y="23821"/>
                    <a:pt x="35251" y="23861"/>
                    <a:pt x="35251" y="23911"/>
                  </a:cubicBezTo>
                  <a:lnTo>
                    <a:pt x="35251" y="24021"/>
                  </a:lnTo>
                  <a:lnTo>
                    <a:pt x="35251" y="24061"/>
                  </a:lnTo>
                  <a:cubicBezTo>
                    <a:pt x="35251" y="24081"/>
                    <a:pt x="35251" y="24101"/>
                    <a:pt x="35261" y="24130"/>
                  </a:cubicBezTo>
                  <a:cubicBezTo>
                    <a:pt x="35261" y="24141"/>
                    <a:pt x="35261" y="24161"/>
                    <a:pt x="35271" y="24170"/>
                  </a:cubicBezTo>
                  <a:lnTo>
                    <a:pt x="35271" y="24190"/>
                  </a:lnTo>
                  <a:lnTo>
                    <a:pt x="35271" y="24201"/>
                  </a:lnTo>
                  <a:lnTo>
                    <a:pt x="35271" y="24210"/>
                  </a:lnTo>
                  <a:lnTo>
                    <a:pt x="35271" y="24330"/>
                  </a:lnTo>
                  <a:cubicBezTo>
                    <a:pt x="35261" y="24370"/>
                    <a:pt x="35261" y="24410"/>
                    <a:pt x="35261" y="24450"/>
                  </a:cubicBezTo>
                  <a:cubicBezTo>
                    <a:pt x="35261" y="24470"/>
                    <a:pt x="35251" y="24490"/>
                    <a:pt x="35251" y="24510"/>
                  </a:cubicBezTo>
                  <a:lnTo>
                    <a:pt x="35251" y="24530"/>
                  </a:lnTo>
                  <a:lnTo>
                    <a:pt x="35251" y="24550"/>
                  </a:lnTo>
                  <a:lnTo>
                    <a:pt x="35251" y="24560"/>
                  </a:lnTo>
                  <a:cubicBezTo>
                    <a:pt x="35251" y="24580"/>
                    <a:pt x="35261" y="24600"/>
                    <a:pt x="35261" y="24610"/>
                  </a:cubicBezTo>
                  <a:cubicBezTo>
                    <a:pt x="35271" y="24620"/>
                    <a:pt x="35281" y="24640"/>
                    <a:pt x="35311" y="24650"/>
                  </a:cubicBezTo>
                  <a:cubicBezTo>
                    <a:pt x="35321" y="24660"/>
                    <a:pt x="35331" y="24660"/>
                    <a:pt x="35341" y="24670"/>
                  </a:cubicBezTo>
                  <a:lnTo>
                    <a:pt x="35351" y="24670"/>
                  </a:lnTo>
                  <a:cubicBezTo>
                    <a:pt x="35371" y="24680"/>
                    <a:pt x="35401" y="24690"/>
                    <a:pt x="35421" y="24700"/>
                  </a:cubicBezTo>
                  <a:cubicBezTo>
                    <a:pt x="35471" y="24730"/>
                    <a:pt x="35521" y="24740"/>
                    <a:pt x="35561" y="24760"/>
                  </a:cubicBezTo>
                  <a:lnTo>
                    <a:pt x="35591" y="24770"/>
                  </a:lnTo>
                  <a:cubicBezTo>
                    <a:pt x="35601" y="24770"/>
                    <a:pt x="35611" y="24780"/>
                    <a:pt x="35631" y="24780"/>
                  </a:cubicBezTo>
                  <a:lnTo>
                    <a:pt x="35641" y="24790"/>
                  </a:lnTo>
                  <a:lnTo>
                    <a:pt x="35661" y="24800"/>
                  </a:lnTo>
                  <a:lnTo>
                    <a:pt x="35721" y="24800"/>
                  </a:lnTo>
                  <a:lnTo>
                    <a:pt x="35731" y="24790"/>
                  </a:lnTo>
                  <a:lnTo>
                    <a:pt x="35751" y="25010"/>
                  </a:lnTo>
                  <a:lnTo>
                    <a:pt x="35761" y="25110"/>
                  </a:lnTo>
                  <a:lnTo>
                    <a:pt x="35761" y="25150"/>
                  </a:lnTo>
                  <a:lnTo>
                    <a:pt x="35761" y="25160"/>
                  </a:lnTo>
                  <a:lnTo>
                    <a:pt x="35761" y="25180"/>
                  </a:lnTo>
                  <a:lnTo>
                    <a:pt x="35781" y="25329"/>
                  </a:lnTo>
                  <a:cubicBezTo>
                    <a:pt x="35791" y="25409"/>
                    <a:pt x="35801" y="25489"/>
                    <a:pt x="35801" y="25569"/>
                  </a:cubicBezTo>
                  <a:cubicBezTo>
                    <a:pt x="35811" y="25649"/>
                    <a:pt x="35811" y="25720"/>
                    <a:pt x="35821" y="25789"/>
                  </a:cubicBezTo>
                  <a:lnTo>
                    <a:pt x="35811" y="25799"/>
                  </a:lnTo>
                  <a:lnTo>
                    <a:pt x="35801" y="25799"/>
                  </a:lnTo>
                  <a:cubicBezTo>
                    <a:pt x="35781" y="25809"/>
                    <a:pt x="35751" y="25819"/>
                    <a:pt x="35731" y="25829"/>
                  </a:cubicBezTo>
                  <a:cubicBezTo>
                    <a:pt x="35651" y="25869"/>
                    <a:pt x="35581" y="25909"/>
                    <a:pt x="35511" y="25949"/>
                  </a:cubicBezTo>
                  <a:cubicBezTo>
                    <a:pt x="35441" y="25999"/>
                    <a:pt x="35381" y="26039"/>
                    <a:pt x="35311" y="26079"/>
                  </a:cubicBezTo>
                  <a:lnTo>
                    <a:pt x="35291" y="26089"/>
                  </a:lnTo>
                  <a:cubicBezTo>
                    <a:pt x="35251" y="26109"/>
                    <a:pt x="35211" y="26139"/>
                    <a:pt x="35192" y="26179"/>
                  </a:cubicBezTo>
                  <a:cubicBezTo>
                    <a:pt x="35161" y="26229"/>
                    <a:pt x="35161" y="26279"/>
                    <a:pt x="35152" y="26329"/>
                  </a:cubicBezTo>
                  <a:lnTo>
                    <a:pt x="35152" y="26399"/>
                  </a:lnTo>
                  <a:lnTo>
                    <a:pt x="35152" y="26579"/>
                  </a:lnTo>
                  <a:cubicBezTo>
                    <a:pt x="35141" y="26559"/>
                    <a:pt x="35141" y="26539"/>
                    <a:pt x="35141" y="26519"/>
                  </a:cubicBezTo>
                  <a:lnTo>
                    <a:pt x="35132" y="26499"/>
                  </a:lnTo>
                  <a:lnTo>
                    <a:pt x="35132" y="26488"/>
                  </a:lnTo>
                  <a:cubicBezTo>
                    <a:pt x="35101" y="26349"/>
                    <a:pt x="35072" y="26199"/>
                    <a:pt x="35052" y="26039"/>
                  </a:cubicBezTo>
                  <a:cubicBezTo>
                    <a:pt x="35041" y="26009"/>
                    <a:pt x="35041" y="25969"/>
                    <a:pt x="35032" y="25939"/>
                  </a:cubicBezTo>
                  <a:cubicBezTo>
                    <a:pt x="35012" y="25779"/>
                    <a:pt x="35001" y="25609"/>
                    <a:pt x="34992" y="25460"/>
                  </a:cubicBezTo>
                  <a:cubicBezTo>
                    <a:pt x="34981" y="25389"/>
                    <a:pt x="34972" y="25320"/>
                    <a:pt x="34961" y="25240"/>
                  </a:cubicBezTo>
                  <a:lnTo>
                    <a:pt x="34961" y="25220"/>
                  </a:lnTo>
                  <a:lnTo>
                    <a:pt x="34961" y="25200"/>
                  </a:lnTo>
                  <a:cubicBezTo>
                    <a:pt x="34952" y="25130"/>
                    <a:pt x="34941" y="25050"/>
                    <a:pt x="34941" y="24980"/>
                  </a:cubicBezTo>
                  <a:cubicBezTo>
                    <a:pt x="34921" y="24750"/>
                    <a:pt x="34912" y="24510"/>
                    <a:pt x="34912" y="24301"/>
                  </a:cubicBezTo>
                  <a:lnTo>
                    <a:pt x="34912" y="24290"/>
                  </a:lnTo>
                  <a:lnTo>
                    <a:pt x="34912" y="24281"/>
                  </a:lnTo>
                  <a:lnTo>
                    <a:pt x="34912" y="24270"/>
                  </a:lnTo>
                  <a:lnTo>
                    <a:pt x="34912" y="24261"/>
                  </a:lnTo>
                  <a:lnTo>
                    <a:pt x="34912" y="24250"/>
                  </a:lnTo>
                  <a:lnTo>
                    <a:pt x="34912" y="23951"/>
                  </a:lnTo>
                  <a:cubicBezTo>
                    <a:pt x="34912" y="23921"/>
                    <a:pt x="34901" y="23891"/>
                    <a:pt x="34901" y="23861"/>
                  </a:cubicBezTo>
                  <a:lnTo>
                    <a:pt x="34901" y="23831"/>
                  </a:lnTo>
                  <a:lnTo>
                    <a:pt x="34901" y="23801"/>
                  </a:lnTo>
                  <a:lnTo>
                    <a:pt x="34901" y="23771"/>
                  </a:lnTo>
                  <a:cubicBezTo>
                    <a:pt x="34892" y="23661"/>
                    <a:pt x="34892" y="23561"/>
                    <a:pt x="34892" y="23451"/>
                  </a:cubicBezTo>
                  <a:lnTo>
                    <a:pt x="34892" y="23291"/>
                  </a:lnTo>
                  <a:lnTo>
                    <a:pt x="34892" y="23262"/>
                  </a:lnTo>
                  <a:lnTo>
                    <a:pt x="34892" y="23242"/>
                  </a:lnTo>
                  <a:lnTo>
                    <a:pt x="34892" y="23222"/>
                  </a:lnTo>
                  <a:lnTo>
                    <a:pt x="34892" y="22971"/>
                  </a:lnTo>
                  <a:cubicBezTo>
                    <a:pt x="34892" y="22812"/>
                    <a:pt x="34881" y="22662"/>
                    <a:pt x="34861" y="22462"/>
                  </a:cubicBezTo>
                  <a:cubicBezTo>
                    <a:pt x="34852" y="22302"/>
                    <a:pt x="34852" y="22142"/>
                    <a:pt x="34841" y="21983"/>
                  </a:cubicBezTo>
                  <a:lnTo>
                    <a:pt x="34841" y="21963"/>
                  </a:lnTo>
                  <a:cubicBezTo>
                    <a:pt x="34832" y="21633"/>
                    <a:pt x="34821" y="21303"/>
                    <a:pt x="34821" y="20923"/>
                  </a:cubicBezTo>
                  <a:cubicBezTo>
                    <a:pt x="34812" y="20644"/>
                    <a:pt x="34832" y="20364"/>
                    <a:pt x="34841" y="20094"/>
                  </a:cubicBezTo>
                  <a:lnTo>
                    <a:pt x="34841" y="20084"/>
                  </a:lnTo>
                  <a:lnTo>
                    <a:pt x="34852" y="19994"/>
                  </a:lnTo>
                  <a:lnTo>
                    <a:pt x="34852" y="19904"/>
                  </a:lnTo>
                  <a:cubicBezTo>
                    <a:pt x="34861" y="19705"/>
                    <a:pt x="34872" y="19514"/>
                    <a:pt x="34872" y="19325"/>
                  </a:cubicBezTo>
                  <a:lnTo>
                    <a:pt x="34872" y="19314"/>
                  </a:lnTo>
                  <a:lnTo>
                    <a:pt x="34872" y="19305"/>
                  </a:lnTo>
                  <a:cubicBezTo>
                    <a:pt x="34872" y="19165"/>
                    <a:pt x="34881" y="19015"/>
                    <a:pt x="34881" y="18865"/>
                  </a:cubicBezTo>
                  <a:cubicBezTo>
                    <a:pt x="34892" y="18715"/>
                    <a:pt x="34901" y="18575"/>
                    <a:pt x="34912" y="18446"/>
                  </a:cubicBezTo>
                  <a:lnTo>
                    <a:pt x="34912" y="18426"/>
                  </a:lnTo>
                  <a:cubicBezTo>
                    <a:pt x="34921" y="18246"/>
                    <a:pt x="34932" y="18046"/>
                    <a:pt x="34941" y="17856"/>
                  </a:cubicBezTo>
                  <a:lnTo>
                    <a:pt x="34941" y="17726"/>
                  </a:lnTo>
                  <a:lnTo>
                    <a:pt x="34941" y="17706"/>
                  </a:lnTo>
                  <a:cubicBezTo>
                    <a:pt x="34941" y="17696"/>
                    <a:pt x="34941" y="17686"/>
                    <a:pt x="34932" y="17676"/>
                  </a:cubicBezTo>
                  <a:cubicBezTo>
                    <a:pt x="34961" y="17666"/>
                    <a:pt x="35001" y="17646"/>
                    <a:pt x="35052" y="17616"/>
                  </a:cubicBezTo>
                  <a:close/>
                  <a:moveTo>
                    <a:pt x="23511" y="19625"/>
                  </a:moveTo>
                  <a:lnTo>
                    <a:pt x="23511" y="19625"/>
                  </a:lnTo>
                  <a:cubicBezTo>
                    <a:pt x="23501" y="19634"/>
                    <a:pt x="23501" y="19645"/>
                    <a:pt x="23511" y="19645"/>
                  </a:cubicBezTo>
                  <a:lnTo>
                    <a:pt x="23511" y="19674"/>
                  </a:lnTo>
                  <a:cubicBezTo>
                    <a:pt x="23511" y="19694"/>
                    <a:pt x="23521" y="19705"/>
                    <a:pt x="23521" y="19724"/>
                  </a:cubicBezTo>
                  <a:cubicBezTo>
                    <a:pt x="23521" y="19744"/>
                    <a:pt x="23521" y="19754"/>
                    <a:pt x="23531" y="19774"/>
                  </a:cubicBezTo>
                  <a:cubicBezTo>
                    <a:pt x="23541" y="19864"/>
                    <a:pt x="23551" y="19944"/>
                    <a:pt x="23561" y="20034"/>
                  </a:cubicBezTo>
                  <a:lnTo>
                    <a:pt x="23561" y="20064"/>
                  </a:lnTo>
                  <a:lnTo>
                    <a:pt x="23571" y="20104"/>
                  </a:lnTo>
                  <a:lnTo>
                    <a:pt x="23571" y="20264"/>
                  </a:lnTo>
                  <a:cubicBezTo>
                    <a:pt x="23571" y="20334"/>
                    <a:pt x="23571" y="20374"/>
                    <a:pt x="23561" y="20424"/>
                  </a:cubicBezTo>
                  <a:cubicBezTo>
                    <a:pt x="23561" y="20444"/>
                    <a:pt x="23561" y="20453"/>
                    <a:pt x="23551" y="20473"/>
                  </a:cubicBezTo>
                  <a:cubicBezTo>
                    <a:pt x="23551" y="20484"/>
                    <a:pt x="23541" y="20493"/>
                    <a:pt x="23531" y="20504"/>
                  </a:cubicBezTo>
                  <a:lnTo>
                    <a:pt x="23501" y="20533"/>
                  </a:lnTo>
                  <a:lnTo>
                    <a:pt x="23411" y="20593"/>
                  </a:lnTo>
                  <a:lnTo>
                    <a:pt x="23391" y="20604"/>
                  </a:lnTo>
                  <a:lnTo>
                    <a:pt x="23381" y="20613"/>
                  </a:lnTo>
                  <a:cubicBezTo>
                    <a:pt x="23341" y="20633"/>
                    <a:pt x="23301" y="20664"/>
                    <a:pt x="23261" y="20684"/>
                  </a:cubicBezTo>
                  <a:cubicBezTo>
                    <a:pt x="23201" y="20713"/>
                    <a:pt x="23111" y="20764"/>
                    <a:pt x="23022" y="20824"/>
                  </a:cubicBezTo>
                  <a:cubicBezTo>
                    <a:pt x="22942" y="20873"/>
                    <a:pt x="22862" y="20923"/>
                    <a:pt x="22771" y="20973"/>
                  </a:cubicBezTo>
                  <a:lnTo>
                    <a:pt x="22592" y="21063"/>
                  </a:lnTo>
                  <a:lnTo>
                    <a:pt x="22582" y="21063"/>
                  </a:lnTo>
                  <a:lnTo>
                    <a:pt x="22582" y="21073"/>
                  </a:lnTo>
                  <a:cubicBezTo>
                    <a:pt x="22552" y="21083"/>
                    <a:pt x="22522" y="21103"/>
                    <a:pt x="22492" y="21113"/>
                  </a:cubicBezTo>
                  <a:cubicBezTo>
                    <a:pt x="22402" y="21153"/>
                    <a:pt x="22312" y="21213"/>
                    <a:pt x="22202" y="21273"/>
                  </a:cubicBezTo>
                  <a:cubicBezTo>
                    <a:pt x="22162" y="21303"/>
                    <a:pt x="22112" y="21333"/>
                    <a:pt x="22062" y="21353"/>
                  </a:cubicBezTo>
                  <a:lnTo>
                    <a:pt x="22042" y="21363"/>
                  </a:lnTo>
                  <a:cubicBezTo>
                    <a:pt x="22012" y="21393"/>
                    <a:pt x="21972" y="21413"/>
                    <a:pt x="21932" y="21433"/>
                  </a:cubicBezTo>
                  <a:lnTo>
                    <a:pt x="21883" y="21463"/>
                  </a:lnTo>
                  <a:lnTo>
                    <a:pt x="21863" y="21473"/>
                  </a:lnTo>
                  <a:cubicBezTo>
                    <a:pt x="21783" y="21523"/>
                    <a:pt x="21703" y="21573"/>
                    <a:pt x="21623" y="21613"/>
                  </a:cubicBezTo>
                  <a:cubicBezTo>
                    <a:pt x="21583" y="21633"/>
                    <a:pt x="21552" y="21652"/>
                    <a:pt x="21512" y="21672"/>
                  </a:cubicBezTo>
                  <a:cubicBezTo>
                    <a:pt x="21443" y="21712"/>
                    <a:pt x="21383" y="21743"/>
                    <a:pt x="21323" y="21783"/>
                  </a:cubicBezTo>
                  <a:cubicBezTo>
                    <a:pt x="21273" y="21803"/>
                    <a:pt x="21223" y="21843"/>
                    <a:pt x="21163" y="21883"/>
                  </a:cubicBezTo>
                  <a:cubicBezTo>
                    <a:pt x="21123" y="21903"/>
                    <a:pt x="21083" y="21932"/>
                    <a:pt x="21033" y="21952"/>
                  </a:cubicBezTo>
                  <a:cubicBezTo>
                    <a:pt x="20983" y="21992"/>
                    <a:pt x="20923" y="22023"/>
                    <a:pt x="20873" y="22052"/>
                  </a:cubicBezTo>
                  <a:lnTo>
                    <a:pt x="20833" y="22072"/>
                  </a:lnTo>
                  <a:lnTo>
                    <a:pt x="20704" y="22152"/>
                  </a:lnTo>
                  <a:cubicBezTo>
                    <a:pt x="20533" y="22252"/>
                    <a:pt x="20364" y="22362"/>
                    <a:pt x="20184" y="22472"/>
                  </a:cubicBezTo>
                  <a:lnTo>
                    <a:pt x="20114" y="22512"/>
                  </a:lnTo>
                  <a:cubicBezTo>
                    <a:pt x="20064" y="22552"/>
                    <a:pt x="20004" y="22582"/>
                    <a:pt x="19954" y="22612"/>
                  </a:cubicBezTo>
                  <a:lnTo>
                    <a:pt x="19934" y="22632"/>
                  </a:lnTo>
                  <a:lnTo>
                    <a:pt x="19914" y="22642"/>
                  </a:lnTo>
                  <a:lnTo>
                    <a:pt x="19894" y="22652"/>
                  </a:lnTo>
                  <a:lnTo>
                    <a:pt x="19884" y="22662"/>
                  </a:lnTo>
                  <a:cubicBezTo>
                    <a:pt x="19864" y="22672"/>
                    <a:pt x="19854" y="22682"/>
                    <a:pt x="19834" y="22692"/>
                  </a:cubicBezTo>
                  <a:cubicBezTo>
                    <a:pt x="19754" y="22732"/>
                    <a:pt x="19684" y="22782"/>
                    <a:pt x="19604" y="22832"/>
                  </a:cubicBezTo>
                  <a:lnTo>
                    <a:pt x="19514" y="22891"/>
                  </a:lnTo>
                  <a:cubicBezTo>
                    <a:pt x="19434" y="22942"/>
                    <a:pt x="19345" y="22991"/>
                    <a:pt x="19265" y="23051"/>
                  </a:cubicBezTo>
                  <a:lnTo>
                    <a:pt x="19254" y="23051"/>
                  </a:lnTo>
                  <a:lnTo>
                    <a:pt x="19245" y="23062"/>
                  </a:lnTo>
                  <a:cubicBezTo>
                    <a:pt x="19145" y="23122"/>
                    <a:pt x="19025" y="23191"/>
                    <a:pt x="18915" y="23262"/>
                  </a:cubicBezTo>
                  <a:cubicBezTo>
                    <a:pt x="18835" y="23322"/>
                    <a:pt x="18755" y="23371"/>
                    <a:pt x="18675" y="23431"/>
                  </a:cubicBezTo>
                  <a:lnTo>
                    <a:pt x="18665" y="23431"/>
                  </a:lnTo>
                  <a:lnTo>
                    <a:pt x="18655" y="23441"/>
                  </a:lnTo>
                  <a:lnTo>
                    <a:pt x="18655" y="23451"/>
                  </a:lnTo>
                  <a:lnTo>
                    <a:pt x="18635" y="23461"/>
                  </a:lnTo>
                  <a:cubicBezTo>
                    <a:pt x="18545" y="23521"/>
                    <a:pt x="18445" y="23581"/>
                    <a:pt x="18345" y="23651"/>
                  </a:cubicBezTo>
                  <a:lnTo>
                    <a:pt x="18295" y="23671"/>
                  </a:lnTo>
                  <a:cubicBezTo>
                    <a:pt x="18215" y="23721"/>
                    <a:pt x="18126" y="23771"/>
                    <a:pt x="18046" y="23821"/>
                  </a:cubicBezTo>
                  <a:lnTo>
                    <a:pt x="18015" y="23841"/>
                  </a:lnTo>
                  <a:lnTo>
                    <a:pt x="17986" y="23861"/>
                  </a:lnTo>
                  <a:cubicBezTo>
                    <a:pt x="17915" y="23901"/>
                    <a:pt x="17846" y="23951"/>
                    <a:pt x="17766" y="23991"/>
                  </a:cubicBezTo>
                  <a:lnTo>
                    <a:pt x="17726" y="24021"/>
                  </a:lnTo>
                  <a:cubicBezTo>
                    <a:pt x="17626" y="24070"/>
                    <a:pt x="17546" y="24130"/>
                    <a:pt x="17446" y="24181"/>
                  </a:cubicBezTo>
                  <a:lnTo>
                    <a:pt x="17396" y="24210"/>
                  </a:lnTo>
                  <a:lnTo>
                    <a:pt x="17386" y="24210"/>
                  </a:lnTo>
                  <a:lnTo>
                    <a:pt x="17386" y="24221"/>
                  </a:lnTo>
                  <a:lnTo>
                    <a:pt x="17376" y="24221"/>
                  </a:lnTo>
                  <a:lnTo>
                    <a:pt x="17366" y="24230"/>
                  </a:lnTo>
                  <a:lnTo>
                    <a:pt x="17156" y="24350"/>
                  </a:lnTo>
                  <a:cubicBezTo>
                    <a:pt x="17116" y="24381"/>
                    <a:pt x="17076" y="24401"/>
                    <a:pt x="17036" y="24430"/>
                  </a:cubicBezTo>
                  <a:lnTo>
                    <a:pt x="17027" y="24430"/>
                  </a:lnTo>
                  <a:cubicBezTo>
                    <a:pt x="16967" y="24470"/>
                    <a:pt x="16916" y="24501"/>
                    <a:pt x="16856" y="24541"/>
                  </a:cubicBezTo>
                  <a:cubicBezTo>
                    <a:pt x="16776" y="24580"/>
                    <a:pt x="16696" y="24630"/>
                    <a:pt x="16607" y="24680"/>
                  </a:cubicBezTo>
                  <a:lnTo>
                    <a:pt x="16577" y="24700"/>
                  </a:lnTo>
                  <a:lnTo>
                    <a:pt x="16567" y="24700"/>
                  </a:lnTo>
                  <a:lnTo>
                    <a:pt x="16447" y="24770"/>
                  </a:lnTo>
                  <a:cubicBezTo>
                    <a:pt x="16387" y="24800"/>
                    <a:pt x="16327" y="24840"/>
                    <a:pt x="16267" y="24870"/>
                  </a:cubicBezTo>
                  <a:cubicBezTo>
                    <a:pt x="16177" y="24920"/>
                    <a:pt x="16077" y="24980"/>
                    <a:pt x="15967" y="25050"/>
                  </a:cubicBezTo>
                  <a:cubicBezTo>
                    <a:pt x="15797" y="25150"/>
                    <a:pt x="15628" y="25250"/>
                    <a:pt x="15457" y="25340"/>
                  </a:cubicBezTo>
                  <a:lnTo>
                    <a:pt x="15448" y="25349"/>
                  </a:lnTo>
                  <a:lnTo>
                    <a:pt x="15437" y="25349"/>
                  </a:lnTo>
                  <a:lnTo>
                    <a:pt x="15358" y="25400"/>
                  </a:lnTo>
                  <a:cubicBezTo>
                    <a:pt x="15138" y="25520"/>
                    <a:pt x="14918" y="25629"/>
                    <a:pt x="14708" y="25729"/>
                  </a:cubicBezTo>
                  <a:cubicBezTo>
                    <a:pt x="14558" y="25809"/>
                    <a:pt x="14409" y="25889"/>
                    <a:pt x="14249" y="25969"/>
                  </a:cubicBezTo>
                  <a:lnTo>
                    <a:pt x="14069" y="26069"/>
                  </a:lnTo>
                  <a:cubicBezTo>
                    <a:pt x="13999" y="26099"/>
                    <a:pt x="13919" y="26139"/>
                    <a:pt x="13849" y="26179"/>
                  </a:cubicBezTo>
                  <a:lnTo>
                    <a:pt x="13819" y="26189"/>
                  </a:lnTo>
                  <a:lnTo>
                    <a:pt x="13809" y="26199"/>
                  </a:lnTo>
                  <a:cubicBezTo>
                    <a:pt x="13669" y="26269"/>
                    <a:pt x="13519" y="26339"/>
                    <a:pt x="13379" y="26419"/>
                  </a:cubicBezTo>
                  <a:lnTo>
                    <a:pt x="13299" y="26459"/>
                  </a:lnTo>
                  <a:lnTo>
                    <a:pt x="13290" y="26469"/>
                  </a:lnTo>
                  <a:cubicBezTo>
                    <a:pt x="13170" y="26528"/>
                    <a:pt x="13039" y="26599"/>
                    <a:pt x="12900" y="26668"/>
                  </a:cubicBezTo>
                  <a:lnTo>
                    <a:pt x="12900" y="26659"/>
                  </a:lnTo>
                  <a:cubicBezTo>
                    <a:pt x="12910" y="26599"/>
                    <a:pt x="12910" y="26528"/>
                    <a:pt x="12900" y="26469"/>
                  </a:cubicBezTo>
                  <a:lnTo>
                    <a:pt x="12900" y="26259"/>
                  </a:lnTo>
                  <a:cubicBezTo>
                    <a:pt x="12890" y="26209"/>
                    <a:pt x="12890" y="26149"/>
                    <a:pt x="12890" y="26089"/>
                  </a:cubicBezTo>
                  <a:lnTo>
                    <a:pt x="12890" y="26069"/>
                  </a:lnTo>
                  <a:lnTo>
                    <a:pt x="12890" y="26059"/>
                  </a:lnTo>
                  <a:cubicBezTo>
                    <a:pt x="12880" y="25949"/>
                    <a:pt x="12880" y="25819"/>
                    <a:pt x="12860" y="25700"/>
                  </a:cubicBezTo>
                  <a:cubicBezTo>
                    <a:pt x="12860" y="25640"/>
                    <a:pt x="12850" y="25569"/>
                    <a:pt x="12840" y="25509"/>
                  </a:cubicBezTo>
                  <a:lnTo>
                    <a:pt x="12840" y="25469"/>
                  </a:lnTo>
                  <a:cubicBezTo>
                    <a:pt x="12850" y="25460"/>
                    <a:pt x="12860" y="25460"/>
                    <a:pt x="12870" y="25449"/>
                  </a:cubicBezTo>
                  <a:cubicBezTo>
                    <a:pt x="12880" y="25449"/>
                    <a:pt x="12890" y="25440"/>
                    <a:pt x="12900" y="25440"/>
                  </a:cubicBezTo>
                  <a:lnTo>
                    <a:pt x="13019" y="25380"/>
                  </a:lnTo>
                  <a:cubicBezTo>
                    <a:pt x="13070" y="25349"/>
                    <a:pt x="13119" y="25320"/>
                    <a:pt x="13159" y="25300"/>
                  </a:cubicBezTo>
                  <a:lnTo>
                    <a:pt x="13199" y="25270"/>
                  </a:lnTo>
                  <a:lnTo>
                    <a:pt x="13250" y="25240"/>
                  </a:lnTo>
                  <a:lnTo>
                    <a:pt x="13259" y="25240"/>
                  </a:lnTo>
                  <a:lnTo>
                    <a:pt x="13270" y="25230"/>
                  </a:lnTo>
                  <a:cubicBezTo>
                    <a:pt x="13359" y="25180"/>
                    <a:pt x="13479" y="25110"/>
                    <a:pt x="13589" y="25050"/>
                  </a:cubicBezTo>
                  <a:cubicBezTo>
                    <a:pt x="13669" y="25010"/>
                    <a:pt x="13759" y="24960"/>
                    <a:pt x="13829" y="24930"/>
                  </a:cubicBezTo>
                  <a:lnTo>
                    <a:pt x="13849" y="24920"/>
                  </a:lnTo>
                  <a:lnTo>
                    <a:pt x="13859" y="24910"/>
                  </a:lnTo>
                  <a:lnTo>
                    <a:pt x="13979" y="24850"/>
                  </a:lnTo>
                  <a:cubicBezTo>
                    <a:pt x="14089" y="24800"/>
                    <a:pt x="14198" y="24750"/>
                    <a:pt x="14329" y="24670"/>
                  </a:cubicBezTo>
                  <a:lnTo>
                    <a:pt x="14349" y="24670"/>
                  </a:lnTo>
                  <a:lnTo>
                    <a:pt x="14358" y="24660"/>
                  </a:lnTo>
                  <a:lnTo>
                    <a:pt x="14389" y="24650"/>
                  </a:lnTo>
                  <a:lnTo>
                    <a:pt x="14418" y="24630"/>
                  </a:lnTo>
                  <a:lnTo>
                    <a:pt x="14438" y="24620"/>
                  </a:lnTo>
                  <a:lnTo>
                    <a:pt x="14469" y="24600"/>
                  </a:lnTo>
                  <a:lnTo>
                    <a:pt x="14768" y="24450"/>
                  </a:lnTo>
                  <a:lnTo>
                    <a:pt x="14888" y="24390"/>
                  </a:lnTo>
                  <a:lnTo>
                    <a:pt x="14928" y="24361"/>
                  </a:lnTo>
                  <a:cubicBezTo>
                    <a:pt x="15008" y="24330"/>
                    <a:pt x="15078" y="24290"/>
                    <a:pt x="15158" y="24250"/>
                  </a:cubicBezTo>
                  <a:lnTo>
                    <a:pt x="15278" y="24190"/>
                  </a:lnTo>
                  <a:lnTo>
                    <a:pt x="15298" y="24181"/>
                  </a:lnTo>
                  <a:cubicBezTo>
                    <a:pt x="15468" y="24101"/>
                    <a:pt x="15708" y="23981"/>
                    <a:pt x="15927" y="23861"/>
                  </a:cubicBezTo>
                  <a:cubicBezTo>
                    <a:pt x="16017" y="23801"/>
                    <a:pt x="16107" y="23751"/>
                    <a:pt x="16237" y="23681"/>
                  </a:cubicBezTo>
                  <a:lnTo>
                    <a:pt x="16257" y="23671"/>
                  </a:lnTo>
                  <a:lnTo>
                    <a:pt x="16317" y="23631"/>
                  </a:lnTo>
                  <a:lnTo>
                    <a:pt x="16397" y="23591"/>
                  </a:lnTo>
                  <a:lnTo>
                    <a:pt x="16417" y="23571"/>
                  </a:lnTo>
                  <a:cubicBezTo>
                    <a:pt x="16517" y="23521"/>
                    <a:pt x="16607" y="23461"/>
                    <a:pt x="16707" y="23401"/>
                  </a:cubicBezTo>
                  <a:cubicBezTo>
                    <a:pt x="16816" y="23341"/>
                    <a:pt x="16947" y="23262"/>
                    <a:pt x="17076" y="23182"/>
                  </a:cubicBezTo>
                  <a:cubicBezTo>
                    <a:pt x="17216" y="23091"/>
                    <a:pt x="17326" y="23011"/>
                    <a:pt x="17446" y="22951"/>
                  </a:cubicBezTo>
                  <a:cubicBezTo>
                    <a:pt x="17566" y="22871"/>
                    <a:pt x="17696" y="22792"/>
                    <a:pt x="17766" y="22752"/>
                  </a:cubicBezTo>
                  <a:lnTo>
                    <a:pt x="17776" y="22742"/>
                  </a:lnTo>
                  <a:lnTo>
                    <a:pt x="17786" y="22732"/>
                  </a:lnTo>
                  <a:lnTo>
                    <a:pt x="17815" y="22722"/>
                  </a:lnTo>
                  <a:cubicBezTo>
                    <a:pt x="17926" y="22652"/>
                    <a:pt x="18075" y="22562"/>
                    <a:pt x="18215" y="22472"/>
                  </a:cubicBezTo>
                  <a:cubicBezTo>
                    <a:pt x="18286" y="22432"/>
                    <a:pt x="18365" y="22382"/>
                    <a:pt x="18435" y="22352"/>
                  </a:cubicBezTo>
                  <a:lnTo>
                    <a:pt x="18455" y="22342"/>
                  </a:lnTo>
                  <a:lnTo>
                    <a:pt x="18475" y="22332"/>
                  </a:lnTo>
                  <a:lnTo>
                    <a:pt x="18475" y="22322"/>
                  </a:lnTo>
                  <a:lnTo>
                    <a:pt x="18505" y="22312"/>
                  </a:lnTo>
                  <a:lnTo>
                    <a:pt x="18525" y="22292"/>
                  </a:lnTo>
                  <a:cubicBezTo>
                    <a:pt x="18555" y="22282"/>
                    <a:pt x="18575" y="22272"/>
                    <a:pt x="18605" y="22252"/>
                  </a:cubicBezTo>
                  <a:cubicBezTo>
                    <a:pt x="18685" y="22212"/>
                    <a:pt x="18765" y="22162"/>
                    <a:pt x="18855" y="22112"/>
                  </a:cubicBezTo>
                  <a:lnTo>
                    <a:pt x="18875" y="22092"/>
                  </a:lnTo>
                  <a:lnTo>
                    <a:pt x="18925" y="22063"/>
                  </a:lnTo>
                  <a:lnTo>
                    <a:pt x="18965" y="22032"/>
                  </a:lnTo>
                  <a:cubicBezTo>
                    <a:pt x="19134" y="21932"/>
                    <a:pt x="19245" y="21872"/>
                    <a:pt x="19365" y="21803"/>
                  </a:cubicBezTo>
                  <a:cubicBezTo>
                    <a:pt x="19474" y="21743"/>
                    <a:pt x="19594" y="21672"/>
                    <a:pt x="19684" y="21623"/>
                  </a:cubicBezTo>
                  <a:lnTo>
                    <a:pt x="19724" y="21603"/>
                  </a:lnTo>
                  <a:cubicBezTo>
                    <a:pt x="19874" y="21523"/>
                    <a:pt x="20024" y="21453"/>
                    <a:pt x="20184" y="21363"/>
                  </a:cubicBezTo>
                  <a:cubicBezTo>
                    <a:pt x="20293" y="21313"/>
                    <a:pt x="20393" y="21263"/>
                    <a:pt x="20504" y="21203"/>
                  </a:cubicBezTo>
                  <a:cubicBezTo>
                    <a:pt x="20553" y="21173"/>
                    <a:pt x="20613" y="21143"/>
                    <a:pt x="20673" y="21113"/>
                  </a:cubicBezTo>
                  <a:lnTo>
                    <a:pt x="20693" y="21103"/>
                  </a:lnTo>
                  <a:lnTo>
                    <a:pt x="20704" y="21093"/>
                  </a:lnTo>
                  <a:cubicBezTo>
                    <a:pt x="20763" y="21063"/>
                    <a:pt x="20823" y="21033"/>
                    <a:pt x="20873" y="21003"/>
                  </a:cubicBezTo>
                  <a:cubicBezTo>
                    <a:pt x="20943" y="20973"/>
                    <a:pt x="21003" y="20943"/>
                    <a:pt x="21063" y="20913"/>
                  </a:cubicBezTo>
                  <a:lnTo>
                    <a:pt x="21083" y="20904"/>
                  </a:lnTo>
                  <a:cubicBezTo>
                    <a:pt x="21133" y="20884"/>
                    <a:pt x="21193" y="20853"/>
                    <a:pt x="21253" y="20824"/>
                  </a:cubicBezTo>
                  <a:cubicBezTo>
                    <a:pt x="21313" y="20793"/>
                    <a:pt x="21383" y="20753"/>
                    <a:pt x="21433" y="20724"/>
                  </a:cubicBezTo>
                  <a:lnTo>
                    <a:pt x="21612" y="20633"/>
                  </a:lnTo>
                  <a:lnTo>
                    <a:pt x="21643" y="20613"/>
                  </a:lnTo>
                  <a:cubicBezTo>
                    <a:pt x="21683" y="20593"/>
                    <a:pt x="21743" y="20564"/>
                    <a:pt x="21792" y="20533"/>
                  </a:cubicBezTo>
                  <a:cubicBezTo>
                    <a:pt x="21823" y="20513"/>
                    <a:pt x="21852" y="20504"/>
                    <a:pt x="21892" y="20484"/>
                  </a:cubicBezTo>
                  <a:lnTo>
                    <a:pt x="21903" y="20473"/>
                  </a:lnTo>
                  <a:lnTo>
                    <a:pt x="21922" y="20464"/>
                  </a:lnTo>
                  <a:cubicBezTo>
                    <a:pt x="21932" y="20453"/>
                    <a:pt x="21942" y="20444"/>
                    <a:pt x="21962" y="20434"/>
                  </a:cubicBezTo>
                  <a:cubicBezTo>
                    <a:pt x="22082" y="20364"/>
                    <a:pt x="22212" y="20304"/>
                    <a:pt x="22332" y="20234"/>
                  </a:cubicBezTo>
                  <a:lnTo>
                    <a:pt x="22342" y="20234"/>
                  </a:lnTo>
                  <a:cubicBezTo>
                    <a:pt x="22442" y="20184"/>
                    <a:pt x="22562" y="20124"/>
                    <a:pt x="22682" y="20054"/>
                  </a:cubicBezTo>
                  <a:lnTo>
                    <a:pt x="22711" y="20034"/>
                  </a:lnTo>
                  <a:lnTo>
                    <a:pt x="22722" y="20034"/>
                  </a:lnTo>
                  <a:lnTo>
                    <a:pt x="22731" y="20024"/>
                  </a:lnTo>
                  <a:cubicBezTo>
                    <a:pt x="22822" y="19974"/>
                    <a:pt x="22931" y="19914"/>
                    <a:pt x="23042" y="19854"/>
                  </a:cubicBezTo>
                  <a:cubicBezTo>
                    <a:pt x="23102" y="19824"/>
                    <a:pt x="23161" y="19804"/>
                    <a:pt x="23221" y="19774"/>
                  </a:cubicBezTo>
                  <a:lnTo>
                    <a:pt x="23261" y="19754"/>
                  </a:lnTo>
                  <a:cubicBezTo>
                    <a:pt x="23301" y="19734"/>
                    <a:pt x="23341" y="19724"/>
                    <a:pt x="23381" y="19705"/>
                  </a:cubicBezTo>
                  <a:cubicBezTo>
                    <a:pt x="23401" y="19694"/>
                    <a:pt x="23411" y="19685"/>
                    <a:pt x="23421" y="19685"/>
                  </a:cubicBezTo>
                  <a:lnTo>
                    <a:pt x="23421" y="19674"/>
                  </a:lnTo>
                  <a:lnTo>
                    <a:pt x="23441" y="19674"/>
                  </a:lnTo>
                  <a:lnTo>
                    <a:pt x="23451" y="19665"/>
                  </a:lnTo>
                  <a:cubicBezTo>
                    <a:pt x="23461" y="19654"/>
                    <a:pt x="23471" y="19654"/>
                    <a:pt x="23481" y="19645"/>
                  </a:cubicBezTo>
                  <a:cubicBezTo>
                    <a:pt x="23491" y="19634"/>
                    <a:pt x="23501" y="19634"/>
                    <a:pt x="23511" y="19625"/>
                  </a:cubicBezTo>
                  <a:close/>
                  <a:moveTo>
                    <a:pt x="11341" y="12420"/>
                  </a:moveTo>
                  <a:cubicBezTo>
                    <a:pt x="11421" y="12470"/>
                    <a:pt x="11491" y="12510"/>
                    <a:pt x="11581" y="12570"/>
                  </a:cubicBezTo>
                  <a:cubicBezTo>
                    <a:pt x="11691" y="12640"/>
                    <a:pt x="11791" y="12710"/>
                    <a:pt x="11880" y="12760"/>
                  </a:cubicBezTo>
                  <a:cubicBezTo>
                    <a:pt x="12071" y="12870"/>
                    <a:pt x="12260" y="12980"/>
                    <a:pt x="12440" y="13090"/>
                  </a:cubicBezTo>
                  <a:lnTo>
                    <a:pt x="12470" y="13110"/>
                  </a:lnTo>
                  <a:lnTo>
                    <a:pt x="12480" y="13110"/>
                  </a:lnTo>
                  <a:cubicBezTo>
                    <a:pt x="12590" y="13170"/>
                    <a:pt x="12690" y="13239"/>
                    <a:pt x="12800" y="13299"/>
                  </a:cubicBezTo>
                  <a:lnTo>
                    <a:pt x="12820" y="13310"/>
                  </a:lnTo>
                  <a:lnTo>
                    <a:pt x="12830" y="13319"/>
                  </a:lnTo>
                  <a:lnTo>
                    <a:pt x="12850" y="13330"/>
                  </a:lnTo>
                  <a:lnTo>
                    <a:pt x="12860" y="13339"/>
                  </a:lnTo>
                  <a:cubicBezTo>
                    <a:pt x="12920" y="13379"/>
                    <a:pt x="12990" y="13419"/>
                    <a:pt x="13059" y="13459"/>
                  </a:cubicBezTo>
                  <a:cubicBezTo>
                    <a:pt x="13239" y="13570"/>
                    <a:pt x="13439" y="13679"/>
                    <a:pt x="13649" y="13799"/>
                  </a:cubicBezTo>
                  <a:cubicBezTo>
                    <a:pt x="13759" y="13859"/>
                    <a:pt x="13879" y="13929"/>
                    <a:pt x="13979" y="13979"/>
                  </a:cubicBezTo>
                  <a:lnTo>
                    <a:pt x="13999" y="13989"/>
                  </a:lnTo>
                  <a:lnTo>
                    <a:pt x="14019" y="14009"/>
                  </a:lnTo>
                  <a:lnTo>
                    <a:pt x="14029" y="14009"/>
                  </a:lnTo>
                  <a:cubicBezTo>
                    <a:pt x="14099" y="14049"/>
                    <a:pt x="14159" y="14089"/>
                    <a:pt x="14229" y="14129"/>
                  </a:cubicBezTo>
                  <a:cubicBezTo>
                    <a:pt x="14338" y="14189"/>
                    <a:pt x="14418" y="14239"/>
                    <a:pt x="14509" y="14289"/>
                  </a:cubicBezTo>
                  <a:lnTo>
                    <a:pt x="14529" y="14309"/>
                  </a:lnTo>
                  <a:cubicBezTo>
                    <a:pt x="14618" y="14359"/>
                    <a:pt x="14718" y="14418"/>
                    <a:pt x="14818" y="14478"/>
                  </a:cubicBezTo>
                  <a:cubicBezTo>
                    <a:pt x="14848" y="14498"/>
                    <a:pt x="14878" y="14509"/>
                    <a:pt x="14918" y="14529"/>
                  </a:cubicBezTo>
                  <a:lnTo>
                    <a:pt x="14928" y="14529"/>
                  </a:lnTo>
                  <a:lnTo>
                    <a:pt x="14928" y="14538"/>
                  </a:lnTo>
                  <a:lnTo>
                    <a:pt x="14938" y="14538"/>
                  </a:lnTo>
                  <a:cubicBezTo>
                    <a:pt x="14998" y="14569"/>
                    <a:pt x="15058" y="14598"/>
                    <a:pt x="15108" y="14629"/>
                  </a:cubicBezTo>
                  <a:cubicBezTo>
                    <a:pt x="15168" y="14669"/>
                    <a:pt x="15228" y="14709"/>
                    <a:pt x="15288" y="14738"/>
                  </a:cubicBezTo>
                  <a:lnTo>
                    <a:pt x="15298" y="14749"/>
                  </a:lnTo>
                  <a:lnTo>
                    <a:pt x="15308" y="14758"/>
                  </a:lnTo>
                  <a:lnTo>
                    <a:pt x="15318" y="14758"/>
                  </a:lnTo>
                  <a:lnTo>
                    <a:pt x="15338" y="14778"/>
                  </a:lnTo>
                  <a:lnTo>
                    <a:pt x="15358" y="14789"/>
                  </a:lnTo>
                  <a:cubicBezTo>
                    <a:pt x="15368" y="14798"/>
                    <a:pt x="15388" y="14809"/>
                    <a:pt x="15398" y="14818"/>
                  </a:cubicBezTo>
                  <a:cubicBezTo>
                    <a:pt x="15508" y="14888"/>
                    <a:pt x="15608" y="14938"/>
                    <a:pt x="15697" y="14998"/>
                  </a:cubicBezTo>
                  <a:cubicBezTo>
                    <a:pt x="15768" y="15038"/>
                    <a:pt x="15857" y="15078"/>
                    <a:pt x="15907" y="15108"/>
                  </a:cubicBezTo>
                  <a:lnTo>
                    <a:pt x="15917" y="15118"/>
                  </a:lnTo>
                  <a:lnTo>
                    <a:pt x="16007" y="15158"/>
                  </a:lnTo>
                  <a:cubicBezTo>
                    <a:pt x="16107" y="15218"/>
                    <a:pt x="16207" y="15278"/>
                    <a:pt x="16297" y="15338"/>
                  </a:cubicBezTo>
                  <a:lnTo>
                    <a:pt x="16357" y="15378"/>
                  </a:lnTo>
                  <a:cubicBezTo>
                    <a:pt x="16407" y="15418"/>
                    <a:pt x="16487" y="15468"/>
                    <a:pt x="16577" y="15518"/>
                  </a:cubicBezTo>
                  <a:cubicBezTo>
                    <a:pt x="16627" y="15548"/>
                    <a:pt x="16676" y="15578"/>
                    <a:pt x="16727" y="15597"/>
                  </a:cubicBezTo>
                  <a:lnTo>
                    <a:pt x="16747" y="15617"/>
                  </a:lnTo>
                  <a:lnTo>
                    <a:pt x="16776" y="15628"/>
                  </a:lnTo>
                  <a:lnTo>
                    <a:pt x="16847" y="15668"/>
                  </a:lnTo>
                  <a:lnTo>
                    <a:pt x="16856" y="15677"/>
                  </a:lnTo>
                  <a:cubicBezTo>
                    <a:pt x="16956" y="15728"/>
                    <a:pt x="17047" y="15788"/>
                    <a:pt x="17136" y="15837"/>
                  </a:cubicBezTo>
                  <a:lnTo>
                    <a:pt x="17206" y="15877"/>
                  </a:lnTo>
                  <a:cubicBezTo>
                    <a:pt x="17366" y="15977"/>
                    <a:pt x="17546" y="16097"/>
                    <a:pt x="17716" y="16197"/>
                  </a:cubicBezTo>
                  <a:lnTo>
                    <a:pt x="17826" y="16267"/>
                  </a:lnTo>
                  <a:cubicBezTo>
                    <a:pt x="17966" y="16367"/>
                    <a:pt x="18115" y="16457"/>
                    <a:pt x="18255" y="16547"/>
                  </a:cubicBezTo>
                  <a:lnTo>
                    <a:pt x="18275" y="16547"/>
                  </a:lnTo>
                  <a:cubicBezTo>
                    <a:pt x="18355" y="16597"/>
                    <a:pt x="18455" y="16657"/>
                    <a:pt x="18535" y="16717"/>
                  </a:cubicBezTo>
                  <a:cubicBezTo>
                    <a:pt x="18605" y="16767"/>
                    <a:pt x="18675" y="16816"/>
                    <a:pt x="18775" y="16876"/>
                  </a:cubicBezTo>
                  <a:lnTo>
                    <a:pt x="18815" y="16907"/>
                  </a:lnTo>
                  <a:cubicBezTo>
                    <a:pt x="18925" y="16987"/>
                    <a:pt x="19034" y="17056"/>
                    <a:pt x="19154" y="17127"/>
                  </a:cubicBezTo>
                  <a:lnTo>
                    <a:pt x="19165" y="17127"/>
                  </a:lnTo>
                  <a:lnTo>
                    <a:pt x="19174" y="17136"/>
                  </a:lnTo>
                  <a:lnTo>
                    <a:pt x="19185" y="17136"/>
                  </a:lnTo>
                  <a:cubicBezTo>
                    <a:pt x="19245" y="17176"/>
                    <a:pt x="19325" y="17227"/>
                    <a:pt x="19385" y="17267"/>
                  </a:cubicBezTo>
                  <a:cubicBezTo>
                    <a:pt x="19505" y="17336"/>
                    <a:pt x="19584" y="17396"/>
                    <a:pt x="19674" y="17436"/>
                  </a:cubicBezTo>
                  <a:cubicBezTo>
                    <a:pt x="19694" y="17456"/>
                    <a:pt x="19724" y="17466"/>
                    <a:pt x="19744" y="17476"/>
                  </a:cubicBezTo>
                  <a:lnTo>
                    <a:pt x="19754" y="17476"/>
                  </a:lnTo>
                  <a:lnTo>
                    <a:pt x="19754" y="17486"/>
                  </a:lnTo>
                  <a:cubicBezTo>
                    <a:pt x="19804" y="17506"/>
                    <a:pt x="19884" y="17556"/>
                    <a:pt x="19954" y="17596"/>
                  </a:cubicBezTo>
                  <a:cubicBezTo>
                    <a:pt x="20004" y="17626"/>
                    <a:pt x="20064" y="17666"/>
                    <a:pt x="20114" y="17696"/>
                  </a:cubicBezTo>
                  <a:lnTo>
                    <a:pt x="20124" y="17706"/>
                  </a:lnTo>
                  <a:lnTo>
                    <a:pt x="20134" y="17716"/>
                  </a:lnTo>
                  <a:lnTo>
                    <a:pt x="20154" y="17726"/>
                  </a:lnTo>
                  <a:lnTo>
                    <a:pt x="20244" y="17786"/>
                  </a:lnTo>
                  <a:cubicBezTo>
                    <a:pt x="20333" y="17846"/>
                    <a:pt x="20424" y="17896"/>
                    <a:pt x="20524" y="17946"/>
                  </a:cubicBezTo>
                  <a:cubicBezTo>
                    <a:pt x="20604" y="17986"/>
                    <a:pt x="20684" y="18026"/>
                    <a:pt x="20763" y="18055"/>
                  </a:cubicBezTo>
                  <a:lnTo>
                    <a:pt x="20773" y="18066"/>
                  </a:lnTo>
                  <a:lnTo>
                    <a:pt x="20783" y="18066"/>
                  </a:lnTo>
                  <a:lnTo>
                    <a:pt x="20793" y="18075"/>
                  </a:lnTo>
                  <a:lnTo>
                    <a:pt x="20803" y="18075"/>
                  </a:lnTo>
                  <a:lnTo>
                    <a:pt x="20813" y="18086"/>
                  </a:lnTo>
                  <a:cubicBezTo>
                    <a:pt x="20903" y="18126"/>
                    <a:pt x="21013" y="18175"/>
                    <a:pt x="21113" y="18226"/>
                  </a:cubicBezTo>
                  <a:cubicBezTo>
                    <a:pt x="21213" y="18275"/>
                    <a:pt x="21313" y="18326"/>
                    <a:pt x="21413" y="18386"/>
                  </a:cubicBezTo>
                  <a:lnTo>
                    <a:pt x="21423" y="18386"/>
                  </a:lnTo>
                  <a:lnTo>
                    <a:pt x="21433" y="18395"/>
                  </a:lnTo>
                  <a:cubicBezTo>
                    <a:pt x="21543" y="18455"/>
                    <a:pt x="21623" y="18495"/>
                    <a:pt x="21712" y="18545"/>
                  </a:cubicBezTo>
                  <a:lnTo>
                    <a:pt x="21832" y="18605"/>
                  </a:lnTo>
                  <a:cubicBezTo>
                    <a:pt x="21982" y="18675"/>
                    <a:pt x="22132" y="18755"/>
                    <a:pt x="22272" y="18835"/>
                  </a:cubicBezTo>
                  <a:lnTo>
                    <a:pt x="22572" y="18985"/>
                  </a:lnTo>
                  <a:lnTo>
                    <a:pt x="22582" y="18995"/>
                  </a:lnTo>
                  <a:lnTo>
                    <a:pt x="22622" y="19015"/>
                  </a:lnTo>
                  <a:cubicBezTo>
                    <a:pt x="22702" y="19055"/>
                    <a:pt x="22771" y="19095"/>
                    <a:pt x="22851" y="19135"/>
                  </a:cubicBezTo>
                  <a:cubicBezTo>
                    <a:pt x="22911" y="19165"/>
                    <a:pt x="22971" y="19205"/>
                    <a:pt x="23042" y="19234"/>
                  </a:cubicBezTo>
                  <a:lnTo>
                    <a:pt x="23091" y="19265"/>
                  </a:lnTo>
                  <a:lnTo>
                    <a:pt x="23122" y="19285"/>
                  </a:lnTo>
                  <a:lnTo>
                    <a:pt x="23161" y="19294"/>
                  </a:lnTo>
                  <a:cubicBezTo>
                    <a:pt x="23201" y="19325"/>
                    <a:pt x="23251" y="19354"/>
                    <a:pt x="23301" y="19374"/>
                  </a:cubicBezTo>
                  <a:lnTo>
                    <a:pt x="23291" y="19374"/>
                  </a:lnTo>
                  <a:cubicBezTo>
                    <a:pt x="23261" y="19405"/>
                    <a:pt x="23231" y="19414"/>
                    <a:pt x="23201" y="19434"/>
                  </a:cubicBezTo>
                  <a:cubicBezTo>
                    <a:pt x="23171" y="19445"/>
                    <a:pt x="23141" y="19465"/>
                    <a:pt x="23111" y="19474"/>
                  </a:cubicBezTo>
                  <a:lnTo>
                    <a:pt x="23051" y="19505"/>
                  </a:lnTo>
                  <a:cubicBezTo>
                    <a:pt x="22911" y="19565"/>
                    <a:pt x="22791" y="19625"/>
                    <a:pt x="22691" y="19685"/>
                  </a:cubicBezTo>
                  <a:lnTo>
                    <a:pt x="22602" y="19734"/>
                  </a:lnTo>
                  <a:cubicBezTo>
                    <a:pt x="22542" y="19774"/>
                    <a:pt x="22432" y="19834"/>
                    <a:pt x="22332" y="19894"/>
                  </a:cubicBezTo>
                  <a:cubicBezTo>
                    <a:pt x="22212" y="19954"/>
                    <a:pt x="22092" y="20024"/>
                    <a:pt x="21972" y="20084"/>
                  </a:cubicBezTo>
                  <a:cubicBezTo>
                    <a:pt x="21922" y="20114"/>
                    <a:pt x="21863" y="20154"/>
                    <a:pt x="21803" y="20194"/>
                  </a:cubicBezTo>
                  <a:cubicBezTo>
                    <a:pt x="21772" y="20204"/>
                    <a:pt x="21752" y="20214"/>
                    <a:pt x="21732" y="20234"/>
                  </a:cubicBezTo>
                  <a:lnTo>
                    <a:pt x="21723" y="20244"/>
                  </a:lnTo>
                  <a:lnTo>
                    <a:pt x="21712" y="20244"/>
                  </a:lnTo>
                  <a:cubicBezTo>
                    <a:pt x="21692" y="20264"/>
                    <a:pt x="21663" y="20274"/>
                    <a:pt x="21632" y="20294"/>
                  </a:cubicBezTo>
                  <a:cubicBezTo>
                    <a:pt x="21572" y="20324"/>
                    <a:pt x="21512" y="20364"/>
                    <a:pt x="21463" y="20394"/>
                  </a:cubicBezTo>
                  <a:lnTo>
                    <a:pt x="21452" y="20394"/>
                  </a:lnTo>
                  <a:cubicBezTo>
                    <a:pt x="21383" y="20434"/>
                    <a:pt x="21323" y="20464"/>
                    <a:pt x="21273" y="20493"/>
                  </a:cubicBezTo>
                  <a:cubicBezTo>
                    <a:pt x="21133" y="20573"/>
                    <a:pt x="21023" y="20644"/>
                    <a:pt x="20913" y="20704"/>
                  </a:cubicBezTo>
                  <a:cubicBezTo>
                    <a:pt x="20823" y="20744"/>
                    <a:pt x="20743" y="20793"/>
                    <a:pt x="20664" y="20844"/>
                  </a:cubicBezTo>
                  <a:cubicBezTo>
                    <a:pt x="20624" y="20864"/>
                    <a:pt x="20593" y="20884"/>
                    <a:pt x="20553" y="20904"/>
                  </a:cubicBezTo>
                  <a:cubicBezTo>
                    <a:pt x="20353" y="21013"/>
                    <a:pt x="20154" y="21123"/>
                    <a:pt x="19954" y="21223"/>
                  </a:cubicBezTo>
                  <a:lnTo>
                    <a:pt x="19944" y="21233"/>
                  </a:lnTo>
                  <a:lnTo>
                    <a:pt x="19934" y="21233"/>
                  </a:lnTo>
                  <a:lnTo>
                    <a:pt x="19914" y="21243"/>
                  </a:lnTo>
                  <a:lnTo>
                    <a:pt x="19794" y="21303"/>
                  </a:lnTo>
                  <a:cubicBezTo>
                    <a:pt x="19704" y="21353"/>
                    <a:pt x="19604" y="21413"/>
                    <a:pt x="19514" y="21463"/>
                  </a:cubicBezTo>
                  <a:lnTo>
                    <a:pt x="19505" y="21463"/>
                  </a:lnTo>
                  <a:lnTo>
                    <a:pt x="19405" y="21523"/>
                  </a:lnTo>
                  <a:cubicBezTo>
                    <a:pt x="19285" y="21583"/>
                    <a:pt x="19165" y="21652"/>
                    <a:pt x="19045" y="21723"/>
                  </a:cubicBezTo>
                  <a:lnTo>
                    <a:pt x="18795" y="21872"/>
                  </a:lnTo>
                  <a:lnTo>
                    <a:pt x="18655" y="21952"/>
                  </a:lnTo>
                  <a:cubicBezTo>
                    <a:pt x="18515" y="22032"/>
                    <a:pt x="18375" y="22112"/>
                    <a:pt x="18255" y="22172"/>
                  </a:cubicBezTo>
                  <a:cubicBezTo>
                    <a:pt x="18046" y="22282"/>
                    <a:pt x="17826" y="22412"/>
                    <a:pt x="17666" y="22512"/>
                  </a:cubicBezTo>
                  <a:lnTo>
                    <a:pt x="17486" y="22612"/>
                  </a:lnTo>
                  <a:lnTo>
                    <a:pt x="17486" y="22622"/>
                  </a:lnTo>
                  <a:cubicBezTo>
                    <a:pt x="17436" y="22652"/>
                    <a:pt x="17386" y="22682"/>
                    <a:pt x="17326" y="22702"/>
                  </a:cubicBezTo>
                  <a:lnTo>
                    <a:pt x="17326" y="22712"/>
                  </a:lnTo>
                  <a:lnTo>
                    <a:pt x="17316" y="22712"/>
                  </a:lnTo>
                  <a:lnTo>
                    <a:pt x="17296" y="22722"/>
                  </a:lnTo>
                  <a:lnTo>
                    <a:pt x="17296" y="22732"/>
                  </a:lnTo>
                  <a:cubicBezTo>
                    <a:pt x="17216" y="22772"/>
                    <a:pt x="17156" y="22802"/>
                    <a:pt x="17106" y="22832"/>
                  </a:cubicBezTo>
                  <a:lnTo>
                    <a:pt x="17036" y="22871"/>
                  </a:lnTo>
                  <a:cubicBezTo>
                    <a:pt x="16927" y="22942"/>
                    <a:pt x="16827" y="23002"/>
                    <a:pt x="16727" y="23062"/>
                  </a:cubicBezTo>
                  <a:lnTo>
                    <a:pt x="16607" y="23131"/>
                  </a:lnTo>
                  <a:lnTo>
                    <a:pt x="16597" y="23131"/>
                  </a:lnTo>
                  <a:cubicBezTo>
                    <a:pt x="16387" y="23251"/>
                    <a:pt x="16177" y="23361"/>
                    <a:pt x="15967" y="23481"/>
                  </a:cubicBezTo>
                  <a:cubicBezTo>
                    <a:pt x="15648" y="23671"/>
                    <a:pt x="15298" y="23851"/>
                    <a:pt x="14998" y="24011"/>
                  </a:cubicBezTo>
                  <a:lnTo>
                    <a:pt x="14988" y="24021"/>
                  </a:lnTo>
                  <a:lnTo>
                    <a:pt x="14968" y="24031"/>
                  </a:lnTo>
                  <a:cubicBezTo>
                    <a:pt x="14768" y="24141"/>
                    <a:pt x="14589" y="24230"/>
                    <a:pt x="14409" y="24330"/>
                  </a:cubicBezTo>
                  <a:cubicBezTo>
                    <a:pt x="14338" y="24361"/>
                    <a:pt x="14278" y="24401"/>
                    <a:pt x="14218" y="24430"/>
                  </a:cubicBezTo>
                  <a:cubicBezTo>
                    <a:pt x="14149" y="24470"/>
                    <a:pt x="14079" y="24510"/>
                    <a:pt x="14009" y="24541"/>
                  </a:cubicBezTo>
                  <a:cubicBezTo>
                    <a:pt x="13869" y="24620"/>
                    <a:pt x="13719" y="24700"/>
                    <a:pt x="13619" y="24750"/>
                  </a:cubicBezTo>
                  <a:cubicBezTo>
                    <a:pt x="13489" y="24820"/>
                    <a:pt x="13370" y="24890"/>
                    <a:pt x="13259" y="24960"/>
                  </a:cubicBezTo>
                  <a:lnTo>
                    <a:pt x="13230" y="24980"/>
                  </a:lnTo>
                  <a:lnTo>
                    <a:pt x="13219" y="24990"/>
                  </a:lnTo>
                  <a:lnTo>
                    <a:pt x="13199" y="25000"/>
                  </a:lnTo>
                  <a:lnTo>
                    <a:pt x="13170" y="25010"/>
                  </a:lnTo>
                  <a:lnTo>
                    <a:pt x="13159" y="25020"/>
                  </a:lnTo>
                  <a:cubicBezTo>
                    <a:pt x="13070" y="25080"/>
                    <a:pt x="12970" y="25140"/>
                    <a:pt x="12880" y="25190"/>
                  </a:cubicBezTo>
                  <a:cubicBezTo>
                    <a:pt x="12840" y="25210"/>
                    <a:pt x="12810" y="25220"/>
                    <a:pt x="12780" y="25240"/>
                  </a:cubicBezTo>
                  <a:cubicBezTo>
                    <a:pt x="12760" y="25240"/>
                    <a:pt x="12750" y="25250"/>
                    <a:pt x="12740" y="25250"/>
                  </a:cubicBezTo>
                  <a:cubicBezTo>
                    <a:pt x="12730" y="25260"/>
                    <a:pt x="12720" y="25270"/>
                    <a:pt x="12710" y="25270"/>
                  </a:cubicBezTo>
                  <a:lnTo>
                    <a:pt x="12700" y="25280"/>
                  </a:lnTo>
                  <a:lnTo>
                    <a:pt x="12680" y="25270"/>
                  </a:lnTo>
                  <a:cubicBezTo>
                    <a:pt x="12650" y="25250"/>
                    <a:pt x="12630" y="25230"/>
                    <a:pt x="12590" y="25220"/>
                  </a:cubicBezTo>
                  <a:lnTo>
                    <a:pt x="12580" y="25210"/>
                  </a:lnTo>
                  <a:lnTo>
                    <a:pt x="12560" y="25200"/>
                  </a:lnTo>
                  <a:lnTo>
                    <a:pt x="12530" y="25180"/>
                  </a:lnTo>
                  <a:cubicBezTo>
                    <a:pt x="12480" y="25160"/>
                    <a:pt x="12430" y="25130"/>
                    <a:pt x="12370" y="25090"/>
                  </a:cubicBezTo>
                  <a:lnTo>
                    <a:pt x="12350" y="25070"/>
                  </a:lnTo>
                  <a:cubicBezTo>
                    <a:pt x="12310" y="25050"/>
                    <a:pt x="12260" y="25020"/>
                    <a:pt x="12220" y="24990"/>
                  </a:cubicBezTo>
                  <a:cubicBezTo>
                    <a:pt x="12180" y="24970"/>
                    <a:pt x="12131" y="24940"/>
                    <a:pt x="12091" y="24920"/>
                  </a:cubicBezTo>
                  <a:lnTo>
                    <a:pt x="12060" y="24900"/>
                  </a:lnTo>
                  <a:cubicBezTo>
                    <a:pt x="12000" y="24860"/>
                    <a:pt x="11940" y="24830"/>
                    <a:pt x="11891" y="24810"/>
                  </a:cubicBezTo>
                  <a:lnTo>
                    <a:pt x="11851" y="24780"/>
                  </a:lnTo>
                  <a:lnTo>
                    <a:pt x="11820" y="24770"/>
                  </a:lnTo>
                  <a:cubicBezTo>
                    <a:pt x="11791" y="24760"/>
                    <a:pt x="11761" y="24740"/>
                    <a:pt x="11731" y="24730"/>
                  </a:cubicBezTo>
                  <a:cubicBezTo>
                    <a:pt x="11701" y="24710"/>
                    <a:pt x="11671" y="24700"/>
                    <a:pt x="11651" y="24680"/>
                  </a:cubicBezTo>
                  <a:lnTo>
                    <a:pt x="11631" y="24670"/>
                  </a:lnTo>
                  <a:lnTo>
                    <a:pt x="11611" y="24660"/>
                  </a:lnTo>
                  <a:cubicBezTo>
                    <a:pt x="11591" y="24650"/>
                    <a:pt x="11581" y="24640"/>
                    <a:pt x="11561" y="24630"/>
                  </a:cubicBezTo>
                  <a:cubicBezTo>
                    <a:pt x="11511" y="24600"/>
                    <a:pt x="11451" y="24580"/>
                    <a:pt x="11411" y="24560"/>
                  </a:cubicBezTo>
                  <a:lnTo>
                    <a:pt x="11391" y="24550"/>
                  </a:lnTo>
                  <a:cubicBezTo>
                    <a:pt x="11261" y="24490"/>
                    <a:pt x="11121" y="24430"/>
                    <a:pt x="10952" y="24361"/>
                  </a:cubicBezTo>
                  <a:cubicBezTo>
                    <a:pt x="10881" y="24330"/>
                    <a:pt x="10812" y="24301"/>
                    <a:pt x="10752" y="24281"/>
                  </a:cubicBezTo>
                  <a:lnTo>
                    <a:pt x="10741" y="24281"/>
                  </a:lnTo>
                  <a:cubicBezTo>
                    <a:pt x="10672" y="24250"/>
                    <a:pt x="10592" y="24221"/>
                    <a:pt x="10522" y="24190"/>
                  </a:cubicBezTo>
                  <a:lnTo>
                    <a:pt x="10492" y="24181"/>
                  </a:lnTo>
                  <a:lnTo>
                    <a:pt x="10492" y="24170"/>
                  </a:lnTo>
                  <a:lnTo>
                    <a:pt x="10472" y="24170"/>
                  </a:lnTo>
                  <a:cubicBezTo>
                    <a:pt x="10392" y="24130"/>
                    <a:pt x="10282" y="24090"/>
                    <a:pt x="10182" y="24041"/>
                  </a:cubicBezTo>
                  <a:cubicBezTo>
                    <a:pt x="10112" y="24001"/>
                    <a:pt x="10052" y="23971"/>
                    <a:pt x="10012" y="23941"/>
                  </a:cubicBezTo>
                  <a:lnTo>
                    <a:pt x="9982" y="23931"/>
                  </a:lnTo>
                  <a:cubicBezTo>
                    <a:pt x="9932" y="23901"/>
                    <a:pt x="9882" y="23871"/>
                    <a:pt x="9833" y="23851"/>
                  </a:cubicBezTo>
                  <a:cubicBezTo>
                    <a:pt x="9773" y="23811"/>
                    <a:pt x="9713" y="23791"/>
                    <a:pt x="9653" y="23761"/>
                  </a:cubicBezTo>
                  <a:lnTo>
                    <a:pt x="9642" y="23751"/>
                  </a:lnTo>
                  <a:lnTo>
                    <a:pt x="9633" y="23751"/>
                  </a:lnTo>
                  <a:cubicBezTo>
                    <a:pt x="9593" y="23731"/>
                    <a:pt x="9542" y="23711"/>
                    <a:pt x="9493" y="23681"/>
                  </a:cubicBezTo>
                  <a:cubicBezTo>
                    <a:pt x="9413" y="23641"/>
                    <a:pt x="9333" y="23591"/>
                    <a:pt x="9263" y="23561"/>
                  </a:cubicBezTo>
                  <a:lnTo>
                    <a:pt x="9253" y="23551"/>
                  </a:lnTo>
                  <a:lnTo>
                    <a:pt x="9153" y="23681"/>
                  </a:lnTo>
                  <a:cubicBezTo>
                    <a:pt x="9173" y="23701"/>
                    <a:pt x="9203" y="23711"/>
                    <a:pt x="9223" y="23721"/>
                  </a:cubicBezTo>
                  <a:lnTo>
                    <a:pt x="9233" y="23731"/>
                  </a:lnTo>
                  <a:cubicBezTo>
                    <a:pt x="9293" y="23761"/>
                    <a:pt x="9353" y="23801"/>
                    <a:pt x="9433" y="23841"/>
                  </a:cubicBezTo>
                  <a:cubicBezTo>
                    <a:pt x="9453" y="23851"/>
                    <a:pt x="9482" y="23871"/>
                    <a:pt x="9513" y="23881"/>
                  </a:cubicBezTo>
                  <a:lnTo>
                    <a:pt x="9522" y="23881"/>
                  </a:lnTo>
                  <a:lnTo>
                    <a:pt x="9533" y="23891"/>
                  </a:lnTo>
                  <a:lnTo>
                    <a:pt x="9542" y="23901"/>
                  </a:lnTo>
                  <a:lnTo>
                    <a:pt x="9593" y="23921"/>
                  </a:lnTo>
                  <a:cubicBezTo>
                    <a:pt x="9653" y="23951"/>
                    <a:pt x="9702" y="23981"/>
                    <a:pt x="9762" y="24011"/>
                  </a:cubicBezTo>
                  <a:cubicBezTo>
                    <a:pt x="9802" y="24041"/>
                    <a:pt x="9842" y="24061"/>
                    <a:pt x="9872" y="24081"/>
                  </a:cubicBezTo>
                  <a:lnTo>
                    <a:pt x="9922" y="24110"/>
                  </a:lnTo>
                  <a:cubicBezTo>
                    <a:pt x="9972" y="24150"/>
                    <a:pt x="10032" y="24181"/>
                    <a:pt x="10092" y="24210"/>
                  </a:cubicBezTo>
                  <a:cubicBezTo>
                    <a:pt x="10222" y="24281"/>
                    <a:pt x="10342" y="24341"/>
                    <a:pt x="10432" y="24390"/>
                  </a:cubicBezTo>
                  <a:cubicBezTo>
                    <a:pt x="10512" y="24430"/>
                    <a:pt x="10601" y="24461"/>
                    <a:pt x="10681" y="24501"/>
                  </a:cubicBezTo>
                  <a:lnTo>
                    <a:pt x="10692" y="24501"/>
                  </a:lnTo>
                  <a:cubicBezTo>
                    <a:pt x="10721" y="24510"/>
                    <a:pt x="10761" y="24530"/>
                    <a:pt x="10792" y="24550"/>
                  </a:cubicBezTo>
                  <a:cubicBezTo>
                    <a:pt x="10912" y="24600"/>
                    <a:pt x="11032" y="24650"/>
                    <a:pt x="11141" y="24710"/>
                  </a:cubicBezTo>
                  <a:cubicBezTo>
                    <a:pt x="11261" y="24760"/>
                    <a:pt x="11371" y="24820"/>
                    <a:pt x="11461" y="24880"/>
                  </a:cubicBezTo>
                  <a:lnTo>
                    <a:pt x="11491" y="24900"/>
                  </a:lnTo>
                  <a:cubicBezTo>
                    <a:pt x="11541" y="24930"/>
                    <a:pt x="11591" y="24960"/>
                    <a:pt x="11631" y="24980"/>
                  </a:cubicBezTo>
                  <a:lnTo>
                    <a:pt x="11691" y="25010"/>
                  </a:lnTo>
                  <a:cubicBezTo>
                    <a:pt x="11721" y="25030"/>
                    <a:pt x="11761" y="25060"/>
                    <a:pt x="11791" y="25080"/>
                  </a:cubicBezTo>
                  <a:cubicBezTo>
                    <a:pt x="11820" y="25100"/>
                    <a:pt x="11851" y="25120"/>
                    <a:pt x="11880" y="25130"/>
                  </a:cubicBezTo>
                  <a:lnTo>
                    <a:pt x="11900" y="25140"/>
                  </a:lnTo>
                  <a:cubicBezTo>
                    <a:pt x="11920" y="25150"/>
                    <a:pt x="11931" y="25170"/>
                    <a:pt x="11951" y="25180"/>
                  </a:cubicBezTo>
                  <a:cubicBezTo>
                    <a:pt x="11980" y="25190"/>
                    <a:pt x="12000" y="25210"/>
                    <a:pt x="12020" y="25220"/>
                  </a:cubicBezTo>
                  <a:cubicBezTo>
                    <a:pt x="12051" y="25240"/>
                    <a:pt x="12080" y="25260"/>
                    <a:pt x="12111" y="25270"/>
                  </a:cubicBezTo>
                  <a:cubicBezTo>
                    <a:pt x="12131" y="25289"/>
                    <a:pt x="12151" y="25300"/>
                    <a:pt x="12171" y="25309"/>
                  </a:cubicBezTo>
                  <a:lnTo>
                    <a:pt x="12260" y="25369"/>
                  </a:lnTo>
                  <a:cubicBezTo>
                    <a:pt x="12300" y="25400"/>
                    <a:pt x="12360" y="25429"/>
                    <a:pt x="12420" y="25460"/>
                  </a:cubicBezTo>
                  <a:lnTo>
                    <a:pt x="12450" y="25469"/>
                  </a:lnTo>
                  <a:lnTo>
                    <a:pt x="12460" y="25480"/>
                  </a:lnTo>
                  <a:cubicBezTo>
                    <a:pt x="12490" y="25500"/>
                    <a:pt x="12530" y="25520"/>
                    <a:pt x="12570" y="25540"/>
                  </a:cubicBezTo>
                  <a:lnTo>
                    <a:pt x="12570" y="25560"/>
                  </a:lnTo>
                  <a:cubicBezTo>
                    <a:pt x="12580" y="25649"/>
                    <a:pt x="12600" y="25749"/>
                    <a:pt x="12600" y="25859"/>
                  </a:cubicBezTo>
                  <a:cubicBezTo>
                    <a:pt x="12610" y="25929"/>
                    <a:pt x="12610" y="25989"/>
                    <a:pt x="12610" y="26059"/>
                  </a:cubicBezTo>
                  <a:lnTo>
                    <a:pt x="12610" y="26099"/>
                  </a:lnTo>
                  <a:lnTo>
                    <a:pt x="12610" y="26139"/>
                  </a:lnTo>
                  <a:lnTo>
                    <a:pt x="12610" y="26199"/>
                  </a:lnTo>
                  <a:lnTo>
                    <a:pt x="12610" y="26299"/>
                  </a:lnTo>
                  <a:lnTo>
                    <a:pt x="12620" y="26309"/>
                  </a:lnTo>
                  <a:lnTo>
                    <a:pt x="12620" y="26319"/>
                  </a:lnTo>
                  <a:lnTo>
                    <a:pt x="12620" y="26329"/>
                  </a:lnTo>
                  <a:lnTo>
                    <a:pt x="12620" y="26508"/>
                  </a:lnTo>
                  <a:lnTo>
                    <a:pt x="12620" y="26679"/>
                  </a:lnTo>
                  <a:cubicBezTo>
                    <a:pt x="12570" y="26659"/>
                    <a:pt x="12530" y="26639"/>
                    <a:pt x="12490" y="26619"/>
                  </a:cubicBezTo>
                  <a:cubicBezTo>
                    <a:pt x="12390" y="26568"/>
                    <a:pt x="12300" y="26508"/>
                    <a:pt x="12200" y="26459"/>
                  </a:cubicBezTo>
                  <a:lnTo>
                    <a:pt x="12140" y="26419"/>
                  </a:lnTo>
                  <a:cubicBezTo>
                    <a:pt x="12100" y="26389"/>
                    <a:pt x="12060" y="26369"/>
                    <a:pt x="12020" y="26339"/>
                  </a:cubicBezTo>
                  <a:lnTo>
                    <a:pt x="11980" y="26319"/>
                  </a:lnTo>
                  <a:lnTo>
                    <a:pt x="11971" y="26309"/>
                  </a:lnTo>
                  <a:lnTo>
                    <a:pt x="11951" y="26299"/>
                  </a:lnTo>
                  <a:lnTo>
                    <a:pt x="11931" y="26289"/>
                  </a:lnTo>
                  <a:cubicBezTo>
                    <a:pt x="11891" y="26259"/>
                    <a:pt x="11851" y="26239"/>
                    <a:pt x="11811" y="26209"/>
                  </a:cubicBezTo>
                  <a:lnTo>
                    <a:pt x="11791" y="26199"/>
                  </a:lnTo>
                  <a:cubicBezTo>
                    <a:pt x="11691" y="26139"/>
                    <a:pt x="11591" y="26079"/>
                    <a:pt x="11501" y="26009"/>
                  </a:cubicBezTo>
                  <a:cubicBezTo>
                    <a:pt x="11441" y="25959"/>
                    <a:pt x="11371" y="25909"/>
                    <a:pt x="11311" y="25859"/>
                  </a:cubicBezTo>
                  <a:cubicBezTo>
                    <a:pt x="11271" y="25839"/>
                    <a:pt x="11241" y="25819"/>
                    <a:pt x="11201" y="25789"/>
                  </a:cubicBezTo>
                  <a:lnTo>
                    <a:pt x="11191" y="25789"/>
                  </a:lnTo>
                  <a:lnTo>
                    <a:pt x="11181" y="25779"/>
                  </a:lnTo>
                  <a:cubicBezTo>
                    <a:pt x="11151" y="25760"/>
                    <a:pt x="11121" y="25740"/>
                    <a:pt x="11101" y="25720"/>
                  </a:cubicBezTo>
                  <a:cubicBezTo>
                    <a:pt x="11061" y="25700"/>
                    <a:pt x="11021" y="25669"/>
                    <a:pt x="10992" y="25649"/>
                  </a:cubicBezTo>
                  <a:lnTo>
                    <a:pt x="10972" y="25640"/>
                  </a:lnTo>
                  <a:cubicBezTo>
                    <a:pt x="10941" y="25609"/>
                    <a:pt x="10901" y="25589"/>
                    <a:pt x="10872" y="25560"/>
                  </a:cubicBezTo>
                  <a:lnTo>
                    <a:pt x="10841" y="25540"/>
                  </a:lnTo>
                  <a:lnTo>
                    <a:pt x="10832" y="25529"/>
                  </a:lnTo>
                  <a:cubicBezTo>
                    <a:pt x="10772" y="25489"/>
                    <a:pt x="10721" y="25449"/>
                    <a:pt x="10661" y="25409"/>
                  </a:cubicBezTo>
                  <a:lnTo>
                    <a:pt x="10601" y="25360"/>
                  </a:lnTo>
                  <a:lnTo>
                    <a:pt x="10592" y="25349"/>
                  </a:lnTo>
                  <a:cubicBezTo>
                    <a:pt x="10532" y="25309"/>
                    <a:pt x="10472" y="25260"/>
                    <a:pt x="10412" y="25210"/>
                  </a:cubicBezTo>
                  <a:cubicBezTo>
                    <a:pt x="10322" y="25150"/>
                    <a:pt x="10242" y="25090"/>
                    <a:pt x="10152" y="25040"/>
                  </a:cubicBezTo>
                  <a:lnTo>
                    <a:pt x="10112" y="25010"/>
                  </a:lnTo>
                  <a:cubicBezTo>
                    <a:pt x="10012" y="24950"/>
                    <a:pt x="9912" y="24870"/>
                    <a:pt x="9793" y="24810"/>
                  </a:cubicBezTo>
                  <a:cubicBezTo>
                    <a:pt x="9702" y="24750"/>
                    <a:pt x="9602" y="24700"/>
                    <a:pt x="9513" y="24650"/>
                  </a:cubicBezTo>
                  <a:lnTo>
                    <a:pt x="9453" y="24620"/>
                  </a:lnTo>
                  <a:cubicBezTo>
                    <a:pt x="9413" y="24590"/>
                    <a:pt x="9362" y="24570"/>
                    <a:pt x="9323" y="24550"/>
                  </a:cubicBezTo>
                  <a:cubicBezTo>
                    <a:pt x="9263" y="24510"/>
                    <a:pt x="9203" y="24481"/>
                    <a:pt x="9143" y="24450"/>
                  </a:cubicBezTo>
                  <a:cubicBezTo>
                    <a:pt x="9023" y="24381"/>
                    <a:pt x="8903" y="24330"/>
                    <a:pt x="8813" y="24290"/>
                  </a:cubicBezTo>
                  <a:cubicBezTo>
                    <a:pt x="8753" y="24261"/>
                    <a:pt x="8683" y="24230"/>
                    <a:pt x="8614" y="24201"/>
                  </a:cubicBezTo>
                  <a:lnTo>
                    <a:pt x="8603" y="24190"/>
                  </a:lnTo>
                  <a:lnTo>
                    <a:pt x="8594" y="24190"/>
                  </a:lnTo>
                  <a:lnTo>
                    <a:pt x="8583" y="24181"/>
                  </a:lnTo>
                  <a:cubicBezTo>
                    <a:pt x="8543" y="24170"/>
                    <a:pt x="8514" y="24161"/>
                    <a:pt x="8483" y="24141"/>
                  </a:cubicBezTo>
                  <a:cubicBezTo>
                    <a:pt x="8363" y="24090"/>
                    <a:pt x="8243" y="24041"/>
                    <a:pt x="8154" y="24001"/>
                  </a:cubicBezTo>
                  <a:lnTo>
                    <a:pt x="8144" y="23991"/>
                  </a:lnTo>
                  <a:cubicBezTo>
                    <a:pt x="7984" y="23921"/>
                    <a:pt x="7814" y="23841"/>
                    <a:pt x="7704" y="23781"/>
                  </a:cubicBezTo>
                  <a:lnTo>
                    <a:pt x="7694" y="23781"/>
                  </a:lnTo>
                  <a:lnTo>
                    <a:pt x="7684" y="23771"/>
                  </a:lnTo>
                  <a:lnTo>
                    <a:pt x="7664" y="23761"/>
                  </a:lnTo>
                  <a:cubicBezTo>
                    <a:pt x="7594" y="23731"/>
                    <a:pt x="7524" y="23691"/>
                    <a:pt x="7454" y="23661"/>
                  </a:cubicBezTo>
                  <a:cubicBezTo>
                    <a:pt x="7355" y="23611"/>
                    <a:pt x="7255" y="23561"/>
                    <a:pt x="7135" y="23511"/>
                  </a:cubicBezTo>
                  <a:cubicBezTo>
                    <a:pt x="7084" y="23481"/>
                    <a:pt x="7035" y="23461"/>
                    <a:pt x="6984" y="23441"/>
                  </a:cubicBezTo>
                  <a:lnTo>
                    <a:pt x="6975" y="23441"/>
                  </a:lnTo>
                  <a:cubicBezTo>
                    <a:pt x="6915" y="23411"/>
                    <a:pt x="6865" y="23391"/>
                    <a:pt x="6815" y="23361"/>
                  </a:cubicBezTo>
                  <a:lnTo>
                    <a:pt x="6675" y="23302"/>
                  </a:lnTo>
                  <a:lnTo>
                    <a:pt x="6645" y="23282"/>
                  </a:lnTo>
                  <a:cubicBezTo>
                    <a:pt x="6585" y="23262"/>
                    <a:pt x="6535" y="23231"/>
                    <a:pt x="6485" y="23211"/>
                  </a:cubicBezTo>
                  <a:lnTo>
                    <a:pt x="6475" y="23211"/>
                  </a:lnTo>
                  <a:lnTo>
                    <a:pt x="6475" y="23202"/>
                  </a:lnTo>
                  <a:lnTo>
                    <a:pt x="6465" y="23202"/>
                  </a:lnTo>
                  <a:cubicBezTo>
                    <a:pt x="6355" y="23151"/>
                    <a:pt x="6235" y="23091"/>
                    <a:pt x="6125" y="23042"/>
                  </a:cubicBezTo>
                  <a:cubicBezTo>
                    <a:pt x="6036" y="22982"/>
                    <a:pt x="5936" y="22931"/>
                    <a:pt x="5865" y="22891"/>
                  </a:cubicBezTo>
                  <a:lnTo>
                    <a:pt x="5856" y="22882"/>
                  </a:lnTo>
                  <a:lnTo>
                    <a:pt x="5845" y="22882"/>
                  </a:lnTo>
                  <a:lnTo>
                    <a:pt x="5785" y="22852"/>
                  </a:lnTo>
                  <a:cubicBezTo>
                    <a:pt x="5696" y="22792"/>
                    <a:pt x="5586" y="22742"/>
                    <a:pt x="5456" y="22672"/>
                  </a:cubicBezTo>
                  <a:cubicBezTo>
                    <a:pt x="5416" y="22652"/>
                    <a:pt x="5366" y="22632"/>
                    <a:pt x="5326" y="22602"/>
                  </a:cubicBezTo>
                  <a:cubicBezTo>
                    <a:pt x="5236" y="22562"/>
                    <a:pt x="5156" y="22522"/>
                    <a:pt x="5086" y="22482"/>
                  </a:cubicBezTo>
                  <a:cubicBezTo>
                    <a:pt x="4926" y="22392"/>
                    <a:pt x="4797" y="22322"/>
                    <a:pt x="4686" y="22252"/>
                  </a:cubicBezTo>
                  <a:cubicBezTo>
                    <a:pt x="4597" y="22192"/>
                    <a:pt x="4507" y="22132"/>
                    <a:pt x="4427" y="22072"/>
                  </a:cubicBezTo>
                  <a:lnTo>
                    <a:pt x="4417" y="22063"/>
                  </a:lnTo>
                  <a:lnTo>
                    <a:pt x="4407" y="22063"/>
                  </a:lnTo>
                  <a:lnTo>
                    <a:pt x="4397" y="22052"/>
                  </a:lnTo>
                  <a:lnTo>
                    <a:pt x="4327" y="22012"/>
                  </a:lnTo>
                  <a:cubicBezTo>
                    <a:pt x="4207" y="21932"/>
                    <a:pt x="4107" y="21852"/>
                    <a:pt x="4007" y="21783"/>
                  </a:cubicBezTo>
                  <a:cubicBezTo>
                    <a:pt x="3947" y="21732"/>
                    <a:pt x="3887" y="21683"/>
                    <a:pt x="3817" y="21623"/>
                  </a:cubicBezTo>
                  <a:lnTo>
                    <a:pt x="3738" y="21553"/>
                  </a:lnTo>
                  <a:lnTo>
                    <a:pt x="3407" y="21313"/>
                  </a:lnTo>
                  <a:cubicBezTo>
                    <a:pt x="3338" y="21263"/>
                    <a:pt x="3258" y="21213"/>
                    <a:pt x="3198" y="21173"/>
                  </a:cubicBezTo>
                  <a:lnTo>
                    <a:pt x="3188" y="21173"/>
                  </a:lnTo>
                  <a:lnTo>
                    <a:pt x="3178" y="21163"/>
                  </a:lnTo>
                  <a:cubicBezTo>
                    <a:pt x="3148" y="21153"/>
                    <a:pt x="3118" y="21133"/>
                    <a:pt x="3088" y="21113"/>
                  </a:cubicBezTo>
                  <a:cubicBezTo>
                    <a:pt x="2988" y="21043"/>
                    <a:pt x="2878" y="20983"/>
                    <a:pt x="2768" y="20913"/>
                  </a:cubicBezTo>
                  <a:cubicBezTo>
                    <a:pt x="2678" y="20853"/>
                    <a:pt x="2568" y="20804"/>
                    <a:pt x="2479" y="20753"/>
                  </a:cubicBezTo>
                  <a:lnTo>
                    <a:pt x="2468" y="20744"/>
                  </a:lnTo>
                  <a:lnTo>
                    <a:pt x="2459" y="20744"/>
                  </a:lnTo>
                  <a:lnTo>
                    <a:pt x="2459" y="20733"/>
                  </a:lnTo>
                  <a:cubicBezTo>
                    <a:pt x="2379" y="20693"/>
                    <a:pt x="2268" y="20633"/>
                    <a:pt x="2168" y="20584"/>
                  </a:cubicBezTo>
                  <a:cubicBezTo>
                    <a:pt x="2128" y="20553"/>
                    <a:pt x="2099" y="20533"/>
                    <a:pt x="2059" y="20504"/>
                  </a:cubicBezTo>
                  <a:lnTo>
                    <a:pt x="2019" y="20473"/>
                  </a:lnTo>
                  <a:cubicBezTo>
                    <a:pt x="1959" y="20444"/>
                    <a:pt x="1899" y="20404"/>
                    <a:pt x="1849" y="20364"/>
                  </a:cubicBezTo>
                  <a:cubicBezTo>
                    <a:pt x="1739" y="20304"/>
                    <a:pt x="1639" y="20244"/>
                    <a:pt x="1529" y="20194"/>
                  </a:cubicBezTo>
                  <a:cubicBezTo>
                    <a:pt x="1479" y="20164"/>
                    <a:pt x="1429" y="20134"/>
                    <a:pt x="1369" y="20114"/>
                  </a:cubicBezTo>
                  <a:cubicBezTo>
                    <a:pt x="1280" y="20064"/>
                    <a:pt x="1180" y="20014"/>
                    <a:pt x="1089" y="19964"/>
                  </a:cubicBezTo>
                  <a:cubicBezTo>
                    <a:pt x="1060" y="19944"/>
                    <a:pt x="1029" y="19924"/>
                    <a:pt x="989" y="19904"/>
                  </a:cubicBezTo>
                  <a:cubicBezTo>
                    <a:pt x="949" y="19874"/>
                    <a:pt x="900" y="19854"/>
                    <a:pt x="850" y="19824"/>
                  </a:cubicBezTo>
                  <a:lnTo>
                    <a:pt x="840" y="19824"/>
                  </a:lnTo>
                  <a:cubicBezTo>
                    <a:pt x="770" y="19784"/>
                    <a:pt x="700" y="19744"/>
                    <a:pt x="640" y="19705"/>
                  </a:cubicBezTo>
                  <a:cubicBezTo>
                    <a:pt x="620" y="19685"/>
                    <a:pt x="610" y="19674"/>
                    <a:pt x="600" y="19654"/>
                  </a:cubicBezTo>
                  <a:cubicBezTo>
                    <a:pt x="580" y="19634"/>
                    <a:pt x="570" y="19614"/>
                    <a:pt x="560" y="19594"/>
                  </a:cubicBezTo>
                  <a:cubicBezTo>
                    <a:pt x="520" y="19485"/>
                    <a:pt x="500" y="19374"/>
                    <a:pt x="490" y="19254"/>
                  </a:cubicBezTo>
                  <a:lnTo>
                    <a:pt x="490" y="19245"/>
                  </a:lnTo>
                  <a:lnTo>
                    <a:pt x="480" y="19175"/>
                  </a:lnTo>
                  <a:cubicBezTo>
                    <a:pt x="470" y="19075"/>
                    <a:pt x="450" y="18985"/>
                    <a:pt x="440" y="18895"/>
                  </a:cubicBezTo>
                  <a:cubicBezTo>
                    <a:pt x="430" y="18825"/>
                    <a:pt x="420" y="18765"/>
                    <a:pt x="400" y="18675"/>
                  </a:cubicBezTo>
                  <a:lnTo>
                    <a:pt x="390" y="18635"/>
                  </a:lnTo>
                  <a:lnTo>
                    <a:pt x="390" y="18625"/>
                  </a:lnTo>
                  <a:lnTo>
                    <a:pt x="390" y="18615"/>
                  </a:lnTo>
                  <a:cubicBezTo>
                    <a:pt x="380" y="18595"/>
                    <a:pt x="380" y="18565"/>
                    <a:pt x="370" y="18535"/>
                  </a:cubicBezTo>
                  <a:lnTo>
                    <a:pt x="370" y="18466"/>
                  </a:lnTo>
                  <a:lnTo>
                    <a:pt x="460" y="18375"/>
                  </a:lnTo>
                  <a:cubicBezTo>
                    <a:pt x="440" y="18355"/>
                    <a:pt x="410" y="18335"/>
                    <a:pt x="390" y="18306"/>
                  </a:cubicBezTo>
                  <a:cubicBezTo>
                    <a:pt x="430" y="18286"/>
                    <a:pt x="470" y="18255"/>
                    <a:pt x="520" y="18235"/>
                  </a:cubicBezTo>
                  <a:lnTo>
                    <a:pt x="640" y="18175"/>
                  </a:lnTo>
                  <a:lnTo>
                    <a:pt x="650" y="18175"/>
                  </a:lnTo>
                  <a:lnTo>
                    <a:pt x="770" y="18115"/>
                  </a:lnTo>
                  <a:cubicBezTo>
                    <a:pt x="810" y="18095"/>
                    <a:pt x="850" y="18075"/>
                    <a:pt x="900" y="18046"/>
                  </a:cubicBezTo>
                  <a:lnTo>
                    <a:pt x="920" y="18035"/>
                  </a:lnTo>
                  <a:lnTo>
                    <a:pt x="929" y="18035"/>
                  </a:lnTo>
                  <a:cubicBezTo>
                    <a:pt x="1040" y="17976"/>
                    <a:pt x="1149" y="17916"/>
                    <a:pt x="1269" y="17866"/>
                  </a:cubicBezTo>
                  <a:lnTo>
                    <a:pt x="1329" y="17846"/>
                  </a:lnTo>
                  <a:lnTo>
                    <a:pt x="1340" y="17836"/>
                  </a:lnTo>
                  <a:lnTo>
                    <a:pt x="1360" y="17836"/>
                  </a:lnTo>
                  <a:lnTo>
                    <a:pt x="1360" y="17826"/>
                  </a:lnTo>
                  <a:lnTo>
                    <a:pt x="1369" y="17826"/>
                  </a:lnTo>
                  <a:lnTo>
                    <a:pt x="1579" y="17736"/>
                  </a:lnTo>
                  <a:cubicBezTo>
                    <a:pt x="1689" y="17686"/>
                    <a:pt x="1789" y="17636"/>
                    <a:pt x="1909" y="17576"/>
                  </a:cubicBezTo>
                  <a:cubicBezTo>
                    <a:pt x="1979" y="17546"/>
                    <a:pt x="2049" y="17506"/>
                    <a:pt x="2119" y="17476"/>
                  </a:cubicBezTo>
                  <a:lnTo>
                    <a:pt x="2159" y="17456"/>
                  </a:lnTo>
                  <a:lnTo>
                    <a:pt x="2239" y="17406"/>
                  </a:lnTo>
                  <a:cubicBezTo>
                    <a:pt x="2348" y="17356"/>
                    <a:pt x="2468" y="17306"/>
                    <a:pt x="2568" y="17256"/>
                  </a:cubicBezTo>
                  <a:lnTo>
                    <a:pt x="2588" y="17256"/>
                  </a:lnTo>
                  <a:lnTo>
                    <a:pt x="2588" y="17247"/>
                  </a:lnTo>
                  <a:cubicBezTo>
                    <a:pt x="2818" y="17147"/>
                    <a:pt x="3048" y="17047"/>
                    <a:pt x="3258" y="16936"/>
                  </a:cubicBezTo>
                  <a:cubicBezTo>
                    <a:pt x="3418" y="16856"/>
                    <a:pt x="3567" y="16767"/>
                    <a:pt x="3718" y="16687"/>
                  </a:cubicBezTo>
                  <a:lnTo>
                    <a:pt x="3738" y="16677"/>
                  </a:lnTo>
                  <a:lnTo>
                    <a:pt x="3758" y="16667"/>
                  </a:lnTo>
                  <a:lnTo>
                    <a:pt x="3917" y="16577"/>
                  </a:lnTo>
                  <a:cubicBezTo>
                    <a:pt x="3977" y="16547"/>
                    <a:pt x="4037" y="16507"/>
                    <a:pt x="4107" y="16477"/>
                  </a:cubicBezTo>
                  <a:lnTo>
                    <a:pt x="4127" y="16457"/>
                  </a:lnTo>
                  <a:lnTo>
                    <a:pt x="4147" y="16457"/>
                  </a:lnTo>
                  <a:lnTo>
                    <a:pt x="4147" y="16447"/>
                  </a:lnTo>
                  <a:lnTo>
                    <a:pt x="4157" y="16447"/>
                  </a:lnTo>
                  <a:cubicBezTo>
                    <a:pt x="4287" y="16377"/>
                    <a:pt x="4427" y="16297"/>
                    <a:pt x="4566" y="16227"/>
                  </a:cubicBezTo>
                  <a:cubicBezTo>
                    <a:pt x="4617" y="16197"/>
                    <a:pt x="4666" y="16177"/>
                    <a:pt x="4717" y="16147"/>
                  </a:cubicBezTo>
                  <a:lnTo>
                    <a:pt x="4726" y="16147"/>
                  </a:lnTo>
                  <a:cubicBezTo>
                    <a:pt x="4777" y="16117"/>
                    <a:pt x="4826" y="16097"/>
                    <a:pt x="4877" y="16068"/>
                  </a:cubicBezTo>
                  <a:cubicBezTo>
                    <a:pt x="4997" y="16008"/>
                    <a:pt x="5106" y="15948"/>
                    <a:pt x="5236" y="15877"/>
                  </a:cubicBezTo>
                  <a:cubicBezTo>
                    <a:pt x="5256" y="15868"/>
                    <a:pt x="5286" y="15848"/>
                    <a:pt x="5316" y="15828"/>
                  </a:cubicBezTo>
                  <a:lnTo>
                    <a:pt x="5336" y="15817"/>
                  </a:lnTo>
                  <a:lnTo>
                    <a:pt x="5346" y="15808"/>
                  </a:lnTo>
                  <a:lnTo>
                    <a:pt x="5366" y="15808"/>
                  </a:lnTo>
                  <a:cubicBezTo>
                    <a:pt x="5416" y="15777"/>
                    <a:pt x="5466" y="15737"/>
                    <a:pt x="5526" y="15708"/>
                  </a:cubicBezTo>
                  <a:cubicBezTo>
                    <a:pt x="5596" y="15677"/>
                    <a:pt x="5656" y="15637"/>
                    <a:pt x="5726" y="15597"/>
                  </a:cubicBezTo>
                  <a:lnTo>
                    <a:pt x="5745" y="15588"/>
                  </a:lnTo>
                  <a:lnTo>
                    <a:pt x="5756" y="15588"/>
                  </a:lnTo>
                  <a:lnTo>
                    <a:pt x="5776" y="15578"/>
                  </a:lnTo>
                  <a:lnTo>
                    <a:pt x="5836" y="15538"/>
                  </a:lnTo>
                  <a:lnTo>
                    <a:pt x="6165" y="15358"/>
                  </a:lnTo>
                  <a:cubicBezTo>
                    <a:pt x="6255" y="15318"/>
                    <a:pt x="6345" y="15258"/>
                    <a:pt x="6425" y="15218"/>
                  </a:cubicBezTo>
                  <a:lnTo>
                    <a:pt x="6425" y="15208"/>
                  </a:lnTo>
                  <a:lnTo>
                    <a:pt x="6435" y="15208"/>
                  </a:lnTo>
                  <a:lnTo>
                    <a:pt x="6485" y="15178"/>
                  </a:lnTo>
                  <a:cubicBezTo>
                    <a:pt x="6695" y="15048"/>
                    <a:pt x="6905" y="14938"/>
                    <a:pt x="7124" y="14809"/>
                  </a:cubicBezTo>
                  <a:cubicBezTo>
                    <a:pt x="7315" y="14709"/>
                    <a:pt x="7524" y="14589"/>
                    <a:pt x="7754" y="14458"/>
                  </a:cubicBezTo>
                  <a:cubicBezTo>
                    <a:pt x="7834" y="14409"/>
                    <a:pt x="7914" y="14369"/>
                    <a:pt x="7984" y="14329"/>
                  </a:cubicBezTo>
                  <a:lnTo>
                    <a:pt x="8004" y="14309"/>
                  </a:lnTo>
                  <a:lnTo>
                    <a:pt x="8014" y="14309"/>
                  </a:lnTo>
                  <a:lnTo>
                    <a:pt x="8024" y="14299"/>
                  </a:lnTo>
                  <a:cubicBezTo>
                    <a:pt x="8163" y="14219"/>
                    <a:pt x="8274" y="14159"/>
                    <a:pt x="8383" y="14099"/>
                  </a:cubicBezTo>
                  <a:cubicBezTo>
                    <a:pt x="8494" y="14039"/>
                    <a:pt x="8603" y="13979"/>
                    <a:pt x="8723" y="13919"/>
                  </a:cubicBezTo>
                  <a:cubicBezTo>
                    <a:pt x="8833" y="13859"/>
                    <a:pt x="8933" y="13799"/>
                    <a:pt x="9043" y="13729"/>
                  </a:cubicBezTo>
                  <a:lnTo>
                    <a:pt x="9113" y="13689"/>
                  </a:lnTo>
                  <a:lnTo>
                    <a:pt x="9133" y="13679"/>
                  </a:lnTo>
                  <a:lnTo>
                    <a:pt x="9143" y="13669"/>
                  </a:lnTo>
                  <a:cubicBezTo>
                    <a:pt x="9273" y="13590"/>
                    <a:pt x="9442" y="13490"/>
                    <a:pt x="9602" y="13399"/>
                  </a:cubicBezTo>
                  <a:cubicBezTo>
                    <a:pt x="9682" y="13359"/>
                    <a:pt x="9773" y="13310"/>
                    <a:pt x="9862" y="13259"/>
                  </a:cubicBezTo>
                  <a:lnTo>
                    <a:pt x="9882" y="13239"/>
                  </a:lnTo>
                  <a:cubicBezTo>
                    <a:pt x="9992" y="13179"/>
                    <a:pt x="10092" y="13120"/>
                    <a:pt x="10202" y="13070"/>
                  </a:cubicBezTo>
                  <a:lnTo>
                    <a:pt x="10302" y="13010"/>
                  </a:lnTo>
                  <a:cubicBezTo>
                    <a:pt x="10442" y="12930"/>
                    <a:pt x="10612" y="12840"/>
                    <a:pt x="10761" y="12750"/>
                  </a:cubicBezTo>
                  <a:cubicBezTo>
                    <a:pt x="10852" y="12690"/>
                    <a:pt x="10952" y="12630"/>
                    <a:pt x="11051" y="12570"/>
                  </a:cubicBezTo>
                  <a:cubicBezTo>
                    <a:pt x="11141" y="12510"/>
                    <a:pt x="11241" y="12470"/>
                    <a:pt x="11331" y="12431"/>
                  </a:cubicBezTo>
                  <a:lnTo>
                    <a:pt x="11341" y="12420"/>
                  </a:lnTo>
                  <a:close/>
                  <a:moveTo>
                    <a:pt x="29216" y="27048"/>
                  </a:moveTo>
                  <a:cubicBezTo>
                    <a:pt x="29216" y="27108"/>
                    <a:pt x="29216" y="27168"/>
                    <a:pt x="29226" y="27218"/>
                  </a:cubicBezTo>
                  <a:lnTo>
                    <a:pt x="29226" y="27288"/>
                  </a:lnTo>
                  <a:lnTo>
                    <a:pt x="29216" y="27298"/>
                  </a:lnTo>
                  <a:lnTo>
                    <a:pt x="29176" y="27318"/>
                  </a:lnTo>
                  <a:lnTo>
                    <a:pt x="29157" y="27328"/>
                  </a:lnTo>
                  <a:cubicBezTo>
                    <a:pt x="29126" y="27338"/>
                    <a:pt x="29097" y="27358"/>
                    <a:pt x="29057" y="27368"/>
                  </a:cubicBezTo>
                  <a:lnTo>
                    <a:pt x="29037" y="27378"/>
                  </a:lnTo>
                  <a:cubicBezTo>
                    <a:pt x="29006" y="27398"/>
                    <a:pt x="28986" y="27408"/>
                    <a:pt x="28957" y="27418"/>
                  </a:cubicBezTo>
                  <a:cubicBezTo>
                    <a:pt x="28897" y="27448"/>
                    <a:pt x="28846" y="27468"/>
                    <a:pt x="28797" y="27488"/>
                  </a:cubicBezTo>
                  <a:lnTo>
                    <a:pt x="28797" y="27338"/>
                  </a:lnTo>
                  <a:lnTo>
                    <a:pt x="28797" y="27328"/>
                  </a:lnTo>
                  <a:lnTo>
                    <a:pt x="28797" y="27228"/>
                  </a:lnTo>
                  <a:cubicBezTo>
                    <a:pt x="28846" y="27218"/>
                    <a:pt x="28886" y="27198"/>
                    <a:pt x="28937" y="27168"/>
                  </a:cubicBezTo>
                  <a:cubicBezTo>
                    <a:pt x="28957" y="27168"/>
                    <a:pt x="28966" y="27158"/>
                    <a:pt x="28986" y="27148"/>
                  </a:cubicBezTo>
                  <a:lnTo>
                    <a:pt x="28997" y="27148"/>
                  </a:lnTo>
                  <a:cubicBezTo>
                    <a:pt x="29026" y="27128"/>
                    <a:pt x="29057" y="27118"/>
                    <a:pt x="29086" y="27108"/>
                  </a:cubicBezTo>
                  <a:cubicBezTo>
                    <a:pt x="29106" y="27098"/>
                    <a:pt x="29117" y="27098"/>
                    <a:pt x="29126" y="27088"/>
                  </a:cubicBezTo>
                  <a:lnTo>
                    <a:pt x="29216" y="27058"/>
                  </a:lnTo>
                  <a:lnTo>
                    <a:pt x="29216" y="27048"/>
                  </a:lnTo>
                  <a:close/>
                  <a:moveTo>
                    <a:pt x="28307" y="27478"/>
                  </a:moveTo>
                  <a:cubicBezTo>
                    <a:pt x="28307" y="27548"/>
                    <a:pt x="28307" y="27618"/>
                    <a:pt x="28297" y="27707"/>
                  </a:cubicBezTo>
                  <a:cubicBezTo>
                    <a:pt x="28287" y="27707"/>
                    <a:pt x="28267" y="27718"/>
                    <a:pt x="28247" y="27727"/>
                  </a:cubicBezTo>
                  <a:lnTo>
                    <a:pt x="28247" y="27738"/>
                  </a:lnTo>
                  <a:cubicBezTo>
                    <a:pt x="28227" y="27738"/>
                    <a:pt x="28217" y="27747"/>
                    <a:pt x="28197" y="27758"/>
                  </a:cubicBezTo>
                  <a:lnTo>
                    <a:pt x="28197" y="27767"/>
                  </a:lnTo>
                  <a:lnTo>
                    <a:pt x="28187" y="27767"/>
                  </a:lnTo>
                  <a:cubicBezTo>
                    <a:pt x="28157" y="27787"/>
                    <a:pt x="28117" y="27807"/>
                    <a:pt x="28077" y="27827"/>
                  </a:cubicBezTo>
                  <a:lnTo>
                    <a:pt x="28067" y="27827"/>
                  </a:lnTo>
                  <a:lnTo>
                    <a:pt x="28037" y="27847"/>
                  </a:lnTo>
                  <a:lnTo>
                    <a:pt x="28027" y="27847"/>
                  </a:lnTo>
                  <a:lnTo>
                    <a:pt x="28007" y="27858"/>
                  </a:lnTo>
                  <a:lnTo>
                    <a:pt x="27947" y="27887"/>
                  </a:lnTo>
                  <a:cubicBezTo>
                    <a:pt x="27927" y="27898"/>
                    <a:pt x="27907" y="27907"/>
                    <a:pt x="27898" y="27907"/>
                  </a:cubicBezTo>
                  <a:lnTo>
                    <a:pt x="27887" y="27918"/>
                  </a:lnTo>
                  <a:lnTo>
                    <a:pt x="27867" y="27927"/>
                  </a:lnTo>
                  <a:lnTo>
                    <a:pt x="27818" y="27947"/>
                  </a:lnTo>
                  <a:lnTo>
                    <a:pt x="27747" y="27987"/>
                  </a:lnTo>
                  <a:lnTo>
                    <a:pt x="27618" y="28038"/>
                  </a:lnTo>
                  <a:lnTo>
                    <a:pt x="27618" y="28007"/>
                  </a:lnTo>
                  <a:lnTo>
                    <a:pt x="27627" y="27967"/>
                  </a:lnTo>
                  <a:lnTo>
                    <a:pt x="27627" y="27787"/>
                  </a:lnTo>
                  <a:cubicBezTo>
                    <a:pt x="27647" y="27778"/>
                    <a:pt x="27667" y="27767"/>
                    <a:pt x="27678" y="27758"/>
                  </a:cubicBezTo>
                  <a:cubicBezTo>
                    <a:pt x="27727" y="27727"/>
                    <a:pt x="27767" y="27707"/>
                    <a:pt x="27807" y="27698"/>
                  </a:cubicBezTo>
                  <a:cubicBezTo>
                    <a:pt x="27847" y="27678"/>
                    <a:pt x="27878" y="27668"/>
                    <a:pt x="27918" y="27648"/>
                  </a:cubicBezTo>
                  <a:lnTo>
                    <a:pt x="27938" y="27638"/>
                  </a:lnTo>
                  <a:cubicBezTo>
                    <a:pt x="27958" y="27638"/>
                    <a:pt x="27967" y="27628"/>
                    <a:pt x="27977" y="27628"/>
                  </a:cubicBezTo>
                  <a:lnTo>
                    <a:pt x="27997" y="27618"/>
                  </a:lnTo>
                  <a:lnTo>
                    <a:pt x="28087" y="27588"/>
                  </a:lnTo>
                  <a:cubicBezTo>
                    <a:pt x="28127" y="27568"/>
                    <a:pt x="28187" y="27538"/>
                    <a:pt x="28237" y="27518"/>
                  </a:cubicBezTo>
                  <a:cubicBezTo>
                    <a:pt x="28257" y="27498"/>
                    <a:pt x="28287" y="27488"/>
                    <a:pt x="28307" y="27478"/>
                  </a:cubicBezTo>
                  <a:close/>
                  <a:moveTo>
                    <a:pt x="49743" y="22216"/>
                  </a:moveTo>
                  <a:cubicBezTo>
                    <a:pt x="49842" y="22216"/>
                    <a:pt x="49940" y="22220"/>
                    <a:pt x="50039" y="22232"/>
                  </a:cubicBezTo>
                  <a:cubicBezTo>
                    <a:pt x="50219" y="22262"/>
                    <a:pt x="50399" y="22312"/>
                    <a:pt x="50568" y="22382"/>
                  </a:cubicBezTo>
                  <a:cubicBezTo>
                    <a:pt x="50668" y="22422"/>
                    <a:pt x="50768" y="22482"/>
                    <a:pt x="50859" y="22542"/>
                  </a:cubicBezTo>
                  <a:cubicBezTo>
                    <a:pt x="50879" y="22562"/>
                    <a:pt x="50899" y="22582"/>
                    <a:pt x="50928" y="22592"/>
                  </a:cubicBezTo>
                  <a:cubicBezTo>
                    <a:pt x="50938" y="22612"/>
                    <a:pt x="50958" y="22622"/>
                    <a:pt x="50968" y="22642"/>
                  </a:cubicBezTo>
                  <a:cubicBezTo>
                    <a:pt x="50908" y="22622"/>
                    <a:pt x="50839" y="22622"/>
                    <a:pt x="50768" y="22622"/>
                  </a:cubicBezTo>
                  <a:lnTo>
                    <a:pt x="50759" y="22622"/>
                  </a:lnTo>
                  <a:cubicBezTo>
                    <a:pt x="50679" y="22622"/>
                    <a:pt x="50588" y="22622"/>
                    <a:pt x="50508" y="22632"/>
                  </a:cubicBezTo>
                  <a:cubicBezTo>
                    <a:pt x="50419" y="22632"/>
                    <a:pt x="50329" y="22642"/>
                    <a:pt x="50229" y="22652"/>
                  </a:cubicBezTo>
                  <a:cubicBezTo>
                    <a:pt x="50149" y="22672"/>
                    <a:pt x="50069" y="22682"/>
                    <a:pt x="49989" y="22692"/>
                  </a:cubicBezTo>
                  <a:cubicBezTo>
                    <a:pt x="49939" y="22702"/>
                    <a:pt x="49899" y="22712"/>
                    <a:pt x="49849" y="22722"/>
                  </a:cubicBezTo>
                  <a:lnTo>
                    <a:pt x="49729" y="22752"/>
                  </a:lnTo>
                  <a:cubicBezTo>
                    <a:pt x="49640" y="22782"/>
                    <a:pt x="49560" y="22812"/>
                    <a:pt x="49480" y="22832"/>
                  </a:cubicBezTo>
                  <a:cubicBezTo>
                    <a:pt x="49400" y="22862"/>
                    <a:pt x="49320" y="22882"/>
                    <a:pt x="49240" y="22911"/>
                  </a:cubicBezTo>
                  <a:cubicBezTo>
                    <a:pt x="49150" y="22942"/>
                    <a:pt x="49070" y="22982"/>
                    <a:pt x="48990" y="23022"/>
                  </a:cubicBezTo>
                  <a:cubicBezTo>
                    <a:pt x="48910" y="23062"/>
                    <a:pt x="48840" y="23102"/>
                    <a:pt x="48770" y="23142"/>
                  </a:cubicBezTo>
                  <a:cubicBezTo>
                    <a:pt x="48700" y="23182"/>
                    <a:pt x="48620" y="23222"/>
                    <a:pt x="48550" y="23271"/>
                  </a:cubicBezTo>
                  <a:cubicBezTo>
                    <a:pt x="48470" y="23322"/>
                    <a:pt x="48401" y="23371"/>
                    <a:pt x="48330" y="23431"/>
                  </a:cubicBezTo>
                  <a:cubicBezTo>
                    <a:pt x="48281" y="23471"/>
                    <a:pt x="48230" y="23511"/>
                    <a:pt x="48170" y="23551"/>
                  </a:cubicBezTo>
                  <a:cubicBezTo>
                    <a:pt x="48110" y="23601"/>
                    <a:pt x="48041" y="23661"/>
                    <a:pt x="47971" y="23711"/>
                  </a:cubicBezTo>
                  <a:cubicBezTo>
                    <a:pt x="47901" y="23761"/>
                    <a:pt x="47831" y="23821"/>
                    <a:pt x="47771" y="23891"/>
                  </a:cubicBezTo>
                  <a:cubicBezTo>
                    <a:pt x="47721" y="23951"/>
                    <a:pt x="47661" y="24011"/>
                    <a:pt x="47611" y="24081"/>
                  </a:cubicBezTo>
                  <a:cubicBezTo>
                    <a:pt x="47561" y="24150"/>
                    <a:pt x="47501" y="24221"/>
                    <a:pt x="47461" y="24301"/>
                  </a:cubicBezTo>
                  <a:cubicBezTo>
                    <a:pt x="47371" y="24441"/>
                    <a:pt x="47301" y="24590"/>
                    <a:pt x="47222" y="24740"/>
                  </a:cubicBezTo>
                  <a:cubicBezTo>
                    <a:pt x="47142" y="24900"/>
                    <a:pt x="47062" y="25050"/>
                    <a:pt x="46991" y="25210"/>
                  </a:cubicBezTo>
                  <a:cubicBezTo>
                    <a:pt x="46971" y="25260"/>
                    <a:pt x="46951" y="25300"/>
                    <a:pt x="46931" y="25349"/>
                  </a:cubicBezTo>
                  <a:cubicBezTo>
                    <a:pt x="46922" y="25389"/>
                    <a:pt x="46911" y="25440"/>
                    <a:pt x="46891" y="25480"/>
                  </a:cubicBezTo>
                  <a:cubicBezTo>
                    <a:pt x="46871" y="25569"/>
                    <a:pt x="46851" y="25660"/>
                    <a:pt x="46842" y="25749"/>
                  </a:cubicBezTo>
                  <a:cubicBezTo>
                    <a:pt x="46822" y="25929"/>
                    <a:pt x="46802" y="26109"/>
                    <a:pt x="46782" y="26279"/>
                  </a:cubicBezTo>
                  <a:cubicBezTo>
                    <a:pt x="46762" y="26459"/>
                    <a:pt x="46762" y="26639"/>
                    <a:pt x="46772" y="26819"/>
                  </a:cubicBezTo>
                  <a:cubicBezTo>
                    <a:pt x="46772" y="26988"/>
                    <a:pt x="46772" y="27168"/>
                    <a:pt x="46782" y="27338"/>
                  </a:cubicBezTo>
                  <a:cubicBezTo>
                    <a:pt x="46792" y="27428"/>
                    <a:pt x="46792" y="27518"/>
                    <a:pt x="46802" y="27608"/>
                  </a:cubicBezTo>
                  <a:cubicBezTo>
                    <a:pt x="46811" y="27698"/>
                    <a:pt x="46831" y="27787"/>
                    <a:pt x="46851" y="27878"/>
                  </a:cubicBezTo>
                  <a:cubicBezTo>
                    <a:pt x="46871" y="27958"/>
                    <a:pt x="46891" y="28047"/>
                    <a:pt x="46911" y="28138"/>
                  </a:cubicBezTo>
                  <a:cubicBezTo>
                    <a:pt x="46931" y="28197"/>
                    <a:pt x="46951" y="28257"/>
                    <a:pt x="46971" y="28307"/>
                  </a:cubicBezTo>
                  <a:cubicBezTo>
                    <a:pt x="46911" y="28277"/>
                    <a:pt x="46851" y="28237"/>
                    <a:pt x="46792" y="28197"/>
                  </a:cubicBezTo>
                  <a:cubicBezTo>
                    <a:pt x="46732" y="28147"/>
                    <a:pt x="46682" y="28098"/>
                    <a:pt x="46622" y="28047"/>
                  </a:cubicBezTo>
                  <a:cubicBezTo>
                    <a:pt x="46562" y="27987"/>
                    <a:pt x="46512" y="27927"/>
                    <a:pt x="46462" y="27867"/>
                  </a:cubicBezTo>
                  <a:cubicBezTo>
                    <a:pt x="46372" y="27727"/>
                    <a:pt x="46282" y="27578"/>
                    <a:pt x="46202" y="27428"/>
                  </a:cubicBezTo>
                  <a:cubicBezTo>
                    <a:pt x="46182" y="27368"/>
                    <a:pt x="46152" y="27298"/>
                    <a:pt x="46142" y="27238"/>
                  </a:cubicBezTo>
                  <a:cubicBezTo>
                    <a:pt x="46112" y="27148"/>
                    <a:pt x="46092" y="27058"/>
                    <a:pt x="46083" y="26968"/>
                  </a:cubicBezTo>
                  <a:cubicBezTo>
                    <a:pt x="46072" y="26899"/>
                    <a:pt x="46063" y="26839"/>
                    <a:pt x="46063" y="26768"/>
                  </a:cubicBezTo>
                  <a:cubicBezTo>
                    <a:pt x="46063" y="26679"/>
                    <a:pt x="46052" y="26579"/>
                    <a:pt x="46063" y="26488"/>
                  </a:cubicBezTo>
                  <a:cubicBezTo>
                    <a:pt x="46063" y="26399"/>
                    <a:pt x="46063" y="26309"/>
                    <a:pt x="46072" y="26219"/>
                  </a:cubicBezTo>
                  <a:cubicBezTo>
                    <a:pt x="46083" y="26129"/>
                    <a:pt x="46092" y="26049"/>
                    <a:pt x="46102" y="25959"/>
                  </a:cubicBezTo>
                  <a:cubicBezTo>
                    <a:pt x="46122" y="25839"/>
                    <a:pt x="46142" y="25729"/>
                    <a:pt x="46162" y="25609"/>
                  </a:cubicBezTo>
                  <a:cubicBezTo>
                    <a:pt x="46182" y="25489"/>
                    <a:pt x="46212" y="25380"/>
                    <a:pt x="46242" y="25260"/>
                  </a:cubicBezTo>
                  <a:cubicBezTo>
                    <a:pt x="46282" y="25140"/>
                    <a:pt x="46312" y="25030"/>
                    <a:pt x="46362" y="24910"/>
                  </a:cubicBezTo>
                  <a:cubicBezTo>
                    <a:pt x="46392" y="24810"/>
                    <a:pt x="46442" y="24700"/>
                    <a:pt x="46482" y="24590"/>
                  </a:cubicBezTo>
                  <a:cubicBezTo>
                    <a:pt x="46572" y="24381"/>
                    <a:pt x="46682" y="24170"/>
                    <a:pt x="46802" y="23981"/>
                  </a:cubicBezTo>
                  <a:cubicBezTo>
                    <a:pt x="46931" y="23771"/>
                    <a:pt x="47062" y="23561"/>
                    <a:pt x="47202" y="23361"/>
                  </a:cubicBezTo>
                  <a:cubicBezTo>
                    <a:pt x="47361" y="23162"/>
                    <a:pt x="47531" y="22951"/>
                    <a:pt x="47741" y="22792"/>
                  </a:cubicBezTo>
                  <a:cubicBezTo>
                    <a:pt x="47821" y="22732"/>
                    <a:pt x="47911" y="22672"/>
                    <a:pt x="48001" y="22632"/>
                  </a:cubicBezTo>
                  <a:cubicBezTo>
                    <a:pt x="48050" y="22602"/>
                    <a:pt x="48101" y="22582"/>
                    <a:pt x="48150" y="22562"/>
                  </a:cubicBezTo>
                  <a:lnTo>
                    <a:pt x="48330" y="22472"/>
                  </a:lnTo>
                  <a:lnTo>
                    <a:pt x="48481" y="22412"/>
                  </a:lnTo>
                  <a:cubicBezTo>
                    <a:pt x="48590" y="22372"/>
                    <a:pt x="48690" y="22342"/>
                    <a:pt x="48800" y="22322"/>
                  </a:cubicBezTo>
                  <a:cubicBezTo>
                    <a:pt x="48910" y="22302"/>
                    <a:pt x="49010" y="22282"/>
                    <a:pt x="49120" y="22262"/>
                  </a:cubicBezTo>
                  <a:cubicBezTo>
                    <a:pt x="49260" y="22252"/>
                    <a:pt x="49389" y="22232"/>
                    <a:pt x="49529" y="22222"/>
                  </a:cubicBezTo>
                  <a:cubicBezTo>
                    <a:pt x="49601" y="22218"/>
                    <a:pt x="49672" y="22216"/>
                    <a:pt x="49743" y="22216"/>
                  </a:cubicBezTo>
                  <a:close/>
                  <a:moveTo>
                    <a:pt x="34682" y="17826"/>
                  </a:moveTo>
                  <a:lnTo>
                    <a:pt x="34682" y="17826"/>
                  </a:lnTo>
                  <a:cubicBezTo>
                    <a:pt x="34672" y="17976"/>
                    <a:pt x="34672" y="18095"/>
                    <a:pt x="34662" y="18215"/>
                  </a:cubicBezTo>
                  <a:cubicBezTo>
                    <a:pt x="34652" y="18286"/>
                    <a:pt x="34652" y="18355"/>
                    <a:pt x="34642" y="18415"/>
                  </a:cubicBezTo>
                  <a:lnTo>
                    <a:pt x="34642" y="18426"/>
                  </a:lnTo>
                  <a:lnTo>
                    <a:pt x="34642" y="18435"/>
                  </a:lnTo>
                  <a:cubicBezTo>
                    <a:pt x="34632" y="18525"/>
                    <a:pt x="34622" y="18625"/>
                    <a:pt x="34622" y="18705"/>
                  </a:cubicBezTo>
                  <a:cubicBezTo>
                    <a:pt x="34612" y="18885"/>
                    <a:pt x="34602" y="19065"/>
                    <a:pt x="34592" y="19225"/>
                  </a:cubicBezTo>
                  <a:lnTo>
                    <a:pt x="34592" y="19254"/>
                  </a:lnTo>
                  <a:lnTo>
                    <a:pt x="34592" y="19265"/>
                  </a:lnTo>
                  <a:cubicBezTo>
                    <a:pt x="34592" y="19425"/>
                    <a:pt x="34582" y="19594"/>
                    <a:pt x="34572" y="19754"/>
                  </a:cubicBezTo>
                  <a:cubicBezTo>
                    <a:pt x="34572" y="19874"/>
                    <a:pt x="34562" y="19994"/>
                    <a:pt x="34552" y="20114"/>
                  </a:cubicBezTo>
                  <a:lnTo>
                    <a:pt x="34552" y="20134"/>
                  </a:lnTo>
                  <a:lnTo>
                    <a:pt x="34552" y="20154"/>
                  </a:lnTo>
                  <a:lnTo>
                    <a:pt x="34552" y="20164"/>
                  </a:lnTo>
                  <a:cubicBezTo>
                    <a:pt x="34542" y="20344"/>
                    <a:pt x="34522" y="20564"/>
                    <a:pt x="34512" y="20773"/>
                  </a:cubicBezTo>
                  <a:cubicBezTo>
                    <a:pt x="34512" y="20933"/>
                    <a:pt x="34502" y="21113"/>
                    <a:pt x="34502" y="21273"/>
                  </a:cubicBezTo>
                  <a:lnTo>
                    <a:pt x="34502" y="21313"/>
                  </a:lnTo>
                  <a:lnTo>
                    <a:pt x="34502" y="21353"/>
                  </a:lnTo>
                  <a:cubicBezTo>
                    <a:pt x="34492" y="21503"/>
                    <a:pt x="34492" y="21652"/>
                    <a:pt x="34482" y="21803"/>
                  </a:cubicBezTo>
                  <a:lnTo>
                    <a:pt x="34482" y="21923"/>
                  </a:lnTo>
                  <a:lnTo>
                    <a:pt x="34472" y="21963"/>
                  </a:lnTo>
                  <a:lnTo>
                    <a:pt x="34472" y="21983"/>
                  </a:lnTo>
                  <a:cubicBezTo>
                    <a:pt x="34472" y="22083"/>
                    <a:pt x="34462" y="22202"/>
                    <a:pt x="34462" y="22322"/>
                  </a:cubicBezTo>
                  <a:cubicBezTo>
                    <a:pt x="34472" y="22472"/>
                    <a:pt x="34482" y="22632"/>
                    <a:pt x="34492" y="22782"/>
                  </a:cubicBezTo>
                  <a:lnTo>
                    <a:pt x="34492" y="22792"/>
                  </a:lnTo>
                  <a:lnTo>
                    <a:pt x="34492" y="22802"/>
                  </a:lnTo>
                  <a:lnTo>
                    <a:pt x="34492" y="22822"/>
                  </a:lnTo>
                  <a:cubicBezTo>
                    <a:pt x="34492" y="22902"/>
                    <a:pt x="34502" y="22991"/>
                    <a:pt x="34512" y="23082"/>
                  </a:cubicBezTo>
                  <a:cubicBezTo>
                    <a:pt x="34512" y="23162"/>
                    <a:pt x="34522" y="23242"/>
                    <a:pt x="34522" y="23322"/>
                  </a:cubicBezTo>
                  <a:cubicBezTo>
                    <a:pt x="34532" y="23481"/>
                    <a:pt x="34552" y="23641"/>
                    <a:pt x="34572" y="23821"/>
                  </a:cubicBezTo>
                  <a:cubicBezTo>
                    <a:pt x="34582" y="23871"/>
                    <a:pt x="34592" y="23931"/>
                    <a:pt x="34592" y="23981"/>
                  </a:cubicBezTo>
                  <a:lnTo>
                    <a:pt x="34602" y="24061"/>
                  </a:lnTo>
                  <a:lnTo>
                    <a:pt x="34602" y="24090"/>
                  </a:lnTo>
                  <a:lnTo>
                    <a:pt x="34612" y="24130"/>
                  </a:lnTo>
                  <a:lnTo>
                    <a:pt x="34612" y="24141"/>
                  </a:lnTo>
                  <a:lnTo>
                    <a:pt x="34612" y="24150"/>
                  </a:lnTo>
                  <a:cubicBezTo>
                    <a:pt x="34622" y="24210"/>
                    <a:pt x="34622" y="24250"/>
                    <a:pt x="34632" y="24310"/>
                  </a:cubicBezTo>
                  <a:cubicBezTo>
                    <a:pt x="34632" y="24381"/>
                    <a:pt x="34642" y="24450"/>
                    <a:pt x="34642" y="24521"/>
                  </a:cubicBezTo>
                  <a:lnTo>
                    <a:pt x="34652" y="24530"/>
                  </a:lnTo>
                  <a:lnTo>
                    <a:pt x="34652" y="24550"/>
                  </a:lnTo>
                  <a:cubicBezTo>
                    <a:pt x="34652" y="24610"/>
                    <a:pt x="34662" y="24720"/>
                    <a:pt x="34672" y="24810"/>
                  </a:cubicBezTo>
                  <a:lnTo>
                    <a:pt x="34702" y="25080"/>
                  </a:lnTo>
                  <a:cubicBezTo>
                    <a:pt x="34702" y="25100"/>
                    <a:pt x="34712" y="25130"/>
                    <a:pt x="34712" y="25150"/>
                  </a:cubicBezTo>
                  <a:cubicBezTo>
                    <a:pt x="34712" y="25180"/>
                    <a:pt x="34722" y="25250"/>
                    <a:pt x="34732" y="25309"/>
                  </a:cubicBezTo>
                  <a:cubicBezTo>
                    <a:pt x="34741" y="25449"/>
                    <a:pt x="34752" y="25609"/>
                    <a:pt x="34752" y="25809"/>
                  </a:cubicBezTo>
                  <a:cubicBezTo>
                    <a:pt x="34752" y="25879"/>
                    <a:pt x="34752" y="25949"/>
                    <a:pt x="34761" y="26039"/>
                  </a:cubicBezTo>
                  <a:cubicBezTo>
                    <a:pt x="34761" y="26129"/>
                    <a:pt x="34772" y="26219"/>
                    <a:pt x="34781" y="26289"/>
                  </a:cubicBezTo>
                  <a:cubicBezTo>
                    <a:pt x="34801" y="26459"/>
                    <a:pt x="34812" y="26608"/>
                    <a:pt x="34832" y="26748"/>
                  </a:cubicBezTo>
                  <a:cubicBezTo>
                    <a:pt x="34861" y="26978"/>
                    <a:pt x="34892" y="27208"/>
                    <a:pt x="34912" y="27418"/>
                  </a:cubicBezTo>
                  <a:lnTo>
                    <a:pt x="34941" y="27658"/>
                  </a:lnTo>
                  <a:cubicBezTo>
                    <a:pt x="34941" y="27698"/>
                    <a:pt x="34952" y="27747"/>
                    <a:pt x="34952" y="27787"/>
                  </a:cubicBezTo>
                  <a:cubicBezTo>
                    <a:pt x="34952" y="27798"/>
                    <a:pt x="34952" y="27807"/>
                    <a:pt x="34961" y="27818"/>
                  </a:cubicBezTo>
                  <a:lnTo>
                    <a:pt x="34961" y="27838"/>
                  </a:lnTo>
                  <a:lnTo>
                    <a:pt x="34961" y="27847"/>
                  </a:lnTo>
                  <a:lnTo>
                    <a:pt x="34961" y="27867"/>
                  </a:lnTo>
                  <a:cubicBezTo>
                    <a:pt x="34881" y="27907"/>
                    <a:pt x="34801" y="27958"/>
                    <a:pt x="34722" y="28018"/>
                  </a:cubicBezTo>
                  <a:cubicBezTo>
                    <a:pt x="34662" y="28067"/>
                    <a:pt x="34592" y="28118"/>
                    <a:pt x="34512" y="28158"/>
                  </a:cubicBezTo>
                  <a:lnTo>
                    <a:pt x="34502" y="28167"/>
                  </a:lnTo>
                  <a:cubicBezTo>
                    <a:pt x="34432" y="28197"/>
                    <a:pt x="34352" y="28217"/>
                    <a:pt x="34272" y="28227"/>
                  </a:cubicBezTo>
                  <a:cubicBezTo>
                    <a:pt x="34262" y="28237"/>
                    <a:pt x="34252" y="28237"/>
                    <a:pt x="34232" y="28237"/>
                  </a:cubicBezTo>
                  <a:lnTo>
                    <a:pt x="34222" y="28247"/>
                  </a:lnTo>
                  <a:cubicBezTo>
                    <a:pt x="34202" y="28247"/>
                    <a:pt x="34192" y="28247"/>
                    <a:pt x="34172" y="28257"/>
                  </a:cubicBezTo>
                  <a:cubicBezTo>
                    <a:pt x="34152" y="28257"/>
                    <a:pt x="34122" y="28267"/>
                    <a:pt x="34102" y="28277"/>
                  </a:cubicBezTo>
                  <a:cubicBezTo>
                    <a:pt x="34062" y="28287"/>
                    <a:pt x="34022" y="28297"/>
                    <a:pt x="33973" y="28327"/>
                  </a:cubicBezTo>
                  <a:cubicBezTo>
                    <a:pt x="33973" y="28267"/>
                    <a:pt x="33973" y="28217"/>
                    <a:pt x="33962" y="28167"/>
                  </a:cubicBezTo>
                  <a:lnTo>
                    <a:pt x="33962" y="28138"/>
                  </a:lnTo>
                  <a:cubicBezTo>
                    <a:pt x="33962" y="28078"/>
                    <a:pt x="33962" y="28018"/>
                    <a:pt x="33953" y="27967"/>
                  </a:cubicBezTo>
                  <a:cubicBezTo>
                    <a:pt x="33953" y="27898"/>
                    <a:pt x="33953" y="27838"/>
                    <a:pt x="33942" y="27787"/>
                  </a:cubicBezTo>
                  <a:lnTo>
                    <a:pt x="33942" y="27767"/>
                  </a:lnTo>
                  <a:lnTo>
                    <a:pt x="33942" y="27608"/>
                  </a:lnTo>
                  <a:cubicBezTo>
                    <a:pt x="33933" y="27568"/>
                    <a:pt x="33933" y="27538"/>
                    <a:pt x="33933" y="27498"/>
                  </a:cubicBezTo>
                  <a:lnTo>
                    <a:pt x="33922" y="27478"/>
                  </a:lnTo>
                  <a:lnTo>
                    <a:pt x="33922" y="27448"/>
                  </a:lnTo>
                  <a:lnTo>
                    <a:pt x="33922" y="27428"/>
                  </a:lnTo>
                  <a:lnTo>
                    <a:pt x="33922" y="27408"/>
                  </a:lnTo>
                  <a:lnTo>
                    <a:pt x="33922" y="27388"/>
                  </a:lnTo>
                  <a:lnTo>
                    <a:pt x="33922" y="27358"/>
                  </a:lnTo>
                  <a:lnTo>
                    <a:pt x="33913" y="27348"/>
                  </a:lnTo>
                  <a:lnTo>
                    <a:pt x="33913" y="27238"/>
                  </a:lnTo>
                  <a:cubicBezTo>
                    <a:pt x="33902" y="27208"/>
                    <a:pt x="33902" y="27168"/>
                    <a:pt x="33902" y="27138"/>
                  </a:cubicBezTo>
                  <a:lnTo>
                    <a:pt x="33902" y="27128"/>
                  </a:lnTo>
                  <a:cubicBezTo>
                    <a:pt x="33893" y="27048"/>
                    <a:pt x="33893" y="26968"/>
                    <a:pt x="33882" y="26879"/>
                  </a:cubicBezTo>
                  <a:lnTo>
                    <a:pt x="33873" y="26788"/>
                  </a:lnTo>
                  <a:cubicBezTo>
                    <a:pt x="33862" y="26699"/>
                    <a:pt x="33853" y="26608"/>
                    <a:pt x="33842" y="26528"/>
                  </a:cubicBezTo>
                  <a:cubicBezTo>
                    <a:pt x="33833" y="26409"/>
                    <a:pt x="33822" y="26289"/>
                    <a:pt x="33813" y="26159"/>
                  </a:cubicBezTo>
                  <a:cubicBezTo>
                    <a:pt x="33793" y="25949"/>
                    <a:pt x="33793" y="25740"/>
                    <a:pt x="33802" y="25529"/>
                  </a:cubicBezTo>
                  <a:lnTo>
                    <a:pt x="33802" y="25520"/>
                  </a:lnTo>
                  <a:lnTo>
                    <a:pt x="33802" y="25420"/>
                  </a:lnTo>
                  <a:lnTo>
                    <a:pt x="33802" y="25120"/>
                  </a:lnTo>
                  <a:lnTo>
                    <a:pt x="33802" y="25040"/>
                  </a:lnTo>
                  <a:cubicBezTo>
                    <a:pt x="33802" y="24950"/>
                    <a:pt x="33813" y="24850"/>
                    <a:pt x="33813" y="24760"/>
                  </a:cubicBezTo>
                  <a:lnTo>
                    <a:pt x="33813" y="24750"/>
                  </a:lnTo>
                  <a:lnTo>
                    <a:pt x="33813" y="24740"/>
                  </a:lnTo>
                  <a:lnTo>
                    <a:pt x="33813" y="24730"/>
                  </a:lnTo>
                  <a:lnTo>
                    <a:pt x="33822" y="24660"/>
                  </a:lnTo>
                  <a:lnTo>
                    <a:pt x="33822" y="24270"/>
                  </a:lnTo>
                  <a:lnTo>
                    <a:pt x="33822" y="24261"/>
                  </a:lnTo>
                  <a:cubicBezTo>
                    <a:pt x="33813" y="24150"/>
                    <a:pt x="33813" y="24021"/>
                    <a:pt x="33802" y="23901"/>
                  </a:cubicBezTo>
                  <a:lnTo>
                    <a:pt x="33802" y="23891"/>
                  </a:lnTo>
                  <a:cubicBezTo>
                    <a:pt x="33793" y="23781"/>
                    <a:pt x="33782" y="23651"/>
                    <a:pt x="33782" y="23521"/>
                  </a:cubicBezTo>
                  <a:cubicBezTo>
                    <a:pt x="33782" y="23421"/>
                    <a:pt x="33793" y="23322"/>
                    <a:pt x="33793" y="23231"/>
                  </a:cubicBezTo>
                  <a:lnTo>
                    <a:pt x="33793" y="23222"/>
                  </a:lnTo>
                  <a:lnTo>
                    <a:pt x="33793" y="23142"/>
                  </a:lnTo>
                  <a:lnTo>
                    <a:pt x="33802" y="23071"/>
                  </a:lnTo>
                  <a:lnTo>
                    <a:pt x="33802" y="22942"/>
                  </a:lnTo>
                  <a:lnTo>
                    <a:pt x="33802" y="22862"/>
                  </a:lnTo>
                  <a:lnTo>
                    <a:pt x="33813" y="22842"/>
                  </a:lnTo>
                  <a:lnTo>
                    <a:pt x="33813" y="22832"/>
                  </a:lnTo>
                  <a:lnTo>
                    <a:pt x="33813" y="22782"/>
                  </a:lnTo>
                  <a:lnTo>
                    <a:pt x="33813" y="22702"/>
                  </a:lnTo>
                  <a:lnTo>
                    <a:pt x="33813" y="22692"/>
                  </a:lnTo>
                  <a:lnTo>
                    <a:pt x="33813" y="22682"/>
                  </a:lnTo>
                  <a:cubicBezTo>
                    <a:pt x="33822" y="22602"/>
                    <a:pt x="33822" y="22502"/>
                    <a:pt x="33822" y="22402"/>
                  </a:cubicBezTo>
                  <a:cubicBezTo>
                    <a:pt x="33813" y="22312"/>
                    <a:pt x="33813" y="22222"/>
                    <a:pt x="33813" y="22132"/>
                  </a:cubicBezTo>
                  <a:lnTo>
                    <a:pt x="33813" y="22103"/>
                  </a:lnTo>
                  <a:cubicBezTo>
                    <a:pt x="33802" y="22072"/>
                    <a:pt x="33802" y="22043"/>
                    <a:pt x="33802" y="22012"/>
                  </a:cubicBezTo>
                  <a:cubicBezTo>
                    <a:pt x="33802" y="21892"/>
                    <a:pt x="33793" y="21752"/>
                    <a:pt x="33782" y="21603"/>
                  </a:cubicBezTo>
                  <a:cubicBezTo>
                    <a:pt x="33773" y="21483"/>
                    <a:pt x="33773" y="21363"/>
                    <a:pt x="33773" y="21233"/>
                  </a:cubicBezTo>
                  <a:cubicBezTo>
                    <a:pt x="33773" y="21193"/>
                    <a:pt x="33773" y="21153"/>
                    <a:pt x="33782" y="21113"/>
                  </a:cubicBezTo>
                  <a:lnTo>
                    <a:pt x="33782" y="21103"/>
                  </a:lnTo>
                  <a:lnTo>
                    <a:pt x="33782" y="21093"/>
                  </a:lnTo>
                  <a:lnTo>
                    <a:pt x="33782" y="20833"/>
                  </a:lnTo>
                  <a:lnTo>
                    <a:pt x="33782" y="20204"/>
                  </a:lnTo>
                  <a:lnTo>
                    <a:pt x="33782" y="20194"/>
                  </a:lnTo>
                  <a:lnTo>
                    <a:pt x="33782" y="20064"/>
                  </a:lnTo>
                  <a:lnTo>
                    <a:pt x="33782" y="19874"/>
                  </a:lnTo>
                  <a:cubicBezTo>
                    <a:pt x="33793" y="19674"/>
                    <a:pt x="33793" y="19465"/>
                    <a:pt x="33793" y="19274"/>
                  </a:cubicBezTo>
                  <a:cubicBezTo>
                    <a:pt x="33802" y="19185"/>
                    <a:pt x="33802" y="19125"/>
                    <a:pt x="33802" y="19065"/>
                  </a:cubicBezTo>
                  <a:lnTo>
                    <a:pt x="33802" y="18985"/>
                  </a:lnTo>
                  <a:cubicBezTo>
                    <a:pt x="33802" y="18945"/>
                    <a:pt x="33793" y="18915"/>
                    <a:pt x="33793" y="18885"/>
                  </a:cubicBezTo>
                  <a:cubicBezTo>
                    <a:pt x="33793" y="18805"/>
                    <a:pt x="33802" y="18715"/>
                    <a:pt x="33802" y="18635"/>
                  </a:cubicBezTo>
                  <a:lnTo>
                    <a:pt x="33802" y="18615"/>
                  </a:lnTo>
                  <a:lnTo>
                    <a:pt x="33802" y="18605"/>
                  </a:lnTo>
                  <a:cubicBezTo>
                    <a:pt x="33813" y="18565"/>
                    <a:pt x="33813" y="18525"/>
                    <a:pt x="33813" y="18486"/>
                  </a:cubicBezTo>
                  <a:lnTo>
                    <a:pt x="33813" y="18286"/>
                  </a:lnTo>
                  <a:lnTo>
                    <a:pt x="33822" y="18286"/>
                  </a:lnTo>
                  <a:lnTo>
                    <a:pt x="33833" y="18275"/>
                  </a:lnTo>
                  <a:lnTo>
                    <a:pt x="33842" y="18275"/>
                  </a:lnTo>
                  <a:lnTo>
                    <a:pt x="33862" y="18266"/>
                  </a:lnTo>
                  <a:cubicBezTo>
                    <a:pt x="33902" y="18246"/>
                    <a:pt x="33933" y="18226"/>
                    <a:pt x="33973" y="18215"/>
                  </a:cubicBezTo>
                  <a:lnTo>
                    <a:pt x="34122" y="18135"/>
                  </a:lnTo>
                  <a:lnTo>
                    <a:pt x="34172" y="18106"/>
                  </a:lnTo>
                  <a:lnTo>
                    <a:pt x="34302" y="18035"/>
                  </a:lnTo>
                  <a:cubicBezTo>
                    <a:pt x="34412" y="17986"/>
                    <a:pt x="34512" y="17926"/>
                    <a:pt x="34592" y="17876"/>
                  </a:cubicBezTo>
                  <a:lnTo>
                    <a:pt x="34602" y="17876"/>
                  </a:lnTo>
                  <a:lnTo>
                    <a:pt x="34682" y="17826"/>
                  </a:lnTo>
                  <a:close/>
                  <a:moveTo>
                    <a:pt x="50859" y="22842"/>
                  </a:moveTo>
                  <a:cubicBezTo>
                    <a:pt x="50928" y="22862"/>
                    <a:pt x="50988" y="22871"/>
                    <a:pt x="51048" y="22902"/>
                  </a:cubicBezTo>
                  <a:cubicBezTo>
                    <a:pt x="51058" y="22902"/>
                    <a:pt x="51068" y="22911"/>
                    <a:pt x="51088" y="22911"/>
                  </a:cubicBezTo>
                  <a:cubicBezTo>
                    <a:pt x="51098" y="22922"/>
                    <a:pt x="51118" y="22931"/>
                    <a:pt x="51138" y="22942"/>
                  </a:cubicBezTo>
                  <a:cubicBezTo>
                    <a:pt x="51158" y="22942"/>
                    <a:pt x="51178" y="22951"/>
                    <a:pt x="51198" y="22951"/>
                  </a:cubicBezTo>
                  <a:cubicBezTo>
                    <a:pt x="51208" y="22951"/>
                    <a:pt x="51218" y="22942"/>
                    <a:pt x="51238" y="22942"/>
                  </a:cubicBezTo>
                  <a:cubicBezTo>
                    <a:pt x="51258" y="22982"/>
                    <a:pt x="51288" y="23022"/>
                    <a:pt x="51318" y="23062"/>
                  </a:cubicBezTo>
                  <a:cubicBezTo>
                    <a:pt x="51368" y="23142"/>
                    <a:pt x="51418" y="23231"/>
                    <a:pt x="51458" y="23322"/>
                  </a:cubicBezTo>
                  <a:cubicBezTo>
                    <a:pt x="51508" y="23441"/>
                    <a:pt x="51518" y="23561"/>
                    <a:pt x="51538" y="23691"/>
                  </a:cubicBezTo>
                  <a:cubicBezTo>
                    <a:pt x="51538" y="23721"/>
                    <a:pt x="51548" y="23751"/>
                    <a:pt x="51548" y="23781"/>
                  </a:cubicBezTo>
                  <a:lnTo>
                    <a:pt x="51428" y="23721"/>
                  </a:lnTo>
                  <a:cubicBezTo>
                    <a:pt x="51238" y="23631"/>
                    <a:pt x="51048" y="23561"/>
                    <a:pt x="50848" y="23511"/>
                  </a:cubicBezTo>
                  <a:cubicBezTo>
                    <a:pt x="50748" y="23491"/>
                    <a:pt x="50648" y="23461"/>
                    <a:pt x="50539" y="23451"/>
                  </a:cubicBezTo>
                  <a:cubicBezTo>
                    <a:pt x="50429" y="23431"/>
                    <a:pt x="50319" y="23431"/>
                    <a:pt x="50209" y="23431"/>
                  </a:cubicBezTo>
                  <a:cubicBezTo>
                    <a:pt x="49989" y="23431"/>
                    <a:pt x="49779" y="23461"/>
                    <a:pt x="49569" y="23511"/>
                  </a:cubicBezTo>
                  <a:cubicBezTo>
                    <a:pt x="49369" y="23551"/>
                    <a:pt x="49180" y="23641"/>
                    <a:pt x="49010" y="23751"/>
                  </a:cubicBezTo>
                  <a:cubicBezTo>
                    <a:pt x="48820" y="23861"/>
                    <a:pt x="48650" y="24001"/>
                    <a:pt x="48490" y="24141"/>
                  </a:cubicBezTo>
                  <a:cubicBezTo>
                    <a:pt x="48341" y="24270"/>
                    <a:pt x="48201" y="24430"/>
                    <a:pt x="48070" y="24570"/>
                  </a:cubicBezTo>
                  <a:cubicBezTo>
                    <a:pt x="47921" y="24730"/>
                    <a:pt x="47791" y="24890"/>
                    <a:pt x="47661" y="25060"/>
                  </a:cubicBezTo>
                  <a:cubicBezTo>
                    <a:pt x="47591" y="25140"/>
                    <a:pt x="47531" y="25230"/>
                    <a:pt x="47481" y="25320"/>
                  </a:cubicBezTo>
                  <a:cubicBezTo>
                    <a:pt x="47431" y="25409"/>
                    <a:pt x="47401" y="25509"/>
                    <a:pt x="47371" y="25609"/>
                  </a:cubicBezTo>
                  <a:cubicBezTo>
                    <a:pt x="47341" y="25700"/>
                    <a:pt x="47321" y="25789"/>
                    <a:pt x="47291" y="25879"/>
                  </a:cubicBezTo>
                  <a:cubicBezTo>
                    <a:pt x="47271" y="25969"/>
                    <a:pt x="47251" y="26069"/>
                    <a:pt x="47231" y="26169"/>
                  </a:cubicBezTo>
                  <a:cubicBezTo>
                    <a:pt x="47211" y="26259"/>
                    <a:pt x="47202" y="26349"/>
                    <a:pt x="47182" y="26439"/>
                  </a:cubicBezTo>
                  <a:cubicBezTo>
                    <a:pt x="47171" y="26528"/>
                    <a:pt x="47151" y="26619"/>
                    <a:pt x="47142" y="26708"/>
                  </a:cubicBezTo>
                  <a:cubicBezTo>
                    <a:pt x="47131" y="26799"/>
                    <a:pt x="47111" y="26899"/>
                    <a:pt x="47122" y="26998"/>
                  </a:cubicBezTo>
                  <a:cubicBezTo>
                    <a:pt x="47122" y="27088"/>
                    <a:pt x="47122" y="27188"/>
                    <a:pt x="47131" y="27278"/>
                  </a:cubicBezTo>
                  <a:cubicBezTo>
                    <a:pt x="47151" y="27458"/>
                    <a:pt x="47202" y="27648"/>
                    <a:pt x="47251" y="27818"/>
                  </a:cubicBezTo>
                  <a:cubicBezTo>
                    <a:pt x="47291" y="27927"/>
                    <a:pt x="47331" y="28027"/>
                    <a:pt x="47381" y="28127"/>
                  </a:cubicBezTo>
                  <a:cubicBezTo>
                    <a:pt x="47401" y="28167"/>
                    <a:pt x="47421" y="28217"/>
                    <a:pt x="47441" y="28257"/>
                  </a:cubicBezTo>
                  <a:cubicBezTo>
                    <a:pt x="47471" y="28307"/>
                    <a:pt x="47511" y="28347"/>
                    <a:pt x="47551" y="28397"/>
                  </a:cubicBezTo>
                  <a:cubicBezTo>
                    <a:pt x="47571" y="28417"/>
                    <a:pt x="47591" y="28447"/>
                    <a:pt x="47611" y="28467"/>
                  </a:cubicBezTo>
                  <a:lnTo>
                    <a:pt x="47581" y="28467"/>
                  </a:lnTo>
                  <a:cubicBezTo>
                    <a:pt x="47551" y="28467"/>
                    <a:pt x="47511" y="28477"/>
                    <a:pt x="47481" y="28477"/>
                  </a:cubicBezTo>
                  <a:cubicBezTo>
                    <a:pt x="47451" y="28477"/>
                    <a:pt x="47411" y="28467"/>
                    <a:pt x="47371" y="28467"/>
                  </a:cubicBezTo>
                  <a:cubicBezTo>
                    <a:pt x="47311" y="28457"/>
                    <a:pt x="47242" y="28437"/>
                    <a:pt x="47182" y="28407"/>
                  </a:cubicBezTo>
                  <a:cubicBezTo>
                    <a:pt x="47151" y="28397"/>
                    <a:pt x="47131" y="28387"/>
                    <a:pt x="47102" y="28377"/>
                  </a:cubicBezTo>
                  <a:cubicBezTo>
                    <a:pt x="47062" y="28267"/>
                    <a:pt x="47031" y="28158"/>
                    <a:pt x="47002" y="28058"/>
                  </a:cubicBezTo>
                  <a:cubicBezTo>
                    <a:pt x="46982" y="27987"/>
                    <a:pt x="46971" y="27918"/>
                    <a:pt x="46951" y="27858"/>
                  </a:cubicBezTo>
                  <a:cubicBezTo>
                    <a:pt x="46942" y="27827"/>
                    <a:pt x="46942" y="27798"/>
                    <a:pt x="46931" y="27767"/>
                  </a:cubicBezTo>
                  <a:cubicBezTo>
                    <a:pt x="46931" y="27738"/>
                    <a:pt x="46922" y="27698"/>
                    <a:pt x="46922" y="27668"/>
                  </a:cubicBezTo>
                  <a:cubicBezTo>
                    <a:pt x="46911" y="27658"/>
                    <a:pt x="46911" y="27638"/>
                    <a:pt x="46911" y="27618"/>
                  </a:cubicBezTo>
                  <a:cubicBezTo>
                    <a:pt x="46902" y="27528"/>
                    <a:pt x="46891" y="27448"/>
                    <a:pt x="46891" y="27358"/>
                  </a:cubicBezTo>
                  <a:cubicBezTo>
                    <a:pt x="46882" y="27268"/>
                    <a:pt x="46882" y="27178"/>
                    <a:pt x="46882" y="27088"/>
                  </a:cubicBezTo>
                  <a:lnTo>
                    <a:pt x="46882" y="26819"/>
                  </a:lnTo>
                  <a:cubicBezTo>
                    <a:pt x="46882" y="26739"/>
                    <a:pt x="46891" y="26648"/>
                    <a:pt x="46891" y="26559"/>
                  </a:cubicBezTo>
                  <a:cubicBezTo>
                    <a:pt x="46902" y="26469"/>
                    <a:pt x="46902" y="26379"/>
                    <a:pt x="46922" y="26289"/>
                  </a:cubicBezTo>
                  <a:cubicBezTo>
                    <a:pt x="46931" y="26209"/>
                    <a:pt x="46942" y="26119"/>
                    <a:pt x="46951" y="26039"/>
                  </a:cubicBezTo>
                  <a:cubicBezTo>
                    <a:pt x="46971" y="25949"/>
                    <a:pt x="46982" y="25859"/>
                    <a:pt x="46991" y="25769"/>
                  </a:cubicBezTo>
                  <a:cubicBezTo>
                    <a:pt x="47002" y="25689"/>
                    <a:pt x="47022" y="25609"/>
                    <a:pt x="47042" y="25520"/>
                  </a:cubicBezTo>
                  <a:cubicBezTo>
                    <a:pt x="47051" y="25480"/>
                    <a:pt x="47062" y="25429"/>
                    <a:pt x="47082" y="25389"/>
                  </a:cubicBezTo>
                  <a:cubicBezTo>
                    <a:pt x="47091" y="25349"/>
                    <a:pt x="47111" y="25300"/>
                    <a:pt x="47131" y="25260"/>
                  </a:cubicBezTo>
                  <a:lnTo>
                    <a:pt x="47131" y="25250"/>
                  </a:lnTo>
                  <a:cubicBezTo>
                    <a:pt x="47231" y="25020"/>
                    <a:pt x="47331" y="24790"/>
                    <a:pt x="47431" y="24570"/>
                  </a:cubicBezTo>
                  <a:cubicBezTo>
                    <a:pt x="47461" y="24501"/>
                    <a:pt x="47491" y="24430"/>
                    <a:pt x="47521" y="24370"/>
                  </a:cubicBezTo>
                  <a:cubicBezTo>
                    <a:pt x="47541" y="24330"/>
                    <a:pt x="47561" y="24301"/>
                    <a:pt x="47581" y="24270"/>
                  </a:cubicBezTo>
                  <a:cubicBezTo>
                    <a:pt x="47601" y="24230"/>
                    <a:pt x="47631" y="24201"/>
                    <a:pt x="47651" y="24170"/>
                  </a:cubicBezTo>
                  <a:cubicBezTo>
                    <a:pt x="47701" y="24101"/>
                    <a:pt x="47761" y="24041"/>
                    <a:pt x="47821" y="23981"/>
                  </a:cubicBezTo>
                  <a:cubicBezTo>
                    <a:pt x="47871" y="23921"/>
                    <a:pt x="47941" y="23861"/>
                    <a:pt x="48001" y="23811"/>
                  </a:cubicBezTo>
                  <a:lnTo>
                    <a:pt x="48210" y="23661"/>
                  </a:lnTo>
                  <a:cubicBezTo>
                    <a:pt x="48281" y="23611"/>
                    <a:pt x="48341" y="23561"/>
                    <a:pt x="48410" y="23521"/>
                  </a:cubicBezTo>
                  <a:cubicBezTo>
                    <a:pt x="48481" y="23461"/>
                    <a:pt x="48550" y="23421"/>
                    <a:pt x="48620" y="23371"/>
                  </a:cubicBezTo>
                  <a:cubicBezTo>
                    <a:pt x="48700" y="23331"/>
                    <a:pt x="48770" y="23291"/>
                    <a:pt x="48840" y="23251"/>
                  </a:cubicBezTo>
                  <a:lnTo>
                    <a:pt x="49080" y="23131"/>
                  </a:lnTo>
                  <a:cubicBezTo>
                    <a:pt x="49150" y="23102"/>
                    <a:pt x="49220" y="23082"/>
                    <a:pt x="49289" y="23062"/>
                  </a:cubicBezTo>
                  <a:cubicBezTo>
                    <a:pt x="49369" y="23031"/>
                    <a:pt x="49440" y="23011"/>
                    <a:pt x="49520" y="22991"/>
                  </a:cubicBezTo>
                  <a:cubicBezTo>
                    <a:pt x="49600" y="22971"/>
                    <a:pt x="49680" y="22942"/>
                    <a:pt x="49769" y="22922"/>
                  </a:cubicBezTo>
                  <a:cubicBezTo>
                    <a:pt x="49839" y="22902"/>
                    <a:pt x="49919" y="22891"/>
                    <a:pt x="49999" y="22882"/>
                  </a:cubicBezTo>
                  <a:cubicBezTo>
                    <a:pt x="50139" y="22862"/>
                    <a:pt x="50289" y="22852"/>
                    <a:pt x="50429" y="22842"/>
                  </a:cubicBezTo>
                  <a:close/>
                  <a:moveTo>
                    <a:pt x="25929" y="28707"/>
                  </a:moveTo>
                  <a:lnTo>
                    <a:pt x="25929" y="28787"/>
                  </a:lnTo>
                  <a:lnTo>
                    <a:pt x="25929" y="28797"/>
                  </a:lnTo>
                  <a:lnTo>
                    <a:pt x="25929" y="28807"/>
                  </a:lnTo>
                  <a:lnTo>
                    <a:pt x="25929" y="28906"/>
                  </a:lnTo>
                  <a:lnTo>
                    <a:pt x="25929" y="28926"/>
                  </a:lnTo>
                  <a:cubicBezTo>
                    <a:pt x="25889" y="28946"/>
                    <a:pt x="25859" y="28957"/>
                    <a:pt x="25829" y="28977"/>
                  </a:cubicBezTo>
                  <a:lnTo>
                    <a:pt x="25829" y="28926"/>
                  </a:lnTo>
                  <a:lnTo>
                    <a:pt x="25829" y="28757"/>
                  </a:lnTo>
                  <a:lnTo>
                    <a:pt x="25839" y="28757"/>
                  </a:lnTo>
                  <a:cubicBezTo>
                    <a:pt x="25849" y="28757"/>
                    <a:pt x="25859" y="28747"/>
                    <a:pt x="25869" y="28747"/>
                  </a:cubicBezTo>
                  <a:cubicBezTo>
                    <a:pt x="25889" y="28727"/>
                    <a:pt x="25909" y="28717"/>
                    <a:pt x="25929" y="28707"/>
                  </a:cubicBezTo>
                  <a:close/>
                  <a:moveTo>
                    <a:pt x="50049" y="23801"/>
                  </a:moveTo>
                  <a:cubicBezTo>
                    <a:pt x="50149" y="23801"/>
                    <a:pt x="50249" y="23811"/>
                    <a:pt x="50339" y="23821"/>
                  </a:cubicBezTo>
                  <a:cubicBezTo>
                    <a:pt x="50448" y="23841"/>
                    <a:pt x="50559" y="23861"/>
                    <a:pt x="50659" y="23891"/>
                  </a:cubicBezTo>
                  <a:cubicBezTo>
                    <a:pt x="50768" y="23921"/>
                    <a:pt x="50879" y="23961"/>
                    <a:pt x="50978" y="24001"/>
                  </a:cubicBezTo>
                  <a:cubicBezTo>
                    <a:pt x="51118" y="24061"/>
                    <a:pt x="51248" y="24130"/>
                    <a:pt x="51378" y="24201"/>
                  </a:cubicBezTo>
                  <a:cubicBezTo>
                    <a:pt x="51438" y="24230"/>
                    <a:pt x="51488" y="24261"/>
                    <a:pt x="51538" y="24290"/>
                  </a:cubicBezTo>
                  <a:cubicBezTo>
                    <a:pt x="51498" y="24301"/>
                    <a:pt x="51448" y="24301"/>
                    <a:pt x="51408" y="24310"/>
                  </a:cubicBezTo>
                  <a:cubicBezTo>
                    <a:pt x="51388" y="24310"/>
                    <a:pt x="51368" y="24321"/>
                    <a:pt x="51338" y="24321"/>
                  </a:cubicBezTo>
                  <a:cubicBezTo>
                    <a:pt x="51288" y="24330"/>
                    <a:pt x="51228" y="24350"/>
                    <a:pt x="51178" y="24361"/>
                  </a:cubicBezTo>
                  <a:cubicBezTo>
                    <a:pt x="51128" y="24370"/>
                    <a:pt x="51078" y="24390"/>
                    <a:pt x="51038" y="24401"/>
                  </a:cubicBezTo>
                  <a:cubicBezTo>
                    <a:pt x="51008" y="24410"/>
                    <a:pt x="50988" y="24421"/>
                    <a:pt x="50968" y="24421"/>
                  </a:cubicBezTo>
                  <a:lnTo>
                    <a:pt x="50908" y="24450"/>
                  </a:lnTo>
                  <a:cubicBezTo>
                    <a:pt x="50808" y="24490"/>
                    <a:pt x="50699" y="24530"/>
                    <a:pt x="50599" y="24580"/>
                  </a:cubicBezTo>
                  <a:cubicBezTo>
                    <a:pt x="50508" y="24620"/>
                    <a:pt x="50419" y="24680"/>
                    <a:pt x="50339" y="24730"/>
                  </a:cubicBezTo>
                  <a:cubicBezTo>
                    <a:pt x="50249" y="24790"/>
                    <a:pt x="50169" y="24860"/>
                    <a:pt x="50099" y="24930"/>
                  </a:cubicBezTo>
                  <a:cubicBezTo>
                    <a:pt x="49949" y="25090"/>
                    <a:pt x="49829" y="25260"/>
                    <a:pt x="49700" y="25429"/>
                  </a:cubicBezTo>
                  <a:cubicBezTo>
                    <a:pt x="49589" y="25600"/>
                    <a:pt x="49480" y="25760"/>
                    <a:pt x="49369" y="25929"/>
                  </a:cubicBezTo>
                  <a:cubicBezTo>
                    <a:pt x="49320" y="26009"/>
                    <a:pt x="49269" y="26099"/>
                    <a:pt x="49220" y="26189"/>
                  </a:cubicBezTo>
                  <a:cubicBezTo>
                    <a:pt x="49180" y="26279"/>
                    <a:pt x="49140" y="26379"/>
                    <a:pt x="49100" y="26479"/>
                  </a:cubicBezTo>
                  <a:cubicBezTo>
                    <a:pt x="49070" y="26568"/>
                    <a:pt x="49050" y="26659"/>
                    <a:pt x="49030" y="26748"/>
                  </a:cubicBezTo>
                  <a:cubicBezTo>
                    <a:pt x="49010" y="26848"/>
                    <a:pt x="48980" y="26939"/>
                    <a:pt x="48960" y="27038"/>
                  </a:cubicBezTo>
                  <a:lnTo>
                    <a:pt x="48930" y="27188"/>
                  </a:lnTo>
                  <a:cubicBezTo>
                    <a:pt x="48920" y="27238"/>
                    <a:pt x="48920" y="27288"/>
                    <a:pt x="48910" y="27338"/>
                  </a:cubicBezTo>
                  <a:cubicBezTo>
                    <a:pt x="48900" y="27438"/>
                    <a:pt x="48900" y="27538"/>
                    <a:pt x="48890" y="27638"/>
                  </a:cubicBezTo>
                  <a:cubicBezTo>
                    <a:pt x="48890" y="27727"/>
                    <a:pt x="48890" y="27827"/>
                    <a:pt x="48900" y="27927"/>
                  </a:cubicBezTo>
                  <a:cubicBezTo>
                    <a:pt x="48910" y="28027"/>
                    <a:pt x="48930" y="28127"/>
                    <a:pt x="48950" y="28227"/>
                  </a:cubicBezTo>
                  <a:cubicBezTo>
                    <a:pt x="48960" y="28317"/>
                    <a:pt x="48980" y="28417"/>
                    <a:pt x="49000" y="28507"/>
                  </a:cubicBezTo>
                  <a:cubicBezTo>
                    <a:pt x="49020" y="28607"/>
                    <a:pt x="49040" y="28697"/>
                    <a:pt x="49080" y="28797"/>
                  </a:cubicBezTo>
                  <a:cubicBezTo>
                    <a:pt x="49090" y="28847"/>
                    <a:pt x="49110" y="28897"/>
                    <a:pt x="49140" y="28946"/>
                  </a:cubicBezTo>
                  <a:cubicBezTo>
                    <a:pt x="49160" y="29006"/>
                    <a:pt x="49190" y="29066"/>
                    <a:pt x="49220" y="29117"/>
                  </a:cubicBezTo>
                  <a:cubicBezTo>
                    <a:pt x="49220" y="29137"/>
                    <a:pt x="49229" y="29146"/>
                    <a:pt x="49240" y="29166"/>
                  </a:cubicBezTo>
                  <a:cubicBezTo>
                    <a:pt x="49229" y="29157"/>
                    <a:pt x="49220" y="29157"/>
                    <a:pt x="49200" y="29146"/>
                  </a:cubicBezTo>
                  <a:cubicBezTo>
                    <a:pt x="49030" y="29057"/>
                    <a:pt x="48860" y="28977"/>
                    <a:pt x="48690" y="28877"/>
                  </a:cubicBezTo>
                  <a:cubicBezTo>
                    <a:pt x="48530" y="28797"/>
                    <a:pt x="48370" y="28697"/>
                    <a:pt x="48210" y="28607"/>
                  </a:cubicBezTo>
                  <a:cubicBezTo>
                    <a:pt x="48181" y="28577"/>
                    <a:pt x="48150" y="28547"/>
                    <a:pt x="48130" y="28507"/>
                  </a:cubicBezTo>
                  <a:cubicBezTo>
                    <a:pt x="48081" y="28457"/>
                    <a:pt x="48030" y="28407"/>
                    <a:pt x="47991" y="28357"/>
                  </a:cubicBezTo>
                  <a:cubicBezTo>
                    <a:pt x="47931" y="28287"/>
                    <a:pt x="47871" y="28217"/>
                    <a:pt x="47811" y="28138"/>
                  </a:cubicBezTo>
                  <a:cubicBezTo>
                    <a:pt x="47771" y="28087"/>
                    <a:pt x="47741" y="28027"/>
                    <a:pt x="47711" y="27967"/>
                  </a:cubicBezTo>
                  <a:cubicBezTo>
                    <a:pt x="47671" y="27907"/>
                    <a:pt x="47641" y="27838"/>
                    <a:pt x="47611" y="27778"/>
                  </a:cubicBezTo>
                  <a:cubicBezTo>
                    <a:pt x="47571" y="27668"/>
                    <a:pt x="47531" y="27568"/>
                    <a:pt x="47501" y="27458"/>
                  </a:cubicBezTo>
                  <a:cubicBezTo>
                    <a:pt x="47471" y="27338"/>
                    <a:pt x="47441" y="27228"/>
                    <a:pt x="47421" y="27108"/>
                  </a:cubicBezTo>
                  <a:cubicBezTo>
                    <a:pt x="47411" y="27048"/>
                    <a:pt x="47411" y="26978"/>
                    <a:pt x="47411" y="26919"/>
                  </a:cubicBezTo>
                  <a:lnTo>
                    <a:pt x="47411" y="26699"/>
                  </a:lnTo>
                  <a:cubicBezTo>
                    <a:pt x="47411" y="26548"/>
                    <a:pt x="47421" y="26409"/>
                    <a:pt x="47441" y="26259"/>
                  </a:cubicBezTo>
                  <a:cubicBezTo>
                    <a:pt x="47451" y="26139"/>
                    <a:pt x="47481" y="26019"/>
                    <a:pt x="47511" y="25909"/>
                  </a:cubicBezTo>
                  <a:cubicBezTo>
                    <a:pt x="47551" y="25789"/>
                    <a:pt x="47581" y="25669"/>
                    <a:pt x="47631" y="25549"/>
                  </a:cubicBezTo>
                  <a:cubicBezTo>
                    <a:pt x="47671" y="25469"/>
                    <a:pt x="47711" y="25400"/>
                    <a:pt x="47761" y="25329"/>
                  </a:cubicBezTo>
                  <a:cubicBezTo>
                    <a:pt x="47921" y="25140"/>
                    <a:pt x="48081" y="24950"/>
                    <a:pt x="48261" y="24770"/>
                  </a:cubicBezTo>
                  <a:cubicBezTo>
                    <a:pt x="48350" y="24680"/>
                    <a:pt x="48430" y="24590"/>
                    <a:pt x="48520" y="24510"/>
                  </a:cubicBezTo>
                  <a:cubicBezTo>
                    <a:pt x="48610" y="24430"/>
                    <a:pt x="48690" y="24350"/>
                    <a:pt x="48780" y="24281"/>
                  </a:cubicBezTo>
                  <a:cubicBezTo>
                    <a:pt x="48960" y="24161"/>
                    <a:pt x="49140" y="24041"/>
                    <a:pt x="49329" y="23951"/>
                  </a:cubicBezTo>
                  <a:cubicBezTo>
                    <a:pt x="49400" y="23921"/>
                    <a:pt x="49469" y="23891"/>
                    <a:pt x="49549" y="23871"/>
                  </a:cubicBezTo>
                  <a:cubicBezTo>
                    <a:pt x="49620" y="23851"/>
                    <a:pt x="49700" y="23841"/>
                    <a:pt x="49779" y="23831"/>
                  </a:cubicBezTo>
                  <a:cubicBezTo>
                    <a:pt x="49869" y="23811"/>
                    <a:pt x="49959" y="23811"/>
                    <a:pt x="50049" y="23801"/>
                  </a:cubicBezTo>
                  <a:close/>
                  <a:moveTo>
                    <a:pt x="32574" y="25400"/>
                  </a:moveTo>
                  <a:cubicBezTo>
                    <a:pt x="32574" y="25600"/>
                    <a:pt x="32583" y="25799"/>
                    <a:pt x="32594" y="25999"/>
                  </a:cubicBezTo>
                  <a:lnTo>
                    <a:pt x="32594" y="26029"/>
                  </a:lnTo>
                  <a:lnTo>
                    <a:pt x="32594" y="26159"/>
                  </a:lnTo>
                  <a:cubicBezTo>
                    <a:pt x="32603" y="26469"/>
                    <a:pt x="32614" y="26719"/>
                    <a:pt x="32614" y="26948"/>
                  </a:cubicBezTo>
                  <a:lnTo>
                    <a:pt x="32614" y="27148"/>
                  </a:lnTo>
                  <a:lnTo>
                    <a:pt x="32614" y="27178"/>
                  </a:lnTo>
                  <a:lnTo>
                    <a:pt x="32614" y="27338"/>
                  </a:lnTo>
                  <a:cubicBezTo>
                    <a:pt x="32614" y="27448"/>
                    <a:pt x="32614" y="27588"/>
                    <a:pt x="32603" y="27727"/>
                  </a:cubicBezTo>
                  <a:lnTo>
                    <a:pt x="32603" y="27838"/>
                  </a:lnTo>
                  <a:lnTo>
                    <a:pt x="32603" y="27847"/>
                  </a:lnTo>
                  <a:lnTo>
                    <a:pt x="32603" y="27858"/>
                  </a:lnTo>
                  <a:cubicBezTo>
                    <a:pt x="32594" y="27947"/>
                    <a:pt x="32594" y="28038"/>
                    <a:pt x="32594" y="28127"/>
                  </a:cubicBezTo>
                  <a:cubicBezTo>
                    <a:pt x="32583" y="28207"/>
                    <a:pt x="32583" y="28287"/>
                    <a:pt x="32583" y="28377"/>
                  </a:cubicBezTo>
                  <a:lnTo>
                    <a:pt x="32583" y="28427"/>
                  </a:lnTo>
                  <a:lnTo>
                    <a:pt x="32583" y="28527"/>
                  </a:lnTo>
                  <a:lnTo>
                    <a:pt x="32583" y="28567"/>
                  </a:lnTo>
                  <a:lnTo>
                    <a:pt x="32583" y="28577"/>
                  </a:lnTo>
                  <a:lnTo>
                    <a:pt x="32583" y="28717"/>
                  </a:lnTo>
                  <a:lnTo>
                    <a:pt x="32583" y="28926"/>
                  </a:lnTo>
                  <a:cubicBezTo>
                    <a:pt x="32594" y="28966"/>
                    <a:pt x="32594" y="29017"/>
                    <a:pt x="32594" y="29057"/>
                  </a:cubicBezTo>
                  <a:cubicBezTo>
                    <a:pt x="32583" y="29057"/>
                    <a:pt x="32574" y="29057"/>
                    <a:pt x="32574" y="29066"/>
                  </a:cubicBezTo>
                  <a:cubicBezTo>
                    <a:pt x="32554" y="29066"/>
                    <a:pt x="32534" y="29077"/>
                    <a:pt x="32523" y="29077"/>
                  </a:cubicBezTo>
                  <a:lnTo>
                    <a:pt x="32503" y="29086"/>
                  </a:lnTo>
                  <a:cubicBezTo>
                    <a:pt x="32483" y="29097"/>
                    <a:pt x="32463" y="29117"/>
                    <a:pt x="32443" y="29126"/>
                  </a:cubicBezTo>
                  <a:lnTo>
                    <a:pt x="32434" y="29126"/>
                  </a:lnTo>
                  <a:lnTo>
                    <a:pt x="32423" y="29137"/>
                  </a:lnTo>
                  <a:cubicBezTo>
                    <a:pt x="32383" y="29157"/>
                    <a:pt x="32334" y="29177"/>
                    <a:pt x="32294" y="29206"/>
                  </a:cubicBezTo>
                  <a:lnTo>
                    <a:pt x="32294" y="29197"/>
                  </a:lnTo>
                  <a:lnTo>
                    <a:pt x="32294" y="29177"/>
                  </a:lnTo>
                  <a:lnTo>
                    <a:pt x="32294" y="29106"/>
                  </a:lnTo>
                  <a:lnTo>
                    <a:pt x="32284" y="29077"/>
                  </a:lnTo>
                  <a:lnTo>
                    <a:pt x="32284" y="28997"/>
                  </a:lnTo>
                  <a:lnTo>
                    <a:pt x="32274" y="28937"/>
                  </a:lnTo>
                  <a:cubicBezTo>
                    <a:pt x="32264" y="28807"/>
                    <a:pt x="32254" y="28717"/>
                    <a:pt x="32244" y="28617"/>
                  </a:cubicBezTo>
                  <a:cubicBezTo>
                    <a:pt x="32244" y="28557"/>
                    <a:pt x="32234" y="28497"/>
                    <a:pt x="32234" y="28427"/>
                  </a:cubicBezTo>
                  <a:lnTo>
                    <a:pt x="32234" y="28387"/>
                  </a:lnTo>
                  <a:lnTo>
                    <a:pt x="32234" y="28357"/>
                  </a:lnTo>
                  <a:lnTo>
                    <a:pt x="32224" y="28327"/>
                  </a:lnTo>
                  <a:lnTo>
                    <a:pt x="32224" y="28297"/>
                  </a:lnTo>
                  <a:lnTo>
                    <a:pt x="32224" y="28247"/>
                  </a:lnTo>
                  <a:cubicBezTo>
                    <a:pt x="32224" y="28167"/>
                    <a:pt x="32214" y="28098"/>
                    <a:pt x="32214" y="28018"/>
                  </a:cubicBezTo>
                  <a:lnTo>
                    <a:pt x="32214" y="27858"/>
                  </a:lnTo>
                  <a:cubicBezTo>
                    <a:pt x="32214" y="27827"/>
                    <a:pt x="32214" y="27798"/>
                    <a:pt x="32204" y="27778"/>
                  </a:cubicBezTo>
                  <a:lnTo>
                    <a:pt x="32204" y="27758"/>
                  </a:lnTo>
                  <a:lnTo>
                    <a:pt x="32204" y="27668"/>
                  </a:lnTo>
                  <a:lnTo>
                    <a:pt x="32204" y="27498"/>
                  </a:lnTo>
                  <a:lnTo>
                    <a:pt x="32204" y="27478"/>
                  </a:lnTo>
                  <a:lnTo>
                    <a:pt x="32204" y="27398"/>
                  </a:lnTo>
                  <a:lnTo>
                    <a:pt x="32204" y="27318"/>
                  </a:lnTo>
                  <a:lnTo>
                    <a:pt x="32204" y="27238"/>
                  </a:lnTo>
                  <a:lnTo>
                    <a:pt x="32204" y="27158"/>
                  </a:lnTo>
                  <a:lnTo>
                    <a:pt x="32194" y="27078"/>
                  </a:lnTo>
                  <a:lnTo>
                    <a:pt x="32194" y="26998"/>
                  </a:lnTo>
                  <a:lnTo>
                    <a:pt x="32194" y="26908"/>
                  </a:lnTo>
                  <a:lnTo>
                    <a:pt x="32194" y="26679"/>
                  </a:lnTo>
                  <a:lnTo>
                    <a:pt x="32194" y="26289"/>
                  </a:lnTo>
                  <a:lnTo>
                    <a:pt x="32194" y="26259"/>
                  </a:lnTo>
                  <a:lnTo>
                    <a:pt x="32194" y="26249"/>
                  </a:lnTo>
                  <a:lnTo>
                    <a:pt x="32194" y="26239"/>
                  </a:lnTo>
                  <a:lnTo>
                    <a:pt x="32194" y="25580"/>
                  </a:lnTo>
                  <a:lnTo>
                    <a:pt x="32204" y="25580"/>
                  </a:lnTo>
                  <a:cubicBezTo>
                    <a:pt x="32214" y="25580"/>
                    <a:pt x="32234" y="25580"/>
                    <a:pt x="32244" y="25569"/>
                  </a:cubicBezTo>
                  <a:lnTo>
                    <a:pt x="32294" y="25549"/>
                  </a:lnTo>
                  <a:cubicBezTo>
                    <a:pt x="32343" y="25520"/>
                    <a:pt x="32414" y="25489"/>
                    <a:pt x="32474" y="25460"/>
                  </a:cubicBezTo>
                  <a:cubicBezTo>
                    <a:pt x="32503" y="25449"/>
                    <a:pt x="32523" y="25429"/>
                    <a:pt x="32543" y="25420"/>
                  </a:cubicBezTo>
                  <a:lnTo>
                    <a:pt x="32554" y="25409"/>
                  </a:lnTo>
                  <a:lnTo>
                    <a:pt x="32574" y="25400"/>
                  </a:lnTo>
                  <a:close/>
                  <a:moveTo>
                    <a:pt x="37219" y="28677"/>
                  </a:moveTo>
                  <a:lnTo>
                    <a:pt x="37230" y="28687"/>
                  </a:lnTo>
                  <a:cubicBezTo>
                    <a:pt x="37239" y="28687"/>
                    <a:pt x="37250" y="28697"/>
                    <a:pt x="37259" y="28707"/>
                  </a:cubicBezTo>
                  <a:lnTo>
                    <a:pt x="37310" y="28757"/>
                  </a:lnTo>
                  <a:lnTo>
                    <a:pt x="37339" y="28787"/>
                  </a:lnTo>
                  <a:lnTo>
                    <a:pt x="37370" y="28817"/>
                  </a:lnTo>
                  <a:cubicBezTo>
                    <a:pt x="37379" y="28827"/>
                    <a:pt x="37379" y="28837"/>
                    <a:pt x="37390" y="28847"/>
                  </a:cubicBezTo>
                  <a:cubicBezTo>
                    <a:pt x="37390" y="28857"/>
                    <a:pt x="37390" y="28867"/>
                    <a:pt x="37399" y="28877"/>
                  </a:cubicBezTo>
                  <a:cubicBezTo>
                    <a:pt x="37390" y="28867"/>
                    <a:pt x="37379" y="28857"/>
                    <a:pt x="37370" y="28857"/>
                  </a:cubicBezTo>
                  <a:lnTo>
                    <a:pt x="37339" y="28857"/>
                  </a:lnTo>
                  <a:cubicBezTo>
                    <a:pt x="37330" y="28867"/>
                    <a:pt x="37319" y="28877"/>
                    <a:pt x="37319" y="28887"/>
                  </a:cubicBezTo>
                  <a:cubicBezTo>
                    <a:pt x="37319" y="28897"/>
                    <a:pt x="37310" y="28906"/>
                    <a:pt x="37310" y="28917"/>
                  </a:cubicBezTo>
                  <a:lnTo>
                    <a:pt x="37299" y="28926"/>
                  </a:lnTo>
                  <a:lnTo>
                    <a:pt x="37299" y="28937"/>
                  </a:lnTo>
                  <a:lnTo>
                    <a:pt x="37299" y="28946"/>
                  </a:lnTo>
                  <a:cubicBezTo>
                    <a:pt x="37299" y="28957"/>
                    <a:pt x="37290" y="28977"/>
                    <a:pt x="37279" y="28997"/>
                  </a:cubicBezTo>
                  <a:cubicBezTo>
                    <a:pt x="37270" y="29017"/>
                    <a:pt x="37259" y="29037"/>
                    <a:pt x="37259" y="29046"/>
                  </a:cubicBezTo>
                  <a:cubicBezTo>
                    <a:pt x="37250" y="29057"/>
                    <a:pt x="37239" y="29077"/>
                    <a:pt x="37230" y="29086"/>
                  </a:cubicBezTo>
                  <a:cubicBezTo>
                    <a:pt x="37210" y="29117"/>
                    <a:pt x="37179" y="29146"/>
                    <a:pt x="37140" y="29177"/>
                  </a:cubicBezTo>
                  <a:cubicBezTo>
                    <a:pt x="37120" y="29186"/>
                    <a:pt x="37100" y="29197"/>
                    <a:pt x="37090" y="29206"/>
                  </a:cubicBezTo>
                  <a:cubicBezTo>
                    <a:pt x="37080" y="29217"/>
                    <a:pt x="37070" y="29226"/>
                    <a:pt x="37060" y="29226"/>
                  </a:cubicBezTo>
                  <a:lnTo>
                    <a:pt x="37050" y="29237"/>
                  </a:lnTo>
                  <a:lnTo>
                    <a:pt x="37040" y="29237"/>
                  </a:lnTo>
                  <a:lnTo>
                    <a:pt x="37030" y="29246"/>
                  </a:lnTo>
                  <a:lnTo>
                    <a:pt x="37000" y="29257"/>
                  </a:lnTo>
                  <a:lnTo>
                    <a:pt x="36980" y="29266"/>
                  </a:lnTo>
                  <a:lnTo>
                    <a:pt x="36970" y="29277"/>
                  </a:lnTo>
                  <a:lnTo>
                    <a:pt x="36960" y="29277"/>
                  </a:lnTo>
                  <a:cubicBezTo>
                    <a:pt x="36950" y="29286"/>
                    <a:pt x="36940" y="29297"/>
                    <a:pt x="36920" y="29306"/>
                  </a:cubicBezTo>
                  <a:lnTo>
                    <a:pt x="36800" y="29337"/>
                  </a:lnTo>
                  <a:lnTo>
                    <a:pt x="36450" y="29337"/>
                  </a:lnTo>
                  <a:cubicBezTo>
                    <a:pt x="36411" y="29337"/>
                    <a:pt x="36371" y="29337"/>
                    <a:pt x="36340" y="29326"/>
                  </a:cubicBezTo>
                  <a:cubicBezTo>
                    <a:pt x="36291" y="29326"/>
                    <a:pt x="36260" y="29317"/>
                    <a:pt x="36231" y="29317"/>
                  </a:cubicBezTo>
                  <a:cubicBezTo>
                    <a:pt x="36211" y="29306"/>
                    <a:pt x="36191" y="29306"/>
                    <a:pt x="36171" y="29297"/>
                  </a:cubicBezTo>
                  <a:cubicBezTo>
                    <a:pt x="36151" y="29297"/>
                    <a:pt x="36131" y="29286"/>
                    <a:pt x="36120" y="29277"/>
                  </a:cubicBezTo>
                  <a:cubicBezTo>
                    <a:pt x="36091" y="29266"/>
                    <a:pt x="36071" y="29257"/>
                    <a:pt x="36051" y="29246"/>
                  </a:cubicBezTo>
                  <a:cubicBezTo>
                    <a:pt x="36031" y="29226"/>
                    <a:pt x="36011" y="29217"/>
                    <a:pt x="35991" y="29197"/>
                  </a:cubicBezTo>
                  <a:lnTo>
                    <a:pt x="35980" y="29197"/>
                  </a:lnTo>
                  <a:lnTo>
                    <a:pt x="35960" y="29177"/>
                  </a:lnTo>
                  <a:cubicBezTo>
                    <a:pt x="35940" y="29157"/>
                    <a:pt x="35911" y="29137"/>
                    <a:pt x="35881" y="29106"/>
                  </a:cubicBezTo>
                  <a:cubicBezTo>
                    <a:pt x="35851" y="29086"/>
                    <a:pt x="35821" y="29046"/>
                    <a:pt x="35791" y="29017"/>
                  </a:cubicBezTo>
                  <a:cubicBezTo>
                    <a:pt x="35771" y="28977"/>
                    <a:pt x="35751" y="28957"/>
                    <a:pt x="35741" y="28926"/>
                  </a:cubicBezTo>
                  <a:lnTo>
                    <a:pt x="35741" y="28917"/>
                  </a:lnTo>
                  <a:cubicBezTo>
                    <a:pt x="35751" y="28897"/>
                    <a:pt x="35761" y="28887"/>
                    <a:pt x="35771" y="28867"/>
                  </a:cubicBezTo>
                  <a:cubicBezTo>
                    <a:pt x="35771" y="28867"/>
                    <a:pt x="35781" y="28857"/>
                    <a:pt x="35791" y="28857"/>
                  </a:cubicBezTo>
                  <a:cubicBezTo>
                    <a:pt x="35821" y="28847"/>
                    <a:pt x="35841" y="28837"/>
                    <a:pt x="35871" y="28827"/>
                  </a:cubicBezTo>
                  <a:cubicBezTo>
                    <a:pt x="35881" y="28857"/>
                    <a:pt x="35891" y="28897"/>
                    <a:pt x="35901" y="28926"/>
                  </a:cubicBezTo>
                  <a:cubicBezTo>
                    <a:pt x="35921" y="28957"/>
                    <a:pt x="35940" y="28986"/>
                    <a:pt x="35971" y="29017"/>
                  </a:cubicBezTo>
                  <a:cubicBezTo>
                    <a:pt x="35980" y="29037"/>
                    <a:pt x="36000" y="29046"/>
                    <a:pt x="36020" y="29066"/>
                  </a:cubicBezTo>
                  <a:lnTo>
                    <a:pt x="36031" y="29077"/>
                  </a:lnTo>
                  <a:cubicBezTo>
                    <a:pt x="36071" y="29106"/>
                    <a:pt x="36100" y="29126"/>
                    <a:pt x="36131" y="29146"/>
                  </a:cubicBezTo>
                  <a:cubicBezTo>
                    <a:pt x="36180" y="29186"/>
                    <a:pt x="36251" y="29217"/>
                    <a:pt x="36320" y="29226"/>
                  </a:cubicBezTo>
                  <a:cubicBezTo>
                    <a:pt x="36371" y="29246"/>
                    <a:pt x="36440" y="29246"/>
                    <a:pt x="36490" y="29257"/>
                  </a:cubicBezTo>
                  <a:lnTo>
                    <a:pt x="36510" y="29257"/>
                  </a:lnTo>
                  <a:cubicBezTo>
                    <a:pt x="36570" y="29257"/>
                    <a:pt x="36630" y="29246"/>
                    <a:pt x="36700" y="29217"/>
                  </a:cubicBezTo>
                  <a:cubicBezTo>
                    <a:pt x="36810" y="29186"/>
                    <a:pt x="36930" y="29117"/>
                    <a:pt x="37050" y="29026"/>
                  </a:cubicBezTo>
                  <a:cubicBezTo>
                    <a:pt x="37070" y="29006"/>
                    <a:pt x="37090" y="28997"/>
                    <a:pt x="37110" y="28977"/>
                  </a:cubicBezTo>
                  <a:cubicBezTo>
                    <a:pt x="37150" y="28926"/>
                    <a:pt x="37179" y="28877"/>
                    <a:pt x="37199" y="28807"/>
                  </a:cubicBezTo>
                  <a:cubicBezTo>
                    <a:pt x="37210" y="28777"/>
                    <a:pt x="37219" y="28737"/>
                    <a:pt x="37219" y="28677"/>
                  </a:cubicBezTo>
                  <a:close/>
                  <a:moveTo>
                    <a:pt x="25420" y="28867"/>
                  </a:moveTo>
                  <a:cubicBezTo>
                    <a:pt x="25420" y="28906"/>
                    <a:pt x="25420" y="28937"/>
                    <a:pt x="25409" y="28977"/>
                  </a:cubicBezTo>
                  <a:lnTo>
                    <a:pt x="25409" y="29037"/>
                  </a:lnTo>
                  <a:cubicBezTo>
                    <a:pt x="25409" y="29037"/>
                    <a:pt x="25400" y="29046"/>
                    <a:pt x="25389" y="29046"/>
                  </a:cubicBezTo>
                  <a:cubicBezTo>
                    <a:pt x="25369" y="29057"/>
                    <a:pt x="25360" y="29057"/>
                    <a:pt x="25349" y="29066"/>
                  </a:cubicBezTo>
                  <a:cubicBezTo>
                    <a:pt x="25329" y="29066"/>
                    <a:pt x="25320" y="29077"/>
                    <a:pt x="25309" y="29077"/>
                  </a:cubicBezTo>
                  <a:cubicBezTo>
                    <a:pt x="25300" y="29086"/>
                    <a:pt x="25289" y="29086"/>
                    <a:pt x="25280" y="29097"/>
                  </a:cubicBezTo>
                  <a:cubicBezTo>
                    <a:pt x="25260" y="29106"/>
                    <a:pt x="25240" y="29117"/>
                    <a:pt x="25220" y="29117"/>
                  </a:cubicBezTo>
                  <a:lnTo>
                    <a:pt x="25209" y="29117"/>
                  </a:lnTo>
                  <a:lnTo>
                    <a:pt x="25180" y="29137"/>
                  </a:lnTo>
                  <a:lnTo>
                    <a:pt x="25149" y="29146"/>
                  </a:lnTo>
                  <a:cubicBezTo>
                    <a:pt x="25120" y="29157"/>
                    <a:pt x="25100" y="29166"/>
                    <a:pt x="25069" y="29177"/>
                  </a:cubicBezTo>
                  <a:lnTo>
                    <a:pt x="25050" y="29177"/>
                  </a:lnTo>
                  <a:cubicBezTo>
                    <a:pt x="25040" y="29186"/>
                    <a:pt x="25030" y="29186"/>
                    <a:pt x="25020" y="29186"/>
                  </a:cubicBezTo>
                  <a:lnTo>
                    <a:pt x="24960" y="29217"/>
                  </a:lnTo>
                  <a:cubicBezTo>
                    <a:pt x="24940" y="29217"/>
                    <a:pt x="24930" y="29226"/>
                    <a:pt x="24910" y="29237"/>
                  </a:cubicBezTo>
                  <a:lnTo>
                    <a:pt x="24890" y="29237"/>
                  </a:lnTo>
                  <a:lnTo>
                    <a:pt x="24880" y="29246"/>
                  </a:lnTo>
                  <a:lnTo>
                    <a:pt x="24850" y="29257"/>
                  </a:lnTo>
                  <a:lnTo>
                    <a:pt x="24820" y="29277"/>
                  </a:lnTo>
                  <a:lnTo>
                    <a:pt x="24790" y="29286"/>
                  </a:lnTo>
                  <a:cubicBezTo>
                    <a:pt x="24770" y="29286"/>
                    <a:pt x="24750" y="29297"/>
                    <a:pt x="24730" y="29306"/>
                  </a:cubicBezTo>
                  <a:cubicBezTo>
                    <a:pt x="24690" y="29326"/>
                    <a:pt x="24650" y="29337"/>
                    <a:pt x="24610" y="29357"/>
                  </a:cubicBezTo>
                  <a:lnTo>
                    <a:pt x="24610" y="29366"/>
                  </a:lnTo>
                  <a:lnTo>
                    <a:pt x="24530" y="29396"/>
                  </a:lnTo>
                  <a:lnTo>
                    <a:pt x="24520" y="29406"/>
                  </a:lnTo>
                  <a:cubicBezTo>
                    <a:pt x="24530" y="29366"/>
                    <a:pt x="24530" y="29326"/>
                    <a:pt x="24530" y="29286"/>
                  </a:cubicBezTo>
                  <a:lnTo>
                    <a:pt x="24540" y="29286"/>
                  </a:lnTo>
                  <a:lnTo>
                    <a:pt x="24540" y="29217"/>
                  </a:lnTo>
                  <a:lnTo>
                    <a:pt x="24570" y="29206"/>
                  </a:lnTo>
                  <a:lnTo>
                    <a:pt x="24580" y="29206"/>
                  </a:lnTo>
                  <a:cubicBezTo>
                    <a:pt x="24600" y="29197"/>
                    <a:pt x="24620" y="29186"/>
                    <a:pt x="24640" y="29186"/>
                  </a:cubicBezTo>
                  <a:cubicBezTo>
                    <a:pt x="24680" y="29166"/>
                    <a:pt x="24720" y="29146"/>
                    <a:pt x="24760" y="29137"/>
                  </a:cubicBezTo>
                  <a:lnTo>
                    <a:pt x="24770" y="29126"/>
                  </a:lnTo>
                  <a:cubicBezTo>
                    <a:pt x="24830" y="29106"/>
                    <a:pt x="24900" y="29077"/>
                    <a:pt x="24950" y="29057"/>
                  </a:cubicBezTo>
                  <a:lnTo>
                    <a:pt x="24960" y="29057"/>
                  </a:lnTo>
                  <a:cubicBezTo>
                    <a:pt x="25000" y="29037"/>
                    <a:pt x="25040" y="29026"/>
                    <a:pt x="25069" y="29006"/>
                  </a:cubicBezTo>
                  <a:cubicBezTo>
                    <a:pt x="25080" y="29006"/>
                    <a:pt x="25089" y="28997"/>
                    <a:pt x="25100" y="28997"/>
                  </a:cubicBezTo>
                  <a:lnTo>
                    <a:pt x="25109" y="28997"/>
                  </a:lnTo>
                  <a:lnTo>
                    <a:pt x="25109" y="28986"/>
                  </a:lnTo>
                  <a:cubicBezTo>
                    <a:pt x="25129" y="28986"/>
                    <a:pt x="25140" y="28977"/>
                    <a:pt x="25160" y="28966"/>
                  </a:cubicBezTo>
                  <a:lnTo>
                    <a:pt x="25180" y="28957"/>
                  </a:lnTo>
                  <a:lnTo>
                    <a:pt x="25200" y="28957"/>
                  </a:lnTo>
                  <a:cubicBezTo>
                    <a:pt x="25209" y="28946"/>
                    <a:pt x="25220" y="28946"/>
                    <a:pt x="25240" y="28937"/>
                  </a:cubicBezTo>
                  <a:lnTo>
                    <a:pt x="25269" y="28926"/>
                  </a:lnTo>
                  <a:lnTo>
                    <a:pt x="25280" y="28917"/>
                  </a:lnTo>
                  <a:lnTo>
                    <a:pt x="25309" y="28917"/>
                  </a:lnTo>
                  <a:lnTo>
                    <a:pt x="25329" y="28906"/>
                  </a:lnTo>
                  <a:cubicBezTo>
                    <a:pt x="25340" y="28897"/>
                    <a:pt x="25349" y="28897"/>
                    <a:pt x="25360" y="28887"/>
                  </a:cubicBezTo>
                  <a:lnTo>
                    <a:pt x="25369" y="28887"/>
                  </a:lnTo>
                  <a:cubicBezTo>
                    <a:pt x="25389" y="28887"/>
                    <a:pt x="25400" y="28877"/>
                    <a:pt x="25420" y="28867"/>
                  </a:cubicBezTo>
                  <a:close/>
                  <a:moveTo>
                    <a:pt x="32164" y="23162"/>
                  </a:moveTo>
                  <a:lnTo>
                    <a:pt x="32164" y="23162"/>
                  </a:lnTo>
                  <a:cubicBezTo>
                    <a:pt x="32154" y="23231"/>
                    <a:pt x="32144" y="23291"/>
                    <a:pt x="32144" y="23371"/>
                  </a:cubicBezTo>
                  <a:lnTo>
                    <a:pt x="32144" y="23381"/>
                  </a:lnTo>
                  <a:lnTo>
                    <a:pt x="32144" y="23391"/>
                  </a:lnTo>
                  <a:cubicBezTo>
                    <a:pt x="32134" y="23451"/>
                    <a:pt x="32124" y="23511"/>
                    <a:pt x="32124" y="23571"/>
                  </a:cubicBezTo>
                  <a:lnTo>
                    <a:pt x="32124" y="23861"/>
                  </a:lnTo>
                  <a:lnTo>
                    <a:pt x="32124" y="23981"/>
                  </a:lnTo>
                  <a:lnTo>
                    <a:pt x="32124" y="24061"/>
                  </a:lnTo>
                  <a:lnTo>
                    <a:pt x="32124" y="24780"/>
                  </a:lnTo>
                  <a:cubicBezTo>
                    <a:pt x="32124" y="24890"/>
                    <a:pt x="32114" y="25000"/>
                    <a:pt x="32114" y="25120"/>
                  </a:cubicBezTo>
                  <a:lnTo>
                    <a:pt x="32114" y="25130"/>
                  </a:lnTo>
                  <a:lnTo>
                    <a:pt x="32104" y="25170"/>
                  </a:lnTo>
                  <a:lnTo>
                    <a:pt x="32104" y="25190"/>
                  </a:lnTo>
                  <a:lnTo>
                    <a:pt x="32104" y="25200"/>
                  </a:lnTo>
                  <a:lnTo>
                    <a:pt x="32104" y="25220"/>
                  </a:lnTo>
                  <a:lnTo>
                    <a:pt x="32104" y="25240"/>
                  </a:lnTo>
                  <a:lnTo>
                    <a:pt x="32104" y="25360"/>
                  </a:lnTo>
                  <a:lnTo>
                    <a:pt x="32094" y="25420"/>
                  </a:lnTo>
                  <a:lnTo>
                    <a:pt x="32094" y="25449"/>
                  </a:lnTo>
                  <a:lnTo>
                    <a:pt x="32094" y="25469"/>
                  </a:lnTo>
                  <a:lnTo>
                    <a:pt x="32094" y="25520"/>
                  </a:lnTo>
                  <a:lnTo>
                    <a:pt x="32084" y="25569"/>
                  </a:lnTo>
                  <a:cubicBezTo>
                    <a:pt x="32074" y="25709"/>
                    <a:pt x="32074" y="25849"/>
                    <a:pt x="32074" y="25959"/>
                  </a:cubicBezTo>
                  <a:lnTo>
                    <a:pt x="32074" y="26259"/>
                  </a:lnTo>
                  <a:lnTo>
                    <a:pt x="32074" y="26359"/>
                  </a:lnTo>
                  <a:lnTo>
                    <a:pt x="32074" y="26779"/>
                  </a:lnTo>
                  <a:lnTo>
                    <a:pt x="32074" y="27158"/>
                  </a:lnTo>
                  <a:cubicBezTo>
                    <a:pt x="32064" y="27298"/>
                    <a:pt x="32064" y="27428"/>
                    <a:pt x="32064" y="27558"/>
                  </a:cubicBezTo>
                  <a:lnTo>
                    <a:pt x="32064" y="27747"/>
                  </a:lnTo>
                  <a:cubicBezTo>
                    <a:pt x="32064" y="27778"/>
                    <a:pt x="32074" y="27807"/>
                    <a:pt x="32074" y="27827"/>
                  </a:cubicBezTo>
                  <a:lnTo>
                    <a:pt x="32074" y="27847"/>
                  </a:lnTo>
                  <a:lnTo>
                    <a:pt x="32074" y="27867"/>
                  </a:lnTo>
                  <a:lnTo>
                    <a:pt x="32074" y="27947"/>
                  </a:lnTo>
                  <a:lnTo>
                    <a:pt x="32074" y="28047"/>
                  </a:lnTo>
                  <a:lnTo>
                    <a:pt x="32074" y="28147"/>
                  </a:lnTo>
                  <a:cubicBezTo>
                    <a:pt x="32074" y="28178"/>
                    <a:pt x="32084" y="28217"/>
                    <a:pt x="32084" y="28257"/>
                  </a:cubicBezTo>
                  <a:lnTo>
                    <a:pt x="32084" y="28327"/>
                  </a:lnTo>
                  <a:lnTo>
                    <a:pt x="32084" y="28367"/>
                  </a:lnTo>
                  <a:lnTo>
                    <a:pt x="32084" y="28377"/>
                  </a:lnTo>
                  <a:cubicBezTo>
                    <a:pt x="32084" y="28427"/>
                    <a:pt x="32084" y="28467"/>
                    <a:pt x="32094" y="28517"/>
                  </a:cubicBezTo>
                  <a:cubicBezTo>
                    <a:pt x="32094" y="28547"/>
                    <a:pt x="32094" y="28587"/>
                    <a:pt x="32104" y="28627"/>
                  </a:cubicBezTo>
                  <a:lnTo>
                    <a:pt x="32104" y="28637"/>
                  </a:lnTo>
                  <a:lnTo>
                    <a:pt x="32104" y="28657"/>
                  </a:lnTo>
                  <a:cubicBezTo>
                    <a:pt x="32104" y="28677"/>
                    <a:pt x="32104" y="28687"/>
                    <a:pt x="32114" y="28697"/>
                  </a:cubicBezTo>
                  <a:cubicBezTo>
                    <a:pt x="32114" y="28767"/>
                    <a:pt x="32124" y="28847"/>
                    <a:pt x="32124" y="28917"/>
                  </a:cubicBezTo>
                  <a:lnTo>
                    <a:pt x="32134" y="28997"/>
                  </a:lnTo>
                  <a:cubicBezTo>
                    <a:pt x="32134" y="29046"/>
                    <a:pt x="32144" y="29097"/>
                    <a:pt x="32144" y="29146"/>
                  </a:cubicBezTo>
                  <a:lnTo>
                    <a:pt x="32144" y="29157"/>
                  </a:lnTo>
                  <a:lnTo>
                    <a:pt x="32144" y="29166"/>
                  </a:lnTo>
                  <a:cubicBezTo>
                    <a:pt x="32144" y="29186"/>
                    <a:pt x="32154" y="29197"/>
                    <a:pt x="32154" y="29217"/>
                  </a:cubicBezTo>
                  <a:cubicBezTo>
                    <a:pt x="32134" y="29226"/>
                    <a:pt x="32134" y="29246"/>
                    <a:pt x="32144" y="29266"/>
                  </a:cubicBezTo>
                  <a:lnTo>
                    <a:pt x="32144" y="29277"/>
                  </a:lnTo>
                  <a:cubicBezTo>
                    <a:pt x="32144" y="29286"/>
                    <a:pt x="32154" y="29297"/>
                    <a:pt x="32154" y="29297"/>
                  </a:cubicBezTo>
                  <a:lnTo>
                    <a:pt x="32144" y="29306"/>
                  </a:lnTo>
                  <a:lnTo>
                    <a:pt x="32114" y="29326"/>
                  </a:lnTo>
                  <a:cubicBezTo>
                    <a:pt x="32074" y="29357"/>
                    <a:pt x="32034" y="29377"/>
                    <a:pt x="31994" y="29406"/>
                  </a:cubicBezTo>
                  <a:lnTo>
                    <a:pt x="31994" y="29377"/>
                  </a:lnTo>
                  <a:lnTo>
                    <a:pt x="31994" y="29246"/>
                  </a:lnTo>
                  <a:lnTo>
                    <a:pt x="31994" y="29226"/>
                  </a:lnTo>
                  <a:lnTo>
                    <a:pt x="31994" y="29217"/>
                  </a:lnTo>
                  <a:lnTo>
                    <a:pt x="31994" y="29206"/>
                  </a:lnTo>
                  <a:cubicBezTo>
                    <a:pt x="31994" y="29146"/>
                    <a:pt x="32004" y="29057"/>
                    <a:pt x="32004" y="28977"/>
                  </a:cubicBezTo>
                  <a:lnTo>
                    <a:pt x="32004" y="28827"/>
                  </a:lnTo>
                  <a:lnTo>
                    <a:pt x="32004" y="28417"/>
                  </a:lnTo>
                  <a:cubicBezTo>
                    <a:pt x="32004" y="28237"/>
                    <a:pt x="31994" y="28047"/>
                    <a:pt x="31974" y="27858"/>
                  </a:cubicBezTo>
                  <a:lnTo>
                    <a:pt x="31974" y="27818"/>
                  </a:lnTo>
                  <a:lnTo>
                    <a:pt x="31974" y="27778"/>
                  </a:lnTo>
                  <a:cubicBezTo>
                    <a:pt x="31964" y="27718"/>
                    <a:pt x="31964" y="27648"/>
                    <a:pt x="31954" y="27578"/>
                  </a:cubicBezTo>
                  <a:lnTo>
                    <a:pt x="31954" y="27518"/>
                  </a:lnTo>
                  <a:lnTo>
                    <a:pt x="31954" y="27488"/>
                  </a:lnTo>
                  <a:lnTo>
                    <a:pt x="31954" y="27478"/>
                  </a:lnTo>
                  <a:cubicBezTo>
                    <a:pt x="31944" y="27418"/>
                    <a:pt x="31944" y="27358"/>
                    <a:pt x="31934" y="27308"/>
                  </a:cubicBezTo>
                  <a:cubicBezTo>
                    <a:pt x="31924" y="27108"/>
                    <a:pt x="31924" y="26919"/>
                    <a:pt x="31924" y="26739"/>
                  </a:cubicBezTo>
                  <a:cubicBezTo>
                    <a:pt x="31924" y="26528"/>
                    <a:pt x="31924" y="26339"/>
                    <a:pt x="31934" y="26169"/>
                  </a:cubicBezTo>
                  <a:cubicBezTo>
                    <a:pt x="31944" y="25999"/>
                    <a:pt x="31954" y="25799"/>
                    <a:pt x="31954" y="25600"/>
                  </a:cubicBezTo>
                  <a:cubicBezTo>
                    <a:pt x="31954" y="25480"/>
                    <a:pt x="31954" y="25369"/>
                    <a:pt x="31944" y="25250"/>
                  </a:cubicBezTo>
                  <a:lnTo>
                    <a:pt x="31944" y="25220"/>
                  </a:lnTo>
                  <a:lnTo>
                    <a:pt x="31944" y="25180"/>
                  </a:lnTo>
                  <a:lnTo>
                    <a:pt x="31944" y="25010"/>
                  </a:lnTo>
                  <a:cubicBezTo>
                    <a:pt x="31934" y="24810"/>
                    <a:pt x="31934" y="24610"/>
                    <a:pt x="31934" y="24410"/>
                  </a:cubicBezTo>
                  <a:cubicBezTo>
                    <a:pt x="31934" y="24210"/>
                    <a:pt x="31934" y="24021"/>
                    <a:pt x="31944" y="23841"/>
                  </a:cubicBezTo>
                  <a:cubicBezTo>
                    <a:pt x="31944" y="23811"/>
                    <a:pt x="31944" y="23771"/>
                    <a:pt x="31954" y="23741"/>
                  </a:cubicBezTo>
                  <a:lnTo>
                    <a:pt x="31954" y="23691"/>
                  </a:lnTo>
                  <a:lnTo>
                    <a:pt x="31954" y="23681"/>
                  </a:lnTo>
                  <a:cubicBezTo>
                    <a:pt x="31954" y="23651"/>
                    <a:pt x="31964" y="23611"/>
                    <a:pt x="31964" y="23571"/>
                  </a:cubicBezTo>
                  <a:cubicBezTo>
                    <a:pt x="31954" y="23491"/>
                    <a:pt x="31954" y="23411"/>
                    <a:pt x="31954" y="23331"/>
                  </a:cubicBezTo>
                  <a:lnTo>
                    <a:pt x="31954" y="23302"/>
                  </a:lnTo>
                  <a:lnTo>
                    <a:pt x="31954" y="23282"/>
                  </a:lnTo>
                  <a:lnTo>
                    <a:pt x="31954" y="23262"/>
                  </a:lnTo>
                  <a:cubicBezTo>
                    <a:pt x="31994" y="23231"/>
                    <a:pt x="32044" y="23211"/>
                    <a:pt x="32084" y="23202"/>
                  </a:cubicBezTo>
                  <a:lnTo>
                    <a:pt x="32094" y="23191"/>
                  </a:lnTo>
                  <a:cubicBezTo>
                    <a:pt x="32114" y="23182"/>
                    <a:pt x="32144" y="23171"/>
                    <a:pt x="32164" y="23162"/>
                  </a:cubicBezTo>
                  <a:close/>
                  <a:moveTo>
                    <a:pt x="31774" y="25760"/>
                  </a:moveTo>
                  <a:cubicBezTo>
                    <a:pt x="31774" y="25829"/>
                    <a:pt x="31774" y="25879"/>
                    <a:pt x="31764" y="25919"/>
                  </a:cubicBezTo>
                  <a:lnTo>
                    <a:pt x="31764" y="26079"/>
                  </a:lnTo>
                  <a:lnTo>
                    <a:pt x="31764" y="26109"/>
                  </a:lnTo>
                  <a:lnTo>
                    <a:pt x="31764" y="26209"/>
                  </a:lnTo>
                  <a:cubicBezTo>
                    <a:pt x="31754" y="26379"/>
                    <a:pt x="31754" y="26568"/>
                    <a:pt x="31754" y="26728"/>
                  </a:cubicBezTo>
                  <a:lnTo>
                    <a:pt x="31754" y="26739"/>
                  </a:lnTo>
                  <a:lnTo>
                    <a:pt x="31754" y="26759"/>
                  </a:lnTo>
                  <a:lnTo>
                    <a:pt x="31754" y="26788"/>
                  </a:lnTo>
                  <a:cubicBezTo>
                    <a:pt x="31754" y="26978"/>
                    <a:pt x="31754" y="27158"/>
                    <a:pt x="31764" y="27338"/>
                  </a:cubicBezTo>
                  <a:cubicBezTo>
                    <a:pt x="31764" y="27448"/>
                    <a:pt x="31774" y="27558"/>
                    <a:pt x="31784" y="27668"/>
                  </a:cubicBezTo>
                  <a:lnTo>
                    <a:pt x="31784" y="27678"/>
                  </a:lnTo>
                  <a:lnTo>
                    <a:pt x="31784" y="27688"/>
                  </a:lnTo>
                  <a:cubicBezTo>
                    <a:pt x="31784" y="27767"/>
                    <a:pt x="31794" y="27838"/>
                    <a:pt x="31794" y="27907"/>
                  </a:cubicBezTo>
                  <a:cubicBezTo>
                    <a:pt x="31804" y="28007"/>
                    <a:pt x="31804" y="28098"/>
                    <a:pt x="31814" y="28178"/>
                  </a:cubicBezTo>
                  <a:lnTo>
                    <a:pt x="31814" y="28457"/>
                  </a:lnTo>
                  <a:lnTo>
                    <a:pt x="31814" y="28926"/>
                  </a:lnTo>
                  <a:lnTo>
                    <a:pt x="31814" y="29017"/>
                  </a:lnTo>
                  <a:lnTo>
                    <a:pt x="31814" y="29197"/>
                  </a:lnTo>
                  <a:lnTo>
                    <a:pt x="31814" y="29266"/>
                  </a:lnTo>
                  <a:lnTo>
                    <a:pt x="31814" y="29286"/>
                  </a:lnTo>
                  <a:lnTo>
                    <a:pt x="31814" y="29297"/>
                  </a:lnTo>
                  <a:lnTo>
                    <a:pt x="31814" y="29386"/>
                  </a:lnTo>
                  <a:cubicBezTo>
                    <a:pt x="31814" y="29426"/>
                    <a:pt x="31814" y="29466"/>
                    <a:pt x="31824" y="29506"/>
                  </a:cubicBezTo>
                  <a:lnTo>
                    <a:pt x="31804" y="29516"/>
                  </a:lnTo>
                  <a:lnTo>
                    <a:pt x="31794" y="29526"/>
                  </a:lnTo>
                  <a:lnTo>
                    <a:pt x="31754" y="29536"/>
                  </a:lnTo>
                  <a:lnTo>
                    <a:pt x="31744" y="29546"/>
                  </a:lnTo>
                  <a:lnTo>
                    <a:pt x="31734" y="29556"/>
                  </a:lnTo>
                  <a:cubicBezTo>
                    <a:pt x="31694" y="29576"/>
                    <a:pt x="31664" y="29586"/>
                    <a:pt x="31624" y="29606"/>
                  </a:cubicBezTo>
                  <a:cubicBezTo>
                    <a:pt x="31604" y="29626"/>
                    <a:pt x="31575" y="29646"/>
                    <a:pt x="31555" y="29656"/>
                  </a:cubicBezTo>
                  <a:lnTo>
                    <a:pt x="31535" y="29666"/>
                  </a:lnTo>
                  <a:lnTo>
                    <a:pt x="31515" y="29686"/>
                  </a:lnTo>
                  <a:lnTo>
                    <a:pt x="31504" y="29686"/>
                  </a:lnTo>
                  <a:cubicBezTo>
                    <a:pt x="31484" y="29696"/>
                    <a:pt x="31475" y="29706"/>
                    <a:pt x="31464" y="29716"/>
                  </a:cubicBezTo>
                  <a:cubicBezTo>
                    <a:pt x="31404" y="29746"/>
                    <a:pt x="31335" y="29786"/>
                    <a:pt x="31284" y="29806"/>
                  </a:cubicBezTo>
                  <a:lnTo>
                    <a:pt x="31255" y="29826"/>
                  </a:lnTo>
                  <a:lnTo>
                    <a:pt x="31244" y="29836"/>
                  </a:lnTo>
                  <a:cubicBezTo>
                    <a:pt x="31224" y="29846"/>
                    <a:pt x="31195" y="29856"/>
                    <a:pt x="31175" y="29866"/>
                  </a:cubicBezTo>
                  <a:lnTo>
                    <a:pt x="31155" y="29886"/>
                  </a:lnTo>
                  <a:lnTo>
                    <a:pt x="31144" y="29886"/>
                  </a:lnTo>
                  <a:cubicBezTo>
                    <a:pt x="31144" y="29826"/>
                    <a:pt x="31144" y="29766"/>
                    <a:pt x="31135" y="29706"/>
                  </a:cubicBezTo>
                  <a:lnTo>
                    <a:pt x="31135" y="29686"/>
                  </a:lnTo>
                  <a:cubicBezTo>
                    <a:pt x="31135" y="29576"/>
                    <a:pt x="31135" y="29466"/>
                    <a:pt x="31124" y="29357"/>
                  </a:cubicBezTo>
                  <a:lnTo>
                    <a:pt x="31124" y="29257"/>
                  </a:lnTo>
                  <a:lnTo>
                    <a:pt x="31115" y="29246"/>
                  </a:lnTo>
                  <a:lnTo>
                    <a:pt x="31115" y="29226"/>
                  </a:lnTo>
                  <a:lnTo>
                    <a:pt x="31115" y="29066"/>
                  </a:lnTo>
                  <a:cubicBezTo>
                    <a:pt x="31115" y="29017"/>
                    <a:pt x="31104" y="28977"/>
                    <a:pt x="31104" y="28926"/>
                  </a:cubicBezTo>
                  <a:lnTo>
                    <a:pt x="31104" y="28757"/>
                  </a:lnTo>
                  <a:cubicBezTo>
                    <a:pt x="31104" y="28677"/>
                    <a:pt x="31095" y="28607"/>
                    <a:pt x="31095" y="28527"/>
                  </a:cubicBezTo>
                  <a:lnTo>
                    <a:pt x="31095" y="28517"/>
                  </a:lnTo>
                  <a:lnTo>
                    <a:pt x="31085" y="28447"/>
                  </a:lnTo>
                  <a:cubicBezTo>
                    <a:pt x="31085" y="28327"/>
                    <a:pt x="31075" y="28227"/>
                    <a:pt x="31075" y="28127"/>
                  </a:cubicBezTo>
                  <a:lnTo>
                    <a:pt x="31075" y="27907"/>
                  </a:lnTo>
                  <a:lnTo>
                    <a:pt x="31075" y="27898"/>
                  </a:lnTo>
                  <a:lnTo>
                    <a:pt x="31085" y="27898"/>
                  </a:lnTo>
                  <a:lnTo>
                    <a:pt x="31085" y="27818"/>
                  </a:lnTo>
                  <a:cubicBezTo>
                    <a:pt x="31085" y="27707"/>
                    <a:pt x="31085" y="27608"/>
                    <a:pt x="31095" y="27508"/>
                  </a:cubicBezTo>
                  <a:cubicBezTo>
                    <a:pt x="31095" y="27328"/>
                    <a:pt x="31095" y="27128"/>
                    <a:pt x="31115" y="26899"/>
                  </a:cubicBezTo>
                  <a:cubicBezTo>
                    <a:pt x="31124" y="26828"/>
                    <a:pt x="31124" y="26759"/>
                    <a:pt x="31135" y="26708"/>
                  </a:cubicBezTo>
                  <a:cubicBezTo>
                    <a:pt x="31144" y="26668"/>
                    <a:pt x="31144" y="26628"/>
                    <a:pt x="31144" y="26588"/>
                  </a:cubicBezTo>
                  <a:cubicBezTo>
                    <a:pt x="31155" y="26488"/>
                    <a:pt x="31155" y="26369"/>
                    <a:pt x="31155" y="26279"/>
                  </a:cubicBezTo>
                  <a:cubicBezTo>
                    <a:pt x="31155" y="26219"/>
                    <a:pt x="31155" y="26159"/>
                    <a:pt x="31144" y="26099"/>
                  </a:cubicBezTo>
                  <a:lnTo>
                    <a:pt x="31155" y="26089"/>
                  </a:lnTo>
                  <a:cubicBezTo>
                    <a:pt x="31164" y="26089"/>
                    <a:pt x="31175" y="26079"/>
                    <a:pt x="31184" y="26069"/>
                  </a:cubicBezTo>
                  <a:cubicBezTo>
                    <a:pt x="31224" y="26039"/>
                    <a:pt x="31264" y="26019"/>
                    <a:pt x="31315" y="25999"/>
                  </a:cubicBezTo>
                  <a:cubicBezTo>
                    <a:pt x="31355" y="25969"/>
                    <a:pt x="31395" y="25949"/>
                    <a:pt x="31435" y="25939"/>
                  </a:cubicBezTo>
                  <a:lnTo>
                    <a:pt x="31455" y="25929"/>
                  </a:lnTo>
                  <a:cubicBezTo>
                    <a:pt x="31495" y="25909"/>
                    <a:pt x="31524" y="25889"/>
                    <a:pt x="31564" y="25869"/>
                  </a:cubicBezTo>
                  <a:lnTo>
                    <a:pt x="31575" y="25869"/>
                  </a:lnTo>
                  <a:lnTo>
                    <a:pt x="31584" y="25859"/>
                  </a:lnTo>
                  <a:lnTo>
                    <a:pt x="31624" y="25839"/>
                  </a:lnTo>
                  <a:cubicBezTo>
                    <a:pt x="31654" y="25829"/>
                    <a:pt x="31684" y="25809"/>
                    <a:pt x="31714" y="25789"/>
                  </a:cubicBezTo>
                  <a:cubicBezTo>
                    <a:pt x="31724" y="25789"/>
                    <a:pt x="31734" y="25779"/>
                    <a:pt x="31744" y="25769"/>
                  </a:cubicBezTo>
                  <a:lnTo>
                    <a:pt x="31754" y="25769"/>
                  </a:lnTo>
                  <a:lnTo>
                    <a:pt x="31764" y="25760"/>
                  </a:lnTo>
                  <a:close/>
                  <a:moveTo>
                    <a:pt x="37399" y="28906"/>
                  </a:moveTo>
                  <a:cubicBezTo>
                    <a:pt x="37410" y="28937"/>
                    <a:pt x="37410" y="28966"/>
                    <a:pt x="37410" y="28997"/>
                  </a:cubicBezTo>
                  <a:lnTo>
                    <a:pt x="37410" y="29037"/>
                  </a:lnTo>
                  <a:cubicBezTo>
                    <a:pt x="37410" y="29066"/>
                    <a:pt x="37419" y="29106"/>
                    <a:pt x="37419" y="29137"/>
                  </a:cubicBezTo>
                  <a:lnTo>
                    <a:pt x="37430" y="29177"/>
                  </a:lnTo>
                  <a:lnTo>
                    <a:pt x="37430" y="29186"/>
                  </a:lnTo>
                  <a:cubicBezTo>
                    <a:pt x="37439" y="29286"/>
                    <a:pt x="37430" y="29377"/>
                    <a:pt x="37419" y="29486"/>
                  </a:cubicBezTo>
                  <a:cubicBezTo>
                    <a:pt x="37399" y="29546"/>
                    <a:pt x="37399" y="29596"/>
                    <a:pt x="37379" y="29646"/>
                  </a:cubicBezTo>
                  <a:cubicBezTo>
                    <a:pt x="37359" y="29686"/>
                    <a:pt x="37339" y="29716"/>
                    <a:pt x="37319" y="29746"/>
                  </a:cubicBezTo>
                  <a:cubicBezTo>
                    <a:pt x="37299" y="29776"/>
                    <a:pt x="37270" y="29796"/>
                    <a:pt x="37239" y="29816"/>
                  </a:cubicBezTo>
                  <a:cubicBezTo>
                    <a:pt x="37219" y="29836"/>
                    <a:pt x="37190" y="29856"/>
                    <a:pt x="37150" y="29876"/>
                  </a:cubicBezTo>
                  <a:cubicBezTo>
                    <a:pt x="37100" y="29896"/>
                    <a:pt x="37040" y="29906"/>
                    <a:pt x="37000" y="29926"/>
                  </a:cubicBezTo>
                  <a:lnTo>
                    <a:pt x="36990" y="29926"/>
                  </a:lnTo>
                  <a:cubicBezTo>
                    <a:pt x="36970" y="29936"/>
                    <a:pt x="36950" y="29946"/>
                    <a:pt x="36920" y="29946"/>
                  </a:cubicBezTo>
                  <a:cubicBezTo>
                    <a:pt x="36850" y="29976"/>
                    <a:pt x="36760" y="30006"/>
                    <a:pt x="36680" y="30016"/>
                  </a:cubicBezTo>
                  <a:lnTo>
                    <a:pt x="36510" y="30016"/>
                  </a:lnTo>
                  <a:cubicBezTo>
                    <a:pt x="36450" y="30006"/>
                    <a:pt x="36391" y="29996"/>
                    <a:pt x="36340" y="29976"/>
                  </a:cubicBezTo>
                  <a:cubicBezTo>
                    <a:pt x="36291" y="29966"/>
                    <a:pt x="36220" y="29946"/>
                    <a:pt x="36151" y="29916"/>
                  </a:cubicBezTo>
                  <a:cubicBezTo>
                    <a:pt x="36111" y="29896"/>
                    <a:pt x="36080" y="29876"/>
                    <a:pt x="36031" y="29846"/>
                  </a:cubicBezTo>
                  <a:cubicBezTo>
                    <a:pt x="36020" y="29836"/>
                    <a:pt x="36000" y="29826"/>
                    <a:pt x="35980" y="29816"/>
                  </a:cubicBezTo>
                  <a:lnTo>
                    <a:pt x="35971" y="29816"/>
                  </a:lnTo>
                  <a:lnTo>
                    <a:pt x="35971" y="29806"/>
                  </a:lnTo>
                  <a:lnTo>
                    <a:pt x="35951" y="29806"/>
                  </a:lnTo>
                  <a:cubicBezTo>
                    <a:pt x="35931" y="29786"/>
                    <a:pt x="35911" y="29776"/>
                    <a:pt x="35891" y="29766"/>
                  </a:cubicBezTo>
                  <a:lnTo>
                    <a:pt x="35881" y="29756"/>
                  </a:lnTo>
                  <a:cubicBezTo>
                    <a:pt x="35841" y="29696"/>
                    <a:pt x="35811" y="29626"/>
                    <a:pt x="35771" y="29546"/>
                  </a:cubicBezTo>
                  <a:cubicBezTo>
                    <a:pt x="35751" y="29506"/>
                    <a:pt x="35741" y="29476"/>
                    <a:pt x="35731" y="29436"/>
                  </a:cubicBezTo>
                  <a:cubicBezTo>
                    <a:pt x="35721" y="29396"/>
                    <a:pt x="35711" y="29366"/>
                    <a:pt x="35711" y="29337"/>
                  </a:cubicBezTo>
                  <a:cubicBezTo>
                    <a:pt x="35701" y="29206"/>
                    <a:pt x="35691" y="29106"/>
                    <a:pt x="35711" y="29017"/>
                  </a:cubicBezTo>
                  <a:lnTo>
                    <a:pt x="35711" y="29006"/>
                  </a:lnTo>
                  <a:lnTo>
                    <a:pt x="35711" y="28986"/>
                  </a:lnTo>
                  <a:cubicBezTo>
                    <a:pt x="35731" y="29017"/>
                    <a:pt x="35751" y="29057"/>
                    <a:pt x="35781" y="29097"/>
                  </a:cubicBezTo>
                  <a:lnTo>
                    <a:pt x="35861" y="29177"/>
                  </a:lnTo>
                  <a:cubicBezTo>
                    <a:pt x="35891" y="29206"/>
                    <a:pt x="35931" y="29237"/>
                    <a:pt x="35960" y="29257"/>
                  </a:cubicBezTo>
                  <a:lnTo>
                    <a:pt x="35960" y="29266"/>
                  </a:lnTo>
                  <a:cubicBezTo>
                    <a:pt x="35991" y="29286"/>
                    <a:pt x="36031" y="29317"/>
                    <a:pt x="36060" y="29337"/>
                  </a:cubicBezTo>
                  <a:cubicBezTo>
                    <a:pt x="36100" y="29357"/>
                    <a:pt x="36140" y="29366"/>
                    <a:pt x="36191" y="29386"/>
                  </a:cubicBezTo>
                  <a:cubicBezTo>
                    <a:pt x="36220" y="29396"/>
                    <a:pt x="36260" y="29406"/>
                    <a:pt x="36300" y="29416"/>
                  </a:cubicBezTo>
                  <a:cubicBezTo>
                    <a:pt x="36351" y="29426"/>
                    <a:pt x="36391" y="29426"/>
                    <a:pt x="36430" y="29426"/>
                  </a:cubicBezTo>
                  <a:cubicBezTo>
                    <a:pt x="36520" y="29436"/>
                    <a:pt x="36600" y="29436"/>
                    <a:pt x="36670" y="29436"/>
                  </a:cubicBezTo>
                  <a:lnTo>
                    <a:pt x="36700" y="29436"/>
                  </a:lnTo>
                  <a:cubicBezTo>
                    <a:pt x="36740" y="29436"/>
                    <a:pt x="36780" y="29436"/>
                    <a:pt x="36830" y="29426"/>
                  </a:cubicBezTo>
                  <a:cubicBezTo>
                    <a:pt x="36870" y="29416"/>
                    <a:pt x="36900" y="29406"/>
                    <a:pt x="36940" y="29396"/>
                  </a:cubicBezTo>
                  <a:cubicBezTo>
                    <a:pt x="36970" y="29377"/>
                    <a:pt x="37000" y="29366"/>
                    <a:pt x="37030" y="29346"/>
                  </a:cubicBezTo>
                  <a:lnTo>
                    <a:pt x="37050" y="29337"/>
                  </a:lnTo>
                  <a:cubicBezTo>
                    <a:pt x="37090" y="29317"/>
                    <a:pt x="37130" y="29286"/>
                    <a:pt x="37159" y="29266"/>
                  </a:cubicBezTo>
                  <a:cubicBezTo>
                    <a:pt x="37239" y="29206"/>
                    <a:pt x="37299" y="29146"/>
                    <a:pt x="37339" y="29077"/>
                  </a:cubicBezTo>
                  <a:cubicBezTo>
                    <a:pt x="37339" y="29066"/>
                    <a:pt x="37350" y="29057"/>
                    <a:pt x="37350" y="29037"/>
                  </a:cubicBezTo>
                  <a:lnTo>
                    <a:pt x="37359" y="29026"/>
                  </a:lnTo>
                  <a:cubicBezTo>
                    <a:pt x="37359" y="29017"/>
                    <a:pt x="37370" y="29006"/>
                    <a:pt x="37370" y="28997"/>
                  </a:cubicBezTo>
                  <a:cubicBezTo>
                    <a:pt x="37379" y="28977"/>
                    <a:pt x="37379" y="28966"/>
                    <a:pt x="37390" y="28946"/>
                  </a:cubicBezTo>
                  <a:lnTo>
                    <a:pt x="37390" y="28937"/>
                  </a:lnTo>
                  <a:lnTo>
                    <a:pt x="37399" y="28906"/>
                  </a:lnTo>
                  <a:close/>
                  <a:moveTo>
                    <a:pt x="32534" y="19055"/>
                  </a:moveTo>
                  <a:lnTo>
                    <a:pt x="32534" y="19055"/>
                  </a:lnTo>
                  <a:cubicBezTo>
                    <a:pt x="32523" y="19115"/>
                    <a:pt x="32514" y="19175"/>
                    <a:pt x="32514" y="19245"/>
                  </a:cubicBezTo>
                  <a:cubicBezTo>
                    <a:pt x="32514" y="19394"/>
                    <a:pt x="32503" y="19534"/>
                    <a:pt x="32503" y="19674"/>
                  </a:cubicBezTo>
                  <a:cubicBezTo>
                    <a:pt x="32503" y="19944"/>
                    <a:pt x="32514" y="20214"/>
                    <a:pt x="32534" y="20504"/>
                  </a:cubicBezTo>
                  <a:cubicBezTo>
                    <a:pt x="32554" y="20804"/>
                    <a:pt x="32563" y="21063"/>
                    <a:pt x="32563" y="21313"/>
                  </a:cubicBezTo>
                  <a:cubicBezTo>
                    <a:pt x="32563" y="21553"/>
                    <a:pt x="32574" y="21783"/>
                    <a:pt x="32574" y="22023"/>
                  </a:cubicBezTo>
                  <a:lnTo>
                    <a:pt x="32574" y="22142"/>
                  </a:lnTo>
                  <a:cubicBezTo>
                    <a:pt x="32583" y="22352"/>
                    <a:pt x="32574" y="22592"/>
                    <a:pt x="32574" y="22742"/>
                  </a:cubicBezTo>
                  <a:lnTo>
                    <a:pt x="32563" y="22752"/>
                  </a:lnTo>
                  <a:lnTo>
                    <a:pt x="32563" y="22931"/>
                  </a:lnTo>
                  <a:cubicBezTo>
                    <a:pt x="32554" y="22922"/>
                    <a:pt x="32534" y="22922"/>
                    <a:pt x="32514" y="22911"/>
                  </a:cubicBezTo>
                  <a:cubicBezTo>
                    <a:pt x="32494" y="22911"/>
                    <a:pt x="32483" y="22902"/>
                    <a:pt x="32463" y="22902"/>
                  </a:cubicBezTo>
                  <a:lnTo>
                    <a:pt x="32454" y="22902"/>
                  </a:lnTo>
                  <a:cubicBezTo>
                    <a:pt x="32414" y="22891"/>
                    <a:pt x="32394" y="22891"/>
                    <a:pt x="32363" y="22891"/>
                  </a:cubicBezTo>
                  <a:lnTo>
                    <a:pt x="32334" y="22891"/>
                  </a:lnTo>
                  <a:cubicBezTo>
                    <a:pt x="32284" y="22891"/>
                    <a:pt x="32244" y="22902"/>
                    <a:pt x="32194" y="22911"/>
                  </a:cubicBezTo>
                  <a:cubicBezTo>
                    <a:pt x="32154" y="22931"/>
                    <a:pt x="32104" y="22951"/>
                    <a:pt x="32054" y="22971"/>
                  </a:cubicBezTo>
                  <a:lnTo>
                    <a:pt x="32034" y="22982"/>
                  </a:lnTo>
                  <a:cubicBezTo>
                    <a:pt x="31984" y="23002"/>
                    <a:pt x="31944" y="23022"/>
                    <a:pt x="31904" y="23042"/>
                  </a:cubicBezTo>
                  <a:cubicBezTo>
                    <a:pt x="31864" y="23062"/>
                    <a:pt x="31814" y="23091"/>
                    <a:pt x="31784" y="23111"/>
                  </a:cubicBezTo>
                  <a:cubicBezTo>
                    <a:pt x="31734" y="23142"/>
                    <a:pt x="31694" y="23182"/>
                    <a:pt x="31664" y="23211"/>
                  </a:cubicBezTo>
                  <a:lnTo>
                    <a:pt x="31654" y="23222"/>
                  </a:lnTo>
                  <a:cubicBezTo>
                    <a:pt x="31634" y="23242"/>
                    <a:pt x="31604" y="23262"/>
                    <a:pt x="31584" y="23291"/>
                  </a:cubicBezTo>
                  <a:cubicBezTo>
                    <a:pt x="31564" y="23311"/>
                    <a:pt x="31544" y="23331"/>
                    <a:pt x="31535" y="23351"/>
                  </a:cubicBezTo>
                  <a:lnTo>
                    <a:pt x="31524" y="23371"/>
                  </a:lnTo>
                  <a:lnTo>
                    <a:pt x="31515" y="23381"/>
                  </a:lnTo>
                  <a:cubicBezTo>
                    <a:pt x="31484" y="23411"/>
                    <a:pt x="31464" y="23451"/>
                    <a:pt x="31435" y="23481"/>
                  </a:cubicBezTo>
                  <a:cubicBezTo>
                    <a:pt x="31404" y="23531"/>
                    <a:pt x="31384" y="23571"/>
                    <a:pt x="31355" y="23621"/>
                  </a:cubicBezTo>
                  <a:cubicBezTo>
                    <a:pt x="31315" y="23701"/>
                    <a:pt x="31264" y="23791"/>
                    <a:pt x="31215" y="23881"/>
                  </a:cubicBezTo>
                  <a:cubicBezTo>
                    <a:pt x="31195" y="23931"/>
                    <a:pt x="31175" y="23971"/>
                    <a:pt x="31164" y="24001"/>
                  </a:cubicBezTo>
                  <a:lnTo>
                    <a:pt x="31155" y="24031"/>
                  </a:lnTo>
                  <a:cubicBezTo>
                    <a:pt x="31124" y="24081"/>
                    <a:pt x="31104" y="24130"/>
                    <a:pt x="31085" y="24181"/>
                  </a:cubicBezTo>
                  <a:cubicBezTo>
                    <a:pt x="31055" y="24250"/>
                    <a:pt x="31015" y="24361"/>
                    <a:pt x="30985" y="24470"/>
                  </a:cubicBezTo>
                  <a:cubicBezTo>
                    <a:pt x="30975" y="24510"/>
                    <a:pt x="30965" y="24570"/>
                    <a:pt x="30955" y="24610"/>
                  </a:cubicBezTo>
                  <a:lnTo>
                    <a:pt x="30955" y="24620"/>
                  </a:lnTo>
                  <a:cubicBezTo>
                    <a:pt x="30945" y="24660"/>
                    <a:pt x="30935" y="24700"/>
                    <a:pt x="30925" y="24760"/>
                  </a:cubicBezTo>
                  <a:cubicBezTo>
                    <a:pt x="30905" y="24890"/>
                    <a:pt x="30895" y="24990"/>
                    <a:pt x="30885" y="25090"/>
                  </a:cubicBezTo>
                  <a:lnTo>
                    <a:pt x="30885" y="25340"/>
                  </a:lnTo>
                  <a:lnTo>
                    <a:pt x="30885" y="25349"/>
                  </a:lnTo>
                  <a:lnTo>
                    <a:pt x="30885" y="25380"/>
                  </a:lnTo>
                  <a:lnTo>
                    <a:pt x="30885" y="25429"/>
                  </a:lnTo>
                  <a:lnTo>
                    <a:pt x="30885" y="25689"/>
                  </a:lnTo>
                  <a:cubicBezTo>
                    <a:pt x="30885" y="25789"/>
                    <a:pt x="30895" y="25889"/>
                    <a:pt x="30895" y="25999"/>
                  </a:cubicBezTo>
                  <a:cubicBezTo>
                    <a:pt x="30905" y="26029"/>
                    <a:pt x="30905" y="26069"/>
                    <a:pt x="30905" y="26099"/>
                  </a:cubicBezTo>
                  <a:lnTo>
                    <a:pt x="30905" y="26119"/>
                  </a:lnTo>
                  <a:cubicBezTo>
                    <a:pt x="30915" y="26159"/>
                    <a:pt x="30925" y="26229"/>
                    <a:pt x="30925" y="26289"/>
                  </a:cubicBezTo>
                  <a:lnTo>
                    <a:pt x="30925" y="26608"/>
                  </a:lnTo>
                  <a:cubicBezTo>
                    <a:pt x="30925" y="26639"/>
                    <a:pt x="30925" y="26668"/>
                    <a:pt x="30915" y="26699"/>
                  </a:cubicBezTo>
                  <a:lnTo>
                    <a:pt x="30915" y="26708"/>
                  </a:lnTo>
                  <a:lnTo>
                    <a:pt x="30915" y="26728"/>
                  </a:lnTo>
                  <a:cubicBezTo>
                    <a:pt x="30915" y="26788"/>
                    <a:pt x="30915" y="26859"/>
                    <a:pt x="30905" y="26919"/>
                  </a:cubicBezTo>
                  <a:cubicBezTo>
                    <a:pt x="30905" y="26978"/>
                    <a:pt x="30915" y="27038"/>
                    <a:pt x="30915" y="27098"/>
                  </a:cubicBezTo>
                  <a:lnTo>
                    <a:pt x="30915" y="27108"/>
                  </a:lnTo>
                  <a:lnTo>
                    <a:pt x="30915" y="27118"/>
                  </a:lnTo>
                  <a:lnTo>
                    <a:pt x="30915" y="27218"/>
                  </a:lnTo>
                  <a:lnTo>
                    <a:pt x="30915" y="27398"/>
                  </a:lnTo>
                  <a:lnTo>
                    <a:pt x="30915" y="27418"/>
                  </a:lnTo>
                  <a:lnTo>
                    <a:pt x="30915" y="27518"/>
                  </a:lnTo>
                  <a:lnTo>
                    <a:pt x="30915" y="27827"/>
                  </a:lnTo>
                  <a:lnTo>
                    <a:pt x="30915" y="27898"/>
                  </a:lnTo>
                  <a:lnTo>
                    <a:pt x="30915" y="27907"/>
                  </a:lnTo>
                  <a:lnTo>
                    <a:pt x="30915" y="27918"/>
                  </a:lnTo>
                  <a:lnTo>
                    <a:pt x="30915" y="28138"/>
                  </a:lnTo>
                  <a:cubicBezTo>
                    <a:pt x="30915" y="28237"/>
                    <a:pt x="30925" y="28337"/>
                    <a:pt x="30925" y="28447"/>
                  </a:cubicBezTo>
                  <a:lnTo>
                    <a:pt x="30935" y="28497"/>
                  </a:lnTo>
                  <a:lnTo>
                    <a:pt x="30935" y="28517"/>
                  </a:lnTo>
                  <a:lnTo>
                    <a:pt x="30935" y="28527"/>
                  </a:lnTo>
                  <a:cubicBezTo>
                    <a:pt x="30945" y="28587"/>
                    <a:pt x="30945" y="28687"/>
                    <a:pt x="30955" y="28767"/>
                  </a:cubicBezTo>
                  <a:lnTo>
                    <a:pt x="30955" y="28937"/>
                  </a:lnTo>
                  <a:lnTo>
                    <a:pt x="30955" y="28957"/>
                  </a:lnTo>
                  <a:lnTo>
                    <a:pt x="30955" y="28986"/>
                  </a:lnTo>
                  <a:lnTo>
                    <a:pt x="30965" y="29017"/>
                  </a:lnTo>
                  <a:lnTo>
                    <a:pt x="30965" y="29077"/>
                  </a:lnTo>
                  <a:cubicBezTo>
                    <a:pt x="30965" y="29126"/>
                    <a:pt x="30965" y="29166"/>
                    <a:pt x="30975" y="29217"/>
                  </a:cubicBezTo>
                  <a:lnTo>
                    <a:pt x="30975" y="29237"/>
                  </a:lnTo>
                  <a:cubicBezTo>
                    <a:pt x="30975" y="29286"/>
                    <a:pt x="30975" y="29326"/>
                    <a:pt x="30985" y="29366"/>
                  </a:cubicBezTo>
                  <a:cubicBezTo>
                    <a:pt x="30985" y="29476"/>
                    <a:pt x="30985" y="29576"/>
                    <a:pt x="30995" y="29676"/>
                  </a:cubicBezTo>
                  <a:lnTo>
                    <a:pt x="30995" y="29696"/>
                  </a:lnTo>
                  <a:lnTo>
                    <a:pt x="30995" y="29716"/>
                  </a:lnTo>
                  <a:lnTo>
                    <a:pt x="30995" y="29736"/>
                  </a:lnTo>
                  <a:lnTo>
                    <a:pt x="30995" y="29756"/>
                  </a:lnTo>
                  <a:lnTo>
                    <a:pt x="30995" y="29796"/>
                  </a:lnTo>
                  <a:cubicBezTo>
                    <a:pt x="30995" y="29856"/>
                    <a:pt x="31005" y="29916"/>
                    <a:pt x="31005" y="29976"/>
                  </a:cubicBezTo>
                  <a:cubicBezTo>
                    <a:pt x="30965" y="29996"/>
                    <a:pt x="30915" y="30036"/>
                    <a:pt x="30865" y="30076"/>
                  </a:cubicBezTo>
                  <a:cubicBezTo>
                    <a:pt x="30855" y="29976"/>
                    <a:pt x="30845" y="29886"/>
                    <a:pt x="30835" y="29786"/>
                  </a:cubicBezTo>
                  <a:lnTo>
                    <a:pt x="30835" y="29766"/>
                  </a:lnTo>
                  <a:lnTo>
                    <a:pt x="30825" y="29696"/>
                  </a:lnTo>
                  <a:lnTo>
                    <a:pt x="30795" y="29396"/>
                  </a:lnTo>
                  <a:lnTo>
                    <a:pt x="30785" y="29277"/>
                  </a:lnTo>
                  <a:cubicBezTo>
                    <a:pt x="30735" y="28747"/>
                    <a:pt x="30725" y="28187"/>
                    <a:pt x="30715" y="27678"/>
                  </a:cubicBezTo>
                  <a:lnTo>
                    <a:pt x="30715" y="27418"/>
                  </a:lnTo>
                  <a:lnTo>
                    <a:pt x="30715" y="27408"/>
                  </a:lnTo>
                  <a:lnTo>
                    <a:pt x="30715" y="27398"/>
                  </a:lnTo>
                  <a:lnTo>
                    <a:pt x="30715" y="27388"/>
                  </a:lnTo>
                  <a:lnTo>
                    <a:pt x="30715" y="27288"/>
                  </a:lnTo>
                  <a:lnTo>
                    <a:pt x="30715" y="26879"/>
                  </a:lnTo>
                  <a:lnTo>
                    <a:pt x="30715" y="26868"/>
                  </a:lnTo>
                  <a:lnTo>
                    <a:pt x="30715" y="26848"/>
                  </a:lnTo>
                  <a:cubicBezTo>
                    <a:pt x="30715" y="26768"/>
                    <a:pt x="30705" y="26619"/>
                    <a:pt x="30715" y="26479"/>
                  </a:cubicBezTo>
                  <a:lnTo>
                    <a:pt x="30715" y="26079"/>
                  </a:lnTo>
                  <a:lnTo>
                    <a:pt x="30715" y="25949"/>
                  </a:lnTo>
                  <a:lnTo>
                    <a:pt x="30715" y="25899"/>
                  </a:lnTo>
                  <a:lnTo>
                    <a:pt x="30715" y="25429"/>
                  </a:lnTo>
                  <a:lnTo>
                    <a:pt x="30715" y="25289"/>
                  </a:lnTo>
                  <a:lnTo>
                    <a:pt x="30715" y="25240"/>
                  </a:lnTo>
                  <a:lnTo>
                    <a:pt x="30715" y="25230"/>
                  </a:lnTo>
                  <a:lnTo>
                    <a:pt x="30715" y="24890"/>
                  </a:lnTo>
                  <a:cubicBezTo>
                    <a:pt x="30705" y="24790"/>
                    <a:pt x="30705" y="24700"/>
                    <a:pt x="30695" y="24600"/>
                  </a:cubicBezTo>
                  <a:lnTo>
                    <a:pt x="30695" y="24470"/>
                  </a:lnTo>
                  <a:cubicBezTo>
                    <a:pt x="30675" y="24241"/>
                    <a:pt x="30665" y="23951"/>
                    <a:pt x="30665" y="23661"/>
                  </a:cubicBezTo>
                  <a:lnTo>
                    <a:pt x="30665" y="23391"/>
                  </a:lnTo>
                  <a:lnTo>
                    <a:pt x="30665" y="23282"/>
                  </a:lnTo>
                  <a:lnTo>
                    <a:pt x="30665" y="23242"/>
                  </a:lnTo>
                  <a:cubicBezTo>
                    <a:pt x="30665" y="23111"/>
                    <a:pt x="30675" y="22991"/>
                    <a:pt x="30675" y="22862"/>
                  </a:cubicBezTo>
                  <a:cubicBezTo>
                    <a:pt x="30675" y="22702"/>
                    <a:pt x="30685" y="22542"/>
                    <a:pt x="30695" y="22382"/>
                  </a:cubicBezTo>
                  <a:lnTo>
                    <a:pt x="30705" y="22362"/>
                  </a:lnTo>
                  <a:lnTo>
                    <a:pt x="30705" y="22352"/>
                  </a:lnTo>
                  <a:lnTo>
                    <a:pt x="30705" y="22332"/>
                  </a:lnTo>
                  <a:cubicBezTo>
                    <a:pt x="30705" y="22252"/>
                    <a:pt x="30715" y="22152"/>
                    <a:pt x="30715" y="22052"/>
                  </a:cubicBezTo>
                  <a:lnTo>
                    <a:pt x="30725" y="21943"/>
                  </a:lnTo>
                  <a:cubicBezTo>
                    <a:pt x="30725" y="21832"/>
                    <a:pt x="30735" y="21743"/>
                    <a:pt x="30735" y="21652"/>
                  </a:cubicBezTo>
                  <a:cubicBezTo>
                    <a:pt x="30745" y="21563"/>
                    <a:pt x="30755" y="21463"/>
                    <a:pt x="30765" y="21343"/>
                  </a:cubicBezTo>
                  <a:lnTo>
                    <a:pt x="30765" y="21263"/>
                  </a:lnTo>
                  <a:cubicBezTo>
                    <a:pt x="30775" y="21213"/>
                    <a:pt x="30775" y="21163"/>
                    <a:pt x="30775" y="21123"/>
                  </a:cubicBezTo>
                  <a:cubicBezTo>
                    <a:pt x="30785" y="21063"/>
                    <a:pt x="30785" y="21013"/>
                    <a:pt x="30785" y="20963"/>
                  </a:cubicBezTo>
                  <a:cubicBezTo>
                    <a:pt x="30795" y="20864"/>
                    <a:pt x="30805" y="20773"/>
                    <a:pt x="30805" y="20684"/>
                  </a:cubicBezTo>
                  <a:cubicBezTo>
                    <a:pt x="30805" y="20593"/>
                    <a:pt x="30805" y="20504"/>
                    <a:pt x="30795" y="20414"/>
                  </a:cubicBezTo>
                  <a:lnTo>
                    <a:pt x="30795" y="20404"/>
                  </a:lnTo>
                  <a:cubicBezTo>
                    <a:pt x="30785" y="20364"/>
                    <a:pt x="30785" y="20314"/>
                    <a:pt x="30775" y="20264"/>
                  </a:cubicBezTo>
                  <a:lnTo>
                    <a:pt x="30775" y="20234"/>
                  </a:lnTo>
                  <a:lnTo>
                    <a:pt x="30765" y="20204"/>
                  </a:lnTo>
                  <a:lnTo>
                    <a:pt x="30765" y="20184"/>
                  </a:lnTo>
                  <a:lnTo>
                    <a:pt x="30755" y="20164"/>
                  </a:lnTo>
                  <a:cubicBezTo>
                    <a:pt x="30755" y="20144"/>
                    <a:pt x="30755" y="20124"/>
                    <a:pt x="30745" y="20104"/>
                  </a:cubicBezTo>
                  <a:lnTo>
                    <a:pt x="30795" y="20074"/>
                  </a:lnTo>
                  <a:lnTo>
                    <a:pt x="30815" y="20054"/>
                  </a:lnTo>
                  <a:lnTo>
                    <a:pt x="30865" y="20034"/>
                  </a:lnTo>
                  <a:lnTo>
                    <a:pt x="30895" y="20014"/>
                  </a:lnTo>
                  <a:cubicBezTo>
                    <a:pt x="30915" y="20004"/>
                    <a:pt x="30945" y="19984"/>
                    <a:pt x="30965" y="19964"/>
                  </a:cubicBezTo>
                  <a:lnTo>
                    <a:pt x="30985" y="19954"/>
                  </a:lnTo>
                  <a:lnTo>
                    <a:pt x="31005" y="19944"/>
                  </a:lnTo>
                  <a:lnTo>
                    <a:pt x="31025" y="19934"/>
                  </a:lnTo>
                  <a:cubicBezTo>
                    <a:pt x="31144" y="19864"/>
                    <a:pt x="31255" y="19794"/>
                    <a:pt x="31375" y="19724"/>
                  </a:cubicBezTo>
                  <a:cubicBezTo>
                    <a:pt x="31495" y="19654"/>
                    <a:pt x="31634" y="19574"/>
                    <a:pt x="31784" y="19485"/>
                  </a:cubicBezTo>
                  <a:cubicBezTo>
                    <a:pt x="31824" y="19465"/>
                    <a:pt x="31874" y="19434"/>
                    <a:pt x="31914" y="19405"/>
                  </a:cubicBezTo>
                  <a:lnTo>
                    <a:pt x="31924" y="19405"/>
                  </a:lnTo>
                  <a:lnTo>
                    <a:pt x="31954" y="19385"/>
                  </a:lnTo>
                  <a:lnTo>
                    <a:pt x="31984" y="19365"/>
                  </a:lnTo>
                  <a:lnTo>
                    <a:pt x="31994" y="19354"/>
                  </a:lnTo>
                  <a:lnTo>
                    <a:pt x="32004" y="19354"/>
                  </a:lnTo>
                  <a:cubicBezTo>
                    <a:pt x="32074" y="19314"/>
                    <a:pt x="32144" y="19274"/>
                    <a:pt x="32204" y="19234"/>
                  </a:cubicBezTo>
                  <a:cubicBezTo>
                    <a:pt x="32274" y="19195"/>
                    <a:pt x="32354" y="19155"/>
                    <a:pt x="32423" y="19115"/>
                  </a:cubicBezTo>
                  <a:lnTo>
                    <a:pt x="32443" y="19095"/>
                  </a:lnTo>
                  <a:lnTo>
                    <a:pt x="32534" y="19055"/>
                  </a:lnTo>
                  <a:close/>
                  <a:moveTo>
                    <a:pt x="51718" y="24501"/>
                  </a:moveTo>
                  <a:cubicBezTo>
                    <a:pt x="51767" y="24510"/>
                    <a:pt x="51807" y="24521"/>
                    <a:pt x="51858" y="24530"/>
                  </a:cubicBezTo>
                  <a:cubicBezTo>
                    <a:pt x="51907" y="24580"/>
                    <a:pt x="51967" y="24620"/>
                    <a:pt x="52027" y="24660"/>
                  </a:cubicBezTo>
                  <a:cubicBezTo>
                    <a:pt x="52147" y="24740"/>
                    <a:pt x="52277" y="24810"/>
                    <a:pt x="52417" y="24860"/>
                  </a:cubicBezTo>
                  <a:cubicBezTo>
                    <a:pt x="52427" y="24870"/>
                    <a:pt x="52447" y="24880"/>
                    <a:pt x="52457" y="24890"/>
                  </a:cubicBezTo>
                  <a:cubicBezTo>
                    <a:pt x="52517" y="24930"/>
                    <a:pt x="52587" y="24960"/>
                    <a:pt x="52647" y="24980"/>
                  </a:cubicBezTo>
                  <a:cubicBezTo>
                    <a:pt x="52677" y="25000"/>
                    <a:pt x="52717" y="25010"/>
                    <a:pt x="52747" y="25030"/>
                  </a:cubicBezTo>
                  <a:cubicBezTo>
                    <a:pt x="52777" y="25050"/>
                    <a:pt x="52807" y="25070"/>
                    <a:pt x="52847" y="25100"/>
                  </a:cubicBezTo>
                  <a:cubicBezTo>
                    <a:pt x="52906" y="25140"/>
                    <a:pt x="52977" y="25170"/>
                    <a:pt x="53057" y="25200"/>
                  </a:cubicBezTo>
                  <a:cubicBezTo>
                    <a:pt x="53186" y="25250"/>
                    <a:pt x="53326" y="25300"/>
                    <a:pt x="53456" y="25349"/>
                  </a:cubicBezTo>
                  <a:cubicBezTo>
                    <a:pt x="53516" y="25369"/>
                    <a:pt x="53576" y="25389"/>
                    <a:pt x="53636" y="25400"/>
                  </a:cubicBezTo>
                  <a:cubicBezTo>
                    <a:pt x="53656" y="25409"/>
                    <a:pt x="53686" y="25420"/>
                    <a:pt x="53706" y="25420"/>
                  </a:cubicBezTo>
                  <a:cubicBezTo>
                    <a:pt x="53786" y="25460"/>
                    <a:pt x="53856" y="25500"/>
                    <a:pt x="53926" y="25540"/>
                  </a:cubicBezTo>
                  <a:lnTo>
                    <a:pt x="53916" y="25540"/>
                  </a:lnTo>
                  <a:cubicBezTo>
                    <a:pt x="53876" y="25560"/>
                    <a:pt x="53826" y="25580"/>
                    <a:pt x="53776" y="25589"/>
                  </a:cubicBezTo>
                  <a:lnTo>
                    <a:pt x="53626" y="25649"/>
                  </a:lnTo>
                  <a:cubicBezTo>
                    <a:pt x="53536" y="25689"/>
                    <a:pt x="53436" y="25729"/>
                    <a:pt x="53356" y="25769"/>
                  </a:cubicBezTo>
                  <a:cubicBezTo>
                    <a:pt x="53266" y="25819"/>
                    <a:pt x="53177" y="25869"/>
                    <a:pt x="53097" y="25919"/>
                  </a:cubicBezTo>
                  <a:cubicBezTo>
                    <a:pt x="52997" y="25979"/>
                    <a:pt x="52906" y="26039"/>
                    <a:pt x="52827" y="26099"/>
                  </a:cubicBezTo>
                  <a:cubicBezTo>
                    <a:pt x="52737" y="26159"/>
                    <a:pt x="52657" y="26229"/>
                    <a:pt x="52567" y="26299"/>
                  </a:cubicBezTo>
                  <a:cubicBezTo>
                    <a:pt x="52487" y="26359"/>
                    <a:pt x="52417" y="26429"/>
                    <a:pt x="52337" y="26488"/>
                  </a:cubicBezTo>
                  <a:cubicBezTo>
                    <a:pt x="52297" y="26528"/>
                    <a:pt x="52257" y="26568"/>
                    <a:pt x="52217" y="26599"/>
                  </a:cubicBezTo>
                  <a:cubicBezTo>
                    <a:pt x="52177" y="26639"/>
                    <a:pt x="52147" y="26679"/>
                    <a:pt x="52107" y="26719"/>
                  </a:cubicBezTo>
                  <a:cubicBezTo>
                    <a:pt x="52038" y="26799"/>
                    <a:pt x="51978" y="26888"/>
                    <a:pt x="51918" y="26978"/>
                  </a:cubicBezTo>
                  <a:cubicBezTo>
                    <a:pt x="51867" y="27068"/>
                    <a:pt x="51807" y="27168"/>
                    <a:pt x="51758" y="27258"/>
                  </a:cubicBezTo>
                  <a:cubicBezTo>
                    <a:pt x="51707" y="27338"/>
                    <a:pt x="51658" y="27428"/>
                    <a:pt x="51608" y="27518"/>
                  </a:cubicBezTo>
                  <a:cubicBezTo>
                    <a:pt x="51548" y="27618"/>
                    <a:pt x="51498" y="27707"/>
                    <a:pt x="51458" y="27818"/>
                  </a:cubicBezTo>
                  <a:cubicBezTo>
                    <a:pt x="51418" y="27907"/>
                    <a:pt x="51378" y="28007"/>
                    <a:pt x="51348" y="28107"/>
                  </a:cubicBezTo>
                  <a:cubicBezTo>
                    <a:pt x="51318" y="28207"/>
                    <a:pt x="51288" y="28307"/>
                    <a:pt x="51258" y="28417"/>
                  </a:cubicBezTo>
                  <a:cubicBezTo>
                    <a:pt x="51208" y="28617"/>
                    <a:pt x="51198" y="28837"/>
                    <a:pt x="51198" y="29046"/>
                  </a:cubicBezTo>
                  <a:cubicBezTo>
                    <a:pt x="51198" y="29246"/>
                    <a:pt x="51198" y="29456"/>
                    <a:pt x="51218" y="29666"/>
                  </a:cubicBezTo>
                  <a:cubicBezTo>
                    <a:pt x="51218" y="29726"/>
                    <a:pt x="51228" y="29786"/>
                    <a:pt x="51228" y="29846"/>
                  </a:cubicBezTo>
                  <a:cubicBezTo>
                    <a:pt x="51238" y="29886"/>
                    <a:pt x="51238" y="29926"/>
                    <a:pt x="51248" y="29966"/>
                  </a:cubicBezTo>
                  <a:cubicBezTo>
                    <a:pt x="51248" y="29986"/>
                    <a:pt x="51258" y="30016"/>
                    <a:pt x="51258" y="30036"/>
                  </a:cubicBezTo>
                  <a:cubicBezTo>
                    <a:pt x="51268" y="30056"/>
                    <a:pt x="51268" y="30076"/>
                    <a:pt x="51278" y="30106"/>
                  </a:cubicBezTo>
                  <a:cubicBezTo>
                    <a:pt x="51108" y="30016"/>
                    <a:pt x="50928" y="29946"/>
                    <a:pt x="50759" y="29856"/>
                  </a:cubicBezTo>
                  <a:cubicBezTo>
                    <a:pt x="50668" y="29816"/>
                    <a:pt x="50588" y="29766"/>
                    <a:pt x="50499" y="29726"/>
                  </a:cubicBezTo>
                  <a:cubicBezTo>
                    <a:pt x="50409" y="29686"/>
                    <a:pt x="50319" y="29656"/>
                    <a:pt x="50229" y="29616"/>
                  </a:cubicBezTo>
                  <a:cubicBezTo>
                    <a:pt x="50059" y="29536"/>
                    <a:pt x="49899" y="29466"/>
                    <a:pt x="49729" y="29386"/>
                  </a:cubicBezTo>
                  <a:lnTo>
                    <a:pt x="49580" y="29326"/>
                  </a:lnTo>
                  <a:cubicBezTo>
                    <a:pt x="49580" y="29297"/>
                    <a:pt x="49560" y="29266"/>
                    <a:pt x="49540" y="29257"/>
                  </a:cubicBezTo>
                  <a:lnTo>
                    <a:pt x="49529" y="29257"/>
                  </a:lnTo>
                  <a:cubicBezTo>
                    <a:pt x="49509" y="29226"/>
                    <a:pt x="49500" y="29206"/>
                    <a:pt x="49480" y="29186"/>
                  </a:cubicBezTo>
                  <a:cubicBezTo>
                    <a:pt x="49460" y="29146"/>
                    <a:pt x="49440" y="29117"/>
                    <a:pt x="49420" y="29077"/>
                  </a:cubicBezTo>
                  <a:cubicBezTo>
                    <a:pt x="49380" y="29017"/>
                    <a:pt x="49349" y="28946"/>
                    <a:pt x="49320" y="28887"/>
                  </a:cubicBezTo>
                  <a:lnTo>
                    <a:pt x="49229" y="28647"/>
                  </a:lnTo>
                  <a:lnTo>
                    <a:pt x="49170" y="28377"/>
                  </a:lnTo>
                  <a:cubicBezTo>
                    <a:pt x="49130" y="28207"/>
                    <a:pt x="49100" y="28047"/>
                    <a:pt x="49070" y="27867"/>
                  </a:cubicBezTo>
                  <a:cubicBezTo>
                    <a:pt x="49060" y="27818"/>
                    <a:pt x="49060" y="27767"/>
                    <a:pt x="49060" y="27718"/>
                  </a:cubicBezTo>
                  <a:lnTo>
                    <a:pt x="49060" y="27558"/>
                  </a:lnTo>
                  <a:cubicBezTo>
                    <a:pt x="49060" y="27448"/>
                    <a:pt x="49060" y="27338"/>
                    <a:pt x="49070" y="27228"/>
                  </a:cubicBezTo>
                  <a:cubicBezTo>
                    <a:pt x="49090" y="27088"/>
                    <a:pt x="49130" y="26948"/>
                    <a:pt x="49160" y="26819"/>
                  </a:cubicBezTo>
                  <a:cubicBezTo>
                    <a:pt x="49180" y="26739"/>
                    <a:pt x="49200" y="26668"/>
                    <a:pt x="49220" y="26588"/>
                  </a:cubicBezTo>
                  <a:lnTo>
                    <a:pt x="49280" y="26409"/>
                  </a:lnTo>
                  <a:cubicBezTo>
                    <a:pt x="49320" y="26339"/>
                    <a:pt x="49349" y="26269"/>
                    <a:pt x="49389" y="26209"/>
                  </a:cubicBezTo>
                  <a:cubicBezTo>
                    <a:pt x="49429" y="26149"/>
                    <a:pt x="49469" y="26079"/>
                    <a:pt x="49509" y="26019"/>
                  </a:cubicBezTo>
                  <a:cubicBezTo>
                    <a:pt x="49600" y="25899"/>
                    <a:pt x="49689" y="25769"/>
                    <a:pt x="49779" y="25649"/>
                  </a:cubicBezTo>
                  <a:cubicBezTo>
                    <a:pt x="49819" y="25600"/>
                    <a:pt x="49859" y="25549"/>
                    <a:pt x="49899" y="25509"/>
                  </a:cubicBezTo>
                  <a:cubicBezTo>
                    <a:pt x="49939" y="25449"/>
                    <a:pt x="49989" y="25389"/>
                    <a:pt x="50029" y="25340"/>
                  </a:cubicBezTo>
                  <a:cubicBezTo>
                    <a:pt x="50129" y="25230"/>
                    <a:pt x="50219" y="25130"/>
                    <a:pt x="50329" y="25030"/>
                  </a:cubicBezTo>
                  <a:cubicBezTo>
                    <a:pt x="50409" y="24970"/>
                    <a:pt x="50499" y="24910"/>
                    <a:pt x="50579" y="24850"/>
                  </a:cubicBezTo>
                  <a:cubicBezTo>
                    <a:pt x="50628" y="24820"/>
                    <a:pt x="50679" y="24800"/>
                    <a:pt x="50728" y="24770"/>
                  </a:cubicBezTo>
                  <a:cubicBezTo>
                    <a:pt x="50779" y="24740"/>
                    <a:pt x="50828" y="24720"/>
                    <a:pt x="50879" y="24700"/>
                  </a:cubicBezTo>
                  <a:cubicBezTo>
                    <a:pt x="50928" y="24680"/>
                    <a:pt x="50968" y="24660"/>
                    <a:pt x="51008" y="24650"/>
                  </a:cubicBezTo>
                  <a:cubicBezTo>
                    <a:pt x="51078" y="24620"/>
                    <a:pt x="51138" y="24600"/>
                    <a:pt x="51198" y="24580"/>
                  </a:cubicBezTo>
                  <a:cubicBezTo>
                    <a:pt x="51248" y="24570"/>
                    <a:pt x="51288" y="24550"/>
                    <a:pt x="51338" y="24541"/>
                  </a:cubicBezTo>
                  <a:cubicBezTo>
                    <a:pt x="51398" y="24530"/>
                    <a:pt x="51458" y="24510"/>
                    <a:pt x="51508" y="24510"/>
                  </a:cubicBezTo>
                  <a:cubicBezTo>
                    <a:pt x="51578" y="24501"/>
                    <a:pt x="51647" y="24501"/>
                    <a:pt x="51718" y="24501"/>
                  </a:cubicBezTo>
                  <a:close/>
                  <a:moveTo>
                    <a:pt x="54176" y="25669"/>
                  </a:moveTo>
                  <a:cubicBezTo>
                    <a:pt x="54185" y="25669"/>
                    <a:pt x="54196" y="25669"/>
                    <a:pt x="54205" y="25680"/>
                  </a:cubicBezTo>
                  <a:cubicBezTo>
                    <a:pt x="54316" y="25729"/>
                    <a:pt x="54436" y="25769"/>
                    <a:pt x="54545" y="25799"/>
                  </a:cubicBezTo>
                  <a:cubicBezTo>
                    <a:pt x="54505" y="25819"/>
                    <a:pt x="54476" y="25829"/>
                    <a:pt x="54436" y="25849"/>
                  </a:cubicBezTo>
                  <a:cubicBezTo>
                    <a:pt x="54276" y="25919"/>
                    <a:pt x="54125" y="25999"/>
                    <a:pt x="53986" y="26099"/>
                  </a:cubicBezTo>
                  <a:cubicBezTo>
                    <a:pt x="53926" y="26139"/>
                    <a:pt x="53856" y="26189"/>
                    <a:pt x="53796" y="26229"/>
                  </a:cubicBezTo>
                  <a:cubicBezTo>
                    <a:pt x="53726" y="26289"/>
                    <a:pt x="53646" y="26339"/>
                    <a:pt x="53586" y="26399"/>
                  </a:cubicBezTo>
                  <a:cubicBezTo>
                    <a:pt x="53516" y="26449"/>
                    <a:pt x="53446" y="26508"/>
                    <a:pt x="53386" y="26568"/>
                  </a:cubicBezTo>
                  <a:cubicBezTo>
                    <a:pt x="53336" y="26628"/>
                    <a:pt x="53286" y="26679"/>
                    <a:pt x="53237" y="26739"/>
                  </a:cubicBezTo>
                  <a:cubicBezTo>
                    <a:pt x="53166" y="26808"/>
                    <a:pt x="53106" y="26879"/>
                    <a:pt x="53046" y="26948"/>
                  </a:cubicBezTo>
                  <a:cubicBezTo>
                    <a:pt x="53026" y="26978"/>
                    <a:pt x="53006" y="26998"/>
                    <a:pt x="52977" y="27028"/>
                  </a:cubicBezTo>
                  <a:lnTo>
                    <a:pt x="52886" y="27148"/>
                  </a:lnTo>
                  <a:lnTo>
                    <a:pt x="52797" y="27268"/>
                  </a:lnTo>
                  <a:cubicBezTo>
                    <a:pt x="52767" y="27308"/>
                    <a:pt x="52747" y="27338"/>
                    <a:pt x="52727" y="27378"/>
                  </a:cubicBezTo>
                  <a:cubicBezTo>
                    <a:pt x="52687" y="27448"/>
                    <a:pt x="52637" y="27518"/>
                    <a:pt x="52597" y="27588"/>
                  </a:cubicBezTo>
                  <a:cubicBezTo>
                    <a:pt x="52577" y="27618"/>
                    <a:pt x="52567" y="27658"/>
                    <a:pt x="52547" y="27688"/>
                  </a:cubicBezTo>
                  <a:cubicBezTo>
                    <a:pt x="52527" y="27727"/>
                    <a:pt x="52507" y="27758"/>
                    <a:pt x="52497" y="27787"/>
                  </a:cubicBezTo>
                  <a:cubicBezTo>
                    <a:pt x="52447" y="27887"/>
                    <a:pt x="52407" y="27978"/>
                    <a:pt x="52367" y="28067"/>
                  </a:cubicBezTo>
                  <a:cubicBezTo>
                    <a:pt x="52337" y="28147"/>
                    <a:pt x="52297" y="28227"/>
                    <a:pt x="52267" y="28307"/>
                  </a:cubicBezTo>
                  <a:cubicBezTo>
                    <a:pt x="52247" y="28347"/>
                    <a:pt x="52237" y="28387"/>
                    <a:pt x="52227" y="28427"/>
                  </a:cubicBezTo>
                  <a:cubicBezTo>
                    <a:pt x="52217" y="28457"/>
                    <a:pt x="52207" y="28497"/>
                    <a:pt x="52197" y="28527"/>
                  </a:cubicBezTo>
                  <a:cubicBezTo>
                    <a:pt x="52177" y="28607"/>
                    <a:pt x="52157" y="28687"/>
                    <a:pt x="52137" y="28777"/>
                  </a:cubicBezTo>
                  <a:cubicBezTo>
                    <a:pt x="52118" y="28857"/>
                    <a:pt x="52107" y="28946"/>
                    <a:pt x="52087" y="29037"/>
                  </a:cubicBezTo>
                  <a:cubicBezTo>
                    <a:pt x="52078" y="29126"/>
                    <a:pt x="52058" y="29217"/>
                    <a:pt x="52047" y="29306"/>
                  </a:cubicBezTo>
                  <a:cubicBezTo>
                    <a:pt x="52038" y="29406"/>
                    <a:pt x="52027" y="29516"/>
                    <a:pt x="52007" y="29616"/>
                  </a:cubicBezTo>
                  <a:cubicBezTo>
                    <a:pt x="51987" y="29796"/>
                    <a:pt x="51978" y="29986"/>
                    <a:pt x="51978" y="30176"/>
                  </a:cubicBezTo>
                  <a:cubicBezTo>
                    <a:pt x="51967" y="30245"/>
                    <a:pt x="51967" y="30325"/>
                    <a:pt x="51967" y="30396"/>
                  </a:cubicBezTo>
                  <a:cubicBezTo>
                    <a:pt x="51887" y="30376"/>
                    <a:pt x="51807" y="30356"/>
                    <a:pt x="51738" y="30325"/>
                  </a:cubicBezTo>
                  <a:cubicBezTo>
                    <a:pt x="51678" y="30296"/>
                    <a:pt x="51618" y="30265"/>
                    <a:pt x="51548" y="30236"/>
                  </a:cubicBezTo>
                  <a:cubicBezTo>
                    <a:pt x="51538" y="30205"/>
                    <a:pt x="51528" y="30185"/>
                    <a:pt x="51508" y="30156"/>
                  </a:cubicBezTo>
                  <a:lnTo>
                    <a:pt x="51478" y="30036"/>
                  </a:lnTo>
                  <a:lnTo>
                    <a:pt x="51448" y="29916"/>
                  </a:lnTo>
                  <a:cubicBezTo>
                    <a:pt x="51438" y="29826"/>
                    <a:pt x="51428" y="29726"/>
                    <a:pt x="51428" y="29636"/>
                  </a:cubicBezTo>
                  <a:lnTo>
                    <a:pt x="51428" y="29317"/>
                  </a:lnTo>
                  <a:cubicBezTo>
                    <a:pt x="51418" y="29106"/>
                    <a:pt x="51418" y="28887"/>
                    <a:pt x="51438" y="28677"/>
                  </a:cubicBezTo>
                  <a:lnTo>
                    <a:pt x="51438" y="28667"/>
                  </a:lnTo>
                  <a:lnTo>
                    <a:pt x="51468" y="28487"/>
                  </a:lnTo>
                  <a:cubicBezTo>
                    <a:pt x="51488" y="28417"/>
                    <a:pt x="51508" y="28337"/>
                    <a:pt x="51528" y="28267"/>
                  </a:cubicBezTo>
                  <a:cubicBezTo>
                    <a:pt x="51568" y="28127"/>
                    <a:pt x="51608" y="27998"/>
                    <a:pt x="51658" y="27867"/>
                  </a:cubicBezTo>
                  <a:cubicBezTo>
                    <a:pt x="51738" y="27698"/>
                    <a:pt x="51838" y="27528"/>
                    <a:pt x="51927" y="27368"/>
                  </a:cubicBezTo>
                  <a:cubicBezTo>
                    <a:pt x="51978" y="27278"/>
                    <a:pt x="52018" y="27198"/>
                    <a:pt x="52067" y="27118"/>
                  </a:cubicBezTo>
                  <a:cubicBezTo>
                    <a:pt x="52118" y="27038"/>
                    <a:pt x="52167" y="26959"/>
                    <a:pt x="52217" y="26888"/>
                  </a:cubicBezTo>
                  <a:cubicBezTo>
                    <a:pt x="52267" y="26828"/>
                    <a:pt x="52307" y="26779"/>
                    <a:pt x="52357" y="26728"/>
                  </a:cubicBezTo>
                  <a:cubicBezTo>
                    <a:pt x="52407" y="26679"/>
                    <a:pt x="52467" y="26628"/>
                    <a:pt x="52517" y="26579"/>
                  </a:cubicBezTo>
                  <a:lnTo>
                    <a:pt x="52847" y="26309"/>
                  </a:lnTo>
                  <a:cubicBezTo>
                    <a:pt x="52957" y="26229"/>
                    <a:pt x="53077" y="26149"/>
                    <a:pt x="53186" y="26079"/>
                  </a:cubicBezTo>
                  <a:cubicBezTo>
                    <a:pt x="53297" y="26009"/>
                    <a:pt x="53416" y="25939"/>
                    <a:pt x="53526" y="25889"/>
                  </a:cubicBezTo>
                  <a:cubicBezTo>
                    <a:pt x="53586" y="25869"/>
                    <a:pt x="53646" y="25849"/>
                    <a:pt x="53696" y="25829"/>
                  </a:cubicBezTo>
                  <a:cubicBezTo>
                    <a:pt x="53756" y="25799"/>
                    <a:pt x="53826" y="25779"/>
                    <a:pt x="53886" y="25760"/>
                  </a:cubicBezTo>
                  <a:lnTo>
                    <a:pt x="54065" y="25700"/>
                  </a:lnTo>
                  <a:cubicBezTo>
                    <a:pt x="54105" y="25689"/>
                    <a:pt x="54145" y="25680"/>
                    <a:pt x="54176" y="25669"/>
                  </a:cubicBezTo>
                  <a:close/>
                  <a:moveTo>
                    <a:pt x="45043" y="8463"/>
                  </a:moveTo>
                  <a:cubicBezTo>
                    <a:pt x="45033" y="8534"/>
                    <a:pt x="45033" y="8623"/>
                    <a:pt x="45043" y="8774"/>
                  </a:cubicBezTo>
                  <a:cubicBezTo>
                    <a:pt x="45043" y="8973"/>
                    <a:pt x="45053" y="9163"/>
                    <a:pt x="45063" y="9353"/>
                  </a:cubicBezTo>
                  <a:cubicBezTo>
                    <a:pt x="45063" y="9433"/>
                    <a:pt x="45073" y="9513"/>
                    <a:pt x="45073" y="9593"/>
                  </a:cubicBezTo>
                  <a:lnTo>
                    <a:pt x="45073" y="9602"/>
                  </a:lnTo>
                  <a:cubicBezTo>
                    <a:pt x="45093" y="9902"/>
                    <a:pt x="45113" y="10202"/>
                    <a:pt x="45113" y="10512"/>
                  </a:cubicBezTo>
                  <a:lnTo>
                    <a:pt x="45113" y="10642"/>
                  </a:lnTo>
                  <a:cubicBezTo>
                    <a:pt x="45113" y="10801"/>
                    <a:pt x="45113" y="10961"/>
                    <a:pt x="45123" y="11121"/>
                  </a:cubicBezTo>
                  <a:cubicBezTo>
                    <a:pt x="45123" y="11201"/>
                    <a:pt x="45133" y="11291"/>
                    <a:pt x="45133" y="11381"/>
                  </a:cubicBezTo>
                  <a:cubicBezTo>
                    <a:pt x="45143" y="11481"/>
                    <a:pt x="45143" y="11581"/>
                    <a:pt x="45153" y="11681"/>
                  </a:cubicBezTo>
                  <a:lnTo>
                    <a:pt x="45153" y="12151"/>
                  </a:lnTo>
                  <a:lnTo>
                    <a:pt x="45143" y="12251"/>
                  </a:lnTo>
                  <a:lnTo>
                    <a:pt x="45143" y="12490"/>
                  </a:lnTo>
                  <a:lnTo>
                    <a:pt x="45143" y="12510"/>
                  </a:lnTo>
                  <a:lnTo>
                    <a:pt x="45143" y="12540"/>
                  </a:lnTo>
                  <a:cubicBezTo>
                    <a:pt x="45143" y="12630"/>
                    <a:pt x="45133" y="12710"/>
                    <a:pt x="45133" y="12800"/>
                  </a:cubicBezTo>
                  <a:cubicBezTo>
                    <a:pt x="45133" y="13000"/>
                    <a:pt x="45123" y="13210"/>
                    <a:pt x="45123" y="13370"/>
                  </a:cubicBezTo>
                  <a:lnTo>
                    <a:pt x="45123" y="13379"/>
                  </a:lnTo>
                  <a:lnTo>
                    <a:pt x="45123" y="13390"/>
                  </a:lnTo>
                  <a:cubicBezTo>
                    <a:pt x="45123" y="13570"/>
                    <a:pt x="45113" y="13749"/>
                    <a:pt x="45113" y="13929"/>
                  </a:cubicBezTo>
                  <a:lnTo>
                    <a:pt x="45113" y="13949"/>
                  </a:lnTo>
                  <a:lnTo>
                    <a:pt x="45113" y="13959"/>
                  </a:lnTo>
                  <a:lnTo>
                    <a:pt x="45113" y="14509"/>
                  </a:lnTo>
                  <a:cubicBezTo>
                    <a:pt x="45113" y="14669"/>
                    <a:pt x="45123" y="14829"/>
                    <a:pt x="45123" y="14968"/>
                  </a:cubicBezTo>
                  <a:lnTo>
                    <a:pt x="45123" y="14978"/>
                  </a:lnTo>
                  <a:lnTo>
                    <a:pt x="45133" y="15068"/>
                  </a:lnTo>
                  <a:cubicBezTo>
                    <a:pt x="45153" y="15468"/>
                    <a:pt x="45163" y="15837"/>
                    <a:pt x="45153" y="16207"/>
                  </a:cubicBezTo>
                  <a:cubicBezTo>
                    <a:pt x="45143" y="16557"/>
                    <a:pt x="45133" y="16927"/>
                    <a:pt x="45103" y="17316"/>
                  </a:cubicBezTo>
                  <a:lnTo>
                    <a:pt x="45093" y="17336"/>
                  </a:lnTo>
                  <a:lnTo>
                    <a:pt x="45093" y="17346"/>
                  </a:lnTo>
                  <a:lnTo>
                    <a:pt x="45093" y="17356"/>
                  </a:lnTo>
                  <a:cubicBezTo>
                    <a:pt x="45083" y="17506"/>
                    <a:pt x="45073" y="17686"/>
                    <a:pt x="45053" y="17866"/>
                  </a:cubicBezTo>
                  <a:cubicBezTo>
                    <a:pt x="45053" y="18006"/>
                    <a:pt x="45043" y="18155"/>
                    <a:pt x="45033" y="18306"/>
                  </a:cubicBezTo>
                  <a:lnTo>
                    <a:pt x="45033" y="18415"/>
                  </a:lnTo>
                  <a:cubicBezTo>
                    <a:pt x="45023" y="18525"/>
                    <a:pt x="45023" y="18625"/>
                    <a:pt x="45013" y="18725"/>
                  </a:cubicBezTo>
                  <a:lnTo>
                    <a:pt x="45013" y="18735"/>
                  </a:lnTo>
                  <a:cubicBezTo>
                    <a:pt x="45003" y="19015"/>
                    <a:pt x="44983" y="19294"/>
                    <a:pt x="44983" y="19565"/>
                  </a:cubicBezTo>
                  <a:cubicBezTo>
                    <a:pt x="44973" y="19764"/>
                    <a:pt x="44983" y="19964"/>
                    <a:pt x="44993" y="20134"/>
                  </a:cubicBezTo>
                  <a:cubicBezTo>
                    <a:pt x="44993" y="20304"/>
                    <a:pt x="45003" y="20493"/>
                    <a:pt x="45003" y="20684"/>
                  </a:cubicBezTo>
                  <a:lnTo>
                    <a:pt x="45003" y="21083"/>
                  </a:lnTo>
                  <a:lnTo>
                    <a:pt x="45003" y="21123"/>
                  </a:lnTo>
                  <a:lnTo>
                    <a:pt x="45003" y="21792"/>
                  </a:lnTo>
                  <a:cubicBezTo>
                    <a:pt x="45013" y="21932"/>
                    <a:pt x="45013" y="22092"/>
                    <a:pt x="45023" y="22252"/>
                  </a:cubicBezTo>
                  <a:lnTo>
                    <a:pt x="45023" y="22262"/>
                  </a:lnTo>
                  <a:lnTo>
                    <a:pt x="45023" y="22272"/>
                  </a:lnTo>
                  <a:lnTo>
                    <a:pt x="45023" y="22342"/>
                  </a:lnTo>
                  <a:cubicBezTo>
                    <a:pt x="45033" y="22502"/>
                    <a:pt x="45033" y="22672"/>
                    <a:pt x="45033" y="22862"/>
                  </a:cubicBezTo>
                  <a:lnTo>
                    <a:pt x="45033" y="23002"/>
                  </a:lnTo>
                  <a:cubicBezTo>
                    <a:pt x="45033" y="23302"/>
                    <a:pt x="45033" y="23621"/>
                    <a:pt x="45043" y="23931"/>
                  </a:cubicBezTo>
                  <a:cubicBezTo>
                    <a:pt x="45043" y="24081"/>
                    <a:pt x="45043" y="24230"/>
                    <a:pt x="45053" y="24370"/>
                  </a:cubicBezTo>
                  <a:lnTo>
                    <a:pt x="45053" y="24461"/>
                  </a:lnTo>
                  <a:cubicBezTo>
                    <a:pt x="45063" y="24640"/>
                    <a:pt x="45063" y="24820"/>
                    <a:pt x="45063" y="24990"/>
                  </a:cubicBezTo>
                  <a:lnTo>
                    <a:pt x="45063" y="25210"/>
                  </a:lnTo>
                  <a:lnTo>
                    <a:pt x="45063" y="25250"/>
                  </a:lnTo>
                  <a:lnTo>
                    <a:pt x="45063" y="25540"/>
                  </a:lnTo>
                  <a:lnTo>
                    <a:pt x="45063" y="25760"/>
                  </a:lnTo>
                  <a:lnTo>
                    <a:pt x="45063" y="25769"/>
                  </a:lnTo>
                  <a:lnTo>
                    <a:pt x="45063" y="25789"/>
                  </a:lnTo>
                  <a:lnTo>
                    <a:pt x="45063" y="25799"/>
                  </a:lnTo>
                  <a:cubicBezTo>
                    <a:pt x="45063" y="25889"/>
                    <a:pt x="45073" y="25979"/>
                    <a:pt x="45073" y="26079"/>
                  </a:cubicBezTo>
                  <a:lnTo>
                    <a:pt x="45073" y="26089"/>
                  </a:lnTo>
                  <a:lnTo>
                    <a:pt x="45073" y="26099"/>
                  </a:lnTo>
                  <a:cubicBezTo>
                    <a:pt x="45063" y="26109"/>
                    <a:pt x="45063" y="26119"/>
                    <a:pt x="45063" y="26129"/>
                  </a:cubicBezTo>
                  <a:lnTo>
                    <a:pt x="45053" y="26159"/>
                  </a:lnTo>
                  <a:lnTo>
                    <a:pt x="45053" y="26169"/>
                  </a:lnTo>
                  <a:cubicBezTo>
                    <a:pt x="45043" y="26199"/>
                    <a:pt x="45043" y="26239"/>
                    <a:pt x="45043" y="26269"/>
                  </a:cubicBezTo>
                  <a:lnTo>
                    <a:pt x="45033" y="26279"/>
                  </a:lnTo>
                  <a:lnTo>
                    <a:pt x="45033" y="26349"/>
                  </a:lnTo>
                  <a:cubicBezTo>
                    <a:pt x="45033" y="26359"/>
                    <a:pt x="45023" y="26379"/>
                    <a:pt x="45023" y="26399"/>
                  </a:cubicBezTo>
                  <a:lnTo>
                    <a:pt x="45003" y="26419"/>
                  </a:lnTo>
                  <a:lnTo>
                    <a:pt x="44993" y="26419"/>
                  </a:lnTo>
                  <a:cubicBezTo>
                    <a:pt x="44953" y="26449"/>
                    <a:pt x="44903" y="26499"/>
                    <a:pt x="44844" y="26528"/>
                  </a:cubicBezTo>
                  <a:cubicBezTo>
                    <a:pt x="44764" y="26579"/>
                    <a:pt x="44704" y="26619"/>
                    <a:pt x="44633" y="26659"/>
                  </a:cubicBezTo>
                  <a:cubicBezTo>
                    <a:pt x="44544" y="26708"/>
                    <a:pt x="44453" y="26759"/>
                    <a:pt x="44374" y="26799"/>
                  </a:cubicBezTo>
                  <a:lnTo>
                    <a:pt x="44364" y="26799"/>
                  </a:lnTo>
                  <a:lnTo>
                    <a:pt x="44344" y="26808"/>
                  </a:lnTo>
                  <a:cubicBezTo>
                    <a:pt x="44294" y="26839"/>
                    <a:pt x="44234" y="26868"/>
                    <a:pt x="44184" y="26899"/>
                  </a:cubicBezTo>
                  <a:lnTo>
                    <a:pt x="44134" y="26928"/>
                  </a:lnTo>
                  <a:lnTo>
                    <a:pt x="44124" y="26928"/>
                  </a:lnTo>
                  <a:cubicBezTo>
                    <a:pt x="44074" y="26959"/>
                    <a:pt x="44004" y="26988"/>
                    <a:pt x="43944" y="27028"/>
                  </a:cubicBezTo>
                  <a:lnTo>
                    <a:pt x="43914" y="27038"/>
                  </a:lnTo>
                  <a:lnTo>
                    <a:pt x="43904" y="27048"/>
                  </a:lnTo>
                  <a:cubicBezTo>
                    <a:pt x="43844" y="27078"/>
                    <a:pt x="43774" y="27118"/>
                    <a:pt x="43714" y="27158"/>
                  </a:cubicBezTo>
                  <a:cubicBezTo>
                    <a:pt x="43554" y="27238"/>
                    <a:pt x="43385" y="27338"/>
                    <a:pt x="43205" y="27448"/>
                  </a:cubicBezTo>
                  <a:lnTo>
                    <a:pt x="43075" y="27528"/>
                  </a:lnTo>
                  <a:lnTo>
                    <a:pt x="43015" y="27568"/>
                  </a:lnTo>
                  <a:cubicBezTo>
                    <a:pt x="42925" y="27618"/>
                    <a:pt x="42835" y="27678"/>
                    <a:pt x="42745" y="27727"/>
                  </a:cubicBezTo>
                  <a:lnTo>
                    <a:pt x="42735" y="27738"/>
                  </a:lnTo>
                  <a:lnTo>
                    <a:pt x="42725" y="27747"/>
                  </a:lnTo>
                  <a:cubicBezTo>
                    <a:pt x="42555" y="27847"/>
                    <a:pt x="42395" y="27947"/>
                    <a:pt x="42235" y="28047"/>
                  </a:cubicBezTo>
                  <a:cubicBezTo>
                    <a:pt x="42155" y="28087"/>
                    <a:pt x="42086" y="28138"/>
                    <a:pt x="42015" y="28187"/>
                  </a:cubicBezTo>
                  <a:lnTo>
                    <a:pt x="41995" y="28197"/>
                  </a:lnTo>
                  <a:cubicBezTo>
                    <a:pt x="41926" y="28247"/>
                    <a:pt x="41846" y="28297"/>
                    <a:pt x="41766" y="28347"/>
                  </a:cubicBezTo>
                  <a:lnTo>
                    <a:pt x="41686" y="28397"/>
                  </a:lnTo>
                  <a:lnTo>
                    <a:pt x="41676" y="28407"/>
                  </a:lnTo>
                  <a:cubicBezTo>
                    <a:pt x="41576" y="28467"/>
                    <a:pt x="41436" y="28557"/>
                    <a:pt x="41306" y="28637"/>
                  </a:cubicBezTo>
                  <a:cubicBezTo>
                    <a:pt x="41196" y="28717"/>
                    <a:pt x="41087" y="28787"/>
                    <a:pt x="40976" y="28867"/>
                  </a:cubicBezTo>
                  <a:lnTo>
                    <a:pt x="40956" y="28877"/>
                  </a:lnTo>
                  <a:cubicBezTo>
                    <a:pt x="40727" y="29026"/>
                    <a:pt x="40547" y="29157"/>
                    <a:pt x="40357" y="29277"/>
                  </a:cubicBezTo>
                  <a:cubicBezTo>
                    <a:pt x="40277" y="29326"/>
                    <a:pt x="40197" y="29377"/>
                    <a:pt x="40107" y="29436"/>
                  </a:cubicBezTo>
                  <a:lnTo>
                    <a:pt x="39897" y="29556"/>
                  </a:lnTo>
                  <a:lnTo>
                    <a:pt x="39817" y="29616"/>
                  </a:lnTo>
                  <a:cubicBezTo>
                    <a:pt x="39697" y="29686"/>
                    <a:pt x="39568" y="29776"/>
                    <a:pt x="39438" y="29846"/>
                  </a:cubicBezTo>
                  <a:cubicBezTo>
                    <a:pt x="39318" y="29916"/>
                    <a:pt x="39188" y="29966"/>
                    <a:pt x="39078" y="30026"/>
                  </a:cubicBezTo>
                  <a:lnTo>
                    <a:pt x="39068" y="30026"/>
                  </a:lnTo>
                  <a:lnTo>
                    <a:pt x="39048" y="30036"/>
                  </a:lnTo>
                  <a:cubicBezTo>
                    <a:pt x="39008" y="30056"/>
                    <a:pt x="38968" y="30066"/>
                    <a:pt x="38928" y="30086"/>
                  </a:cubicBezTo>
                  <a:lnTo>
                    <a:pt x="38908" y="30096"/>
                  </a:lnTo>
                  <a:lnTo>
                    <a:pt x="38858" y="30116"/>
                  </a:lnTo>
                  <a:lnTo>
                    <a:pt x="38809" y="30136"/>
                  </a:lnTo>
                  <a:lnTo>
                    <a:pt x="38798" y="30145"/>
                  </a:lnTo>
                  <a:cubicBezTo>
                    <a:pt x="38758" y="30156"/>
                    <a:pt x="38718" y="30176"/>
                    <a:pt x="38678" y="30196"/>
                  </a:cubicBezTo>
                  <a:lnTo>
                    <a:pt x="38629" y="30225"/>
                  </a:lnTo>
                  <a:cubicBezTo>
                    <a:pt x="38578" y="30245"/>
                    <a:pt x="38529" y="30276"/>
                    <a:pt x="38478" y="30305"/>
                  </a:cubicBezTo>
                  <a:cubicBezTo>
                    <a:pt x="38418" y="30336"/>
                    <a:pt x="38358" y="30376"/>
                    <a:pt x="38299" y="30416"/>
                  </a:cubicBezTo>
                  <a:cubicBezTo>
                    <a:pt x="38309" y="30365"/>
                    <a:pt x="38309" y="30316"/>
                    <a:pt x="38309" y="30256"/>
                  </a:cubicBezTo>
                  <a:cubicBezTo>
                    <a:pt x="38309" y="30185"/>
                    <a:pt x="38299" y="30116"/>
                    <a:pt x="38299" y="30046"/>
                  </a:cubicBezTo>
                  <a:lnTo>
                    <a:pt x="38299" y="30036"/>
                  </a:lnTo>
                  <a:lnTo>
                    <a:pt x="38299" y="29986"/>
                  </a:lnTo>
                  <a:lnTo>
                    <a:pt x="38299" y="29946"/>
                  </a:lnTo>
                  <a:lnTo>
                    <a:pt x="38299" y="29936"/>
                  </a:lnTo>
                  <a:cubicBezTo>
                    <a:pt x="38299" y="29916"/>
                    <a:pt x="38299" y="29886"/>
                    <a:pt x="38289" y="29866"/>
                  </a:cubicBezTo>
                  <a:lnTo>
                    <a:pt x="38289" y="29806"/>
                  </a:lnTo>
                  <a:lnTo>
                    <a:pt x="38279" y="29786"/>
                  </a:lnTo>
                  <a:lnTo>
                    <a:pt x="38279" y="29756"/>
                  </a:lnTo>
                  <a:cubicBezTo>
                    <a:pt x="38279" y="29726"/>
                    <a:pt x="38269" y="29706"/>
                    <a:pt x="38249" y="29676"/>
                  </a:cubicBezTo>
                  <a:cubicBezTo>
                    <a:pt x="38219" y="29626"/>
                    <a:pt x="38179" y="29596"/>
                    <a:pt x="38129" y="29566"/>
                  </a:cubicBezTo>
                  <a:lnTo>
                    <a:pt x="38109" y="29546"/>
                  </a:lnTo>
                  <a:lnTo>
                    <a:pt x="38099" y="29536"/>
                  </a:lnTo>
                  <a:cubicBezTo>
                    <a:pt x="38039" y="29486"/>
                    <a:pt x="37989" y="29456"/>
                    <a:pt x="37939" y="29416"/>
                  </a:cubicBezTo>
                  <a:cubicBezTo>
                    <a:pt x="37919" y="29406"/>
                    <a:pt x="37899" y="29396"/>
                    <a:pt x="37869" y="29377"/>
                  </a:cubicBezTo>
                  <a:lnTo>
                    <a:pt x="37859" y="29377"/>
                  </a:lnTo>
                  <a:cubicBezTo>
                    <a:pt x="37839" y="29346"/>
                    <a:pt x="37809" y="29337"/>
                    <a:pt x="37789" y="29317"/>
                  </a:cubicBezTo>
                  <a:lnTo>
                    <a:pt x="37729" y="29286"/>
                  </a:lnTo>
                  <a:cubicBezTo>
                    <a:pt x="37719" y="29277"/>
                    <a:pt x="37699" y="29277"/>
                    <a:pt x="37699" y="29266"/>
                  </a:cubicBezTo>
                  <a:cubicBezTo>
                    <a:pt x="37679" y="29257"/>
                    <a:pt x="37669" y="29246"/>
                    <a:pt x="37659" y="29237"/>
                  </a:cubicBezTo>
                  <a:lnTo>
                    <a:pt x="37649" y="29237"/>
                  </a:lnTo>
                  <a:lnTo>
                    <a:pt x="37649" y="29177"/>
                  </a:lnTo>
                  <a:cubicBezTo>
                    <a:pt x="37639" y="29117"/>
                    <a:pt x="37639" y="29057"/>
                    <a:pt x="37639" y="28997"/>
                  </a:cubicBezTo>
                  <a:lnTo>
                    <a:pt x="37639" y="28957"/>
                  </a:lnTo>
                  <a:lnTo>
                    <a:pt x="37639" y="28946"/>
                  </a:lnTo>
                  <a:lnTo>
                    <a:pt x="37639" y="28906"/>
                  </a:lnTo>
                  <a:cubicBezTo>
                    <a:pt x="37639" y="28877"/>
                    <a:pt x="37629" y="28837"/>
                    <a:pt x="37619" y="28797"/>
                  </a:cubicBezTo>
                  <a:cubicBezTo>
                    <a:pt x="37610" y="28737"/>
                    <a:pt x="37570" y="28657"/>
                    <a:pt x="37510" y="28597"/>
                  </a:cubicBezTo>
                  <a:lnTo>
                    <a:pt x="37459" y="28547"/>
                  </a:lnTo>
                  <a:cubicBezTo>
                    <a:pt x="37439" y="28537"/>
                    <a:pt x="37430" y="28527"/>
                    <a:pt x="37410" y="28507"/>
                  </a:cubicBezTo>
                  <a:cubicBezTo>
                    <a:pt x="37390" y="28497"/>
                    <a:pt x="37359" y="28487"/>
                    <a:pt x="37330" y="28467"/>
                  </a:cubicBezTo>
                  <a:cubicBezTo>
                    <a:pt x="37310" y="28457"/>
                    <a:pt x="37279" y="28457"/>
                    <a:pt x="37259" y="28457"/>
                  </a:cubicBezTo>
                  <a:cubicBezTo>
                    <a:pt x="37250" y="28457"/>
                    <a:pt x="37239" y="28457"/>
                    <a:pt x="37230" y="28467"/>
                  </a:cubicBezTo>
                  <a:lnTo>
                    <a:pt x="37239" y="28427"/>
                  </a:lnTo>
                  <a:cubicBezTo>
                    <a:pt x="37239" y="28367"/>
                    <a:pt x="37239" y="28297"/>
                    <a:pt x="37250" y="28227"/>
                  </a:cubicBezTo>
                  <a:cubicBezTo>
                    <a:pt x="37250" y="28197"/>
                    <a:pt x="37250" y="28158"/>
                    <a:pt x="37259" y="28127"/>
                  </a:cubicBezTo>
                  <a:lnTo>
                    <a:pt x="37259" y="28098"/>
                  </a:lnTo>
                  <a:lnTo>
                    <a:pt x="37259" y="28078"/>
                  </a:lnTo>
                  <a:lnTo>
                    <a:pt x="37259" y="28067"/>
                  </a:lnTo>
                  <a:lnTo>
                    <a:pt x="37259" y="28058"/>
                  </a:lnTo>
                  <a:cubicBezTo>
                    <a:pt x="37270" y="27987"/>
                    <a:pt x="37279" y="27907"/>
                    <a:pt x="37279" y="27827"/>
                  </a:cubicBezTo>
                  <a:cubicBezTo>
                    <a:pt x="37299" y="27568"/>
                    <a:pt x="37299" y="27298"/>
                    <a:pt x="37290" y="27038"/>
                  </a:cubicBezTo>
                  <a:cubicBezTo>
                    <a:pt x="37279" y="26879"/>
                    <a:pt x="37270" y="26759"/>
                    <a:pt x="37259" y="26648"/>
                  </a:cubicBezTo>
                  <a:lnTo>
                    <a:pt x="37259" y="26619"/>
                  </a:lnTo>
                  <a:cubicBezTo>
                    <a:pt x="37239" y="26508"/>
                    <a:pt x="37230" y="26379"/>
                    <a:pt x="37219" y="26259"/>
                  </a:cubicBezTo>
                  <a:cubicBezTo>
                    <a:pt x="37210" y="26169"/>
                    <a:pt x="37210" y="26079"/>
                    <a:pt x="37199" y="25999"/>
                  </a:cubicBezTo>
                  <a:cubicBezTo>
                    <a:pt x="37199" y="25939"/>
                    <a:pt x="37199" y="25889"/>
                    <a:pt x="37190" y="25849"/>
                  </a:cubicBezTo>
                  <a:cubicBezTo>
                    <a:pt x="37190" y="25729"/>
                    <a:pt x="37170" y="25620"/>
                    <a:pt x="37159" y="25520"/>
                  </a:cubicBezTo>
                  <a:lnTo>
                    <a:pt x="37159" y="25509"/>
                  </a:lnTo>
                  <a:lnTo>
                    <a:pt x="37159" y="25460"/>
                  </a:lnTo>
                  <a:cubicBezTo>
                    <a:pt x="37140" y="25340"/>
                    <a:pt x="37130" y="25210"/>
                    <a:pt x="37120" y="25070"/>
                  </a:cubicBezTo>
                  <a:lnTo>
                    <a:pt x="37120" y="24900"/>
                  </a:lnTo>
                  <a:cubicBezTo>
                    <a:pt x="37110" y="24820"/>
                    <a:pt x="37110" y="24740"/>
                    <a:pt x="37100" y="24650"/>
                  </a:cubicBezTo>
                  <a:lnTo>
                    <a:pt x="36940" y="24660"/>
                  </a:lnTo>
                  <a:cubicBezTo>
                    <a:pt x="36950" y="24750"/>
                    <a:pt x="36950" y="24840"/>
                    <a:pt x="36960" y="24930"/>
                  </a:cubicBezTo>
                  <a:cubicBezTo>
                    <a:pt x="36960" y="25060"/>
                    <a:pt x="36970" y="25210"/>
                    <a:pt x="36980" y="25369"/>
                  </a:cubicBezTo>
                  <a:lnTo>
                    <a:pt x="36990" y="25460"/>
                  </a:lnTo>
                  <a:cubicBezTo>
                    <a:pt x="37000" y="25560"/>
                    <a:pt x="37010" y="25660"/>
                    <a:pt x="37010" y="25769"/>
                  </a:cubicBezTo>
                  <a:cubicBezTo>
                    <a:pt x="37020" y="25839"/>
                    <a:pt x="37020" y="25919"/>
                    <a:pt x="37030" y="25989"/>
                  </a:cubicBezTo>
                  <a:lnTo>
                    <a:pt x="37030" y="26009"/>
                  </a:lnTo>
                  <a:lnTo>
                    <a:pt x="37030" y="26169"/>
                  </a:lnTo>
                  <a:lnTo>
                    <a:pt x="37060" y="26499"/>
                  </a:lnTo>
                  <a:lnTo>
                    <a:pt x="37060" y="26519"/>
                  </a:lnTo>
                  <a:lnTo>
                    <a:pt x="37060" y="26528"/>
                  </a:lnTo>
                  <a:cubicBezTo>
                    <a:pt x="37070" y="26648"/>
                    <a:pt x="37090" y="26799"/>
                    <a:pt x="37090" y="26948"/>
                  </a:cubicBezTo>
                  <a:cubicBezTo>
                    <a:pt x="37100" y="27098"/>
                    <a:pt x="37100" y="27218"/>
                    <a:pt x="37100" y="27338"/>
                  </a:cubicBezTo>
                  <a:cubicBezTo>
                    <a:pt x="37090" y="27478"/>
                    <a:pt x="37090" y="27618"/>
                    <a:pt x="37080" y="27747"/>
                  </a:cubicBezTo>
                  <a:cubicBezTo>
                    <a:pt x="37070" y="27818"/>
                    <a:pt x="37060" y="27898"/>
                    <a:pt x="37050" y="27978"/>
                  </a:cubicBezTo>
                  <a:lnTo>
                    <a:pt x="37040" y="28038"/>
                  </a:lnTo>
                  <a:lnTo>
                    <a:pt x="37040" y="28067"/>
                  </a:lnTo>
                  <a:lnTo>
                    <a:pt x="37040" y="28087"/>
                  </a:lnTo>
                  <a:cubicBezTo>
                    <a:pt x="37030" y="28138"/>
                    <a:pt x="37030" y="28187"/>
                    <a:pt x="37020" y="28227"/>
                  </a:cubicBezTo>
                  <a:cubicBezTo>
                    <a:pt x="37010" y="28307"/>
                    <a:pt x="37010" y="28377"/>
                    <a:pt x="37010" y="28447"/>
                  </a:cubicBezTo>
                  <a:lnTo>
                    <a:pt x="37010" y="28457"/>
                  </a:lnTo>
                  <a:lnTo>
                    <a:pt x="37010" y="28467"/>
                  </a:lnTo>
                  <a:lnTo>
                    <a:pt x="37000" y="28477"/>
                  </a:lnTo>
                  <a:cubicBezTo>
                    <a:pt x="37000" y="28537"/>
                    <a:pt x="37000" y="28607"/>
                    <a:pt x="36990" y="28667"/>
                  </a:cubicBezTo>
                  <a:cubicBezTo>
                    <a:pt x="36980" y="28697"/>
                    <a:pt x="36980" y="28727"/>
                    <a:pt x="36970" y="28757"/>
                  </a:cubicBezTo>
                  <a:cubicBezTo>
                    <a:pt x="36960" y="28767"/>
                    <a:pt x="36950" y="28777"/>
                    <a:pt x="36950" y="28787"/>
                  </a:cubicBezTo>
                  <a:cubicBezTo>
                    <a:pt x="36930" y="28807"/>
                    <a:pt x="36920" y="28827"/>
                    <a:pt x="36900" y="28837"/>
                  </a:cubicBezTo>
                  <a:cubicBezTo>
                    <a:pt x="36850" y="28877"/>
                    <a:pt x="36790" y="28906"/>
                    <a:pt x="36700" y="28946"/>
                  </a:cubicBezTo>
                  <a:cubicBezTo>
                    <a:pt x="36650" y="28966"/>
                    <a:pt x="36600" y="28977"/>
                    <a:pt x="36560" y="28986"/>
                  </a:cubicBezTo>
                  <a:cubicBezTo>
                    <a:pt x="36540" y="28986"/>
                    <a:pt x="36530" y="28997"/>
                    <a:pt x="36520" y="28997"/>
                  </a:cubicBezTo>
                  <a:lnTo>
                    <a:pt x="36500" y="28997"/>
                  </a:lnTo>
                  <a:cubicBezTo>
                    <a:pt x="36490" y="28986"/>
                    <a:pt x="36470" y="28986"/>
                    <a:pt x="36460" y="28986"/>
                  </a:cubicBezTo>
                  <a:cubicBezTo>
                    <a:pt x="36411" y="28977"/>
                    <a:pt x="36380" y="28977"/>
                    <a:pt x="36351" y="28957"/>
                  </a:cubicBezTo>
                  <a:cubicBezTo>
                    <a:pt x="36320" y="28946"/>
                    <a:pt x="36300" y="28937"/>
                    <a:pt x="36280" y="28917"/>
                  </a:cubicBezTo>
                  <a:cubicBezTo>
                    <a:pt x="36240" y="28897"/>
                    <a:pt x="36211" y="28857"/>
                    <a:pt x="36180" y="28827"/>
                  </a:cubicBezTo>
                  <a:cubicBezTo>
                    <a:pt x="36171" y="28817"/>
                    <a:pt x="36160" y="28797"/>
                    <a:pt x="36151" y="28787"/>
                  </a:cubicBezTo>
                  <a:cubicBezTo>
                    <a:pt x="36140" y="28747"/>
                    <a:pt x="36131" y="28717"/>
                    <a:pt x="36120" y="28677"/>
                  </a:cubicBezTo>
                  <a:cubicBezTo>
                    <a:pt x="36120" y="28597"/>
                    <a:pt x="36111" y="28507"/>
                    <a:pt x="36111" y="28407"/>
                  </a:cubicBezTo>
                  <a:cubicBezTo>
                    <a:pt x="36120" y="28377"/>
                    <a:pt x="36120" y="28347"/>
                    <a:pt x="36111" y="28327"/>
                  </a:cubicBezTo>
                  <a:lnTo>
                    <a:pt x="36111" y="28257"/>
                  </a:lnTo>
                  <a:lnTo>
                    <a:pt x="36111" y="28197"/>
                  </a:lnTo>
                  <a:lnTo>
                    <a:pt x="36111" y="28138"/>
                  </a:lnTo>
                  <a:lnTo>
                    <a:pt x="36111" y="27978"/>
                  </a:lnTo>
                  <a:lnTo>
                    <a:pt x="36111" y="27807"/>
                  </a:lnTo>
                  <a:lnTo>
                    <a:pt x="36100" y="27758"/>
                  </a:lnTo>
                  <a:lnTo>
                    <a:pt x="36100" y="27618"/>
                  </a:lnTo>
                  <a:lnTo>
                    <a:pt x="36100" y="27598"/>
                  </a:lnTo>
                  <a:lnTo>
                    <a:pt x="36100" y="27588"/>
                  </a:lnTo>
                  <a:lnTo>
                    <a:pt x="36100" y="27578"/>
                  </a:lnTo>
                  <a:cubicBezTo>
                    <a:pt x="36100" y="27468"/>
                    <a:pt x="36100" y="27338"/>
                    <a:pt x="36091" y="27218"/>
                  </a:cubicBezTo>
                  <a:cubicBezTo>
                    <a:pt x="36091" y="27128"/>
                    <a:pt x="36080" y="27038"/>
                    <a:pt x="36071" y="26948"/>
                  </a:cubicBezTo>
                  <a:lnTo>
                    <a:pt x="36071" y="26939"/>
                  </a:lnTo>
                  <a:cubicBezTo>
                    <a:pt x="36060" y="26779"/>
                    <a:pt x="36051" y="26599"/>
                    <a:pt x="36040" y="26429"/>
                  </a:cubicBezTo>
                  <a:cubicBezTo>
                    <a:pt x="36040" y="26329"/>
                    <a:pt x="36031" y="26229"/>
                    <a:pt x="36031" y="26139"/>
                  </a:cubicBezTo>
                  <a:lnTo>
                    <a:pt x="36031" y="26129"/>
                  </a:lnTo>
                  <a:lnTo>
                    <a:pt x="36020" y="26099"/>
                  </a:lnTo>
                  <a:lnTo>
                    <a:pt x="36020" y="26089"/>
                  </a:lnTo>
                  <a:lnTo>
                    <a:pt x="36020" y="26049"/>
                  </a:lnTo>
                  <a:lnTo>
                    <a:pt x="36020" y="25969"/>
                  </a:lnTo>
                  <a:lnTo>
                    <a:pt x="36020" y="25959"/>
                  </a:lnTo>
                  <a:lnTo>
                    <a:pt x="36020" y="25939"/>
                  </a:lnTo>
                  <a:cubicBezTo>
                    <a:pt x="36011" y="25849"/>
                    <a:pt x="36011" y="25749"/>
                    <a:pt x="36000" y="25660"/>
                  </a:cubicBezTo>
                  <a:cubicBezTo>
                    <a:pt x="35991" y="25589"/>
                    <a:pt x="35980" y="25509"/>
                    <a:pt x="35971" y="25429"/>
                  </a:cubicBezTo>
                  <a:lnTo>
                    <a:pt x="35971" y="25409"/>
                  </a:lnTo>
                  <a:cubicBezTo>
                    <a:pt x="35960" y="25360"/>
                    <a:pt x="35960" y="25320"/>
                    <a:pt x="35960" y="25280"/>
                  </a:cubicBezTo>
                  <a:cubicBezTo>
                    <a:pt x="35940" y="25160"/>
                    <a:pt x="35931" y="25050"/>
                    <a:pt x="35921" y="24930"/>
                  </a:cubicBezTo>
                  <a:lnTo>
                    <a:pt x="35921" y="24880"/>
                  </a:lnTo>
                  <a:lnTo>
                    <a:pt x="35911" y="24810"/>
                  </a:lnTo>
                  <a:lnTo>
                    <a:pt x="35911" y="24800"/>
                  </a:lnTo>
                  <a:cubicBezTo>
                    <a:pt x="35901" y="24690"/>
                    <a:pt x="35891" y="24590"/>
                    <a:pt x="35881" y="24490"/>
                  </a:cubicBezTo>
                  <a:cubicBezTo>
                    <a:pt x="35881" y="24361"/>
                    <a:pt x="35871" y="24221"/>
                    <a:pt x="35871" y="24101"/>
                  </a:cubicBezTo>
                  <a:lnTo>
                    <a:pt x="35871" y="24090"/>
                  </a:lnTo>
                  <a:cubicBezTo>
                    <a:pt x="35861" y="23891"/>
                    <a:pt x="35861" y="23691"/>
                    <a:pt x="35861" y="23501"/>
                  </a:cubicBezTo>
                  <a:lnTo>
                    <a:pt x="35861" y="23491"/>
                  </a:lnTo>
                  <a:lnTo>
                    <a:pt x="35861" y="23481"/>
                  </a:lnTo>
                  <a:lnTo>
                    <a:pt x="35861" y="23471"/>
                  </a:lnTo>
                  <a:lnTo>
                    <a:pt x="35861" y="23461"/>
                  </a:lnTo>
                  <a:lnTo>
                    <a:pt x="35861" y="23302"/>
                  </a:lnTo>
                  <a:lnTo>
                    <a:pt x="35861" y="23062"/>
                  </a:lnTo>
                  <a:lnTo>
                    <a:pt x="35861" y="23051"/>
                  </a:lnTo>
                  <a:cubicBezTo>
                    <a:pt x="35851" y="22871"/>
                    <a:pt x="35851" y="22682"/>
                    <a:pt x="35861" y="22492"/>
                  </a:cubicBezTo>
                  <a:lnTo>
                    <a:pt x="35861" y="22482"/>
                  </a:lnTo>
                  <a:lnTo>
                    <a:pt x="35861" y="22462"/>
                  </a:lnTo>
                  <a:lnTo>
                    <a:pt x="35861" y="22442"/>
                  </a:lnTo>
                  <a:lnTo>
                    <a:pt x="35861" y="21712"/>
                  </a:lnTo>
                  <a:cubicBezTo>
                    <a:pt x="35851" y="21423"/>
                    <a:pt x="35841" y="21153"/>
                    <a:pt x="35821" y="20893"/>
                  </a:cubicBezTo>
                  <a:cubicBezTo>
                    <a:pt x="35811" y="20793"/>
                    <a:pt x="35811" y="20684"/>
                    <a:pt x="35801" y="20584"/>
                  </a:cubicBezTo>
                  <a:lnTo>
                    <a:pt x="35801" y="20533"/>
                  </a:lnTo>
                  <a:lnTo>
                    <a:pt x="35771" y="20114"/>
                  </a:lnTo>
                  <a:cubicBezTo>
                    <a:pt x="35771" y="20034"/>
                    <a:pt x="35761" y="19954"/>
                    <a:pt x="35751" y="19874"/>
                  </a:cubicBezTo>
                  <a:cubicBezTo>
                    <a:pt x="35741" y="19685"/>
                    <a:pt x="35731" y="19494"/>
                    <a:pt x="35721" y="19294"/>
                  </a:cubicBezTo>
                  <a:cubicBezTo>
                    <a:pt x="35711" y="19055"/>
                    <a:pt x="35711" y="18825"/>
                    <a:pt x="35711" y="18605"/>
                  </a:cubicBezTo>
                  <a:lnTo>
                    <a:pt x="35721" y="18595"/>
                  </a:lnTo>
                  <a:lnTo>
                    <a:pt x="35721" y="18466"/>
                  </a:lnTo>
                  <a:cubicBezTo>
                    <a:pt x="35721" y="18275"/>
                    <a:pt x="35721" y="18075"/>
                    <a:pt x="35731" y="17886"/>
                  </a:cubicBezTo>
                  <a:lnTo>
                    <a:pt x="35731" y="17856"/>
                  </a:lnTo>
                  <a:lnTo>
                    <a:pt x="35731" y="17646"/>
                  </a:lnTo>
                  <a:cubicBezTo>
                    <a:pt x="35741" y="17546"/>
                    <a:pt x="35741" y="17446"/>
                    <a:pt x="35741" y="17346"/>
                  </a:cubicBezTo>
                  <a:lnTo>
                    <a:pt x="35741" y="17207"/>
                  </a:lnTo>
                  <a:cubicBezTo>
                    <a:pt x="35801" y="17176"/>
                    <a:pt x="35851" y="17147"/>
                    <a:pt x="35901" y="17107"/>
                  </a:cubicBezTo>
                  <a:cubicBezTo>
                    <a:pt x="35960" y="17076"/>
                    <a:pt x="36020" y="17036"/>
                    <a:pt x="36080" y="16996"/>
                  </a:cubicBezTo>
                  <a:lnTo>
                    <a:pt x="36091" y="16987"/>
                  </a:lnTo>
                  <a:lnTo>
                    <a:pt x="36100" y="16976"/>
                  </a:lnTo>
                  <a:cubicBezTo>
                    <a:pt x="36171" y="16936"/>
                    <a:pt x="36231" y="16896"/>
                    <a:pt x="36291" y="16856"/>
                  </a:cubicBezTo>
                  <a:cubicBezTo>
                    <a:pt x="36340" y="16836"/>
                    <a:pt x="36380" y="16807"/>
                    <a:pt x="36420" y="16787"/>
                  </a:cubicBezTo>
                  <a:cubicBezTo>
                    <a:pt x="36440" y="16777"/>
                    <a:pt x="36460" y="16757"/>
                    <a:pt x="36490" y="16747"/>
                  </a:cubicBezTo>
                  <a:lnTo>
                    <a:pt x="36640" y="16657"/>
                  </a:lnTo>
                  <a:lnTo>
                    <a:pt x="36650" y="16657"/>
                  </a:lnTo>
                  <a:lnTo>
                    <a:pt x="36660" y="16647"/>
                  </a:lnTo>
                  <a:lnTo>
                    <a:pt x="36660" y="16647"/>
                  </a:lnTo>
                  <a:cubicBezTo>
                    <a:pt x="36660" y="16657"/>
                    <a:pt x="36660" y="16667"/>
                    <a:pt x="36650" y="16687"/>
                  </a:cubicBezTo>
                  <a:lnTo>
                    <a:pt x="36650" y="16697"/>
                  </a:lnTo>
                  <a:lnTo>
                    <a:pt x="36650" y="16757"/>
                  </a:lnTo>
                  <a:lnTo>
                    <a:pt x="36640" y="16807"/>
                  </a:lnTo>
                  <a:cubicBezTo>
                    <a:pt x="36640" y="16847"/>
                    <a:pt x="36630" y="16896"/>
                    <a:pt x="36630" y="16936"/>
                  </a:cubicBezTo>
                  <a:cubicBezTo>
                    <a:pt x="36620" y="16987"/>
                    <a:pt x="36620" y="17047"/>
                    <a:pt x="36620" y="17116"/>
                  </a:cubicBezTo>
                  <a:cubicBezTo>
                    <a:pt x="36620" y="17236"/>
                    <a:pt x="36630" y="17356"/>
                    <a:pt x="36630" y="17466"/>
                  </a:cubicBezTo>
                  <a:lnTo>
                    <a:pt x="36630" y="17476"/>
                  </a:lnTo>
                  <a:lnTo>
                    <a:pt x="36630" y="17486"/>
                  </a:lnTo>
                  <a:lnTo>
                    <a:pt x="36630" y="17496"/>
                  </a:lnTo>
                  <a:lnTo>
                    <a:pt x="36640" y="17586"/>
                  </a:lnTo>
                  <a:lnTo>
                    <a:pt x="36640" y="17606"/>
                  </a:lnTo>
                  <a:cubicBezTo>
                    <a:pt x="36650" y="17696"/>
                    <a:pt x="36650" y="17796"/>
                    <a:pt x="36660" y="17886"/>
                  </a:cubicBezTo>
                  <a:cubicBezTo>
                    <a:pt x="36660" y="17946"/>
                    <a:pt x="36670" y="17996"/>
                    <a:pt x="36670" y="18046"/>
                  </a:cubicBezTo>
                  <a:lnTo>
                    <a:pt x="36670" y="18066"/>
                  </a:lnTo>
                  <a:lnTo>
                    <a:pt x="36670" y="18095"/>
                  </a:lnTo>
                  <a:cubicBezTo>
                    <a:pt x="36680" y="18155"/>
                    <a:pt x="36680" y="18215"/>
                    <a:pt x="36690" y="18275"/>
                  </a:cubicBezTo>
                  <a:cubicBezTo>
                    <a:pt x="36690" y="18335"/>
                    <a:pt x="36700" y="18395"/>
                    <a:pt x="36710" y="18455"/>
                  </a:cubicBezTo>
                  <a:lnTo>
                    <a:pt x="36710" y="18475"/>
                  </a:lnTo>
                  <a:cubicBezTo>
                    <a:pt x="36710" y="18535"/>
                    <a:pt x="36720" y="18595"/>
                    <a:pt x="36730" y="18655"/>
                  </a:cubicBezTo>
                  <a:cubicBezTo>
                    <a:pt x="36730" y="18715"/>
                    <a:pt x="36740" y="18795"/>
                    <a:pt x="36750" y="18875"/>
                  </a:cubicBezTo>
                  <a:lnTo>
                    <a:pt x="36910" y="18865"/>
                  </a:lnTo>
                  <a:cubicBezTo>
                    <a:pt x="36910" y="18815"/>
                    <a:pt x="36910" y="18775"/>
                    <a:pt x="36900" y="18735"/>
                  </a:cubicBezTo>
                  <a:cubicBezTo>
                    <a:pt x="36900" y="18685"/>
                    <a:pt x="36900" y="18635"/>
                    <a:pt x="36890" y="18585"/>
                  </a:cubicBezTo>
                  <a:lnTo>
                    <a:pt x="36890" y="18535"/>
                  </a:lnTo>
                  <a:lnTo>
                    <a:pt x="36890" y="18475"/>
                  </a:lnTo>
                  <a:cubicBezTo>
                    <a:pt x="36880" y="18435"/>
                    <a:pt x="36880" y="18395"/>
                    <a:pt x="36880" y="18355"/>
                  </a:cubicBezTo>
                  <a:cubicBezTo>
                    <a:pt x="36870" y="18246"/>
                    <a:pt x="36860" y="18135"/>
                    <a:pt x="36860" y="18016"/>
                  </a:cubicBezTo>
                  <a:lnTo>
                    <a:pt x="36860" y="17916"/>
                  </a:lnTo>
                  <a:lnTo>
                    <a:pt x="36860" y="17876"/>
                  </a:lnTo>
                  <a:lnTo>
                    <a:pt x="36860" y="17666"/>
                  </a:lnTo>
                  <a:lnTo>
                    <a:pt x="36860" y="17456"/>
                  </a:lnTo>
                  <a:lnTo>
                    <a:pt x="36860" y="17346"/>
                  </a:lnTo>
                  <a:lnTo>
                    <a:pt x="36860" y="17287"/>
                  </a:lnTo>
                  <a:lnTo>
                    <a:pt x="36860" y="17276"/>
                  </a:lnTo>
                  <a:cubicBezTo>
                    <a:pt x="36860" y="17196"/>
                    <a:pt x="36860" y="17096"/>
                    <a:pt x="36870" y="17016"/>
                  </a:cubicBezTo>
                  <a:cubicBezTo>
                    <a:pt x="36870" y="16976"/>
                    <a:pt x="36880" y="16947"/>
                    <a:pt x="36890" y="16896"/>
                  </a:cubicBezTo>
                  <a:cubicBezTo>
                    <a:pt x="36900" y="16847"/>
                    <a:pt x="36910" y="16787"/>
                    <a:pt x="36910" y="16737"/>
                  </a:cubicBezTo>
                  <a:cubicBezTo>
                    <a:pt x="36920" y="16707"/>
                    <a:pt x="36920" y="16677"/>
                    <a:pt x="36920" y="16647"/>
                  </a:cubicBezTo>
                  <a:lnTo>
                    <a:pt x="36920" y="16637"/>
                  </a:lnTo>
                  <a:cubicBezTo>
                    <a:pt x="36920" y="16627"/>
                    <a:pt x="36920" y="16617"/>
                    <a:pt x="36930" y="16597"/>
                  </a:cubicBezTo>
                  <a:lnTo>
                    <a:pt x="36930" y="16537"/>
                  </a:lnTo>
                  <a:cubicBezTo>
                    <a:pt x="36930" y="16527"/>
                    <a:pt x="36920" y="16507"/>
                    <a:pt x="36920" y="16487"/>
                  </a:cubicBezTo>
                  <a:cubicBezTo>
                    <a:pt x="36960" y="16467"/>
                    <a:pt x="37000" y="16447"/>
                    <a:pt x="37040" y="16417"/>
                  </a:cubicBezTo>
                  <a:cubicBezTo>
                    <a:pt x="37150" y="16357"/>
                    <a:pt x="37259" y="16297"/>
                    <a:pt x="37339" y="16257"/>
                  </a:cubicBezTo>
                  <a:lnTo>
                    <a:pt x="37350" y="16247"/>
                  </a:lnTo>
                  <a:lnTo>
                    <a:pt x="37359" y="16247"/>
                  </a:lnTo>
                  <a:lnTo>
                    <a:pt x="37439" y="16197"/>
                  </a:lnTo>
                  <a:cubicBezTo>
                    <a:pt x="37539" y="16147"/>
                    <a:pt x="37639" y="16077"/>
                    <a:pt x="37719" y="16017"/>
                  </a:cubicBezTo>
                  <a:lnTo>
                    <a:pt x="37729" y="16017"/>
                  </a:lnTo>
                  <a:lnTo>
                    <a:pt x="37749" y="16008"/>
                  </a:lnTo>
                  <a:lnTo>
                    <a:pt x="37809" y="15957"/>
                  </a:lnTo>
                  <a:lnTo>
                    <a:pt x="37879" y="15917"/>
                  </a:lnTo>
                  <a:lnTo>
                    <a:pt x="37909" y="15897"/>
                  </a:lnTo>
                  <a:cubicBezTo>
                    <a:pt x="37929" y="15888"/>
                    <a:pt x="37959" y="15868"/>
                    <a:pt x="37979" y="15848"/>
                  </a:cubicBezTo>
                  <a:lnTo>
                    <a:pt x="37999" y="15837"/>
                  </a:lnTo>
                  <a:lnTo>
                    <a:pt x="38009" y="15828"/>
                  </a:lnTo>
                  <a:lnTo>
                    <a:pt x="38019" y="15828"/>
                  </a:lnTo>
                  <a:cubicBezTo>
                    <a:pt x="38069" y="15797"/>
                    <a:pt x="38109" y="15768"/>
                    <a:pt x="38149" y="15748"/>
                  </a:cubicBezTo>
                  <a:lnTo>
                    <a:pt x="38169" y="15728"/>
                  </a:lnTo>
                  <a:cubicBezTo>
                    <a:pt x="38239" y="15697"/>
                    <a:pt x="38279" y="15668"/>
                    <a:pt x="38329" y="15648"/>
                  </a:cubicBezTo>
                  <a:cubicBezTo>
                    <a:pt x="38389" y="15608"/>
                    <a:pt x="38449" y="15568"/>
                    <a:pt x="38498" y="15528"/>
                  </a:cubicBezTo>
                  <a:lnTo>
                    <a:pt x="38558" y="15468"/>
                  </a:lnTo>
                  <a:lnTo>
                    <a:pt x="38558" y="15468"/>
                  </a:lnTo>
                  <a:cubicBezTo>
                    <a:pt x="38549" y="15478"/>
                    <a:pt x="38549" y="15488"/>
                    <a:pt x="38549" y="15498"/>
                  </a:cubicBezTo>
                  <a:lnTo>
                    <a:pt x="38549" y="15518"/>
                  </a:lnTo>
                  <a:lnTo>
                    <a:pt x="38549" y="15528"/>
                  </a:lnTo>
                  <a:lnTo>
                    <a:pt x="38549" y="15548"/>
                  </a:lnTo>
                  <a:lnTo>
                    <a:pt x="38558" y="15568"/>
                  </a:lnTo>
                  <a:lnTo>
                    <a:pt x="38558" y="15617"/>
                  </a:lnTo>
                  <a:cubicBezTo>
                    <a:pt x="38558" y="15708"/>
                    <a:pt x="38569" y="15797"/>
                    <a:pt x="38569" y="15868"/>
                  </a:cubicBezTo>
                  <a:lnTo>
                    <a:pt x="38569" y="15877"/>
                  </a:lnTo>
                  <a:cubicBezTo>
                    <a:pt x="38578" y="15957"/>
                    <a:pt x="38589" y="16048"/>
                    <a:pt x="38589" y="16127"/>
                  </a:cubicBezTo>
                  <a:lnTo>
                    <a:pt x="38589" y="16137"/>
                  </a:lnTo>
                  <a:cubicBezTo>
                    <a:pt x="38589" y="16177"/>
                    <a:pt x="38598" y="16217"/>
                    <a:pt x="38598" y="16257"/>
                  </a:cubicBezTo>
                  <a:cubicBezTo>
                    <a:pt x="38598" y="16297"/>
                    <a:pt x="38609" y="16347"/>
                    <a:pt x="38609" y="16397"/>
                  </a:cubicBezTo>
                  <a:cubicBezTo>
                    <a:pt x="38609" y="16427"/>
                    <a:pt x="38618" y="16467"/>
                    <a:pt x="38618" y="16497"/>
                  </a:cubicBezTo>
                  <a:lnTo>
                    <a:pt x="38618" y="16537"/>
                  </a:lnTo>
                  <a:lnTo>
                    <a:pt x="38618" y="16617"/>
                  </a:lnTo>
                  <a:cubicBezTo>
                    <a:pt x="38618" y="16627"/>
                    <a:pt x="38618" y="16647"/>
                    <a:pt x="38629" y="16657"/>
                  </a:cubicBezTo>
                  <a:lnTo>
                    <a:pt x="38629" y="16667"/>
                  </a:lnTo>
                  <a:lnTo>
                    <a:pt x="38629" y="16687"/>
                  </a:lnTo>
                  <a:lnTo>
                    <a:pt x="38629" y="16816"/>
                  </a:lnTo>
                  <a:cubicBezTo>
                    <a:pt x="38629" y="16856"/>
                    <a:pt x="38618" y="16896"/>
                    <a:pt x="38618" y="16936"/>
                  </a:cubicBezTo>
                  <a:cubicBezTo>
                    <a:pt x="38618" y="16956"/>
                    <a:pt x="38618" y="16976"/>
                    <a:pt x="38609" y="16987"/>
                  </a:cubicBezTo>
                  <a:lnTo>
                    <a:pt x="38609" y="17016"/>
                  </a:lnTo>
                  <a:lnTo>
                    <a:pt x="38609" y="17036"/>
                  </a:lnTo>
                  <a:lnTo>
                    <a:pt x="38609" y="17047"/>
                  </a:lnTo>
                  <a:cubicBezTo>
                    <a:pt x="38609" y="17067"/>
                    <a:pt x="38618" y="17087"/>
                    <a:pt x="38618" y="17087"/>
                  </a:cubicBezTo>
                  <a:cubicBezTo>
                    <a:pt x="38629" y="17107"/>
                    <a:pt x="38649" y="17127"/>
                    <a:pt x="38669" y="17136"/>
                  </a:cubicBezTo>
                  <a:cubicBezTo>
                    <a:pt x="38678" y="17136"/>
                    <a:pt x="38689" y="17147"/>
                    <a:pt x="38698" y="17156"/>
                  </a:cubicBezTo>
                  <a:lnTo>
                    <a:pt x="38709" y="17156"/>
                  </a:lnTo>
                  <a:cubicBezTo>
                    <a:pt x="38729" y="17167"/>
                    <a:pt x="38758" y="17176"/>
                    <a:pt x="38778" y="17187"/>
                  </a:cubicBezTo>
                  <a:cubicBezTo>
                    <a:pt x="38829" y="17216"/>
                    <a:pt x="38888" y="17227"/>
                    <a:pt x="38918" y="17247"/>
                  </a:cubicBezTo>
                  <a:lnTo>
                    <a:pt x="38948" y="17247"/>
                  </a:lnTo>
                  <a:cubicBezTo>
                    <a:pt x="38958" y="17256"/>
                    <a:pt x="38978" y="17256"/>
                    <a:pt x="38988" y="17267"/>
                  </a:cubicBezTo>
                  <a:lnTo>
                    <a:pt x="38998" y="17267"/>
                  </a:lnTo>
                  <a:lnTo>
                    <a:pt x="39018" y="17276"/>
                  </a:lnTo>
                  <a:cubicBezTo>
                    <a:pt x="39028" y="17287"/>
                    <a:pt x="39038" y="17287"/>
                    <a:pt x="39048" y="17287"/>
                  </a:cubicBezTo>
                  <a:lnTo>
                    <a:pt x="39068" y="17287"/>
                  </a:lnTo>
                  <a:lnTo>
                    <a:pt x="39078" y="17276"/>
                  </a:lnTo>
                  <a:cubicBezTo>
                    <a:pt x="39088" y="17276"/>
                    <a:pt x="39098" y="17276"/>
                    <a:pt x="39108" y="17267"/>
                  </a:cubicBezTo>
                  <a:cubicBezTo>
                    <a:pt x="39108" y="17267"/>
                    <a:pt x="39118" y="17267"/>
                    <a:pt x="39128" y="17256"/>
                  </a:cubicBezTo>
                  <a:cubicBezTo>
                    <a:pt x="39138" y="17247"/>
                    <a:pt x="39138" y="17247"/>
                    <a:pt x="39148" y="17247"/>
                  </a:cubicBezTo>
                  <a:lnTo>
                    <a:pt x="39148" y="17236"/>
                  </a:lnTo>
                  <a:lnTo>
                    <a:pt x="39158" y="17236"/>
                  </a:lnTo>
                  <a:lnTo>
                    <a:pt x="39188" y="17216"/>
                  </a:lnTo>
                  <a:lnTo>
                    <a:pt x="39198" y="17207"/>
                  </a:lnTo>
                  <a:cubicBezTo>
                    <a:pt x="39228" y="17187"/>
                    <a:pt x="39268" y="17156"/>
                    <a:pt x="39308" y="17136"/>
                  </a:cubicBezTo>
                  <a:cubicBezTo>
                    <a:pt x="39338" y="17116"/>
                    <a:pt x="39368" y="17107"/>
                    <a:pt x="39408" y="17087"/>
                  </a:cubicBezTo>
                  <a:cubicBezTo>
                    <a:pt x="39428" y="17076"/>
                    <a:pt x="39438" y="17067"/>
                    <a:pt x="39458" y="17056"/>
                  </a:cubicBezTo>
                  <a:cubicBezTo>
                    <a:pt x="39518" y="17027"/>
                    <a:pt x="39568" y="16996"/>
                    <a:pt x="39608" y="16967"/>
                  </a:cubicBezTo>
                  <a:lnTo>
                    <a:pt x="39648" y="16947"/>
                  </a:lnTo>
                  <a:lnTo>
                    <a:pt x="39668" y="16936"/>
                  </a:lnTo>
                  <a:lnTo>
                    <a:pt x="39688" y="16927"/>
                  </a:lnTo>
                  <a:lnTo>
                    <a:pt x="39688" y="16916"/>
                  </a:lnTo>
                  <a:cubicBezTo>
                    <a:pt x="39717" y="16907"/>
                    <a:pt x="39737" y="16887"/>
                    <a:pt x="39768" y="16876"/>
                  </a:cubicBezTo>
                  <a:cubicBezTo>
                    <a:pt x="39808" y="16847"/>
                    <a:pt x="39857" y="16827"/>
                    <a:pt x="39908" y="16787"/>
                  </a:cubicBezTo>
                  <a:cubicBezTo>
                    <a:pt x="39937" y="16767"/>
                    <a:pt x="39977" y="16737"/>
                    <a:pt x="40017" y="16707"/>
                  </a:cubicBezTo>
                  <a:lnTo>
                    <a:pt x="40028" y="16707"/>
                  </a:lnTo>
                  <a:lnTo>
                    <a:pt x="40028" y="16697"/>
                  </a:lnTo>
                  <a:lnTo>
                    <a:pt x="40037" y="16697"/>
                  </a:lnTo>
                  <a:cubicBezTo>
                    <a:pt x="40087" y="16657"/>
                    <a:pt x="40137" y="16617"/>
                    <a:pt x="40187" y="16587"/>
                  </a:cubicBezTo>
                  <a:cubicBezTo>
                    <a:pt x="40237" y="16547"/>
                    <a:pt x="40287" y="16517"/>
                    <a:pt x="40337" y="16477"/>
                  </a:cubicBezTo>
                  <a:cubicBezTo>
                    <a:pt x="40397" y="16437"/>
                    <a:pt x="40437" y="16407"/>
                    <a:pt x="40477" y="16387"/>
                  </a:cubicBezTo>
                  <a:lnTo>
                    <a:pt x="40487" y="16377"/>
                  </a:lnTo>
                  <a:cubicBezTo>
                    <a:pt x="40507" y="16367"/>
                    <a:pt x="40517" y="16357"/>
                    <a:pt x="40537" y="16347"/>
                  </a:cubicBezTo>
                  <a:lnTo>
                    <a:pt x="40547" y="16337"/>
                  </a:lnTo>
                  <a:lnTo>
                    <a:pt x="40607" y="16307"/>
                  </a:lnTo>
                  <a:cubicBezTo>
                    <a:pt x="40617" y="16297"/>
                    <a:pt x="40627" y="16297"/>
                    <a:pt x="40637" y="16287"/>
                  </a:cubicBezTo>
                  <a:cubicBezTo>
                    <a:pt x="40657" y="16277"/>
                    <a:pt x="40677" y="16267"/>
                    <a:pt x="40687" y="16247"/>
                  </a:cubicBezTo>
                  <a:cubicBezTo>
                    <a:pt x="40717" y="16217"/>
                    <a:pt x="40727" y="16167"/>
                    <a:pt x="40737" y="16137"/>
                  </a:cubicBezTo>
                  <a:cubicBezTo>
                    <a:pt x="40747" y="16077"/>
                    <a:pt x="40757" y="16028"/>
                    <a:pt x="40757" y="15968"/>
                  </a:cubicBezTo>
                  <a:lnTo>
                    <a:pt x="40757" y="15957"/>
                  </a:lnTo>
                  <a:lnTo>
                    <a:pt x="40767" y="15937"/>
                  </a:lnTo>
                  <a:lnTo>
                    <a:pt x="40767" y="15917"/>
                  </a:lnTo>
                  <a:lnTo>
                    <a:pt x="40767" y="15908"/>
                  </a:lnTo>
                  <a:lnTo>
                    <a:pt x="40767" y="15897"/>
                  </a:lnTo>
                  <a:lnTo>
                    <a:pt x="40767" y="15877"/>
                  </a:lnTo>
                  <a:lnTo>
                    <a:pt x="40767" y="15797"/>
                  </a:lnTo>
                  <a:cubicBezTo>
                    <a:pt x="40747" y="15737"/>
                    <a:pt x="40697" y="15708"/>
                    <a:pt x="40657" y="15677"/>
                  </a:cubicBezTo>
                  <a:cubicBezTo>
                    <a:pt x="40627" y="15657"/>
                    <a:pt x="40587" y="15637"/>
                    <a:pt x="40537" y="15617"/>
                  </a:cubicBezTo>
                  <a:cubicBezTo>
                    <a:pt x="40497" y="15608"/>
                    <a:pt x="40467" y="15588"/>
                    <a:pt x="40427" y="15588"/>
                  </a:cubicBezTo>
                  <a:lnTo>
                    <a:pt x="40417" y="15578"/>
                  </a:lnTo>
                  <a:lnTo>
                    <a:pt x="40397" y="15578"/>
                  </a:lnTo>
                  <a:lnTo>
                    <a:pt x="40387" y="15568"/>
                  </a:lnTo>
                  <a:cubicBezTo>
                    <a:pt x="40387" y="15558"/>
                    <a:pt x="40397" y="15538"/>
                    <a:pt x="40397" y="15518"/>
                  </a:cubicBezTo>
                  <a:lnTo>
                    <a:pt x="40397" y="15488"/>
                  </a:lnTo>
                  <a:cubicBezTo>
                    <a:pt x="40397" y="15448"/>
                    <a:pt x="40397" y="15398"/>
                    <a:pt x="40407" y="15358"/>
                  </a:cubicBezTo>
                  <a:lnTo>
                    <a:pt x="40407" y="15108"/>
                  </a:lnTo>
                  <a:lnTo>
                    <a:pt x="40407" y="15098"/>
                  </a:lnTo>
                  <a:lnTo>
                    <a:pt x="40407" y="14958"/>
                  </a:lnTo>
                  <a:cubicBezTo>
                    <a:pt x="40397" y="14928"/>
                    <a:pt x="40397" y="14888"/>
                    <a:pt x="40397" y="14858"/>
                  </a:cubicBezTo>
                  <a:lnTo>
                    <a:pt x="40397" y="14849"/>
                  </a:lnTo>
                  <a:lnTo>
                    <a:pt x="40397" y="14838"/>
                  </a:lnTo>
                  <a:lnTo>
                    <a:pt x="40397" y="14818"/>
                  </a:lnTo>
                  <a:cubicBezTo>
                    <a:pt x="40387" y="14729"/>
                    <a:pt x="40377" y="14638"/>
                    <a:pt x="40377" y="14569"/>
                  </a:cubicBezTo>
                  <a:lnTo>
                    <a:pt x="40377" y="14558"/>
                  </a:lnTo>
                  <a:lnTo>
                    <a:pt x="40377" y="14549"/>
                  </a:lnTo>
                  <a:cubicBezTo>
                    <a:pt x="40377" y="14489"/>
                    <a:pt x="40377" y="14429"/>
                    <a:pt x="40367" y="14369"/>
                  </a:cubicBezTo>
                  <a:lnTo>
                    <a:pt x="40367" y="14359"/>
                  </a:lnTo>
                  <a:lnTo>
                    <a:pt x="40367" y="14349"/>
                  </a:lnTo>
                  <a:lnTo>
                    <a:pt x="40357" y="14289"/>
                  </a:lnTo>
                  <a:cubicBezTo>
                    <a:pt x="40357" y="14209"/>
                    <a:pt x="40347" y="14129"/>
                    <a:pt x="40347" y="14049"/>
                  </a:cubicBezTo>
                  <a:lnTo>
                    <a:pt x="40347" y="14029"/>
                  </a:lnTo>
                  <a:lnTo>
                    <a:pt x="40347" y="13759"/>
                  </a:lnTo>
                  <a:lnTo>
                    <a:pt x="40347" y="13490"/>
                  </a:lnTo>
                  <a:lnTo>
                    <a:pt x="40347" y="13310"/>
                  </a:lnTo>
                  <a:lnTo>
                    <a:pt x="40347" y="13219"/>
                  </a:lnTo>
                  <a:lnTo>
                    <a:pt x="40347" y="13190"/>
                  </a:lnTo>
                  <a:lnTo>
                    <a:pt x="40347" y="12960"/>
                  </a:lnTo>
                  <a:cubicBezTo>
                    <a:pt x="40347" y="12910"/>
                    <a:pt x="40357" y="12870"/>
                    <a:pt x="40357" y="12820"/>
                  </a:cubicBezTo>
                  <a:cubicBezTo>
                    <a:pt x="40357" y="12800"/>
                    <a:pt x="40357" y="12780"/>
                    <a:pt x="40347" y="12750"/>
                  </a:cubicBezTo>
                  <a:lnTo>
                    <a:pt x="40347" y="12700"/>
                  </a:lnTo>
                  <a:lnTo>
                    <a:pt x="40347" y="12570"/>
                  </a:lnTo>
                  <a:cubicBezTo>
                    <a:pt x="40357" y="12560"/>
                    <a:pt x="40357" y="12560"/>
                    <a:pt x="40357" y="12550"/>
                  </a:cubicBezTo>
                  <a:lnTo>
                    <a:pt x="40357" y="12530"/>
                  </a:lnTo>
                  <a:lnTo>
                    <a:pt x="40357" y="12520"/>
                  </a:lnTo>
                  <a:lnTo>
                    <a:pt x="40357" y="12451"/>
                  </a:lnTo>
                  <a:lnTo>
                    <a:pt x="40357" y="12380"/>
                  </a:lnTo>
                  <a:cubicBezTo>
                    <a:pt x="40347" y="12331"/>
                    <a:pt x="40327" y="12300"/>
                    <a:pt x="40287" y="12271"/>
                  </a:cubicBezTo>
                  <a:cubicBezTo>
                    <a:pt x="40267" y="12260"/>
                    <a:pt x="40237" y="12251"/>
                    <a:pt x="40217" y="12251"/>
                  </a:cubicBezTo>
                  <a:lnTo>
                    <a:pt x="40197" y="12251"/>
                  </a:lnTo>
                  <a:cubicBezTo>
                    <a:pt x="40177" y="12260"/>
                    <a:pt x="40157" y="12260"/>
                    <a:pt x="40137" y="12271"/>
                  </a:cubicBezTo>
                  <a:cubicBezTo>
                    <a:pt x="40127" y="12271"/>
                    <a:pt x="40107" y="12280"/>
                    <a:pt x="40097" y="12280"/>
                  </a:cubicBezTo>
                  <a:lnTo>
                    <a:pt x="40087" y="12291"/>
                  </a:lnTo>
                  <a:lnTo>
                    <a:pt x="40028" y="12320"/>
                  </a:lnTo>
                  <a:lnTo>
                    <a:pt x="39948" y="12351"/>
                  </a:lnTo>
                  <a:cubicBezTo>
                    <a:pt x="39897" y="12380"/>
                    <a:pt x="39837" y="12411"/>
                    <a:pt x="39777" y="12440"/>
                  </a:cubicBezTo>
                  <a:lnTo>
                    <a:pt x="39717" y="12470"/>
                  </a:lnTo>
                  <a:lnTo>
                    <a:pt x="39708" y="12480"/>
                  </a:lnTo>
                  <a:lnTo>
                    <a:pt x="39688" y="12480"/>
                  </a:lnTo>
                  <a:lnTo>
                    <a:pt x="39688" y="12490"/>
                  </a:lnTo>
                  <a:cubicBezTo>
                    <a:pt x="39637" y="12510"/>
                    <a:pt x="39588" y="12540"/>
                    <a:pt x="39548" y="12560"/>
                  </a:cubicBezTo>
                  <a:cubicBezTo>
                    <a:pt x="39458" y="12600"/>
                    <a:pt x="39378" y="12640"/>
                    <a:pt x="39298" y="12680"/>
                  </a:cubicBezTo>
                  <a:cubicBezTo>
                    <a:pt x="39268" y="12690"/>
                    <a:pt x="39238" y="12710"/>
                    <a:pt x="39218" y="12720"/>
                  </a:cubicBezTo>
                  <a:lnTo>
                    <a:pt x="39208" y="12730"/>
                  </a:lnTo>
                  <a:lnTo>
                    <a:pt x="39198" y="12730"/>
                  </a:lnTo>
                  <a:cubicBezTo>
                    <a:pt x="39158" y="12750"/>
                    <a:pt x="39108" y="12780"/>
                    <a:pt x="39068" y="12800"/>
                  </a:cubicBezTo>
                  <a:lnTo>
                    <a:pt x="39008" y="12830"/>
                  </a:lnTo>
                  <a:cubicBezTo>
                    <a:pt x="39008" y="12800"/>
                    <a:pt x="39018" y="12770"/>
                    <a:pt x="39028" y="12750"/>
                  </a:cubicBezTo>
                  <a:cubicBezTo>
                    <a:pt x="39048" y="12710"/>
                    <a:pt x="39058" y="12660"/>
                    <a:pt x="39068" y="12600"/>
                  </a:cubicBezTo>
                  <a:cubicBezTo>
                    <a:pt x="39078" y="12570"/>
                    <a:pt x="39088" y="12540"/>
                    <a:pt x="39088" y="12490"/>
                  </a:cubicBezTo>
                  <a:lnTo>
                    <a:pt x="39098" y="12460"/>
                  </a:lnTo>
                  <a:cubicBezTo>
                    <a:pt x="39098" y="12420"/>
                    <a:pt x="39108" y="12371"/>
                    <a:pt x="39108" y="12331"/>
                  </a:cubicBezTo>
                  <a:cubicBezTo>
                    <a:pt x="39118" y="12291"/>
                    <a:pt x="39108" y="12251"/>
                    <a:pt x="39098" y="12200"/>
                  </a:cubicBezTo>
                  <a:cubicBezTo>
                    <a:pt x="39088" y="12151"/>
                    <a:pt x="39058" y="12111"/>
                    <a:pt x="39008" y="12051"/>
                  </a:cubicBezTo>
                  <a:cubicBezTo>
                    <a:pt x="38968" y="12011"/>
                    <a:pt x="38918" y="11980"/>
                    <a:pt x="38868" y="11951"/>
                  </a:cubicBezTo>
                  <a:cubicBezTo>
                    <a:pt x="38829" y="11921"/>
                    <a:pt x="38789" y="11901"/>
                    <a:pt x="38738" y="11871"/>
                  </a:cubicBezTo>
                  <a:cubicBezTo>
                    <a:pt x="38769" y="11861"/>
                    <a:pt x="38809" y="11841"/>
                    <a:pt x="38838" y="11821"/>
                  </a:cubicBezTo>
                  <a:lnTo>
                    <a:pt x="38848" y="11811"/>
                  </a:lnTo>
                  <a:lnTo>
                    <a:pt x="38878" y="11801"/>
                  </a:lnTo>
                  <a:cubicBezTo>
                    <a:pt x="38938" y="11761"/>
                    <a:pt x="39018" y="11711"/>
                    <a:pt x="39088" y="11671"/>
                  </a:cubicBezTo>
                  <a:lnTo>
                    <a:pt x="39108" y="11661"/>
                  </a:lnTo>
                  <a:lnTo>
                    <a:pt x="39118" y="11651"/>
                  </a:lnTo>
                  <a:lnTo>
                    <a:pt x="39128" y="11641"/>
                  </a:lnTo>
                  <a:lnTo>
                    <a:pt x="39138" y="11641"/>
                  </a:lnTo>
                  <a:cubicBezTo>
                    <a:pt x="39198" y="11601"/>
                    <a:pt x="39258" y="11571"/>
                    <a:pt x="39308" y="11541"/>
                  </a:cubicBezTo>
                  <a:cubicBezTo>
                    <a:pt x="39348" y="11511"/>
                    <a:pt x="39388" y="11491"/>
                    <a:pt x="39418" y="11471"/>
                  </a:cubicBezTo>
                  <a:lnTo>
                    <a:pt x="39448" y="11451"/>
                  </a:lnTo>
                  <a:lnTo>
                    <a:pt x="39458" y="11451"/>
                  </a:lnTo>
                  <a:lnTo>
                    <a:pt x="39468" y="11441"/>
                  </a:lnTo>
                  <a:lnTo>
                    <a:pt x="39478" y="11441"/>
                  </a:lnTo>
                  <a:lnTo>
                    <a:pt x="39777" y="11261"/>
                  </a:lnTo>
                  <a:lnTo>
                    <a:pt x="39897" y="11201"/>
                  </a:lnTo>
                  <a:lnTo>
                    <a:pt x="39928" y="11181"/>
                  </a:lnTo>
                  <a:lnTo>
                    <a:pt x="39948" y="11172"/>
                  </a:lnTo>
                  <a:lnTo>
                    <a:pt x="39977" y="11161"/>
                  </a:lnTo>
                  <a:lnTo>
                    <a:pt x="39997" y="11152"/>
                  </a:lnTo>
                  <a:lnTo>
                    <a:pt x="40017" y="11141"/>
                  </a:lnTo>
                  <a:cubicBezTo>
                    <a:pt x="40107" y="11092"/>
                    <a:pt x="40207" y="11041"/>
                    <a:pt x="40297" y="10992"/>
                  </a:cubicBezTo>
                  <a:cubicBezTo>
                    <a:pt x="40347" y="10972"/>
                    <a:pt x="40387" y="10941"/>
                    <a:pt x="40427" y="10921"/>
                  </a:cubicBezTo>
                  <a:lnTo>
                    <a:pt x="40447" y="10912"/>
                  </a:lnTo>
                  <a:cubicBezTo>
                    <a:pt x="40487" y="10892"/>
                    <a:pt x="40517" y="10872"/>
                    <a:pt x="40557" y="10852"/>
                  </a:cubicBezTo>
                  <a:cubicBezTo>
                    <a:pt x="40607" y="10821"/>
                    <a:pt x="40667" y="10792"/>
                    <a:pt x="40727" y="10761"/>
                  </a:cubicBezTo>
                  <a:lnTo>
                    <a:pt x="40737" y="10752"/>
                  </a:lnTo>
                  <a:lnTo>
                    <a:pt x="40796" y="10722"/>
                  </a:lnTo>
                  <a:lnTo>
                    <a:pt x="40976" y="10622"/>
                  </a:lnTo>
                  <a:cubicBezTo>
                    <a:pt x="41087" y="10572"/>
                    <a:pt x="41196" y="10522"/>
                    <a:pt x="41296" y="10462"/>
                  </a:cubicBezTo>
                  <a:lnTo>
                    <a:pt x="41696" y="10262"/>
                  </a:lnTo>
                  <a:lnTo>
                    <a:pt x="41716" y="10262"/>
                  </a:lnTo>
                  <a:lnTo>
                    <a:pt x="41726" y="10252"/>
                  </a:lnTo>
                  <a:cubicBezTo>
                    <a:pt x="41776" y="10232"/>
                    <a:pt x="41816" y="10212"/>
                    <a:pt x="41866" y="10192"/>
                  </a:cubicBezTo>
                  <a:cubicBezTo>
                    <a:pt x="41966" y="10142"/>
                    <a:pt x="42075" y="10082"/>
                    <a:pt x="42186" y="10032"/>
                  </a:cubicBezTo>
                  <a:lnTo>
                    <a:pt x="42235" y="10013"/>
                  </a:lnTo>
                  <a:lnTo>
                    <a:pt x="42255" y="10002"/>
                  </a:lnTo>
                  <a:lnTo>
                    <a:pt x="42426" y="9922"/>
                  </a:lnTo>
                  <a:cubicBezTo>
                    <a:pt x="42575" y="9842"/>
                    <a:pt x="42775" y="9742"/>
                    <a:pt x="42975" y="9642"/>
                  </a:cubicBezTo>
                  <a:lnTo>
                    <a:pt x="43055" y="9593"/>
                  </a:lnTo>
                  <a:cubicBezTo>
                    <a:pt x="43165" y="9533"/>
                    <a:pt x="43354" y="9433"/>
                    <a:pt x="43534" y="9333"/>
                  </a:cubicBezTo>
                  <a:cubicBezTo>
                    <a:pt x="43605" y="9293"/>
                    <a:pt x="43674" y="9243"/>
                    <a:pt x="43754" y="9203"/>
                  </a:cubicBezTo>
                  <a:lnTo>
                    <a:pt x="43764" y="9193"/>
                  </a:lnTo>
                  <a:lnTo>
                    <a:pt x="43774" y="9193"/>
                  </a:lnTo>
                  <a:lnTo>
                    <a:pt x="43784" y="9183"/>
                  </a:lnTo>
                  <a:lnTo>
                    <a:pt x="44084" y="9003"/>
                  </a:lnTo>
                  <a:lnTo>
                    <a:pt x="44224" y="8933"/>
                  </a:lnTo>
                  <a:lnTo>
                    <a:pt x="44234" y="8923"/>
                  </a:lnTo>
                  <a:lnTo>
                    <a:pt x="44244" y="8923"/>
                  </a:lnTo>
                  <a:cubicBezTo>
                    <a:pt x="44364" y="8853"/>
                    <a:pt x="44493" y="8783"/>
                    <a:pt x="44624" y="8703"/>
                  </a:cubicBezTo>
                  <a:cubicBezTo>
                    <a:pt x="44673" y="8683"/>
                    <a:pt x="44713" y="8654"/>
                    <a:pt x="44764" y="8623"/>
                  </a:cubicBezTo>
                  <a:lnTo>
                    <a:pt x="44784" y="8614"/>
                  </a:lnTo>
                  <a:cubicBezTo>
                    <a:pt x="44864" y="8563"/>
                    <a:pt x="44933" y="8523"/>
                    <a:pt x="45013" y="8483"/>
                  </a:cubicBezTo>
                  <a:lnTo>
                    <a:pt x="45023" y="8474"/>
                  </a:lnTo>
                  <a:lnTo>
                    <a:pt x="45043" y="8463"/>
                  </a:lnTo>
                  <a:close/>
                  <a:moveTo>
                    <a:pt x="35491" y="29426"/>
                  </a:moveTo>
                  <a:lnTo>
                    <a:pt x="35491" y="29476"/>
                  </a:lnTo>
                  <a:cubicBezTo>
                    <a:pt x="35501" y="29536"/>
                    <a:pt x="35511" y="29576"/>
                    <a:pt x="35511" y="29606"/>
                  </a:cubicBezTo>
                  <a:cubicBezTo>
                    <a:pt x="35521" y="29676"/>
                    <a:pt x="35541" y="29736"/>
                    <a:pt x="35561" y="29806"/>
                  </a:cubicBezTo>
                  <a:cubicBezTo>
                    <a:pt x="35571" y="29846"/>
                    <a:pt x="35581" y="29886"/>
                    <a:pt x="35591" y="29916"/>
                  </a:cubicBezTo>
                  <a:cubicBezTo>
                    <a:pt x="35631" y="29996"/>
                    <a:pt x="35711" y="30056"/>
                    <a:pt x="35791" y="30096"/>
                  </a:cubicBezTo>
                  <a:lnTo>
                    <a:pt x="35821" y="30116"/>
                  </a:lnTo>
                  <a:cubicBezTo>
                    <a:pt x="35871" y="30136"/>
                    <a:pt x="35921" y="30165"/>
                    <a:pt x="35971" y="30196"/>
                  </a:cubicBezTo>
                  <a:cubicBezTo>
                    <a:pt x="36031" y="30216"/>
                    <a:pt x="36091" y="30225"/>
                    <a:pt x="36151" y="30236"/>
                  </a:cubicBezTo>
                  <a:lnTo>
                    <a:pt x="36160" y="30245"/>
                  </a:lnTo>
                  <a:lnTo>
                    <a:pt x="36371" y="30276"/>
                  </a:lnTo>
                  <a:lnTo>
                    <a:pt x="36430" y="30276"/>
                  </a:lnTo>
                  <a:cubicBezTo>
                    <a:pt x="36470" y="30276"/>
                    <a:pt x="36510" y="30276"/>
                    <a:pt x="36550" y="30265"/>
                  </a:cubicBezTo>
                  <a:cubicBezTo>
                    <a:pt x="36610" y="30265"/>
                    <a:pt x="36670" y="30256"/>
                    <a:pt x="36740" y="30236"/>
                  </a:cubicBezTo>
                  <a:cubicBezTo>
                    <a:pt x="36830" y="30216"/>
                    <a:pt x="36910" y="30185"/>
                    <a:pt x="36980" y="30156"/>
                  </a:cubicBezTo>
                  <a:cubicBezTo>
                    <a:pt x="37020" y="30145"/>
                    <a:pt x="37050" y="30125"/>
                    <a:pt x="37090" y="30116"/>
                  </a:cubicBezTo>
                  <a:cubicBezTo>
                    <a:pt x="37140" y="30096"/>
                    <a:pt x="37210" y="30066"/>
                    <a:pt x="37270" y="30036"/>
                  </a:cubicBezTo>
                  <a:cubicBezTo>
                    <a:pt x="37319" y="30016"/>
                    <a:pt x="37370" y="29976"/>
                    <a:pt x="37410" y="29946"/>
                  </a:cubicBezTo>
                  <a:cubicBezTo>
                    <a:pt x="37470" y="29896"/>
                    <a:pt x="37510" y="29846"/>
                    <a:pt x="37550" y="29786"/>
                  </a:cubicBezTo>
                  <a:cubicBezTo>
                    <a:pt x="37579" y="29726"/>
                    <a:pt x="37599" y="29666"/>
                    <a:pt x="37619" y="29586"/>
                  </a:cubicBezTo>
                  <a:cubicBezTo>
                    <a:pt x="37629" y="29556"/>
                    <a:pt x="37629" y="29516"/>
                    <a:pt x="37639" y="29466"/>
                  </a:cubicBezTo>
                  <a:lnTo>
                    <a:pt x="37639" y="29476"/>
                  </a:lnTo>
                  <a:cubicBezTo>
                    <a:pt x="37649" y="29486"/>
                    <a:pt x="37659" y="29486"/>
                    <a:pt x="37669" y="29496"/>
                  </a:cubicBezTo>
                  <a:lnTo>
                    <a:pt x="37679" y="29506"/>
                  </a:lnTo>
                  <a:cubicBezTo>
                    <a:pt x="37689" y="29506"/>
                    <a:pt x="37689" y="29516"/>
                    <a:pt x="37689" y="29516"/>
                  </a:cubicBezTo>
                  <a:lnTo>
                    <a:pt x="37699" y="29516"/>
                  </a:lnTo>
                  <a:lnTo>
                    <a:pt x="37699" y="29526"/>
                  </a:lnTo>
                  <a:cubicBezTo>
                    <a:pt x="37719" y="29536"/>
                    <a:pt x="37729" y="29546"/>
                    <a:pt x="37749" y="29556"/>
                  </a:cubicBezTo>
                  <a:cubicBezTo>
                    <a:pt x="37759" y="29566"/>
                    <a:pt x="37769" y="29576"/>
                    <a:pt x="37789" y="29586"/>
                  </a:cubicBezTo>
                  <a:lnTo>
                    <a:pt x="37809" y="29596"/>
                  </a:lnTo>
                  <a:cubicBezTo>
                    <a:pt x="37819" y="29606"/>
                    <a:pt x="37849" y="29616"/>
                    <a:pt x="37869" y="29636"/>
                  </a:cubicBezTo>
                  <a:cubicBezTo>
                    <a:pt x="37889" y="29636"/>
                    <a:pt x="37909" y="29646"/>
                    <a:pt x="37929" y="29656"/>
                  </a:cubicBezTo>
                  <a:cubicBezTo>
                    <a:pt x="37939" y="29656"/>
                    <a:pt x="37949" y="29656"/>
                    <a:pt x="37959" y="29666"/>
                  </a:cubicBezTo>
                  <a:lnTo>
                    <a:pt x="37989" y="29666"/>
                  </a:lnTo>
                  <a:lnTo>
                    <a:pt x="37999" y="29676"/>
                  </a:lnTo>
                  <a:cubicBezTo>
                    <a:pt x="37989" y="29676"/>
                    <a:pt x="37979" y="29676"/>
                    <a:pt x="37979" y="29686"/>
                  </a:cubicBezTo>
                  <a:lnTo>
                    <a:pt x="37959" y="29686"/>
                  </a:lnTo>
                  <a:lnTo>
                    <a:pt x="37959" y="29696"/>
                  </a:lnTo>
                  <a:cubicBezTo>
                    <a:pt x="37939" y="29706"/>
                    <a:pt x="37909" y="29716"/>
                    <a:pt x="37889" y="29736"/>
                  </a:cubicBezTo>
                  <a:cubicBezTo>
                    <a:pt x="37869" y="29746"/>
                    <a:pt x="37859" y="29766"/>
                    <a:pt x="37839" y="29776"/>
                  </a:cubicBezTo>
                  <a:lnTo>
                    <a:pt x="37829" y="29786"/>
                  </a:lnTo>
                  <a:cubicBezTo>
                    <a:pt x="37799" y="29806"/>
                    <a:pt x="37769" y="29826"/>
                    <a:pt x="37749" y="29836"/>
                  </a:cubicBezTo>
                  <a:lnTo>
                    <a:pt x="37689" y="29866"/>
                  </a:lnTo>
                  <a:cubicBezTo>
                    <a:pt x="37639" y="29896"/>
                    <a:pt x="37590" y="29936"/>
                    <a:pt x="37530" y="29976"/>
                  </a:cubicBezTo>
                  <a:lnTo>
                    <a:pt x="37519" y="29976"/>
                  </a:lnTo>
                  <a:cubicBezTo>
                    <a:pt x="37470" y="30016"/>
                    <a:pt x="37419" y="30056"/>
                    <a:pt x="37370" y="30086"/>
                  </a:cubicBezTo>
                  <a:cubicBezTo>
                    <a:pt x="37319" y="30116"/>
                    <a:pt x="37259" y="30145"/>
                    <a:pt x="37210" y="30176"/>
                  </a:cubicBezTo>
                  <a:lnTo>
                    <a:pt x="37199" y="30176"/>
                  </a:lnTo>
                  <a:lnTo>
                    <a:pt x="37170" y="30185"/>
                  </a:lnTo>
                  <a:lnTo>
                    <a:pt x="37159" y="30196"/>
                  </a:lnTo>
                  <a:lnTo>
                    <a:pt x="37140" y="30205"/>
                  </a:lnTo>
                  <a:lnTo>
                    <a:pt x="37120" y="30216"/>
                  </a:lnTo>
                  <a:lnTo>
                    <a:pt x="37100" y="30225"/>
                  </a:lnTo>
                  <a:lnTo>
                    <a:pt x="37090" y="30225"/>
                  </a:lnTo>
                  <a:lnTo>
                    <a:pt x="37090" y="30236"/>
                  </a:lnTo>
                  <a:cubicBezTo>
                    <a:pt x="37010" y="30276"/>
                    <a:pt x="36930" y="30316"/>
                    <a:pt x="36840" y="30356"/>
                  </a:cubicBezTo>
                  <a:lnTo>
                    <a:pt x="36780" y="30385"/>
                  </a:lnTo>
                  <a:lnTo>
                    <a:pt x="36760" y="30396"/>
                  </a:lnTo>
                  <a:cubicBezTo>
                    <a:pt x="36730" y="30405"/>
                    <a:pt x="36700" y="30425"/>
                    <a:pt x="36670" y="30436"/>
                  </a:cubicBezTo>
                  <a:cubicBezTo>
                    <a:pt x="36630" y="30456"/>
                    <a:pt x="36590" y="30476"/>
                    <a:pt x="36560" y="30485"/>
                  </a:cubicBezTo>
                  <a:lnTo>
                    <a:pt x="36550" y="30496"/>
                  </a:lnTo>
                  <a:lnTo>
                    <a:pt x="36540" y="30496"/>
                  </a:lnTo>
                  <a:lnTo>
                    <a:pt x="36520" y="30516"/>
                  </a:lnTo>
                  <a:lnTo>
                    <a:pt x="36500" y="30525"/>
                  </a:lnTo>
                  <a:cubicBezTo>
                    <a:pt x="36470" y="30505"/>
                    <a:pt x="36450" y="30505"/>
                    <a:pt x="36430" y="30496"/>
                  </a:cubicBezTo>
                  <a:lnTo>
                    <a:pt x="36411" y="30485"/>
                  </a:lnTo>
                  <a:lnTo>
                    <a:pt x="36400" y="30485"/>
                  </a:lnTo>
                  <a:cubicBezTo>
                    <a:pt x="36380" y="30476"/>
                    <a:pt x="36371" y="30476"/>
                    <a:pt x="36360" y="30465"/>
                  </a:cubicBezTo>
                  <a:lnTo>
                    <a:pt x="36340" y="30456"/>
                  </a:lnTo>
                  <a:cubicBezTo>
                    <a:pt x="36291" y="30445"/>
                    <a:pt x="36251" y="30425"/>
                    <a:pt x="36211" y="30405"/>
                  </a:cubicBezTo>
                  <a:cubicBezTo>
                    <a:pt x="36171" y="30396"/>
                    <a:pt x="36140" y="30376"/>
                    <a:pt x="36111" y="30365"/>
                  </a:cubicBezTo>
                  <a:lnTo>
                    <a:pt x="36100" y="30356"/>
                  </a:lnTo>
                  <a:cubicBezTo>
                    <a:pt x="36091" y="30356"/>
                    <a:pt x="36080" y="30345"/>
                    <a:pt x="36060" y="30336"/>
                  </a:cubicBezTo>
                  <a:cubicBezTo>
                    <a:pt x="36020" y="30316"/>
                    <a:pt x="35971" y="30296"/>
                    <a:pt x="35921" y="30285"/>
                  </a:cubicBezTo>
                  <a:lnTo>
                    <a:pt x="35901" y="30276"/>
                  </a:lnTo>
                  <a:cubicBezTo>
                    <a:pt x="35871" y="30265"/>
                    <a:pt x="35851" y="30256"/>
                    <a:pt x="35831" y="30236"/>
                  </a:cubicBezTo>
                  <a:cubicBezTo>
                    <a:pt x="35801" y="30216"/>
                    <a:pt x="35771" y="30205"/>
                    <a:pt x="35741" y="30185"/>
                  </a:cubicBezTo>
                  <a:cubicBezTo>
                    <a:pt x="35711" y="30165"/>
                    <a:pt x="35691" y="30156"/>
                    <a:pt x="35661" y="30145"/>
                  </a:cubicBezTo>
                  <a:cubicBezTo>
                    <a:pt x="35631" y="30125"/>
                    <a:pt x="35601" y="30116"/>
                    <a:pt x="35581" y="30106"/>
                  </a:cubicBezTo>
                  <a:cubicBezTo>
                    <a:pt x="35541" y="30086"/>
                    <a:pt x="35511" y="30076"/>
                    <a:pt x="35491" y="30066"/>
                  </a:cubicBezTo>
                  <a:cubicBezTo>
                    <a:pt x="35461" y="30046"/>
                    <a:pt x="35431" y="30036"/>
                    <a:pt x="35401" y="30016"/>
                  </a:cubicBezTo>
                  <a:cubicBezTo>
                    <a:pt x="35371" y="29996"/>
                    <a:pt x="35351" y="29986"/>
                    <a:pt x="35331" y="29976"/>
                  </a:cubicBezTo>
                  <a:lnTo>
                    <a:pt x="35311" y="29956"/>
                  </a:lnTo>
                  <a:cubicBezTo>
                    <a:pt x="35281" y="29936"/>
                    <a:pt x="35261" y="29926"/>
                    <a:pt x="35231" y="29906"/>
                  </a:cubicBezTo>
                  <a:cubicBezTo>
                    <a:pt x="35192" y="29876"/>
                    <a:pt x="35141" y="29856"/>
                    <a:pt x="35112" y="29836"/>
                  </a:cubicBezTo>
                  <a:lnTo>
                    <a:pt x="35101" y="29836"/>
                  </a:lnTo>
                  <a:lnTo>
                    <a:pt x="35061" y="29816"/>
                  </a:lnTo>
                  <a:cubicBezTo>
                    <a:pt x="35041" y="29796"/>
                    <a:pt x="35012" y="29786"/>
                    <a:pt x="34981" y="29766"/>
                  </a:cubicBezTo>
                  <a:cubicBezTo>
                    <a:pt x="34972" y="29756"/>
                    <a:pt x="34961" y="29756"/>
                    <a:pt x="34952" y="29746"/>
                  </a:cubicBezTo>
                  <a:cubicBezTo>
                    <a:pt x="34992" y="29716"/>
                    <a:pt x="35032" y="29696"/>
                    <a:pt x="35061" y="29676"/>
                  </a:cubicBezTo>
                  <a:lnTo>
                    <a:pt x="35092" y="29666"/>
                  </a:lnTo>
                  <a:cubicBezTo>
                    <a:pt x="35121" y="29646"/>
                    <a:pt x="35161" y="29626"/>
                    <a:pt x="35192" y="29606"/>
                  </a:cubicBezTo>
                  <a:lnTo>
                    <a:pt x="35201" y="29596"/>
                  </a:lnTo>
                  <a:lnTo>
                    <a:pt x="35211" y="29596"/>
                  </a:lnTo>
                  <a:lnTo>
                    <a:pt x="35231" y="29576"/>
                  </a:lnTo>
                  <a:cubicBezTo>
                    <a:pt x="35291" y="29546"/>
                    <a:pt x="35341" y="29516"/>
                    <a:pt x="35391" y="29486"/>
                  </a:cubicBezTo>
                  <a:cubicBezTo>
                    <a:pt x="35411" y="29476"/>
                    <a:pt x="35421" y="29466"/>
                    <a:pt x="35441" y="29456"/>
                  </a:cubicBezTo>
                  <a:lnTo>
                    <a:pt x="35461" y="29446"/>
                  </a:lnTo>
                  <a:lnTo>
                    <a:pt x="35471" y="29436"/>
                  </a:lnTo>
                  <a:lnTo>
                    <a:pt x="35491" y="29426"/>
                  </a:lnTo>
                  <a:close/>
                  <a:moveTo>
                    <a:pt x="33662" y="18375"/>
                  </a:moveTo>
                  <a:lnTo>
                    <a:pt x="33662" y="18375"/>
                  </a:lnTo>
                  <a:cubicBezTo>
                    <a:pt x="33653" y="18386"/>
                    <a:pt x="33653" y="18406"/>
                    <a:pt x="33653" y="18415"/>
                  </a:cubicBezTo>
                  <a:cubicBezTo>
                    <a:pt x="33653" y="18486"/>
                    <a:pt x="33653" y="18565"/>
                    <a:pt x="33642" y="18635"/>
                  </a:cubicBezTo>
                  <a:cubicBezTo>
                    <a:pt x="33642" y="18785"/>
                    <a:pt x="33633" y="18915"/>
                    <a:pt x="33633" y="19025"/>
                  </a:cubicBezTo>
                  <a:cubicBezTo>
                    <a:pt x="33633" y="19145"/>
                    <a:pt x="33622" y="19265"/>
                    <a:pt x="33613" y="19365"/>
                  </a:cubicBezTo>
                  <a:lnTo>
                    <a:pt x="33602" y="19405"/>
                  </a:lnTo>
                  <a:cubicBezTo>
                    <a:pt x="33593" y="19534"/>
                    <a:pt x="33582" y="19674"/>
                    <a:pt x="33562" y="19814"/>
                  </a:cubicBezTo>
                  <a:cubicBezTo>
                    <a:pt x="33562" y="19854"/>
                    <a:pt x="33562" y="19894"/>
                    <a:pt x="33553" y="19934"/>
                  </a:cubicBezTo>
                  <a:lnTo>
                    <a:pt x="33553" y="19954"/>
                  </a:lnTo>
                  <a:lnTo>
                    <a:pt x="33553" y="19974"/>
                  </a:lnTo>
                  <a:cubicBezTo>
                    <a:pt x="33542" y="20044"/>
                    <a:pt x="33533" y="20114"/>
                    <a:pt x="33533" y="20184"/>
                  </a:cubicBezTo>
                  <a:cubicBezTo>
                    <a:pt x="33522" y="20254"/>
                    <a:pt x="33522" y="20324"/>
                    <a:pt x="33522" y="20384"/>
                  </a:cubicBezTo>
                  <a:lnTo>
                    <a:pt x="33513" y="20414"/>
                  </a:lnTo>
                  <a:lnTo>
                    <a:pt x="33513" y="20434"/>
                  </a:lnTo>
                  <a:lnTo>
                    <a:pt x="33513" y="20464"/>
                  </a:lnTo>
                  <a:cubicBezTo>
                    <a:pt x="33513" y="20513"/>
                    <a:pt x="33513" y="20553"/>
                    <a:pt x="33503" y="20593"/>
                  </a:cubicBezTo>
                  <a:lnTo>
                    <a:pt x="33503" y="20644"/>
                  </a:lnTo>
                  <a:cubicBezTo>
                    <a:pt x="33503" y="20693"/>
                    <a:pt x="33503" y="20733"/>
                    <a:pt x="33493" y="20784"/>
                  </a:cubicBezTo>
                  <a:lnTo>
                    <a:pt x="33493" y="20884"/>
                  </a:lnTo>
                  <a:lnTo>
                    <a:pt x="33493" y="20973"/>
                  </a:lnTo>
                  <a:cubicBezTo>
                    <a:pt x="33493" y="21013"/>
                    <a:pt x="33483" y="21063"/>
                    <a:pt x="33483" y="21113"/>
                  </a:cubicBezTo>
                  <a:lnTo>
                    <a:pt x="33483" y="21143"/>
                  </a:lnTo>
                  <a:lnTo>
                    <a:pt x="33483" y="21173"/>
                  </a:lnTo>
                  <a:cubicBezTo>
                    <a:pt x="33483" y="21233"/>
                    <a:pt x="33483" y="21293"/>
                    <a:pt x="33473" y="21363"/>
                  </a:cubicBezTo>
                  <a:lnTo>
                    <a:pt x="33473" y="21383"/>
                  </a:lnTo>
                  <a:lnTo>
                    <a:pt x="33473" y="21393"/>
                  </a:lnTo>
                  <a:lnTo>
                    <a:pt x="33473" y="21403"/>
                  </a:lnTo>
                  <a:lnTo>
                    <a:pt x="33473" y="21413"/>
                  </a:lnTo>
                  <a:lnTo>
                    <a:pt x="33473" y="21553"/>
                  </a:lnTo>
                  <a:lnTo>
                    <a:pt x="33473" y="21652"/>
                  </a:lnTo>
                  <a:cubicBezTo>
                    <a:pt x="33473" y="21683"/>
                    <a:pt x="33483" y="21712"/>
                    <a:pt x="33483" y="21743"/>
                  </a:cubicBezTo>
                  <a:lnTo>
                    <a:pt x="33483" y="21952"/>
                  </a:lnTo>
                  <a:lnTo>
                    <a:pt x="33483" y="21992"/>
                  </a:lnTo>
                  <a:cubicBezTo>
                    <a:pt x="33483" y="22052"/>
                    <a:pt x="33493" y="22103"/>
                    <a:pt x="33493" y="22152"/>
                  </a:cubicBezTo>
                  <a:cubicBezTo>
                    <a:pt x="33493" y="22252"/>
                    <a:pt x="33503" y="22352"/>
                    <a:pt x="33503" y="22432"/>
                  </a:cubicBezTo>
                  <a:lnTo>
                    <a:pt x="33513" y="22472"/>
                  </a:lnTo>
                  <a:lnTo>
                    <a:pt x="33513" y="22492"/>
                  </a:lnTo>
                  <a:lnTo>
                    <a:pt x="33513" y="22532"/>
                  </a:lnTo>
                  <a:cubicBezTo>
                    <a:pt x="33513" y="22572"/>
                    <a:pt x="33522" y="22612"/>
                    <a:pt x="33522" y="22662"/>
                  </a:cubicBezTo>
                  <a:lnTo>
                    <a:pt x="33522" y="22672"/>
                  </a:lnTo>
                  <a:lnTo>
                    <a:pt x="33522" y="22692"/>
                  </a:lnTo>
                  <a:lnTo>
                    <a:pt x="33533" y="22722"/>
                  </a:lnTo>
                  <a:cubicBezTo>
                    <a:pt x="33533" y="22782"/>
                    <a:pt x="33533" y="22842"/>
                    <a:pt x="33542" y="22891"/>
                  </a:cubicBezTo>
                  <a:cubicBezTo>
                    <a:pt x="33542" y="22982"/>
                    <a:pt x="33553" y="23082"/>
                    <a:pt x="33553" y="23162"/>
                  </a:cubicBezTo>
                  <a:lnTo>
                    <a:pt x="33553" y="23171"/>
                  </a:lnTo>
                  <a:lnTo>
                    <a:pt x="33553" y="23182"/>
                  </a:lnTo>
                  <a:lnTo>
                    <a:pt x="33553" y="23282"/>
                  </a:lnTo>
                  <a:cubicBezTo>
                    <a:pt x="33562" y="23351"/>
                    <a:pt x="33562" y="23431"/>
                    <a:pt x="33562" y="23511"/>
                  </a:cubicBezTo>
                  <a:lnTo>
                    <a:pt x="33562" y="23531"/>
                  </a:lnTo>
                  <a:lnTo>
                    <a:pt x="33562" y="23651"/>
                  </a:lnTo>
                  <a:cubicBezTo>
                    <a:pt x="33562" y="23721"/>
                    <a:pt x="33573" y="23791"/>
                    <a:pt x="33573" y="23861"/>
                  </a:cubicBezTo>
                  <a:lnTo>
                    <a:pt x="33573" y="23871"/>
                  </a:lnTo>
                  <a:lnTo>
                    <a:pt x="33573" y="23891"/>
                  </a:lnTo>
                  <a:cubicBezTo>
                    <a:pt x="33573" y="23941"/>
                    <a:pt x="33573" y="23981"/>
                    <a:pt x="33582" y="24031"/>
                  </a:cubicBezTo>
                  <a:cubicBezTo>
                    <a:pt x="33582" y="24181"/>
                    <a:pt x="33593" y="24301"/>
                    <a:pt x="33593" y="24421"/>
                  </a:cubicBezTo>
                  <a:cubicBezTo>
                    <a:pt x="33593" y="24541"/>
                    <a:pt x="33593" y="24660"/>
                    <a:pt x="33582" y="24800"/>
                  </a:cubicBezTo>
                  <a:lnTo>
                    <a:pt x="33582" y="25180"/>
                  </a:lnTo>
                  <a:lnTo>
                    <a:pt x="33582" y="25300"/>
                  </a:lnTo>
                  <a:lnTo>
                    <a:pt x="33582" y="25369"/>
                  </a:lnTo>
                  <a:lnTo>
                    <a:pt x="33582" y="25560"/>
                  </a:lnTo>
                  <a:lnTo>
                    <a:pt x="33582" y="25929"/>
                  </a:lnTo>
                  <a:lnTo>
                    <a:pt x="33582" y="25939"/>
                  </a:lnTo>
                  <a:cubicBezTo>
                    <a:pt x="33582" y="26039"/>
                    <a:pt x="33573" y="26169"/>
                    <a:pt x="33582" y="26289"/>
                  </a:cubicBezTo>
                  <a:cubicBezTo>
                    <a:pt x="33582" y="26339"/>
                    <a:pt x="33582" y="26399"/>
                    <a:pt x="33593" y="26459"/>
                  </a:cubicBezTo>
                  <a:lnTo>
                    <a:pt x="33593" y="26488"/>
                  </a:lnTo>
                  <a:lnTo>
                    <a:pt x="33593" y="26508"/>
                  </a:lnTo>
                  <a:cubicBezTo>
                    <a:pt x="33593" y="26559"/>
                    <a:pt x="33602" y="26608"/>
                    <a:pt x="33602" y="26648"/>
                  </a:cubicBezTo>
                  <a:cubicBezTo>
                    <a:pt x="33613" y="26848"/>
                    <a:pt x="33613" y="27048"/>
                    <a:pt x="33622" y="27238"/>
                  </a:cubicBezTo>
                  <a:lnTo>
                    <a:pt x="33622" y="27378"/>
                  </a:lnTo>
                  <a:cubicBezTo>
                    <a:pt x="33633" y="27478"/>
                    <a:pt x="33633" y="27588"/>
                    <a:pt x="33633" y="27698"/>
                  </a:cubicBezTo>
                  <a:lnTo>
                    <a:pt x="33633" y="27707"/>
                  </a:lnTo>
                  <a:lnTo>
                    <a:pt x="33633" y="28098"/>
                  </a:lnTo>
                  <a:lnTo>
                    <a:pt x="33642" y="28197"/>
                  </a:lnTo>
                  <a:cubicBezTo>
                    <a:pt x="33642" y="28277"/>
                    <a:pt x="33653" y="28377"/>
                    <a:pt x="33653" y="28467"/>
                  </a:cubicBezTo>
                  <a:cubicBezTo>
                    <a:pt x="33653" y="28507"/>
                    <a:pt x="33662" y="28557"/>
                    <a:pt x="33662" y="28607"/>
                  </a:cubicBezTo>
                  <a:cubicBezTo>
                    <a:pt x="33662" y="28677"/>
                    <a:pt x="33673" y="28747"/>
                    <a:pt x="33673" y="28827"/>
                  </a:cubicBezTo>
                  <a:cubicBezTo>
                    <a:pt x="33682" y="28887"/>
                    <a:pt x="33682" y="28957"/>
                    <a:pt x="33693" y="29017"/>
                  </a:cubicBezTo>
                  <a:lnTo>
                    <a:pt x="33702" y="29026"/>
                  </a:lnTo>
                  <a:lnTo>
                    <a:pt x="33702" y="29037"/>
                  </a:lnTo>
                  <a:lnTo>
                    <a:pt x="33702" y="29066"/>
                  </a:lnTo>
                  <a:cubicBezTo>
                    <a:pt x="33713" y="29166"/>
                    <a:pt x="33722" y="29266"/>
                    <a:pt x="33722" y="29346"/>
                  </a:cubicBezTo>
                  <a:lnTo>
                    <a:pt x="33722" y="29357"/>
                  </a:lnTo>
                  <a:lnTo>
                    <a:pt x="33733" y="29396"/>
                  </a:lnTo>
                  <a:cubicBezTo>
                    <a:pt x="33733" y="29456"/>
                    <a:pt x="33742" y="29516"/>
                    <a:pt x="33742" y="29556"/>
                  </a:cubicBezTo>
                  <a:lnTo>
                    <a:pt x="33742" y="29566"/>
                  </a:lnTo>
                  <a:lnTo>
                    <a:pt x="33742" y="29576"/>
                  </a:lnTo>
                  <a:lnTo>
                    <a:pt x="33753" y="29586"/>
                  </a:lnTo>
                  <a:cubicBezTo>
                    <a:pt x="33753" y="29656"/>
                    <a:pt x="33762" y="29706"/>
                    <a:pt x="33762" y="29756"/>
                  </a:cubicBezTo>
                  <a:cubicBezTo>
                    <a:pt x="33773" y="29866"/>
                    <a:pt x="33773" y="29996"/>
                    <a:pt x="33773" y="30116"/>
                  </a:cubicBezTo>
                  <a:cubicBezTo>
                    <a:pt x="33773" y="30156"/>
                    <a:pt x="33773" y="30205"/>
                    <a:pt x="33762" y="30245"/>
                  </a:cubicBezTo>
                  <a:lnTo>
                    <a:pt x="33762" y="30265"/>
                  </a:lnTo>
                  <a:lnTo>
                    <a:pt x="33762" y="30276"/>
                  </a:lnTo>
                  <a:lnTo>
                    <a:pt x="33762" y="30296"/>
                  </a:lnTo>
                  <a:lnTo>
                    <a:pt x="33762" y="30376"/>
                  </a:lnTo>
                  <a:lnTo>
                    <a:pt x="33762" y="30476"/>
                  </a:lnTo>
                  <a:lnTo>
                    <a:pt x="33762" y="30485"/>
                  </a:lnTo>
                  <a:cubicBezTo>
                    <a:pt x="33762" y="30516"/>
                    <a:pt x="33773" y="30545"/>
                    <a:pt x="33782" y="30565"/>
                  </a:cubicBezTo>
                  <a:cubicBezTo>
                    <a:pt x="33793" y="30576"/>
                    <a:pt x="33793" y="30576"/>
                    <a:pt x="33793" y="30585"/>
                  </a:cubicBezTo>
                  <a:cubicBezTo>
                    <a:pt x="33793" y="30635"/>
                    <a:pt x="33782" y="30665"/>
                    <a:pt x="33773" y="30695"/>
                  </a:cubicBezTo>
                  <a:cubicBezTo>
                    <a:pt x="33762" y="30705"/>
                    <a:pt x="33753" y="30725"/>
                    <a:pt x="33753" y="30735"/>
                  </a:cubicBezTo>
                  <a:lnTo>
                    <a:pt x="33742" y="30735"/>
                  </a:lnTo>
                  <a:lnTo>
                    <a:pt x="33742" y="30745"/>
                  </a:lnTo>
                  <a:cubicBezTo>
                    <a:pt x="33733" y="30745"/>
                    <a:pt x="33713" y="30755"/>
                    <a:pt x="33702" y="30765"/>
                  </a:cubicBezTo>
                  <a:cubicBezTo>
                    <a:pt x="33622" y="30795"/>
                    <a:pt x="33542" y="30815"/>
                    <a:pt x="33453" y="30825"/>
                  </a:cubicBezTo>
                  <a:cubicBezTo>
                    <a:pt x="33433" y="30835"/>
                    <a:pt x="33413" y="30835"/>
                    <a:pt x="33393" y="30835"/>
                  </a:cubicBezTo>
                  <a:cubicBezTo>
                    <a:pt x="33373" y="30835"/>
                    <a:pt x="33343" y="30835"/>
                    <a:pt x="33323" y="30825"/>
                  </a:cubicBezTo>
                  <a:cubicBezTo>
                    <a:pt x="33283" y="30825"/>
                    <a:pt x="33253" y="30815"/>
                    <a:pt x="33223" y="30805"/>
                  </a:cubicBezTo>
                  <a:cubicBezTo>
                    <a:pt x="33193" y="30795"/>
                    <a:pt x="33173" y="30775"/>
                    <a:pt x="33153" y="30765"/>
                  </a:cubicBezTo>
                  <a:lnTo>
                    <a:pt x="33083" y="30695"/>
                  </a:lnTo>
                  <a:cubicBezTo>
                    <a:pt x="33063" y="30665"/>
                    <a:pt x="33043" y="30625"/>
                    <a:pt x="33023" y="30585"/>
                  </a:cubicBezTo>
                  <a:cubicBezTo>
                    <a:pt x="33003" y="30536"/>
                    <a:pt x="32983" y="30485"/>
                    <a:pt x="32973" y="30405"/>
                  </a:cubicBezTo>
                  <a:cubicBezTo>
                    <a:pt x="32953" y="30336"/>
                    <a:pt x="32943" y="30265"/>
                    <a:pt x="32933" y="30205"/>
                  </a:cubicBezTo>
                  <a:cubicBezTo>
                    <a:pt x="32913" y="30096"/>
                    <a:pt x="32903" y="29976"/>
                    <a:pt x="32903" y="29876"/>
                  </a:cubicBezTo>
                  <a:cubicBezTo>
                    <a:pt x="32893" y="29816"/>
                    <a:pt x="32893" y="29766"/>
                    <a:pt x="32893" y="29706"/>
                  </a:cubicBezTo>
                  <a:lnTo>
                    <a:pt x="32893" y="29656"/>
                  </a:lnTo>
                  <a:cubicBezTo>
                    <a:pt x="32883" y="29606"/>
                    <a:pt x="32883" y="29556"/>
                    <a:pt x="32883" y="29506"/>
                  </a:cubicBezTo>
                  <a:cubicBezTo>
                    <a:pt x="32883" y="29466"/>
                    <a:pt x="32873" y="29416"/>
                    <a:pt x="32873" y="29377"/>
                  </a:cubicBezTo>
                  <a:lnTo>
                    <a:pt x="32873" y="29357"/>
                  </a:lnTo>
                  <a:lnTo>
                    <a:pt x="32873" y="29346"/>
                  </a:lnTo>
                  <a:lnTo>
                    <a:pt x="32873" y="29337"/>
                  </a:lnTo>
                  <a:cubicBezTo>
                    <a:pt x="32873" y="29277"/>
                    <a:pt x="32873" y="29206"/>
                    <a:pt x="32863" y="29137"/>
                  </a:cubicBezTo>
                  <a:cubicBezTo>
                    <a:pt x="32863" y="29077"/>
                    <a:pt x="32853" y="29026"/>
                    <a:pt x="32853" y="28977"/>
                  </a:cubicBezTo>
                  <a:cubicBezTo>
                    <a:pt x="32843" y="28897"/>
                    <a:pt x="32833" y="28817"/>
                    <a:pt x="32833" y="28737"/>
                  </a:cubicBezTo>
                  <a:cubicBezTo>
                    <a:pt x="32823" y="28627"/>
                    <a:pt x="32823" y="28517"/>
                    <a:pt x="32823" y="28407"/>
                  </a:cubicBezTo>
                  <a:lnTo>
                    <a:pt x="32823" y="28347"/>
                  </a:lnTo>
                  <a:lnTo>
                    <a:pt x="32823" y="27938"/>
                  </a:lnTo>
                  <a:cubicBezTo>
                    <a:pt x="32823" y="27867"/>
                    <a:pt x="32823" y="27798"/>
                    <a:pt x="32833" y="27718"/>
                  </a:cubicBezTo>
                  <a:lnTo>
                    <a:pt x="32833" y="27548"/>
                  </a:lnTo>
                  <a:cubicBezTo>
                    <a:pt x="32843" y="27498"/>
                    <a:pt x="32843" y="27448"/>
                    <a:pt x="32843" y="27408"/>
                  </a:cubicBezTo>
                  <a:lnTo>
                    <a:pt x="32843" y="27368"/>
                  </a:lnTo>
                  <a:cubicBezTo>
                    <a:pt x="32843" y="27298"/>
                    <a:pt x="32843" y="27228"/>
                    <a:pt x="32853" y="27158"/>
                  </a:cubicBezTo>
                  <a:lnTo>
                    <a:pt x="32853" y="27038"/>
                  </a:lnTo>
                  <a:cubicBezTo>
                    <a:pt x="32853" y="26948"/>
                    <a:pt x="32863" y="26859"/>
                    <a:pt x="32863" y="26768"/>
                  </a:cubicBezTo>
                  <a:cubicBezTo>
                    <a:pt x="32863" y="26628"/>
                    <a:pt x="32863" y="26488"/>
                    <a:pt x="32873" y="26359"/>
                  </a:cubicBezTo>
                  <a:cubicBezTo>
                    <a:pt x="32873" y="26239"/>
                    <a:pt x="32883" y="26129"/>
                    <a:pt x="32883" y="26009"/>
                  </a:cubicBezTo>
                  <a:cubicBezTo>
                    <a:pt x="32883" y="25869"/>
                    <a:pt x="32893" y="25720"/>
                    <a:pt x="32893" y="25580"/>
                  </a:cubicBezTo>
                  <a:cubicBezTo>
                    <a:pt x="32903" y="25380"/>
                    <a:pt x="32893" y="25160"/>
                    <a:pt x="32893" y="24980"/>
                  </a:cubicBezTo>
                  <a:lnTo>
                    <a:pt x="32893" y="24960"/>
                  </a:lnTo>
                  <a:lnTo>
                    <a:pt x="32893" y="24950"/>
                  </a:lnTo>
                  <a:lnTo>
                    <a:pt x="32893" y="24800"/>
                  </a:lnTo>
                  <a:lnTo>
                    <a:pt x="32893" y="24700"/>
                  </a:lnTo>
                  <a:lnTo>
                    <a:pt x="32893" y="24690"/>
                  </a:lnTo>
                  <a:lnTo>
                    <a:pt x="32893" y="24680"/>
                  </a:lnTo>
                  <a:cubicBezTo>
                    <a:pt x="32883" y="24450"/>
                    <a:pt x="32883" y="24210"/>
                    <a:pt x="32863" y="23991"/>
                  </a:cubicBezTo>
                  <a:cubicBezTo>
                    <a:pt x="32853" y="23831"/>
                    <a:pt x="32843" y="23701"/>
                    <a:pt x="32833" y="23591"/>
                  </a:cubicBezTo>
                  <a:cubicBezTo>
                    <a:pt x="32833" y="23501"/>
                    <a:pt x="32833" y="23401"/>
                    <a:pt x="32823" y="23322"/>
                  </a:cubicBezTo>
                  <a:lnTo>
                    <a:pt x="32823" y="23311"/>
                  </a:lnTo>
                  <a:lnTo>
                    <a:pt x="32823" y="23302"/>
                  </a:lnTo>
                  <a:lnTo>
                    <a:pt x="32823" y="23291"/>
                  </a:lnTo>
                  <a:lnTo>
                    <a:pt x="32823" y="23182"/>
                  </a:lnTo>
                  <a:lnTo>
                    <a:pt x="32823" y="23171"/>
                  </a:lnTo>
                  <a:cubicBezTo>
                    <a:pt x="32823" y="22982"/>
                    <a:pt x="32813" y="22792"/>
                    <a:pt x="32813" y="22632"/>
                  </a:cubicBezTo>
                  <a:lnTo>
                    <a:pt x="32803" y="22592"/>
                  </a:lnTo>
                  <a:lnTo>
                    <a:pt x="32803" y="22552"/>
                  </a:lnTo>
                  <a:lnTo>
                    <a:pt x="32803" y="22542"/>
                  </a:lnTo>
                  <a:lnTo>
                    <a:pt x="32803" y="22362"/>
                  </a:lnTo>
                  <a:cubicBezTo>
                    <a:pt x="32794" y="22192"/>
                    <a:pt x="32783" y="22023"/>
                    <a:pt x="32774" y="21903"/>
                  </a:cubicBezTo>
                  <a:cubicBezTo>
                    <a:pt x="32774" y="21783"/>
                    <a:pt x="32763" y="21652"/>
                    <a:pt x="32754" y="21533"/>
                  </a:cubicBezTo>
                  <a:cubicBezTo>
                    <a:pt x="32754" y="21443"/>
                    <a:pt x="32754" y="21353"/>
                    <a:pt x="32743" y="21273"/>
                  </a:cubicBezTo>
                  <a:lnTo>
                    <a:pt x="32743" y="21263"/>
                  </a:lnTo>
                  <a:lnTo>
                    <a:pt x="32743" y="21123"/>
                  </a:lnTo>
                  <a:cubicBezTo>
                    <a:pt x="32743" y="21013"/>
                    <a:pt x="32734" y="20893"/>
                    <a:pt x="32723" y="20733"/>
                  </a:cubicBezTo>
                  <a:cubicBezTo>
                    <a:pt x="32723" y="20664"/>
                    <a:pt x="32723" y="20584"/>
                    <a:pt x="32714" y="20513"/>
                  </a:cubicBezTo>
                  <a:lnTo>
                    <a:pt x="32714" y="20473"/>
                  </a:lnTo>
                  <a:lnTo>
                    <a:pt x="32714" y="20464"/>
                  </a:lnTo>
                  <a:lnTo>
                    <a:pt x="32714" y="20453"/>
                  </a:lnTo>
                  <a:cubicBezTo>
                    <a:pt x="32703" y="20294"/>
                    <a:pt x="32683" y="20094"/>
                    <a:pt x="32683" y="19904"/>
                  </a:cubicBezTo>
                  <a:cubicBezTo>
                    <a:pt x="32674" y="19625"/>
                    <a:pt x="32674" y="19345"/>
                    <a:pt x="32694" y="19075"/>
                  </a:cubicBezTo>
                  <a:cubicBezTo>
                    <a:pt x="32694" y="19035"/>
                    <a:pt x="32703" y="18995"/>
                    <a:pt x="32703" y="18955"/>
                  </a:cubicBezTo>
                  <a:cubicBezTo>
                    <a:pt x="32913" y="18835"/>
                    <a:pt x="33143" y="18705"/>
                    <a:pt x="33363" y="18565"/>
                  </a:cubicBezTo>
                  <a:lnTo>
                    <a:pt x="33373" y="18555"/>
                  </a:lnTo>
                  <a:cubicBezTo>
                    <a:pt x="33403" y="18535"/>
                    <a:pt x="33433" y="18515"/>
                    <a:pt x="33453" y="18495"/>
                  </a:cubicBezTo>
                  <a:lnTo>
                    <a:pt x="33463" y="18495"/>
                  </a:lnTo>
                  <a:cubicBezTo>
                    <a:pt x="33483" y="18475"/>
                    <a:pt x="33513" y="18466"/>
                    <a:pt x="33533" y="18446"/>
                  </a:cubicBezTo>
                  <a:cubicBezTo>
                    <a:pt x="33553" y="18435"/>
                    <a:pt x="33562" y="18426"/>
                    <a:pt x="33582" y="18426"/>
                  </a:cubicBezTo>
                  <a:cubicBezTo>
                    <a:pt x="33602" y="18406"/>
                    <a:pt x="33633" y="18395"/>
                    <a:pt x="33662" y="18375"/>
                  </a:cubicBezTo>
                  <a:close/>
                  <a:moveTo>
                    <a:pt x="29236" y="27388"/>
                  </a:moveTo>
                  <a:lnTo>
                    <a:pt x="29236" y="27438"/>
                  </a:lnTo>
                  <a:lnTo>
                    <a:pt x="29236" y="27478"/>
                  </a:lnTo>
                  <a:lnTo>
                    <a:pt x="29236" y="27498"/>
                  </a:lnTo>
                  <a:cubicBezTo>
                    <a:pt x="29246" y="27618"/>
                    <a:pt x="29256" y="27758"/>
                    <a:pt x="29266" y="27887"/>
                  </a:cubicBezTo>
                  <a:cubicBezTo>
                    <a:pt x="29266" y="27947"/>
                    <a:pt x="29266" y="27998"/>
                    <a:pt x="29276" y="28058"/>
                  </a:cubicBezTo>
                  <a:lnTo>
                    <a:pt x="29276" y="28087"/>
                  </a:lnTo>
                  <a:cubicBezTo>
                    <a:pt x="29286" y="28158"/>
                    <a:pt x="29286" y="28227"/>
                    <a:pt x="29296" y="28297"/>
                  </a:cubicBezTo>
                  <a:cubicBezTo>
                    <a:pt x="29306" y="28447"/>
                    <a:pt x="29306" y="28597"/>
                    <a:pt x="29316" y="28747"/>
                  </a:cubicBezTo>
                  <a:lnTo>
                    <a:pt x="29316" y="28977"/>
                  </a:lnTo>
                  <a:lnTo>
                    <a:pt x="29316" y="28997"/>
                  </a:lnTo>
                  <a:lnTo>
                    <a:pt x="29316" y="29126"/>
                  </a:lnTo>
                  <a:cubicBezTo>
                    <a:pt x="29326" y="29286"/>
                    <a:pt x="29326" y="29436"/>
                    <a:pt x="29336" y="29566"/>
                  </a:cubicBezTo>
                  <a:cubicBezTo>
                    <a:pt x="29336" y="29626"/>
                    <a:pt x="29336" y="29676"/>
                    <a:pt x="29346" y="29736"/>
                  </a:cubicBezTo>
                  <a:lnTo>
                    <a:pt x="29346" y="29766"/>
                  </a:lnTo>
                  <a:cubicBezTo>
                    <a:pt x="29356" y="29836"/>
                    <a:pt x="29356" y="29906"/>
                    <a:pt x="29356" y="29976"/>
                  </a:cubicBezTo>
                  <a:cubicBezTo>
                    <a:pt x="29366" y="30066"/>
                    <a:pt x="29366" y="30165"/>
                    <a:pt x="29376" y="30305"/>
                  </a:cubicBezTo>
                  <a:lnTo>
                    <a:pt x="29376" y="30325"/>
                  </a:lnTo>
                  <a:lnTo>
                    <a:pt x="29376" y="30376"/>
                  </a:lnTo>
                  <a:cubicBezTo>
                    <a:pt x="29376" y="30436"/>
                    <a:pt x="29376" y="30496"/>
                    <a:pt x="29386" y="30545"/>
                  </a:cubicBezTo>
                  <a:lnTo>
                    <a:pt x="29386" y="30576"/>
                  </a:lnTo>
                  <a:lnTo>
                    <a:pt x="29386" y="30596"/>
                  </a:lnTo>
                  <a:lnTo>
                    <a:pt x="29386" y="30775"/>
                  </a:lnTo>
                  <a:cubicBezTo>
                    <a:pt x="29386" y="30795"/>
                    <a:pt x="29396" y="30815"/>
                    <a:pt x="29396" y="30835"/>
                  </a:cubicBezTo>
                  <a:cubicBezTo>
                    <a:pt x="29376" y="30845"/>
                    <a:pt x="29346" y="30855"/>
                    <a:pt x="29326" y="30875"/>
                  </a:cubicBezTo>
                  <a:lnTo>
                    <a:pt x="29306" y="30885"/>
                  </a:lnTo>
                  <a:lnTo>
                    <a:pt x="29296" y="30885"/>
                  </a:lnTo>
                  <a:cubicBezTo>
                    <a:pt x="29276" y="30895"/>
                    <a:pt x="29266" y="30905"/>
                    <a:pt x="29246" y="30915"/>
                  </a:cubicBezTo>
                  <a:cubicBezTo>
                    <a:pt x="29226" y="30935"/>
                    <a:pt x="29196" y="30945"/>
                    <a:pt x="29176" y="30955"/>
                  </a:cubicBezTo>
                  <a:lnTo>
                    <a:pt x="29166" y="30955"/>
                  </a:lnTo>
                  <a:lnTo>
                    <a:pt x="29157" y="30965"/>
                  </a:lnTo>
                  <a:cubicBezTo>
                    <a:pt x="29137" y="30975"/>
                    <a:pt x="29106" y="30995"/>
                    <a:pt x="29077" y="31005"/>
                  </a:cubicBezTo>
                  <a:cubicBezTo>
                    <a:pt x="29006" y="31045"/>
                    <a:pt x="28926" y="31095"/>
                    <a:pt x="28857" y="31135"/>
                  </a:cubicBezTo>
                  <a:lnTo>
                    <a:pt x="28846" y="31145"/>
                  </a:lnTo>
                  <a:lnTo>
                    <a:pt x="28826" y="31155"/>
                  </a:lnTo>
                  <a:lnTo>
                    <a:pt x="28826" y="31075"/>
                  </a:lnTo>
                  <a:lnTo>
                    <a:pt x="28817" y="31015"/>
                  </a:lnTo>
                  <a:lnTo>
                    <a:pt x="28817" y="30885"/>
                  </a:lnTo>
                  <a:lnTo>
                    <a:pt x="28817" y="30795"/>
                  </a:lnTo>
                  <a:lnTo>
                    <a:pt x="28817" y="30765"/>
                  </a:lnTo>
                  <a:lnTo>
                    <a:pt x="28817" y="30745"/>
                  </a:lnTo>
                  <a:lnTo>
                    <a:pt x="28817" y="30725"/>
                  </a:lnTo>
                  <a:lnTo>
                    <a:pt x="28817" y="30505"/>
                  </a:lnTo>
                  <a:cubicBezTo>
                    <a:pt x="28806" y="30385"/>
                    <a:pt x="28797" y="30265"/>
                    <a:pt x="28797" y="30165"/>
                  </a:cubicBezTo>
                  <a:lnTo>
                    <a:pt x="28786" y="30145"/>
                  </a:lnTo>
                  <a:lnTo>
                    <a:pt x="28786" y="30116"/>
                  </a:lnTo>
                  <a:lnTo>
                    <a:pt x="28786" y="30076"/>
                  </a:lnTo>
                  <a:lnTo>
                    <a:pt x="28786" y="30046"/>
                  </a:lnTo>
                  <a:lnTo>
                    <a:pt x="28786" y="30026"/>
                  </a:lnTo>
                  <a:lnTo>
                    <a:pt x="28777" y="30006"/>
                  </a:lnTo>
                  <a:lnTo>
                    <a:pt x="28777" y="29986"/>
                  </a:lnTo>
                  <a:lnTo>
                    <a:pt x="28777" y="29916"/>
                  </a:lnTo>
                  <a:cubicBezTo>
                    <a:pt x="28777" y="29876"/>
                    <a:pt x="28766" y="29836"/>
                    <a:pt x="28766" y="29796"/>
                  </a:cubicBezTo>
                  <a:lnTo>
                    <a:pt x="28766" y="29766"/>
                  </a:lnTo>
                  <a:lnTo>
                    <a:pt x="28766" y="29716"/>
                  </a:lnTo>
                  <a:lnTo>
                    <a:pt x="28766" y="29686"/>
                  </a:lnTo>
                  <a:cubicBezTo>
                    <a:pt x="28766" y="29636"/>
                    <a:pt x="28757" y="29586"/>
                    <a:pt x="28757" y="29526"/>
                  </a:cubicBezTo>
                  <a:lnTo>
                    <a:pt x="28757" y="29377"/>
                  </a:lnTo>
                  <a:lnTo>
                    <a:pt x="28757" y="29357"/>
                  </a:lnTo>
                  <a:lnTo>
                    <a:pt x="28757" y="29326"/>
                  </a:lnTo>
                  <a:cubicBezTo>
                    <a:pt x="28757" y="29206"/>
                    <a:pt x="28757" y="29077"/>
                    <a:pt x="28766" y="28966"/>
                  </a:cubicBezTo>
                  <a:lnTo>
                    <a:pt x="28766" y="28937"/>
                  </a:lnTo>
                  <a:cubicBezTo>
                    <a:pt x="28777" y="28637"/>
                    <a:pt x="28777" y="28377"/>
                    <a:pt x="28777" y="28138"/>
                  </a:cubicBezTo>
                  <a:cubicBezTo>
                    <a:pt x="28786" y="27967"/>
                    <a:pt x="28786" y="27778"/>
                    <a:pt x="28786" y="27578"/>
                  </a:cubicBezTo>
                  <a:cubicBezTo>
                    <a:pt x="28806" y="27568"/>
                    <a:pt x="28837" y="27558"/>
                    <a:pt x="28857" y="27548"/>
                  </a:cubicBezTo>
                  <a:cubicBezTo>
                    <a:pt x="28906" y="27528"/>
                    <a:pt x="28946" y="27508"/>
                    <a:pt x="28997" y="27498"/>
                  </a:cubicBezTo>
                  <a:lnTo>
                    <a:pt x="29077" y="27458"/>
                  </a:lnTo>
                  <a:cubicBezTo>
                    <a:pt x="29126" y="27438"/>
                    <a:pt x="29186" y="27418"/>
                    <a:pt x="29236" y="27388"/>
                  </a:cubicBezTo>
                  <a:close/>
                  <a:moveTo>
                    <a:pt x="34102" y="30465"/>
                  </a:moveTo>
                  <a:lnTo>
                    <a:pt x="34102" y="30476"/>
                  </a:lnTo>
                  <a:cubicBezTo>
                    <a:pt x="34132" y="30565"/>
                    <a:pt x="34162" y="30645"/>
                    <a:pt x="34182" y="30725"/>
                  </a:cubicBezTo>
                  <a:lnTo>
                    <a:pt x="34182" y="30735"/>
                  </a:lnTo>
                  <a:lnTo>
                    <a:pt x="34182" y="30745"/>
                  </a:lnTo>
                  <a:cubicBezTo>
                    <a:pt x="34172" y="30745"/>
                    <a:pt x="34172" y="30755"/>
                    <a:pt x="34162" y="30765"/>
                  </a:cubicBezTo>
                  <a:cubicBezTo>
                    <a:pt x="34162" y="30775"/>
                    <a:pt x="34152" y="30785"/>
                    <a:pt x="34142" y="30805"/>
                  </a:cubicBezTo>
                  <a:lnTo>
                    <a:pt x="34142" y="30815"/>
                  </a:lnTo>
                  <a:lnTo>
                    <a:pt x="34132" y="30835"/>
                  </a:lnTo>
                  <a:cubicBezTo>
                    <a:pt x="34122" y="30865"/>
                    <a:pt x="34112" y="30885"/>
                    <a:pt x="34092" y="30905"/>
                  </a:cubicBezTo>
                  <a:cubicBezTo>
                    <a:pt x="34082" y="30925"/>
                    <a:pt x="34072" y="30935"/>
                    <a:pt x="34052" y="30955"/>
                  </a:cubicBezTo>
                  <a:lnTo>
                    <a:pt x="34052" y="30965"/>
                  </a:lnTo>
                  <a:cubicBezTo>
                    <a:pt x="34042" y="30975"/>
                    <a:pt x="34032" y="30995"/>
                    <a:pt x="34022" y="31005"/>
                  </a:cubicBezTo>
                  <a:cubicBezTo>
                    <a:pt x="34012" y="31015"/>
                    <a:pt x="34002" y="31025"/>
                    <a:pt x="33982" y="31035"/>
                  </a:cubicBezTo>
                  <a:cubicBezTo>
                    <a:pt x="33953" y="31055"/>
                    <a:pt x="33933" y="31065"/>
                    <a:pt x="33902" y="31085"/>
                  </a:cubicBezTo>
                  <a:lnTo>
                    <a:pt x="33893" y="31095"/>
                  </a:lnTo>
                  <a:cubicBezTo>
                    <a:pt x="33873" y="31105"/>
                    <a:pt x="33853" y="31115"/>
                    <a:pt x="33833" y="31135"/>
                  </a:cubicBezTo>
                  <a:cubicBezTo>
                    <a:pt x="33793" y="31145"/>
                    <a:pt x="33762" y="31155"/>
                    <a:pt x="33733" y="31165"/>
                  </a:cubicBezTo>
                  <a:cubicBezTo>
                    <a:pt x="33702" y="31175"/>
                    <a:pt x="33653" y="31185"/>
                    <a:pt x="33613" y="31195"/>
                  </a:cubicBezTo>
                  <a:cubicBezTo>
                    <a:pt x="33582" y="31205"/>
                    <a:pt x="33553" y="31205"/>
                    <a:pt x="33522" y="31215"/>
                  </a:cubicBezTo>
                  <a:lnTo>
                    <a:pt x="33503" y="31215"/>
                  </a:lnTo>
                  <a:cubicBezTo>
                    <a:pt x="33463" y="31225"/>
                    <a:pt x="33423" y="31235"/>
                    <a:pt x="33393" y="31235"/>
                  </a:cubicBezTo>
                  <a:cubicBezTo>
                    <a:pt x="33353" y="31245"/>
                    <a:pt x="33313" y="31245"/>
                    <a:pt x="33283" y="31245"/>
                  </a:cubicBezTo>
                  <a:lnTo>
                    <a:pt x="33273" y="31245"/>
                  </a:lnTo>
                  <a:cubicBezTo>
                    <a:pt x="33243" y="31245"/>
                    <a:pt x="33213" y="31245"/>
                    <a:pt x="33173" y="31235"/>
                  </a:cubicBezTo>
                  <a:cubicBezTo>
                    <a:pt x="33133" y="31225"/>
                    <a:pt x="33083" y="31215"/>
                    <a:pt x="33043" y="31205"/>
                  </a:cubicBezTo>
                  <a:lnTo>
                    <a:pt x="33033" y="31205"/>
                  </a:lnTo>
                  <a:cubicBezTo>
                    <a:pt x="32993" y="31195"/>
                    <a:pt x="32953" y="31175"/>
                    <a:pt x="32903" y="31165"/>
                  </a:cubicBezTo>
                  <a:cubicBezTo>
                    <a:pt x="32883" y="31155"/>
                    <a:pt x="32863" y="31145"/>
                    <a:pt x="32853" y="31135"/>
                  </a:cubicBezTo>
                  <a:cubicBezTo>
                    <a:pt x="32823" y="31125"/>
                    <a:pt x="32803" y="31105"/>
                    <a:pt x="32783" y="31095"/>
                  </a:cubicBezTo>
                  <a:cubicBezTo>
                    <a:pt x="32743" y="31065"/>
                    <a:pt x="32694" y="31035"/>
                    <a:pt x="32654" y="31005"/>
                  </a:cubicBezTo>
                  <a:cubicBezTo>
                    <a:pt x="32634" y="30995"/>
                    <a:pt x="32623" y="30975"/>
                    <a:pt x="32603" y="30965"/>
                  </a:cubicBezTo>
                  <a:lnTo>
                    <a:pt x="32554" y="30915"/>
                  </a:lnTo>
                  <a:cubicBezTo>
                    <a:pt x="32523" y="30865"/>
                    <a:pt x="32503" y="30835"/>
                    <a:pt x="32483" y="30795"/>
                  </a:cubicBezTo>
                  <a:lnTo>
                    <a:pt x="32483" y="30775"/>
                  </a:lnTo>
                  <a:lnTo>
                    <a:pt x="32474" y="30765"/>
                  </a:lnTo>
                  <a:cubicBezTo>
                    <a:pt x="32474" y="30755"/>
                    <a:pt x="32463" y="30745"/>
                    <a:pt x="32463" y="30735"/>
                  </a:cubicBezTo>
                  <a:cubicBezTo>
                    <a:pt x="32494" y="30705"/>
                    <a:pt x="32514" y="30685"/>
                    <a:pt x="32543" y="30665"/>
                  </a:cubicBezTo>
                  <a:cubicBezTo>
                    <a:pt x="32583" y="30635"/>
                    <a:pt x="32623" y="30605"/>
                    <a:pt x="32683" y="30565"/>
                  </a:cubicBezTo>
                  <a:cubicBezTo>
                    <a:pt x="32714" y="30655"/>
                    <a:pt x="32743" y="30735"/>
                    <a:pt x="32783" y="30805"/>
                  </a:cubicBezTo>
                  <a:cubicBezTo>
                    <a:pt x="32823" y="30855"/>
                    <a:pt x="32863" y="30905"/>
                    <a:pt x="32923" y="30955"/>
                  </a:cubicBezTo>
                  <a:cubicBezTo>
                    <a:pt x="32963" y="30985"/>
                    <a:pt x="32993" y="31015"/>
                    <a:pt x="33023" y="31025"/>
                  </a:cubicBezTo>
                  <a:cubicBezTo>
                    <a:pt x="33053" y="31055"/>
                    <a:pt x="33093" y="31065"/>
                    <a:pt x="33133" y="31075"/>
                  </a:cubicBezTo>
                  <a:cubicBezTo>
                    <a:pt x="33193" y="31105"/>
                    <a:pt x="33263" y="31115"/>
                    <a:pt x="33323" y="31125"/>
                  </a:cubicBezTo>
                  <a:lnTo>
                    <a:pt x="33413" y="31125"/>
                  </a:lnTo>
                  <a:cubicBezTo>
                    <a:pt x="33453" y="31125"/>
                    <a:pt x="33493" y="31115"/>
                    <a:pt x="33533" y="31115"/>
                  </a:cubicBezTo>
                  <a:lnTo>
                    <a:pt x="33542" y="31105"/>
                  </a:lnTo>
                  <a:cubicBezTo>
                    <a:pt x="33602" y="31095"/>
                    <a:pt x="33662" y="31085"/>
                    <a:pt x="33722" y="31065"/>
                  </a:cubicBezTo>
                  <a:cubicBezTo>
                    <a:pt x="33753" y="31055"/>
                    <a:pt x="33793" y="31035"/>
                    <a:pt x="33833" y="31025"/>
                  </a:cubicBezTo>
                  <a:cubicBezTo>
                    <a:pt x="33853" y="31015"/>
                    <a:pt x="33862" y="31005"/>
                    <a:pt x="33882" y="30985"/>
                  </a:cubicBezTo>
                  <a:cubicBezTo>
                    <a:pt x="33933" y="30955"/>
                    <a:pt x="33962" y="30915"/>
                    <a:pt x="33982" y="30885"/>
                  </a:cubicBezTo>
                  <a:cubicBezTo>
                    <a:pt x="33993" y="30875"/>
                    <a:pt x="34002" y="30855"/>
                    <a:pt x="34002" y="30845"/>
                  </a:cubicBezTo>
                  <a:lnTo>
                    <a:pt x="34012" y="30835"/>
                  </a:lnTo>
                  <a:cubicBezTo>
                    <a:pt x="34022" y="30815"/>
                    <a:pt x="34022" y="30795"/>
                    <a:pt x="34032" y="30775"/>
                  </a:cubicBezTo>
                  <a:cubicBezTo>
                    <a:pt x="34042" y="30745"/>
                    <a:pt x="34052" y="30725"/>
                    <a:pt x="34052" y="30705"/>
                  </a:cubicBezTo>
                  <a:cubicBezTo>
                    <a:pt x="34062" y="30655"/>
                    <a:pt x="34062" y="30615"/>
                    <a:pt x="34062" y="30576"/>
                  </a:cubicBezTo>
                  <a:lnTo>
                    <a:pt x="34062" y="30565"/>
                  </a:lnTo>
                  <a:lnTo>
                    <a:pt x="34072" y="30565"/>
                  </a:lnTo>
                  <a:cubicBezTo>
                    <a:pt x="34072" y="30556"/>
                    <a:pt x="34082" y="30545"/>
                    <a:pt x="34082" y="30525"/>
                  </a:cubicBezTo>
                  <a:cubicBezTo>
                    <a:pt x="34082" y="30505"/>
                    <a:pt x="34092" y="30485"/>
                    <a:pt x="34092" y="30465"/>
                  </a:cubicBezTo>
                  <a:close/>
                  <a:moveTo>
                    <a:pt x="28697" y="25140"/>
                  </a:moveTo>
                  <a:lnTo>
                    <a:pt x="28687" y="25160"/>
                  </a:lnTo>
                  <a:cubicBezTo>
                    <a:pt x="28697" y="25270"/>
                    <a:pt x="28706" y="25389"/>
                    <a:pt x="28706" y="25500"/>
                  </a:cubicBezTo>
                  <a:cubicBezTo>
                    <a:pt x="28717" y="25629"/>
                    <a:pt x="28717" y="25769"/>
                    <a:pt x="28717" y="25899"/>
                  </a:cubicBezTo>
                  <a:cubicBezTo>
                    <a:pt x="28717" y="26049"/>
                    <a:pt x="28706" y="26189"/>
                    <a:pt x="28706" y="26319"/>
                  </a:cubicBezTo>
                  <a:cubicBezTo>
                    <a:pt x="28697" y="26449"/>
                    <a:pt x="28697" y="26579"/>
                    <a:pt x="28687" y="26708"/>
                  </a:cubicBezTo>
                  <a:lnTo>
                    <a:pt x="28687" y="26799"/>
                  </a:lnTo>
                  <a:lnTo>
                    <a:pt x="28687" y="26808"/>
                  </a:lnTo>
                  <a:lnTo>
                    <a:pt x="28687" y="26819"/>
                  </a:lnTo>
                  <a:cubicBezTo>
                    <a:pt x="28677" y="26919"/>
                    <a:pt x="28677" y="27008"/>
                    <a:pt x="28677" y="27108"/>
                  </a:cubicBezTo>
                  <a:cubicBezTo>
                    <a:pt x="28667" y="27258"/>
                    <a:pt x="28667" y="27388"/>
                    <a:pt x="28667" y="27508"/>
                  </a:cubicBezTo>
                  <a:cubicBezTo>
                    <a:pt x="28667" y="27668"/>
                    <a:pt x="28667" y="27827"/>
                    <a:pt x="28657" y="27987"/>
                  </a:cubicBezTo>
                  <a:lnTo>
                    <a:pt x="28657" y="28317"/>
                  </a:lnTo>
                  <a:cubicBezTo>
                    <a:pt x="28657" y="28597"/>
                    <a:pt x="28647" y="28877"/>
                    <a:pt x="28637" y="29106"/>
                  </a:cubicBezTo>
                  <a:lnTo>
                    <a:pt x="28637" y="29117"/>
                  </a:lnTo>
                  <a:lnTo>
                    <a:pt x="28637" y="29137"/>
                  </a:lnTo>
                  <a:lnTo>
                    <a:pt x="28637" y="29146"/>
                  </a:lnTo>
                  <a:cubicBezTo>
                    <a:pt x="28637" y="29246"/>
                    <a:pt x="28627" y="29377"/>
                    <a:pt x="28627" y="29496"/>
                  </a:cubicBezTo>
                  <a:cubicBezTo>
                    <a:pt x="28627" y="29526"/>
                    <a:pt x="28627" y="29556"/>
                    <a:pt x="28637" y="29576"/>
                  </a:cubicBezTo>
                  <a:lnTo>
                    <a:pt x="28637" y="29586"/>
                  </a:lnTo>
                  <a:lnTo>
                    <a:pt x="28637" y="29606"/>
                  </a:lnTo>
                  <a:lnTo>
                    <a:pt x="28637" y="29616"/>
                  </a:lnTo>
                  <a:lnTo>
                    <a:pt x="28637" y="29626"/>
                  </a:lnTo>
                  <a:lnTo>
                    <a:pt x="28637" y="29636"/>
                  </a:lnTo>
                  <a:lnTo>
                    <a:pt x="28637" y="29696"/>
                  </a:lnTo>
                  <a:lnTo>
                    <a:pt x="28637" y="29766"/>
                  </a:lnTo>
                  <a:lnTo>
                    <a:pt x="28637" y="29886"/>
                  </a:lnTo>
                  <a:cubicBezTo>
                    <a:pt x="28647" y="29986"/>
                    <a:pt x="28647" y="30076"/>
                    <a:pt x="28657" y="30165"/>
                  </a:cubicBezTo>
                  <a:lnTo>
                    <a:pt x="28667" y="30276"/>
                  </a:lnTo>
                  <a:cubicBezTo>
                    <a:pt x="28667" y="30405"/>
                    <a:pt x="28677" y="30536"/>
                    <a:pt x="28677" y="30675"/>
                  </a:cubicBezTo>
                  <a:lnTo>
                    <a:pt x="28677" y="30785"/>
                  </a:lnTo>
                  <a:lnTo>
                    <a:pt x="28677" y="30965"/>
                  </a:lnTo>
                  <a:lnTo>
                    <a:pt x="28677" y="31005"/>
                  </a:lnTo>
                  <a:lnTo>
                    <a:pt x="28677" y="31015"/>
                  </a:lnTo>
                  <a:cubicBezTo>
                    <a:pt x="28677" y="31045"/>
                    <a:pt x="28687" y="31075"/>
                    <a:pt x="28687" y="31115"/>
                  </a:cubicBezTo>
                  <a:lnTo>
                    <a:pt x="28687" y="31185"/>
                  </a:lnTo>
                  <a:cubicBezTo>
                    <a:pt x="28687" y="31205"/>
                    <a:pt x="28687" y="31215"/>
                    <a:pt x="28697" y="31235"/>
                  </a:cubicBezTo>
                  <a:lnTo>
                    <a:pt x="28667" y="31255"/>
                  </a:lnTo>
                  <a:lnTo>
                    <a:pt x="28657" y="31265"/>
                  </a:lnTo>
                  <a:cubicBezTo>
                    <a:pt x="28637" y="31275"/>
                    <a:pt x="28617" y="31285"/>
                    <a:pt x="28597" y="31305"/>
                  </a:cubicBezTo>
                  <a:cubicBezTo>
                    <a:pt x="28587" y="31315"/>
                    <a:pt x="28567" y="31325"/>
                    <a:pt x="28557" y="31325"/>
                  </a:cubicBezTo>
                  <a:cubicBezTo>
                    <a:pt x="28547" y="31275"/>
                    <a:pt x="28547" y="31225"/>
                    <a:pt x="28547" y="31185"/>
                  </a:cubicBezTo>
                  <a:cubicBezTo>
                    <a:pt x="28547" y="31085"/>
                    <a:pt x="28547" y="30995"/>
                    <a:pt x="28537" y="30895"/>
                  </a:cubicBezTo>
                  <a:lnTo>
                    <a:pt x="28537" y="30725"/>
                  </a:lnTo>
                  <a:lnTo>
                    <a:pt x="28537" y="30605"/>
                  </a:lnTo>
                  <a:cubicBezTo>
                    <a:pt x="28527" y="30556"/>
                    <a:pt x="28527" y="30505"/>
                    <a:pt x="28527" y="30456"/>
                  </a:cubicBezTo>
                  <a:lnTo>
                    <a:pt x="28527" y="30445"/>
                  </a:lnTo>
                  <a:lnTo>
                    <a:pt x="28527" y="30425"/>
                  </a:lnTo>
                  <a:cubicBezTo>
                    <a:pt x="28517" y="30385"/>
                    <a:pt x="28517" y="30356"/>
                    <a:pt x="28517" y="30316"/>
                  </a:cubicBezTo>
                  <a:cubicBezTo>
                    <a:pt x="28517" y="30265"/>
                    <a:pt x="28517" y="30205"/>
                    <a:pt x="28507" y="30156"/>
                  </a:cubicBezTo>
                  <a:lnTo>
                    <a:pt x="28507" y="30136"/>
                  </a:lnTo>
                  <a:lnTo>
                    <a:pt x="28507" y="30116"/>
                  </a:lnTo>
                  <a:lnTo>
                    <a:pt x="28507" y="30096"/>
                  </a:lnTo>
                  <a:lnTo>
                    <a:pt x="28507" y="30066"/>
                  </a:lnTo>
                  <a:lnTo>
                    <a:pt x="28507" y="30046"/>
                  </a:lnTo>
                  <a:lnTo>
                    <a:pt x="28507" y="30026"/>
                  </a:lnTo>
                  <a:lnTo>
                    <a:pt x="28507" y="30006"/>
                  </a:lnTo>
                  <a:lnTo>
                    <a:pt x="28507" y="29926"/>
                  </a:lnTo>
                  <a:lnTo>
                    <a:pt x="28497" y="29866"/>
                  </a:lnTo>
                  <a:lnTo>
                    <a:pt x="28497" y="29686"/>
                  </a:lnTo>
                  <a:cubicBezTo>
                    <a:pt x="28487" y="29536"/>
                    <a:pt x="28487" y="29386"/>
                    <a:pt x="28487" y="29257"/>
                  </a:cubicBezTo>
                  <a:lnTo>
                    <a:pt x="28487" y="29246"/>
                  </a:lnTo>
                  <a:lnTo>
                    <a:pt x="28487" y="29226"/>
                  </a:lnTo>
                  <a:lnTo>
                    <a:pt x="28487" y="29206"/>
                  </a:lnTo>
                  <a:lnTo>
                    <a:pt x="28477" y="29077"/>
                  </a:lnTo>
                  <a:cubicBezTo>
                    <a:pt x="28477" y="28617"/>
                    <a:pt x="28467" y="28197"/>
                    <a:pt x="28477" y="27798"/>
                  </a:cubicBezTo>
                  <a:cubicBezTo>
                    <a:pt x="28477" y="27707"/>
                    <a:pt x="28477" y="27628"/>
                    <a:pt x="28487" y="27528"/>
                  </a:cubicBezTo>
                  <a:lnTo>
                    <a:pt x="28487" y="27508"/>
                  </a:lnTo>
                  <a:lnTo>
                    <a:pt x="28487" y="27498"/>
                  </a:lnTo>
                  <a:lnTo>
                    <a:pt x="28487" y="27478"/>
                  </a:lnTo>
                  <a:lnTo>
                    <a:pt x="28487" y="27458"/>
                  </a:lnTo>
                  <a:lnTo>
                    <a:pt x="28487" y="27438"/>
                  </a:lnTo>
                  <a:lnTo>
                    <a:pt x="28487" y="27418"/>
                  </a:lnTo>
                  <a:lnTo>
                    <a:pt x="28487" y="27408"/>
                  </a:lnTo>
                  <a:cubicBezTo>
                    <a:pt x="28487" y="27328"/>
                    <a:pt x="28497" y="27248"/>
                    <a:pt x="28497" y="27168"/>
                  </a:cubicBezTo>
                  <a:lnTo>
                    <a:pt x="28497" y="26959"/>
                  </a:lnTo>
                  <a:lnTo>
                    <a:pt x="28497" y="26928"/>
                  </a:lnTo>
                  <a:lnTo>
                    <a:pt x="28497" y="26859"/>
                  </a:lnTo>
                  <a:lnTo>
                    <a:pt x="28497" y="26648"/>
                  </a:lnTo>
                  <a:lnTo>
                    <a:pt x="28497" y="26539"/>
                  </a:lnTo>
                  <a:lnTo>
                    <a:pt x="28497" y="25889"/>
                  </a:lnTo>
                  <a:cubicBezTo>
                    <a:pt x="28497" y="25839"/>
                    <a:pt x="28507" y="25779"/>
                    <a:pt x="28507" y="25720"/>
                  </a:cubicBezTo>
                  <a:lnTo>
                    <a:pt x="28507" y="25640"/>
                  </a:lnTo>
                  <a:lnTo>
                    <a:pt x="28507" y="25560"/>
                  </a:lnTo>
                  <a:lnTo>
                    <a:pt x="28507" y="25489"/>
                  </a:lnTo>
                  <a:cubicBezTo>
                    <a:pt x="28507" y="25420"/>
                    <a:pt x="28517" y="25329"/>
                    <a:pt x="28517" y="25240"/>
                  </a:cubicBezTo>
                  <a:lnTo>
                    <a:pt x="28517" y="25220"/>
                  </a:lnTo>
                  <a:cubicBezTo>
                    <a:pt x="28527" y="25210"/>
                    <a:pt x="28537" y="25210"/>
                    <a:pt x="28547" y="25200"/>
                  </a:cubicBezTo>
                  <a:cubicBezTo>
                    <a:pt x="28577" y="25190"/>
                    <a:pt x="28597" y="25170"/>
                    <a:pt x="28617" y="25160"/>
                  </a:cubicBezTo>
                  <a:cubicBezTo>
                    <a:pt x="28647" y="25150"/>
                    <a:pt x="28667" y="25150"/>
                    <a:pt x="28697" y="25140"/>
                  </a:cubicBezTo>
                  <a:close/>
                  <a:moveTo>
                    <a:pt x="38119" y="29786"/>
                  </a:moveTo>
                  <a:cubicBezTo>
                    <a:pt x="38119" y="29806"/>
                    <a:pt x="38119" y="29826"/>
                    <a:pt x="38109" y="29846"/>
                  </a:cubicBezTo>
                  <a:lnTo>
                    <a:pt x="38109" y="29866"/>
                  </a:lnTo>
                  <a:cubicBezTo>
                    <a:pt x="38109" y="29906"/>
                    <a:pt x="38099" y="29936"/>
                    <a:pt x="38099" y="29966"/>
                  </a:cubicBezTo>
                  <a:lnTo>
                    <a:pt x="38099" y="30125"/>
                  </a:lnTo>
                  <a:lnTo>
                    <a:pt x="38099" y="30145"/>
                  </a:lnTo>
                  <a:lnTo>
                    <a:pt x="38099" y="30156"/>
                  </a:lnTo>
                  <a:lnTo>
                    <a:pt x="38099" y="30165"/>
                  </a:lnTo>
                  <a:lnTo>
                    <a:pt x="38099" y="30185"/>
                  </a:lnTo>
                  <a:lnTo>
                    <a:pt x="38099" y="30356"/>
                  </a:lnTo>
                  <a:lnTo>
                    <a:pt x="38089" y="30405"/>
                  </a:lnTo>
                  <a:lnTo>
                    <a:pt x="38089" y="30445"/>
                  </a:lnTo>
                  <a:lnTo>
                    <a:pt x="38089" y="30465"/>
                  </a:lnTo>
                  <a:lnTo>
                    <a:pt x="38089" y="30496"/>
                  </a:lnTo>
                  <a:lnTo>
                    <a:pt x="38089" y="30525"/>
                  </a:lnTo>
                  <a:lnTo>
                    <a:pt x="38089" y="30565"/>
                  </a:lnTo>
                  <a:cubicBezTo>
                    <a:pt x="38069" y="30576"/>
                    <a:pt x="38049" y="30596"/>
                    <a:pt x="38029" y="30615"/>
                  </a:cubicBezTo>
                  <a:cubicBezTo>
                    <a:pt x="38009" y="30625"/>
                    <a:pt x="37989" y="30645"/>
                    <a:pt x="37969" y="30665"/>
                  </a:cubicBezTo>
                  <a:lnTo>
                    <a:pt x="37959" y="30685"/>
                  </a:lnTo>
                  <a:cubicBezTo>
                    <a:pt x="37919" y="30705"/>
                    <a:pt x="37889" y="30725"/>
                    <a:pt x="37859" y="30735"/>
                  </a:cubicBezTo>
                  <a:cubicBezTo>
                    <a:pt x="37769" y="30775"/>
                    <a:pt x="37699" y="30805"/>
                    <a:pt x="37619" y="30845"/>
                  </a:cubicBezTo>
                  <a:cubicBezTo>
                    <a:pt x="37550" y="30885"/>
                    <a:pt x="37479" y="30925"/>
                    <a:pt x="37419" y="30965"/>
                  </a:cubicBezTo>
                  <a:lnTo>
                    <a:pt x="37399" y="30975"/>
                  </a:lnTo>
                  <a:lnTo>
                    <a:pt x="37379" y="30985"/>
                  </a:lnTo>
                  <a:cubicBezTo>
                    <a:pt x="37330" y="31005"/>
                    <a:pt x="37279" y="31035"/>
                    <a:pt x="37239" y="31065"/>
                  </a:cubicBezTo>
                  <a:lnTo>
                    <a:pt x="37230" y="31075"/>
                  </a:lnTo>
                  <a:cubicBezTo>
                    <a:pt x="37199" y="31095"/>
                    <a:pt x="37170" y="31115"/>
                    <a:pt x="37140" y="31125"/>
                  </a:cubicBezTo>
                  <a:cubicBezTo>
                    <a:pt x="37070" y="31175"/>
                    <a:pt x="36990" y="31215"/>
                    <a:pt x="36920" y="31245"/>
                  </a:cubicBezTo>
                  <a:lnTo>
                    <a:pt x="36900" y="31255"/>
                  </a:lnTo>
                  <a:cubicBezTo>
                    <a:pt x="36830" y="31285"/>
                    <a:pt x="36750" y="31325"/>
                    <a:pt x="36660" y="31375"/>
                  </a:cubicBezTo>
                  <a:cubicBezTo>
                    <a:pt x="36610" y="31404"/>
                    <a:pt x="36550" y="31435"/>
                    <a:pt x="36490" y="31464"/>
                  </a:cubicBezTo>
                  <a:lnTo>
                    <a:pt x="36490" y="31475"/>
                  </a:lnTo>
                  <a:lnTo>
                    <a:pt x="36480" y="31475"/>
                  </a:lnTo>
                  <a:lnTo>
                    <a:pt x="36460" y="31484"/>
                  </a:lnTo>
                  <a:lnTo>
                    <a:pt x="36440" y="31495"/>
                  </a:lnTo>
                  <a:lnTo>
                    <a:pt x="36420" y="31504"/>
                  </a:lnTo>
                  <a:cubicBezTo>
                    <a:pt x="36400" y="31524"/>
                    <a:pt x="36380" y="31535"/>
                    <a:pt x="36351" y="31544"/>
                  </a:cubicBezTo>
                  <a:lnTo>
                    <a:pt x="36360" y="31524"/>
                  </a:lnTo>
                  <a:lnTo>
                    <a:pt x="36371" y="31484"/>
                  </a:lnTo>
                  <a:lnTo>
                    <a:pt x="36371" y="31455"/>
                  </a:lnTo>
                  <a:lnTo>
                    <a:pt x="36380" y="31424"/>
                  </a:lnTo>
                  <a:lnTo>
                    <a:pt x="36411" y="31275"/>
                  </a:lnTo>
                  <a:lnTo>
                    <a:pt x="36411" y="31265"/>
                  </a:lnTo>
                  <a:cubicBezTo>
                    <a:pt x="36411" y="31255"/>
                    <a:pt x="36420" y="31245"/>
                    <a:pt x="36420" y="31235"/>
                  </a:cubicBezTo>
                  <a:lnTo>
                    <a:pt x="36420" y="31205"/>
                  </a:lnTo>
                  <a:cubicBezTo>
                    <a:pt x="36430" y="31195"/>
                    <a:pt x="36430" y="31175"/>
                    <a:pt x="36430" y="31155"/>
                  </a:cubicBezTo>
                  <a:lnTo>
                    <a:pt x="36440" y="31135"/>
                  </a:lnTo>
                  <a:cubicBezTo>
                    <a:pt x="36440" y="31105"/>
                    <a:pt x="36450" y="31075"/>
                    <a:pt x="36460" y="31045"/>
                  </a:cubicBezTo>
                  <a:lnTo>
                    <a:pt x="36460" y="31035"/>
                  </a:lnTo>
                  <a:cubicBezTo>
                    <a:pt x="36470" y="30995"/>
                    <a:pt x="36480" y="30965"/>
                    <a:pt x="36490" y="30925"/>
                  </a:cubicBezTo>
                  <a:cubicBezTo>
                    <a:pt x="36500" y="30845"/>
                    <a:pt x="36520" y="30765"/>
                    <a:pt x="36530" y="30695"/>
                  </a:cubicBezTo>
                  <a:lnTo>
                    <a:pt x="36540" y="30695"/>
                  </a:lnTo>
                  <a:cubicBezTo>
                    <a:pt x="36550" y="30685"/>
                    <a:pt x="36570" y="30685"/>
                    <a:pt x="36580" y="30675"/>
                  </a:cubicBezTo>
                  <a:lnTo>
                    <a:pt x="36590" y="30675"/>
                  </a:lnTo>
                  <a:lnTo>
                    <a:pt x="36590" y="30665"/>
                  </a:lnTo>
                  <a:lnTo>
                    <a:pt x="36610" y="30665"/>
                  </a:lnTo>
                  <a:lnTo>
                    <a:pt x="36640" y="30645"/>
                  </a:lnTo>
                  <a:lnTo>
                    <a:pt x="36650" y="30645"/>
                  </a:lnTo>
                  <a:cubicBezTo>
                    <a:pt x="36680" y="30625"/>
                    <a:pt x="36720" y="30615"/>
                    <a:pt x="36750" y="30596"/>
                  </a:cubicBezTo>
                  <a:lnTo>
                    <a:pt x="36760" y="30585"/>
                  </a:lnTo>
                  <a:lnTo>
                    <a:pt x="36770" y="30585"/>
                  </a:lnTo>
                  <a:lnTo>
                    <a:pt x="36790" y="30576"/>
                  </a:lnTo>
                  <a:lnTo>
                    <a:pt x="36830" y="30556"/>
                  </a:lnTo>
                  <a:cubicBezTo>
                    <a:pt x="36940" y="30505"/>
                    <a:pt x="37050" y="30445"/>
                    <a:pt x="37190" y="30376"/>
                  </a:cubicBezTo>
                  <a:lnTo>
                    <a:pt x="37239" y="30345"/>
                  </a:lnTo>
                  <a:cubicBezTo>
                    <a:pt x="37330" y="30296"/>
                    <a:pt x="37430" y="30236"/>
                    <a:pt x="37519" y="30176"/>
                  </a:cubicBezTo>
                  <a:lnTo>
                    <a:pt x="37610" y="30116"/>
                  </a:lnTo>
                  <a:cubicBezTo>
                    <a:pt x="37629" y="30096"/>
                    <a:pt x="37649" y="30086"/>
                    <a:pt x="37669" y="30066"/>
                  </a:cubicBezTo>
                  <a:cubicBezTo>
                    <a:pt x="37719" y="30026"/>
                    <a:pt x="37769" y="29996"/>
                    <a:pt x="37829" y="29956"/>
                  </a:cubicBezTo>
                  <a:cubicBezTo>
                    <a:pt x="37859" y="29946"/>
                    <a:pt x="37889" y="29926"/>
                    <a:pt x="37909" y="29906"/>
                  </a:cubicBezTo>
                  <a:cubicBezTo>
                    <a:pt x="37939" y="29886"/>
                    <a:pt x="37969" y="29876"/>
                    <a:pt x="37989" y="29856"/>
                  </a:cubicBezTo>
                  <a:lnTo>
                    <a:pt x="38009" y="29846"/>
                  </a:lnTo>
                  <a:lnTo>
                    <a:pt x="38019" y="29846"/>
                  </a:lnTo>
                  <a:lnTo>
                    <a:pt x="38029" y="29836"/>
                  </a:lnTo>
                  <a:cubicBezTo>
                    <a:pt x="38049" y="29826"/>
                    <a:pt x="38069" y="29816"/>
                    <a:pt x="38079" y="29806"/>
                  </a:cubicBezTo>
                  <a:cubicBezTo>
                    <a:pt x="38089" y="29796"/>
                    <a:pt x="38109" y="29796"/>
                    <a:pt x="38119" y="29786"/>
                  </a:cubicBezTo>
                  <a:close/>
                  <a:moveTo>
                    <a:pt x="34972" y="29846"/>
                  </a:moveTo>
                  <a:lnTo>
                    <a:pt x="34972" y="29856"/>
                  </a:lnTo>
                  <a:cubicBezTo>
                    <a:pt x="35001" y="29876"/>
                    <a:pt x="35032" y="29886"/>
                    <a:pt x="35061" y="29906"/>
                  </a:cubicBezTo>
                  <a:lnTo>
                    <a:pt x="35072" y="29916"/>
                  </a:lnTo>
                  <a:cubicBezTo>
                    <a:pt x="35121" y="29946"/>
                    <a:pt x="35181" y="29986"/>
                    <a:pt x="35241" y="30026"/>
                  </a:cubicBezTo>
                  <a:lnTo>
                    <a:pt x="35261" y="30046"/>
                  </a:lnTo>
                  <a:lnTo>
                    <a:pt x="35271" y="30056"/>
                  </a:lnTo>
                  <a:cubicBezTo>
                    <a:pt x="35281" y="30066"/>
                    <a:pt x="35301" y="30076"/>
                    <a:pt x="35321" y="30096"/>
                  </a:cubicBezTo>
                  <a:cubicBezTo>
                    <a:pt x="35341" y="30116"/>
                    <a:pt x="35371" y="30125"/>
                    <a:pt x="35411" y="30156"/>
                  </a:cubicBezTo>
                  <a:cubicBezTo>
                    <a:pt x="35441" y="30165"/>
                    <a:pt x="35471" y="30185"/>
                    <a:pt x="35501" y="30196"/>
                  </a:cubicBezTo>
                  <a:lnTo>
                    <a:pt x="35501" y="30205"/>
                  </a:lnTo>
                  <a:lnTo>
                    <a:pt x="35511" y="30205"/>
                  </a:lnTo>
                  <a:cubicBezTo>
                    <a:pt x="35531" y="30216"/>
                    <a:pt x="35551" y="30225"/>
                    <a:pt x="35581" y="30236"/>
                  </a:cubicBezTo>
                  <a:cubicBezTo>
                    <a:pt x="35611" y="30256"/>
                    <a:pt x="35641" y="30276"/>
                    <a:pt x="35671" y="30305"/>
                  </a:cubicBezTo>
                  <a:cubicBezTo>
                    <a:pt x="35701" y="30325"/>
                    <a:pt x="35711" y="30336"/>
                    <a:pt x="35731" y="30345"/>
                  </a:cubicBezTo>
                  <a:cubicBezTo>
                    <a:pt x="35761" y="30365"/>
                    <a:pt x="35791" y="30385"/>
                    <a:pt x="35811" y="30396"/>
                  </a:cubicBezTo>
                  <a:cubicBezTo>
                    <a:pt x="35841" y="30405"/>
                    <a:pt x="35861" y="30416"/>
                    <a:pt x="35891" y="30436"/>
                  </a:cubicBezTo>
                  <a:lnTo>
                    <a:pt x="35901" y="30436"/>
                  </a:lnTo>
                  <a:lnTo>
                    <a:pt x="36020" y="30496"/>
                  </a:lnTo>
                  <a:cubicBezTo>
                    <a:pt x="36060" y="30525"/>
                    <a:pt x="36100" y="30545"/>
                    <a:pt x="36151" y="30565"/>
                  </a:cubicBezTo>
                  <a:cubicBezTo>
                    <a:pt x="36200" y="30585"/>
                    <a:pt x="36260" y="30615"/>
                    <a:pt x="36311" y="30635"/>
                  </a:cubicBezTo>
                  <a:lnTo>
                    <a:pt x="36320" y="30635"/>
                  </a:lnTo>
                  <a:cubicBezTo>
                    <a:pt x="36340" y="30645"/>
                    <a:pt x="36371" y="30655"/>
                    <a:pt x="36391" y="30665"/>
                  </a:cubicBezTo>
                  <a:cubicBezTo>
                    <a:pt x="36400" y="30665"/>
                    <a:pt x="36411" y="30675"/>
                    <a:pt x="36420" y="30675"/>
                  </a:cubicBezTo>
                  <a:cubicBezTo>
                    <a:pt x="36430" y="30685"/>
                    <a:pt x="36430" y="30685"/>
                    <a:pt x="36440" y="30685"/>
                  </a:cubicBezTo>
                  <a:cubicBezTo>
                    <a:pt x="36430" y="30735"/>
                    <a:pt x="36420" y="30775"/>
                    <a:pt x="36411" y="30825"/>
                  </a:cubicBezTo>
                  <a:cubicBezTo>
                    <a:pt x="36400" y="30865"/>
                    <a:pt x="36391" y="30915"/>
                    <a:pt x="36380" y="30975"/>
                  </a:cubicBezTo>
                  <a:cubicBezTo>
                    <a:pt x="36380" y="30995"/>
                    <a:pt x="36371" y="31015"/>
                    <a:pt x="36360" y="31045"/>
                  </a:cubicBezTo>
                  <a:lnTo>
                    <a:pt x="36351" y="31075"/>
                  </a:lnTo>
                  <a:lnTo>
                    <a:pt x="36351" y="31115"/>
                  </a:lnTo>
                  <a:cubicBezTo>
                    <a:pt x="36331" y="31155"/>
                    <a:pt x="36331" y="31205"/>
                    <a:pt x="36320" y="31255"/>
                  </a:cubicBezTo>
                  <a:cubicBezTo>
                    <a:pt x="36311" y="31295"/>
                    <a:pt x="36300" y="31344"/>
                    <a:pt x="36280" y="31415"/>
                  </a:cubicBezTo>
                  <a:lnTo>
                    <a:pt x="36280" y="31424"/>
                  </a:lnTo>
                  <a:cubicBezTo>
                    <a:pt x="36271" y="31444"/>
                    <a:pt x="36260" y="31475"/>
                    <a:pt x="36260" y="31495"/>
                  </a:cubicBezTo>
                  <a:cubicBezTo>
                    <a:pt x="36260" y="31515"/>
                    <a:pt x="36251" y="31544"/>
                    <a:pt x="36251" y="31564"/>
                  </a:cubicBezTo>
                  <a:lnTo>
                    <a:pt x="36251" y="31584"/>
                  </a:lnTo>
                  <a:cubicBezTo>
                    <a:pt x="36251" y="31584"/>
                    <a:pt x="36240" y="31595"/>
                    <a:pt x="36240" y="31604"/>
                  </a:cubicBezTo>
                  <a:lnTo>
                    <a:pt x="36231" y="31615"/>
                  </a:lnTo>
                  <a:lnTo>
                    <a:pt x="36220" y="31615"/>
                  </a:lnTo>
                  <a:lnTo>
                    <a:pt x="36211" y="31624"/>
                  </a:lnTo>
                  <a:lnTo>
                    <a:pt x="36200" y="31615"/>
                  </a:lnTo>
                  <a:cubicBezTo>
                    <a:pt x="36180" y="31604"/>
                    <a:pt x="36160" y="31584"/>
                    <a:pt x="36131" y="31575"/>
                  </a:cubicBezTo>
                  <a:lnTo>
                    <a:pt x="36111" y="31564"/>
                  </a:lnTo>
                  <a:lnTo>
                    <a:pt x="36100" y="31564"/>
                  </a:lnTo>
                  <a:lnTo>
                    <a:pt x="36091" y="31555"/>
                  </a:lnTo>
                  <a:lnTo>
                    <a:pt x="36040" y="31535"/>
                  </a:lnTo>
                  <a:lnTo>
                    <a:pt x="36020" y="31524"/>
                  </a:lnTo>
                  <a:lnTo>
                    <a:pt x="36011" y="31524"/>
                  </a:lnTo>
                  <a:lnTo>
                    <a:pt x="36000" y="31515"/>
                  </a:lnTo>
                  <a:lnTo>
                    <a:pt x="35991" y="31515"/>
                  </a:lnTo>
                  <a:cubicBezTo>
                    <a:pt x="35971" y="31504"/>
                    <a:pt x="35960" y="31495"/>
                    <a:pt x="35940" y="31495"/>
                  </a:cubicBezTo>
                  <a:cubicBezTo>
                    <a:pt x="35921" y="31475"/>
                    <a:pt x="35891" y="31464"/>
                    <a:pt x="35871" y="31444"/>
                  </a:cubicBezTo>
                  <a:lnTo>
                    <a:pt x="35851" y="31435"/>
                  </a:lnTo>
                  <a:lnTo>
                    <a:pt x="35811" y="31415"/>
                  </a:lnTo>
                  <a:lnTo>
                    <a:pt x="35801" y="31404"/>
                  </a:lnTo>
                  <a:cubicBezTo>
                    <a:pt x="35791" y="31395"/>
                    <a:pt x="35771" y="31384"/>
                    <a:pt x="35761" y="31375"/>
                  </a:cubicBezTo>
                  <a:cubicBezTo>
                    <a:pt x="35731" y="31355"/>
                    <a:pt x="35701" y="31335"/>
                    <a:pt x="35671" y="31325"/>
                  </a:cubicBezTo>
                  <a:lnTo>
                    <a:pt x="35651" y="31315"/>
                  </a:lnTo>
                  <a:lnTo>
                    <a:pt x="35641" y="31305"/>
                  </a:lnTo>
                  <a:lnTo>
                    <a:pt x="35581" y="31275"/>
                  </a:lnTo>
                  <a:lnTo>
                    <a:pt x="35551" y="31255"/>
                  </a:lnTo>
                  <a:lnTo>
                    <a:pt x="35531" y="31245"/>
                  </a:lnTo>
                  <a:cubicBezTo>
                    <a:pt x="35521" y="31235"/>
                    <a:pt x="35511" y="31235"/>
                    <a:pt x="35511" y="31225"/>
                  </a:cubicBezTo>
                  <a:lnTo>
                    <a:pt x="35471" y="31195"/>
                  </a:lnTo>
                  <a:cubicBezTo>
                    <a:pt x="35441" y="31175"/>
                    <a:pt x="35421" y="31155"/>
                    <a:pt x="35401" y="31135"/>
                  </a:cubicBezTo>
                  <a:cubicBezTo>
                    <a:pt x="35391" y="31135"/>
                    <a:pt x="35381" y="31125"/>
                    <a:pt x="35371" y="31115"/>
                  </a:cubicBezTo>
                  <a:lnTo>
                    <a:pt x="35361" y="31105"/>
                  </a:lnTo>
                  <a:cubicBezTo>
                    <a:pt x="35341" y="31085"/>
                    <a:pt x="35321" y="31075"/>
                    <a:pt x="35301" y="31055"/>
                  </a:cubicBezTo>
                  <a:lnTo>
                    <a:pt x="35281" y="31045"/>
                  </a:lnTo>
                  <a:cubicBezTo>
                    <a:pt x="35271" y="31025"/>
                    <a:pt x="35261" y="31015"/>
                    <a:pt x="35241" y="31005"/>
                  </a:cubicBezTo>
                  <a:lnTo>
                    <a:pt x="35192" y="30955"/>
                  </a:lnTo>
                  <a:lnTo>
                    <a:pt x="35161" y="30925"/>
                  </a:lnTo>
                  <a:cubicBezTo>
                    <a:pt x="35152" y="30905"/>
                    <a:pt x="35141" y="30895"/>
                    <a:pt x="35121" y="30885"/>
                  </a:cubicBezTo>
                  <a:cubicBezTo>
                    <a:pt x="35121" y="30875"/>
                    <a:pt x="35112" y="30865"/>
                    <a:pt x="35112" y="30855"/>
                  </a:cubicBezTo>
                  <a:cubicBezTo>
                    <a:pt x="35101" y="30845"/>
                    <a:pt x="35101" y="30835"/>
                    <a:pt x="35101" y="30825"/>
                  </a:cubicBezTo>
                  <a:lnTo>
                    <a:pt x="35101" y="30755"/>
                  </a:lnTo>
                  <a:lnTo>
                    <a:pt x="35101" y="30735"/>
                  </a:lnTo>
                  <a:lnTo>
                    <a:pt x="35101" y="30615"/>
                  </a:lnTo>
                  <a:cubicBezTo>
                    <a:pt x="35101" y="30565"/>
                    <a:pt x="35092" y="30525"/>
                    <a:pt x="35081" y="30485"/>
                  </a:cubicBezTo>
                  <a:lnTo>
                    <a:pt x="35081" y="30465"/>
                  </a:lnTo>
                  <a:cubicBezTo>
                    <a:pt x="35072" y="30445"/>
                    <a:pt x="35072" y="30425"/>
                    <a:pt x="35072" y="30405"/>
                  </a:cubicBezTo>
                  <a:lnTo>
                    <a:pt x="35061" y="30396"/>
                  </a:lnTo>
                  <a:lnTo>
                    <a:pt x="35061" y="30385"/>
                  </a:lnTo>
                  <a:lnTo>
                    <a:pt x="35061" y="30356"/>
                  </a:lnTo>
                  <a:lnTo>
                    <a:pt x="35052" y="30325"/>
                  </a:lnTo>
                  <a:lnTo>
                    <a:pt x="35052" y="30316"/>
                  </a:lnTo>
                  <a:lnTo>
                    <a:pt x="35052" y="30305"/>
                  </a:lnTo>
                  <a:cubicBezTo>
                    <a:pt x="35041" y="30245"/>
                    <a:pt x="35021" y="30176"/>
                    <a:pt x="35012" y="30116"/>
                  </a:cubicBezTo>
                  <a:lnTo>
                    <a:pt x="35012" y="30086"/>
                  </a:lnTo>
                  <a:lnTo>
                    <a:pt x="35001" y="30076"/>
                  </a:lnTo>
                  <a:cubicBezTo>
                    <a:pt x="34992" y="30016"/>
                    <a:pt x="34981" y="29956"/>
                    <a:pt x="34972" y="29886"/>
                  </a:cubicBezTo>
                  <a:lnTo>
                    <a:pt x="34972" y="29866"/>
                  </a:lnTo>
                  <a:lnTo>
                    <a:pt x="34961" y="29846"/>
                  </a:lnTo>
                  <a:close/>
                  <a:moveTo>
                    <a:pt x="32403" y="30845"/>
                  </a:moveTo>
                  <a:cubicBezTo>
                    <a:pt x="32403" y="30855"/>
                    <a:pt x="32414" y="30865"/>
                    <a:pt x="32414" y="30865"/>
                  </a:cubicBezTo>
                  <a:cubicBezTo>
                    <a:pt x="32423" y="30885"/>
                    <a:pt x="32434" y="30905"/>
                    <a:pt x="32454" y="30935"/>
                  </a:cubicBezTo>
                  <a:lnTo>
                    <a:pt x="32543" y="31055"/>
                  </a:lnTo>
                  <a:cubicBezTo>
                    <a:pt x="32583" y="31085"/>
                    <a:pt x="32634" y="31125"/>
                    <a:pt x="32674" y="31155"/>
                  </a:cubicBezTo>
                  <a:lnTo>
                    <a:pt x="32694" y="31165"/>
                  </a:lnTo>
                  <a:cubicBezTo>
                    <a:pt x="32723" y="31195"/>
                    <a:pt x="32763" y="31215"/>
                    <a:pt x="32794" y="31235"/>
                  </a:cubicBezTo>
                  <a:cubicBezTo>
                    <a:pt x="32843" y="31255"/>
                    <a:pt x="32893" y="31285"/>
                    <a:pt x="32953" y="31295"/>
                  </a:cubicBezTo>
                  <a:cubicBezTo>
                    <a:pt x="32993" y="31315"/>
                    <a:pt x="33043" y="31325"/>
                    <a:pt x="33093" y="31335"/>
                  </a:cubicBezTo>
                  <a:cubicBezTo>
                    <a:pt x="33123" y="31344"/>
                    <a:pt x="33153" y="31355"/>
                    <a:pt x="33173" y="31355"/>
                  </a:cubicBezTo>
                  <a:cubicBezTo>
                    <a:pt x="33203" y="31355"/>
                    <a:pt x="33223" y="31355"/>
                    <a:pt x="33253" y="31364"/>
                  </a:cubicBezTo>
                  <a:lnTo>
                    <a:pt x="33283" y="31364"/>
                  </a:lnTo>
                  <a:cubicBezTo>
                    <a:pt x="33323" y="31364"/>
                    <a:pt x="33373" y="31355"/>
                    <a:pt x="33413" y="31355"/>
                  </a:cubicBezTo>
                  <a:cubicBezTo>
                    <a:pt x="33533" y="31335"/>
                    <a:pt x="33622" y="31315"/>
                    <a:pt x="33713" y="31285"/>
                  </a:cubicBezTo>
                  <a:cubicBezTo>
                    <a:pt x="33733" y="31275"/>
                    <a:pt x="33753" y="31265"/>
                    <a:pt x="33782" y="31255"/>
                  </a:cubicBezTo>
                  <a:cubicBezTo>
                    <a:pt x="33802" y="31245"/>
                    <a:pt x="33833" y="31235"/>
                    <a:pt x="33853" y="31225"/>
                  </a:cubicBezTo>
                  <a:cubicBezTo>
                    <a:pt x="33873" y="31215"/>
                    <a:pt x="33893" y="31205"/>
                    <a:pt x="33913" y="31185"/>
                  </a:cubicBezTo>
                  <a:cubicBezTo>
                    <a:pt x="33933" y="31175"/>
                    <a:pt x="33953" y="31165"/>
                    <a:pt x="33973" y="31145"/>
                  </a:cubicBezTo>
                  <a:lnTo>
                    <a:pt x="33982" y="31145"/>
                  </a:lnTo>
                  <a:cubicBezTo>
                    <a:pt x="34002" y="31125"/>
                    <a:pt x="34032" y="31105"/>
                    <a:pt x="34062" y="31075"/>
                  </a:cubicBezTo>
                  <a:cubicBezTo>
                    <a:pt x="34082" y="31055"/>
                    <a:pt x="34102" y="31025"/>
                    <a:pt x="34122" y="31005"/>
                  </a:cubicBezTo>
                  <a:lnTo>
                    <a:pt x="34132" y="30995"/>
                  </a:lnTo>
                  <a:lnTo>
                    <a:pt x="34142" y="30985"/>
                  </a:lnTo>
                  <a:cubicBezTo>
                    <a:pt x="34162" y="30965"/>
                    <a:pt x="34182" y="30935"/>
                    <a:pt x="34192" y="30915"/>
                  </a:cubicBezTo>
                  <a:cubicBezTo>
                    <a:pt x="34202" y="30905"/>
                    <a:pt x="34202" y="30895"/>
                    <a:pt x="34212" y="30885"/>
                  </a:cubicBezTo>
                  <a:lnTo>
                    <a:pt x="34212" y="30935"/>
                  </a:lnTo>
                  <a:lnTo>
                    <a:pt x="34212" y="30955"/>
                  </a:lnTo>
                  <a:lnTo>
                    <a:pt x="34222" y="30975"/>
                  </a:lnTo>
                  <a:cubicBezTo>
                    <a:pt x="34232" y="31065"/>
                    <a:pt x="34242" y="31165"/>
                    <a:pt x="34232" y="31265"/>
                  </a:cubicBezTo>
                  <a:cubicBezTo>
                    <a:pt x="34222" y="31295"/>
                    <a:pt x="34222" y="31315"/>
                    <a:pt x="34212" y="31344"/>
                  </a:cubicBezTo>
                  <a:cubicBezTo>
                    <a:pt x="34192" y="31384"/>
                    <a:pt x="34172" y="31424"/>
                    <a:pt x="34152" y="31455"/>
                  </a:cubicBezTo>
                  <a:cubicBezTo>
                    <a:pt x="34122" y="31484"/>
                    <a:pt x="34102" y="31504"/>
                    <a:pt x="34072" y="31524"/>
                  </a:cubicBezTo>
                  <a:cubicBezTo>
                    <a:pt x="34022" y="31564"/>
                    <a:pt x="33973" y="31595"/>
                    <a:pt x="33913" y="31624"/>
                  </a:cubicBezTo>
                  <a:lnTo>
                    <a:pt x="33902" y="31635"/>
                  </a:lnTo>
                  <a:cubicBezTo>
                    <a:pt x="33862" y="31664"/>
                    <a:pt x="33813" y="31695"/>
                    <a:pt x="33762" y="31715"/>
                  </a:cubicBezTo>
                  <a:cubicBezTo>
                    <a:pt x="33682" y="31744"/>
                    <a:pt x="33582" y="31764"/>
                    <a:pt x="33513" y="31784"/>
                  </a:cubicBezTo>
                  <a:lnTo>
                    <a:pt x="33503" y="31784"/>
                  </a:lnTo>
                  <a:cubicBezTo>
                    <a:pt x="33473" y="31784"/>
                    <a:pt x="33433" y="31795"/>
                    <a:pt x="33403" y="31804"/>
                  </a:cubicBezTo>
                  <a:lnTo>
                    <a:pt x="33393" y="31804"/>
                  </a:lnTo>
                  <a:lnTo>
                    <a:pt x="33363" y="31814"/>
                  </a:lnTo>
                  <a:lnTo>
                    <a:pt x="33243" y="31844"/>
                  </a:lnTo>
                  <a:lnTo>
                    <a:pt x="32983" y="31844"/>
                  </a:lnTo>
                  <a:cubicBezTo>
                    <a:pt x="32903" y="31824"/>
                    <a:pt x="32813" y="31804"/>
                    <a:pt x="32723" y="31764"/>
                  </a:cubicBezTo>
                  <a:cubicBezTo>
                    <a:pt x="32694" y="31755"/>
                    <a:pt x="32674" y="31735"/>
                    <a:pt x="32643" y="31724"/>
                  </a:cubicBezTo>
                  <a:lnTo>
                    <a:pt x="32583" y="31664"/>
                  </a:lnTo>
                  <a:cubicBezTo>
                    <a:pt x="32543" y="31604"/>
                    <a:pt x="32514" y="31535"/>
                    <a:pt x="32494" y="31475"/>
                  </a:cubicBezTo>
                  <a:lnTo>
                    <a:pt x="32483" y="31464"/>
                  </a:lnTo>
                  <a:cubicBezTo>
                    <a:pt x="32463" y="31415"/>
                    <a:pt x="32454" y="31375"/>
                    <a:pt x="32443" y="31344"/>
                  </a:cubicBezTo>
                  <a:cubicBezTo>
                    <a:pt x="32423" y="31295"/>
                    <a:pt x="32423" y="31255"/>
                    <a:pt x="32414" y="31215"/>
                  </a:cubicBezTo>
                  <a:cubicBezTo>
                    <a:pt x="32394" y="31105"/>
                    <a:pt x="32383" y="30995"/>
                    <a:pt x="32403" y="30875"/>
                  </a:cubicBezTo>
                  <a:lnTo>
                    <a:pt x="32403" y="30845"/>
                  </a:lnTo>
                  <a:close/>
                  <a:moveTo>
                    <a:pt x="28297" y="27807"/>
                  </a:moveTo>
                  <a:lnTo>
                    <a:pt x="28297" y="28178"/>
                  </a:lnTo>
                  <a:lnTo>
                    <a:pt x="28297" y="28217"/>
                  </a:lnTo>
                  <a:lnTo>
                    <a:pt x="28297" y="28417"/>
                  </a:lnTo>
                  <a:cubicBezTo>
                    <a:pt x="28297" y="28627"/>
                    <a:pt x="28297" y="28837"/>
                    <a:pt x="28287" y="29037"/>
                  </a:cubicBezTo>
                  <a:cubicBezTo>
                    <a:pt x="28287" y="29246"/>
                    <a:pt x="28277" y="29456"/>
                    <a:pt x="28277" y="29666"/>
                  </a:cubicBezTo>
                  <a:lnTo>
                    <a:pt x="28277" y="29976"/>
                  </a:lnTo>
                  <a:lnTo>
                    <a:pt x="28277" y="30116"/>
                  </a:lnTo>
                  <a:cubicBezTo>
                    <a:pt x="28277" y="30176"/>
                    <a:pt x="28277" y="30236"/>
                    <a:pt x="28287" y="30296"/>
                  </a:cubicBezTo>
                  <a:lnTo>
                    <a:pt x="28287" y="30425"/>
                  </a:lnTo>
                  <a:lnTo>
                    <a:pt x="28287" y="30445"/>
                  </a:lnTo>
                  <a:cubicBezTo>
                    <a:pt x="28287" y="30496"/>
                    <a:pt x="28297" y="30545"/>
                    <a:pt x="28297" y="30585"/>
                  </a:cubicBezTo>
                  <a:lnTo>
                    <a:pt x="28297" y="30715"/>
                  </a:lnTo>
                  <a:lnTo>
                    <a:pt x="28297" y="30865"/>
                  </a:lnTo>
                  <a:lnTo>
                    <a:pt x="28297" y="30925"/>
                  </a:lnTo>
                  <a:cubicBezTo>
                    <a:pt x="28297" y="31005"/>
                    <a:pt x="28307" y="31085"/>
                    <a:pt x="28307" y="31165"/>
                  </a:cubicBezTo>
                  <a:lnTo>
                    <a:pt x="28307" y="31305"/>
                  </a:lnTo>
                  <a:lnTo>
                    <a:pt x="28307" y="31335"/>
                  </a:lnTo>
                  <a:lnTo>
                    <a:pt x="28307" y="31344"/>
                  </a:lnTo>
                  <a:cubicBezTo>
                    <a:pt x="28307" y="31384"/>
                    <a:pt x="28317" y="31424"/>
                    <a:pt x="28317" y="31464"/>
                  </a:cubicBezTo>
                  <a:cubicBezTo>
                    <a:pt x="28317" y="31464"/>
                    <a:pt x="28327" y="31475"/>
                    <a:pt x="28327" y="31484"/>
                  </a:cubicBezTo>
                  <a:lnTo>
                    <a:pt x="28207" y="31564"/>
                  </a:lnTo>
                  <a:lnTo>
                    <a:pt x="28087" y="31655"/>
                  </a:lnTo>
                  <a:cubicBezTo>
                    <a:pt x="28007" y="31704"/>
                    <a:pt x="27918" y="31755"/>
                    <a:pt x="27827" y="31804"/>
                  </a:cubicBezTo>
                  <a:cubicBezTo>
                    <a:pt x="27778" y="31834"/>
                    <a:pt x="27727" y="31854"/>
                    <a:pt x="27687" y="31884"/>
                  </a:cubicBezTo>
                  <a:cubicBezTo>
                    <a:pt x="27638" y="31914"/>
                    <a:pt x="27587" y="31944"/>
                    <a:pt x="27547" y="31974"/>
                  </a:cubicBezTo>
                  <a:lnTo>
                    <a:pt x="27538" y="31884"/>
                  </a:lnTo>
                  <a:lnTo>
                    <a:pt x="27538" y="31784"/>
                  </a:lnTo>
                  <a:cubicBezTo>
                    <a:pt x="27527" y="31624"/>
                    <a:pt x="27518" y="31464"/>
                    <a:pt x="27518" y="31335"/>
                  </a:cubicBezTo>
                  <a:lnTo>
                    <a:pt x="27518" y="31325"/>
                  </a:lnTo>
                  <a:lnTo>
                    <a:pt x="27518" y="30865"/>
                  </a:lnTo>
                  <a:cubicBezTo>
                    <a:pt x="27527" y="30735"/>
                    <a:pt x="27538" y="30605"/>
                    <a:pt x="27547" y="30485"/>
                  </a:cubicBezTo>
                  <a:lnTo>
                    <a:pt x="27558" y="30416"/>
                  </a:lnTo>
                  <a:cubicBezTo>
                    <a:pt x="27578" y="30156"/>
                    <a:pt x="27587" y="29876"/>
                    <a:pt x="27607" y="29506"/>
                  </a:cubicBezTo>
                  <a:cubicBezTo>
                    <a:pt x="27607" y="29286"/>
                    <a:pt x="27607" y="29057"/>
                    <a:pt x="27618" y="28827"/>
                  </a:cubicBezTo>
                  <a:lnTo>
                    <a:pt x="27618" y="28817"/>
                  </a:lnTo>
                  <a:lnTo>
                    <a:pt x="27618" y="28807"/>
                  </a:lnTo>
                  <a:lnTo>
                    <a:pt x="27618" y="28797"/>
                  </a:lnTo>
                  <a:lnTo>
                    <a:pt x="27618" y="28627"/>
                  </a:lnTo>
                  <a:lnTo>
                    <a:pt x="27618" y="28297"/>
                  </a:lnTo>
                  <a:lnTo>
                    <a:pt x="27618" y="28147"/>
                  </a:lnTo>
                  <a:lnTo>
                    <a:pt x="27618" y="28138"/>
                  </a:lnTo>
                  <a:lnTo>
                    <a:pt x="27618" y="28127"/>
                  </a:lnTo>
                  <a:lnTo>
                    <a:pt x="27687" y="28098"/>
                  </a:lnTo>
                  <a:lnTo>
                    <a:pt x="27818" y="28038"/>
                  </a:lnTo>
                  <a:lnTo>
                    <a:pt x="27867" y="28018"/>
                  </a:lnTo>
                  <a:lnTo>
                    <a:pt x="27878" y="28007"/>
                  </a:lnTo>
                  <a:lnTo>
                    <a:pt x="27898" y="28007"/>
                  </a:lnTo>
                  <a:lnTo>
                    <a:pt x="28077" y="27918"/>
                  </a:lnTo>
                  <a:cubicBezTo>
                    <a:pt x="28127" y="27898"/>
                    <a:pt x="28177" y="27878"/>
                    <a:pt x="28217" y="27858"/>
                  </a:cubicBezTo>
                  <a:cubicBezTo>
                    <a:pt x="28227" y="27847"/>
                    <a:pt x="28237" y="27847"/>
                    <a:pt x="28257" y="27838"/>
                  </a:cubicBezTo>
                  <a:lnTo>
                    <a:pt x="28267" y="27827"/>
                  </a:lnTo>
                  <a:lnTo>
                    <a:pt x="28277" y="27818"/>
                  </a:lnTo>
                  <a:cubicBezTo>
                    <a:pt x="28287" y="27818"/>
                    <a:pt x="28297" y="27818"/>
                    <a:pt x="28297" y="27807"/>
                  </a:cubicBezTo>
                  <a:close/>
                  <a:moveTo>
                    <a:pt x="55684" y="25839"/>
                  </a:moveTo>
                  <a:cubicBezTo>
                    <a:pt x="55764" y="25839"/>
                    <a:pt x="55844" y="25849"/>
                    <a:pt x="55924" y="25859"/>
                  </a:cubicBezTo>
                  <a:cubicBezTo>
                    <a:pt x="55974" y="25869"/>
                    <a:pt x="56014" y="25869"/>
                    <a:pt x="56054" y="25879"/>
                  </a:cubicBezTo>
                  <a:cubicBezTo>
                    <a:pt x="56184" y="25899"/>
                    <a:pt x="56304" y="25939"/>
                    <a:pt x="56414" y="25979"/>
                  </a:cubicBezTo>
                  <a:cubicBezTo>
                    <a:pt x="56424" y="25989"/>
                    <a:pt x="56434" y="25989"/>
                    <a:pt x="56434" y="25989"/>
                  </a:cubicBezTo>
                  <a:cubicBezTo>
                    <a:pt x="56404" y="25999"/>
                    <a:pt x="56364" y="25999"/>
                    <a:pt x="56334" y="26009"/>
                  </a:cubicBezTo>
                  <a:cubicBezTo>
                    <a:pt x="56244" y="26029"/>
                    <a:pt x="56144" y="26049"/>
                    <a:pt x="56054" y="26069"/>
                  </a:cubicBezTo>
                  <a:cubicBezTo>
                    <a:pt x="56004" y="26089"/>
                    <a:pt x="55964" y="26099"/>
                    <a:pt x="55924" y="26109"/>
                  </a:cubicBezTo>
                  <a:cubicBezTo>
                    <a:pt x="55874" y="26129"/>
                    <a:pt x="55834" y="26139"/>
                    <a:pt x="55784" y="26159"/>
                  </a:cubicBezTo>
                  <a:cubicBezTo>
                    <a:pt x="55735" y="26179"/>
                    <a:pt x="55684" y="26199"/>
                    <a:pt x="55644" y="26219"/>
                  </a:cubicBezTo>
                  <a:cubicBezTo>
                    <a:pt x="55595" y="26249"/>
                    <a:pt x="55555" y="26269"/>
                    <a:pt x="55515" y="26299"/>
                  </a:cubicBezTo>
                  <a:lnTo>
                    <a:pt x="55275" y="26449"/>
                  </a:lnTo>
                  <a:cubicBezTo>
                    <a:pt x="55195" y="26499"/>
                    <a:pt x="55105" y="26559"/>
                    <a:pt x="55035" y="26619"/>
                  </a:cubicBezTo>
                  <a:cubicBezTo>
                    <a:pt x="54945" y="26679"/>
                    <a:pt x="54865" y="26748"/>
                    <a:pt x="54775" y="26819"/>
                  </a:cubicBezTo>
                  <a:cubicBezTo>
                    <a:pt x="54635" y="26948"/>
                    <a:pt x="54485" y="27078"/>
                    <a:pt x="54356" y="27218"/>
                  </a:cubicBezTo>
                  <a:cubicBezTo>
                    <a:pt x="54216" y="27348"/>
                    <a:pt x="54096" y="27488"/>
                    <a:pt x="53966" y="27628"/>
                  </a:cubicBezTo>
                  <a:cubicBezTo>
                    <a:pt x="53826" y="27778"/>
                    <a:pt x="53696" y="27938"/>
                    <a:pt x="53566" y="28098"/>
                  </a:cubicBezTo>
                  <a:cubicBezTo>
                    <a:pt x="53506" y="28178"/>
                    <a:pt x="53456" y="28257"/>
                    <a:pt x="53406" y="28337"/>
                  </a:cubicBezTo>
                  <a:cubicBezTo>
                    <a:pt x="53356" y="28427"/>
                    <a:pt x="53317" y="28517"/>
                    <a:pt x="53277" y="28617"/>
                  </a:cubicBezTo>
                  <a:cubicBezTo>
                    <a:pt x="53246" y="28707"/>
                    <a:pt x="53206" y="28797"/>
                    <a:pt x="53186" y="28887"/>
                  </a:cubicBezTo>
                  <a:cubicBezTo>
                    <a:pt x="53157" y="28986"/>
                    <a:pt x="53126" y="29077"/>
                    <a:pt x="53086" y="29177"/>
                  </a:cubicBezTo>
                  <a:cubicBezTo>
                    <a:pt x="53057" y="29266"/>
                    <a:pt x="53017" y="29346"/>
                    <a:pt x="52986" y="29436"/>
                  </a:cubicBezTo>
                  <a:cubicBezTo>
                    <a:pt x="52946" y="29536"/>
                    <a:pt x="52917" y="29626"/>
                    <a:pt x="52897" y="29726"/>
                  </a:cubicBezTo>
                  <a:cubicBezTo>
                    <a:pt x="52877" y="29776"/>
                    <a:pt x="52877" y="29826"/>
                    <a:pt x="52866" y="29886"/>
                  </a:cubicBezTo>
                  <a:cubicBezTo>
                    <a:pt x="52857" y="29936"/>
                    <a:pt x="52847" y="29996"/>
                    <a:pt x="52847" y="30056"/>
                  </a:cubicBezTo>
                  <a:cubicBezTo>
                    <a:pt x="52837" y="30145"/>
                    <a:pt x="52847" y="30245"/>
                    <a:pt x="52847" y="30336"/>
                  </a:cubicBezTo>
                  <a:cubicBezTo>
                    <a:pt x="52857" y="30536"/>
                    <a:pt x="52857" y="30725"/>
                    <a:pt x="52877" y="30925"/>
                  </a:cubicBezTo>
                  <a:cubicBezTo>
                    <a:pt x="52877" y="30975"/>
                    <a:pt x="52886" y="31025"/>
                    <a:pt x="52886" y="31085"/>
                  </a:cubicBezTo>
                  <a:lnTo>
                    <a:pt x="52917" y="31235"/>
                  </a:lnTo>
                  <a:cubicBezTo>
                    <a:pt x="52926" y="31295"/>
                    <a:pt x="52937" y="31344"/>
                    <a:pt x="52946" y="31404"/>
                  </a:cubicBezTo>
                  <a:cubicBezTo>
                    <a:pt x="52957" y="31455"/>
                    <a:pt x="52966" y="31495"/>
                    <a:pt x="52986" y="31544"/>
                  </a:cubicBezTo>
                  <a:cubicBezTo>
                    <a:pt x="52997" y="31595"/>
                    <a:pt x="53006" y="31635"/>
                    <a:pt x="53026" y="31684"/>
                  </a:cubicBezTo>
                  <a:cubicBezTo>
                    <a:pt x="53037" y="31735"/>
                    <a:pt x="53057" y="31775"/>
                    <a:pt x="53066" y="31824"/>
                  </a:cubicBezTo>
                  <a:cubicBezTo>
                    <a:pt x="53097" y="31924"/>
                    <a:pt x="53126" y="32014"/>
                    <a:pt x="53166" y="32104"/>
                  </a:cubicBezTo>
                  <a:cubicBezTo>
                    <a:pt x="53166" y="32114"/>
                    <a:pt x="53166" y="32124"/>
                    <a:pt x="53177" y="32134"/>
                  </a:cubicBezTo>
                  <a:cubicBezTo>
                    <a:pt x="53166" y="32134"/>
                    <a:pt x="53166" y="32124"/>
                    <a:pt x="53166" y="32124"/>
                  </a:cubicBezTo>
                  <a:lnTo>
                    <a:pt x="53017" y="32034"/>
                  </a:lnTo>
                  <a:cubicBezTo>
                    <a:pt x="52986" y="32004"/>
                    <a:pt x="52946" y="31974"/>
                    <a:pt x="52917" y="31944"/>
                  </a:cubicBezTo>
                  <a:cubicBezTo>
                    <a:pt x="52877" y="31904"/>
                    <a:pt x="52847" y="31864"/>
                    <a:pt x="52807" y="31824"/>
                  </a:cubicBezTo>
                  <a:cubicBezTo>
                    <a:pt x="52697" y="31675"/>
                    <a:pt x="52597" y="31504"/>
                    <a:pt x="52517" y="31335"/>
                  </a:cubicBezTo>
                  <a:cubicBezTo>
                    <a:pt x="52477" y="31245"/>
                    <a:pt x="52447" y="31155"/>
                    <a:pt x="52407" y="31065"/>
                  </a:cubicBezTo>
                  <a:cubicBezTo>
                    <a:pt x="52397" y="31015"/>
                    <a:pt x="52377" y="30965"/>
                    <a:pt x="52357" y="30915"/>
                  </a:cubicBezTo>
                  <a:cubicBezTo>
                    <a:pt x="52357" y="30905"/>
                    <a:pt x="52367" y="30895"/>
                    <a:pt x="52357" y="30885"/>
                  </a:cubicBezTo>
                  <a:lnTo>
                    <a:pt x="52357" y="30416"/>
                  </a:lnTo>
                  <a:lnTo>
                    <a:pt x="52357" y="30305"/>
                  </a:lnTo>
                  <a:cubicBezTo>
                    <a:pt x="52367" y="30225"/>
                    <a:pt x="52367" y="30145"/>
                    <a:pt x="52367" y="30066"/>
                  </a:cubicBezTo>
                  <a:cubicBezTo>
                    <a:pt x="52377" y="29856"/>
                    <a:pt x="52407" y="29656"/>
                    <a:pt x="52427" y="29446"/>
                  </a:cubicBezTo>
                  <a:cubicBezTo>
                    <a:pt x="52447" y="29317"/>
                    <a:pt x="52467" y="29186"/>
                    <a:pt x="52497" y="29057"/>
                  </a:cubicBezTo>
                  <a:cubicBezTo>
                    <a:pt x="52507" y="28986"/>
                    <a:pt x="52517" y="28926"/>
                    <a:pt x="52527" y="28857"/>
                  </a:cubicBezTo>
                  <a:cubicBezTo>
                    <a:pt x="52547" y="28797"/>
                    <a:pt x="52567" y="28727"/>
                    <a:pt x="52577" y="28667"/>
                  </a:cubicBezTo>
                  <a:cubicBezTo>
                    <a:pt x="52607" y="28547"/>
                    <a:pt x="52647" y="28427"/>
                    <a:pt x="52687" y="28317"/>
                  </a:cubicBezTo>
                  <a:cubicBezTo>
                    <a:pt x="52717" y="28257"/>
                    <a:pt x="52737" y="28197"/>
                    <a:pt x="52757" y="28138"/>
                  </a:cubicBezTo>
                  <a:cubicBezTo>
                    <a:pt x="52777" y="28087"/>
                    <a:pt x="52807" y="28027"/>
                    <a:pt x="52827" y="27967"/>
                  </a:cubicBezTo>
                  <a:cubicBezTo>
                    <a:pt x="52857" y="27898"/>
                    <a:pt x="52897" y="27818"/>
                    <a:pt x="52926" y="27747"/>
                  </a:cubicBezTo>
                  <a:cubicBezTo>
                    <a:pt x="52977" y="27648"/>
                    <a:pt x="53017" y="27558"/>
                    <a:pt x="53066" y="27468"/>
                  </a:cubicBezTo>
                  <a:cubicBezTo>
                    <a:pt x="53106" y="27388"/>
                    <a:pt x="53157" y="27318"/>
                    <a:pt x="53197" y="27258"/>
                  </a:cubicBezTo>
                  <a:cubicBezTo>
                    <a:pt x="53246" y="27188"/>
                    <a:pt x="53297" y="27118"/>
                    <a:pt x="53356" y="27048"/>
                  </a:cubicBezTo>
                  <a:cubicBezTo>
                    <a:pt x="53426" y="26948"/>
                    <a:pt x="53506" y="26848"/>
                    <a:pt x="53596" y="26759"/>
                  </a:cubicBezTo>
                  <a:cubicBezTo>
                    <a:pt x="53636" y="26708"/>
                    <a:pt x="53676" y="26668"/>
                    <a:pt x="53716" y="26628"/>
                  </a:cubicBezTo>
                  <a:cubicBezTo>
                    <a:pt x="53766" y="26588"/>
                    <a:pt x="53806" y="26548"/>
                    <a:pt x="53856" y="26508"/>
                  </a:cubicBezTo>
                  <a:cubicBezTo>
                    <a:pt x="53966" y="26429"/>
                    <a:pt x="54085" y="26339"/>
                    <a:pt x="54205" y="26269"/>
                  </a:cubicBezTo>
                  <a:cubicBezTo>
                    <a:pt x="54325" y="26199"/>
                    <a:pt x="54456" y="26129"/>
                    <a:pt x="54595" y="26069"/>
                  </a:cubicBezTo>
                  <a:cubicBezTo>
                    <a:pt x="54655" y="26049"/>
                    <a:pt x="54715" y="26019"/>
                    <a:pt x="54785" y="25999"/>
                  </a:cubicBezTo>
                  <a:cubicBezTo>
                    <a:pt x="54865" y="25969"/>
                    <a:pt x="54945" y="25949"/>
                    <a:pt x="55035" y="25939"/>
                  </a:cubicBezTo>
                  <a:cubicBezTo>
                    <a:pt x="55185" y="25899"/>
                    <a:pt x="55344" y="25869"/>
                    <a:pt x="55495" y="25849"/>
                  </a:cubicBezTo>
                  <a:cubicBezTo>
                    <a:pt x="55544" y="25849"/>
                    <a:pt x="55595" y="25839"/>
                    <a:pt x="55644" y="25839"/>
                  </a:cubicBezTo>
                  <a:close/>
                  <a:moveTo>
                    <a:pt x="56803" y="26189"/>
                  </a:moveTo>
                  <a:lnTo>
                    <a:pt x="56923" y="26279"/>
                  </a:lnTo>
                  <a:cubicBezTo>
                    <a:pt x="56983" y="26319"/>
                    <a:pt x="57033" y="26369"/>
                    <a:pt x="57083" y="26419"/>
                  </a:cubicBezTo>
                  <a:cubicBezTo>
                    <a:pt x="57143" y="26479"/>
                    <a:pt x="57193" y="26528"/>
                    <a:pt x="57243" y="26588"/>
                  </a:cubicBezTo>
                  <a:cubicBezTo>
                    <a:pt x="57303" y="26659"/>
                    <a:pt x="57363" y="26719"/>
                    <a:pt x="57413" y="26788"/>
                  </a:cubicBezTo>
                  <a:lnTo>
                    <a:pt x="57533" y="26939"/>
                  </a:lnTo>
                  <a:cubicBezTo>
                    <a:pt x="57583" y="26998"/>
                    <a:pt x="57623" y="27068"/>
                    <a:pt x="57663" y="27138"/>
                  </a:cubicBezTo>
                  <a:cubicBezTo>
                    <a:pt x="57673" y="27168"/>
                    <a:pt x="57682" y="27198"/>
                    <a:pt x="57702" y="27228"/>
                  </a:cubicBezTo>
                  <a:cubicBezTo>
                    <a:pt x="57762" y="27378"/>
                    <a:pt x="57822" y="27528"/>
                    <a:pt x="57873" y="27678"/>
                  </a:cubicBezTo>
                  <a:cubicBezTo>
                    <a:pt x="57902" y="27758"/>
                    <a:pt x="57933" y="27838"/>
                    <a:pt x="57962" y="27927"/>
                  </a:cubicBezTo>
                  <a:cubicBezTo>
                    <a:pt x="57982" y="27987"/>
                    <a:pt x="57993" y="28058"/>
                    <a:pt x="58002" y="28118"/>
                  </a:cubicBezTo>
                  <a:cubicBezTo>
                    <a:pt x="58013" y="28267"/>
                    <a:pt x="58022" y="28417"/>
                    <a:pt x="58022" y="28567"/>
                  </a:cubicBezTo>
                  <a:cubicBezTo>
                    <a:pt x="58013" y="28697"/>
                    <a:pt x="58002" y="28827"/>
                    <a:pt x="57993" y="28966"/>
                  </a:cubicBezTo>
                  <a:cubicBezTo>
                    <a:pt x="57942" y="29277"/>
                    <a:pt x="57853" y="29586"/>
                    <a:pt x="57733" y="29886"/>
                  </a:cubicBezTo>
                  <a:cubicBezTo>
                    <a:pt x="57673" y="30026"/>
                    <a:pt x="57613" y="30156"/>
                    <a:pt x="57543" y="30285"/>
                  </a:cubicBezTo>
                  <a:cubicBezTo>
                    <a:pt x="57503" y="30356"/>
                    <a:pt x="57453" y="30436"/>
                    <a:pt x="57413" y="30505"/>
                  </a:cubicBezTo>
                  <a:cubicBezTo>
                    <a:pt x="57373" y="30565"/>
                    <a:pt x="57323" y="30625"/>
                    <a:pt x="57283" y="30675"/>
                  </a:cubicBezTo>
                  <a:cubicBezTo>
                    <a:pt x="57153" y="30845"/>
                    <a:pt x="57023" y="31015"/>
                    <a:pt x="56883" y="31165"/>
                  </a:cubicBezTo>
                  <a:cubicBezTo>
                    <a:pt x="56723" y="31335"/>
                    <a:pt x="56554" y="31484"/>
                    <a:pt x="56374" y="31624"/>
                  </a:cubicBezTo>
                  <a:cubicBezTo>
                    <a:pt x="56364" y="31635"/>
                    <a:pt x="56354" y="31635"/>
                    <a:pt x="56354" y="31644"/>
                  </a:cubicBezTo>
                  <a:cubicBezTo>
                    <a:pt x="56244" y="31724"/>
                    <a:pt x="56124" y="31804"/>
                    <a:pt x="56004" y="31874"/>
                  </a:cubicBezTo>
                  <a:cubicBezTo>
                    <a:pt x="55864" y="31954"/>
                    <a:pt x="55724" y="32024"/>
                    <a:pt x="55575" y="32084"/>
                  </a:cubicBezTo>
                  <a:cubicBezTo>
                    <a:pt x="55284" y="32204"/>
                    <a:pt x="54985" y="32274"/>
                    <a:pt x="54665" y="32324"/>
                  </a:cubicBezTo>
                  <a:cubicBezTo>
                    <a:pt x="54536" y="32344"/>
                    <a:pt x="54405" y="32354"/>
                    <a:pt x="54265" y="32354"/>
                  </a:cubicBezTo>
                  <a:lnTo>
                    <a:pt x="54205" y="32354"/>
                  </a:lnTo>
                  <a:cubicBezTo>
                    <a:pt x="54085" y="32354"/>
                    <a:pt x="53976" y="32354"/>
                    <a:pt x="53866" y="32334"/>
                  </a:cubicBezTo>
                  <a:cubicBezTo>
                    <a:pt x="53766" y="32324"/>
                    <a:pt x="53676" y="32304"/>
                    <a:pt x="53586" y="32284"/>
                  </a:cubicBezTo>
                  <a:cubicBezTo>
                    <a:pt x="53546" y="32274"/>
                    <a:pt x="53516" y="32264"/>
                    <a:pt x="53476" y="32254"/>
                  </a:cubicBezTo>
                  <a:lnTo>
                    <a:pt x="53436" y="32214"/>
                  </a:lnTo>
                  <a:cubicBezTo>
                    <a:pt x="53416" y="32184"/>
                    <a:pt x="53396" y="32144"/>
                    <a:pt x="53386" y="32104"/>
                  </a:cubicBezTo>
                  <a:cubicBezTo>
                    <a:pt x="53356" y="32024"/>
                    <a:pt x="53326" y="31944"/>
                    <a:pt x="53306" y="31854"/>
                  </a:cubicBezTo>
                  <a:cubicBezTo>
                    <a:pt x="53277" y="31764"/>
                    <a:pt x="53257" y="31684"/>
                    <a:pt x="53226" y="31595"/>
                  </a:cubicBezTo>
                  <a:cubicBezTo>
                    <a:pt x="53206" y="31515"/>
                    <a:pt x="53177" y="31424"/>
                    <a:pt x="53166" y="31344"/>
                  </a:cubicBezTo>
                  <a:cubicBezTo>
                    <a:pt x="53157" y="31295"/>
                    <a:pt x="53146" y="31255"/>
                    <a:pt x="53137" y="31205"/>
                  </a:cubicBezTo>
                  <a:cubicBezTo>
                    <a:pt x="53126" y="31165"/>
                    <a:pt x="53126" y="31135"/>
                    <a:pt x="53117" y="31095"/>
                  </a:cubicBezTo>
                  <a:lnTo>
                    <a:pt x="53086" y="30795"/>
                  </a:lnTo>
                  <a:cubicBezTo>
                    <a:pt x="53086" y="30705"/>
                    <a:pt x="53077" y="30605"/>
                    <a:pt x="53077" y="30505"/>
                  </a:cubicBezTo>
                  <a:cubicBezTo>
                    <a:pt x="53066" y="30416"/>
                    <a:pt x="53066" y="30316"/>
                    <a:pt x="53057" y="30216"/>
                  </a:cubicBezTo>
                  <a:lnTo>
                    <a:pt x="53057" y="30066"/>
                  </a:lnTo>
                  <a:cubicBezTo>
                    <a:pt x="53057" y="30016"/>
                    <a:pt x="53057" y="29966"/>
                    <a:pt x="53066" y="29916"/>
                  </a:cubicBezTo>
                  <a:cubicBezTo>
                    <a:pt x="53077" y="29866"/>
                    <a:pt x="53077" y="29826"/>
                    <a:pt x="53086" y="29786"/>
                  </a:cubicBezTo>
                  <a:cubicBezTo>
                    <a:pt x="53097" y="29726"/>
                    <a:pt x="53106" y="29686"/>
                    <a:pt x="53126" y="29636"/>
                  </a:cubicBezTo>
                  <a:cubicBezTo>
                    <a:pt x="53146" y="29536"/>
                    <a:pt x="53177" y="29446"/>
                    <a:pt x="53206" y="29357"/>
                  </a:cubicBezTo>
                  <a:cubicBezTo>
                    <a:pt x="53237" y="29277"/>
                    <a:pt x="53266" y="29186"/>
                    <a:pt x="53297" y="29086"/>
                  </a:cubicBezTo>
                  <a:cubicBezTo>
                    <a:pt x="53317" y="28986"/>
                    <a:pt x="53346" y="28887"/>
                    <a:pt x="53376" y="28787"/>
                  </a:cubicBezTo>
                  <a:cubicBezTo>
                    <a:pt x="53396" y="28707"/>
                    <a:pt x="53426" y="28627"/>
                    <a:pt x="53466" y="28537"/>
                  </a:cubicBezTo>
                  <a:cubicBezTo>
                    <a:pt x="53496" y="28467"/>
                    <a:pt x="53526" y="28397"/>
                    <a:pt x="53566" y="28337"/>
                  </a:cubicBezTo>
                  <a:cubicBezTo>
                    <a:pt x="53606" y="28267"/>
                    <a:pt x="53656" y="28197"/>
                    <a:pt x="53696" y="28138"/>
                  </a:cubicBezTo>
                  <a:cubicBezTo>
                    <a:pt x="53756" y="28058"/>
                    <a:pt x="53816" y="27987"/>
                    <a:pt x="53886" y="27907"/>
                  </a:cubicBezTo>
                  <a:cubicBezTo>
                    <a:pt x="53956" y="27838"/>
                    <a:pt x="54026" y="27758"/>
                    <a:pt x="54096" y="27688"/>
                  </a:cubicBezTo>
                  <a:cubicBezTo>
                    <a:pt x="54156" y="27618"/>
                    <a:pt x="54225" y="27558"/>
                    <a:pt x="54285" y="27488"/>
                  </a:cubicBezTo>
                  <a:lnTo>
                    <a:pt x="54485" y="27288"/>
                  </a:lnTo>
                  <a:cubicBezTo>
                    <a:pt x="54645" y="27148"/>
                    <a:pt x="54815" y="27008"/>
                    <a:pt x="54985" y="26879"/>
                  </a:cubicBezTo>
                  <a:cubicBezTo>
                    <a:pt x="55035" y="26828"/>
                    <a:pt x="55095" y="26788"/>
                    <a:pt x="55155" y="26748"/>
                  </a:cubicBezTo>
                  <a:cubicBezTo>
                    <a:pt x="55225" y="26699"/>
                    <a:pt x="55295" y="26659"/>
                    <a:pt x="55364" y="26619"/>
                  </a:cubicBezTo>
                  <a:cubicBezTo>
                    <a:pt x="55435" y="26568"/>
                    <a:pt x="55504" y="26528"/>
                    <a:pt x="55575" y="26488"/>
                  </a:cubicBezTo>
                  <a:cubicBezTo>
                    <a:pt x="55635" y="26459"/>
                    <a:pt x="55695" y="26429"/>
                    <a:pt x="55764" y="26399"/>
                  </a:cubicBezTo>
                  <a:lnTo>
                    <a:pt x="55914" y="26339"/>
                  </a:lnTo>
                  <a:cubicBezTo>
                    <a:pt x="55974" y="26329"/>
                    <a:pt x="56024" y="26309"/>
                    <a:pt x="56084" y="26299"/>
                  </a:cubicBezTo>
                  <a:cubicBezTo>
                    <a:pt x="56194" y="26269"/>
                    <a:pt x="56314" y="26249"/>
                    <a:pt x="56424" y="26229"/>
                  </a:cubicBezTo>
                  <a:cubicBezTo>
                    <a:pt x="56474" y="26229"/>
                    <a:pt x="56514" y="26229"/>
                    <a:pt x="56554" y="26219"/>
                  </a:cubicBezTo>
                  <a:cubicBezTo>
                    <a:pt x="56614" y="26219"/>
                    <a:pt x="56663" y="26209"/>
                    <a:pt x="56714" y="26199"/>
                  </a:cubicBezTo>
                  <a:cubicBezTo>
                    <a:pt x="56743" y="26199"/>
                    <a:pt x="56774" y="26199"/>
                    <a:pt x="56803" y="26189"/>
                  </a:cubicBezTo>
                  <a:close/>
                  <a:moveTo>
                    <a:pt x="34452" y="31395"/>
                  </a:moveTo>
                  <a:cubicBezTo>
                    <a:pt x="34462" y="31395"/>
                    <a:pt x="34462" y="31404"/>
                    <a:pt x="34472" y="31404"/>
                  </a:cubicBezTo>
                  <a:cubicBezTo>
                    <a:pt x="34492" y="31415"/>
                    <a:pt x="34522" y="31424"/>
                    <a:pt x="34552" y="31435"/>
                  </a:cubicBezTo>
                  <a:lnTo>
                    <a:pt x="34562" y="31435"/>
                  </a:lnTo>
                  <a:lnTo>
                    <a:pt x="34582" y="31444"/>
                  </a:lnTo>
                  <a:cubicBezTo>
                    <a:pt x="34612" y="31455"/>
                    <a:pt x="34632" y="31475"/>
                    <a:pt x="34652" y="31484"/>
                  </a:cubicBezTo>
                  <a:lnTo>
                    <a:pt x="34672" y="31495"/>
                  </a:lnTo>
                  <a:cubicBezTo>
                    <a:pt x="34682" y="31504"/>
                    <a:pt x="34702" y="31504"/>
                    <a:pt x="34712" y="31515"/>
                  </a:cubicBezTo>
                  <a:cubicBezTo>
                    <a:pt x="34722" y="31524"/>
                    <a:pt x="34722" y="31524"/>
                    <a:pt x="34732" y="31524"/>
                  </a:cubicBezTo>
                  <a:lnTo>
                    <a:pt x="34712" y="31544"/>
                  </a:lnTo>
                  <a:lnTo>
                    <a:pt x="34702" y="31544"/>
                  </a:lnTo>
                  <a:lnTo>
                    <a:pt x="34702" y="31555"/>
                  </a:lnTo>
                  <a:lnTo>
                    <a:pt x="34692" y="31555"/>
                  </a:lnTo>
                  <a:lnTo>
                    <a:pt x="34672" y="31575"/>
                  </a:lnTo>
                  <a:cubicBezTo>
                    <a:pt x="34642" y="31584"/>
                    <a:pt x="34622" y="31604"/>
                    <a:pt x="34592" y="31624"/>
                  </a:cubicBezTo>
                  <a:cubicBezTo>
                    <a:pt x="34542" y="31664"/>
                    <a:pt x="34502" y="31695"/>
                    <a:pt x="34452" y="31735"/>
                  </a:cubicBezTo>
                  <a:lnTo>
                    <a:pt x="34432" y="31755"/>
                  </a:lnTo>
                  <a:cubicBezTo>
                    <a:pt x="34372" y="31795"/>
                    <a:pt x="34312" y="31834"/>
                    <a:pt x="34252" y="31884"/>
                  </a:cubicBezTo>
                  <a:cubicBezTo>
                    <a:pt x="34232" y="31894"/>
                    <a:pt x="34222" y="31904"/>
                    <a:pt x="34202" y="31914"/>
                  </a:cubicBezTo>
                  <a:lnTo>
                    <a:pt x="34192" y="31924"/>
                  </a:lnTo>
                  <a:lnTo>
                    <a:pt x="34182" y="31924"/>
                  </a:lnTo>
                  <a:lnTo>
                    <a:pt x="34162" y="31944"/>
                  </a:lnTo>
                  <a:lnTo>
                    <a:pt x="34152" y="31954"/>
                  </a:lnTo>
                  <a:cubicBezTo>
                    <a:pt x="34122" y="31964"/>
                    <a:pt x="34092" y="31984"/>
                    <a:pt x="34062" y="32004"/>
                  </a:cubicBezTo>
                  <a:cubicBezTo>
                    <a:pt x="34002" y="32054"/>
                    <a:pt x="33933" y="32094"/>
                    <a:pt x="33873" y="32134"/>
                  </a:cubicBezTo>
                  <a:cubicBezTo>
                    <a:pt x="33833" y="32164"/>
                    <a:pt x="33802" y="32184"/>
                    <a:pt x="33762" y="32204"/>
                  </a:cubicBezTo>
                  <a:lnTo>
                    <a:pt x="33753" y="32204"/>
                  </a:lnTo>
                  <a:lnTo>
                    <a:pt x="33742" y="32214"/>
                  </a:lnTo>
                  <a:cubicBezTo>
                    <a:pt x="33722" y="32234"/>
                    <a:pt x="33702" y="32244"/>
                    <a:pt x="33673" y="32264"/>
                  </a:cubicBezTo>
                  <a:lnTo>
                    <a:pt x="33633" y="32284"/>
                  </a:lnTo>
                  <a:cubicBezTo>
                    <a:pt x="33573" y="32324"/>
                    <a:pt x="33513" y="32374"/>
                    <a:pt x="33443" y="32404"/>
                  </a:cubicBezTo>
                  <a:cubicBezTo>
                    <a:pt x="33423" y="32404"/>
                    <a:pt x="33403" y="32414"/>
                    <a:pt x="33393" y="32414"/>
                  </a:cubicBezTo>
                  <a:lnTo>
                    <a:pt x="33313" y="32414"/>
                  </a:lnTo>
                  <a:cubicBezTo>
                    <a:pt x="33283" y="32414"/>
                    <a:pt x="33253" y="32404"/>
                    <a:pt x="33213" y="32384"/>
                  </a:cubicBezTo>
                  <a:cubicBezTo>
                    <a:pt x="33173" y="32374"/>
                    <a:pt x="33133" y="32364"/>
                    <a:pt x="33093" y="32344"/>
                  </a:cubicBezTo>
                  <a:cubicBezTo>
                    <a:pt x="33063" y="32334"/>
                    <a:pt x="33033" y="32314"/>
                    <a:pt x="33013" y="32304"/>
                  </a:cubicBezTo>
                  <a:lnTo>
                    <a:pt x="33003" y="32294"/>
                  </a:lnTo>
                  <a:lnTo>
                    <a:pt x="32993" y="32294"/>
                  </a:lnTo>
                  <a:cubicBezTo>
                    <a:pt x="32973" y="32274"/>
                    <a:pt x="32943" y="32264"/>
                    <a:pt x="32923" y="32254"/>
                  </a:cubicBezTo>
                  <a:cubicBezTo>
                    <a:pt x="32883" y="32234"/>
                    <a:pt x="32843" y="32214"/>
                    <a:pt x="32803" y="32204"/>
                  </a:cubicBezTo>
                  <a:lnTo>
                    <a:pt x="32783" y="32194"/>
                  </a:lnTo>
                  <a:lnTo>
                    <a:pt x="32774" y="32194"/>
                  </a:lnTo>
                  <a:lnTo>
                    <a:pt x="32754" y="32184"/>
                  </a:lnTo>
                  <a:lnTo>
                    <a:pt x="32714" y="32164"/>
                  </a:lnTo>
                  <a:lnTo>
                    <a:pt x="32703" y="32154"/>
                  </a:lnTo>
                  <a:lnTo>
                    <a:pt x="32683" y="32154"/>
                  </a:lnTo>
                  <a:cubicBezTo>
                    <a:pt x="32674" y="32144"/>
                    <a:pt x="32663" y="32144"/>
                    <a:pt x="32643" y="32134"/>
                  </a:cubicBezTo>
                  <a:cubicBezTo>
                    <a:pt x="32614" y="32114"/>
                    <a:pt x="32574" y="32104"/>
                    <a:pt x="32534" y="32084"/>
                  </a:cubicBezTo>
                  <a:cubicBezTo>
                    <a:pt x="32514" y="32074"/>
                    <a:pt x="32483" y="32074"/>
                    <a:pt x="32463" y="32064"/>
                  </a:cubicBezTo>
                  <a:lnTo>
                    <a:pt x="32454" y="32054"/>
                  </a:lnTo>
                  <a:lnTo>
                    <a:pt x="32434" y="32054"/>
                  </a:lnTo>
                  <a:lnTo>
                    <a:pt x="32423" y="32044"/>
                  </a:lnTo>
                  <a:lnTo>
                    <a:pt x="32414" y="32044"/>
                  </a:lnTo>
                  <a:lnTo>
                    <a:pt x="32323" y="32014"/>
                  </a:lnTo>
                  <a:cubicBezTo>
                    <a:pt x="32284" y="31994"/>
                    <a:pt x="32254" y="31984"/>
                    <a:pt x="32224" y="31964"/>
                  </a:cubicBezTo>
                  <a:cubicBezTo>
                    <a:pt x="32214" y="31954"/>
                    <a:pt x="32194" y="31954"/>
                    <a:pt x="32184" y="31944"/>
                  </a:cubicBezTo>
                  <a:cubicBezTo>
                    <a:pt x="32164" y="31934"/>
                    <a:pt x="32144" y="31914"/>
                    <a:pt x="32124" y="31904"/>
                  </a:cubicBezTo>
                  <a:cubicBezTo>
                    <a:pt x="32044" y="31864"/>
                    <a:pt x="31964" y="31834"/>
                    <a:pt x="31894" y="31804"/>
                  </a:cubicBezTo>
                  <a:cubicBezTo>
                    <a:pt x="31864" y="31795"/>
                    <a:pt x="31824" y="31775"/>
                    <a:pt x="31784" y="31755"/>
                  </a:cubicBezTo>
                  <a:lnTo>
                    <a:pt x="31724" y="31724"/>
                  </a:lnTo>
                  <a:cubicBezTo>
                    <a:pt x="31714" y="31715"/>
                    <a:pt x="31714" y="31715"/>
                    <a:pt x="31704" y="31715"/>
                  </a:cubicBezTo>
                  <a:cubicBezTo>
                    <a:pt x="31804" y="31644"/>
                    <a:pt x="31884" y="31584"/>
                    <a:pt x="31954" y="31544"/>
                  </a:cubicBezTo>
                  <a:lnTo>
                    <a:pt x="32074" y="31484"/>
                  </a:lnTo>
                  <a:lnTo>
                    <a:pt x="32124" y="31455"/>
                  </a:lnTo>
                  <a:cubicBezTo>
                    <a:pt x="32154" y="31435"/>
                    <a:pt x="32194" y="31415"/>
                    <a:pt x="32234" y="31395"/>
                  </a:cubicBezTo>
                  <a:lnTo>
                    <a:pt x="32234" y="31444"/>
                  </a:lnTo>
                  <a:cubicBezTo>
                    <a:pt x="32244" y="31464"/>
                    <a:pt x="32244" y="31495"/>
                    <a:pt x="32254" y="31515"/>
                  </a:cubicBezTo>
                  <a:lnTo>
                    <a:pt x="32254" y="31524"/>
                  </a:lnTo>
                  <a:lnTo>
                    <a:pt x="32254" y="31535"/>
                  </a:lnTo>
                  <a:cubicBezTo>
                    <a:pt x="32264" y="31564"/>
                    <a:pt x="32274" y="31584"/>
                    <a:pt x="32274" y="31615"/>
                  </a:cubicBezTo>
                  <a:cubicBezTo>
                    <a:pt x="32284" y="31624"/>
                    <a:pt x="32284" y="31635"/>
                    <a:pt x="32284" y="31644"/>
                  </a:cubicBezTo>
                  <a:lnTo>
                    <a:pt x="32314" y="31764"/>
                  </a:lnTo>
                  <a:cubicBezTo>
                    <a:pt x="32323" y="31784"/>
                    <a:pt x="32334" y="31824"/>
                    <a:pt x="32354" y="31854"/>
                  </a:cubicBezTo>
                  <a:cubicBezTo>
                    <a:pt x="32374" y="31884"/>
                    <a:pt x="32403" y="31914"/>
                    <a:pt x="32423" y="31934"/>
                  </a:cubicBezTo>
                  <a:cubicBezTo>
                    <a:pt x="32463" y="31984"/>
                    <a:pt x="32523" y="32014"/>
                    <a:pt x="32583" y="32044"/>
                  </a:cubicBezTo>
                  <a:cubicBezTo>
                    <a:pt x="32614" y="32054"/>
                    <a:pt x="32634" y="32074"/>
                    <a:pt x="32663" y="32084"/>
                  </a:cubicBezTo>
                  <a:cubicBezTo>
                    <a:pt x="32763" y="32114"/>
                    <a:pt x="32863" y="32134"/>
                    <a:pt x="32973" y="32144"/>
                  </a:cubicBezTo>
                  <a:lnTo>
                    <a:pt x="33063" y="32144"/>
                  </a:lnTo>
                  <a:cubicBezTo>
                    <a:pt x="33153" y="32144"/>
                    <a:pt x="33233" y="32144"/>
                    <a:pt x="33333" y="32124"/>
                  </a:cubicBezTo>
                  <a:cubicBezTo>
                    <a:pt x="33383" y="32114"/>
                    <a:pt x="33433" y="32094"/>
                    <a:pt x="33483" y="32084"/>
                  </a:cubicBezTo>
                  <a:cubicBezTo>
                    <a:pt x="33513" y="32074"/>
                    <a:pt x="33542" y="32064"/>
                    <a:pt x="33562" y="32064"/>
                  </a:cubicBezTo>
                  <a:lnTo>
                    <a:pt x="33573" y="32054"/>
                  </a:lnTo>
                  <a:cubicBezTo>
                    <a:pt x="33602" y="32054"/>
                    <a:pt x="33633" y="32044"/>
                    <a:pt x="33653" y="32034"/>
                  </a:cubicBezTo>
                  <a:cubicBezTo>
                    <a:pt x="33713" y="32014"/>
                    <a:pt x="33773" y="31994"/>
                    <a:pt x="33833" y="31964"/>
                  </a:cubicBezTo>
                  <a:cubicBezTo>
                    <a:pt x="33893" y="31944"/>
                    <a:pt x="33942" y="31904"/>
                    <a:pt x="33973" y="31884"/>
                  </a:cubicBezTo>
                  <a:lnTo>
                    <a:pt x="33993" y="31864"/>
                  </a:lnTo>
                  <a:cubicBezTo>
                    <a:pt x="34082" y="31814"/>
                    <a:pt x="34182" y="31744"/>
                    <a:pt x="34272" y="31664"/>
                  </a:cubicBezTo>
                  <a:cubicBezTo>
                    <a:pt x="34322" y="31624"/>
                    <a:pt x="34362" y="31575"/>
                    <a:pt x="34402" y="31504"/>
                  </a:cubicBezTo>
                  <a:cubicBezTo>
                    <a:pt x="34422" y="31464"/>
                    <a:pt x="34442" y="31424"/>
                    <a:pt x="34452" y="31395"/>
                  </a:cubicBezTo>
                  <a:close/>
                  <a:moveTo>
                    <a:pt x="35172" y="28058"/>
                  </a:moveTo>
                  <a:lnTo>
                    <a:pt x="35231" y="28087"/>
                  </a:lnTo>
                  <a:cubicBezTo>
                    <a:pt x="35241" y="28098"/>
                    <a:pt x="35261" y="28107"/>
                    <a:pt x="35271" y="28107"/>
                  </a:cubicBezTo>
                  <a:cubicBezTo>
                    <a:pt x="35311" y="28138"/>
                    <a:pt x="35351" y="28158"/>
                    <a:pt x="35391" y="28178"/>
                  </a:cubicBezTo>
                  <a:lnTo>
                    <a:pt x="35421" y="28197"/>
                  </a:lnTo>
                  <a:cubicBezTo>
                    <a:pt x="35441" y="28217"/>
                    <a:pt x="35471" y="28227"/>
                    <a:pt x="35491" y="28237"/>
                  </a:cubicBezTo>
                  <a:lnTo>
                    <a:pt x="35521" y="28257"/>
                  </a:lnTo>
                  <a:cubicBezTo>
                    <a:pt x="35551" y="28267"/>
                    <a:pt x="35581" y="28287"/>
                    <a:pt x="35601" y="28307"/>
                  </a:cubicBezTo>
                  <a:cubicBezTo>
                    <a:pt x="35621" y="28327"/>
                    <a:pt x="35651" y="28337"/>
                    <a:pt x="35671" y="28357"/>
                  </a:cubicBezTo>
                  <a:lnTo>
                    <a:pt x="35711" y="28387"/>
                  </a:lnTo>
                  <a:lnTo>
                    <a:pt x="35721" y="28397"/>
                  </a:lnTo>
                  <a:cubicBezTo>
                    <a:pt x="35751" y="28417"/>
                    <a:pt x="35761" y="28427"/>
                    <a:pt x="35791" y="28437"/>
                  </a:cubicBezTo>
                  <a:lnTo>
                    <a:pt x="35801" y="28447"/>
                  </a:lnTo>
                  <a:lnTo>
                    <a:pt x="35811" y="28457"/>
                  </a:lnTo>
                  <a:lnTo>
                    <a:pt x="35831" y="28457"/>
                  </a:lnTo>
                  <a:cubicBezTo>
                    <a:pt x="35831" y="28507"/>
                    <a:pt x="35831" y="28557"/>
                    <a:pt x="35841" y="28627"/>
                  </a:cubicBezTo>
                  <a:lnTo>
                    <a:pt x="35841" y="28647"/>
                  </a:lnTo>
                  <a:cubicBezTo>
                    <a:pt x="35811" y="28667"/>
                    <a:pt x="35771" y="28677"/>
                    <a:pt x="35751" y="28687"/>
                  </a:cubicBezTo>
                  <a:cubicBezTo>
                    <a:pt x="35711" y="28707"/>
                    <a:pt x="35671" y="28727"/>
                    <a:pt x="35641" y="28757"/>
                  </a:cubicBezTo>
                  <a:cubicBezTo>
                    <a:pt x="35621" y="28787"/>
                    <a:pt x="35601" y="28807"/>
                    <a:pt x="35591" y="28837"/>
                  </a:cubicBezTo>
                  <a:cubicBezTo>
                    <a:pt x="35581" y="28857"/>
                    <a:pt x="35561" y="28887"/>
                    <a:pt x="35551" y="28917"/>
                  </a:cubicBezTo>
                  <a:cubicBezTo>
                    <a:pt x="35521" y="29006"/>
                    <a:pt x="35511" y="29097"/>
                    <a:pt x="35501" y="29186"/>
                  </a:cubicBezTo>
                  <a:cubicBezTo>
                    <a:pt x="35501" y="29226"/>
                    <a:pt x="35491" y="29266"/>
                    <a:pt x="35491" y="29306"/>
                  </a:cubicBezTo>
                  <a:cubicBezTo>
                    <a:pt x="35471" y="29317"/>
                    <a:pt x="35441" y="29326"/>
                    <a:pt x="35411" y="29337"/>
                  </a:cubicBezTo>
                  <a:cubicBezTo>
                    <a:pt x="35361" y="29357"/>
                    <a:pt x="35311" y="29386"/>
                    <a:pt x="35281" y="29396"/>
                  </a:cubicBezTo>
                  <a:cubicBezTo>
                    <a:pt x="35261" y="29406"/>
                    <a:pt x="35251" y="29416"/>
                    <a:pt x="35241" y="29416"/>
                  </a:cubicBezTo>
                  <a:lnTo>
                    <a:pt x="35231" y="29426"/>
                  </a:lnTo>
                  <a:lnTo>
                    <a:pt x="35211" y="29436"/>
                  </a:lnTo>
                  <a:lnTo>
                    <a:pt x="35201" y="29436"/>
                  </a:lnTo>
                  <a:lnTo>
                    <a:pt x="35192" y="29446"/>
                  </a:lnTo>
                  <a:cubicBezTo>
                    <a:pt x="35152" y="29466"/>
                    <a:pt x="35101" y="29486"/>
                    <a:pt x="35052" y="29516"/>
                  </a:cubicBezTo>
                  <a:lnTo>
                    <a:pt x="35021" y="29526"/>
                  </a:lnTo>
                  <a:lnTo>
                    <a:pt x="35012" y="29526"/>
                  </a:lnTo>
                  <a:cubicBezTo>
                    <a:pt x="34981" y="29536"/>
                    <a:pt x="34961" y="29546"/>
                    <a:pt x="34932" y="29556"/>
                  </a:cubicBezTo>
                  <a:lnTo>
                    <a:pt x="34872" y="29586"/>
                  </a:lnTo>
                  <a:cubicBezTo>
                    <a:pt x="34841" y="29606"/>
                    <a:pt x="34821" y="29626"/>
                    <a:pt x="34812" y="29646"/>
                  </a:cubicBezTo>
                  <a:cubicBezTo>
                    <a:pt x="34792" y="29676"/>
                    <a:pt x="34781" y="29706"/>
                    <a:pt x="34781" y="29746"/>
                  </a:cubicBezTo>
                  <a:cubicBezTo>
                    <a:pt x="34781" y="29756"/>
                    <a:pt x="34792" y="29776"/>
                    <a:pt x="34792" y="29786"/>
                  </a:cubicBezTo>
                  <a:lnTo>
                    <a:pt x="34792" y="29796"/>
                  </a:lnTo>
                  <a:lnTo>
                    <a:pt x="34792" y="29816"/>
                  </a:lnTo>
                  <a:lnTo>
                    <a:pt x="34792" y="29846"/>
                  </a:lnTo>
                  <a:lnTo>
                    <a:pt x="34801" y="29876"/>
                  </a:lnTo>
                  <a:cubicBezTo>
                    <a:pt x="34801" y="29926"/>
                    <a:pt x="34812" y="29966"/>
                    <a:pt x="34812" y="30006"/>
                  </a:cubicBezTo>
                  <a:lnTo>
                    <a:pt x="34821" y="30036"/>
                  </a:lnTo>
                  <a:cubicBezTo>
                    <a:pt x="34832" y="30116"/>
                    <a:pt x="34841" y="30185"/>
                    <a:pt x="34841" y="30265"/>
                  </a:cubicBezTo>
                  <a:cubicBezTo>
                    <a:pt x="34852" y="30345"/>
                    <a:pt x="34861" y="30436"/>
                    <a:pt x="34872" y="30525"/>
                  </a:cubicBezTo>
                  <a:lnTo>
                    <a:pt x="34872" y="30655"/>
                  </a:lnTo>
                  <a:cubicBezTo>
                    <a:pt x="34872" y="30695"/>
                    <a:pt x="34872" y="30725"/>
                    <a:pt x="34861" y="30755"/>
                  </a:cubicBezTo>
                  <a:lnTo>
                    <a:pt x="34861" y="30785"/>
                  </a:lnTo>
                  <a:lnTo>
                    <a:pt x="34861" y="30835"/>
                  </a:lnTo>
                  <a:cubicBezTo>
                    <a:pt x="34861" y="30865"/>
                    <a:pt x="34861" y="30885"/>
                    <a:pt x="34872" y="30905"/>
                  </a:cubicBezTo>
                  <a:cubicBezTo>
                    <a:pt x="34872" y="30925"/>
                    <a:pt x="34881" y="30935"/>
                    <a:pt x="34881" y="30945"/>
                  </a:cubicBezTo>
                  <a:lnTo>
                    <a:pt x="34892" y="30965"/>
                  </a:lnTo>
                  <a:cubicBezTo>
                    <a:pt x="34912" y="30995"/>
                    <a:pt x="34932" y="31035"/>
                    <a:pt x="34981" y="31065"/>
                  </a:cubicBezTo>
                  <a:cubicBezTo>
                    <a:pt x="35001" y="31085"/>
                    <a:pt x="35021" y="31105"/>
                    <a:pt x="35041" y="31115"/>
                  </a:cubicBezTo>
                  <a:cubicBezTo>
                    <a:pt x="35052" y="31135"/>
                    <a:pt x="35061" y="31145"/>
                    <a:pt x="35081" y="31155"/>
                  </a:cubicBezTo>
                  <a:cubicBezTo>
                    <a:pt x="35121" y="31195"/>
                    <a:pt x="35172" y="31225"/>
                    <a:pt x="35211" y="31255"/>
                  </a:cubicBezTo>
                  <a:cubicBezTo>
                    <a:pt x="35251" y="31285"/>
                    <a:pt x="35281" y="31305"/>
                    <a:pt x="35321" y="31335"/>
                  </a:cubicBezTo>
                  <a:cubicBezTo>
                    <a:pt x="35361" y="31364"/>
                    <a:pt x="35391" y="31395"/>
                    <a:pt x="35431" y="31415"/>
                  </a:cubicBezTo>
                  <a:cubicBezTo>
                    <a:pt x="35451" y="31435"/>
                    <a:pt x="35481" y="31444"/>
                    <a:pt x="35501" y="31455"/>
                  </a:cubicBezTo>
                  <a:cubicBezTo>
                    <a:pt x="35531" y="31475"/>
                    <a:pt x="35561" y="31484"/>
                    <a:pt x="35591" y="31504"/>
                  </a:cubicBezTo>
                  <a:cubicBezTo>
                    <a:pt x="35641" y="31524"/>
                    <a:pt x="35691" y="31555"/>
                    <a:pt x="35741" y="31584"/>
                  </a:cubicBezTo>
                  <a:lnTo>
                    <a:pt x="35751" y="31595"/>
                  </a:lnTo>
                  <a:cubicBezTo>
                    <a:pt x="35801" y="31624"/>
                    <a:pt x="35851" y="31655"/>
                    <a:pt x="35911" y="31675"/>
                  </a:cubicBezTo>
                  <a:cubicBezTo>
                    <a:pt x="35931" y="31684"/>
                    <a:pt x="35960" y="31695"/>
                    <a:pt x="35980" y="31715"/>
                  </a:cubicBezTo>
                  <a:lnTo>
                    <a:pt x="35991" y="31715"/>
                  </a:lnTo>
                  <a:cubicBezTo>
                    <a:pt x="36011" y="31724"/>
                    <a:pt x="36040" y="31735"/>
                    <a:pt x="36060" y="31755"/>
                  </a:cubicBezTo>
                  <a:cubicBezTo>
                    <a:pt x="36080" y="31764"/>
                    <a:pt x="36091" y="31775"/>
                    <a:pt x="36100" y="31795"/>
                  </a:cubicBezTo>
                  <a:cubicBezTo>
                    <a:pt x="36111" y="31795"/>
                    <a:pt x="36111" y="31804"/>
                    <a:pt x="36120" y="31804"/>
                  </a:cubicBezTo>
                  <a:cubicBezTo>
                    <a:pt x="36100" y="31824"/>
                    <a:pt x="36071" y="31834"/>
                    <a:pt x="36051" y="31854"/>
                  </a:cubicBezTo>
                  <a:lnTo>
                    <a:pt x="36051" y="31864"/>
                  </a:lnTo>
                  <a:lnTo>
                    <a:pt x="36040" y="31864"/>
                  </a:lnTo>
                  <a:lnTo>
                    <a:pt x="36020" y="31884"/>
                  </a:lnTo>
                  <a:lnTo>
                    <a:pt x="36000" y="31894"/>
                  </a:lnTo>
                  <a:cubicBezTo>
                    <a:pt x="35960" y="31934"/>
                    <a:pt x="35921" y="31964"/>
                    <a:pt x="35881" y="31994"/>
                  </a:cubicBezTo>
                  <a:cubicBezTo>
                    <a:pt x="35811" y="32044"/>
                    <a:pt x="35751" y="32084"/>
                    <a:pt x="35661" y="32144"/>
                  </a:cubicBezTo>
                  <a:lnTo>
                    <a:pt x="35591" y="32194"/>
                  </a:lnTo>
                  <a:cubicBezTo>
                    <a:pt x="35571" y="32214"/>
                    <a:pt x="35541" y="32234"/>
                    <a:pt x="35511" y="32254"/>
                  </a:cubicBezTo>
                  <a:lnTo>
                    <a:pt x="35491" y="32264"/>
                  </a:lnTo>
                  <a:lnTo>
                    <a:pt x="35471" y="32284"/>
                  </a:lnTo>
                  <a:lnTo>
                    <a:pt x="35451" y="32294"/>
                  </a:lnTo>
                  <a:cubicBezTo>
                    <a:pt x="35401" y="32324"/>
                    <a:pt x="35361" y="32364"/>
                    <a:pt x="35311" y="32394"/>
                  </a:cubicBezTo>
                  <a:cubicBezTo>
                    <a:pt x="35261" y="32434"/>
                    <a:pt x="35211" y="32464"/>
                    <a:pt x="35172" y="32484"/>
                  </a:cubicBezTo>
                  <a:cubicBezTo>
                    <a:pt x="35121" y="32514"/>
                    <a:pt x="35081" y="32534"/>
                    <a:pt x="35032" y="32554"/>
                  </a:cubicBezTo>
                  <a:cubicBezTo>
                    <a:pt x="35041" y="32543"/>
                    <a:pt x="35041" y="32524"/>
                    <a:pt x="35041" y="32514"/>
                  </a:cubicBezTo>
                  <a:lnTo>
                    <a:pt x="35041" y="32504"/>
                  </a:lnTo>
                  <a:lnTo>
                    <a:pt x="35041" y="32494"/>
                  </a:lnTo>
                  <a:lnTo>
                    <a:pt x="35052" y="32454"/>
                  </a:lnTo>
                  <a:lnTo>
                    <a:pt x="35052" y="32444"/>
                  </a:lnTo>
                  <a:lnTo>
                    <a:pt x="35052" y="32424"/>
                  </a:lnTo>
                  <a:lnTo>
                    <a:pt x="35061" y="32404"/>
                  </a:lnTo>
                  <a:cubicBezTo>
                    <a:pt x="35061" y="32384"/>
                    <a:pt x="35061" y="32354"/>
                    <a:pt x="35072" y="32324"/>
                  </a:cubicBezTo>
                  <a:cubicBezTo>
                    <a:pt x="35081" y="32194"/>
                    <a:pt x="35081" y="32084"/>
                    <a:pt x="35081" y="31984"/>
                  </a:cubicBezTo>
                  <a:cubicBezTo>
                    <a:pt x="35072" y="31874"/>
                    <a:pt x="35072" y="31755"/>
                    <a:pt x="35081" y="31664"/>
                  </a:cubicBezTo>
                  <a:lnTo>
                    <a:pt x="35081" y="31644"/>
                  </a:lnTo>
                  <a:cubicBezTo>
                    <a:pt x="35081" y="31575"/>
                    <a:pt x="35081" y="31495"/>
                    <a:pt x="35041" y="31435"/>
                  </a:cubicBezTo>
                  <a:cubicBezTo>
                    <a:pt x="35001" y="31375"/>
                    <a:pt x="34941" y="31335"/>
                    <a:pt x="34872" y="31305"/>
                  </a:cubicBezTo>
                  <a:cubicBezTo>
                    <a:pt x="34841" y="31295"/>
                    <a:pt x="34821" y="31285"/>
                    <a:pt x="34792" y="31265"/>
                  </a:cubicBezTo>
                  <a:lnTo>
                    <a:pt x="34672" y="31205"/>
                  </a:lnTo>
                  <a:cubicBezTo>
                    <a:pt x="34612" y="31185"/>
                    <a:pt x="34552" y="31185"/>
                    <a:pt x="34492" y="31175"/>
                  </a:cubicBezTo>
                  <a:lnTo>
                    <a:pt x="34492" y="31155"/>
                  </a:lnTo>
                  <a:cubicBezTo>
                    <a:pt x="34492" y="31105"/>
                    <a:pt x="34482" y="31045"/>
                    <a:pt x="34482" y="30995"/>
                  </a:cubicBezTo>
                  <a:lnTo>
                    <a:pt x="34472" y="30965"/>
                  </a:lnTo>
                  <a:cubicBezTo>
                    <a:pt x="34462" y="30855"/>
                    <a:pt x="34432" y="30735"/>
                    <a:pt x="34402" y="30615"/>
                  </a:cubicBezTo>
                  <a:cubicBezTo>
                    <a:pt x="34392" y="30565"/>
                    <a:pt x="34372" y="30516"/>
                    <a:pt x="34362" y="30476"/>
                  </a:cubicBezTo>
                  <a:lnTo>
                    <a:pt x="34352" y="30436"/>
                  </a:lnTo>
                  <a:cubicBezTo>
                    <a:pt x="34342" y="30405"/>
                    <a:pt x="34332" y="30365"/>
                    <a:pt x="34312" y="30325"/>
                  </a:cubicBezTo>
                  <a:lnTo>
                    <a:pt x="34302" y="30305"/>
                  </a:lnTo>
                  <a:lnTo>
                    <a:pt x="34272" y="30276"/>
                  </a:lnTo>
                  <a:cubicBezTo>
                    <a:pt x="34252" y="30256"/>
                    <a:pt x="34232" y="30245"/>
                    <a:pt x="34212" y="30236"/>
                  </a:cubicBezTo>
                  <a:cubicBezTo>
                    <a:pt x="34192" y="30216"/>
                    <a:pt x="34172" y="30205"/>
                    <a:pt x="34142" y="30196"/>
                  </a:cubicBezTo>
                  <a:lnTo>
                    <a:pt x="34092" y="30196"/>
                  </a:lnTo>
                  <a:lnTo>
                    <a:pt x="34082" y="30145"/>
                  </a:lnTo>
                  <a:lnTo>
                    <a:pt x="34082" y="30125"/>
                  </a:lnTo>
                  <a:lnTo>
                    <a:pt x="34082" y="30056"/>
                  </a:lnTo>
                  <a:lnTo>
                    <a:pt x="34082" y="30036"/>
                  </a:lnTo>
                  <a:lnTo>
                    <a:pt x="34082" y="30026"/>
                  </a:lnTo>
                  <a:lnTo>
                    <a:pt x="34072" y="29946"/>
                  </a:lnTo>
                  <a:lnTo>
                    <a:pt x="34072" y="29896"/>
                  </a:lnTo>
                  <a:lnTo>
                    <a:pt x="34072" y="29886"/>
                  </a:lnTo>
                  <a:lnTo>
                    <a:pt x="34072" y="29876"/>
                  </a:lnTo>
                  <a:lnTo>
                    <a:pt x="34072" y="29766"/>
                  </a:lnTo>
                  <a:cubicBezTo>
                    <a:pt x="34062" y="29706"/>
                    <a:pt x="34052" y="29646"/>
                    <a:pt x="34052" y="29586"/>
                  </a:cubicBezTo>
                  <a:lnTo>
                    <a:pt x="34052" y="29576"/>
                  </a:lnTo>
                  <a:cubicBezTo>
                    <a:pt x="34042" y="29536"/>
                    <a:pt x="34032" y="29466"/>
                    <a:pt x="34032" y="29396"/>
                  </a:cubicBezTo>
                  <a:cubicBezTo>
                    <a:pt x="34022" y="29277"/>
                    <a:pt x="34022" y="29157"/>
                    <a:pt x="34012" y="29057"/>
                  </a:cubicBezTo>
                  <a:cubicBezTo>
                    <a:pt x="34012" y="28977"/>
                    <a:pt x="34012" y="28897"/>
                    <a:pt x="34002" y="28827"/>
                  </a:cubicBezTo>
                  <a:lnTo>
                    <a:pt x="34002" y="28787"/>
                  </a:lnTo>
                  <a:cubicBezTo>
                    <a:pt x="34012" y="28787"/>
                    <a:pt x="34012" y="28787"/>
                    <a:pt x="34012" y="28777"/>
                  </a:cubicBezTo>
                  <a:lnTo>
                    <a:pt x="34022" y="28777"/>
                  </a:lnTo>
                  <a:lnTo>
                    <a:pt x="34032" y="28767"/>
                  </a:lnTo>
                  <a:cubicBezTo>
                    <a:pt x="34052" y="28747"/>
                    <a:pt x="34082" y="28737"/>
                    <a:pt x="34102" y="28727"/>
                  </a:cubicBezTo>
                  <a:cubicBezTo>
                    <a:pt x="34142" y="28707"/>
                    <a:pt x="34192" y="28697"/>
                    <a:pt x="34242" y="28667"/>
                  </a:cubicBezTo>
                  <a:lnTo>
                    <a:pt x="34252" y="28667"/>
                  </a:lnTo>
                  <a:lnTo>
                    <a:pt x="34262" y="28657"/>
                  </a:lnTo>
                  <a:cubicBezTo>
                    <a:pt x="34272" y="28657"/>
                    <a:pt x="34282" y="28647"/>
                    <a:pt x="34292" y="28647"/>
                  </a:cubicBezTo>
                  <a:cubicBezTo>
                    <a:pt x="34312" y="28637"/>
                    <a:pt x="34332" y="28617"/>
                    <a:pt x="34352" y="28607"/>
                  </a:cubicBezTo>
                  <a:lnTo>
                    <a:pt x="34382" y="28587"/>
                  </a:lnTo>
                  <a:cubicBezTo>
                    <a:pt x="34412" y="28567"/>
                    <a:pt x="34442" y="28537"/>
                    <a:pt x="34462" y="28517"/>
                  </a:cubicBezTo>
                  <a:cubicBezTo>
                    <a:pt x="34482" y="28507"/>
                    <a:pt x="34502" y="28487"/>
                    <a:pt x="34512" y="28477"/>
                  </a:cubicBezTo>
                  <a:lnTo>
                    <a:pt x="34522" y="28467"/>
                  </a:lnTo>
                  <a:lnTo>
                    <a:pt x="34532" y="28467"/>
                  </a:lnTo>
                  <a:cubicBezTo>
                    <a:pt x="34542" y="28447"/>
                    <a:pt x="34552" y="28437"/>
                    <a:pt x="34572" y="28427"/>
                  </a:cubicBezTo>
                  <a:cubicBezTo>
                    <a:pt x="34582" y="28427"/>
                    <a:pt x="34582" y="28417"/>
                    <a:pt x="34592" y="28417"/>
                  </a:cubicBezTo>
                  <a:lnTo>
                    <a:pt x="34602" y="28397"/>
                  </a:lnTo>
                  <a:lnTo>
                    <a:pt x="34692" y="28337"/>
                  </a:lnTo>
                  <a:lnTo>
                    <a:pt x="34702" y="28327"/>
                  </a:lnTo>
                  <a:lnTo>
                    <a:pt x="34712" y="28317"/>
                  </a:lnTo>
                  <a:lnTo>
                    <a:pt x="34741" y="28297"/>
                  </a:lnTo>
                  <a:cubicBezTo>
                    <a:pt x="34772" y="28277"/>
                    <a:pt x="34801" y="28257"/>
                    <a:pt x="34821" y="28237"/>
                  </a:cubicBezTo>
                  <a:lnTo>
                    <a:pt x="34832" y="28237"/>
                  </a:lnTo>
                  <a:cubicBezTo>
                    <a:pt x="34852" y="28217"/>
                    <a:pt x="34881" y="28207"/>
                    <a:pt x="34901" y="28187"/>
                  </a:cubicBezTo>
                  <a:cubicBezTo>
                    <a:pt x="34941" y="28158"/>
                    <a:pt x="34992" y="28138"/>
                    <a:pt x="35032" y="28118"/>
                  </a:cubicBezTo>
                  <a:cubicBezTo>
                    <a:pt x="35072" y="28098"/>
                    <a:pt x="35101" y="28078"/>
                    <a:pt x="35132" y="28067"/>
                  </a:cubicBezTo>
                  <a:cubicBezTo>
                    <a:pt x="35141" y="28067"/>
                    <a:pt x="35152" y="28058"/>
                    <a:pt x="35161" y="28058"/>
                  </a:cubicBezTo>
                  <a:close/>
                  <a:moveTo>
                    <a:pt x="30545" y="20224"/>
                  </a:moveTo>
                  <a:cubicBezTo>
                    <a:pt x="30545" y="20234"/>
                    <a:pt x="30545" y="20244"/>
                    <a:pt x="30535" y="20254"/>
                  </a:cubicBezTo>
                  <a:lnTo>
                    <a:pt x="30535" y="20324"/>
                  </a:lnTo>
                  <a:lnTo>
                    <a:pt x="30535" y="20374"/>
                  </a:lnTo>
                  <a:lnTo>
                    <a:pt x="30535" y="20414"/>
                  </a:lnTo>
                  <a:cubicBezTo>
                    <a:pt x="30535" y="20453"/>
                    <a:pt x="30525" y="20504"/>
                    <a:pt x="30525" y="20533"/>
                  </a:cubicBezTo>
                  <a:lnTo>
                    <a:pt x="30525" y="20584"/>
                  </a:lnTo>
                  <a:cubicBezTo>
                    <a:pt x="30515" y="20624"/>
                    <a:pt x="30515" y="20664"/>
                    <a:pt x="30515" y="20704"/>
                  </a:cubicBezTo>
                  <a:lnTo>
                    <a:pt x="30515" y="20764"/>
                  </a:lnTo>
                  <a:cubicBezTo>
                    <a:pt x="30515" y="20824"/>
                    <a:pt x="30515" y="20884"/>
                    <a:pt x="30505" y="20943"/>
                  </a:cubicBezTo>
                  <a:lnTo>
                    <a:pt x="30505" y="21043"/>
                  </a:lnTo>
                  <a:lnTo>
                    <a:pt x="30505" y="21063"/>
                  </a:lnTo>
                  <a:lnTo>
                    <a:pt x="30505" y="21073"/>
                  </a:lnTo>
                  <a:lnTo>
                    <a:pt x="30505" y="21093"/>
                  </a:lnTo>
                  <a:lnTo>
                    <a:pt x="30505" y="21103"/>
                  </a:lnTo>
                  <a:lnTo>
                    <a:pt x="30505" y="21123"/>
                  </a:lnTo>
                  <a:lnTo>
                    <a:pt x="30505" y="21333"/>
                  </a:lnTo>
                  <a:lnTo>
                    <a:pt x="30505" y="21353"/>
                  </a:lnTo>
                  <a:lnTo>
                    <a:pt x="30505" y="21383"/>
                  </a:lnTo>
                  <a:lnTo>
                    <a:pt x="30505" y="21393"/>
                  </a:lnTo>
                  <a:cubicBezTo>
                    <a:pt x="30495" y="21503"/>
                    <a:pt x="30495" y="21623"/>
                    <a:pt x="30485" y="21732"/>
                  </a:cubicBezTo>
                  <a:lnTo>
                    <a:pt x="30485" y="21843"/>
                  </a:lnTo>
                  <a:lnTo>
                    <a:pt x="30485" y="21863"/>
                  </a:lnTo>
                  <a:lnTo>
                    <a:pt x="30485" y="21883"/>
                  </a:lnTo>
                  <a:lnTo>
                    <a:pt x="30485" y="21903"/>
                  </a:lnTo>
                  <a:lnTo>
                    <a:pt x="30485" y="21923"/>
                  </a:lnTo>
                  <a:lnTo>
                    <a:pt x="30485" y="21943"/>
                  </a:lnTo>
                  <a:lnTo>
                    <a:pt x="30485" y="22123"/>
                  </a:lnTo>
                  <a:cubicBezTo>
                    <a:pt x="30485" y="22232"/>
                    <a:pt x="30485" y="22342"/>
                    <a:pt x="30475" y="22442"/>
                  </a:cubicBezTo>
                  <a:lnTo>
                    <a:pt x="30475" y="22462"/>
                  </a:lnTo>
                  <a:lnTo>
                    <a:pt x="30475" y="22532"/>
                  </a:lnTo>
                  <a:cubicBezTo>
                    <a:pt x="30465" y="22792"/>
                    <a:pt x="30465" y="23062"/>
                    <a:pt x="30475" y="23351"/>
                  </a:cubicBezTo>
                  <a:cubicBezTo>
                    <a:pt x="30475" y="23481"/>
                    <a:pt x="30485" y="23621"/>
                    <a:pt x="30485" y="23751"/>
                  </a:cubicBezTo>
                  <a:cubicBezTo>
                    <a:pt x="30485" y="23851"/>
                    <a:pt x="30495" y="23951"/>
                    <a:pt x="30495" y="24011"/>
                  </a:cubicBezTo>
                  <a:lnTo>
                    <a:pt x="30495" y="24031"/>
                  </a:lnTo>
                  <a:lnTo>
                    <a:pt x="30505" y="24051"/>
                  </a:lnTo>
                  <a:lnTo>
                    <a:pt x="30505" y="24141"/>
                  </a:lnTo>
                  <a:cubicBezTo>
                    <a:pt x="30525" y="24381"/>
                    <a:pt x="30535" y="24670"/>
                    <a:pt x="30545" y="24960"/>
                  </a:cubicBezTo>
                  <a:cubicBezTo>
                    <a:pt x="30545" y="25080"/>
                    <a:pt x="30535" y="25200"/>
                    <a:pt x="30535" y="25280"/>
                  </a:cubicBezTo>
                  <a:lnTo>
                    <a:pt x="30535" y="25360"/>
                  </a:lnTo>
                  <a:lnTo>
                    <a:pt x="30535" y="25569"/>
                  </a:lnTo>
                  <a:lnTo>
                    <a:pt x="30535" y="25629"/>
                  </a:lnTo>
                  <a:lnTo>
                    <a:pt x="30535" y="25700"/>
                  </a:lnTo>
                  <a:lnTo>
                    <a:pt x="30525" y="25769"/>
                  </a:lnTo>
                  <a:cubicBezTo>
                    <a:pt x="30525" y="25979"/>
                    <a:pt x="30525" y="26189"/>
                    <a:pt x="30515" y="26399"/>
                  </a:cubicBezTo>
                  <a:lnTo>
                    <a:pt x="30515" y="26548"/>
                  </a:lnTo>
                  <a:cubicBezTo>
                    <a:pt x="30505" y="26628"/>
                    <a:pt x="30505" y="26699"/>
                    <a:pt x="30505" y="26768"/>
                  </a:cubicBezTo>
                  <a:lnTo>
                    <a:pt x="30505" y="26848"/>
                  </a:lnTo>
                  <a:cubicBezTo>
                    <a:pt x="30505" y="26988"/>
                    <a:pt x="30495" y="27168"/>
                    <a:pt x="30495" y="27358"/>
                  </a:cubicBezTo>
                  <a:cubicBezTo>
                    <a:pt x="30485" y="27638"/>
                    <a:pt x="30475" y="27898"/>
                    <a:pt x="30475" y="28147"/>
                  </a:cubicBezTo>
                  <a:cubicBezTo>
                    <a:pt x="30475" y="28677"/>
                    <a:pt x="30525" y="29217"/>
                    <a:pt x="30575" y="29776"/>
                  </a:cubicBezTo>
                  <a:cubicBezTo>
                    <a:pt x="30605" y="30006"/>
                    <a:pt x="30625" y="30245"/>
                    <a:pt x="30645" y="30545"/>
                  </a:cubicBezTo>
                  <a:cubicBezTo>
                    <a:pt x="30645" y="30596"/>
                    <a:pt x="30655" y="30655"/>
                    <a:pt x="30655" y="30705"/>
                  </a:cubicBezTo>
                  <a:lnTo>
                    <a:pt x="30655" y="30715"/>
                  </a:lnTo>
                  <a:lnTo>
                    <a:pt x="30655" y="30725"/>
                  </a:lnTo>
                  <a:cubicBezTo>
                    <a:pt x="30675" y="30915"/>
                    <a:pt x="30685" y="31145"/>
                    <a:pt x="30685" y="31355"/>
                  </a:cubicBezTo>
                  <a:cubicBezTo>
                    <a:pt x="30685" y="31415"/>
                    <a:pt x="30685" y="31464"/>
                    <a:pt x="30675" y="31524"/>
                  </a:cubicBezTo>
                  <a:lnTo>
                    <a:pt x="30675" y="31575"/>
                  </a:lnTo>
                  <a:lnTo>
                    <a:pt x="30675" y="31615"/>
                  </a:lnTo>
                  <a:lnTo>
                    <a:pt x="30675" y="31655"/>
                  </a:lnTo>
                  <a:lnTo>
                    <a:pt x="30675" y="31814"/>
                  </a:lnTo>
                  <a:cubicBezTo>
                    <a:pt x="30665" y="31874"/>
                    <a:pt x="30665" y="31934"/>
                    <a:pt x="30665" y="31994"/>
                  </a:cubicBezTo>
                  <a:cubicBezTo>
                    <a:pt x="30665" y="32074"/>
                    <a:pt x="30655" y="32174"/>
                    <a:pt x="30655" y="32234"/>
                  </a:cubicBezTo>
                  <a:lnTo>
                    <a:pt x="30645" y="32304"/>
                  </a:lnTo>
                  <a:cubicBezTo>
                    <a:pt x="30645" y="32344"/>
                    <a:pt x="30635" y="32374"/>
                    <a:pt x="30635" y="32404"/>
                  </a:cubicBezTo>
                  <a:lnTo>
                    <a:pt x="30635" y="32424"/>
                  </a:lnTo>
                  <a:cubicBezTo>
                    <a:pt x="30635" y="32484"/>
                    <a:pt x="30625" y="32543"/>
                    <a:pt x="30625" y="32594"/>
                  </a:cubicBezTo>
                  <a:cubicBezTo>
                    <a:pt x="30615" y="32623"/>
                    <a:pt x="30615" y="32654"/>
                    <a:pt x="30605" y="32674"/>
                  </a:cubicBezTo>
                  <a:cubicBezTo>
                    <a:pt x="30595" y="32694"/>
                    <a:pt x="30585" y="32703"/>
                    <a:pt x="30585" y="32714"/>
                  </a:cubicBezTo>
                  <a:cubicBezTo>
                    <a:pt x="30575" y="32723"/>
                    <a:pt x="30565" y="32734"/>
                    <a:pt x="30545" y="32743"/>
                  </a:cubicBezTo>
                  <a:cubicBezTo>
                    <a:pt x="30525" y="32763"/>
                    <a:pt x="30505" y="32774"/>
                    <a:pt x="30485" y="32783"/>
                  </a:cubicBezTo>
                  <a:cubicBezTo>
                    <a:pt x="30445" y="32803"/>
                    <a:pt x="30395" y="32814"/>
                    <a:pt x="30356" y="32814"/>
                  </a:cubicBezTo>
                  <a:cubicBezTo>
                    <a:pt x="30336" y="32823"/>
                    <a:pt x="30316" y="32823"/>
                    <a:pt x="30296" y="32823"/>
                  </a:cubicBezTo>
                  <a:lnTo>
                    <a:pt x="30256" y="32823"/>
                  </a:lnTo>
                  <a:cubicBezTo>
                    <a:pt x="30225" y="32814"/>
                    <a:pt x="30185" y="32803"/>
                    <a:pt x="30145" y="32783"/>
                  </a:cubicBezTo>
                  <a:cubicBezTo>
                    <a:pt x="30116" y="32774"/>
                    <a:pt x="30096" y="32763"/>
                    <a:pt x="30065" y="32754"/>
                  </a:cubicBezTo>
                  <a:lnTo>
                    <a:pt x="30025" y="32734"/>
                  </a:lnTo>
                  <a:cubicBezTo>
                    <a:pt x="29985" y="32714"/>
                    <a:pt x="29945" y="32694"/>
                    <a:pt x="29905" y="32663"/>
                  </a:cubicBezTo>
                  <a:lnTo>
                    <a:pt x="29846" y="32603"/>
                  </a:lnTo>
                  <a:cubicBezTo>
                    <a:pt x="29826" y="32583"/>
                    <a:pt x="29816" y="32554"/>
                    <a:pt x="29796" y="32534"/>
                  </a:cubicBezTo>
                  <a:cubicBezTo>
                    <a:pt x="29766" y="32444"/>
                    <a:pt x="29746" y="32354"/>
                    <a:pt x="29736" y="32264"/>
                  </a:cubicBezTo>
                  <a:cubicBezTo>
                    <a:pt x="29726" y="32174"/>
                    <a:pt x="29726" y="32084"/>
                    <a:pt x="29716" y="32004"/>
                  </a:cubicBezTo>
                  <a:lnTo>
                    <a:pt x="29716" y="31914"/>
                  </a:lnTo>
                  <a:cubicBezTo>
                    <a:pt x="29716" y="31824"/>
                    <a:pt x="29706" y="31744"/>
                    <a:pt x="29706" y="31664"/>
                  </a:cubicBezTo>
                  <a:lnTo>
                    <a:pt x="29706" y="31644"/>
                  </a:lnTo>
                  <a:lnTo>
                    <a:pt x="29706" y="31624"/>
                  </a:lnTo>
                  <a:lnTo>
                    <a:pt x="29696" y="31535"/>
                  </a:lnTo>
                  <a:cubicBezTo>
                    <a:pt x="29686" y="31444"/>
                    <a:pt x="29686" y="31364"/>
                    <a:pt x="29686" y="31275"/>
                  </a:cubicBezTo>
                  <a:lnTo>
                    <a:pt x="29676" y="31205"/>
                  </a:lnTo>
                  <a:lnTo>
                    <a:pt x="29676" y="31145"/>
                  </a:lnTo>
                  <a:lnTo>
                    <a:pt x="29666" y="31025"/>
                  </a:lnTo>
                  <a:lnTo>
                    <a:pt x="29666" y="31015"/>
                  </a:lnTo>
                  <a:cubicBezTo>
                    <a:pt x="29666" y="30925"/>
                    <a:pt x="29656" y="30835"/>
                    <a:pt x="29656" y="30745"/>
                  </a:cubicBezTo>
                  <a:lnTo>
                    <a:pt x="29656" y="30485"/>
                  </a:lnTo>
                  <a:lnTo>
                    <a:pt x="29656" y="30445"/>
                  </a:lnTo>
                  <a:lnTo>
                    <a:pt x="29656" y="30425"/>
                  </a:lnTo>
                  <a:cubicBezTo>
                    <a:pt x="29646" y="30265"/>
                    <a:pt x="29646" y="30096"/>
                    <a:pt x="29636" y="29926"/>
                  </a:cubicBezTo>
                  <a:lnTo>
                    <a:pt x="29636" y="29746"/>
                  </a:lnTo>
                  <a:cubicBezTo>
                    <a:pt x="29626" y="29666"/>
                    <a:pt x="29626" y="29586"/>
                    <a:pt x="29626" y="29516"/>
                  </a:cubicBezTo>
                  <a:cubicBezTo>
                    <a:pt x="29616" y="29377"/>
                    <a:pt x="29616" y="29237"/>
                    <a:pt x="29616" y="29097"/>
                  </a:cubicBezTo>
                  <a:cubicBezTo>
                    <a:pt x="29616" y="28847"/>
                    <a:pt x="29606" y="28557"/>
                    <a:pt x="29586" y="28287"/>
                  </a:cubicBezTo>
                  <a:lnTo>
                    <a:pt x="29576" y="28158"/>
                  </a:lnTo>
                  <a:cubicBezTo>
                    <a:pt x="29546" y="27918"/>
                    <a:pt x="29526" y="27678"/>
                    <a:pt x="29516" y="27438"/>
                  </a:cubicBezTo>
                  <a:cubicBezTo>
                    <a:pt x="29496" y="27178"/>
                    <a:pt x="29476" y="26908"/>
                    <a:pt x="29456" y="26648"/>
                  </a:cubicBezTo>
                  <a:cubicBezTo>
                    <a:pt x="29456" y="26579"/>
                    <a:pt x="29446" y="26508"/>
                    <a:pt x="29446" y="26439"/>
                  </a:cubicBezTo>
                  <a:lnTo>
                    <a:pt x="29446" y="26429"/>
                  </a:lnTo>
                  <a:lnTo>
                    <a:pt x="29446" y="26419"/>
                  </a:lnTo>
                  <a:lnTo>
                    <a:pt x="29446" y="26409"/>
                  </a:lnTo>
                  <a:lnTo>
                    <a:pt x="29446" y="26399"/>
                  </a:lnTo>
                  <a:lnTo>
                    <a:pt x="29446" y="26389"/>
                  </a:lnTo>
                  <a:cubicBezTo>
                    <a:pt x="29436" y="26199"/>
                    <a:pt x="29416" y="25999"/>
                    <a:pt x="29406" y="25809"/>
                  </a:cubicBezTo>
                  <a:cubicBezTo>
                    <a:pt x="29396" y="25769"/>
                    <a:pt x="29396" y="25720"/>
                    <a:pt x="29396" y="25680"/>
                  </a:cubicBezTo>
                  <a:cubicBezTo>
                    <a:pt x="29376" y="25449"/>
                    <a:pt x="29346" y="25230"/>
                    <a:pt x="29346" y="24990"/>
                  </a:cubicBezTo>
                  <a:lnTo>
                    <a:pt x="29346" y="24181"/>
                  </a:lnTo>
                  <a:cubicBezTo>
                    <a:pt x="29346" y="24011"/>
                    <a:pt x="29356" y="23831"/>
                    <a:pt x="29366" y="23671"/>
                  </a:cubicBezTo>
                  <a:lnTo>
                    <a:pt x="29366" y="23641"/>
                  </a:lnTo>
                  <a:cubicBezTo>
                    <a:pt x="29376" y="23551"/>
                    <a:pt x="29376" y="23461"/>
                    <a:pt x="29376" y="23361"/>
                  </a:cubicBezTo>
                  <a:cubicBezTo>
                    <a:pt x="29386" y="23191"/>
                    <a:pt x="29386" y="23022"/>
                    <a:pt x="29396" y="22882"/>
                  </a:cubicBezTo>
                  <a:lnTo>
                    <a:pt x="29396" y="22822"/>
                  </a:lnTo>
                  <a:lnTo>
                    <a:pt x="29396" y="22562"/>
                  </a:lnTo>
                  <a:cubicBezTo>
                    <a:pt x="29406" y="22442"/>
                    <a:pt x="29406" y="22332"/>
                    <a:pt x="29416" y="22212"/>
                  </a:cubicBezTo>
                  <a:lnTo>
                    <a:pt x="29416" y="22162"/>
                  </a:lnTo>
                  <a:cubicBezTo>
                    <a:pt x="29416" y="22023"/>
                    <a:pt x="29426" y="21892"/>
                    <a:pt x="29426" y="21752"/>
                  </a:cubicBezTo>
                  <a:cubicBezTo>
                    <a:pt x="29426" y="21603"/>
                    <a:pt x="29436" y="21453"/>
                    <a:pt x="29436" y="21303"/>
                  </a:cubicBezTo>
                  <a:cubicBezTo>
                    <a:pt x="29436" y="21183"/>
                    <a:pt x="29436" y="21043"/>
                    <a:pt x="29426" y="20873"/>
                  </a:cubicBezTo>
                  <a:cubicBezTo>
                    <a:pt x="29556" y="20804"/>
                    <a:pt x="29636" y="20753"/>
                    <a:pt x="29726" y="20704"/>
                  </a:cubicBezTo>
                  <a:lnTo>
                    <a:pt x="29866" y="20613"/>
                  </a:lnTo>
                  <a:cubicBezTo>
                    <a:pt x="29965" y="20564"/>
                    <a:pt x="30045" y="20513"/>
                    <a:pt x="30136" y="20464"/>
                  </a:cubicBezTo>
                  <a:cubicBezTo>
                    <a:pt x="30265" y="20394"/>
                    <a:pt x="30395" y="20314"/>
                    <a:pt x="30545" y="20224"/>
                  </a:cubicBezTo>
                  <a:close/>
                  <a:moveTo>
                    <a:pt x="25929" y="29037"/>
                  </a:moveTo>
                  <a:lnTo>
                    <a:pt x="25919" y="29066"/>
                  </a:lnTo>
                  <a:lnTo>
                    <a:pt x="25919" y="29086"/>
                  </a:lnTo>
                  <a:lnTo>
                    <a:pt x="25919" y="29097"/>
                  </a:lnTo>
                  <a:lnTo>
                    <a:pt x="25919" y="29106"/>
                  </a:lnTo>
                  <a:lnTo>
                    <a:pt x="25919" y="29117"/>
                  </a:lnTo>
                  <a:lnTo>
                    <a:pt x="25919" y="29126"/>
                  </a:lnTo>
                  <a:cubicBezTo>
                    <a:pt x="25919" y="29337"/>
                    <a:pt x="25919" y="29546"/>
                    <a:pt x="25909" y="29766"/>
                  </a:cubicBezTo>
                  <a:cubicBezTo>
                    <a:pt x="25909" y="29896"/>
                    <a:pt x="25909" y="30026"/>
                    <a:pt x="25899" y="30165"/>
                  </a:cubicBezTo>
                  <a:lnTo>
                    <a:pt x="25899" y="30185"/>
                  </a:lnTo>
                  <a:lnTo>
                    <a:pt x="25899" y="30465"/>
                  </a:lnTo>
                  <a:lnTo>
                    <a:pt x="25899" y="30516"/>
                  </a:lnTo>
                  <a:lnTo>
                    <a:pt x="25899" y="30635"/>
                  </a:lnTo>
                  <a:cubicBezTo>
                    <a:pt x="25889" y="30955"/>
                    <a:pt x="25889" y="31245"/>
                    <a:pt x="25889" y="31544"/>
                  </a:cubicBezTo>
                  <a:lnTo>
                    <a:pt x="25889" y="32464"/>
                  </a:lnTo>
                  <a:lnTo>
                    <a:pt x="25889" y="32903"/>
                  </a:lnTo>
                  <a:lnTo>
                    <a:pt x="25889" y="32914"/>
                  </a:lnTo>
                  <a:cubicBezTo>
                    <a:pt x="25879" y="32914"/>
                    <a:pt x="25869" y="32923"/>
                    <a:pt x="25859" y="32923"/>
                  </a:cubicBezTo>
                  <a:lnTo>
                    <a:pt x="25859" y="32903"/>
                  </a:lnTo>
                  <a:cubicBezTo>
                    <a:pt x="25859" y="32874"/>
                    <a:pt x="25849" y="32834"/>
                    <a:pt x="25849" y="32783"/>
                  </a:cubicBezTo>
                  <a:lnTo>
                    <a:pt x="25839" y="32723"/>
                  </a:lnTo>
                  <a:lnTo>
                    <a:pt x="25839" y="32714"/>
                  </a:lnTo>
                  <a:cubicBezTo>
                    <a:pt x="25829" y="32663"/>
                    <a:pt x="25829" y="32603"/>
                    <a:pt x="25829" y="32563"/>
                  </a:cubicBezTo>
                  <a:lnTo>
                    <a:pt x="25819" y="32543"/>
                  </a:lnTo>
                  <a:lnTo>
                    <a:pt x="25819" y="32524"/>
                  </a:lnTo>
                  <a:lnTo>
                    <a:pt x="25819" y="32384"/>
                  </a:lnTo>
                  <a:lnTo>
                    <a:pt x="25819" y="32324"/>
                  </a:lnTo>
                  <a:lnTo>
                    <a:pt x="25819" y="32244"/>
                  </a:lnTo>
                  <a:cubicBezTo>
                    <a:pt x="25819" y="32204"/>
                    <a:pt x="25809" y="32164"/>
                    <a:pt x="25809" y="32134"/>
                  </a:cubicBezTo>
                  <a:lnTo>
                    <a:pt x="25809" y="31934"/>
                  </a:lnTo>
                  <a:lnTo>
                    <a:pt x="25809" y="31524"/>
                  </a:lnTo>
                  <a:cubicBezTo>
                    <a:pt x="25809" y="31444"/>
                    <a:pt x="25819" y="31364"/>
                    <a:pt x="25819" y="31285"/>
                  </a:cubicBezTo>
                  <a:lnTo>
                    <a:pt x="25819" y="31115"/>
                  </a:lnTo>
                  <a:lnTo>
                    <a:pt x="25819" y="30805"/>
                  </a:lnTo>
                  <a:lnTo>
                    <a:pt x="25819" y="30775"/>
                  </a:lnTo>
                  <a:lnTo>
                    <a:pt x="25819" y="30765"/>
                  </a:lnTo>
                  <a:lnTo>
                    <a:pt x="25819" y="30745"/>
                  </a:lnTo>
                  <a:lnTo>
                    <a:pt x="25819" y="30715"/>
                  </a:lnTo>
                  <a:lnTo>
                    <a:pt x="25819" y="30305"/>
                  </a:lnTo>
                  <a:lnTo>
                    <a:pt x="25819" y="29906"/>
                  </a:lnTo>
                  <a:lnTo>
                    <a:pt x="25819" y="29796"/>
                  </a:lnTo>
                  <a:cubicBezTo>
                    <a:pt x="25829" y="29696"/>
                    <a:pt x="25829" y="29596"/>
                    <a:pt x="25829" y="29496"/>
                  </a:cubicBezTo>
                  <a:lnTo>
                    <a:pt x="25829" y="29257"/>
                  </a:lnTo>
                  <a:lnTo>
                    <a:pt x="25829" y="29246"/>
                  </a:lnTo>
                  <a:lnTo>
                    <a:pt x="25829" y="29217"/>
                  </a:lnTo>
                  <a:lnTo>
                    <a:pt x="25829" y="29106"/>
                  </a:lnTo>
                  <a:lnTo>
                    <a:pt x="25829" y="29086"/>
                  </a:lnTo>
                  <a:cubicBezTo>
                    <a:pt x="25839" y="29086"/>
                    <a:pt x="25849" y="29086"/>
                    <a:pt x="25859" y="29077"/>
                  </a:cubicBezTo>
                  <a:lnTo>
                    <a:pt x="25869" y="29066"/>
                  </a:lnTo>
                  <a:lnTo>
                    <a:pt x="25929" y="29037"/>
                  </a:lnTo>
                  <a:close/>
                  <a:moveTo>
                    <a:pt x="25759" y="26899"/>
                  </a:moveTo>
                  <a:lnTo>
                    <a:pt x="25759" y="26899"/>
                  </a:lnTo>
                  <a:cubicBezTo>
                    <a:pt x="25749" y="26919"/>
                    <a:pt x="25749" y="26939"/>
                    <a:pt x="25749" y="26988"/>
                  </a:cubicBezTo>
                  <a:lnTo>
                    <a:pt x="25749" y="27198"/>
                  </a:lnTo>
                  <a:lnTo>
                    <a:pt x="25749" y="27228"/>
                  </a:lnTo>
                  <a:lnTo>
                    <a:pt x="25749" y="27238"/>
                  </a:lnTo>
                  <a:cubicBezTo>
                    <a:pt x="25739" y="27348"/>
                    <a:pt x="25739" y="27478"/>
                    <a:pt x="25739" y="27598"/>
                  </a:cubicBezTo>
                  <a:lnTo>
                    <a:pt x="25739" y="27638"/>
                  </a:lnTo>
                  <a:lnTo>
                    <a:pt x="25739" y="27998"/>
                  </a:lnTo>
                  <a:lnTo>
                    <a:pt x="25739" y="28178"/>
                  </a:lnTo>
                  <a:lnTo>
                    <a:pt x="25739" y="28267"/>
                  </a:lnTo>
                  <a:lnTo>
                    <a:pt x="25739" y="28407"/>
                  </a:lnTo>
                  <a:lnTo>
                    <a:pt x="25739" y="28577"/>
                  </a:lnTo>
                  <a:lnTo>
                    <a:pt x="25739" y="28637"/>
                  </a:lnTo>
                  <a:lnTo>
                    <a:pt x="25739" y="28797"/>
                  </a:lnTo>
                  <a:lnTo>
                    <a:pt x="25739" y="29077"/>
                  </a:lnTo>
                  <a:lnTo>
                    <a:pt x="25739" y="29197"/>
                  </a:lnTo>
                  <a:cubicBezTo>
                    <a:pt x="25739" y="29346"/>
                    <a:pt x="25739" y="29466"/>
                    <a:pt x="25729" y="29596"/>
                  </a:cubicBezTo>
                  <a:cubicBezTo>
                    <a:pt x="25729" y="29656"/>
                    <a:pt x="25729" y="29726"/>
                    <a:pt x="25719" y="29786"/>
                  </a:cubicBezTo>
                  <a:cubicBezTo>
                    <a:pt x="25719" y="29856"/>
                    <a:pt x="25719" y="29926"/>
                    <a:pt x="25709" y="30006"/>
                  </a:cubicBezTo>
                  <a:lnTo>
                    <a:pt x="25709" y="30615"/>
                  </a:lnTo>
                  <a:lnTo>
                    <a:pt x="25709" y="30805"/>
                  </a:lnTo>
                  <a:lnTo>
                    <a:pt x="25709" y="30815"/>
                  </a:lnTo>
                  <a:cubicBezTo>
                    <a:pt x="25709" y="30945"/>
                    <a:pt x="25709" y="31085"/>
                    <a:pt x="25699" y="31225"/>
                  </a:cubicBezTo>
                  <a:cubicBezTo>
                    <a:pt x="25699" y="31355"/>
                    <a:pt x="25699" y="31495"/>
                    <a:pt x="25689" y="31635"/>
                  </a:cubicBezTo>
                  <a:lnTo>
                    <a:pt x="25689" y="32424"/>
                  </a:lnTo>
                  <a:cubicBezTo>
                    <a:pt x="25689" y="32474"/>
                    <a:pt x="25699" y="32534"/>
                    <a:pt x="25699" y="32594"/>
                  </a:cubicBezTo>
                  <a:lnTo>
                    <a:pt x="25699" y="32623"/>
                  </a:lnTo>
                  <a:cubicBezTo>
                    <a:pt x="25699" y="32643"/>
                    <a:pt x="25709" y="32654"/>
                    <a:pt x="25709" y="32674"/>
                  </a:cubicBezTo>
                  <a:cubicBezTo>
                    <a:pt x="25709" y="32703"/>
                    <a:pt x="25709" y="32734"/>
                    <a:pt x="25719" y="32763"/>
                  </a:cubicBezTo>
                  <a:cubicBezTo>
                    <a:pt x="25719" y="32823"/>
                    <a:pt x="25729" y="32874"/>
                    <a:pt x="25729" y="32934"/>
                  </a:cubicBezTo>
                  <a:lnTo>
                    <a:pt x="25729" y="32994"/>
                  </a:lnTo>
                  <a:lnTo>
                    <a:pt x="25729" y="33003"/>
                  </a:lnTo>
                  <a:cubicBezTo>
                    <a:pt x="25709" y="33023"/>
                    <a:pt x="25689" y="33033"/>
                    <a:pt x="25659" y="33043"/>
                  </a:cubicBezTo>
                  <a:lnTo>
                    <a:pt x="25649" y="33053"/>
                  </a:lnTo>
                  <a:lnTo>
                    <a:pt x="25629" y="33063"/>
                  </a:lnTo>
                  <a:lnTo>
                    <a:pt x="25579" y="33093"/>
                  </a:lnTo>
                  <a:lnTo>
                    <a:pt x="25559" y="33093"/>
                  </a:lnTo>
                  <a:lnTo>
                    <a:pt x="25559" y="33043"/>
                  </a:lnTo>
                  <a:lnTo>
                    <a:pt x="25559" y="32994"/>
                  </a:lnTo>
                  <a:cubicBezTo>
                    <a:pt x="25559" y="32954"/>
                    <a:pt x="25549" y="32923"/>
                    <a:pt x="25549" y="32883"/>
                  </a:cubicBezTo>
                  <a:cubicBezTo>
                    <a:pt x="25549" y="32823"/>
                    <a:pt x="25549" y="32774"/>
                    <a:pt x="25540" y="32723"/>
                  </a:cubicBezTo>
                  <a:lnTo>
                    <a:pt x="25540" y="32623"/>
                  </a:lnTo>
                  <a:cubicBezTo>
                    <a:pt x="25529" y="32574"/>
                    <a:pt x="25529" y="32514"/>
                    <a:pt x="25529" y="32464"/>
                  </a:cubicBezTo>
                  <a:cubicBezTo>
                    <a:pt x="25520" y="32394"/>
                    <a:pt x="25520" y="32324"/>
                    <a:pt x="25520" y="32264"/>
                  </a:cubicBezTo>
                  <a:lnTo>
                    <a:pt x="25520" y="32184"/>
                  </a:lnTo>
                  <a:lnTo>
                    <a:pt x="25520" y="32034"/>
                  </a:lnTo>
                  <a:lnTo>
                    <a:pt x="25520" y="31934"/>
                  </a:lnTo>
                  <a:lnTo>
                    <a:pt x="25520" y="31854"/>
                  </a:lnTo>
                  <a:lnTo>
                    <a:pt x="25520" y="31615"/>
                  </a:lnTo>
                  <a:cubicBezTo>
                    <a:pt x="25509" y="31435"/>
                    <a:pt x="25509" y="31235"/>
                    <a:pt x="25520" y="31035"/>
                  </a:cubicBezTo>
                  <a:lnTo>
                    <a:pt x="25520" y="30925"/>
                  </a:lnTo>
                  <a:lnTo>
                    <a:pt x="25520" y="30895"/>
                  </a:lnTo>
                  <a:cubicBezTo>
                    <a:pt x="25520" y="30855"/>
                    <a:pt x="25529" y="30815"/>
                    <a:pt x="25529" y="30765"/>
                  </a:cubicBezTo>
                  <a:lnTo>
                    <a:pt x="25529" y="30635"/>
                  </a:lnTo>
                  <a:lnTo>
                    <a:pt x="25540" y="30496"/>
                  </a:lnTo>
                  <a:lnTo>
                    <a:pt x="25540" y="30485"/>
                  </a:lnTo>
                  <a:lnTo>
                    <a:pt x="25540" y="30476"/>
                  </a:lnTo>
                  <a:cubicBezTo>
                    <a:pt x="25540" y="30345"/>
                    <a:pt x="25540" y="30216"/>
                    <a:pt x="25549" y="30086"/>
                  </a:cubicBezTo>
                  <a:lnTo>
                    <a:pt x="25559" y="29886"/>
                  </a:lnTo>
                  <a:cubicBezTo>
                    <a:pt x="25559" y="29726"/>
                    <a:pt x="25569" y="29546"/>
                    <a:pt x="25569" y="29337"/>
                  </a:cubicBezTo>
                  <a:lnTo>
                    <a:pt x="25569" y="29286"/>
                  </a:lnTo>
                  <a:lnTo>
                    <a:pt x="25569" y="29277"/>
                  </a:lnTo>
                  <a:lnTo>
                    <a:pt x="25579" y="29257"/>
                  </a:lnTo>
                  <a:cubicBezTo>
                    <a:pt x="25579" y="29086"/>
                    <a:pt x="25579" y="28906"/>
                    <a:pt x="25589" y="28727"/>
                  </a:cubicBezTo>
                  <a:cubicBezTo>
                    <a:pt x="25589" y="28517"/>
                    <a:pt x="25579" y="28297"/>
                    <a:pt x="25579" y="28107"/>
                  </a:cubicBezTo>
                  <a:lnTo>
                    <a:pt x="25569" y="28087"/>
                  </a:lnTo>
                  <a:lnTo>
                    <a:pt x="25569" y="28078"/>
                  </a:lnTo>
                  <a:lnTo>
                    <a:pt x="25569" y="28067"/>
                  </a:lnTo>
                  <a:cubicBezTo>
                    <a:pt x="25569" y="27998"/>
                    <a:pt x="25569" y="27798"/>
                    <a:pt x="25559" y="27608"/>
                  </a:cubicBezTo>
                  <a:lnTo>
                    <a:pt x="25559" y="27428"/>
                  </a:lnTo>
                  <a:lnTo>
                    <a:pt x="25559" y="26959"/>
                  </a:lnTo>
                  <a:cubicBezTo>
                    <a:pt x="25599" y="26948"/>
                    <a:pt x="25639" y="26928"/>
                    <a:pt x="25689" y="26919"/>
                  </a:cubicBezTo>
                  <a:lnTo>
                    <a:pt x="25719" y="26908"/>
                  </a:lnTo>
                  <a:lnTo>
                    <a:pt x="25759" y="26899"/>
                  </a:lnTo>
                  <a:close/>
                  <a:moveTo>
                    <a:pt x="38259" y="30825"/>
                  </a:moveTo>
                  <a:cubicBezTo>
                    <a:pt x="38378" y="30885"/>
                    <a:pt x="38478" y="30955"/>
                    <a:pt x="38578" y="31025"/>
                  </a:cubicBezTo>
                  <a:cubicBezTo>
                    <a:pt x="38678" y="31095"/>
                    <a:pt x="38798" y="31175"/>
                    <a:pt x="38928" y="31245"/>
                  </a:cubicBezTo>
                  <a:cubicBezTo>
                    <a:pt x="38968" y="31275"/>
                    <a:pt x="39008" y="31295"/>
                    <a:pt x="39058" y="31315"/>
                  </a:cubicBezTo>
                  <a:lnTo>
                    <a:pt x="39078" y="31325"/>
                  </a:lnTo>
                  <a:cubicBezTo>
                    <a:pt x="39148" y="31364"/>
                    <a:pt x="39228" y="31404"/>
                    <a:pt x="39298" y="31455"/>
                  </a:cubicBezTo>
                  <a:cubicBezTo>
                    <a:pt x="39378" y="31495"/>
                    <a:pt x="39448" y="31544"/>
                    <a:pt x="39508" y="31595"/>
                  </a:cubicBezTo>
                  <a:lnTo>
                    <a:pt x="39518" y="31595"/>
                  </a:lnTo>
                  <a:lnTo>
                    <a:pt x="39528" y="31604"/>
                  </a:lnTo>
                  <a:lnTo>
                    <a:pt x="39538" y="31604"/>
                  </a:lnTo>
                  <a:lnTo>
                    <a:pt x="39657" y="31695"/>
                  </a:lnTo>
                  <a:cubicBezTo>
                    <a:pt x="39768" y="31764"/>
                    <a:pt x="39877" y="31824"/>
                    <a:pt x="39997" y="31894"/>
                  </a:cubicBezTo>
                  <a:cubicBezTo>
                    <a:pt x="40107" y="31954"/>
                    <a:pt x="40227" y="32024"/>
                    <a:pt x="40337" y="32104"/>
                  </a:cubicBezTo>
                  <a:cubicBezTo>
                    <a:pt x="40457" y="32184"/>
                    <a:pt x="40567" y="32244"/>
                    <a:pt x="40667" y="32284"/>
                  </a:cubicBezTo>
                  <a:cubicBezTo>
                    <a:pt x="40767" y="32334"/>
                    <a:pt x="40867" y="32384"/>
                    <a:pt x="40956" y="32444"/>
                  </a:cubicBezTo>
                  <a:cubicBezTo>
                    <a:pt x="40947" y="32444"/>
                    <a:pt x="40927" y="32464"/>
                    <a:pt x="40916" y="32474"/>
                  </a:cubicBezTo>
                  <a:cubicBezTo>
                    <a:pt x="40896" y="32484"/>
                    <a:pt x="40887" y="32494"/>
                    <a:pt x="40876" y="32504"/>
                  </a:cubicBezTo>
                  <a:cubicBezTo>
                    <a:pt x="40816" y="32554"/>
                    <a:pt x="40747" y="32583"/>
                    <a:pt x="40687" y="32623"/>
                  </a:cubicBezTo>
                  <a:lnTo>
                    <a:pt x="40677" y="32623"/>
                  </a:lnTo>
                  <a:cubicBezTo>
                    <a:pt x="40627" y="32654"/>
                    <a:pt x="40557" y="32694"/>
                    <a:pt x="40507" y="32734"/>
                  </a:cubicBezTo>
                  <a:cubicBezTo>
                    <a:pt x="40447" y="32774"/>
                    <a:pt x="40397" y="32814"/>
                    <a:pt x="40337" y="32854"/>
                  </a:cubicBezTo>
                  <a:lnTo>
                    <a:pt x="40317" y="32863"/>
                  </a:lnTo>
                  <a:lnTo>
                    <a:pt x="40107" y="33014"/>
                  </a:lnTo>
                  <a:lnTo>
                    <a:pt x="40028" y="33073"/>
                  </a:lnTo>
                  <a:lnTo>
                    <a:pt x="39988" y="33093"/>
                  </a:lnTo>
                  <a:lnTo>
                    <a:pt x="39928" y="33133"/>
                  </a:lnTo>
                  <a:cubicBezTo>
                    <a:pt x="39917" y="33143"/>
                    <a:pt x="39897" y="33153"/>
                    <a:pt x="39888" y="33163"/>
                  </a:cubicBezTo>
                  <a:lnTo>
                    <a:pt x="39877" y="33163"/>
                  </a:lnTo>
                  <a:cubicBezTo>
                    <a:pt x="39857" y="33143"/>
                    <a:pt x="39837" y="33133"/>
                    <a:pt x="39808" y="33113"/>
                  </a:cubicBezTo>
                  <a:lnTo>
                    <a:pt x="39797" y="33103"/>
                  </a:lnTo>
                  <a:lnTo>
                    <a:pt x="39708" y="33043"/>
                  </a:lnTo>
                  <a:lnTo>
                    <a:pt x="39528" y="32954"/>
                  </a:lnTo>
                  <a:lnTo>
                    <a:pt x="39508" y="32934"/>
                  </a:lnTo>
                  <a:cubicBezTo>
                    <a:pt x="39428" y="32903"/>
                    <a:pt x="39358" y="32863"/>
                    <a:pt x="39288" y="32834"/>
                  </a:cubicBezTo>
                  <a:lnTo>
                    <a:pt x="39278" y="32834"/>
                  </a:lnTo>
                  <a:lnTo>
                    <a:pt x="39268" y="32823"/>
                  </a:lnTo>
                  <a:lnTo>
                    <a:pt x="39258" y="32814"/>
                  </a:lnTo>
                  <a:lnTo>
                    <a:pt x="39248" y="32814"/>
                  </a:lnTo>
                  <a:lnTo>
                    <a:pt x="39068" y="32723"/>
                  </a:lnTo>
                  <a:cubicBezTo>
                    <a:pt x="38988" y="32683"/>
                    <a:pt x="38918" y="32643"/>
                    <a:pt x="38848" y="32614"/>
                  </a:cubicBezTo>
                  <a:lnTo>
                    <a:pt x="38798" y="32594"/>
                  </a:lnTo>
                  <a:lnTo>
                    <a:pt x="38789" y="32583"/>
                  </a:lnTo>
                  <a:cubicBezTo>
                    <a:pt x="38738" y="32563"/>
                    <a:pt x="38678" y="32534"/>
                    <a:pt x="38638" y="32514"/>
                  </a:cubicBezTo>
                  <a:cubicBezTo>
                    <a:pt x="38569" y="32474"/>
                    <a:pt x="38509" y="32434"/>
                    <a:pt x="38449" y="32404"/>
                  </a:cubicBezTo>
                  <a:lnTo>
                    <a:pt x="38438" y="32394"/>
                  </a:lnTo>
                  <a:cubicBezTo>
                    <a:pt x="38369" y="32354"/>
                    <a:pt x="38289" y="32314"/>
                    <a:pt x="38219" y="32274"/>
                  </a:cubicBezTo>
                  <a:lnTo>
                    <a:pt x="38039" y="32184"/>
                  </a:lnTo>
                  <a:cubicBezTo>
                    <a:pt x="38009" y="32164"/>
                    <a:pt x="37969" y="32134"/>
                    <a:pt x="37939" y="32114"/>
                  </a:cubicBezTo>
                  <a:cubicBezTo>
                    <a:pt x="37909" y="32104"/>
                    <a:pt x="37889" y="32084"/>
                    <a:pt x="37859" y="32074"/>
                  </a:cubicBezTo>
                  <a:cubicBezTo>
                    <a:pt x="37789" y="32024"/>
                    <a:pt x="37709" y="31984"/>
                    <a:pt x="37639" y="31944"/>
                  </a:cubicBezTo>
                  <a:cubicBezTo>
                    <a:pt x="37590" y="31924"/>
                    <a:pt x="37559" y="31904"/>
                    <a:pt x="37519" y="31884"/>
                  </a:cubicBezTo>
                  <a:cubicBezTo>
                    <a:pt x="37479" y="31864"/>
                    <a:pt x="37439" y="31844"/>
                    <a:pt x="37399" y="31814"/>
                  </a:cubicBezTo>
                  <a:lnTo>
                    <a:pt x="37379" y="31804"/>
                  </a:lnTo>
                  <a:cubicBezTo>
                    <a:pt x="37319" y="31764"/>
                    <a:pt x="37230" y="31724"/>
                    <a:pt x="37150" y="31684"/>
                  </a:cubicBezTo>
                  <a:cubicBezTo>
                    <a:pt x="37140" y="31675"/>
                    <a:pt x="37120" y="31664"/>
                    <a:pt x="37100" y="31655"/>
                  </a:cubicBezTo>
                  <a:lnTo>
                    <a:pt x="37090" y="31655"/>
                  </a:lnTo>
                  <a:cubicBezTo>
                    <a:pt x="37040" y="31624"/>
                    <a:pt x="37000" y="31604"/>
                    <a:pt x="36960" y="31584"/>
                  </a:cubicBezTo>
                  <a:lnTo>
                    <a:pt x="36980" y="31575"/>
                  </a:lnTo>
                  <a:cubicBezTo>
                    <a:pt x="37020" y="31544"/>
                    <a:pt x="37060" y="31524"/>
                    <a:pt x="37100" y="31495"/>
                  </a:cubicBezTo>
                  <a:cubicBezTo>
                    <a:pt x="37170" y="31455"/>
                    <a:pt x="37230" y="31424"/>
                    <a:pt x="37290" y="31384"/>
                  </a:cubicBezTo>
                  <a:lnTo>
                    <a:pt x="37299" y="31375"/>
                  </a:lnTo>
                  <a:cubicBezTo>
                    <a:pt x="37359" y="31344"/>
                    <a:pt x="37419" y="31305"/>
                    <a:pt x="37470" y="31275"/>
                  </a:cubicBezTo>
                  <a:cubicBezTo>
                    <a:pt x="37479" y="31275"/>
                    <a:pt x="37490" y="31265"/>
                    <a:pt x="37499" y="31265"/>
                  </a:cubicBezTo>
                  <a:lnTo>
                    <a:pt x="37499" y="31255"/>
                  </a:lnTo>
                  <a:cubicBezTo>
                    <a:pt x="37579" y="31205"/>
                    <a:pt x="37649" y="31165"/>
                    <a:pt x="37699" y="31115"/>
                  </a:cubicBezTo>
                  <a:lnTo>
                    <a:pt x="37719" y="31105"/>
                  </a:lnTo>
                  <a:lnTo>
                    <a:pt x="37729" y="31095"/>
                  </a:lnTo>
                  <a:cubicBezTo>
                    <a:pt x="37749" y="31085"/>
                    <a:pt x="37759" y="31085"/>
                    <a:pt x="37779" y="31075"/>
                  </a:cubicBezTo>
                  <a:cubicBezTo>
                    <a:pt x="37799" y="31055"/>
                    <a:pt x="37829" y="31045"/>
                    <a:pt x="37849" y="31035"/>
                  </a:cubicBezTo>
                  <a:cubicBezTo>
                    <a:pt x="37889" y="31015"/>
                    <a:pt x="37919" y="30995"/>
                    <a:pt x="37959" y="30965"/>
                  </a:cubicBezTo>
                  <a:lnTo>
                    <a:pt x="37979" y="30965"/>
                  </a:lnTo>
                  <a:cubicBezTo>
                    <a:pt x="38039" y="30925"/>
                    <a:pt x="38099" y="30885"/>
                    <a:pt x="38169" y="30845"/>
                  </a:cubicBezTo>
                  <a:cubicBezTo>
                    <a:pt x="38199" y="30835"/>
                    <a:pt x="38229" y="30835"/>
                    <a:pt x="38249" y="30825"/>
                  </a:cubicBezTo>
                  <a:close/>
                  <a:moveTo>
                    <a:pt x="29496" y="32504"/>
                  </a:moveTo>
                  <a:lnTo>
                    <a:pt x="29496" y="32524"/>
                  </a:lnTo>
                  <a:cubicBezTo>
                    <a:pt x="29506" y="32554"/>
                    <a:pt x="29516" y="32583"/>
                    <a:pt x="29536" y="32623"/>
                  </a:cubicBezTo>
                  <a:cubicBezTo>
                    <a:pt x="29546" y="32674"/>
                    <a:pt x="29586" y="32703"/>
                    <a:pt x="29616" y="32754"/>
                  </a:cubicBezTo>
                  <a:cubicBezTo>
                    <a:pt x="29636" y="32774"/>
                    <a:pt x="29666" y="32794"/>
                    <a:pt x="29686" y="32814"/>
                  </a:cubicBezTo>
                  <a:cubicBezTo>
                    <a:pt x="29726" y="32854"/>
                    <a:pt x="29766" y="32883"/>
                    <a:pt x="29806" y="32903"/>
                  </a:cubicBezTo>
                  <a:cubicBezTo>
                    <a:pt x="29856" y="32923"/>
                    <a:pt x="29905" y="32934"/>
                    <a:pt x="29925" y="32943"/>
                  </a:cubicBezTo>
                  <a:cubicBezTo>
                    <a:pt x="29956" y="32954"/>
                    <a:pt x="29976" y="32963"/>
                    <a:pt x="29996" y="32974"/>
                  </a:cubicBezTo>
                  <a:lnTo>
                    <a:pt x="30005" y="32974"/>
                  </a:lnTo>
                  <a:lnTo>
                    <a:pt x="30016" y="32983"/>
                  </a:lnTo>
                  <a:lnTo>
                    <a:pt x="30036" y="32983"/>
                  </a:lnTo>
                  <a:cubicBezTo>
                    <a:pt x="30076" y="33003"/>
                    <a:pt x="30116" y="33023"/>
                    <a:pt x="30156" y="33033"/>
                  </a:cubicBezTo>
                  <a:cubicBezTo>
                    <a:pt x="30205" y="33043"/>
                    <a:pt x="30256" y="33043"/>
                    <a:pt x="30305" y="33043"/>
                  </a:cubicBezTo>
                  <a:lnTo>
                    <a:pt x="30376" y="33043"/>
                  </a:lnTo>
                  <a:cubicBezTo>
                    <a:pt x="30415" y="33033"/>
                    <a:pt x="30465" y="33023"/>
                    <a:pt x="30515" y="33014"/>
                  </a:cubicBezTo>
                  <a:cubicBezTo>
                    <a:pt x="30605" y="32994"/>
                    <a:pt x="30675" y="32954"/>
                    <a:pt x="30745" y="32903"/>
                  </a:cubicBezTo>
                  <a:cubicBezTo>
                    <a:pt x="30775" y="32863"/>
                    <a:pt x="30805" y="32814"/>
                    <a:pt x="30815" y="32803"/>
                  </a:cubicBezTo>
                  <a:lnTo>
                    <a:pt x="30825" y="32794"/>
                  </a:lnTo>
                  <a:lnTo>
                    <a:pt x="30825" y="32783"/>
                  </a:lnTo>
                  <a:lnTo>
                    <a:pt x="30845" y="32754"/>
                  </a:lnTo>
                  <a:lnTo>
                    <a:pt x="30845" y="32743"/>
                  </a:lnTo>
                  <a:cubicBezTo>
                    <a:pt x="30855" y="32723"/>
                    <a:pt x="30855" y="32703"/>
                    <a:pt x="30865" y="32683"/>
                  </a:cubicBezTo>
                  <a:cubicBezTo>
                    <a:pt x="30875" y="32623"/>
                    <a:pt x="30885" y="32563"/>
                    <a:pt x="30885" y="32514"/>
                  </a:cubicBezTo>
                  <a:cubicBezTo>
                    <a:pt x="30895" y="32543"/>
                    <a:pt x="30905" y="32574"/>
                    <a:pt x="30905" y="32594"/>
                  </a:cubicBezTo>
                  <a:lnTo>
                    <a:pt x="30915" y="32603"/>
                  </a:lnTo>
                  <a:lnTo>
                    <a:pt x="30915" y="32614"/>
                  </a:lnTo>
                  <a:cubicBezTo>
                    <a:pt x="30915" y="32654"/>
                    <a:pt x="30925" y="32694"/>
                    <a:pt x="30935" y="32734"/>
                  </a:cubicBezTo>
                  <a:lnTo>
                    <a:pt x="30935" y="32754"/>
                  </a:lnTo>
                  <a:lnTo>
                    <a:pt x="30935" y="32774"/>
                  </a:lnTo>
                  <a:lnTo>
                    <a:pt x="30945" y="32774"/>
                  </a:lnTo>
                  <a:lnTo>
                    <a:pt x="30945" y="32794"/>
                  </a:lnTo>
                  <a:cubicBezTo>
                    <a:pt x="30945" y="32803"/>
                    <a:pt x="30945" y="32814"/>
                    <a:pt x="30955" y="32814"/>
                  </a:cubicBezTo>
                  <a:cubicBezTo>
                    <a:pt x="30945" y="32834"/>
                    <a:pt x="30925" y="32854"/>
                    <a:pt x="30915" y="32874"/>
                  </a:cubicBezTo>
                  <a:lnTo>
                    <a:pt x="30905" y="32883"/>
                  </a:lnTo>
                  <a:cubicBezTo>
                    <a:pt x="30895" y="32903"/>
                    <a:pt x="30885" y="32914"/>
                    <a:pt x="30875" y="32923"/>
                  </a:cubicBezTo>
                  <a:lnTo>
                    <a:pt x="30875" y="32934"/>
                  </a:lnTo>
                  <a:lnTo>
                    <a:pt x="30865" y="32943"/>
                  </a:lnTo>
                  <a:cubicBezTo>
                    <a:pt x="30845" y="32974"/>
                    <a:pt x="30825" y="32994"/>
                    <a:pt x="30805" y="33014"/>
                  </a:cubicBezTo>
                  <a:lnTo>
                    <a:pt x="30795" y="33023"/>
                  </a:lnTo>
                  <a:lnTo>
                    <a:pt x="30775" y="33043"/>
                  </a:lnTo>
                  <a:lnTo>
                    <a:pt x="30765" y="33053"/>
                  </a:lnTo>
                  <a:lnTo>
                    <a:pt x="30755" y="33063"/>
                  </a:lnTo>
                  <a:cubicBezTo>
                    <a:pt x="30735" y="33083"/>
                    <a:pt x="30725" y="33093"/>
                    <a:pt x="30715" y="33113"/>
                  </a:cubicBezTo>
                  <a:cubicBezTo>
                    <a:pt x="30705" y="33113"/>
                    <a:pt x="30695" y="33123"/>
                    <a:pt x="30685" y="33123"/>
                  </a:cubicBezTo>
                  <a:cubicBezTo>
                    <a:pt x="30665" y="33133"/>
                    <a:pt x="30635" y="33143"/>
                    <a:pt x="30615" y="33143"/>
                  </a:cubicBezTo>
                  <a:lnTo>
                    <a:pt x="30595" y="33143"/>
                  </a:lnTo>
                  <a:cubicBezTo>
                    <a:pt x="30575" y="33153"/>
                    <a:pt x="30555" y="33153"/>
                    <a:pt x="30545" y="33153"/>
                  </a:cubicBezTo>
                  <a:lnTo>
                    <a:pt x="30505" y="33163"/>
                  </a:lnTo>
                  <a:lnTo>
                    <a:pt x="30495" y="33163"/>
                  </a:lnTo>
                  <a:lnTo>
                    <a:pt x="30495" y="33173"/>
                  </a:lnTo>
                  <a:cubicBezTo>
                    <a:pt x="30465" y="33173"/>
                    <a:pt x="30425" y="33183"/>
                    <a:pt x="30395" y="33193"/>
                  </a:cubicBezTo>
                  <a:cubicBezTo>
                    <a:pt x="30325" y="33203"/>
                    <a:pt x="30276" y="33203"/>
                    <a:pt x="30225" y="33203"/>
                  </a:cubicBezTo>
                  <a:cubicBezTo>
                    <a:pt x="30205" y="33203"/>
                    <a:pt x="30185" y="33213"/>
                    <a:pt x="30176" y="33213"/>
                  </a:cubicBezTo>
                  <a:cubicBezTo>
                    <a:pt x="30136" y="33213"/>
                    <a:pt x="30096" y="33203"/>
                    <a:pt x="30056" y="33203"/>
                  </a:cubicBezTo>
                  <a:cubicBezTo>
                    <a:pt x="30025" y="33193"/>
                    <a:pt x="29996" y="33193"/>
                    <a:pt x="29965" y="33183"/>
                  </a:cubicBezTo>
                  <a:lnTo>
                    <a:pt x="29876" y="33153"/>
                  </a:lnTo>
                  <a:cubicBezTo>
                    <a:pt x="29826" y="33133"/>
                    <a:pt x="29776" y="33113"/>
                    <a:pt x="29736" y="33083"/>
                  </a:cubicBezTo>
                  <a:cubicBezTo>
                    <a:pt x="29706" y="33073"/>
                    <a:pt x="29686" y="33063"/>
                    <a:pt x="29656" y="33053"/>
                  </a:cubicBezTo>
                  <a:cubicBezTo>
                    <a:pt x="29636" y="33043"/>
                    <a:pt x="29616" y="33023"/>
                    <a:pt x="29606" y="33014"/>
                  </a:cubicBezTo>
                  <a:lnTo>
                    <a:pt x="29596" y="33014"/>
                  </a:lnTo>
                  <a:cubicBezTo>
                    <a:pt x="29576" y="32994"/>
                    <a:pt x="29556" y="32974"/>
                    <a:pt x="29526" y="32954"/>
                  </a:cubicBezTo>
                  <a:lnTo>
                    <a:pt x="29526" y="32943"/>
                  </a:lnTo>
                  <a:lnTo>
                    <a:pt x="29516" y="32934"/>
                  </a:lnTo>
                  <a:cubicBezTo>
                    <a:pt x="29506" y="32923"/>
                    <a:pt x="29486" y="32914"/>
                    <a:pt x="29476" y="32903"/>
                  </a:cubicBezTo>
                  <a:cubicBezTo>
                    <a:pt x="29456" y="32883"/>
                    <a:pt x="29436" y="32863"/>
                    <a:pt x="29406" y="32843"/>
                  </a:cubicBezTo>
                  <a:lnTo>
                    <a:pt x="29396" y="32834"/>
                  </a:lnTo>
                  <a:lnTo>
                    <a:pt x="29336" y="32774"/>
                  </a:lnTo>
                  <a:cubicBezTo>
                    <a:pt x="29326" y="32763"/>
                    <a:pt x="29316" y="32743"/>
                    <a:pt x="29316" y="32734"/>
                  </a:cubicBezTo>
                  <a:cubicBezTo>
                    <a:pt x="29306" y="32714"/>
                    <a:pt x="29296" y="32694"/>
                    <a:pt x="29296" y="32674"/>
                  </a:cubicBezTo>
                  <a:lnTo>
                    <a:pt x="29286" y="32654"/>
                  </a:lnTo>
                  <a:cubicBezTo>
                    <a:pt x="29286" y="32643"/>
                    <a:pt x="29286" y="32643"/>
                    <a:pt x="29276" y="32634"/>
                  </a:cubicBezTo>
                  <a:lnTo>
                    <a:pt x="29286" y="32634"/>
                  </a:lnTo>
                  <a:lnTo>
                    <a:pt x="29316" y="32603"/>
                  </a:lnTo>
                  <a:cubicBezTo>
                    <a:pt x="29336" y="32583"/>
                    <a:pt x="29366" y="32574"/>
                    <a:pt x="29396" y="32554"/>
                  </a:cubicBezTo>
                  <a:lnTo>
                    <a:pt x="29416" y="32543"/>
                  </a:lnTo>
                  <a:cubicBezTo>
                    <a:pt x="29446" y="32534"/>
                    <a:pt x="29466" y="32514"/>
                    <a:pt x="29496" y="32504"/>
                  </a:cubicBezTo>
                  <a:close/>
                  <a:moveTo>
                    <a:pt x="34812" y="31704"/>
                  </a:moveTo>
                  <a:lnTo>
                    <a:pt x="34812" y="31775"/>
                  </a:lnTo>
                  <a:cubicBezTo>
                    <a:pt x="34812" y="31824"/>
                    <a:pt x="34812" y="31864"/>
                    <a:pt x="34821" y="31914"/>
                  </a:cubicBezTo>
                  <a:lnTo>
                    <a:pt x="34821" y="31984"/>
                  </a:lnTo>
                  <a:lnTo>
                    <a:pt x="34821" y="32004"/>
                  </a:lnTo>
                  <a:lnTo>
                    <a:pt x="34821" y="32014"/>
                  </a:lnTo>
                  <a:cubicBezTo>
                    <a:pt x="34821" y="32024"/>
                    <a:pt x="34821" y="32044"/>
                    <a:pt x="34832" y="32064"/>
                  </a:cubicBezTo>
                  <a:cubicBezTo>
                    <a:pt x="34832" y="32144"/>
                    <a:pt x="34832" y="32234"/>
                    <a:pt x="34821" y="32344"/>
                  </a:cubicBezTo>
                  <a:lnTo>
                    <a:pt x="34821" y="32404"/>
                  </a:lnTo>
                  <a:cubicBezTo>
                    <a:pt x="34812" y="32434"/>
                    <a:pt x="34812" y="32464"/>
                    <a:pt x="34812" y="32494"/>
                  </a:cubicBezTo>
                  <a:lnTo>
                    <a:pt x="34812" y="32534"/>
                  </a:lnTo>
                  <a:cubicBezTo>
                    <a:pt x="34801" y="32563"/>
                    <a:pt x="34801" y="32594"/>
                    <a:pt x="34801" y="32623"/>
                  </a:cubicBezTo>
                  <a:cubicBezTo>
                    <a:pt x="34801" y="32634"/>
                    <a:pt x="34792" y="32643"/>
                    <a:pt x="34792" y="32654"/>
                  </a:cubicBezTo>
                  <a:cubicBezTo>
                    <a:pt x="34712" y="32723"/>
                    <a:pt x="34622" y="32774"/>
                    <a:pt x="34522" y="32823"/>
                  </a:cubicBezTo>
                  <a:cubicBezTo>
                    <a:pt x="34492" y="32843"/>
                    <a:pt x="34462" y="32863"/>
                    <a:pt x="34432" y="32874"/>
                  </a:cubicBezTo>
                  <a:cubicBezTo>
                    <a:pt x="34422" y="32883"/>
                    <a:pt x="34412" y="32883"/>
                    <a:pt x="34412" y="32894"/>
                  </a:cubicBezTo>
                  <a:cubicBezTo>
                    <a:pt x="34302" y="32943"/>
                    <a:pt x="34192" y="32994"/>
                    <a:pt x="34092" y="33043"/>
                  </a:cubicBezTo>
                  <a:lnTo>
                    <a:pt x="33753" y="33213"/>
                  </a:lnTo>
                  <a:lnTo>
                    <a:pt x="33662" y="33263"/>
                  </a:lnTo>
                  <a:cubicBezTo>
                    <a:pt x="33593" y="33303"/>
                    <a:pt x="33522" y="33333"/>
                    <a:pt x="33453" y="33373"/>
                  </a:cubicBezTo>
                  <a:lnTo>
                    <a:pt x="33403" y="33393"/>
                  </a:lnTo>
                  <a:lnTo>
                    <a:pt x="33363" y="33423"/>
                  </a:lnTo>
                  <a:lnTo>
                    <a:pt x="33363" y="33383"/>
                  </a:lnTo>
                  <a:lnTo>
                    <a:pt x="33363" y="33373"/>
                  </a:lnTo>
                  <a:cubicBezTo>
                    <a:pt x="33363" y="33353"/>
                    <a:pt x="33363" y="33333"/>
                    <a:pt x="33373" y="33313"/>
                  </a:cubicBezTo>
                  <a:lnTo>
                    <a:pt x="33373" y="33253"/>
                  </a:lnTo>
                  <a:lnTo>
                    <a:pt x="33373" y="33113"/>
                  </a:lnTo>
                  <a:lnTo>
                    <a:pt x="33373" y="33014"/>
                  </a:lnTo>
                  <a:cubicBezTo>
                    <a:pt x="33373" y="32963"/>
                    <a:pt x="33373" y="32903"/>
                    <a:pt x="33383" y="32854"/>
                  </a:cubicBezTo>
                  <a:cubicBezTo>
                    <a:pt x="33383" y="32763"/>
                    <a:pt x="33383" y="32674"/>
                    <a:pt x="33393" y="32583"/>
                  </a:cubicBezTo>
                  <a:lnTo>
                    <a:pt x="33393" y="32563"/>
                  </a:lnTo>
                  <a:lnTo>
                    <a:pt x="33413" y="32563"/>
                  </a:lnTo>
                  <a:cubicBezTo>
                    <a:pt x="33453" y="32563"/>
                    <a:pt x="33493" y="32554"/>
                    <a:pt x="33542" y="32534"/>
                  </a:cubicBezTo>
                  <a:cubicBezTo>
                    <a:pt x="33613" y="32504"/>
                    <a:pt x="33673" y="32464"/>
                    <a:pt x="33733" y="32424"/>
                  </a:cubicBezTo>
                  <a:cubicBezTo>
                    <a:pt x="33762" y="32414"/>
                    <a:pt x="33793" y="32394"/>
                    <a:pt x="33813" y="32384"/>
                  </a:cubicBezTo>
                  <a:cubicBezTo>
                    <a:pt x="33853" y="32354"/>
                    <a:pt x="33893" y="32334"/>
                    <a:pt x="33933" y="32314"/>
                  </a:cubicBezTo>
                  <a:cubicBezTo>
                    <a:pt x="33982" y="32284"/>
                    <a:pt x="34032" y="32244"/>
                    <a:pt x="34082" y="32214"/>
                  </a:cubicBezTo>
                  <a:lnTo>
                    <a:pt x="34122" y="32194"/>
                  </a:lnTo>
                  <a:cubicBezTo>
                    <a:pt x="34162" y="32164"/>
                    <a:pt x="34192" y="32144"/>
                    <a:pt x="34232" y="32124"/>
                  </a:cubicBezTo>
                  <a:lnTo>
                    <a:pt x="34252" y="32104"/>
                  </a:lnTo>
                  <a:lnTo>
                    <a:pt x="34322" y="32064"/>
                  </a:lnTo>
                  <a:lnTo>
                    <a:pt x="34352" y="32044"/>
                  </a:lnTo>
                  <a:lnTo>
                    <a:pt x="34362" y="32034"/>
                  </a:lnTo>
                  <a:cubicBezTo>
                    <a:pt x="34412" y="32004"/>
                    <a:pt x="34462" y="31974"/>
                    <a:pt x="34512" y="31934"/>
                  </a:cubicBezTo>
                  <a:cubicBezTo>
                    <a:pt x="34542" y="31904"/>
                    <a:pt x="34582" y="31884"/>
                    <a:pt x="34612" y="31854"/>
                  </a:cubicBezTo>
                  <a:lnTo>
                    <a:pt x="34732" y="31764"/>
                  </a:lnTo>
                  <a:cubicBezTo>
                    <a:pt x="34752" y="31755"/>
                    <a:pt x="34772" y="31735"/>
                    <a:pt x="34792" y="31724"/>
                  </a:cubicBezTo>
                  <a:lnTo>
                    <a:pt x="34801" y="31715"/>
                  </a:lnTo>
                  <a:lnTo>
                    <a:pt x="34812" y="31704"/>
                  </a:lnTo>
                  <a:close/>
                  <a:moveTo>
                    <a:pt x="31704" y="31824"/>
                  </a:moveTo>
                  <a:lnTo>
                    <a:pt x="31724" y="31844"/>
                  </a:lnTo>
                  <a:cubicBezTo>
                    <a:pt x="31734" y="31854"/>
                    <a:pt x="31744" y="31854"/>
                    <a:pt x="31754" y="31864"/>
                  </a:cubicBezTo>
                  <a:cubicBezTo>
                    <a:pt x="31784" y="31884"/>
                    <a:pt x="31814" y="31894"/>
                    <a:pt x="31844" y="31914"/>
                  </a:cubicBezTo>
                  <a:cubicBezTo>
                    <a:pt x="31914" y="31944"/>
                    <a:pt x="31984" y="31974"/>
                    <a:pt x="32054" y="32014"/>
                  </a:cubicBezTo>
                  <a:cubicBezTo>
                    <a:pt x="32074" y="32024"/>
                    <a:pt x="32084" y="32034"/>
                    <a:pt x="32104" y="32044"/>
                  </a:cubicBezTo>
                  <a:cubicBezTo>
                    <a:pt x="32124" y="32054"/>
                    <a:pt x="32134" y="32064"/>
                    <a:pt x="32154" y="32074"/>
                  </a:cubicBezTo>
                  <a:cubicBezTo>
                    <a:pt x="32184" y="32094"/>
                    <a:pt x="32224" y="32114"/>
                    <a:pt x="32254" y="32124"/>
                  </a:cubicBezTo>
                  <a:cubicBezTo>
                    <a:pt x="32304" y="32154"/>
                    <a:pt x="32363" y="32174"/>
                    <a:pt x="32403" y="32184"/>
                  </a:cubicBezTo>
                  <a:lnTo>
                    <a:pt x="32423" y="32194"/>
                  </a:lnTo>
                  <a:cubicBezTo>
                    <a:pt x="32443" y="32194"/>
                    <a:pt x="32463" y="32204"/>
                    <a:pt x="32474" y="32214"/>
                  </a:cubicBezTo>
                  <a:cubicBezTo>
                    <a:pt x="32494" y="32214"/>
                    <a:pt x="32514" y="32224"/>
                    <a:pt x="32534" y="32234"/>
                  </a:cubicBezTo>
                  <a:cubicBezTo>
                    <a:pt x="32554" y="32244"/>
                    <a:pt x="32574" y="32254"/>
                    <a:pt x="32603" y="32264"/>
                  </a:cubicBezTo>
                  <a:cubicBezTo>
                    <a:pt x="32634" y="32284"/>
                    <a:pt x="32674" y="32294"/>
                    <a:pt x="32703" y="32314"/>
                  </a:cubicBezTo>
                  <a:cubicBezTo>
                    <a:pt x="32723" y="32324"/>
                    <a:pt x="32743" y="32324"/>
                    <a:pt x="32774" y="32334"/>
                  </a:cubicBezTo>
                  <a:lnTo>
                    <a:pt x="32783" y="32334"/>
                  </a:lnTo>
                  <a:cubicBezTo>
                    <a:pt x="32803" y="32344"/>
                    <a:pt x="32833" y="32354"/>
                    <a:pt x="32863" y="32364"/>
                  </a:cubicBezTo>
                  <a:cubicBezTo>
                    <a:pt x="32893" y="32384"/>
                    <a:pt x="32923" y="32394"/>
                    <a:pt x="32953" y="32414"/>
                  </a:cubicBezTo>
                  <a:cubicBezTo>
                    <a:pt x="32993" y="32434"/>
                    <a:pt x="33023" y="32454"/>
                    <a:pt x="33073" y="32464"/>
                  </a:cubicBezTo>
                  <a:cubicBezTo>
                    <a:pt x="33093" y="32474"/>
                    <a:pt x="33123" y="32484"/>
                    <a:pt x="33143" y="32494"/>
                  </a:cubicBezTo>
                  <a:lnTo>
                    <a:pt x="33153" y="32494"/>
                  </a:lnTo>
                  <a:lnTo>
                    <a:pt x="33173" y="32504"/>
                  </a:lnTo>
                  <a:cubicBezTo>
                    <a:pt x="33193" y="32514"/>
                    <a:pt x="33213" y="32524"/>
                    <a:pt x="33233" y="32524"/>
                  </a:cubicBezTo>
                  <a:cubicBezTo>
                    <a:pt x="33213" y="32623"/>
                    <a:pt x="33213" y="32714"/>
                    <a:pt x="33203" y="32803"/>
                  </a:cubicBezTo>
                  <a:lnTo>
                    <a:pt x="33203" y="33063"/>
                  </a:lnTo>
                  <a:cubicBezTo>
                    <a:pt x="33193" y="33163"/>
                    <a:pt x="33193" y="33253"/>
                    <a:pt x="33193" y="33333"/>
                  </a:cubicBezTo>
                  <a:cubicBezTo>
                    <a:pt x="33183" y="33373"/>
                    <a:pt x="33183" y="33413"/>
                    <a:pt x="33183" y="33443"/>
                  </a:cubicBezTo>
                  <a:lnTo>
                    <a:pt x="33183" y="33493"/>
                  </a:lnTo>
                  <a:lnTo>
                    <a:pt x="33183" y="33503"/>
                  </a:lnTo>
                  <a:lnTo>
                    <a:pt x="33173" y="33513"/>
                  </a:lnTo>
                  <a:cubicBezTo>
                    <a:pt x="33153" y="33513"/>
                    <a:pt x="33143" y="33523"/>
                    <a:pt x="33123" y="33523"/>
                  </a:cubicBezTo>
                  <a:lnTo>
                    <a:pt x="33103" y="33523"/>
                  </a:lnTo>
                  <a:cubicBezTo>
                    <a:pt x="33063" y="33513"/>
                    <a:pt x="33033" y="33503"/>
                    <a:pt x="33003" y="33493"/>
                  </a:cubicBezTo>
                  <a:cubicBezTo>
                    <a:pt x="32973" y="33483"/>
                    <a:pt x="32953" y="33463"/>
                    <a:pt x="32923" y="33453"/>
                  </a:cubicBezTo>
                  <a:lnTo>
                    <a:pt x="32913" y="33443"/>
                  </a:lnTo>
                  <a:lnTo>
                    <a:pt x="32903" y="33443"/>
                  </a:lnTo>
                  <a:lnTo>
                    <a:pt x="32883" y="33423"/>
                  </a:lnTo>
                  <a:cubicBezTo>
                    <a:pt x="32833" y="33393"/>
                    <a:pt x="32774" y="33373"/>
                    <a:pt x="32743" y="33353"/>
                  </a:cubicBezTo>
                  <a:lnTo>
                    <a:pt x="32683" y="33323"/>
                  </a:lnTo>
                  <a:cubicBezTo>
                    <a:pt x="32663" y="33313"/>
                    <a:pt x="32634" y="33303"/>
                    <a:pt x="32603" y="33283"/>
                  </a:cubicBezTo>
                  <a:cubicBezTo>
                    <a:pt x="32554" y="33263"/>
                    <a:pt x="32494" y="33243"/>
                    <a:pt x="32443" y="33223"/>
                  </a:cubicBezTo>
                  <a:cubicBezTo>
                    <a:pt x="32383" y="33193"/>
                    <a:pt x="32334" y="33163"/>
                    <a:pt x="32264" y="33123"/>
                  </a:cubicBezTo>
                  <a:cubicBezTo>
                    <a:pt x="32244" y="33103"/>
                    <a:pt x="32224" y="33093"/>
                    <a:pt x="32204" y="33083"/>
                  </a:cubicBezTo>
                  <a:lnTo>
                    <a:pt x="32194" y="33073"/>
                  </a:lnTo>
                  <a:cubicBezTo>
                    <a:pt x="32154" y="33053"/>
                    <a:pt x="32124" y="33043"/>
                    <a:pt x="32104" y="33023"/>
                  </a:cubicBezTo>
                  <a:lnTo>
                    <a:pt x="32074" y="32994"/>
                  </a:lnTo>
                  <a:cubicBezTo>
                    <a:pt x="32064" y="32983"/>
                    <a:pt x="32064" y="32974"/>
                    <a:pt x="32054" y="32963"/>
                  </a:cubicBezTo>
                  <a:cubicBezTo>
                    <a:pt x="32054" y="32943"/>
                    <a:pt x="32044" y="32923"/>
                    <a:pt x="32034" y="32903"/>
                  </a:cubicBezTo>
                  <a:lnTo>
                    <a:pt x="32034" y="32894"/>
                  </a:lnTo>
                  <a:lnTo>
                    <a:pt x="32034" y="32883"/>
                  </a:lnTo>
                  <a:cubicBezTo>
                    <a:pt x="32024" y="32874"/>
                    <a:pt x="32024" y="32854"/>
                    <a:pt x="32014" y="32834"/>
                  </a:cubicBezTo>
                  <a:cubicBezTo>
                    <a:pt x="32004" y="32803"/>
                    <a:pt x="32004" y="32783"/>
                    <a:pt x="31984" y="32743"/>
                  </a:cubicBezTo>
                  <a:lnTo>
                    <a:pt x="31964" y="32694"/>
                  </a:lnTo>
                  <a:cubicBezTo>
                    <a:pt x="31954" y="32654"/>
                    <a:pt x="31934" y="32603"/>
                    <a:pt x="31924" y="32554"/>
                  </a:cubicBezTo>
                  <a:lnTo>
                    <a:pt x="31914" y="32543"/>
                  </a:lnTo>
                  <a:cubicBezTo>
                    <a:pt x="31904" y="32494"/>
                    <a:pt x="31884" y="32444"/>
                    <a:pt x="31874" y="32394"/>
                  </a:cubicBezTo>
                  <a:lnTo>
                    <a:pt x="31844" y="32334"/>
                  </a:lnTo>
                  <a:lnTo>
                    <a:pt x="31844" y="32324"/>
                  </a:lnTo>
                  <a:lnTo>
                    <a:pt x="31834" y="32314"/>
                  </a:lnTo>
                  <a:lnTo>
                    <a:pt x="31834" y="32304"/>
                  </a:lnTo>
                  <a:cubicBezTo>
                    <a:pt x="31824" y="32284"/>
                    <a:pt x="31824" y="32264"/>
                    <a:pt x="31814" y="32244"/>
                  </a:cubicBezTo>
                  <a:cubicBezTo>
                    <a:pt x="31794" y="32194"/>
                    <a:pt x="31774" y="32144"/>
                    <a:pt x="31764" y="32094"/>
                  </a:cubicBezTo>
                  <a:cubicBezTo>
                    <a:pt x="31734" y="31994"/>
                    <a:pt x="31714" y="31904"/>
                    <a:pt x="31704" y="31824"/>
                  </a:cubicBezTo>
                  <a:close/>
                  <a:moveTo>
                    <a:pt x="29216" y="32723"/>
                  </a:moveTo>
                  <a:cubicBezTo>
                    <a:pt x="29226" y="32754"/>
                    <a:pt x="29236" y="32783"/>
                    <a:pt x="29256" y="32814"/>
                  </a:cubicBezTo>
                  <a:cubicBezTo>
                    <a:pt x="29266" y="32834"/>
                    <a:pt x="29286" y="32854"/>
                    <a:pt x="29306" y="32863"/>
                  </a:cubicBezTo>
                  <a:lnTo>
                    <a:pt x="29336" y="32894"/>
                  </a:lnTo>
                  <a:cubicBezTo>
                    <a:pt x="29376" y="32934"/>
                    <a:pt x="29416" y="32963"/>
                    <a:pt x="29446" y="32994"/>
                  </a:cubicBezTo>
                  <a:lnTo>
                    <a:pt x="29466" y="33014"/>
                  </a:lnTo>
                  <a:lnTo>
                    <a:pt x="29476" y="33023"/>
                  </a:lnTo>
                  <a:lnTo>
                    <a:pt x="29496" y="33043"/>
                  </a:lnTo>
                  <a:cubicBezTo>
                    <a:pt x="29516" y="33063"/>
                    <a:pt x="29536" y="33083"/>
                    <a:pt x="29556" y="33093"/>
                  </a:cubicBezTo>
                  <a:cubicBezTo>
                    <a:pt x="29576" y="33113"/>
                    <a:pt x="29606" y="33123"/>
                    <a:pt x="29626" y="33143"/>
                  </a:cubicBezTo>
                  <a:lnTo>
                    <a:pt x="29686" y="33173"/>
                  </a:lnTo>
                  <a:lnTo>
                    <a:pt x="29736" y="33203"/>
                  </a:lnTo>
                  <a:lnTo>
                    <a:pt x="29746" y="33203"/>
                  </a:lnTo>
                  <a:lnTo>
                    <a:pt x="29756" y="33213"/>
                  </a:lnTo>
                  <a:cubicBezTo>
                    <a:pt x="29786" y="33223"/>
                    <a:pt x="29806" y="33233"/>
                    <a:pt x="29826" y="33243"/>
                  </a:cubicBezTo>
                  <a:cubicBezTo>
                    <a:pt x="29876" y="33263"/>
                    <a:pt x="29925" y="33283"/>
                    <a:pt x="29976" y="33293"/>
                  </a:cubicBezTo>
                  <a:cubicBezTo>
                    <a:pt x="29996" y="33303"/>
                    <a:pt x="30025" y="33303"/>
                    <a:pt x="30056" y="33313"/>
                  </a:cubicBezTo>
                  <a:lnTo>
                    <a:pt x="30136" y="33313"/>
                  </a:lnTo>
                  <a:cubicBezTo>
                    <a:pt x="30145" y="33323"/>
                    <a:pt x="30165" y="33323"/>
                    <a:pt x="30176" y="33323"/>
                  </a:cubicBezTo>
                  <a:cubicBezTo>
                    <a:pt x="30205" y="33323"/>
                    <a:pt x="30245" y="33313"/>
                    <a:pt x="30276" y="33313"/>
                  </a:cubicBezTo>
                  <a:lnTo>
                    <a:pt x="30305" y="33313"/>
                  </a:lnTo>
                  <a:cubicBezTo>
                    <a:pt x="30345" y="33303"/>
                    <a:pt x="30395" y="33303"/>
                    <a:pt x="30445" y="33293"/>
                  </a:cubicBezTo>
                  <a:cubicBezTo>
                    <a:pt x="30475" y="33293"/>
                    <a:pt x="30505" y="33283"/>
                    <a:pt x="30535" y="33273"/>
                  </a:cubicBezTo>
                  <a:lnTo>
                    <a:pt x="30555" y="33273"/>
                  </a:lnTo>
                  <a:lnTo>
                    <a:pt x="30585" y="33263"/>
                  </a:lnTo>
                  <a:lnTo>
                    <a:pt x="30595" y="33263"/>
                  </a:lnTo>
                  <a:lnTo>
                    <a:pt x="30615" y="33253"/>
                  </a:lnTo>
                  <a:lnTo>
                    <a:pt x="30645" y="33253"/>
                  </a:lnTo>
                  <a:cubicBezTo>
                    <a:pt x="30675" y="33243"/>
                    <a:pt x="30705" y="33233"/>
                    <a:pt x="30725" y="33223"/>
                  </a:cubicBezTo>
                  <a:cubicBezTo>
                    <a:pt x="30745" y="33213"/>
                    <a:pt x="30765" y="33203"/>
                    <a:pt x="30785" y="33183"/>
                  </a:cubicBezTo>
                  <a:cubicBezTo>
                    <a:pt x="30795" y="33183"/>
                    <a:pt x="30805" y="33173"/>
                    <a:pt x="30815" y="33163"/>
                  </a:cubicBezTo>
                  <a:lnTo>
                    <a:pt x="30815" y="33153"/>
                  </a:lnTo>
                  <a:cubicBezTo>
                    <a:pt x="30835" y="33133"/>
                    <a:pt x="30855" y="33113"/>
                    <a:pt x="30865" y="33093"/>
                  </a:cubicBezTo>
                  <a:lnTo>
                    <a:pt x="30885" y="33083"/>
                  </a:lnTo>
                  <a:cubicBezTo>
                    <a:pt x="30905" y="33053"/>
                    <a:pt x="30915" y="33043"/>
                    <a:pt x="30935" y="33023"/>
                  </a:cubicBezTo>
                  <a:cubicBezTo>
                    <a:pt x="30945" y="33003"/>
                    <a:pt x="30965" y="32983"/>
                    <a:pt x="30985" y="32954"/>
                  </a:cubicBezTo>
                  <a:lnTo>
                    <a:pt x="30985" y="32974"/>
                  </a:lnTo>
                  <a:cubicBezTo>
                    <a:pt x="30985" y="33014"/>
                    <a:pt x="30995" y="33053"/>
                    <a:pt x="30995" y="33083"/>
                  </a:cubicBezTo>
                  <a:cubicBezTo>
                    <a:pt x="31005" y="33113"/>
                    <a:pt x="31005" y="33143"/>
                    <a:pt x="31005" y="33173"/>
                  </a:cubicBezTo>
                  <a:cubicBezTo>
                    <a:pt x="30995" y="33193"/>
                    <a:pt x="30995" y="33213"/>
                    <a:pt x="30985" y="33233"/>
                  </a:cubicBezTo>
                  <a:lnTo>
                    <a:pt x="30955" y="33293"/>
                  </a:lnTo>
                  <a:lnTo>
                    <a:pt x="30885" y="33363"/>
                  </a:lnTo>
                  <a:lnTo>
                    <a:pt x="30875" y="33383"/>
                  </a:lnTo>
                  <a:cubicBezTo>
                    <a:pt x="30865" y="33393"/>
                    <a:pt x="30855" y="33413"/>
                    <a:pt x="30835" y="33423"/>
                  </a:cubicBezTo>
                  <a:lnTo>
                    <a:pt x="30825" y="33433"/>
                  </a:lnTo>
                  <a:cubicBezTo>
                    <a:pt x="30795" y="33473"/>
                    <a:pt x="30765" y="33513"/>
                    <a:pt x="30725" y="33553"/>
                  </a:cubicBezTo>
                  <a:cubicBezTo>
                    <a:pt x="30695" y="33563"/>
                    <a:pt x="30675" y="33583"/>
                    <a:pt x="30645" y="33593"/>
                  </a:cubicBezTo>
                  <a:lnTo>
                    <a:pt x="30555" y="33623"/>
                  </a:lnTo>
                  <a:cubicBezTo>
                    <a:pt x="30525" y="33623"/>
                    <a:pt x="30505" y="33633"/>
                    <a:pt x="30475" y="33633"/>
                  </a:cubicBezTo>
                  <a:lnTo>
                    <a:pt x="30465" y="33633"/>
                  </a:lnTo>
                  <a:cubicBezTo>
                    <a:pt x="30425" y="33643"/>
                    <a:pt x="30376" y="33653"/>
                    <a:pt x="30325" y="33653"/>
                  </a:cubicBezTo>
                  <a:lnTo>
                    <a:pt x="30296" y="33663"/>
                  </a:lnTo>
                  <a:lnTo>
                    <a:pt x="30285" y="33663"/>
                  </a:lnTo>
                  <a:lnTo>
                    <a:pt x="30276" y="33673"/>
                  </a:lnTo>
                  <a:lnTo>
                    <a:pt x="30256" y="33673"/>
                  </a:lnTo>
                  <a:cubicBezTo>
                    <a:pt x="30236" y="33673"/>
                    <a:pt x="30225" y="33673"/>
                    <a:pt x="30205" y="33683"/>
                  </a:cubicBezTo>
                  <a:cubicBezTo>
                    <a:pt x="30165" y="33683"/>
                    <a:pt x="30116" y="33693"/>
                    <a:pt x="30056" y="33693"/>
                  </a:cubicBezTo>
                  <a:cubicBezTo>
                    <a:pt x="30005" y="33693"/>
                    <a:pt x="29956" y="33683"/>
                    <a:pt x="29905" y="33683"/>
                  </a:cubicBezTo>
                  <a:cubicBezTo>
                    <a:pt x="29866" y="33673"/>
                    <a:pt x="29816" y="33663"/>
                    <a:pt x="29776" y="33653"/>
                  </a:cubicBezTo>
                  <a:lnTo>
                    <a:pt x="29756" y="33653"/>
                  </a:lnTo>
                  <a:lnTo>
                    <a:pt x="29736" y="33643"/>
                  </a:lnTo>
                  <a:cubicBezTo>
                    <a:pt x="29656" y="33633"/>
                    <a:pt x="29596" y="33613"/>
                    <a:pt x="29536" y="33593"/>
                  </a:cubicBezTo>
                  <a:cubicBezTo>
                    <a:pt x="29476" y="33563"/>
                    <a:pt x="29436" y="33543"/>
                    <a:pt x="29396" y="33513"/>
                  </a:cubicBezTo>
                  <a:lnTo>
                    <a:pt x="29336" y="33453"/>
                  </a:lnTo>
                  <a:cubicBezTo>
                    <a:pt x="29316" y="33423"/>
                    <a:pt x="29306" y="33403"/>
                    <a:pt x="29296" y="33383"/>
                  </a:cubicBezTo>
                  <a:cubicBezTo>
                    <a:pt x="29276" y="33343"/>
                    <a:pt x="29266" y="33303"/>
                    <a:pt x="29266" y="33253"/>
                  </a:cubicBezTo>
                  <a:lnTo>
                    <a:pt x="29256" y="33223"/>
                  </a:lnTo>
                  <a:cubicBezTo>
                    <a:pt x="29246" y="33193"/>
                    <a:pt x="29246" y="33173"/>
                    <a:pt x="29236" y="33153"/>
                  </a:cubicBezTo>
                  <a:lnTo>
                    <a:pt x="29236" y="33143"/>
                  </a:lnTo>
                  <a:cubicBezTo>
                    <a:pt x="29236" y="33123"/>
                    <a:pt x="29226" y="33083"/>
                    <a:pt x="29216" y="33043"/>
                  </a:cubicBezTo>
                  <a:cubicBezTo>
                    <a:pt x="29216" y="33003"/>
                    <a:pt x="29206" y="32963"/>
                    <a:pt x="29206" y="32903"/>
                  </a:cubicBezTo>
                  <a:lnTo>
                    <a:pt x="29206" y="32894"/>
                  </a:lnTo>
                  <a:cubicBezTo>
                    <a:pt x="29206" y="32843"/>
                    <a:pt x="29206" y="32794"/>
                    <a:pt x="29216" y="32743"/>
                  </a:cubicBezTo>
                  <a:lnTo>
                    <a:pt x="29216" y="32723"/>
                  </a:lnTo>
                  <a:close/>
                  <a:moveTo>
                    <a:pt x="25409" y="29166"/>
                  </a:moveTo>
                  <a:lnTo>
                    <a:pt x="25409" y="29206"/>
                  </a:lnTo>
                  <a:lnTo>
                    <a:pt x="25409" y="29257"/>
                  </a:lnTo>
                  <a:lnTo>
                    <a:pt x="25400" y="29306"/>
                  </a:lnTo>
                  <a:cubicBezTo>
                    <a:pt x="25400" y="29496"/>
                    <a:pt x="25389" y="29696"/>
                    <a:pt x="25380" y="29886"/>
                  </a:cubicBezTo>
                  <a:cubicBezTo>
                    <a:pt x="25380" y="29956"/>
                    <a:pt x="25380" y="30026"/>
                    <a:pt x="25369" y="30096"/>
                  </a:cubicBezTo>
                  <a:lnTo>
                    <a:pt x="25369" y="30145"/>
                  </a:lnTo>
                  <a:lnTo>
                    <a:pt x="25369" y="30216"/>
                  </a:lnTo>
                  <a:lnTo>
                    <a:pt x="25369" y="30256"/>
                  </a:lnTo>
                  <a:lnTo>
                    <a:pt x="25360" y="30325"/>
                  </a:lnTo>
                  <a:lnTo>
                    <a:pt x="25360" y="30445"/>
                  </a:lnTo>
                  <a:cubicBezTo>
                    <a:pt x="25349" y="30545"/>
                    <a:pt x="25349" y="30645"/>
                    <a:pt x="25349" y="30745"/>
                  </a:cubicBezTo>
                  <a:cubicBezTo>
                    <a:pt x="25340" y="30785"/>
                    <a:pt x="25340" y="30825"/>
                    <a:pt x="25340" y="30865"/>
                  </a:cubicBezTo>
                  <a:lnTo>
                    <a:pt x="25340" y="30905"/>
                  </a:lnTo>
                  <a:cubicBezTo>
                    <a:pt x="25340" y="30945"/>
                    <a:pt x="25329" y="30975"/>
                    <a:pt x="25329" y="31015"/>
                  </a:cubicBezTo>
                  <a:cubicBezTo>
                    <a:pt x="25320" y="31185"/>
                    <a:pt x="25320" y="31375"/>
                    <a:pt x="25320" y="31584"/>
                  </a:cubicBezTo>
                  <a:cubicBezTo>
                    <a:pt x="25309" y="31695"/>
                    <a:pt x="25309" y="31804"/>
                    <a:pt x="25309" y="31924"/>
                  </a:cubicBezTo>
                  <a:lnTo>
                    <a:pt x="25309" y="32164"/>
                  </a:lnTo>
                  <a:lnTo>
                    <a:pt x="25309" y="32214"/>
                  </a:lnTo>
                  <a:lnTo>
                    <a:pt x="25309" y="32224"/>
                  </a:lnTo>
                  <a:lnTo>
                    <a:pt x="25309" y="32234"/>
                  </a:lnTo>
                  <a:lnTo>
                    <a:pt x="25309" y="32254"/>
                  </a:lnTo>
                  <a:lnTo>
                    <a:pt x="25309" y="32264"/>
                  </a:lnTo>
                  <a:lnTo>
                    <a:pt x="25309" y="32284"/>
                  </a:lnTo>
                  <a:lnTo>
                    <a:pt x="25309" y="32434"/>
                  </a:lnTo>
                  <a:cubicBezTo>
                    <a:pt x="25309" y="32504"/>
                    <a:pt x="25309" y="32563"/>
                    <a:pt x="25320" y="32634"/>
                  </a:cubicBezTo>
                  <a:lnTo>
                    <a:pt x="25320" y="32643"/>
                  </a:lnTo>
                  <a:lnTo>
                    <a:pt x="25320" y="32703"/>
                  </a:lnTo>
                  <a:cubicBezTo>
                    <a:pt x="25320" y="32754"/>
                    <a:pt x="25329" y="32803"/>
                    <a:pt x="25329" y="32854"/>
                  </a:cubicBezTo>
                  <a:lnTo>
                    <a:pt x="25329" y="32974"/>
                  </a:lnTo>
                  <a:lnTo>
                    <a:pt x="25340" y="33023"/>
                  </a:lnTo>
                  <a:lnTo>
                    <a:pt x="25340" y="33103"/>
                  </a:lnTo>
                  <a:lnTo>
                    <a:pt x="25340" y="33113"/>
                  </a:lnTo>
                  <a:lnTo>
                    <a:pt x="25340" y="33133"/>
                  </a:lnTo>
                  <a:cubicBezTo>
                    <a:pt x="25340" y="33173"/>
                    <a:pt x="25349" y="33203"/>
                    <a:pt x="25360" y="33233"/>
                  </a:cubicBezTo>
                  <a:lnTo>
                    <a:pt x="25340" y="33243"/>
                  </a:lnTo>
                  <a:lnTo>
                    <a:pt x="25300" y="33273"/>
                  </a:lnTo>
                  <a:cubicBezTo>
                    <a:pt x="25209" y="33343"/>
                    <a:pt x="25120" y="33403"/>
                    <a:pt x="25040" y="33453"/>
                  </a:cubicBezTo>
                  <a:cubicBezTo>
                    <a:pt x="24990" y="33483"/>
                    <a:pt x="24950" y="33523"/>
                    <a:pt x="24910" y="33553"/>
                  </a:cubicBezTo>
                  <a:lnTo>
                    <a:pt x="24900" y="33563"/>
                  </a:lnTo>
                  <a:lnTo>
                    <a:pt x="24890" y="33563"/>
                  </a:lnTo>
                  <a:lnTo>
                    <a:pt x="24880" y="33573"/>
                  </a:lnTo>
                  <a:cubicBezTo>
                    <a:pt x="24850" y="33603"/>
                    <a:pt x="24820" y="33623"/>
                    <a:pt x="24790" y="33643"/>
                  </a:cubicBezTo>
                  <a:cubicBezTo>
                    <a:pt x="24750" y="33673"/>
                    <a:pt x="24710" y="33693"/>
                    <a:pt x="24660" y="33723"/>
                  </a:cubicBezTo>
                  <a:lnTo>
                    <a:pt x="24650" y="33733"/>
                  </a:lnTo>
                  <a:cubicBezTo>
                    <a:pt x="24630" y="33743"/>
                    <a:pt x="24620" y="33753"/>
                    <a:pt x="24600" y="33762"/>
                  </a:cubicBezTo>
                  <a:lnTo>
                    <a:pt x="24600" y="33603"/>
                  </a:lnTo>
                  <a:lnTo>
                    <a:pt x="24600" y="33563"/>
                  </a:lnTo>
                  <a:cubicBezTo>
                    <a:pt x="24590" y="33453"/>
                    <a:pt x="24590" y="33343"/>
                    <a:pt x="24590" y="33233"/>
                  </a:cubicBezTo>
                  <a:lnTo>
                    <a:pt x="24590" y="33163"/>
                  </a:lnTo>
                  <a:cubicBezTo>
                    <a:pt x="24580" y="33043"/>
                    <a:pt x="24580" y="32954"/>
                    <a:pt x="24580" y="32863"/>
                  </a:cubicBezTo>
                  <a:lnTo>
                    <a:pt x="24580" y="32474"/>
                  </a:lnTo>
                  <a:lnTo>
                    <a:pt x="24580" y="32024"/>
                  </a:lnTo>
                  <a:cubicBezTo>
                    <a:pt x="24580" y="31914"/>
                    <a:pt x="24580" y="31804"/>
                    <a:pt x="24570" y="31695"/>
                  </a:cubicBezTo>
                  <a:cubicBezTo>
                    <a:pt x="24570" y="31535"/>
                    <a:pt x="24570" y="31375"/>
                    <a:pt x="24560" y="31185"/>
                  </a:cubicBezTo>
                  <a:lnTo>
                    <a:pt x="24560" y="31145"/>
                  </a:lnTo>
                  <a:lnTo>
                    <a:pt x="24560" y="31115"/>
                  </a:lnTo>
                  <a:lnTo>
                    <a:pt x="24560" y="31085"/>
                  </a:lnTo>
                  <a:lnTo>
                    <a:pt x="24560" y="31055"/>
                  </a:lnTo>
                  <a:cubicBezTo>
                    <a:pt x="24550" y="30995"/>
                    <a:pt x="24550" y="30945"/>
                    <a:pt x="24550" y="30895"/>
                  </a:cubicBezTo>
                  <a:cubicBezTo>
                    <a:pt x="24550" y="30815"/>
                    <a:pt x="24550" y="30735"/>
                    <a:pt x="24540" y="30665"/>
                  </a:cubicBezTo>
                  <a:lnTo>
                    <a:pt x="24540" y="30496"/>
                  </a:lnTo>
                  <a:cubicBezTo>
                    <a:pt x="24530" y="30445"/>
                    <a:pt x="24530" y="30405"/>
                    <a:pt x="24530" y="30356"/>
                  </a:cubicBezTo>
                  <a:lnTo>
                    <a:pt x="24530" y="30336"/>
                  </a:lnTo>
                  <a:lnTo>
                    <a:pt x="24530" y="30325"/>
                  </a:lnTo>
                  <a:lnTo>
                    <a:pt x="24530" y="30316"/>
                  </a:lnTo>
                  <a:cubicBezTo>
                    <a:pt x="24530" y="30245"/>
                    <a:pt x="24530" y="30165"/>
                    <a:pt x="24520" y="30086"/>
                  </a:cubicBezTo>
                  <a:cubicBezTo>
                    <a:pt x="24520" y="29946"/>
                    <a:pt x="24510" y="29806"/>
                    <a:pt x="24510" y="29686"/>
                  </a:cubicBezTo>
                  <a:cubicBezTo>
                    <a:pt x="24510" y="29626"/>
                    <a:pt x="24510" y="29576"/>
                    <a:pt x="24520" y="29516"/>
                  </a:cubicBezTo>
                  <a:lnTo>
                    <a:pt x="24600" y="29476"/>
                  </a:lnTo>
                  <a:lnTo>
                    <a:pt x="24620" y="29466"/>
                  </a:lnTo>
                  <a:lnTo>
                    <a:pt x="24640" y="29466"/>
                  </a:lnTo>
                  <a:lnTo>
                    <a:pt x="24650" y="29456"/>
                  </a:lnTo>
                  <a:lnTo>
                    <a:pt x="24660" y="29446"/>
                  </a:lnTo>
                  <a:cubicBezTo>
                    <a:pt x="24690" y="29436"/>
                    <a:pt x="24710" y="29426"/>
                    <a:pt x="24730" y="29416"/>
                  </a:cubicBezTo>
                  <a:cubicBezTo>
                    <a:pt x="24750" y="29406"/>
                    <a:pt x="24770" y="29406"/>
                    <a:pt x="24790" y="29396"/>
                  </a:cubicBezTo>
                  <a:lnTo>
                    <a:pt x="24800" y="29386"/>
                  </a:lnTo>
                  <a:lnTo>
                    <a:pt x="24810" y="29386"/>
                  </a:lnTo>
                  <a:cubicBezTo>
                    <a:pt x="24830" y="29377"/>
                    <a:pt x="24850" y="29377"/>
                    <a:pt x="24870" y="29366"/>
                  </a:cubicBezTo>
                  <a:cubicBezTo>
                    <a:pt x="24900" y="29357"/>
                    <a:pt x="24930" y="29337"/>
                    <a:pt x="24960" y="29326"/>
                  </a:cubicBezTo>
                  <a:lnTo>
                    <a:pt x="24970" y="29317"/>
                  </a:lnTo>
                  <a:lnTo>
                    <a:pt x="25010" y="29306"/>
                  </a:lnTo>
                  <a:cubicBezTo>
                    <a:pt x="25030" y="29297"/>
                    <a:pt x="25050" y="29286"/>
                    <a:pt x="25069" y="29286"/>
                  </a:cubicBezTo>
                  <a:lnTo>
                    <a:pt x="25069" y="29277"/>
                  </a:lnTo>
                  <a:cubicBezTo>
                    <a:pt x="25089" y="29277"/>
                    <a:pt x="25109" y="29266"/>
                    <a:pt x="25129" y="29266"/>
                  </a:cubicBezTo>
                  <a:cubicBezTo>
                    <a:pt x="25140" y="29257"/>
                    <a:pt x="25160" y="29246"/>
                    <a:pt x="25169" y="29246"/>
                  </a:cubicBezTo>
                  <a:cubicBezTo>
                    <a:pt x="25200" y="29237"/>
                    <a:pt x="25220" y="29226"/>
                    <a:pt x="25240" y="29217"/>
                  </a:cubicBezTo>
                  <a:cubicBezTo>
                    <a:pt x="25280" y="29206"/>
                    <a:pt x="25320" y="29186"/>
                    <a:pt x="25360" y="29177"/>
                  </a:cubicBezTo>
                  <a:lnTo>
                    <a:pt x="25369" y="29177"/>
                  </a:lnTo>
                  <a:cubicBezTo>
                    <a:pt x="25380" y="29166"/>
                    <a:pt x="25400" y="29166"/>
                    <a:pt x="25409" y="29166"/>
                  </a:cubicBezTo>
                  <a:close/>
                  <a:moveTo>
                    <a:pt x="31235" y="33163"/>
                  </a:moveTo>
                  <a:cubicBezTo>
                    <a:pt x="31244" y="33183"/>
                    <a:pt x="31275" y="33193"/>
                    <a:pt x="31295" y="33203"/>
                  </a:cubicBezTo>
                  <a:cubicBezTo>
                    <a:pt x="31315" y="33203"/>
                    <a:pt x="31324" y="33213"/>
                    <a:pt x="31344" y="33213"/>
                  </a:cubicBezTo>
                  <a:cubicBezTo>
                    <a:pt x="31355" y="33223"/>
                    <a:pt x="31364" y="33223"/>
                    <a:pt x="31375" y="33223"/>
                  </a:cubicBezTo>
                  <a:cubicBezTo>
                    <a:pt x="31375" y="33233"/>
                    <a:pt x="31384" y="33233"/>
                    <a:pt x="31384" y="33233"/>
                  </a:cubicBezTo>
                  <a:lnTo>
                    <a:pt x="31384" y="33243"/>
                  </a:lnTo>
                  <a:cubicBezTo>
                    <a:pt x="31395" y="33263"/>
                    <a:pt x="31395" y="33293"/>
                    <a:pt x="31384" y="33333"/>
                  </a:cubicBezTo>
                  <a:lnTo>
                    <a:pt x="31384" y="33343"/>
                  </a:lnTo>
                  <a:cubicBezTo>
                    <a:pt x="31364" y="33363"/>
                    <a:pt x="31344" y="33393"/>
                    <a:pt x="31324" y="33413"/>
                  </a:cubicBezTo>
                  <a:cubicBezTo>
                    <a:pt x="31315" y="33423"/>
                    <a:pt x="31315" y="33433"/>
                    <a:pt x="31304" y="33433"/>
                  </a:cubicBezTo>
                  <a:cubicBezTo>
                    <a:pt x="31295" y="33463"/>
                    <a:pt x="31275" y="33483"/>
                    <a:pt x="31255" y="33503"/>
                  </a:cubicBezTo>
                  <a:lnTo>
                    <a:pt x="31244" y="33503"/>
                  </a:lnTo>
                  <a:lnTo>
                    <a:pt x="31244" y="33513"/>
                  </a:lnTo>
                  <a:lnTo>
                    <a:pt x="31224" y="33533"/>
                  </a:lnTo>
                  <a:cubicBezTo>
                    <a:pt x="31215" y="33553"/>
                    <a:pt x="31184" y="33573"/>
                    <a:pt x="31164" y="33593"/>
                  </a:cubicBezTo>
                  <a:cubicBezTo>
                    <a:pt x="31115" y="33633"/>
                    <a:pt x="31075" y="33663"/>
                    <a:pt x="31015" y="33703"/>
                  </a:cubicBezTo>
                  <a:lnTo>
                    <a:pt x="31005" y="33703"/>
                  </a:lnTo>
                  <a:lnTo>
                    <a:pt x="30995" y="33713"/>
                  </a:lnTo>
                  <a:cubicBezTo>
                    <a:pt x="30925" y="33762"/>
                    <a:pt x="30855" y="33802"/>
                    <a:pt x="30795" y="33842"/>
                  </a:cubicBezTo>
                  <a:cubicBezTo>
                    <a:pt x="30745" y="33862"/>
                    <a:pt x="30705" y="33893"/>
                    <a:pt x="30655" y="33913"/>
                  </a:cubicBezTo>
                  <a:lnTo>
                    <a:pt x="30645" y="33922"/>
                  </a:lnTo>
                  <a:lnTo>
                    <a:pt x="30595" y="33953"/>
                  </a:lnTo>
                  <a:cubicBezTo>
                    <a:pt x="30525" y="33982"/>
                    <a:pt x="30465" y="34022"/>
                    <a:pt x="30395" y="34062"/>
                  </a:cubicBezTo>
                  <a:lnTo>
                    <a:pt x="30385" y="34062"/>
                  </a:lnTo>
                  <a:lnTo>
                    <a:pt x="30236" y="34153"/>
                  </a:lnTo>
                  <a:lnTo>
                    <a:pt x="30116" y="34182"/>
                  </a:lnTo>
                  <a:lnTo>
                    <a:pt x="30105" y="34182"/>
                  </a:lnTo>
                  <a:cubicBezTo>
                    <a:pt x="30076" y="34182"/>
                    <a:pt x="30045" y="34162"/>
                    <a:pt x="30016" y="34153"/>
                  </a:cubicBezTo>
                  <a:cubicBezTo>
                    <a:pt x="30005" y="34153"/>
                    <a:pt x="29985" y="34142"/>
                    <a:pt x="29976" y="34133"/>
                  </a:cubicBezTo>
                  <a:lnTo>
                    <a:pt x="29965" y="34133"/>
                  </a:lnTo>
                  <a:lnTo>
                    <a:pt x="29956" y="34122"/>
                  </a:lnTo>
                  <a:cubicBezTo>
                    <a:pt x="29925" y="34113"/>
                    <a:pt x="29905" y="34102"/>
                    <a:pt x="29876" y="34082"/>
                  </a:cubicBezTo>
                  <a:lnTo>
                    <a:pt x="29786" y="34053"/>
                  </a:lnTo>
                  <a:cubicBezTo>
                    <a:pt x="29766" y="34042"/>
                    <a:pt x="29746" y="34042"/>
                    <a:pt x="29716" y="34033"/>
                  </a:cubicBezTo>
                  <a:lnTo>
                    <a:pt x="29706" y="34033"/>
                  </a:lnTo>
                  <a:cubicBezTo>
                    <a:pt x="29646" y="34013"/>
                    <a:pt x="29596" y="33993"/>
                    <a:pt x="29546" y="33982"/>
                  </a:cubicBezTo>
                  <a:cubicBezTo>
                    <a:pt x="29526" y="33973"/>
                    <a:pt x="29516" y="33973"/>
                    <a:pt x="29496" y="33962"/>
                  </a:cubicBezTo>
                  <a:cubicBezTo>
                    <a:pt x="29456" y="33953"/>
                    <a:pt x="29426" y="33942"/>
                    <a:pt x="29396" y="33933"/>
                  </a:cubicBezTo>
                  <a:cubicBezTo>
                    <a:pt x="29386" y="33922"/>
                    <a:pt x="29376" y="33922"/>
                    <a:pt x="29366" y="33913"/>
                  </a:cubicBezTo>
                  <a:lnTo>
                    <a:pt x="29356" y="33913"/>
                  </a:lnTo>
                  <a:cubicBezTo>
                    <a:pt x="29336" y="33902"/>
                    <a:pt x="29326" y="33893"/>
                    <a:pt x="29316" y="33893"/>
                  </a:cubicBezTo>
                  <a:cubicBezTo>
                    <a:pt x="29296" y="33882"/>
                    <a:pt x="29276" y="33873"/>
                    <a:pt x="29266" y="33873"/>
                  </a:cubicBezTo>
                  <a:lnTo>
                    <a:pt x="29256" y="33862"/>
                  </a:lnTo>
                  <a:lnTo>
                    <a:pt x="29246" y="33862"/>
                  </a:lnTo>
                  <a:lnTo>
                    <a:pt x="29216" y="33853"/>
                  </a:lnTo>
                  <a:cubicBezTo>
                    <a:pt x="29146" y="33813"/>
                    <a:pt x="29086" y="33782"/>
                    <a:pt x="29026" y="33743"/>
                  </a:cubicBezTo>
                  <a:lnTo>
                    <a:pt x="29017" y="33743"/>
                  </a:lnTo>
                  <a:cubicBezTo>
                    <a:pt x="28946" y="33693"/>
                    <a:pt x="28877" y="33663"/>
                    <a:pt x="28817" y="33633"/>
                  </a:cubicBezTo>
                  <a:cubicBezTo>
                    <a:pt x="28797" y="33623"/>
                    <a:pt x="28786" y="33613"/>
                    <a:pt x="28766" y="33613"/>
                  </a:cubicBezTo>
                  <a:lnTo>
                    <a:pt x="28757" y="33603"/>
                  </a:lnTo>
                  <a:lnTo>
                    <a:pt x="28746" y="33603"/>
                  </a:lnTo>
                  <a:lnTo>
                    <a:pt x="28737" y="33593"/>
                  </a:lnTo>
                  <a:cubicBezTo>
                    <a:pt x="28697" y="33573"/>
                    <a:pt x="28647" y="33553"/>
                    <a:pt x="28607" y="33533"/>
                  </a:cubicBezTo>
                  <a:cubicBezTo>
                    <a:pt x="28577" y="33513"/>
                    <a:pt x="28547" y="33493"/>
                    <a:pt x="28517" y="33483"/>
                  </a:cubicBezTo>
                  <a:lnTo>
                    <a:pt x="28517" y="33473"/>
                  </a:lnTo>
                  <a:lnTo>
                    <a:pt x="28507" y="33473"/>
                  </a:lnTo>
                  <a:lnTo>
                    <a:pt x="28507" y="33463"/>
                  </a:lnTo>
                  <a:lnTo>
                    <a:pt x="28497" y="33463"/>
                  </a:lnTo>
                  <a:cubicBezTo>
                    <a:pt x="28537" y="33443"/>
                    <a:pt x="28577" y="33423"/>
                    <a:pt x="28617" y="33413"/>
                  </a:cubicBezTo>
                  <a:lnTo>
                    <a:pt x="28637" y="33403"/>
                  </a:lnTo>
                  <a:lnTo>
                    <a:pt x="28647" y="33393"/>
                  </a:lnTo>
                  <a:lnTo>
                    <a:pt x="28657" y="33393"/>
                  </a:lnTo>
                  <a:lnTo>
                    <a:pt x="28677" y="33383"/>
                  </a:lnTo>
                  <a:lnTo>
                    <a:pt x="28687" y="33373"/>
                  </a:lnTo>
                  <a:cubicBezTo>
                    <a:pt x="28726" y="33363"/>
                    <a:pt x="28757" y="33343"/>
                    <a:pt x="28797" y="33323"/>
                  </a:cubicBezTo>
                  <a:cubicBezTo>
                    <a:pt x="28846" y="33303"/>
                    <a:pt x="28886" y="33273"/>
                    <a:pt x="28946" y="33243"/>
                  </a:cubicBezTo>
                  <a:lnTo>
                    <a:pt x="29037" y="33183"/>
                  </a:lnTo>
                  <a:lnTo>
                    <a:pt x="29037" y="33223"/>
                  </a:lnTo>
                  <a:lnTo>
                    <a:pt x="29037" y="33293"/>
                  </a:lnTo>
                  <a:lnTo>
                    <a:pt x="29037" y="33383"/>
                  </a:lnTo>
                  <a:cubicBezTo>
                    <a:pt x="29046" y="33423"/>
                    <a:pt x="29046" y="33463"/>
                    <a:pt x="29057" y="33493"/>
                  </a:cubicBezTo>
                  <a:cubicBezTo>
                    <a:pt x="29066" y="33523"/>
                    <a:pt x="29086" y="33553"/>
                    <a:pt x="29106" y="33583"/>
                  </a:cubicBezTo>
                  <a:cubicBezTo>
                    <a:pt x="29117" y="33613"/>
                    <a:pt x="29137" y="33643"/>
                    <a:pt x="29166" y="33673"/>
                  </a:cubicBezTo>
                  <a:cubicBezTo>
                    <a:pt x="29186" y="33703"/>
                    <a:pt x="29216" y="33733"/>
                    <a:pt x="29256" y="33753"/>
                  </a:cubicBezTo>
                  <a:cubicBezTo>
                    <a:pt x="29296" y="33793"/>
                    <a:pt x="29346" y="33813"/>
                    <a:pt x="29396" y="33842"/>
                  </a:cubicBezTo>
                  <a:cubicBezTo>
                    <a:pt x="29456" y="33873"/>
                    <a:pt x="29516" y="33893"/>
                    <a:pt x="29596" y="33913"/>
                  </a:cubicBezTo>
                  <a:cubicBezTo>
                    <a:pt x="29706" y="33953"/>
                    <a:pt x="29836" y="33982"/>
                    <a:pt x="29956" y="33982"/>
                  </a:cubicBezTo>
                  <a:lnTo>
                    <a:pt x="29965" y="33982"/>
                  </a:lnTo>
                  <a:cubicBezTo>
                    <a:pt x="30016" y="33982"/>
                    <a:pt x="30056" y="33973"/>
                    <a:pt x="30096" y="33973"/>
                  </a:cubicBezTo>
                  <a:lnTo>
                    <a:pt x="30125" y="33973"/>
                  </a:lnTo>
                  <a:cubicBezTo>
                    <a:pt x="30205" y="33962"/>
                    <a:pt x="30265" y="33953"/>
                    <a:pt x="30325" y="33933"/>
                  </a:cubicBezTo>
                  <a:cubicBezTo>
                    <a:pt x="30345" y="33922"/>
                    <a:pt x="30365" y="33922"/>
                    <a:pt x="30385" y="33913"/>
                  </a:cubicBezTo>
                  <a:lnTo>
                    <a:pt x="30395" y="33902"/>
                  </a:lnTo>
                  <a:lnTo>
                    <a:pt x="30415" y="33902"/>
                  </a:lnTo>
                  <a:cubicBezTo>
                    <a:pt x="30435" y="33893"/>
                    <a:pt x="30465" y="33882"/>
                    <a:pt x="30495" y="33873"/>
                  </a:cubicBezTo>
                  <a:cubicBezTo>
                    <a:pt x="30515" y="33873"/>
                    <a:pt x="30525" y="33862"/>
                    <a:pt x="30545" y="33862"/>
                  </a:cubicBezTo>
                  <a:lnTo>
                    <a:pt x="30555" y="33862"/>
                  </a:lnTo>
                  <a:cubicBezTo>
                    <a:pt x="30585" y="33853"/>
                    <a:pt x="30625" y="33842"/>
                    <a:pt x="30655" y="33822"/>
                  </a:cubicBezTo>
                  <a:cubicBezTo>
                    <a:pt x="30705" y="33802"/>
                    <a:pt x="30765" y="33773"/>
                    <a:pt x="30815" y="33743"/>
                  </a:cubicBezTo>
                  <a:cubicBezTo>
                    <a:pt x="30835" y="33723"/>
                    <a:pt x="30865" y="33703"/>
                    <a:pt x="30885" y="33673"/>
                  </a:cubicBezTo>
                  <a:lnTo>
                    <a:pt x="30955" y="33603"/>
                  </a:lnTo>
                  <a:cubicBezTo>
                    <a:pt x="30985" y="33553"/>
                    <a:pt x="31025" y="33513"/>
                    <a:pt x="31065" y="33473"/>
                  </a:cubicBezTo>
                  <a:cubicBezTo>
                    <a:pt x="31104" y="33433"/>
                    <a:pt x="31144" y="33383"/>
                    <a:pt x="31175" y="33323"/>
                  </a:cubicBezTo>
                  <a:cubicBezTo>
                    <a:pt x="31204" y="33273"/>
                    <a:pt x="31224" y="33213"/>
                    <a:pt x="31235" y="33163"/>
                  </a:cubicBezTo>
                  <a:close/>
                  <a:moveTo>
                    <a:pt x="23870" y="20784"/>
                  </a:moveTo>
                  <a:lnTo>
                    <a:pt x="23881" y="20793"/>
                  </a:lnTo>
                  <a:cubicBezTo>
                    <a:pt x="23921" y="20824"/>
                    <a:pt x="23961" y="20844"/>
                    <a:pt x="24001" y="20873"/>
                  </a:cubicBezTo>
                  <a:lnTo>
                    <a:pt x="24010" y="20884"/>
                  </a:lnTo>
                  <a:lnTo>
                    <a:pt x="24050" y="20913"/>
                  </a:lnTo>
                  <a:cubicBezTo>
                    <a:pt x="24130" y="20963"/>
                    <a:pt x="24190" y="21003"/>
                    <a:pt x="24241" y="21033"/>
                  </a:cubicBezTo>
                  <a:cubicBezTo>
                    <a:pt x="24301" y="21073"/>
                    <a:pt x="24350" y="21093"/>
                    <a:pt x="24410" y="21123"/>
                  </a:cubicBezTo>
                  <a:lnTo>
                    <a:pt x="24430" y="21143"/>
                  </a:lnTo>
                  <a:cubicBezTo>
                    <a:pt x="24560" y="21203"/>
                    <a:pt x="24700" y="21283"/>
                    <a:pt x="24850" y="21343"/>
                  </a:cubicBezTo>
                  <a:cubicBezTo>
                    <a:pt x="24930" y="21373"/>
                    <a:pt x="24990" y="21403"/>
                    <a:pt x="25060" y="21423"/>
                  </a:cubicBezTo>
                  <a:cubicBezTo>
                    <a:pt x="25089" y="21443"/>
                    <a:pt x="25120" y="21453"/>
                    <a:pt x="25160" y="21463"/>
                  </a:cubicBezTo>
                  <a:cubicBezTo>
                    <a:pt x="25189" y="21473"/>
                    <a:pt x="25229" y="21483"/>
                    <a:pt x="25269" y="21503"/>
                  </a:cubicBezTo>
                  <a:cubicBezTo>
                    <a:pt x="25289" y="21513"/>
                    <a:pt x="25309" y="21523"/>
                    <a:pt x="25329" y="21523"/>
                  </a:cubicBezTo>
                  <a:cubicBezTo>
                    <a:pt x="25380" y="21543"/>
                    <a:pt x="25420" y="21563"/>
                    <a:pt x="25460" y="21583"/>
                  </a:cubicBezTo>
                  <a:lnTo>
                    <a:pt x="25469" y="21593"/>
                  </a:lnTo>
                  <a:cubicBezTo>
                    <a:pt x="25500" y="21603"/>
                    <a:pt x="25529" y="21623"/>
                    <a:pt x="25569" y="21643"/>
                  </a:cubicBezTo>
                  <a:cubicBezTo>
                    <a:pt x="25629" y="21672"/>
                    <a:pt x="25699" y="21692"/>
                    <a:pt x="25749" y="21712"/>
                  </a:cubicBezTo>
                  <a:lnTo>
                    <a:pt x="25759" y="21723"/>
                  </a:lnTo>
                  <a:lnTo>
                    <a:pt x="25829" y="21752"/>
                  </a:lnTo>
                  <a:lnTo>
                    <a:pt x="25879" y="21772"/>
                  </a:lnTo>
                  <a:cubicBezTo>
                    <a:pt x="25899" y="21903"/>
                    <a:pt x="25909" y="22032"/>
                    <a:pt x="25919" y="22162"/>
                  </a:cubicBezTo>
                  <a:lnTo>
                    <a:pt x="25919" y="22182"/>
                  </a:lnTo>
                  <a:lnTo>
                    <a:pt x="25919" y="22202"/>
                  </a:lnTo>
                  <a:lnTo>
                    <a:pt x="25919" y="22212"/>
                  </a:lnTo>
                  <a:cubicBezTo>
                    <a:pt x="25939" y="22372"/>
                    <a:pt x="25949" y="22522"/>
                    <a:pt x="25969" y="22682"/>
                  </a:cubicBezTo>
                  <a:cubicBezTo>
                    <a:pt x="25969" y="22722"/>
                    <a:pt x="25969" y="22752"/>
                    <a:pt x="25979" y="22792"/>
                  </a:cubicBezTo>
                  <a:lnTo>
                    <a:pt x="25979" y="22802"/>
                  </a:lnTo>
                  <a:cubicBezTo>
                    <a:pt x="25989" y="22832"/>
                    <a:pt x="25989" y="22862"/>
                    <a:pt x="25989" y="22891"/>
                  </a:cubicBezTo>
                  <a:cubicBezTo>
                    <a:pt x="25999" y="22971"/>
                    <a:pt x="26009" y="23051"/>
                    <a:pt x="26009" y="23142"/>
                  </a:cubicBezTo>
                  <a:cubicBezTo>
                    <a:pt x="26019" y="23262"/>
                    <a:pt x="26029" y="23381"/>
                    <a:pt x="26029" y="23501"/>
                  </a:cubicBezTo>
                  <a:lnTo>
                    <a:pt x="26029" y="23511"/>
                  </a:lnTo>
                  <a:lnTo>
                    <a:pt x="26029" y="23521"/>
                  </a:lnTo>
                  <a:lnTo>
                    <a:pt x="26029" y="23571"/>
                  </a:lnTo>
                  <a:lnTo>
                    <a:pt x="26029" y="23701"/>
                  </a:lnTo>
                  <a:cubicBezTo>
                    <a:pt x="26039" y="23961"/>
                    <a:pt x="26049" y="24221"/>
                    <a:pt x="26029" y="24481"/>
                  </a:cubicBezTo>
                  <a:lnTo>
                    <a:pt x="26019" y="24790"/>
                  </a:lnTo>
                  <a:lnTo>
                    <a:pt x="26009" y="24940"/>
                  </a:lnTo>
                  <a:cubicBezTo>
                    <a:pt x="26009" y="24990"/>
                    <a:pt x="25999" y="25030"/>
                    <a:pt x="25999" y="25070"/>
                  </a:cubicBezTo>
                  <a:lnTo>
                    <a:pt x="25999" y="25080"/>
                  </a:lnTo>
                  <a:lnTo>
                    <a:pt x="25999" y="25100"/>
                  </a:lnTo>
                  <a:lnTo>
                    <a:pt x="25999" y="25110"/>
                  </a:lnTo>
                  <a:lnTo>
                    <a:pt x="25999" y="25130"/>
                  </a:lnTo>
                  <a:cubicBezTo>
                    <a:pt x="25989" y="25210"/>
                    <a:pt x="25989" y="25300"/>
                    <a:pt x="25979" y="25380"/>
                  </a:cubicBezTo>
                  <a:lnTo>
                    <a:pt x="25979" y="25849"/>
                  </a:lnTo>
                  <a:cubicBezTo>
                    <a:pt x="25969" y="25959"/>
                    <a:pt x="25979" y="26079"/>
                    <a:pt x="25989" y="26179"/>
                  </a:cubicBezTo>
                  <a:lnTo>
                    <a:pt x="25989" y="26299"/>
                  </a:lnTo>
                  <a:cubicBezTo>
                    <a:pt x="25989" y="26379"/>
                    <a:pt x="25999" y="26479"/>
                    <a:pt x="25999" y="26568"/>
                  </a:cubicBezTo>
                  <a:cubicBezTo>
                    <a:pt x="25969" y="26579"/>
                    <a:pt x="25949" y="26579"/>
                    <a:pt x="25919" y="26588"/>
                  </a:cubicBezTo>
                  <a:lnTo>
                    <a:pt x="25909" y="26588"/>
                  </a:lnTo>
                  <a:lnTo>
                    <a:pt x="25859" y="26599"/>
                  </a:lnTo>
                  <a:lnTo>
                    <a:pt x="25839" y="26608"/>
                  </a:lnTo>
                  <a:lnTo>
                    <a:pt x="25809" y="26608"/>
                  </a:lnTo>
                  <a:cubicBezTo>
                    <a:pt x="25739" y="26628"/>
                    <a:pt x="25669" y="26648"/>
                    <a:pt x="25609" y="26668"/>
                  </a:cubicBezTo>
                  <a:cubicBezTo>
                    <a:pt x="25559" y="26679"/>
                    <a:pt x="25509" y="26699"/>
                    <a:pt x="25469" y="26708"/>
                  </a:cubicBezTo>
                  <a:cubicBezTo>
                    <a:pt x="25400" y="26728"/>
                    <a:pt x="25329" y="26759"/>
                    <a:pt x="25269" y="26788"/>
                  </a:cubicBezTo>
                  <a:lnTo>
                    <a:pt x="25200" y="26828"/>
                  </a:lnTo>
                  <a:lnTo>
                    <a:pt x="25169" y="26848"/>
                  </a:lnTo>
                  <a:cubicBezTo>
                    <a:pt x="25100" y="26879"/>
                    <a:pt x="25030" y="26928"/>
                    <a:pt x="24960" y="26988"/>
                  </a:cubicBezTo>
                  <a:cubicBezTo>
                    <a:pt x="24900" y="27038"/>
                    <a:pt x="24850" y="27108"/>
                    <a:pt x="24790" y="27188"/>
                  </a:cubicBezTo>
                  <a:cubicBezTo>
                    <a:pt x="24750" y="27258"/>
                    <a:pt x="24710" y="27328"/>
                    <a:pt x="24670" y="27428"/>
                  </a:cubicBezTo>
                  <a:cubicBezTo>
                    <a:pt x="24630" y="27508"/>
                    <a:pt x="24610" y="27568"/>
                    <a:pt x="24600" y="27638"/>
                  </a:cubicBezTo>
                  <a:lnTo>
                    <a:pt x="24580" y="27698"/>
                  </a:lnTo>
                  <a:lnTo>
                    <a:pt x="24570" y="27747"/>
                  </a:lnTo>
                  <a:lnTo>
                    <a:pt x="24540" y="27898"/>
                  </a:lnTo>
                  <a:lnTo>
                    <a:pt x="24540" y="27907"/>
                  </a:lnTo>
                  <a:lnTo>
                    <a:pt x="24540" y="27918"/>
                  </a:lnTo>
                  <a:cubicBezTo>
                    <a:pt x="24530" y="27998"/>
                    <a:pt x="24520" y="28067"/>
                    <a:pt x="24510" y="28138"/>
                  </a:cubicBezTo>
                  <a:cubicBezTo>
                    <a:pt x="24500" y="28227"/>
                    <a:pt x="24490" y="28307"/>
                    <a:pt x="24470" y="28397"/>
                  </a:cubicBezTo>
                  <a:lnTo>
                    <a:pt x="24470" y="28407"/>
                  </a:lnTo>
                  <a:lnTo>
                    <a:pt x="24470" y="28417"/>
                  </a:lnTo>
                  <a:lnTo>
                    <a:pt x="24470" y="28427"/>
                  </a:lnTo>
                  <a:cubicBezTo>
                    <a:pt x="24440" y="28587"/>
                    <a:pt x="24420" y="28757"/>
                    <a:pt x="24400" y="28926"/>
                  </a:cubicBezTo>
                  <a:cubicBezTo>
                    <a:pt x="24380" y="29177"/>
                    <a:pt x="24350" y="29456"/>
                    <a:pt x="24330" y="29736"/>
                  </a:cubicBezTo>
                  <a:cubicBezTo>
                    <a:pt x="24330" y="29786"/>
                    <a:pt x="24321" y="29826"/>
                    <a:pt x="24321" y="29876"/>
                  </a:cubicBezTo>
                  <a:lnTo>
                    <a:pt x="24321" y="29926"/>
                  </a:lnTo>
                  <a:lnTo>
                    <a:pt x="24321" y="30026"/>
                  </a:lnTo>
                  <a:cubicBezTo>
                    <a:pt x="24310" y="30056"/>
                    <a:pt x="24310" y="30086"/>
                    <a:pt x="24310" y="30116"/>
                  </a:cubicBezTo>
                  <a:cubicBezTo>
                    <a:pt x="24310" y="30256"/>
                    <a:pt x="24301" y="30396"/>
                    <a:pt x="24301" y="30516"/>
                  </a:cubicBezTo>
                  <a:lnTo>
                    <a:pt x="24301" y="31325"/>
                  </a:lnTo>
                  <a:lnTo>
                    <a:pt x="24301" y="32134"/>
                  </a:lnTo>
                  <a:cubicBezTo>
                    <a:pt x="24301" y="32414"/>
                    <a:pt x="24290" y="32674"/>
                    <a:pt x="24281" y="32903"/>
                  </a:cubicBezTo>
                  <a:cubicBezTo>
                    <a:pt x="24270" y="33113"/>
                    <a:pt x="24270" y="33293"/>
                    <a:pt x="24270" y="33453"/>
                  </a:cubicBezTo>
                  <a:lnTo>
                    <a:pt x="24261" y="33523"/>
                  </a:lnTo>
                  <a:lnTo>
                    <a:pt x="24261" y="33553"/>
                  </a:lnTo>
                  <a:lnTo>
                    <a:pt x="24261" y="33573"/>
                  </a:lnTo>
                  <a:lnTo>
                    <a:pt x="24261" y="33593"/>
                  </a:lnTo>
                  <a:lnTo>
                    <a:pt x="24261" y="33723"/>
                  </a:lnTo>
                  <a:lnTo>
                    <a:pt x="24261" y="33743"/>
                  </a:lnTo>
                  <a:lnTo>
                    <a:pt x="24261" y="33853"/>
                  </a:lnTo>
                  <a:cubicBezTo>
                    <a:pt x="24261" y="33882"/>
                    <a:pt x="24270" y="33913"/>
                    <a:pt x="24270" y="33933"/>
                  </a:cubicBezTo>
                  <a:cubicBezTo>
                    <a:pt x="24270" y="33953"/>
                    <a:pt x="24281" y="33973"/>
                    <a:pt x="24290" y="33993"/>
                  </a:cubicBezTo>
                  <a:lnTo>
                    <a:pt x="24270" y="33993"/>
                  </a:lnTo>
                  <a:lnTo>
                    <a:pt x="24241" y="34013"/>
                  </a:lnTo>
                  <a:lnTo>
                    <a:pt x="24230" y="34022"/>
                  </a:lnTo>
                  <a:cubicBezTo>
                    <a:pt x="24201" y="34042"/>
                    <a:pt x="24170" y="34053"/>
                    <a:pt x="24141" y="34073"/>
                  </a:cubicBezTo>
                  <a:cubicBezTo>
                    <a:pt x="24101" y="34102"/>
                    <a:pt x="24061" y="34133"/>
                    <a:pt x="24010" y="34162"/>
                  </a:cubicBezTo>
                  <a:lnTo>
                    <a:pt x="23990" y="34182"/>
                  </a:lnTo>
                  <a:lnTo>
                    <a:pt x="23981" y="34193"/>
                  </a:lnTo>
                  <a:lnTo>
                    <a:pt x="23970" y="34202"/>
                  </a:lnTo>
                  <a:lnTo>
                    <a:pt x="23961" y="34202"/>
                  </a:lnTo>
                  <a:cubicBezTo>
                    <a:pt x="23941" y="34222"/>
                    <a:pt x="23910" y="34242"/>
                    <a:pt x="23890" y="34252"/>
                  </a:cubicBezTo>
                  <a:lnTo>
                    <a:pt x="23881" y="34262"/>
                  </a:lnTo>
                  <a:lnTo>
                    <a:pt x="23870" y="34182"/>
                  </a:lnTo>
                  <a:lnTo>
                    <a:pt x="23870" y="33993"/>
                  </a:lnTo>
                  <a:lnTo>
                    <a:pt x="23870" y="33623"/>
                  </a:lnTo>
                  <a:lnTo>
                    <a:pt x="23870" y="33563"/>
                  </a:lnTo>
                  <a:cubicBezTo>
                    <a:pt x="23870" y="33413"/>
                    <a:pt x="23870" y="33243"/>
                    <a:pt x="23861" y="33073"/>
                  </a:cubicBezTo>
                  <a:lnTo>
                    <a:pt x="23861" y="32514"/>
                  </a:lnTo>
                  <a:cubicBezTo>
                    <a:pt x="23861" y="32324"/>
                    <a:pt x="23861" y="32144"/>
                    <a:pt x="23870" y="31954"/>
                  </a:cubicBezTo>
                  <a:cubicBezTo>
                    <a:pt x="23870" y="31874"/>
                    <a:pt x="23881" y="31784"/>
                    <a:pt x="23890" y="31695"/>
                  </a:cubicBezTo>
                  <a:lnTo>
                    <a:pt x="23890" y="31624"/>
                  </a:lnTo>
                  <a:lnTo>
                    <a:pt x="23901" y="31624"/>
                  </a:lnTo>
                  <a:cubicBezTo>
                    <a:pt x="23901" y="31564"/>
                    <a:pt x="23910" y="31484"/>
                    <a:pt x="23910" y="31424"/>
                  </a:cubicBezTo>
                  <a:lnTo>
                    <a:pt x="23910" y="31395"/>
                  </a:lnTo>
                  <a:lnTo>
                    <a:pt x="23910" y="31384"/>
                  </a:lnTo>
                  <a:lnTo>
                    <a:pt x="23921" y="31375"/>
                  </a:lnTo>
                  <a:lnTo>
                    <a:pt x="23921" y="31135"/>
                  </a:lnTo>
                  <a:lnTo>
                    <a:pt x="23921" y="30855"/>
                  </a:lnTo>
                  <a:lnTo>
                    <a:pt x="23921" y="30276"/>
                  </a:lnTo>
                  <a:cubicBezTo>
                    <a:pt x="23930" y="30086"/>
                    <a:pt x="23930" y="29896"/>
                    <a:pt x="23930" y="29696"/>
                  </a:cubicBezTo>
                  <a:cubicBezTo>
                    <a:pt x="23930" y="29476"/>
                    <a:pt x="23941" y="29266"/>
                    <a:pt x="23950" y="29097"/>
                  </a:cubicBezTo>
                  <a:cubicBezTo>
                    <a:pt x="23961" y="28966"/>
                    <a:pt x="23961" y="28827"/>
                    <a:pt x="23970" y="28687"/>
                  </a:cubicBezTo>
                  <a:lnTo>
                    <a:pt x="23970" y="28637"/>
                  </a:lnTo>
                  <a:lnTo>
                    <a:pt x="23981" y="28527"/>
                  </a:lnTo>
                  <a:cubicBezTo>
                    <a:pt x="23981" y="28447"/>
                    <a:pt x="23981" y="28367"/>
                    <a:pt x="23990" y="28287"/>
                  </a:cubicBezTo>
                  <a:lnTo>
                    <a:pt x="23990" y="28257"/>
                  </a:lnTo>
                  <a:lnTo>
                    <a:pt x="23990" y="28247"/>
                  </a:lnTo>
                  <a:cubicBezTo>
                    <a:pt x="24001" y="28147"/>
                    <a:pt x="24001" y="28038"/>
                    <a:pt x="24010" y="27938"/>
                  </a:cubicBezTo>
                  <a:cubicBezTo>
                    <a:pt x="24021" y="27658"/>
                    <a:pt x="24021" y="27378"/>
                    <a:pt x="24010" y="27118"/>
                  </a:cubicBezTo>
                  <a:lnTo>
                    <a:pt x="24010" y="27098"/>
                  </a:lnTo>
                  <a:lnTo>
                    <a:pt x="24010" y="26759"/>
                  </a:lnTo>
                  <a:cubicBezTo>
                    <a:pt x="24010" y="26488"/>
                    <a:pt x="24010" y="26209"/>
                    <a:pt x="24001" y="25979"/>
                  </a:cubicBezTo>
                  <a:lnTo>
                    <a:pt x="24001" y="25949"/>
                  </a:lnTo>
                  <a:lnTo>
                    <a:pt x="24001" y="25939"/>
                  </a:lnTo>
                  <a:lnTo>
                    <a:pt x="24001" y="25909"/>
                  </a:lnTo>
                  <a:cubicBezTo>
                    <a:pt x="24001" y="25799"/>
                    <a:pt x="24001" y="25689"/>
                    <a:pt x="23990" y="25580"/>
                  </a:cubicBezTo>
                  <a:cubicBezTo>
                    <a:pt x="23990" y="25200"/>
                    <a:pt x="23981" y="24800"/>
                    <a:pt x="23970" y="24481"/>
                  </a:cubicBezTo>
                  <a:lnTo>
                    <a:pt x="23970" y="24461"/>
                  </a:lnTo>
                  <a:lnTo>
                    <a:pt x="23970" y="24450"/>
                  </a:lnTo>
                  <a:lnTo>
                    <a:pt x="23961" y="24390"/>
                  </a:lnTo>
                  <a:cubicBezTo>
                    <a:pt x="23961" y="24210"/>
                    <a:pt x="23950" y="24011"/>
                    <a:pt x="23941" y="23811"/>
                  </a:cubicBezTo>
                  <a:lnTo>
                    <a:pt x="23930" y="23731"/>
                  </a:lnTo>
                  <a:cubicBezTo>
                    <a:pt x="23910" y="23561"/>
                    <a:pt x="23901" y="23391"/>
                    <a:pt x="23890" y="23211"/>
                  </a:cubicBezTo>
                  <a:cubicBezTo>
                    <a:pt x="23881" y="23131"/>
                    <a:pt x="23881" y="23042"/>
                    <a:pt x="23870" y="22951"/>
                  </a:cubicBezTo>
                  <a:lnTo>
                    <a:pt x="23870" y="22942"/>
                  </a:lnTo>
                  <a:lnTo>
                    <a:pt x="23861" y="22842"/>
                  </a:lnTo>
                  <a:lnTo>
                    <a:pt x="23861" y="22792"/>
                  </a:lnTo>
                  <a:cubicBezTo>
                    <a:pt x="23861" y="22742"/>
                    <a:pt x="23851" y="22682"/>
                    <a:pt x="23851" y="22632"/>
                  </a:cubicBezTo>
                  <a:cubicBezTo>
                    <a:pt x="23841" y="22432"/>
                    <a:pt x="23841" y="22242"/>
                    <a:pt x="23841" y="22063"/>
                  </a:cubicBezTo>
                  <a:cubicBezTo>
                    <a:pt x="23841" y="21912"/>
                    <a:pt x="23851" y="21772"/>
                    <a:pt x="23851" y="21643"/>
                  </a:cubicBezTo>
                  <a:lnTo>
                    <a:pt x="23851" y="21633"/>
                  </a:lnTo>
                  <a:cubicBezTo>
                    <a:pt x="23861" y="21573"/>
                    <a:pt x="23861" y="21523"/>
                    <a:pt x="23861" y="21473"/>
                  </a:cubicBezTo>
                  <a:cubicBezTo>
                    <a:pt x="23861" y="21353"/>
                    <a:pt x="23870" y="21233"/>
                    <a:pt x="23870" y="21143"/>
                  </a:cubicBezTo>
                  <a:lnTo>
                    <a:pt x="23870" y="21133"/>
                  </a:lnTo>
                  <a:lnTo>
                    <a:pt x="23870" y="21123"/>
                  </a:lnTo>
                  <a:lnTo>
                    <a:pt x="23870" y="21113"/>
                  </a:lnTo>
                  <a:lnTo>
                    <a:pt x="23870" y="20904"/>
                  </a:lnTo>
                  <a:lnTo>
                    <a:pt x="23870" y="20864"/>
                  </a:lnTo>
                  <a:lnTo>
                    <a:pt x="23870" y="20833"/>
                  </a:lnTo>
                  <a:lnTo>
                    <a:pt x="23870" y="20784"/>
                  </a:lnTo>
                  <a:close/>
                  <a:moveTo>
                    <a:pt x="32594" y="29366"/>
                  </a:moveTo>
                  <a:lnTo>
                    <a:pt x="32594" y="29496"/>
                  </a:lnTo>
                  <a:lnTo>
                    <a:pt x="32594" y="29506"/>
                  </a:lnTo>
                  <a:lnTo>
                    <a:pt x="32594" y="29516"/>
                  </a:lnTo>
                  <a:lnTo>
                    <a:pt x="32594" y="29526"/>
                  </a:lnTo>
                  <a:cubicBezTo>
                    <a:pt x="32583" y="29696"/>
                    <a:pt x="32583" y="29866"/>
                    <a:pt x="32583" y="30036"/>
                  </a:cubicBezTo>
                  <a:cubicBezTo>
                    <a:pt x="32594" y="30096"/>
                    <a:pt x="32594" y="30156"/>
                    <a:pt x="32603" y="30216"/>
                  </a:cubicBezTo>
                  <a:cubicBezTo>
                    <a:pt x="32614" y="30285"/>
                    <a:pt x="32614" y="30345"/>
                    <a:pt x="32634" y="30405"/>
                  </a:cubicBezTo>
                  <a:cubicBezTo>
                    <a:pt x="32594" y="30425"/>
                    <a:pt x="32554" y="30456"/>
                    <a:pt x="32503" y="30485"/>
                  </a:cubicBezTo>
                  <a:cubicBezTo>
                    <a:pt x="32474" y="30505"/>
                    <a:pt x="32434" y="30536"/>
                    <a:pt x="32403" y="30556"/>
                  </a:cubicBezTo>
                  <a:cubicBezTo>
                    <a:pt x="32363" y="30585"/>
                    <a:pt x="32334" y="30625"/>
                    <a:pt x="32304" y="30675"/>
                  </a:cubicBezTo>
                  <a:cubicBezTo>
                    <a:pt x="32244" y="30745"/>
                    <a:pt x="32224" y="30845"/>
                    <a:pt x="32224" y="30905"/>
                  </a:cubicBezTo>
                  <a:cubicBezTo>
                    <a:pt x="32214" y="30965"/>
                    <a:pt x="32214" y="31015"/>
                    <a:pt x="32214" y="31075"/>
                  </a:cubicBezTo>
                  <a:lnTo>
                    <a:pt x="32214" y="31175"/>
                  </a:lnTo>
                  <a:lnTo>
                    <a:pt x="32164" y="31205"/>
                  </a:lnTo>
                  <a:lnTo>
                    <a:pt x="32104" y="31235"/>
                  </a:lnTo>
                  <a:lnTo>
                    <a:pt x="32084" y="31245"/>
                  </a:lnTo>
                  <a:lnTo>
                    <a:pt x="32074" y="31255"/>
                  </a:lnTo>
                  <a:cubicBezTo>
                    <a:pt x="32014" y="31295"/>
                    <a:pt x="31944" y="31335"/>
                    <a:pt x="31884" y="31375"/>
                  </a:cubicBezTo>
                  <a:cubicBezTo>
                    <a:pt x="31774" y="31435"/>
                    <a:pt x="31664" y="31515"/>
                    <a:pt x="31594" y="31584"/>
                  </a:cubicBezTo>
                  <a:cubicBezTo>
                    <a:pt x="31564" y="31604"/>
                    <a:pt x="31544" y="31624"/>
                    <a:pt x="31524" y="31664"/>
                  </a:cubicBezTo>
                  <a:cubicBezTo>
                    <a:pt x="31515" y="31695"/>
                    <a:pt x="31524" y="31724"/>
                    <a:pt x="31535" y="31755"/>
                  </a:cubicBezTo>
                  <a:lnTo>
                    <a:pt x="31535" y="31764"/>
                  </a:lnTo>
                  <a:lnTo>
                    <a:pt x="31535" y="31775"/>
                  </a:lnTo>
                  <a:cubicBezTo>
                    <a:pt x="31544" y="31814"/>
                    <a:pt x="31555" y="31844"/>
                    <a:pt x="31555" y="31884"/>
                  </a:cubicBezTo>
                  <a:lnTo>
                    <a:pt x="31564" y="31904"/>
                  </a:lnTo>
                  <a:lnTo>
                    <a:pt x="31564" y="31944"/>
                  </a:lnTo>
                  <a:cubicBezTo>
                    <a:pt x="31575" y="31984"/>
                    <a:pt x="31584" y="32034"/>
                    <a:pt x="31594" y="32074"/>
                  </a:cubicBezTo>
                  <a:lnTo>
                    <a:pt x="31604" y="32094"/>
                  </a:lnTo>
                  <a:lnTo>
                    <a:pt x="31604" y="32114"/>
                  </a:lnTo>
                  <a:cubicBezTo>
                    <a:pt x="31614" y="32174"/>
                    <a:pt x="31634" y="32224"/>
                    <a:pt x="31644" y="32274"/>
                  </a:cubicBezTo>
                  <a:cubicBezTo>
                    <a:pt x="31664" y="32314"/>
                    <a:pt x="31674" y="32364"/>
                    <a:pt x="31684" y="32404"/>
                  </a:cubicBezTo>
                  <a:lnTo>
                    <a:pt x="31694" y="32414"/>
                  </a:lnTo>
                  <a:lnTo>
                    <a:pt x="31704" y="32444"/>
                  </a:lnTo>
                  <a:cubicBezTo>
                    <a:pt x="31714" y="32504"/>
                    <a:pt x="31734" y="32554"/>
                    <a:pt x="31744" y="32603"/>
                  </a:cubicBezTo>
                  <a:cubicBezTo>
                    <a:pt x="31754" y="32663"/>
                    <a:pt x="31774" y="32714"/>
                    <a:pt x="31784" y="32763"/>
                  </a:cubicBezTo>
                  <a:lnTo>
                    <a:pt x="31794" y="32774"/>
                  </a:lnTo>
                  <a:lnTo>
                    <a:pt x="31794" y="32783"/>
                  </a:lnTo>
                  <a:cubicBezTo>
                    <a:pt x="31814" y="32834"/>
                    <a:pt x="31824" y="32883"/>
                    <a:pt x="31834" y="32923"/>
                  </a:cubicBezTo>
                  <a:cubicBezTo>
                    <a:pt x="31834" y="32934"/>
                    <a:pt x="31844" y="32943"/>
                    <a:pt x="31844" y="32954"/>
                  </a:cubicBezTo>
                  <a:lnTo>
                    <a:pt x="31844" y="32974"/>
                  </a:lnTo>
                  <a:cubicBezTo>
                    <a:pt x="31854" y="33014"/>
                    <a:pt x="31864" y="33043"/>
                    <a:pt x="31874" y="33073"/>
                  </a:cubicBezTo>
                  <a:cubicBezTo>
                    <a:pt x="31884" y="33103"/>
                    <a:pt x="31894" y="33123"/>
                    <a:pt x="31904" y="33133"/>
                  </a:cubicBezTo>
                  <a:cubicBezTo>
                    <a:pt x="31924" y="33153"/>
                    <a:pt x="31934" y="33173"/>
                    <a:pt x="31954" y="33193"/>
                  </a:cubicBezTo>
                  <a:cubicBezTo>
                    <a:pt x="31984" y="33223"/>
                    <a:pt x="32024" y="33253"/>
                    <a:pt x="32064" y="33283"/>
                  </a:cubicBezTo>
                  <a:cubicBezTo>
                    <a:pt x="32074" y="33283"/>
                    <a:pt x="32084" y="33293"/>
                    <a:pt x="32104" y="33303"/>
                  </a:cubicBezTo>
                  <a:lnTo>
                    <a:pt x="32134" y="33323"/>
                  </a:lnTo>
                  <a:lnTo>
                    <a:pt x="32144" y="33343"/>
                  </a:lnTo>
                  <a:lnTo>
                    <a:pt x="32154" y="33343"/>
                  </a:lnTo>
                  <a:cubicBezTo>
                    <a:pt x="32174" y="33363"/>
                    <a:pt x="32214" y="33383"/>
                    <a:pt x="32234" y="33403"/>
                  </a:cubicBezTo>
                  <a:cubicBezTo>
                    <a:pt x="32284" y="33433"/>
                    <a:pt x="32343" y="33463"/>
                    <a:pt x="32374" y="33483"/>
                  </a:cubicBezTo>
                  <a:cubicBezTo>
                    <a:pt x="32423" y="33503"/>
                    <a:pt x="32463" y="33523"/>
                    <a:pt x="32523" y="33553"/>
                  </a:cubicBezTo>
                  <a:cubicBezTo>
                    <a:pt x="32534" y="33563"/>
                    <a:pt x="32543" y="33563"/>
                    <a:pt x="32554" y="33573"/>
                  </a:cubicBezTo>
                  <a:lnTo>
                    <a:pt x="32563" y="33573"/>
                  </a:lnTo>
                  <a:lnTo>
                    <a:pt x="32563" y="33583"/>
                  </a:lnTo>
                  <a:lnTo>
                    <a:pt x="32583" y="33583"/>
                  </a:lnTo>
                  <a:cubicBezTo>
                    <a:pt x="32603" y="33603"/>
                    <a:pt x="32623" y="33613"/>
                    <a:pt x="32654" y="33633"/>
                  </a:cubicBezTo>
                  <a:cubicBezTo>
                    <a:pt x="32703" y="33653"/>
                    <a:pt x="32743" y="33693"/>
                    <a:pt x="32794" y="33723"/>
                  </a:cubicBezTo>
                  <a:lnTo>
                    <a:pt x="32743" y="33753"/>
                  </a:lnTo>
                  <a:lnTo>
                    <a:pt x="32734" y="33753"/>
                  </a:lnTo>
                  <a:cubicBezTo>
                    <a:pt x="32654" y="33802"/>
                    <a:pt x="32594" y="33842"/>
                    <a:pt x="32534" y="33882"/>
                  </a:cubicBezTo>
                  <a:cubicBezTo>
                    <a:pt x="32394" y="33953"/>
                    <a:pt x="32314" y="34002"/>
                    <a:pt x="32234" y="34042"/>
                  </a:cubicBezTo>
                  <a:cubicBezTo>
                    <a:pt x="32174" y="34082"/>
                    <a:pt x="32104" y="34113"/>
                    <a:pt x="32044" y="34142"/>
                  </a:cubicBezTo>
                  <a:lnTo>
                    <a:pt x="32034" y="34142"/>
                  </a:lnTo>
                  <a:lnTo>
                    <a:pt x="32004" y="34162"/>
                  </a:lnTo>
                  <a:cubicBezTo>
                    <a:pt x="31974" y="34173"/>
                    <a:pt x="31944" y="34193"/>
                    <a:pt x="31924" y="34202"/>
                  </a:cubicBezTo>
                  <a:lnTo>
                    <a:pt x="31804" y="34262"/>
                  </a:lnTo>
                  <a:lnTo>
                    <a:pt x="31784" y="34272"/>
                  </a:lnTo>
                  <a:lnTo>
                    <a:pt x="31774" y="34272"/>
                  </a:lnTo>
                  <a:lnTo>
                    <a:pt x="31704" y="34312"/>
                  </a:lnTo>
                  <a:cubicBezTo>
                    <a:pt x="31714" y="34272"/>
                    <a:pt x="31724" y="34232"/>
                    <a:pt x="31724" y="34182"/>
                  </a:cubicBezTo>
                  <a:cubicBezTo>
                    <a:pt x="31734" y="34122"/>
                    <a:pt x="31734" y="34053"/>
                    <a:pt x="31734" y="33993"/>
                  </a:cubicBezTo>
                  <a:cubicBezTo>
                    <a:pt x="31734" y="33942"/>
                    <a:pt x="31734" y="33893"/>
                    <a:pt x="31724" y="33842"/>
                  </a:cubicBezTo>
                  <a:lnTo>
                    <a:pt x="31724" y="33822"/>
                  </a:lnTo>
                  <a:lnTo>
                    <a:pt x="31714" y="33762"/>
                  </a:lnTo>
                  <a:cubicBezTo>
                    <a:pt x="31704" y="33683"/>
                    <a:pt x="31694" y="33583"/>
                    <a:pt x="31694" y="33483"/>
                  </a:cubicBezTo>
                  <a:cubicBezTo>
                    <a:pt x="31694" y="33423"/>
                    <a:pt x="31684" y="33373"/>
                    <a:pt x="31684" y="33313"/>
                  </a:cubicBezTo>
                  <a:cubicBezTo>
                    <a:pt x="31684" y="33263"/>
                    <a:pt x="31674" y="33213"/>
                    <a:pt x="31664" y="33173"/>
                  </a:cubicBezTo>
                  <a:cubicBezTo>
                    <a:pt x="31654" y="33123"/>
                    <a:pt x="31634" y="33083"/>
                    <a:pt x="31604" y="33053"/>
                  </a:cubicBezTo>
                  <a:cubicBezTo>
                    <a:pt x="31584" y="33023"/>
                    <a:pt x="31544" y="33003"/>
                    <a:pt x="31495" y="32983"/>
                  </a:cubicBezTo>
                  <a:cubicBezTo>
                    <a:pt x="31464" y="32983"/>
                    <a:pt x="31444" y="32974"/>
                    <a:pt x="31415" y="32974"/>
                  </a:cubicBezTo>
                  <a:lnTo>
                    <a:pt x="31395" y="32963"/>
                  </a:lnTo>
                  <a:cubicBezTo>
                    <a:pt x="31364" y="32963"/>
                    <a:pt x="31335" y="32954"/>
                    <a:pt x="31315" y="32943"/>
                  </a:cubicBezTo>
                  <a:cubicBezTo>
                    <a:pt x="31304" y="32934"/>
                    <a:pt x="31284" y="32934"/>
                    <a:pt x="31264" y="32923"/>
                  </a:cubicBezTo>
                  <a:lnTo>
                    <a:pt x="31244" y="32923"/>
                  </a:lnTo>
                  <a:lnTo>
                    <a:pt x="31244" y="32874"/>
                  </a:lnTo>
                  <a:lnTo>
                    <a:pt x="31244" y="32863"/>
                  </a:lnTo>
                  <a:lnTo>
                    <a:pt x="31235" y="32854"/>
                  </a:lnTo>
                  <a:lnTo>
                    <a:pt x="31235" y="32834"/>
                  </a:lnTo>
                  <a:lnTo>
                    <a:pt x="31235" y="32823"/>
                  </a:lnTo>
                  <a:cubicBezTo>
                    <a:pt x="31235" y="32783"/>
                    <a:pt x="31235" y="32754"/>
                    <a:pt x="31224" y="32723"/>
                  </a:cubicBezTo>
                  <a:lnTo>
                    <a:pt x="31224" y="32674"/>
                  </a:lnTo>
                  <a:cubicBezTo>
                    <a:pt x="31224" y="32654"/>
                    <a:pt x="31224" y="32623"/>
                    <a:pt x="31215" y="32603"/>
                  </a:cubicBezTo>
                  <a:cubicBezTo>
                    <a:pt x="31215" y="32543"/>
                    <a:pt x="31215" y="32474"/>
                    <a:pt x="31195" y="32414"/>
                  </a:cubicBezTo>
                  <a:cubicBezTo>
                    <a:pt x="31175" y="32374"/>
                    <a:pt x="31155" y="32314"/>
                    <a:pt x="31104" y="32274"/>
                  </a:cubicBezTo>
                  <a:cubicBezTo>
                    <a:pt x="31085" y="32254"/>
                    <a:pt x="31065" y="32244"/>
                    <a:pt x="31045" y="32234"/>
                  </a:cubicBezTo>
                  <a:cubicBezTo>
                    <a:pt x="31015" y="32214"/>
                    <a:pt x="30985" y="32204"/>
                    <a:pt x="30945" y="32204"/>
                  </a:cubicBezTo>
                  <a:lnTo>
                    <a:pt x="30915" y="32204"/>
                  </a:lnTo>
                  <a:cubicBezTo>
                    <a:pt x="30915" y="32164"/>
                    <a:pt x="30925" y="32114"/>
                    <a:pt x="30925" y="32074"/>
                  </a:cubicBezTo>
                  <a:cubicBezTo>
                    <a:pt x="30935" y="31984"/>
                    <a:pt x="30935" y="31884"/>
                    <a:pt x="30935" y="31795"/>
                  </a:cubicBezTo>
                  <a:lnTo>
                    <a:pt x="30935" y="31764"/>
                  </a:lnTo>
                  <a:lnTo>
                    <a:pt x="30935" y="31664"/>
                  </a:lnTo>
                  <a:lnTo>
                    <a:pt x="30935" y="31524"/>
                  </a:lnTo>
                  <a:lnTo>
                    <a:pt x="30945" y="31515"/>
                  </a:lnTo>
                  <a:lnTo>
                    <a:pt x="30945" y="31275"/>
                  </a:lnTo>
                  <a:cubicBezTo>
                    <a:pt x="30945" y="31155"/>
                    <a:pt x="30935" y="31025"/>
                    <a:pt x="30925" y="30905"/>
                  </a:cubicBezTo>
                  <a:lnTo>
                    <a:pt x="30925" y="30895"/>
                  </a:lnTo>
                  <a:lnTo>
                    <a:pt x="30925" y="30885"/>
                  </a:lnTo>
                  <a:cubicBezTo>
                    <a:pt x="30925" y="30805"/>
                    <a:pt x="30915" y="30735"/>
                    <a:pt x="30915" y="30655"/>
                  </a:cubicBezTo>
                  <a:cubicBezTo>
                    <a:pt x="30905" y="30545"/>
                    <a:pt x="30895" y="30425"/>
                    <a:pt x="30885" y="30305"/>
                  </a:cubicBezTo>
                  <a:cubicBezTo>
                    <a:pt x="30895" y="30305"/>
                    <a:pt x="30905" y="30305"/>
                    <a:pt x="30915" y="30296"/>
                  </a:cubicBezTo>
                  <a:lnTo>
                    <a:pt x="30925" y="30285"/>
                  </a:lnTo>
                  <a:lnTo>
                    <a:pt x="30925" y="30276"/>
                  </a:lnTo>
                  <a:lnTo>
                    <a:pt x="30955" y="30256"/>
                  </a:lnTo>
                  <a:lnTo>
                    <a:pt x="31005" y="30216"/>
                  </a:lnTo>
                  <a:lnTo>
                    <a:pt x="31065" y="30185"/>
                  </a:lnTo>
                  <a:lnTo>
                    <a:pt x="31085" y="30165"/>
                  </a:lnTo>
                  <a:cubicBezTo>
                    <a:pt x="31144" y="30136"/>
                    <a:pt x="31195" y="30096"/>
                    <a:pt x="31244" y="30076"/>
                  </a:cubicBezTo>
                  <a:cubicBezTo>
                    <a:pt x="31295" y="30046"/>
                    <a:pt x="31355" y="30016"/>
                    <a:pt x="31404" y="29986"/>
                  </a:cubicBezTo>
                  <a:lnTo>
                    <a:pt x="31424" y="29986"/>
                  </a:lnTo>
                  <a:cubicBezTo>
                    <a:pt x="31475" y="29956"/>
                    <a:pt x="31535" y="29926"/>
                    <a:pt x="31594" y="29896"/>
                  </a:cubicBezTo>
                  <a:lnTo>
                    <a:pt x="31594" y="29886"/>
                  </a:lnTo>
                  <a:lnTo>
                    <a:pt x="31614" y="29886"/>
                  </a:lnTo>
                  <a:cubicBezTo>
                    <a:pt x="31664" y="29856"/>
                    <a:pt x="31714" y="29826"/>
                    <a:pt x="31764" y="29806"/>
                  </a:cubicBezTo>
                  <a:lnTo>
                    <a:pt x="31824" y="29776"/>
                  </a:lnTo>
                  <a:lnTo>
                    <a:pt x="31844" y="29766"/>
                  </a:lnTo>
                  <a:lnTo>
                    <a:pt x="31854" y="29756"/>
                  </a:lnTo>
                  <a:lnTo>
                    <a:pt x="31864" y="29756"/>
                  </a:lnTo>
                  <a:lnTo>
                    <a:pt x="31874" y="29746"/>
                  </a:lnTo>
                  <a:cubicBezTo>
                    <a:pt x="31894" y="29736"/>
                    <a:pt x="31914" y="29726"/>
                    <a:pt x="31934" y="29726"/>
                  </a:cubicBezTo>
                  <a:cubicBezTo>
                    <a:pt x="31984" y="29696"/>
                    <a:pt x="32044" y="29666"/>
                    <a:pt x="32104" y="29636"/>
                  </a:cubicBezTo>
                  <a:lnTo>
                    <a:pt x="32134" y="29616"/>
                  </a:lnTo>
                  <a:lnTo>
                    <a:pt x="32144" y="29616"/>
                  </a:lnTo>
                  <a:lnTo>
                    <a:pt x="32154" y="29606"/>
                  </a:lnTo>
                  <a:cubicBezTo>
                    <a:pt x="32184" y="29586"/>
                    <a:pt x="32224" y="29576"/>
                    <a:pt x="32264" y="29556"/>
                  </a:cubicBezTo>
                  <a:cubicBezTo>
                    <a:pt x="32334" y="29506"/>
                    <a:pt x="32403" y="29476"/>
                    <a:pt x="32494" y="29426"/>
                  </a:cubicBezTo>
                  <a:lnTo>
                    <a:pt x="32503" y="29416"/>
                  </a:lnTo>
                  <a:cubicBezTo>
                    <a:pt x="32534" y="29406"/>
                    <a:pt x="32563" y="29386"/>
                    <a:pt x="32594" y="29366"/>
                  </a:cubicBezTo>
                  <a:close/>
                  <a:moveTo>
                    <a:pt x="26109" y="21872"/>
                  </a:moveTo>
                  <a:cubicBezTo>
                    <a:pt x="26129" y="21883"/>
                    <a:pt x="26149" y="21892"/>
                    <a:pt x="26159" y="21903"/>
                  </a:cubicBezTo>
                  <a:lnTo>
                    <a:pt x="26169" y="21903"/>
                  </a:lnTo>
                  <a:lnTo>
                    <a:pt x="26219" y="21923"/>
                  </a:lnTo>
                  <a:cubicBezTo>
                    <a:pt x="26339" y="21972"/>
                    <a:pt x="26459" y="22032"/>
                    <a:pt x="26628" y="22112"/>
                  </a:cubicBezTo>
                  <a:lnTo>
                    <a:pt x="26659" y="22132"/>
                  </a:lnTo>
                  <a:cubicBezTo>
                    <a:pt x="26728" y="22172"/>
                    <a:pt x="26798" y="22202"/>
                    <a:pt x="26878" y="22212"/>
                  </a:cubicBezTo>
                  <a:cubicBezTo>
                    <a:pt x="26898" y="22222"/>
                    <a:pt x="26918" y="22222"/>
                    <a:pt x="26948" y="22222"/>
                  </a:cubicBezTo>
                  <a:lnTo>
                    <a:pt x="26958" y="22222"/>
                  </a:lnTo>
                  <a:cubicBezTo>
                    <a:pt x="26978" y="22222"/>
                    <a:pt x="26998" y="22212"/>
                    <a:pt x="27008" y="22212"/>
                  </a:cubicBezTo>
                  <a:lnTo>
                    <a:pt x="27038" y="22212"/>
                  </a:lnTo>
                  <a:cubicBezTo>
                    <a:pt x="27058" y="22212"/>
                    <a:pt x="27078" y="22202"/>
                    <a:pt x="27098" y="22202"/>
                  </a:cubicBezTo>
                  <a:cubicBezTo>
                    <a:pt x="27138" y="22192"/>
                    <a:pt x="27168" y="22172"/>
                    <a:pt x="27208" y="22162"/>
                  </a:cubicBezTo>
                  <a:cubicBezTo>
                    <a:pt x="27278" y="22132"/>
                    <a:pt x="27358" y="22103"/>
                    <a:pt x="27438" y="22063"/>
                  </a:cubicBezTo>
                  <a:lnTo>
                    <a:pt x="27438" y="22092"/>
                  </a:lnTo>
                  <a:lnTo>
                    <a:pt x="27438" y="22123"/>
                  </a:lnTo>
                  <a:lnTo>
                    <a:pt x="27438" y="22172"/>
                  </a:lnTo>
                  <a:lnTo>
                    <a:pt x="27438" y="22332"/>
                  </a:lnTo>
                  <a:lnTo>
                    <a:pt x="27438" y="22692"/>
                  </a:lnTo>
                  <a:lnTo>
                    <a:pt x="27438" y="22702"/>
                  </a:lnTo>
                  <a:lnTo>
                    <a:pt x="27428" y="22742"/>
                  </a:lnTo>
                  <a:lnTo>
                    <a:pt x="27428" y="22752"/>
                  </a:lnTo>
                  <a:lnTo>
                    <a:pt x="27428" y="22842"/>
                  </a:lnTo>
                  <a:lnTo>
                    <a:pt x="27428" y="22942"/>
                  </a:lnTo>
                  <a:lnTo>
                    <a:pt x="27428" y="22962"/>
                  </a:lnTo>
                  <a:lnTo>
                    <a:pt x="27428" y="22971"/>
                  </a:lnTo>
                  <a:cubicBezTo>
                    <a:pt x="27418" y="23171"/>
                    <a:pt x="27418" y="23421"/>
                    <a:pt x="27398" y="23651"/>
                  </a:cubicBezTo>
                  <a:lnTo>
                    <a:pt x="27398" y="23751"/>
                  </a:lnTo>
                  <a:lnTo>
                    <a:pt x="27398" y="23771"/>
                  </a:lnTo>
                  <a:lnTo>
                    <a:pt x="27398" y="23781"/>
                  </a:lnTo>
                  <a:cubicBezTo>
                    <a:pt x="27378" y="24031"/>
                    <a:pt x="27368" y="24290"/>
                    <a:pt x="27358" y="24550"/>
                  </a:cubicBezTo>
                  <a:cubicBezTo>
                    <a:pt x="27358" y="24680"/>
                    <a:pt x="27368" y="24810"/>
                    <a:pt x="27368" y="24930"/>
                  </a:cubicBezTo>
                  <a:lnTo>
                    <a:pt x="27368" y="24940"/>
                  </a:lnTo>
                  <a:lnTo>
                    <a:pt x="27378" y="24950"/>
                  </a:lnTo>
                  <a:lnTo>
                    <a:pt x="27378" y="24960"/>
                  </a:lnTo>
                  <a:lnTo>
                    <a:pt x="27378" y="24970"/>
                  </a:lnTo>
                  <a:lnTo>
                    <a:pt x="27378" y="24980"/>
                  </a:lnTo>
                  <a:cubicBezTo>
                    <a:pt x="27378" y="25130"/>
                    <a:pt x="27388" y="25289"/>
                    <a:pt x="27388" y="25440"/>
                  </a:cubicBezTo>
                  <a:cubicBezTo>
                    <a:pt x="27398" y="25700"/>
                    <a:pt x="27398" y="25959"/>
                    <a:pt x="27398" y="26219"/>
                  </a:cubicBezTo>
                  <a:lnTo>
                    <a:pt x="27398" y="26229"/>
                  </a:lnTo>
                  <a:lnTo>
                    <a:pt x="27398" y="26249"/>
                  </a:lnTo>
                  <a:lnTo>
                    <a:pt x="27398" y="26339"/>
                  </a:lnTo>
                  <a:cubicBezTo>
                    <a:pt x="27398" y="26639"/>
                    <a:pt x="27388" y="26928"/>
                    <a:pt x="27388" y="27248"/>
                  </a:cubicBezTo>
                  <a:cubicBezTo>
                    <a:pt x="27378" y="27618"/>
                    <a:pt x="27378" y="27998"/>
                    <a:pt x="27378" y="28337"/>
                  </a:cubicBezTo>
                  <a:lnTo>
                    <a:pt x="27378" y="28357"/>
                  </a:lnTo>
                  <a:lnTo>
                    <a:pt x="27378" y="28367"/>
                  </a:lnTo>
                  <a:lnTo>
                    <a:pt x="27378" y="28387"/>
                  </a:lnTo>
                  <a:lnTo>
                    <a:pt x="27378" y="29037"/>
                  </a:lnTo>
                  <a:cubicBezTo>
                    <a:pt x="27368" y="29337"/>
                    <a:pt x="27368" y="29646"/>
                    <a:pt x="27348" y="29966"/>
                  </a:cubicBezTo>
                  <a:cubicBezTo>
                    <a:pt x="27338" y="30106"/>
                    <a:pt x="27328" y="30245"/>
                    <a:pt x="27318" y="30396"/>
                  </a:cubicBezTo>
                  <a:lnTo>
                    <a:pt x="27318" y="30456"/>
                  </a:lnTo>
                  <a:lnTo>
                    <a:pt x="27318" y="30465"/>
                  </a:lnTo>
                  <a:lnTo>
                    <a:pt x="27308" y="30496"/>
                  </a:lnTo>
                  <a:cubicBezTo>
                    <a:pt x="27298" y="30625"/>
                    <a:pt x="27288" y="30735"/>
                    <a:pt x="27288" y="30835"/>
                  </a:cubicBezTo>
                  <a:cubicBezTo>
                    <a:pt x="27278" y="31005"/>
                    <a:pt x="27278" y="31165"/>
                    <a:pt x="27278" y="31315"/>
                  </a:cubicBezTo>
                  <a:cubicBezTo>
                    <a:pt x="27278" y="31444"/>
                    <a:pt x="27278" y="31595"/>
                    <a:pt x="27288" y="31755"/>
                  </a:cubicBezTo>
                  <a:lnTo>
                    <a:pt x="27288" y="31775"/>
                  </a:lnTo>
                  <a:cubicBezTo>
                    <a:pt x="27298" y="31914"/>
                    <a:pt x="27298" y="32054"/>
                    <a:pt x="27298" y="32204"/>
                  </a:cubicBezTo>
                  <a:lnTo>
                    <a:pt x="27298" y="32524"/>
                  </a:lnTo>
                  <a:lnTo>
                    <a:pt x="27298" y="32663"/>
                  </a:lnTo>
                  <a:cubicBezTo>
                    <a:pt x="27298" y="32874"/>
                    <a:pt x="27288" y="33123"/>
                    <a:pt x="27278" y="33453"/>
                  </a:cubicBezTo>
                  <a:cubicBezTo>
                    <a:pt x="27278" y="33713"/>
                    <a:pt x="27268" y="33982"/>
                    <a:pt x="27228" y="34252"/>
                  </a:cubicBezTo>
                  <a:cubicBezTo>
                    <a:pt x="27218" y="34372"/>
                    <a:pt x="27168" y="34482"/>
                    <a:pt x="27138" y="34582"/>
                  </a:cubicBezTo>
                  <a:cubicBezTo>
                    <a:pt x="27118" y="34622"/>
                    <a:pt x="27098" y="34652"/>
                    <a:pt x="27088" y="34672"/>
                  </a:cubicBezTo>
                  <a:lnTo>
                    <a:pt x="27048" y="34712"/>
                  </a:lnTo>
                  <a:cubicBezTo>
                    <a:pt x="27028" y="34732"/>
                    <a:pt x="27008" y="34742"/>
                    <a:pt x="26978" y="34752"/>
                  </a:cubicBezTo>
                  <a:cubicBezTo>
                    <a:pt x="26928" y="34772"/>
                    <a:pt x="26878" y="34782"/>
                    <a:pt x="26828" y="34792"/>
                  </a:cubicBezTo>
                  <a:lnTo>
                    <a:pt x="26708" y="34792"/>
                  </a:lnTo>
                  <a:lnTo>
                    <a:pt x="26588" y="34762"/>
                  </a:lnTo>
                  <a:cubicBezTo>
                    <a:pt x="26568" y="34742"/>
                    <a:pt x="26548" y="34732"/>
                    <a:pt x="26528" y="34722"/>
                  </a:cubicBezTo>
                  <a:lnTo>
                    <a:pt x="26508" y="34712"/>
                  </a:lnTo>
                  <a:lnTo>
                    <a:pt x="26508" y="34702"/>
                  </a:lnTo>
                  <a:cubicBezTo>
                    <a:pt x="26479" y="34682"/>
                    <a:pt x="26448" y="34652"/>
                    <a:pt x="26428" y="34632"/>
                  </a:cubicBezTo>
                  <a:cubicBezTo>
                    <a:pt x="26408" y="34592"/>
                    <a:pt x="26388" y="34552"/>
                    <a:pt x="26359" y="34502"/>
                  </a:cubicBezTo>
                  <a:lnTo>
                    <a:pt x="26328" y="34412"/>
                  </a:lnTo>
                  <a:lnTo>
                    <a:pt x="26299" y="34292"/>
                  </a:lnTo>
                  <a:cubicBezTo>
                    <a:pt x="26288" y="34222"/>
                    <a:pt x="26279" y="34153"/>
                    <a:pt x="26269" y="34093"/>
                  </a:cubicBezTo>
                  <a:cubicBezTo>
                    <a:pt x="26259" y="33962"/>
                    <a:pt x="26249" y="33813"/>
                    <a:pt x="26249" y="33713"/>
                  </a:cubicBezTo>
                  <a:lnTo>
                    <a:pt x="26249" y="33673"/>
                  </a:lnTo>
                  <a:cubicBezTo>
                    <a:pt x="26249" y="33553"/>
                    <a:pt x="26239" y="33433"/>
                    <a:pt x="26239" y="33313"/>
                  </a:cubicBezTo>
                  <a:lnTo>
                    <a:pt x="26229" y="33283"/>
                  </a:lnTo>
                  <a:lnTo>
                    <a:pt x="26229" y="33213"/>
                  </a:lnTo>
                  <a:lnTo>
                    <a:pt x="26229" y="33163"/>
                  </a:lnTo>
                  <a:cubicBezTo>
                    <a:pt x="26219" y="33033"/>
                    <a:pt x="26219" y="32903"/>
                    <a:pt x="26219" y="32774"/>
                  </a:cubicBezTo>
                  <a:cubicBezTo>
                    <a:pt x="26209" y="32623"/>
                    <a:pt x="26209" y="32474"/>
                    <a:pt x="26209" y="32334"/>
                  </a:cubicBezTo>
                  <a:cubicBezTo>
                    <a:pt x="26219" y="32064"/>
                    <a:pt x="26209" y="31795"/>
                    <a:pt x="26209" y="31504"/>
                  </a:cubicBezTo>
                  <a:lnTo>
                    <a:pt x="26209" y="31455"/>
                  </a:lnTo>
                  <a:lnTo>
                    <a:pt x="26209" y="31444"/>
                  </a:lnTo>
                  <a:lnTo>
                    <a:pt x="26209" y="31424"/>
                  </a:lnTo>
                  <a:cubicBezTo>
                    <a:pt x="26209" y="31115"/>
                    <a:pt x="26209" y="30805"/>
                    <a:pt x="26219" y="30525"/>
                  </a:cubicBezTo>
                  <a:lnTo>
                    <a:pt x="26219" y="30516"/>
                  </a:lnTo>
                  <a:lnTo>
                    <a:pt x="26219" y="30425"/>
                  </a:lnTo>
                  <a:lnTo>
                    <a:pt x="26219" y="30416"/>
                  </a:lnTo>
                  <a:lnTo>
                    <a:pt x="26219" y="30396"/>
                  </a:lnTo>
                  <a:lnTo>
                    <a:pt x="26219" y="30365"/>
                  </a:lnTo>
                  <a:lnTo>
                    <a:pt x="26219" y="30345"/>
                  </a:lnTo>
                  <a:lnTo>
                    <a:pt x="26219" y="30066"/>
                  </a:lnTo>
                  <a:cubicBezTo>
                    <a:pt x="26219" y="29996"/>
                    <a:pt x="26219" y="29926"/>
                    <a:pt x="26229" y="29856"/>
                  </a:cubicBezTo>
                  <a:lnTo>
                    <a:pt x="26229" y="29636"/>
                  </a:lnTo>
                  <a:lnTo>
                    <a:pt x="26229" y="29357"/>
                  </a:lnTo>
                  <a:lnTo>
                    <a:pt x="26229" y="29317"/>
                  </a:lnTo>
                  <a:lnTo>
                    <a:pt x="26229" y="29277"/>
                  </a:lnTo>
                  <a:lnTo>
                    <a:pt x="26219" y="29246"/>
                  </a:lnTo>
                  <a:lnTo>
                    <a:pt x="26219" y="29206"/>
                  </a:lnTo>
                  <a:lnTo>
                    <a:pt x="26219" y="29166"/>
                  </a:lnTo>
                  <a:lnTo>
                    <a:pt x="26219" y="29117"/>
                  </a:lnTo>
                  <a:lnTo>
                    <a:pt x="26219" y="28777"/>
                  </a:lnTo>
                  <a:cubicBezTo>
                    <a:pt x="26219" y="28627"/>
                    <a:pt x="26219" y="28487"/>
                    <a:pt x="26229" y="28337"/>
                  </a:cubicBezTo>
                  <a:cubicBezTo>
                    <a:pt x="26229" y="28237"/>
                    <a:pt x="26239" y="28127"/>
                    <a:pt x="26249" y="28038"/>
                  </a:cubicBezTo>
                  <a:lnTo>
                    <a:pt x="26249" y="28027"/>
                  </a:lnTo>
                  <a:cubicBezTo>
                    <a:pt x="26249" y="27987"/>
                    <a:pt x="26249" y="27947"/>
                    <a:pt x="26259" y="27898"/>
                  </a:cubicBezTo>
                  <a:cubicBezTo>
                    <a:pt x="26259" y="27787"/>
                    <a:pt x="26269" y="27648"/>
                    <a:pt x="26279" y="27478"/>
                  </a:cubicBezTo>
                  <a:lnTo>
                    <a:pt x="26279" y="27368"/>
                  </a:lnTo>
                  <a:lnTo>
                    <a:pt x="26279" y="27348"/>
                  </a:lnTo>
                  <a:lnTo>
                    <a:pt x="26279" y="27308"/>
                  </a:lnTo>
                  <a:lnTo>
                    <a:pt x="26279" y="27298"/>
                  </a:lnTo>
                  <a:cubicBezTo>
                    <a:pt x="26288" y="27208"/>
                    <a:pt x="26288" y="27128"/>
                    <a:pt x="26288" y="27038"/>
                  </a:cubicBezTo>
                  <a:lnTo>
                    <a:pt x="26288" y="26599"/>
                  </a:lnTo>
                  <a:cubicBezTo>
                    <a:pt x="26288" y="26488"/>
                    <a:pt x="26288" y="26389"/>
                    <a:pt x="26279" y="26279"/>
                  </a:cubicBezTo>
                  <a:lnTo>
                    <a:pt x="26279" y="26269"/>
                  </a:lnTo>
                  <a:lnTo>
                    <a:pt x="26279" y="26259"/>
                  </a:lnTo>
                  <a:lnTo>
                    <a:pt x="26279" y="26249"/>
                  </a:lnTo>
                  <a:lnTo>
                    <a:pt x="26279" y="26169"/>
                  </a:lnTo>
                  <a:lnTo>
                    <a:pt x="26269" y="26119"/>
                  </a:lnTo>
                  <a:lnTo>
                    <a:pt x="26269" y="26109"/>
                  </a:lnTo>
                  <a:cubicBezTo>
                    <a:pt x="26269" y="25999"/>
                    <a:pt x="26259" y="25849"/>
                    <a:pt x="26259" y="25709"/>
                  </a:cubicBezTo>
                  <a:lnTo>
                    <a:pt x="26259" y="25250"/>
                  </a:lnTo>
                  <a:cubicBezTo>
                    <a:pt x="26259" y="25090"/>
                    <a:pt x="26269" y="24920"/>
                    <a:pt x="26269" y="24760"/>
                  </a:cubicBezTo>
                  <a:lnTo>
                    <a:pt x="26269" y="24740"/>
                  </a:lnTo>
                  <a:lnTo>
                    <a:pt x="26279" y="24710"/>
                  </a:lnTo>
                  <a:cubicBezTo>
                    <a:pt x="26279" y="24590"/>
                    <a:pt x="26288" y="24461"/>
                    <a:pt x="26288" y="24341"/>
                  </a:cubicBezTo>
                  <a:cubicBezTo>
                    <a:pt x="26288" y="24221"/>
                    <a:pt x="26288" y="24090"/>
                    <a:pt x="26279" y="23991"/>
                  </a:cubicBezTo>
                  <a:lnTo>
                    <a:pt x="26279" y="23981"/>
                  </a:lnTo>
                  <a:lnTo>
                    <a:pt x="26279" y="23971"/>
                  </a:lnTo>
                  <a:lnTo>
                    <a:pt x="26279" y="23901"/>
                  </a:lnTo>
                  <a:cubicBezTo>
                    <a:pt x="26279" y="23781"/>
                    <a:pt x="26269" y="23661"/>
                    <a:pt x="26269" y="23551"/>
                  </a:cubicBezTo>
                  <a:lnTo>
                    <a:pt x="26259" y="23441"/>
                  </a:lnTo>
                  <a:cubicBezTo>
                    <a:pt x="26259" y="23311"/>
                    <a:pt x="26249" y="23182"/>
                    <a:pt x="26239" y="23051"/>
                  </a:cubicBezTo>
                  <a:cubicBezTo>
                    <a:pt x="26229" y="22942"/>
                    <a:pt x="26219" y="22832"/>
                    <a:pt x="26199" y="22732"/>
                  </a:cubicBezTo>
                  <a:lnTo>
                    <a:pt x="26199" y="22722"/>
                  </a:lnTo>
                  <a:lnTo>
                    <a:pt x="26189" y="22672"/>
                  </a:lnTo>
                  <a:cubicBezTo>
                    <a:pt x="26169" y="22502"/>
                    <a:pt x="26149" y="22322"/>
                    <a:pt x="26139" y="22152"/>
                  </a:cubicBezTo>
                  <a:lnTo>
                    <a:pt x="26139" y="22142"/>
                  </a:lnTo>
                  <a:lnTo>
                    <a:pt x="26129" y="22092"/>
                  </a:lnTo>
                  <a:lnTo>
                    <a:pt x="26129" y="22083"/>
                  </a:lnTo>
                  <a:lnTo>
                    <a:pt x="26129" y="22072"/>
                  </a:lnTo>
                  <a:lnTo>
                    <a:pt x="26129" y="22052"/>
                  </a:lnTo>
                  <a:cubicBezTo>
                    <a:pt x="26119" y="21992"/>
                    <a:pt x="26119" y="21932"/>
                    <a:pt x="26109" y="21872"/>
                  </a:cubicBezTo>
                  <a:close/>
                  <a:moveTo>
                    <a:pt x="40996" y="32603"/>
                  </a:moveTo>
                  <a:cubicBezTo>
                    <a:pt x="40987" y="32683"/>
                    <a:pt x="40976" y="32763"/>
                    <a:pt x="40967" y="32854"/>
                  </a:cubicBezTo>
                  <a:cubicBezTo>
                    <a:pt x="40956" y="32894"/>
                    <a:pt x="40956" y="32943"/>
                    <a:pt x="40947" y="32983"/>
                  </a:cubicBezTo>
                  <a:lnTo>
                    <a:pt x="40947" y="32994"/>
                  </a:lnTo>
                  <a:lnTo>
                    <a:pt x="40947" y="33003"/>
                  </a:lnTo>
                  <a:cubicBezTo>
                    <a:pt x="40927" y="33093"/>
                    <a:pt x="40916" y="33203"/>
                    <a:pt x="40896" y="33313"/>
                  </a:cubicBezTo>
                  <a:cubicBezTo>
                    <a:pt x="40887" y="33453"/>
                    <a:pt x="40896" y="33593"/>
                    <a:pt x="40907" y="33723"/>
                  </a:cubicBezTo>
                  <a:cubicBezTo>
                    <a:pt x="40907" y="33753"/>
                    <a:pt x="40907" y="33782"/>
                    <a:pt x="40916" y="33813"/>
                  </a:cubicBezTo>
                  <a:lnTo>
                    <a:pt x="40916" y="33822"/>
                  </a:lnTo>
                  <a:cubicBezTo>
                    <a:pt x="40916" y="33913"/>
                    <a:pt x="40927" y="34033"/>
                    <a:pt x="40956" y="34142"/>
                  </a:cubicBezTo>
                  <a:cubicBezTo>
                    <a:pt x="40956" y="34162"/>
                    <a:pt x="40956" y="34173"/>
                    <a:pt x="40967" y="34193"/>
                  </a:cubicBezTo>
                  <a:cubicBezTo>
                    <a:pt x="40956" y="34202"/>
                    <a:pt x="40936" y="34213"/>
                    <a:pt x="40916" y="34222"/>
                  </a:cubicBezTo>
                  <a:lnTo>
                    <a:pt x="40867" y="34262"/>
                  </a:lnTo>
                  <a:cubicBezTo>
                    <a:pt x="40836" y="34292"/>
                    <a:pt x="40807" y="34312"/>
                    <a:pt x="40776" y="34332"/>
                  </a:cubicBezTo>
                  <a:lnTo>
                    <a:pt x="40657" y="34422"/>
                  </a:lnTo>
                  <a:cubicBezTo>
                    <a:pt x="40607" y="34462"/>
                    <a:pt x="40557" y="34512"/>
                    <a:pt x="40507" y="34552"/>
                  </a:cubicBezTo>
                  <a:lnTo>
                    <a:pt x="40487" y="34562"/>
                  </a:lnTo>
                  <a:cubicBezTo>
                    <a:pt x="40467" y="34572"/>
                    <a:pt x="40457" y="34592"/>
                    <a:pt x="40437" y="34602"/>
                  </a:cubicBezTo>
                  <a:lnTo>
                    <a:pt x="40357" y="34672"/>
                  </a:lnTo>
                  <a:cubicBezTo>
                    <a:pt x="40317" y="34702"/>
                    <a:pt x="40267" y="34742"/>
                    <a:pt x="40227" y="34782"/>
                  </a:cubicBezTo>
                  <a:cubicBezTo>
                    <a:pt x="40207" y="34802"/>
                    <a:pt x="40177" y="34822"/>
                    <a:pt x="40157" y="34842"/>
                  </a:cubicBezTo>
                  <a:lnTo>
                    <a:pt x="40127" y="34862"/>
                  </a:lnTo>
                  <a:lnTo>
                    <a:pt x="40107" y="34882"/>
                  </a:lnTo>
                  <a:cubicBezTo>
                    <a:pt x="40077" y="34902"/>
                    <a:pt x="40047" y="34922"/>
                    <a:pt x="40017" y="34952"/>
                  </a:cubicBezTo>
                  <a:cubicBezTo>
                    <a:pt x="39957" y="35001"/>
                    <a:pt x="39897" y="35052"/>
                    <a:pt x="39848" y="35101"/>
                  </a:cubicBezTo>
                  <a:lnTo>
                    <a:pt x="39857" y="35081"/>
                  </a:lnTo>
                  <a:lnTo>
                    <a:pt x="39857" y="35061"/>
                  </a:lnTo>
                  <a:cubicBezTo>
                    <a:pt x="39857" y="35032"/>
                    <a:pt x="39857" y="35001"/>
                    <a:pt x="39868" y="34981"/>
                  </a:cubicBezTo>
                  <a:lnTo>
                    <a:pt x="39868" y="34961"/>
                  </a:lnTo>
                  <a:lnTo>
                    <a:pt x="39868" y="34952"/>
                  </a:lnTo>
                  <a:lnTo>
                    <a:pt x="39868" y="34932"/>
                  </a:lnTo>
                  <a:cubicBezTo>
                    <a:pt x="39877" y="34892"/>
                    <a:pt x="39877" y="34862"/>
                    <a:pt x="39888" y="34822"/>
                  </a:cubicBezTo>
                  <a:lnTo>
                    <a:pt x="39897" y="34692"/>
                  </a:lnTo>
                  <a:cubicBezTo>
                    <a:pt x="39908" y="34572"/>
                    <a:pt x="39928" y="34452"/>
                    <a:pt x="39937" y="34332"/>
                  </a:cubicBezTo>
                  <a:cubicBezTo>
                    <a:pt x="39957" y="34142"/>
                    <a:pt x="39977" y="33973"/>
                    <a:pt x="39988" y="33802"/>
                  </a:cubicBezTo>
                  <a:cubicBezTo>
                    <a:pt x="39997" y="33723"/>
                    <a:pt x="39997" y="33643"/>
                    <a:pt x="39997" y="33563"/>
                  </a:cubicBezTo>
                  <a:lnTo>
                    <a:pt x="39997" y="33463"/>
                  </a:lnTo>
                  <a:cubicBezTo>
                    <a:pt x="39988" y="33393"/>
                    <a:pt x="39988" y="33333"/>
                    <a:pt x="39957" y="33273"/>
                  </a:cubicBezTo>
                  <a:cubicBezTo>
                    <a:pt x="40008" y="33253"/>
                    <a:pt x="40047" y="33223"/>
                    <a:pt x="40117" y="33183"/>
                  </a:cubicBezTo>
                  <a:cubicBezTo>
                    <a:pt x="40177" y="33143"/>
                    <a:pt x="40247" y="33103"/>
                    <a:pt x="40307" y="33063"/>
                  </a:cubicBezTo>
                  <a:lnTo>
                    <a:pt x="40367" y="33023"/>
                  </a:lnTo>
                  <a:cubicBezTo>
                    <a:pt x="40417" y="32994"/>
                    <a:pt x="40467" y="32954"/>
                    <a:pt x="40517" y="32923"/>
                  </a:cubicBezTo>
                  <a:cubicBezTo>
                    <a:pt x="40577" y="32894"/>
                    <a:pt x="40637" y="32854"/>
                    <a:pt x="40697" y="32823"/>
                  </a:cubicBezTo>
                  <a:lnTo>
                    <a:pt x="40697" y="32814"/>
                  </a:lnTo>
                  <a:lnTo>
                    <a:pt x="40707" y="32814"/>
                  </a:lnTo>
                  <a:cubicBezTo>
                    <a:pt x="40767" y="32783"/>
                    <a:pt x="40836" y="32734"/>
                    <a:pt x="40907" y="32694"/>
                  </a:cubicBezTo>
                  <a:lnTo>
                    <a:pt x="40987" y="32614"/>
                  </a:lnTo>
                  <a:lnTo>
                    <a:pt x="40996" y="32603"/>
                  </a:lnTo>
                  <a:close/>
                  <a:moveTo>
                    <a:pt x="31395" y="33533"/>
                  </a:moveTo>
                  <a:cubicBezTo>
                    <a:pt x="31395" y="33623"/>
                    <a:pt x="31404" y="33703"/>
                    <a:pt x="31404" y="33793"/>
                  </a:cubicBezTo>
                  <a:lnTo>
                    <a:pt x="31415" y="33842"/>
                  </a:lnTo>
                  <a:cubicBezTo>
                    <a:pt x="31424" y="33902"/>
                    <a:pt x="31435" y="34002"/>
                    <a:pt x="31435" y="34102"/>
                  </a:cubicBezTo>
                  <a:cubicBezTo>
                    <a:pt x="31444" y="34193"/>
                    <a:pt x="31444" y="34292"/>
                    <a:pt x="31435" y="34392"/>
                  </a:cubicBezTo>
                  <a:cubicBezTo>
                    <a:pt x="31424" y="34402"/>
                    <a:pt x="31424" y="34412"/>
                    <a:pt x="31424" y="34422"/>
                  </a:cubicBezTo>
                  <a:lnTo>
                    <a:pt x="31395" y="34452"/>
                  </a:lnTo>
                  <a:cubicBezTo>
                    <a:pt x="31375" y="34462"/>
                    <a:pt x="31364" y="34472"/>
                    <a:pt x="31344" y="34482"/>
                  </a:cubicBezTo>
                  <a:lnTo>
                    <a:pt x="31335" y="34492"/>
                  </a:lnTo>
                  <a:lnTo>
                    <a:pt x="31324" y="34492"/>
                  </a:lnTo>
                  <a:cubicBezTo>
                    <a:pt x="31304" y="34512"/>
                    <a:pt x="31295" y="34522"/>
                    <a:pt x="31275" y="34532"/>
                  </a:cubicBezTo>
                  <a:cubicBezTo>
                    <a:pt x="31235" y="34562"/>
                    <a:pt x="31204" y="34582"/>
                    <a:pt x="31164" y="34602"/>
                  </a:cubicBezTo>
                  <a:lnTo>
                    <a:pt x="31144" y="34612"/>
                  </a:lnTo>
                  <a:cubicBezTo>
                    <a:pt x="31095" y="34642"/>
                    <a:pt x="31035" y="34672"/>
                    <a:pt x="30985" y="34702"/>
                  </a:cubicBezTo>
                  <a:cubicBezTo>
                    <a:pt x="30965" y="34702"/>
                    <a:pt x="30955" y="34712"/>
                    <a:pt x="30945" y="34722"/>
                  </a:cubicBezTo>
                  <a:lnTo>
                    <a:pt x="30935" y="34722"/>
                  </a:lnTo>
                  <a:lnTo>
                    <a:pt x="30925" y="34732"/>
                  </a:lnTo>
                  <a:lnTo>
                    <a:pt x="30895" y="34742"/>
                  </a:lnTo>
                  <a:lnTo>
                    <a:pt x="30885" y="34752"/>
                  </a:lnTo>
                  <a:cubicBezTo>
                    <a:pt x="30815" y="34782"/>
                    <a:pt x="30755" y="34812"/>
                    <a:pt x="30685" y="34842"/>
                  </a:cubicBezTo>
                  <a:cubicBezTo>
                    <a:pt x="30585" y="34892"/>
                    <a:pt x="30485" y="34942"/>
                    <a:pt x="30365" y="34992"/>
                  </a:cubicBezTo>
                  <a:cubicBezTo>
                    <a:pt x="30276" y="35041"/>
                    <a:pt x="30185" y="35081"/>
                    <a:pt x="30096" y="35121"/>
                  </a:cubicBezTo>
                  <a:cubicBezTo>
                    <a:pt x="30085" y="35072"/>
                    <a:pt x="30085" y="35021"/>
                    <a:pt x="30085" y="34972"/>
                  </a:cubicBezTo>
                  <a:cubicBezTo>
                    <a:pt x="30085" y="34912"/>
                    <a:pt x="30096" y="34852"/>
                    <a:pt x="30096" y="34802"/>
                  </a:cubicBezTo>
                  <a:lnTo>
                    <a:pt x="30096" y="34752"/>
                  </a:lnTo>
                  <a:cubicBezTo>
                    <a:pt x="30096" y="34732"/>
                    <a:pt x="30105" y="34702"/>
                    <a:pt x="30105" y="34672"/>
                  </a:cubicBezTo>
                  <a:cubicBezTo>
                    <a:pt x="30105" y="34622"/>
                    <a:pt x="30105" y="34572"/>
                    <a:pt x="30116" y="34522"/>
                  </a:cubicBezTo>
                  <a:cubicBezTo>
                    <a:pt x="30116" y="34482"/>
                    <a:pt x="30125" y="34432"/>
                    <a:pt x="30125" y="34382"/>
                  </a:cubicBezTo>
                  <a:lnTo>
                    <a:pt x="30136" y="34332"/>
                  </a:lnTo>
                  <a:lnTo>
                    <a:pt x="30165" y="34332"/>
                  </a:lnTo>
                  <a:cubicBezTo>
                    <a:pt x="30205" y="34322"/>
                    <a:pt x="30236" y="34312"/>
                    <a:pt x="30265" y="34292"/>
                  </a:cubicBezTo>
                  <a:lnTo>
                    <a:pt x="30285" y="34282"/>
                  </a:lnTo>
                  <a:cubicBezTo>
                    <a:pt x="30336" y="34262"/>
                    <a:pt x="30395" y="34232"/>
                    <a:pt x="30445" y="34202"/>
                  </a:cubicBezTo>
                  <a:lnTo>
                    <a:pt x="30455" y="34202"/>
                  </a:lnTo>
                  <a:lnTo>
                    <a:pt x="30475" y="34182"/>
                  </a:lnTo>
                  <a:cubicBezTo>
                    <a:pt x="30555" y="34142"/>
                    <a:pt x="30615" y="34102"/>
                    <a:pt x="30675" y="34073"/>
                  </a:cubicBezTo>
                  <a:lnTo>
                    <a:pt x="30715" y="34053"/>
                  </a:lnTo>
                  <a:cubicBezTo>
                    <a:pt x="30765" y="34022"/>
                    <a:pt x="30825" y="33993"/>
                    <a:pt x="30875" y="33953"/>
                  </a:cubicBezTo>
                  <a:cubicBezTo>
                    <a:pt x="30945" y="33913"/>
                    <a:pt x="31015" y="33873"/>
                    <a:pt x="31075" y="33833"/>
                  </a:cubicBezTo>
                  <a:cubicBezTo>
                    <a:pt x="31104" y="33802"/>
                    <a:pt x="31135" y="33782"/>
                    <a:pt x="31164" y="33762"/>
                  </a:cubicBezTo>
                  <a:cubicBezTo>
                    <a:pt x="31195" y="33733"/>
                    <a:pt x="31235" y="33713"/>
                    <a:pt x="31255" y="33683"/>
                  </a:cubicBezTo>
                  <a:cubicBezTo>
                    <a:pt x="31275" y="33673"/>
                    <a:pt x="31284" y="33653"/>
                    <a:pt x="31304" y="33643"/>
                  </a:cubicBezTo>
                  <a:lnTo>
                    <a:pt x="31315" y="33623"/>
                  </a:lnTo>
                  <a:lnTo>
                    <a:pt x="31324" y="33613"/>
                  </a:lnTo>
                  <a:cubicBezTo>
                    <a:pt x="31344" y="33593"/>
                    <a:pt x="31355" y="33573"/>
                    <a:pt x="31375" y="33553"/>
                  </a:cubicBezTo>
                  <a:lnTo>
                    <a:pt x="31395" y="33533"/>
                  </a:lnTo>
                  <a:close/>
                  <a:moveTo>
                    <a:pt x="27518" y="34332"/>
                  </a:moveTo>
                  <a:lnTo>
                    <a:pt x="27527" y="34342"/>
                  </a:lnTo>
                  <a:lnTo>
                    <a:pt x="27538" y="34342"/>
                  </a:lnTo>
                  <a:lnTo>
                    <a:pt x="27547" y="34352"/>
                  </a:lnTo>
                  <a:cubicBezTo>
                    <a:pt x="27567" y="34362"/>
                    <a:pt x="27578" y="34382"/>
                    <a:pt x="27587" y="34392"/>
                  </a:cubicBezTo>
                  <a:cubicBezTo>
                    <a:pt x="27578" y="34412"/>
                    <a:pt x="27578" y="34432"/>
                    <a:pt x="27578" y="34452"/>
                  </a:cubicBezTo>
                  <a:cubicBezTo>
                    <a:pt x="27567" y="34472"/>
                    <a:pt x="27567" y="34492"/>
                    <a:pt x="27567" y="34512"/>
                  </a:cubicBezTo>
                  <a:cubicBezTo>
                    <a:pt x="27558" y="34532"/>
                    <a:pt x="27558" y="34552"/>
                    <a:pt x="27547" y="34582"/>
                  </a:cubicBezTo>
                  <a:lnTo>
                    <a:pt x="27538" y="34592"/>
                  </a:lnTo>
                  <a:lnTo>
                    <a:pt x="27527" y="34602"/>
                  </a:lnTo>
                  <a:lnTo>
                    <a:pt x="27527" y="34612"/>
                  </a:lnTo>
                  <a:lnTo>
                    <a:pt x="27527" y="34622"/>
                  </a:lnTo>
                  <a:cubicBezTo>
                    <a:pt x="27518" y="34632"/>
                    <a:pt x="27507" y="34652"/>
                    <a:pt x="27498" y="34662"/>
                  </a:cubicBezTo>
                  <a:cubicBezTo>
                    <a:pt x="27487" y="34682"/>
                    <a:pt x="27487" y="34702"/>
                    <a:pt x="27478" y="34722"/>
                  </a:cubicBezTo>
                  <a:lnTo>
                    <a:pt x="27468" y="34732"/>
                  </a:lnTo>
                  <a:lnTo>
                    <a:pt x="27468" y="34752"/>
                  </a:lnTo>
                  <a:lnTo>
                    <a:pt x="27458" y="34762"/>
                  </a:lnTo>
                  <a:cubicBezTo>
                    <a:pt x="27448" y="34802"/>
                    <a:pt x="27418" y="34832"/>
                    <a:pt x="27398" y="34862"/>
                  </a:cubicBezTo>
                  <a:cubicBezTo>
                    <a:pt x="27378" y="34892"/>
                    <a:pt x="27358" y="34912"/>
                    <a:pt x="27338" y="34942"/>
                  </a:cubicBezTo>
                  <a:lnTo>
                    <a:pt x="27328" y="34952"/>
                  </a:lnTo>
                  <a:cubicBezTo>
                    <a:pt x="27318" y="34972"/>
                    <a:pt x="27298" y="34992"/>
                    <a:pt x="27288" y="35001"/>
                  </a:cubicBezTo>
                  <a:cubicBezTo>
                    <a:pt x="27278" y="35012"/>
                    <a:pt x="27258" y="35021"/>
                    <a:pt x="27248" y="35032"/>
                  </a:cubicBezTo>
                  <a:cubicBezTo>
                    <a:pt x="27208" y="35061"/>
                    <a:pt x="27178" y="35092"/>
                    <a:pt x="27138" y="35112"/>
                  </a:cubicBezTo>
                  <a:cubicBezTo>
                    <a:pt x="27108" y="35121"/>
                    <a:pt x="27078" y="35121"/>
                    <a:pt x="27038" y="35132"/>
                  </a:cubicBezTo>
                  <a:cubicBezTo>
                    <a:pt x="26998" y="35141"/>
                    <a:pt x="26968" y="35152"/>
                    <a:pt x="26928" y="35152"/>
                  </a:cubicBezTo>
                  <a:cubicBezTo>
                    <a:pt x="26848" y="35161"/>
                    <a:pt x="26768" y="35161"/>
                    <a:pt x="26708" y="35172"/>
                  </a:cubicBezTo>
                  <a:lnTo>
                    <a:pt x="26688" y="35172"/>
                  </a:lnTo>
                  <a:cubicBezTo>
                    <a:pt x="26668" y="35172"/>
                    <a:pt x="26639" y="35161"/>
                    <a:pt x="26619" y="35161"/>
                  </a:cubicBezTo>
                  <a:lnTo>
                    <a:pt x="26588" y="35161"/>
                  </a:lnTo>
                  <a:cubicBezTo>
                    <a:pt x="26559" y="35161"/>
                    <a:pt x="26519" y="35161"/>
                    <a:pt x="26479" y="35152"/>
                  </a:cubicBezTo>
                  <a:cubicBezTo>
                    <a:pt x="26459" y="35152"/>
                    <a:pt x="26428" y="35152"/>
                    <a:pt x="26399" y="35141"/>
                  </a:cubicBezTo>
                  <a:cubicBezTo>
                    <a:pt x="26379" y="35132"/>
                    <a:pt x="26348" y="35121"/>
                    <a:pt x="26328" y="35112"/>
                  </a:cubicBezTo>
                  <a:cubicBezTo>
                    <a:pt x="26299" y="35101"/>
                    <a:pt x="26269" y="35081"/>
                    <a:pt x="26239" y="35061"/>
                  </a:cubicBezTo>
                  <a:cubicBezTo>
                    <a:pt x="26219" y="35041"/>
                    <a:pt x="26189" y="35021"/>
                    <a:pt x="26169" y="34992"/>
                  </a:cubicBezTo>
                  <a:lnTo>
                    <a:pt x="26159" y="34992"/>
                  </a:lnTo>
                  <a:lnTo>
                    <a:pt x="26149" y="34981"/>
                  </a:lnTo>
                  <a:lnTo>
                    <a:pt x="26139" y="34972"/>
                  </a:lnTo>
                  <a:cubicBezTo>
                    <a:pt x="26109" y="34952"/>
                    <a:pt x="26079" y="34922"/>
                    <a:pt x="26059" y="34892"/>
                  </a:cubicBezTo>
                  <a:cubicBezTo>
                    <a:pt x="26019" y="34832"/>
                    <a:pt x="25979" y="34762"/>
                    <a:pt x="25949" y="34702"/>
                  </a:cubicBezTo>
                  <a:cubicBezTo>
                    <a:pt x="25929" y="34642"/>
                    <a:pt x="25919" y="34582"/>
                    <a:pt x="25899" y="34532"/>
                  </a:cubicBezTo>
                  <a:lnTo>
                    <a:pt x="25899" y="34522"/>
                  </a:lnTo>
                  <a:lnTo>
                    <a:pt x="25899" y="34512"/>
                  </a:lnTo>
                  <a:cubicBezTo>
                    <a:pt x="25889" y="34502"/>
                    <a:pt x="25889" y="34492"/>
                    <a:pt x="25889" y="34492"/>
                  </a:cubicBezTo>
                  <a:cubicBezTo>
                    <a:pt x="25889" y="34482"/>
                    <a:pt x="25889" y="34482"/>
                    <a:pt x="25879" y="34482"/>
                  </a:cubicBezTo>
                  <a:cubicBezTo>
                    <a:pt x="25899" y="34462"/>
                    <a:pt x="25919" y="34442"/>
                    <a:pt x="25939" y="34432"/>
                  </a:cubicBezTo>
                  <a:cubicBezTo>
                    <a:pt x="25949" y="34422"/>
                    <a:pt x="25959" y="34412"/>
                    <a:pt x="25969" y="34412"/>
                  </a:cubicBezTo>
                  <a:cubicBezTo>
                    <a:pt x="25979" y="34432"/>
                    <a:pt x="25979" y="34462"/>
                    <a:pt x="25989" y="34492"/>
                  </a:cubicBezTo>
                  <a:cubicBezTo>
                    <a:pt x="26019" y="34562"/>
                    <a:pt x="26049" y="34642"/>
                    <a:pt x="26099" y="34722"/>
                  </a:cubicBezTo>
                  <a:cubicBezTo>
                    <a:pt x="26139" y="34792"/>
                    <a:pt x="26189" y="34862"/>
                    <a:pt x="26259" y="34912"/>
                  </a:cubicBezTo>
                  <a:cubicBezTo>
                    <a:pt x="26308" y="34952"/>
                    <a:pt x="26368" y="35001"/>
                    <a:pt x="26439" y="35032"/>
                  </a:cubicBezTo>
                  <a:cubicBezTo>
                    <a:pt x="26519" y="35061"/>
                    <a:pt x="26599" y="35081"/>
                    <a:pt x="26708" y="35092"/>
                  </a:cubicBezTo>
                  <a:lnTo>
                    <a:pt x="26788" y="35092"/>
                  </a:lnTo>
                  <a:cubicBezTo>
                    <a:pt x="26838" y="35092"/>
                    <a:pt x="26898" y="35081"/>
                    <a:pt x="26948" y="35061"/>
                  </a:cubicBezTo>
                  <a:cubicBezTo>
                    <a:pt x="26978" y="35061"/>
                    <a:pt x="27008" y="35041"/>
                    <a:pt x="27048" y="35032"/>
                  </a:cubicBezTo>
                  <a:lnTo>
                    <a:pt x="27058" y="35032"/>
                  </a:lnTo>
                  <a:cubicBezTo>
                    <a:pt x="27108" y="35012"/>
                    <a:pt x="27158" y="34981"/>
                    <a:pt x="27198" y="34952"/>
                  </a:cubicBezTo>
                  <a:cubicBezTo>
                    <a:pt x="27228" y="34932"/>
                    <a:pt x="27258" y="34912"/>
                    <a:pt x="27288" y="34882"/>
                  </a:cubicBezTo>
                  <a:cubicBezTo>
                    <a:pt x="27318" y="34852"/>
                    <a:pt x="27338" y="34822"/>
                    <a:pt x="27358" y="34782"/>
                  </a:cubicBezTo>
                  <a:cubicBezTo>
                    <a:pt x="27388" y="34742"/>
                    <a:pt x="27408" y="34692"/>
                    <a:pt x="27418" y="34652"/>
                  </a:cubicBezTo>
                  <a:cubicBezTo>
                    <a:pt x="27428" y="34632"/>
                    <a:pt x="27438" y="34612"/>
                    <a:pt x="27438" y="34602"/>
                  </a:cubicBezTo>
                  <a:cubicBezTo>
                    <a:pt x="27458" y="34572"/>
                    <a:pt x="27468" y="34542"/>
                    <a:pt x="27478" y="34512"/>
                  </a:cubicBezTo>
                  <a:lnTo>
                    <a:pt x="27478" y="34502"/>
                  </a:lnTo>
                  <a:cubicBezTo>
                    <a:pt x="27478" y="34482"/>
                    <a:pt x="27487" y="34462"/>
                    <a:pt x="27498" y="34432"/>
                  </a:cubicBezTo>
                  <a:cubicBezTo>
                    <a:pt x="27507" y="34402"/>
                    <a:pt x="27507" y="34372"/>
                    <a:pt x="27518" y="34332"/>
                  </a:cubicBezTo>
                  <a:close/>
                  <a:moveTo>
                    <a:pt x="28477" y="33633"/>
                  </a:moveTo>
                  <a:lnTo>
                    <a:pt x="28477" y="33633"/>
                  </a:lnTo>
                  <a:cubicBezTo>
                    <a:pt x="28497" y="33653"/>
                    <a:pt x="28527" y="33673"/>
                    <a:pt x="28547" y="33683"/>
                  </a:cubicBezTo>
                  <a:lnTo>
                    <a:pt x="28667" y="33743"/>
                  </a:lnTo>
                  <a:cubicBezTo>
                    <a:pt x="28706" y="33753"/>
                    <a:pt x="28726" y="33773"/>
                    <a:pt x="28757" y="33782"/>
                  </a:cubicBezTo>
                  <a:cubicBezTo>
                    <a:pt x="28817" y="33813"/>
                    <a:pt x="28886" y="33853"/>
                    <a:pt x="28957" y="33902"/>
                  </a:cubicBezTo>
                  <a:cubicBezTo>
                    <a:pt x="29006" y="33933"/>
                    <a:pt x="29077" y="33973"/>
                    <a:pt x="29157" y="34013"/>
                  </a:cubicBezTo>
                  <a:lnTo>
                    <a:pt x="29166" y="34022"/>
                  </a:lnTo>
                  <a:lnTo>
                    <a:pt x="29176" y="34022"/>
                  </a:lnTo>
                  <a:cubicBezTo>
                    <a:pt x="29196" y="34033"/>
                    <a:pt x="29206" y="34033"/>
                    <a:pt x="29226" y="34042"/>
                  </a:cubicBezTo>
                  <a:cubicBezTo>
                    <a:pt x="29236" y="34053"/>
                    <a:pt x="29246" y="34053"/>
                    <a:pt x="29256" y="34062"/>
                  </a:cubicBezTo>
                  <a:cubicBezTo>
                    <a:pt x="29266" y="34073"/>
                    <a:pt x="29286" y="34073"/>
                    <a:pt x="29296" y="34082"/>
                  </a:cubicBezTo>
                  <a:cubicBezTo>
                    <a:pt x="29346" y="34102"/>
                    <a:pt x="29396" y="34122"/>
                    <a:pt x="29446" y="34133"/>
                  </a:cubicBezTo>
                  <a:lnTo>
                    <a:pt x="29476" y="34142"/>
                  </a:lnTo>
                  <a:lnTo>
                    <a:pt x="29516" y="34153"/>
                  </a:lnTo>
                  <a:cubicBezTo>
                    <a:pt x="29556" y="34173"/>
                    <a:pt x="29606" y="34182"/>
                    <a:pt x="29656" y="34193"/>
                  </a:cubicBezTo>
                  <a:lnTo>
                    <a:pt x="29676" y="34202"/>
                  </a:lnTo>
                  <a:cubicBezTo>
                    <a:pt x="29696" y="34213"/>
                    <a:pt x="29716" y="34213"/>
                    <a:pt x="29736" y="34213"/>
                  </a:cubicBezTo>
                  <a:cubicBezTo>
                    <a:pt x="29756" y="34222"/>
                    <a:pt x="29776" y="34232"/>
                    <a:pt x="29806" y="34242"/>
                  </a:cubicBezTo>
                  <a:lnTo>
                    <a:pt x="29836" y="34252"/>
                  </a:lnTo>
                  <a:cubicBezTo>
                    <a:pt x="29876" y="34272"/>
                    <a:pt x="29925" y="34292"/>
                    <a:pt x="29976" y="34312"/>
                  </a:cubicBezTo>
                  <a:lnTo>
                    <a:pt x="29965" y="34372"/>
                  </a:lnTo>
                  <a:lnTo>
                    <a:pt x="29965" y="34382"/>
                  </a:lnTo>
                  <a:cubicBezTo>
                    <a:pt x="29956" y="34432"/>
                    <a:pt x="29956" y="34482"/>
                    <a:pt x="29945" y="34522"/>
                  </a:cubicBezTo>
                  <a:cubicBezTo>
                    <a:pt x="29945" y="34562"/>
                    <a:pt x="29945" y="34592"/>
                    <a:pt x="29936" y="34632"/>
                  </a:cubicBezTo>
                  <a:lnTo>
                    <a:pt x="29936" y="34652"/>
                  </a:lnTo>
                  <a:lnTo>
                    <a:pt x="29936" y="34762"/>
                  </a:lnTo>
                  <a:cubicBezTo>
                    <a:pt x="29925" y="34782"/>
                    <a:pt x="29925" y="34812"/>
                    <a:pt x="29925" y="34832"/>
                  </a:cubicBezTo>
                  <a:lnTo>
                    <a:pt x="29925" y="34862"/>
                  </a:lnTo>
                  <a:cubicBezTo>
                    <a:pt x="29916" y="34902"/>
                    <a:pt x="29916" y="34942"/>
                    <a:pt x="29916" y="34992"/>
                  </a:cubicBezTo>
                  <a:cubicBezTo>
                    <a:pt x="29916" y="35021"/>
                    <a:pt x="29905" y="35061"/>
                    <a:pt x="29905" y="35092"/>
                  </a:cubicBezTo>
                  <a:lnTo>
                    <a:pt x="29905" y="35152"/>
                  </a:lnTo>
                  <a:cubicBezTo>
                    <a:pt x="29896" y="35152"/>
                    <a:pt x="29896" y="35161"/>
                    <a:pt x="29896" y="35161"/>
                  </a:cubicBezTo>
                  <a:lnTo>
                    <a:pt x="29896" y="35172"/>
                  </a:lnTo>
                  <a:lnTo>
                    <a:pt x="29896" y="35181"/>
                  </a:lnTo>
                  <a:lnTo>
                    <a:pt x="29886" y="35181"/>
                  </a:lnTo>
                  <a:cubicBezTo>
                    <a:pt x="29856" y="35172"/>
                    <a:pt x="29826" y="35152"/>
                    <a:pt x="29796" y="35141"/>
                  </a:cubicBezTo>
                  <a:lnTo>
                    <a:pt x="29706" y="35112"/>
                  </a:lnTo>
                  <a:lnTo>
                    <a:pt x="29686" y="35101"/>
                  </a:lnTo>
                  <a:cubicBezTo>
                    <a:pt x="29656" y="35092"/>
                    <a:pt x="29616" y="35072"/>
                    <a:pt x="29586" y="35061"/>
                  </a:cubicBezTo>
                  <a:cubicBezTo>
                    <a:pt x="29526" y="35032"/>
                    <a:pt x="29456" y="35001"/>
                    <a:pt x="29386" y="34961"/>
                  </a:cubicBezTo>
                  <a:lnTo>
                    <a:pt x="29366" y="34952"/>
                  </a:lnTo>
                  <a:cubicBezTo>
                    <a:pt x="29336" y="34932"/>
                    <a:pt x="29296" y="34912"/>
                    <a:pt x="29266" y="34902"/>
                  </a:cubicBezTo>
                  <a:lnTo>
                    <a:pt x="29246" y="34882"/>
                  </a:lnTo>
                  <a:cubicBezTo>
                    <a:pt x="29206" y="34872"/>
                    <a:pt x="29166" y="34852"/>
                    <a:pt x="29137" y="34832"/>
                  </a:cubicBezTo>
                  <a:lnTo>
                    <a:pt x="28986" y="34742"/>
                  </a:lnTo>
                  <a:lnTo>
                    <a:pt x="28986" y="34732"/>
                  </a:lnTo>
                  <a:cubicBezTo>
                    <a:pt x="28957" y="34712"/>
                    <a:pt x="28926" y="34702"/>
                    <a:pt x="28897" y="34682"/>
                  </a:cubicBezTo>
                  <a:cubicBezTo>
                    <a:pt x="28857" y="34652"/>
                    <a:pt x="28806" y="34622"/>
                    <a:pt x="28766" y="34602"/>
                  </a:cubicBezTo>
                  <a:cubicBezTo>
                    <a:pt x="28737" y="34592"/>
                    <a:pt x="28706" y="34572"/>
                    <a:pt x="28677" y="34552"/>
                  </a:cubicBezTo>
                  <a:cubicBezTo>
                    <a:pt x="28677" y="34552"/>
                    <a:pt x="28677" y="34522"/>
                    <a:pt x="28667" y="34492"/>
                  </a:cubicBezTo>
                  <a:cubicBezTo>
                    <a:pt x="28667" y="34472"/>
                    <a:pt x="28657" y="34452"/>
                    <a:pt x="28657" y="34442"/>
                  </a:cubicBezTo>
                  <a:lnTo>
                    <a:pt x="28657" y="34432"/>
                  </a:lnTo>
                  <a:cubicBezTo>
                    <a:pt x="28647" y="34412"/>
                    <a:pt x="28647" y="34392"/>
                    <a:pt x="28637" y="34372"/>
                  </a:cubicBezTo>
                  <a:cubicBezTo>
                    <a:pt x="28637" y="34352"/>
                    <a:pt x="28627" y="34322"/>
                    <a:pt x="28617" y="34292"/>
                  </a:cubicBezTo>
                  <a:lnTo>
                    <a:pt x="28617" y="34282"/>
                  </a:lnTo>
                  <a:lnTo>
                    <a:pt x="28607" y="34242"/>
                  </a:lnTo>
                  <a:cubicBezTo>
                    <a:pt x="28597" y="34202"/>
                    <a:pt x="28587" y="34162"/>
                    <a:pt x="28577" y="34113"/>
                  </a:cubicBezTo>
                  <a:cubicBezTo>
                    <a:pt x="28547" y="34022"/>
                    <a:pt x="28527" y="33942"/>
                    <a:pt x="28517" y="33862"/>
                  </a:cubicBezTo>
                  <a:cubicBezTo>
                    <a:pt x="28507" y="33802"/>
                    <a:pt x="28497" y="33753"/>
                    <a:pt x="28487" y="33693"/>
                  </a:cubicBezTo>
                  <a:lnTo>
                    <a:pt x="28487" y="33663"/>
                  </a:lnTo>
                  <a:lnTo>
                    <a:pt x="28477" y="33633"/>
                  </a:lnTo>
                  <a:close/>
                  <a:moveTo>
                    <a:pt x="25819" y="34612"/>
                  </a:moveTo>
                  <a:cubicBezTo>
                    <a:pt x="25819" y="34632"/>
                    <a:pt x="25829" y="34652"/>
                    <a:pt x="25839" y="34682"/>
                  </a:cubicBezTo>
                  <a:cubicBezTo>
                    <a:pt x="25859" y="34742"/>
                    <a:pt x="25889" y="34802"/>
                    <a:pt x="25909" y="34852"/>
                  </a:cubicBezTo>
                  <a:cubicBezTo>
                    <a:pt x="25939" y="34902"/>
                    <a:pt x="25979" y="34952"/>
                    <a:pt x="26019" y="35001"/>
                  </a:cubicBezTo>
                  <a:lnTo>
                    <a:pt x="26059" y="35041"/>
                  </a:lnTo>
                  <a:lnTo>
                    <a:pt x="26079" y="35061"/>
                  </a:lnTo>
                  <a:cubicBezTo>
                    <a:pt x="26089" y="35061"/>
                    <a:pt x="26099" y="35072"/>
                    <a:pt x="26109" y="35081"/>
                  </a:cubicBezTo>
                  <a:lnTo>
                    <a:pt x="26109" y="35092"/>
                  </a:lnTo>
                  <a:lnTo>
                    <a:pt x="26139" y="35121"/>
                  </a:lnTo>
                  <a:cubicBezTo>
                    <a:pt x="26179" y="35152"/>
                    <a:pt x="26229" y="35201"/>
                    <a:pt x="26279" y="35232"/>
                  </a:cubicBezTo>
                  <a:cubicBezTo>
                    <a:pt x="26308" y="35241"/>
                    <a:pt x="26328" y="35261"/>
                    <a:pt x="26368" y="35272"/>
                  </a:cubicBezTo>
                  <a:cubicBezTo>
                    <a:pt x="26399" y="35281"/>
                    <a:pt x="26428" y="35292"/>
                    <a:pt x="26459" y="35292"/>
                  </a:cubicBezTo>
                  <a:cubicBezTo>
                    <a:pt x="26499" y="35301"/>
                    <a:pt x="26539" y="35301"/>
                    <a:pt x="26579" y="35301"/>
                  </a:cubicBezTo>
                  <a:lnTo>
                    <a:pt x="26639" y="35301"/>
                  </a:lnTo>
                  <a:cubicBezTo>
                    <a:pt x="26708" y="35301"/>
                    <a:pt x="26768" y="35292"/>
                    <a:pt x="26818" y="35281"/>
                  </a:cubicBezTo>
                  <a:lnTo>
                    <a:pt x="26828" y="35281"/>
                  </a:lnTo>
                  <a:cubicBezTo>
                    <a:pt x="26898" y="35272"/>
                    <a:pt x="26958" y="35261"/>
                    <a:pt x="27008" y="35252"/>
                  </a:cubicBezTo>
                  <a:cubicBezTo>
                    <a:pt x="27028" y="35241"/>
                    <a:pt x="27058" y="35232"/>
                    <a:pt x="27088" y="35221"/>
                  </a:cubicBezTo>
                  <a:cubicBezTo>
                    <a:pt x="27118" y="35221"/>
                    <a:pt x="27148" y="35212"/>
                    <a:pt x="27178" y="35192"/>
                  </a:cubicBezTo>
                  <a:cubicBezTo>
                    <a:pt x="27198" y="35181"/>
                    <a:pt x="27218" y="35172"/>
                    <a:pt x="27248" y="35152"/>
                  </a:cubicBezTo>
                  <a:cubicBezTo>
                    <a:pt x="27268" y="35132"/>
                    <a:pt x="27298" y="35112"/>
                    <a:pt x="27318" y="35092"/>
                  </a:cubicBezTo>
                  <a:cubicBezTo>
                    <a:pt x="27348" y="35072"/>
                    <a:pt x="27368" y="35061"/>
                    <a:pt x="27388" y="35041"/>
                  </a:cubicBezTo>
                  <a:cubicBezTo>
                    <a:pt x="27398" y="35021"/>
                    <a:pt x="27408" y="35001"/>
                    <a:pt x="27428" y="34992"/>
                  </a:cubicBezTo>
                  <a:lnTo>
                    <a:pt x="27428" y="34981"/>
                  </a:lnTo>
                  <a:lnTo>
                    <a:pt x="27438" y="34961"/>
                  </a:lnTo>
                  <a:lnTo>
                    <a:pt x="27458" y="34942"/>
                  </a:lnTo>
                  <a:cubicBezTo>
                    <a:pt x="27487" y="34902"/>
                    <a:pt x="27507" y="34872"/>
                    <a:pt x="27527" y="34842"/>
                  </a:cubicBezTo>
                  <a:lnTo>
                    <a:pt x="27558" y="34782"/>
                  </a:lnTo>
                  <a:lnTo>
                    <a:pt x="27558" y="34772"/>
                  </a:lnTo>
                  <a:lnTo>
                    <a:pt x="27587" y="34712"/>
                  </a:lnTo>
                  <a:lnTo>
                    <a:pt x="27607" y="34682"/>
                  </a:lnTo>
                  <a:lnTo>
                    <a:pt x="27627" y="34642"/>
                  </a:lnTo>
                  <a:lnTo>
                    <a:pt x="27618" y="34682"/>
                  </a:lnTo>
                  <a:cubicBezTo>
                    <a:pt x="27627" y="34712"/>
                    <a:pt x="27627" y="34742"/>
                    <a:pt x="27627" y="34782"/>
                  </a:cubicBezTo>
                  <a:cubicBezTo>
                    <a:pt x="27638" y="34862"/>
                    <a:pt x="27638" y="34932"/>
                    <a:pt x="27627" y="35001"/>
                  </a:cubicBezTo>
                  <a:cubicBezTo>
                    <a:pt x="27627" y="35001"/>
                    <a:pt x="27627" y="35032"/>
                    <a:pt x="27618" y="35061"/>
                  </a:cubicBezTo>
                  <a:cubicBezTo>
                    <a:pt x="27607" y="35092"/>
                    <a:pt x="27587" y="35112"/>
                    <a:pt x="27567" y="35132"/>
                  </a:cubicBezTo>
                  <a:cubicBezTo>
                    <a:pt x="27498" y="35221"/>
                    <a:pt x="27418" y="35321"/>
                    <a:pt x="27328" y="35401"/>
                  </a:cubicBezTo>
                  <a:cubicBezTo>
                    <a:pt x="27318" y="35401"/>
                    <a:pt x="27308" y="35412"/>
                    <a:pt x="27298" y="35421"/>
                  </a:cubicBezTo>
                  <a:cubicBezTo>
                    <a:pt x="27288" y="35421"/>
                    <a:pt x="27268" y="35432"/>
                    <a:pt x="27248" y="35432"/>
                  </a:cubicBezTo>
                  <a:lnTo>
                    <a:pt x="27228" y="35441"/>
                  </a:lnTo>
                  <a:cubicBezTo>
                    <a:pt x="27198" y="35451"/>
                    <a:pt x="27178" y="35461"/>
                    <a:pt x="27138" y="35471"/>
                  </a:cubicBezTo>
                  <a:cubicBezTo>
                    <a:pt x="27088" y="35491"/>
                    <a:pt x="27028" y="35511"/>
                    <a:pt x="26968" y="35521"/>
                  </a:cubicBezTo>
                  <a:lnTo>
                    <a:pt x="26958" y="35521"/>
                  </a:lnTo>
                  <a:cubicBezTo>
                    <a:pt x="26888" y="35531"/>
                    <a:pt x="26798" y="35541"/>
                    <a:pt x="26719" y="35541"/>
                  </a:cubicBezTo>
                  <a:lnTo>
                    <a:pt x="26448" y="35541"/>
                  </a:lnTo>
                  <a:cubicBezTo>
                    <a:pt x="26408" y="35531"/>
                    <a:pt x="26359" y="35521"/>
                    <a:pt x="26319" y="35521"/>
                  </a:cubicBezTo>
                  <a:cubicBezTo>
                    <a:pt x="26288" y="35511"/>
                    <a:pt x="26259" y="35511"/>
                    <a:pt x="26229" y="35491"/>
                  </a:cubicBezTo>
                  <a:lnTo>
                    <a:pt x="26189" y="35481"/>
                  </a:lnTo>
                  <a:lnTo>
                    <a:pt x="26179" y="35471"/>
                  </a:lnTo>
                  <a:lnTo>
                    <a:pt x="26159" y="35461"/>
                  </a:lnTo>
                  <a:cubicBezTo>
                    <a:pt x="26139" y="35461"/>
                    <a:pt x="26119" y="35451"/>
                    <a:pt x="26099" y="35441"/>
                  </a:cubicBezTo>
                  <a:cubicBezTo>
                    <a:pt x="26059" y="35421"/>
                    <a:pt x="26039" y="35412"/>
                    <a:pt x="26009" y="35392"/>
                  </a:cubicBezTo>
                  <a:cubicBezTo>
                    <a:pt x="25979" y="35361"/>
                    <a:pt x="25949" y="35332"/>
                    <a:pt x="25919" y="35292"/>
                  </a:cubicBezTo>
                  <a:lnTo>
                    <a:pt x="25859" y="35201"/>
                  </a:lnTo>
                  <a:cubicBezTo>
                    <a:pt x="25849" y="35172"/>
                    <a:pt x="25839" y="35141"/>
                    <a:pt x="25829" y="35101"/>
                  </a:cubicBezTo>
                  <a:cubicBezTo>
                    <a:pt x="25819" y="35061"/>
                    <a:pt x="25809" y="35032"/>
                    <a:pt x="25799" y="34992"/>
                  </a:cubicBezTo>
                  <a:lnTo>
                    <a:pt x="25799" y="34912"/>
                  </a:lnTo>
                  <a:lnTo>
                    <a:pt x="25789" y="34872"/>
                  </a:lnTo>
                  <a:lnTo>
                    <a:pt x="25789" y="34732"/>
                  </a:lnTo>
                  <a:lnTo>
                    <a:pt x="25819" y="34612"/>
                  </a:lnTo>
                  <a:close/>
                  <a:moveTo>
                    <a:pt x="29406" y="31152"/>
                  </a:moveTo>
                  <a:cubicBezTo>
                    <a:pt x="29406" y="31153"/>
                    <a:pt x="29406" y="31154"/>
                    <a:pt x="29406" y="31155"/>
                  </a:cubicBezTo>
                  <a:lnTo>
                    <a:pt x="29416" y="31165"/>
                  </a:lnTo>
                  <a:cubicBezTo>
                    <a:pt x="29416" y="31295"/>
                    <a:pt x="29426" y="31424"/>
                    <a:pt x="29426" y="31564"/>
                  </a:cubicBezTo>
                  <a:lnTo>
                    <a:pt x="29426" y="31615"/>
                  </a:lnTo>
                  <a:lnTo>
                    <a:pt x="29436" y="31675"/>
                  </a:lnTo>
                  <a:cubicBezTo>
                    <a:pt x="29436" y="31775"/>
                    <a:pt x="29446" y="31854"/>
                    <a:pt x="29446" y="31944"/>
                  </a:cubicBezTo>
                  <a:lnTo>
                    <a:pt x="29446" y="32014"/>
                  </a:lnTo>
                  <a:lnTo>
                    <a:pt x="29446" y="32034"/>
                  </a:lnTo>
                  <a:lnTo>
                    <a:pt x="29446" y="32134"/>
                  </a:lnTo>
                  <a:cubicBezTo>
                    <a:pt x="29446" y="32194"/>
                    <a:pt x="29446" y="32264"/>
                    <a:pt x="29456" y="32334"/>
                  </a:cubicBezTo>
                  <a:lnTo>
                    <a:pt x="29456" y="32344"/>
                  </a:lnTo>
                  <a:lnTo>
                    <a:pt x="29426" y="32364"/>
                  </a:lnTo>
                  <a:lnTo>
                    <a:pt x="29416" y="32364"/>
                  </a:lnTo>
                  <a:cubicBezTo>
                    <a:pt x="29376" y="32394"/>
                    <a:pt x="29326" y="32414"/>
                    <a:pt x="29286" y="32434"/>
                  </a:cubicBezTo>
                  <a:cubicBezTo>
                    <a:pt x="29236" y="32464"/>
                    <a:pt x="29206" y="32484"/>
                    <a:pt x="29166" y="32514"/>
                  </a:cubicBezTo>
                  <a:cubicBezTo>
                    <a:pt x="29137" y="32534"/>
                    <a:pt x="29106" y="32574"/>
                    <a:pt x="29077" y="32614"/>
                  </a:cubicBezTo>
                  <a:cubicBezTo>
                    <a:pt x="29066" y="32634"/>
                    <a:pt x="29057" y="32654"/>
                    <a:pt x="29057" y="32663"/>
                  </a:cubicBezTo>
                  <a:cubicBezTo>
                    <a:pt x="29046" y="32683"/>
                    <a:pt x="29046" y="32703"/>
                    <a:pt x="29037" y="32734"/>
                  </a:cubicBezTo>
                  <a:lnTo>
                    <a:pt x="29037" y="32794"/>
                  </a:lnTo>
                  <a:lnTo>
                    <a:pt x="29037" y="32854"/>
                  </a:lnTo>
                  <a:lnTo>
                    <a:pt x="29037" y="32874"/>
                  </a:lnTo>
                  <a:cubicBezTo>
                    <a:pt x="29037" y="32903"/>
                    <a:pt x="29026" y="32934"/>
                    <a:pt x="29026" y="32963"/>
                  </a:cubicBezTo>
                  <a:cubicBezTo>
                    <a:pt x="28966" y="32994"/>
                    <a:pt x="28897" y="33033"/>
                    <a:pt x="28826" y="33083"/>
                  </a:cubicBezTo>
                  <a:cubicBezTo>
                    <a:pt x="28766" y="33113"/>
                    <a:pt x="28706" y="33143"/>
                    <a:pt x="28647" y="33163"/>
                  </a:cubicBezTo>
                  <a:cubicBezTo>
                    <a:pt x="28597" y="33183"/>
                    <a:pt x="28547" y="33203"/>
                    <a:pt x="28497" y="33233"/>
                  </a:cubicBezTo>
                  <a:lnTo>
                    <a:pt x="28467" y="33243"/>
                  </a:lnTo>
                  <a:cubicBezTo>
                    <a:pt x="28417" y="33263"/>
                    <a:pt x="28377" y="33283"/>
                    <a:pt x="28337" y="33313"/>
                  </a:cubicBezTo>
                  <a:cubicBezTo>
                    <a:pt x="28307" y="33333"/>
                    <a:pt x="28297" y="33353"/>
                    <a:pt x="28277" y="33373"/>
                  </a:cubicBezTo>
                  <a:cubicBezTo>
                    <a:pt x="28257" y="33403"/>
                    <a:pt x="28257" y="33443"/>
                    <a:pt x="28257" y="33463"/>
                  </a:cubicBezTo>
                  <a:cubicBezTo>
                    <a:pt x="28257" y="33493"/>
                    <a:pt x="28267" y="33513"/>
                    <a:pt x="28267" y="33543"/>
                  </a:cubicBezTo>
                  <a:lnTo>
                    <a:pt x="28277" y="33623"/>
                  </a:lnTo>
                  <a:cubicBezTo>
                    <a:pt x="28277" y="33643"/>
                    <a:pt x="28277" y="33673"/>
                    <a:pt x="28287" y="33703"/>
                  </a:cubicBezTo>
                  <a:cubicBezTo>
                    <a:pt x="28287" y="33743"/>
                    <a:pt x="28297" y="33793"/>
                    <a:pt x="28297" y="33853"/>
                  </a:cubicBezTo>
                  <a:cubicBezTo>
                    <a:pt x="28297" y="33902"/>
                    <a:pt x="28307" y="33962"/>
                    <a:pt x="28307" y="34022"/>
                  </a:cubicBezTo>
                  <a:cubicBezTo>
                    <a:pt x="28317" y="34082"/>
                    <a:pt x="28327" y="34142"/>
                    <a:pt x="28337" y="34193"/>
                  </a:cubicBezTo>
                  <a:lnTo>
                    <a:pt x="28337" y="34202"/>
                  </a:lnTo>
                  <a:lnTo>
                    <a:pt x="28337" y="34213"/>
                  </a:lnTo>
                  <a:lnTo>
                    <a:pt x="28337" y="34222"/>
                  </a:lnTo>
                  <a:cubicBezTo>
                    <a:pt x="28347" y="34262"/>
                    <a:pt x="28357" y="34312"/>
                    <a:pt x="28357" y="34352"/>
                  </a:cubicBezTo>
                  <a:cubicBezTo>
                    <a:pt x="28367" y="34392"/>
                    <a:pt x="28367" y="34442"/>
                    <a:pt x="28377" y="34512"/>
                  </a:cubicBezTo>
                  <a:lnTo>
                    <a:pt x="28377" y="34562"/>
                  </a:lnTo>
                  <a:cubicBezTo>
                    <a:pt x="28377" y="34612"/>
                    <a:pt x="28387" y="34642"/>
                    <a:pt x="28407" y="34692"/>
                  </a:cubicBezTo>
                  <a:cubicBezTo>
                    <a:pt x="28427" y="34732"/>
                    <a:pt x="28477" y="34762"/>
                    <a:pt x="28517" y="34782"/>
                  </a:cubicBezTo>
                  <a:lnTo>
                    <a:pt x="28577" y="34812"/>
                  </a:lnTo>
                  <a:lnTo>
                    <a:pt x="28587" y="34812"/>
                  </a:lnTo>
                  <a:lnTo>
                    <a:pt x="28607" y="34822"/>
                  </a:lnTo>
                  <a:cubicBezTo>
                    <a:pt x="28637" y="34832"/>
                    <a:pt x="28677" y="34852"/>
                    <a:pt x="28717" y="34862"/>
                  </a:cubicBezTo>
                  <a:lnTo>
                    <a:pt x="28726" y="34872"/>
                  </a:lnTo>
                  <a:lnTo>
                    <a:pt x="28757" y="34882"/>
                  </a:lnTo>
                  <a:cubicBezTo>
                    <a:pt x="28806" y="34902"/>
                    <a:pt x="28857" y="34932"/>
                    <a:pt x="28906" y="34961"/>
                  </a:cubicBezTo>
                  <a:cubicBezTo>
                    <a:pt x="28937" y="34981"/>
                    <a:pt x="28957" y="34992"/>
                    <a:pt x="28986" y="35012"/>
                  </a:cubicBezTo>
                  <a:cubicBezTo>
                    <a:pt x="29026" y="35032"/>
                    <a:pt x="29086" y="35052"/>
                    <a:pt x="29106" y="35072"/>
                  </a:cubicBezTo>
                  <a:lnTo>
                    <a:pt x="29117" y="35072"/>
                  </a:lnTo>
                  <a:cubicBezTo>
                    <a:pt x="29157" y="35092"/>
                    <a:pt x="29186" y="35101"/>
                    <a:pt x="29226" y="35121"/>
                  </a:cubicBezTo>
                  <a:lnTo>
                    <a:pt x="29266" y="35141"/>
                  </a:lnTo>
                  <a:lnTo>
                    <a:pt x="29326" y="35172"/>
                  </a:lnTo>
                  <a:lnTo>
                    <a:pt x="29446" y="35232"/>
                  </a:lnTo>
                  <a:cubicBezTo>
                    <a:pt x="29496" y="35252"/>
                    <a:pt x="29536" y="35272"/>
                    <a:pt x="29576" y="35281"/>
                  </a:cubicBezTo>
                  <a:cubicBezTo>
                    <a:pt x="29606" y="35292"/>
                    <a:pt x="29626" y="35301"/>
                    <a:pt x="29646" y="35312"/>
                  </a:cubicBezTo>
                  <a:cubicBezTo>
                    <a:pt x="29656" y="35312"/>
                    <a:pt x="29676" y="35321"/>
                    <a:pt x="29696" y="35332"/>
                  </a:cubicBezTo>
                  <a:cubicBezTo>
                    <a:pt x="29676" y="35332"/>
                    <a:pt x="29656" y="35341"/>
                    <a:pt x="29646" y="35352"/>
                  </a:cubicBezTo>
                  <a:lnTo>
                    <a:pt x="29616" y="35372"/>
                  </a:lnTo>
                  <a:cubicBezTo>
                    <a:pt x="29566" y="35392"/>
                    <a:pt x="29516" y="35412"/>
                    <a:pt x="29466" y="35441"/>
                  </a:cubicBezTo>
                  <a:cubicBezTo>
                    <a:pt x="29356" y="35491"/>
                    <a:pt x="29246" y="35551"/>
                    <a:pt x="29166" y="35591"/>
                  </a:cubicBezTo>
                  <a:cubicBezTo>
                    <a:pt x="29146" y="35601"/>
                    <a:pt x="29137" y="35601"/>
                    <a:pt x="29117" y="35611"/>
                  </a:cubicBezTo>
                  <a:lnTo>
                    <a:pt x="29097" y="35621"/>
                  </a:lnTo>
                  <a:cubicBezTo>
                    <a:pt x="29066" y="35641"/>
                    <a:pt x="29046" y="35651"/>
                    <a:pt x="29026" y="35661"/>
                  </a:cubicBezTo>
                  <a:cubicBezTo>
                    <a:pt x="28986" y="35681"/>
                    <a:pt x="28957" y="35701"/>
                    <a:pt x="28917" y="35721"/>
                  </a:cubicBezTo>
                  <a:lnTo>
                    <a:pt x="28877" y="35741"/>
                  </a:lnTo>
                  <a:cubicBezTo>
                    <a:pt x="28797" y="35791"/>
                    <a:pt x="28717" y="35831"/>
                    <a:pt x="28667" y="35861"/>
                  </a:cubicBezTo>
                  <a:lnTo>
                    <a:pt x="28657" y="35861"/>
                  </a:lnTo>
                  <a:lnTo>
                    <a:pt x="28577" y="35901"/>
                  </a:lnTo>
                  <a:lnTo>
                    <a:pt x="28547" y="35921"/>
                  </a:lnTo>
                  <a:lnTo>
                    <a:pt x="28517" y="35931"/>
                  </a:lnTo>
                  <a:lnTo>
                    <a:pt x="28507" y="35941"/>
                  </a:lnTo>
                  <a:cubicBezTo>
                    <a:pt x="28467" y="35961"/>
                    <a:pt x="28437" y="35981"/>
                    <a:pt x="28397" y="36001"/>
                  </a:cubicBezTo>
                  <a:cubicBezTo>
                    <a:pt x="28397" y="35961"/>
                    <a:pt x="28397" y="35921"/>
                    <a:pt x="28407" y="35881"/>
                  </a:cubicBezTo>
                  <a:lnTo>
                    <a:pt x="28407" y="35841"/>
                  </a:lnTo>
                  <a:cubicBezTo>
                    <a:pt x="28407" y="35811"/>
                    <a:pt x="28407" y="35781"/>
                    <a:pt x="28417" y="35751"/>
                  </a:cubicBezTo>
                  <a:lnTo>
                    <a:pt x="28417" y="35741"/>
                  </a:lnTo>
                  <a:lnTo>
                    <a:pt x="28417" y="35731"/>
                  </a:lnTo>
                  <a:cubicBezTo>
                    <a:pt x="28417" y="35701"/>
                    <a:pt x="28417" y="35681"/>
                    <a:pt x="28427" y="35661"/>
                  </a:cubicBezTo>
                  <a:cubicBezTo>
                    <a:pt x="28427" y="35561"/>
                    <a:pt x="28427" y="35461"/>
                    <a:pt x="28417" y="35372"/>
                  </a:cubicBezTo>
                  <a:lnTo>
                    <a:pt x="28417" y="35361"/>
                  </a:lnTo>
                  <a:lnTo>
                    <a:pt x="28417" y="35332"/>
                  </a:lnTo>
                  <a:lnTo>
                    <a:pt x="28417" y="35301"/>
                  </a:lnTo>
                  <a:lnTo>
                    <a:pt x="28417" y="35192"/>
                  </a:lnTo>
                  <a:lnTo>
                    <a:pt x="28407" y="35152"/>
                  </a:lnTo>
                  <a:lnTo>
                    <a:pt x="28407" y="35132"/>
                  </a:lnTo>
                  <a:lnTo>
                    <a:pt x="28407" y="35112"/>
                  </a:lnTo>
                  <a:cubicBezTo>
                    <a:pt x="28407" y="35081"/>
                    <a:pt x="28397" y="35061"/>
                    <a:pt x="28387" y="35041"/>
                  </a:cubicBezTo>
                  <a:cubicBezTo>
                    <a:pt x="28377" y="35021"/>
                    <a:pt x="28357" y="34992"/>
                    <a:pt x="28327" y="34981"/>
                  </a:cubicBezTo>
                  <a:cubicBezTo>
                    <a:pt x="28317" y="34972"/>
                    <a:pt x="28307" y="34972"/>
                    <a:pt x="28287" y="34961"/>
                  </a:cubicBezTo>
                  <a:lnTo>
                    <a:pt x="28277" y="34952"/>
                  </a:lnTo>
                  <a:cubicBezTo>
                    <a:pt x="28267" y="34952"/>
                    <a:pt x="28257" y="34942"/>
                    <a:pt x="28247" y="34942"/>
                  </a:cubicBezTo>
                  <a:lnTo>
                    <a:pt x="28237" y="34932"/>
                  </a:lnTo>
                  <a:lnTo>
                    <a:pt x="28217" y="34932"/>
                  </a:lnTo>
                  <a:cubicBezTo>
                    <a:pt x="28207" y="34922"/>
                    <a:pt x="28197" y="34922"/>
                    <a:pt x="28197" y="34922"/>
                  </a:cubicBezTo>
                  <a:cubicBezTo>
                    <a:pt x="28167" y="34912"/>
                    <a:pt x="28147" y="34902"/>
                    <a:pt x="28127" y="34892"/>
                  </a:cubicBezTo>
                  <a:cubicBezTo>
                    <a:pt x="28107" y="34892"/>
                    <a:pt x="28087" y="34882"/>
                    <a:pt x="28067" y="34872"/>
                  </a:cubicBezTo>
                  <a:lnTo>
                    <a:pt x="28047" y="34862"/>
                  </a:lnTo>
                  <a:cubicBezTo>
                    <a:pt x="28007" y="34842"/>
                    <a:pt x="27958" y="34822"/>
                    <a:pt x="27907" y="34812"/>
                  </a:cubicBezTo>
                  <a:lnTo>
                    <a:pt x="27907" y="34762"/>
                  </a:lnTo>
                  <a:lnTo>
                    <a:pt x="27907" y="34742"/>
                  </a:lnTo>
                  <a:cubicBezTo>
                    <a:pt x="27907" y="34702"/>
                    <a:pt x="27907" y="34662"/>
                    <a:pt x="27898" y="34622"/>
                  </a:cubicBezTo>
                  <a:cubicBezTo>
                    <a:pt x="27898" y="34582"/>
                    <a:pt x="27887" y="34542"/>
                    <a:pt x="27878" y="34492"/>
                  </a:cubicBezTo>
                  <a:lnTo>
                    <a:pt x="27878" y="34442"/>
                  </a:lnTo>
                  <a:lnTo>
                    <a:pt x="27867" y="34432"/>
                  </a:lnTo>
                  <a:lnTo>
                    <a:pt x="27867" y="34412"/>
                  </a:lnTo>
                  <a:lnTo>
                    <a:pt x="27867" y="34372"/>
                  </a:lnTo>
                  <a:cubicBezTo>
                    <a:pt x="27867" y="34352"/>
                    <a:pt x="27867" y="34332"/>
                    <a:pt x="27858" y="34312"/>
                  </a:cubicBezTo>
                  <a:cubicBezTo>
                    <a:pt x="27847" y="34252"/>
                    <a:pt x="27798" y="34193"/>
                    <a:pt x="27778" y="34162"/>
                  </a:cubicBezTo>
                  <a:cubicBezTo>
                    <a:pt x="27707" y="34113"/>
                    <a:pt x="27627" y="34042"/>
                    <a:pt x="27538" y="34042"/>
                  </a:cubicBezTo>
                  <a:lnTo>
                    <a:pt x="27538" y="34022"/>
                  </a:lnTo>
                  <a:cubicBezTo>
                    <a:pt x="27558" y="33773"/>
                    <a:pt x="27558" y="33523"/>
                    <a:pt x="27558" y="33273"/>
                  </a:cubicBezTo>
                  <a:lnTo>
                    <a:pt x="27558" y="33113"/>
                  </a:lnTo>
                  <a:lnTo>
                    <a:pt x="27558" y="32334"/>
                  </a:lnTo>
                  <a:lnTo>
                    <a:pt x="27558" y="32304"/>
                  </a:lnTo>
                  <a:lnTo>
                    <a:pt x="27558" y="32294"/>
                  </a:lnTo>
                  <a:lnTo>
                    <a:pt x="27558" y="32254"/>
                  </a:lnTo>
                  <a:cubicBezTo>
                    <a:pt x="27587" y="32224"/>
                    <a:pt x="27618" y="32204"/>
                    <a:pt x="27647" y="32184"/>
                  </a:cubicBezTo>
                  <a:cubicBezTo>
                    <a:pt x="27738" y="32104"/>
                    <a:pt x="27847" y="32054"/>
                    <a:pt x="27958" y="31994"/>
                  </a:cubicBezTo>
                  <a:lnTo>
                    <a:pt x="27967" y="31994"/>
                  </a:lnTo>
                  <a:cubicBezTo>
                    <a:pt x="28007" y="31974"/>
                    <a:pt x="28037" y="31954"/>
                    <a:pt x="28077" y="31934"/>
                  </a:cubicBezTo>
                  <a:cubicBezTo>
                    <a:pt x="28177" y="31874"/>
                    <a:pt x="28297" y="31814"/>
                    <a:pt x="28427" y="31735"/>
                  </a:cubicBezTo>
                  <a:cubicBezTo>
                    <a:pt x="28457" y="31715"/>
                    <a:pt x="28497" y="31695"/>
                    <a:pt x="28527" y="31675"/>
                  </a:cubicBezTo>
                  <a:lnTo>
                    <a:pt x="28537" y="31664"/>
                  </a:lnTo>
                  <a:lnTo>
                    <a:pt x="28547" y="31655"/>
                  </a:lnTo>
                  <a:lnTo>
                    <a:pt x="28557" y="31655"/>
                  </a:lnTo>
                  <a:lnTo>
                    <a:pt x="28567" y="31644"/>
                  </a:lnTo>
                  <a:cubicBezTo>
                    <a:pt x="28617" y="31615"/>
                    <a:pt x="28697" y="31564"/>
                    <a:pt x="28777" y="31524"/>
                  </a:cubicBezTo>
                  <a:lnTo>
                    <a:pt x="28806" y="31504"/>
                  </a:lnTo>
                  <a:lnTo>
                    <a:pt x="28826" y="31495"/>
                  </a:lnTo>
                  <a:cubicBezTo>
                    <a:pt x="28866" y="31475"/>
                    <a:pt x="28906" y="31455"/>
                    <a:pt x="28937" y="31435"/>
                  </a:cubicBezTo>
                  <a:cubicBezTo>
                    <a:pt x="28986" y="31395"/>
                    <a:pt x="29046" y="31364"/>
                    <a:pt x="29097" y="31335"/>
                  </a:cubicBezTo>
                  <a:cubicBezTo>
                    <a:pt x="29137" y="31305"/>
                    <a:pt x="29186" y="31285"/>
                    <a:pt x="29226" y="31255"/>
                  </a:cubicBezTo>
                  <a:cubicBezTo>
                    <a:pt x="29256" y="31235"/>
                    <a:pt x="29286" y="31215"/>
                    <a:pt x="29326" y="31205"/>
                  </a:cubicBezTo>
                  <a:lnTo>
                    <a:pt x="29406" y="31152"/>
                  </a:lnTo>
                  <a:close/>
                  <a:moveTo>
                    <a:pt x="27887" y="35041"/>
                  </a:moveTo>
                  <a:lnTo>
                    <a:pt x="27918" y="35052"/>
                  </a:lnTo>
                  <a:lnTo>
                    <a:pt x="27927" y="35061"/>
                  </a:lnTo>
                  <a:lnTo>
                    <a:pt x="27938" y="35061"/>
                  </a:lnTo>
                  <a:cubicBezTo>
                    <a:pt x="27967" y="35081"/>
                    <a:pt x="27997" y="35092"/>
                    <a:pt x="28027" y="35101"/>
                  </a:cubicBezTo>
                  <a:cubicBezTo>
                    <a:pt x="28037" y="35101"/>
                    <a:pt x="28047" y="35112"/>
                    <a:pt x="28057" y="35112"/>
                  </a:cubicBezTo>
                  <a:cubicBezTo>
                    <a:pt x="28077" y="35121"/>
                    <a:pt x="28097" y="35121"/>
                    <a:pt x="28117" y="35132"/>
                  </a:cubicBezTo>
                  <a:cubicBezTo>
                    <a:pt x="28127" y="35132"/>
                    <a:pt x="28137" y="35141"/>
                    <a:pt x="28147" y="35141"/>
                  </a:cubicBezTo>
                  <a:lnTo>
                    <a:pt x="28157" y="35152"/>
                  </a:lnTo>
                  <a:cubicBezTo>
                    <a:pt x="28147" y="35152"/>
                    <a:pt x="28137" y="35152"/>
                    <a:pt x="28127" y="35161"/>
                  </a:cubicBezTo>
                  <a:cubicBezTo>
                    <a:pt x="28087" y="35192"/>
                    <a:pt x="28047" y="35221"/>
                    <a:pt x="28017" y="35252"/>
                  </a:cubicBezTo>
                  <a:lnTo>
                    <a:pt x="28007" y="35261"/>
                  </a:lnTo>
                  <a:cubicBezTo>
                    <a:pt x="27997" y="35272"/>
                    <a:pt x="27987" y="35281"/>
                    <a:pt x="27967" y="35281"/>
                  </a:cubicBezTo>
                  <a:cubicBezTo>
                    <a:pt x="27927" y="35312"/>
                    <a:pt x="27887" y="35341"/>
                    <a:pt x="27858" y="35361"/>
                  </a:cubicBezTo>
                  <a:lnTo>
                    <a:pt x="27847" y="35372"/>
                  </a:lnTo>
                  <a:cubicBezTo>
                    <a:pt x="27827" y="35381"/>
                    <a:pt x="27818" y="35392"/>
                    <a:pt x="27798" y="35401"/>
                  </a:cubicBezTo>
                  <a:cubicBezTo>
                    <a:pt x="27767" y="35421"/>
                    <a:pt x="27747" y="35441"/>
                    <a:pt x="27718" y="35461"/>
                  </a:cubicBezTo>
                  <a:lnTo>
                    <a:pt x="27707" y="35471"/>
                  </a:lnTo>
                  <a:cubicBezTo>
                    <a:pt x="27678" y="35491"/>
                    <a:pt x="27638" y="35521"/>
                    <a:pt x="27598" y="35541"/>
                  </a:cubicBezTo>
                  <a:cubicBezTo>
                    <a:pt x="27567" y="35571"/>
                    <a:pt x="27538" y="35591"/>
                    <a:pt x="27498" y="35611"/>
                  </a:cubicBezTo>
                  <a:lnTo>
                    <a:pt x="27408" y="35671"/>
                  </a:lnTo>
                  <a:cubicBezTo>
                    <a:pt x="27398" y="35681"/>
                    <a:pt x="27378" y="35681"/>
                    <a:pt x="27368" y="35691"/>
                  </a:cubicBezTo>
                  <a:lnTo>
                    <a:pt x="27368" y="35701"/>
                  </a:lnTo>
                  <a:lnTo>
                    <a:pt x="27348" y="35711"/>
                  </a:lnTo>
                  <a:cubicBezTo>
                    <a:pt x="27298" y="35741"/>
                    <a:pt x="27258" y="35771"/>
                    <a:pt x="27208" y="35801"/>
                  </a:cubicBezTo>
                  <a:cubicBezTo>
                    <a:pt x="27148" y="35831"/>
                    <a:pt x="27088" y="35871"/>
                    <a:pt x="27018" y="35901"/>
                  </a:cubicBezTo>
                  <a:cubicBezTo>
                    <a:pt x="26968" y="35931"/>
                    <a:pt x="26898" y="35971"/>
                    <a:pt x="26828" y="36001"/>
                  </a:cubicBezTo>
                  <a:cubicBezTo>
                    <a:pt x="26778" y="36021"/>
                    <a:pt x="26739" y="36031"/>
                    <a:pt x="26688" y="36041"/>
                  </a:cubicBezTo>
                  <a:cubicBezTo>
                    <a:pt x="26679" y="36041"/>
                    <a:pt x="26668" y="36041"/>
                    <a:pt x="26659" y="36031"/>
                  </a:cubicBezTo>
                  <a:cubicBezTo>
                    <a:pt x="26648" y="36031"/>
                    <a:pt x="26648" y="36031"/>
                    <a:pt x="26639" y="36021"/>
                  </a:cubicBezTo>
                  <a:cubicBezTo>
                    <a:pt x="26619" y="36021"/>
                    <a:pt x="26608" y="36011"/>
                    <a:pt x="26588" y="36011"/>
                  </a:cubicBezTo>
                  <a:cubicBezTo>
                    <a:pt x="26548" y="35991"/>
                    <a:pt x="26508" y="35981"/>
                    <a:pt x="26468" y="35971"/>
                  </a:cubicBezTo>
                  <a:cubicBezTo>
                    <a:pt x="26448" y="35961"/>
                    <a:pt x="26428" y="35961"/>
                    <a:pt x="26408" y="35951"/>
                  </a:cubicBezTo>
                  <a:cubicBezTo>
                    <a:pt x="26359" y="35941"/>
                    <a:pt x="26288" y="35921"/>
                    <a:pt x="26219" y="35891"/>
                  </a:cubicBezTo>
                  <a:lnTo>
                    <a:pt x="26019" y="35791"/>
                  </a:lnTo>
                  <a:cubicBezTo>
                    <a:pt x="25979" y="35771"/>
                    <a:pt x="25949" y="35751"/>
                    <a:pt x="25919" y="35731"/>
                  </a:cubicBezTo>
                  <a:cubicBezTo>
                    <a:pt x="25899" y="35711"/>
                    <a:pt x="25879" y="35701"/>
                    <a:pt x="25859" y="35681"/>
                  </a:cubicBezTo>
                  <a:cubicBezTo>
                    <a:pt x="25839" y="35681"/>
                    <a:pt x="25829" y="35671"/>
                    <a:pt x="25819" y="35661"/>
                  </a:cubicBezTo>
                  <a:cubicBezTo>
                    <a:pt x="25779" y="35631"/>
                    <a:pt x="25739" y="35611"/>
                    <a:pt x="25699" y="35591"/>
                  </a:cubicBezTo>
                  <a:cubicBezTo>
                    <a:pt x="25669" y="35581"/>
                    <a:pt x="25639" y="35571"/>
                    <a:pt x="25619" y="35551"/>
                  </a:cubicBezTo>
                  <a:cubicBezTo>
                    <a:pt x="25569" y="35531"/>
                    <a:pt x="25529" y="35501"/>
                    <a:pt x="25489" y="35471"/>
                  </a:cubicBezTo>
                  <a:lnTo>
                    <a:pt x="25480" y="35471"/>
                  </a:lnTo>
                  <a:cubicBezTo>
                    <a:pt x="25460" y="35451"/>
                    <a:pt x="25449" y="35441"/>
                    <a:pt x="25429" y="35432"/>
                  </a:cubicBezTo>
                  <a:cubicBezTo>
                    <a:pt x="25400" y="35412"/>
                    <a:pt x="25369" y="35401"/>
                    <a:pt x="25340" y="35381"/>
                  </a:cubicBezTo>
                  <a:lnTo>
                    <a:pt x="25340" y="35372"/>
                  </a:lnTo>
                  <a:lnTo>
                    <a:pt x="25329" y="35372"/>
                  </a:lnTo>
                  <a:cubicBezTo>
                    <a:pt x="25289" y="35352"/>
                    <a:pt x="25249" y="35321"/>
                    <a:pt x="25209" y="35292"/>
                  </a:cubicBezTo>
                  <a:lnTo>
                    <a:pt x="25189" y="35281"/>
                  </a:lnTo>
                  <a:cubicBezTo>
                    <a:pt x="25209" y="35281"/>
                    <a:pt x="25229" y="35272"/>
                    <a:pt x="25249" y="35261"/>
                  </a:cubicBezTo>
                  <a:lnTo>
                    <a:pt x="25260" y="35252"/>
                  </a:lnTo>
                  <a:lnTo>
                    <a:pt x="25280" y="35241"/>
                  </a:lnTo>
                  <a:lnTo>
                    <a:pt x="25300" y="35241"/>
                  </a:lnTo>
                  <a:lnTo>
                    <a:pt x="25420" y="35181"/>
                  </a:lnTo>
                  <a:cubicBezTo>
                    <a:pt x="25460" y="35152"/>
                    <a:pt x="25489" y="35132"/>
                    <a:pt x="25529" y="35101"/>
                  </a:cubicBezTo>
                  <a:lnTo>
                    <a:pt x="25549" y="35092"/>
                  </a:lnTo>
                  <a:cubicBezTo>
                    <a:pt x="25569" y="35072"/>
                    <a:pt x="25589" y="35061"/>
                    <a:pt x="25609" y="35052"/>
                  </a:cubicBezTo>
                  <a:cubicBezTo>
                    <a:pt x="25619" y="35072"/>
                    <a:pt x="25619" y="35101"/>
                    <a:pt x="25629" y="35141"/>
                  </a:cubicBezTo>
                  <a:cubicBezTo>
                    <a:pt x="25649" y="35201"/>
                    <a:pt x="25669" y="35261"/>
                    <a:pt x="25699" y="35312"/>
                  </a:cubicBezTo>
                  <a:cubicBezTo>
                    <a:pt x="25719" y="35372"/>
                    <a:pt x="25759" y="35432"/>
                    <a:pt x="25799" y="35471"/>
                  </a:cubicBezTo>
                  <a:cubicBezTo>
                    <a:pt x="25839" y="35521"/>
                    <a:pt x="25889" y="35561"/>
                    <a:pt x="25939" y="35591"/>
                  </a:cubicBezTo>
                  <a:cubicBezTo>
                    <a:pt x="25959" y="35611"/>
                    <a:pt x="25989" y="35621"/>
                    <a:pt x="26009" y="35631"/>
                  </a:cubicBezTo>
                  <a:lnTo>
                    <a:pt x="26029" y="35641"/>
                  </a:lnTo>
                  <a:cubicBezTo>
                    <a:pt x="26049" y="35641"/>
                    <a:pt x="26069" y="35651"/>
                    <a:pt x="26089" y="35661"/>
                  </a:cubicBezTo>
                  <a:lnTo>
                    <a:pt x="26109" y="35671"/>
                  </a:lnTo>
                  <a:cubicBezTo>
                    <a:pt x="26139" y="35691"/>
                    <a:pt x="26179" y="35701"/>
                    <a:pt x="26209" y="35711"/>
                  </a:cubicBezTo>
                  <a:cubicBezTo>
                    <a:pt x="26249" y="35721"/>
                    <a:pt x="26288" y="35731"/>
                    <a:pt x="26319" y="35731"/>
                  </a:cubicBezTo>
                  <a:cubicBezTo>
                    <a:pt x="26339" y="35741"/>
                    <a:pt x="26359" y="35741"/>
                    <a:pt x="26379" y="35741"/>
                  </a:cubicBezTo>
                  <a:lnTo>
                    <a:pt x="26388" y="35741"/>
                  </a:lnTo>
                  <a:cubicBezTo>
                    <a:pt x="26419" y="35751"/>
                    <a:pt x="26448" y="35751"/>
                    <a:pt x="26479" y="35761"/>
                  </a:cubicBezTo>
                  <a:lnTo>
                    <a:pt x="26619" y="35761"/>
                  </a:lnTo>
                  <a:cubicBezTo>
                    <a:pt x="26639" y="35761"/>
                    <a:pt x="26659" y="35751"/>
                    <a:pt x="26679" y="35751"/>
                  </a:cubicBezTo>
                  <a:lnTo>
                    <a:pt x="26758" y="35751"/>
                  </a:lnTo>
                  <a:cubicBezTo>
                    <a:pt x="26798" y="35751"/>
                    <a:pt x="26838" y="35741"/>
                    <a:pt x="26868" y="35741"/>
                  </a:cubicBezTo>
                  <a:lnTo>
                    <a:pt x="26878" y="35741"/>
                  </a:lnTo>
                  <a:lnTo>
                    <a:pt x="26908" y="35731"/>
                  </a:lnTo>
                  <a:lnTo>
                    <a:pt x="26938" y="35731"/>
                  </a:lnTo>
                  <a:cubicBezTo>
                    <a:pt x="26978" y="35721"/>
                    <a:pt x="27028" y="35721"/>
                    <a:pt x="27078" y="35701"/>
                  </a:cubicBezTo>
                  <a:cubicBezTo>
                    <a:pt x="27108" y="35701"/>
                    <a:pt x="27138" y="35691"/>
                    <a:pt x="27168" y="35671"/>
                  </a:cubicBezTo>
                  <a:lnTo>
                    <a:pt x="27178" y="35671"/>
                  </a:lnTo>
                  <a:cubicBezTo>
                    <a:pt x="27198" y="35661"/>
                    <a:pt x="27218" y="35661"/>
                    <a:pt x="27238" y="35651"/>
                  </a:cubicBezTo>
                  <a:cubicBezTo>
                    <a:pt x="27258" y="35641"/>
                    <a:pt x="27278" y="35641"/>
                    <a:pt x="27298" y="35641"/>
                  </a:cubicBezTo>
                  <a:cubicBezTo>
                    <a:pt x="27338" y="35621"/>
                    <a:pt x="27378" y="35611"/>
                    <a:pt x="27418" y="35591"/>
                  </a:cubicBezTo>
                  <a:cubicBezTo>
                    <a:pt x="27468" y="35571"/>
                    <a:pt x="27507" y="35531"/>
                    <a:pt x="27538" y="35501"/>
                  </a:cubicBezTo>
                  <a:lnTo>
                    <a:pt x="27567" y="35481"/>
                  </a:lnTo>
                  <a:cubicBezTo>
                    <a:pt x="27658" y="35401"/>
                    <a:pt x="27727" y="35332"/>
                    <a:pt x="27787" y="35252"/>
                  </a:cubicBezTo>
                  <a:cubicBezTo>
                    <a:pt x="27818" y="35221"/>
                    <a:pt x="27838" y="35192"/>
                    <a:pt x="27847" y="35172"/>
                  </a:cubicBezTo>
                  <a:cubicBezTo>
                    <a:pt x="27867" y="35132"/>
                    <a:pt x="27878" y="35081"/>
                    <a:pt x="27887" y="35041"/>
                  </a:cubicBezTo>
                  <a:close/>
                  <a:moveTo>
                    <a:pt x="25899" y="33233"/>
                  </a:moveTo>
                  <a:lnTo>
                    <a:pt x="25899" y="33363"/>
                  </a:lnTo>
                  <a:cubicBezTo>
                    <a:pt x="25899" y="33473"/>
                    <a:pt x="25909" y="33633"/>
                    <a:pt x="25909" y="33793"/>
                  </a:cubicBezTo>
                  <a:lnTo>
                    <a:pt x="25909" y="33802"/>
                  </a:lnTo>
                  <a:lnTo>
                    <a:pt x="25909" y="33813"/>
                  </a:lnTo>
                  <a:cubicBezTo>
                    <a:pt x="25909" y="33893"/>
                    <a:pt x="25909" y="33953"/>
                    <a:pt x="25919" y="34013"/>
                  </a:cubicBezTo>
                  <a:cubicBezTo>
                    <a:pt x="25919" y="34082"/>
                    <a:pt x="25929" y="34153"/>
                    <a:pt x="25939" y="34222"/>
                  </a:cubicBezTo>
                  <a:cubicBezTo>
                    <a:pt x="25919" y="34222"/>
                    <a:pt x="25899" y="34222"/>
                    <a:pt x="25879" y="34232"/>
                  </a:cubicBezTo>
                  <a:cubicBezTo>
                    <a:pt x="25849" y="34242"/>
                    <a:pt x="25819" y="34262"/>
                    <a:pt x="25789" y="34282"/>
                  </a:cubicBezTo>
                  <a:lnTo>
                    <a:pt x="25789" y="34292"/>
                  </a:lnTo>
                  <a:cubicBezTo>
                    <a:pt x="25769" y="34302"/>
                    <a:pt x="25759" y="34312"/>
                    <a:pt x="25739" y="34322"/>
                  </a:cubicBezTo>
                  <a:cubicBezTo>
                    <a:pt x="25719" y="34342"/>
                    <a:pt x="25709" y="34362"/>
                    <a:pt x="25699" y="34382"/>
                  </a:cubicBezTo>
                  <a:cubicBezTo>
                    <a:pt x="25649" y="34462"/>
                    <a:pt x="25619" y="34552"/>
                    <a:pt x="25599" y="34632"/>
                  </a:cubicBezTo>
                  <a:cubicBezTo>
                    <a:pt x="25579" y="34712"/>
                    <a:pt x="25579" y="34782"/>
                    <a:pt x="25589" y="34842"/>
                  </a:cubicBezTo>
                  <a:cubicBezTo>
                    <a:pt x="25529" y="34872"/>
                    <a:pt x="25480" y="34902"/>
                    <a:pt x="25429" y="34932"/>
                  </a:cubicBezTo>
                  <a:lnTo>
                    <a:pt x="25420" y="34942"/>
                  </a:lnTo>
                  <a:lnTo>
                    <a:pt x="25409" y="34942"/>
                  </a:lnTo>
                  <a:cubicBezTo>
                    <a:pt x="25369" y="34972"/>
                    <a:pt x="25329" y="35001"/>
                    <a:pt x="25280" y="35021"/>
                  </a:cubicBezTo>
                  <a:cubicBezTo>
                    <a:pt x="25240" y="35052"/>
                    <a:pt x="25200" y="35061"/>
                    <a:pt x="25169" y="35081"/>
                  </a:cubicBezTo>
                  <a:lnTo>
                    <a:pt x="25160" y="35081"/>
                  </a:lnTo>
                  <a:lnTo>
                    <a:pt x="25120" y="35101"/>
                  </a:lnTo>
                  <a:lnTo>
                    <a:pt x="25109" y="35101"/>
                  </a:lnTo>
                  <a:lnTo>
                    <a:pt x="25050" y="35132"/>
                  </a:lnTo>
                  <a:cubicBezTo>
                    <a:pt x="24980" y="35181"/>
                    <a:pt x="24960" y="35272"/>
                    <a:pt x="24960" y="35341"/>
                  </a:cubicBezTo>
                  <a:lnTo>
                    <a:pt x="24960" y="35481"/>
                  </a:lnTo>
                  <a:lnTo>
                    <a:pt x="24960" y="35491"/>
                  </a:lnTo>
                  <a:lnTo>
                    <a:pt x="24960" y="35521"/>
                  </a:lnTo>
                  <a:lnTo>
                    <a:pt x="24960" y="35711"/>
                  </a:lnTo>
                  <a:cubicBezTo>
                    <a:pt x="24960" y="35751"/>
                    <a:pt x="24950" y="35791"/>
                    <a:pt x="24950" y="35831"/>
                  </a:cubicBezTo>
                  <a:lnTo>
                    <a:pt x="24950" y="35891"/>
                  </a:lnTo>
                  <a:lnTo>
                    <a:pt x="24950" y="36001"/>
                  </a:lnTo>
                  <a:lnTo>
                    <a:pt x="24950" y="36011"/>
                  </a:lnTo>
                  <a:lnTo>
                    <a:pt x="24950" y="36021"/>
                  </a:lnTo>
                  <a:lnTo>
                    <a:pt x="24950" y="36041"/>
                  </a:lnTo>
                  <a:lnTo>
                    <a:pt x="24950" y="36051"/>
                  </a:lnTo>
                  <a:lnTo>
                    <a:pt x="24950" y="36071"/>
                  </a:lnTo>
                  <a:lnTo>
                    <a:pt x="24950" y="36171"/>
                  </a:lnTo>
                  <a:lnTo>
                    <a:pt x="24950" y="36200"/>
                  </a:lnTo>
                  <a:cubicBezTo>
                    <a:pt x="24910" y="36180"/>
                    <a:pt x="24870" y="36161"/>
                    <a:pt x="24830" y="36151"/>
                  </a:cubicBezTo>
                  <a:lnTo>
                    <a:pt x="24820" y="36151"/>
                  </a:lnTo>
                  <a:lnTo>
                    <a:pt x="24810" y="36141"/>
                  </a:lnTo>
                  <a:lnTo>
                    <a:pt x="24790" y="36141"/>
                  </a:lnTo>
                  <a:cubicBezTo>
                    <a:pt x="24740" y="36121"/>
                    <a:pt x="24680" y="36091"/>
                    <a:pt x="24620" y="36071"/>
                  </a:cubicBezTo>
                  <a:cubicBezTo>
                    <a:pt x="24550" y="36041"/>
                    <a:pt x="24500" y="36021"/>
                    <a:pt x="24460" y="36001"/>
                  </a:cubicBezTo>
                  <a:cubicBezTo>
                    <a:pt x="24430" y="35981"/>
                    <a:pt x="24400" y="35961"/>
                    <a:pt x="24360" y="35941"/>
                  </a:cubicBezTo>
                  <a:lnTo>
                    <a:pt x="24350" y="35941"/>
                  </a:lnTo>
                  <a:lnTo>
                    <a:pt x="24340" y="35931"/>
                  </a:lnTo>
                  <a:cubicBezTo>
                    <a:pt x="24321" y="35921"/>
                    <a:pt x="24310" y="35911"/>
                    <a:pt x="24301" y="35911"/>
                  </a:cubicBezTo>
                  <a:lnTo>
                    <a:pt x="24270" y="35891"/>
                  </a:lnTo>
                  <a:cubicBezTo>
                    <a:pt x="24170" y="35831"/>
                    <a:pt x="24061" y="35771"/>
                    <a:pt x="23970" y="35701"/>
                  </a:cubicBezTo>
                  <a:cubicBezTo>
                    <a:pt x="23941" y="35681"/>
                    <a:pt x="23910" y="35661"/>
                    <a:pt x="23881" y="35631"/>
                  </a:cubicBezTo>
                  <a:cubicBezTo>
                    <a:pt x="23890" y="35511"/>
                    <a:pt x="23890" y="35412"/>
                    <a:pt x="23890" y="35332"/>
                  </a:cubicBezTo>
                  <a:cubicBezTo>
                    <a:pt x="23890" y="35161"/>
                    <a:pt x="23890" y="34972"/>
                    <a:pt x="23881" y="34752"/>
                  </a:cubicBezTo>
                  <a:lnTo>
                    <a:pt x="23881" y="34432"/>
                  </a:lnTo>
                  <a:cubicBezTo>
                    <a:pt x="23910" y="34412"/>
                    <a:pt x="23930" y="34402"/>
                    <a:pt x="23961" y="34382"/>
                  </a:cubicBezTo>
                  <a:cubicBezTo>
                    <a:pt x="23990" y="34362"/>
                    <a:pt x="24021" y="34352"/>
                    <a:pt x="24041" y="34332"/>
                  </a:cubicBezTo>
                  <a:lnTo>
                    <a:pt x="24090" y="34302"/>
                  </a:lnTo>
                  <a:cubicBezTo>
                    <a:pt x="24130" y="34272"/>
                    <a:pt x="24181" y="34242"/>
                    <a:pt x="24230" y="34213"/>
                  </a:cubicBezTo>
                  <a:cubicBezTo>
                    <a:pt x="24250" y="34202"/>
                    <a:pt x="24270" y="34202"/>
                    <a:pt x="24290" y="34193"/>
                  </a:cubicBezTo>
                  <a:lnTo>
                    <a:pt x="24290" y="34182"/>
                  </a:lnTo>
                  <a:cubicBezTo>
                    <a:pt x="24321" y="34173"/>
                    <a:pt x="24340" y="34162"/>
                    <a:pt x="24360" y="34153"/>
                  </a:cubicBezTo>
                  <a:cubicBezTo>
                    <a:pt x="24400" y="34133"/>
                    <a:pt x="24430" y="34113"/>
                    <a:pt x="24470" y="34082"/>
                  </a:cubicBezTo>
                  <a:cubicBezTo>
                    <a:pt x="24500" y="34082"/>
                    <a:pt x="24530" y="34062"/>
                    <a:pt x="24560" y="34042"/>
                  </a:cubicBezTo>
                  <a:cubicBezTo>
                    <a:pt x="24570" y="34033"/>
                    <a:pt x="24580" y="34013"/>
                    <a:pt x="24590" y="34002"/>
                  </a:cubicBezTo>
                  <a:lnTo>
                    <a:pt x="24590" y="33993"/>
                  </a:lnTo>
                  <a:lnTo>
                    <a:pt x="24600" y="33993"/>
                  </a:lnTo>
                  <a:lnTo>
                    <a:pt x="24620" y="33982"/>
                  </a:lnTo>
                  <a:lnTo>
                    <a:pt x="24640" y="33962"/>
                  </a:lnTo>
                  <a:cubicBezTo>
                    <a:pt x="24680" y="33933"/>
                    <a:pt x="24730" y="33902"/>
                    <a:pt x="24780" y="33882"/>
                  </a:cubicBezTo>
                  <a:lnTo>
                    <a:pt x="24790" y="33882"/>
                  </a:lnTo>
                  <a:cubicBezTo>
                    <a:pt x="24820" y="33862"/>
                    <a:pt x="24860" y="33833"/>
                    <a:pt x="24900" y="33813"/>
                  </a:cubicBezTo>
                  <a:cubicBezTo>
                    <a:pt x="24940" y="33782"/>
                    <a:pt x="24970" y="33762"/>
                    <a:pt x="25010" y="33743"/>
                  </a:cubicBezTo>
                  <a:lnTo>
                    <a:pt x="25010" y="33733"/>
                  </a:lnTo>
                  <a:cubicBezTo>
                    <a:pt x="25069" y="33703"/>
                    <a:pt x="25120" y="33673"/>
                    <a:pt x="25169" y="33643"/>
                  </a:cubicBezTo>
                  <a:cubicBezTo>
                    <a:pt x="25249" y="33593"/>
                    <a:pt x="25340" y="33533"/>
                    <a:pt x="25440" y="33473"/>
                  </a:cubicBezTo>
                  <a:lnTo>
                    <a:pt x="25460" y="33463"/>
                  </a:lnTo>
                  <a:cubicBezTo>
                    <a:pt x="25489" y="33443"/>
                    <a:pt x="25540" y="33413"/>
                    <a:pt x="25579" y="33383"/>
                  </a:cubicBezTo>
                  <a:cubicBezTo>
                    <a:pt x="25619" y="33363"/>
                    <a:pt x="25659" y="33343"/>
                    <a:pt x="25689" y="33333"/>
                  </a:cubicBezTo>
                  <a:lnTo>
                    <a:pt x="25719" y="33323"/>
                  </a:lnTo>
                  <a:lnTo>
                    <a:pt x="25769" y="33303"/>
                  </a:lnTo>
                  <a:cubicBezTo>
                    <a:pt x="25789" y="33283"/>
                    <a:pt x="25819" y="33273"/>
                    <a:pt x="25839" y="33263"/>
                  </a:cubicBezTo>
                  <a:lnTo>
                    <a:pt x="25899" y="33233"/>
                  </a:lnTo>
                  <a:close/>
                  <a:moveTo>
                    <a:pt x="36311" y="32044"/>
                  </a:moveTo>
                  <a:lnTo>
                    <a:pt x="36311" y="32064"/>
                  </a:lnTo>
                  <a:cubicBezTo>
                    <a:pt x="36320" y="32084"/>
                    <a:pt x="36331" y="32094"/>
                    <a:pt x="36351" y="32114"/>
                  </a:cubicBezTo>
                  <a:cubicBezTo>
                    <a:pt x="36360" y="32134"/>
                    <a:pt x="36380" y="32144"/>
                    <a:pt x="36391" y="32154"/>
                  </a:cubicBezTo>
                  <a:lnTo>
                    <a:pt x="36400" y="32154"/>
                  </a:lnTo>
                  <a:cubicBezTo>
                    <a:pt x="36430" y="32184"/>
                    <a:pt x="36470" y="32194"/>
                    <a:pt x="36520" y="32204"/>
                  </a:cubicBezTo>
                  <a:lnTo>
                    <a:pt x="36640" y="32234"/>
                  </a:lnTo>
                  <a:lnTo>
                    <a:pt x="36670" y="32244"/>
                  </a:lnTo>
                  <a:lnTo>
                    <a:pt x="36690" y="32254"/>
                  </a:lnTo>
                  <a:lnTo>
                    <a:pt x="36670" y="32254"/>
                  </a:lnTo>
                  <a:cubicBezTo>
                    <a:pt x="36630" y="32274"/>
                    <a:pt x="36600" y="32284"/>
                    <a:pt x="36570" y="32304"/>
                  </a:cubicBezTo>
                  <a:cubicBezTo>
                    <a:pt x="36540" y="32324"/>
                    <a:pt x="36500" y="32334"/>
                    <a:pt x="36460" y="32354"/>
                  </a:cubicBezTo>
                  <a:lnTo>
                    <a:pt x="36351" y="32414"/>
                  </a:lnTo>
                  <a:lnTo>
                    <a:pt x="36240" y="32464"/>
                  </a:lnTo>
                  <a:cubicBezTo>
                    <a:pt x="36140" y="32514"/>
                    <a:pt x="36040" y="32574"/>
                    <a:pt x="35951" y="32614"/>
                  </a:cubicBezTo>
                  <a:lnTo>
                    <a:pt x="35951" y="32623"/>
                  </a:lnTo>
                  <a:lnTo>
                    <a:pt x="35940" y="32623"/>
                  </a:lnTo>
                  <a:cubicBezTo>
                    <a:pt x="35891" y="32654"/>
                    <a:pt x="35851" y="32674"/>
                    <a:pt x="35811" y="32694"/>
                  </a:cubicBezTo>
                  <a:cubicBezTo>
                    <a:pt x="35711" y="32743"/>
                    <a:pt x="35651" y="32783"/>
                    <a:pt x="35591" y="32814"/>
                  </a:cubicBezTo>
                  <a:cubicBezTo>
                    <a:pt x="35521" y="32854"/>
                    <a:pt x="35451" y="32903"/>
                    <a:pt x="35381" y="32943"/>
                  </a:cubicBezTo>
                  <a:lnTo>
                    <a:pt x="35361" y="32954"/>
                  </a:lnTo>
                  <a:lnTo>
                    <a:pt x="35351" y="32963"/>
                  </a:lnTo>
                  <a:lnTo>
                    <a:pt x="35331" y="32974"/>
                  </a:lnTo>
                  <a:lnTo>
                    <a:pt x="35321" y="32983"/>
                  </a:lnTo>
                  <a:lnTo>
                    <a:pt x="35311" y="32994"/>
                  </a:lnTo>
                  <a:lnTo>
                    <a:pt x="35301" y="32994"/>
                  </a:lnTo>
                  <a:lnTo>
                    <a:pt x="35291" y="33003"/>
                  </a:lnTo>
                  <a:cubicBezTo>
                    <a:pt x="35261" y="33033"/>
                    <a:pt x="35221" y="33053"/>
                    <a:pt x="35181" y="33083"/>
                  </a:cubicBezTo>
                  <a:cubicBezTo>
                    <a:pt x="35121" y="33113"/>
                    <a:pt x="35052" y="33153"/>
                    <a:pt x="34972" y="33193"/>
                  </a:cubicBezTo>
                  <a:cubicBezTo>
                    <a:pt x="34892" y="33233"/>
                    <a:pt x="34821" y="33263"/>
                    <a:pt x="34752" y="33303"/>
                  </a:cubicBezTo>
                  <a:cubicBezTo>
                    <a:pt x="34702" y="33333"/>
                    <a:pt x="34652" y="33353"/>
                    <a:pt x="34602" y="33383"/>
                  </a:cubicBezTo>
                  <a:lnTo>
                    <a:pt x="34542" y="33423"/>
                  </a:lnTo>
                  <a:cubicBezTo>
                    <a:pt x="34462" y="33463"/>
                    <a:pt x="34372" y="33503"/>
                    <a:pt x="34302" y="33543"/>
                  </a:cubicBezTo>
                  <a:lnTo>
                    <a:pt x="34292" y="33543"/>
                  </a:lnTo>
                  <a:lnTo>
                    <a:pt x="34282" y="33553"/>
                  </a:lnTo>
                  <a:lnTo>
                    <a:pt x="34102" y="33643"/>
                  </a:lnTo>
                  <a:cubicBezTo>
                    <a:pt x="34072" y="33663"/>
                    <a:pt x="34042" y="33673"/>
                    <a:pt x="34012" y="33693"/>
                  </a:cubicBezTo>
                  <a:lnTo>
                    <a:pt x="33993" y="33703"/>
                  </a:lnTo>
                  <a:cubicBezTo>
                    <a:pt x="33953" y="33723"/>
                    <a:pt x="33922" y="33733"/>
                    <a:pt x="33882" y="33753"/>
                  </a:cubicBezTo>
                  <a:cubicBezTo>
                    <a:pt x="33842" y="33782"/>
                    <a:pt x="33793" y="33802"/>
                    <a:pt x="33742" y="33833"/>
                  </a:cubicBezTo>
                  <a:cubicBezTo>
                    <a:pt x="33722" y="33842"/>
                    <a:pt x="33693" y="33853"/>
                    <a:pt x="33673" y="33873"/>
                  </a:cubicBezTo>
                  <a:cubicBezTo>
                    <a:pt x="33602" y="33902"/>
                    <a:pt x="33542" y="33942"/>
                    <a:pt x="33463" y="33973"/>
                  </a:cubicBezTo>
                  <a:cubicBezTo>
                    <a:pt x="33423" y="34002"/>
                    <a:pt x="33373" y="34022"/>
                    <a:pt x="33323" y="34042"/>
                  </a:cubicBezTo>
                  <a:lnTo>
                    <a:pt x="33313" y="34053"/>
                  </a:lnTo>
                  <a:cubicBezTo>
                    <a:pt x="33293" y="34062"/>
                    <a:pt x="33263" y="34073"/>
                    <a:pt x="33243" y="34082"/>
                  </a:cubicBezTo>
                  <a:cubicBezTo>
                    <a:pt x="33153" y="34122"/>
                    <a:pt x="33093" y="34153"/>
                    <a:pt x="33033" y="34182"/>
                  </a:cubicBezTo>
                  <a:cubicBezTo>
                    <a:pt x="32973" y="34222"/>
                    <a:pt x="32913" y="34252"/>
                    <a:pt x="32853" y="34282"/>
                  </a:cubicBezTo>
                  <a:lnTo>
                    <a:pt x="32843" y="34292"/>
                  </a:lnTo>
                  <a:lnTo>
                    <a:pt x="32833" y="34292"/>
                  </a:lnTo>
                  <a:lnTo>
                    <a:pt x="32813" y="34302"/>
                  </a:lnTo>
                  <a:cubicBezTo>
                    <a:pt x="32743" y="34342"/>
                    <a:pt x="32674" y="34382"/>
                    <a:pt x="32594" y="34422"/>
                  </a:cubicBezTo>
                  <a:lnTo>
                    <a:pt x="32574" y="34442"/>
                  </a:lnTo>
                  <a:lnTo>
                    <a:pt x="32563" y="34442"/>
                  </a:lnTo>
                  <a:cubicBezTo>
                    <a:pt x="32503" y="34482"/>
                    <a:pt x="32443" y="34512"/>
                    <a:pt x="32383" y="34542"/>
                  </a:cubicBezTo>
                  <a:cubicBezTo>
                    <a:pt x="32343" y="34562"/>
                    <a:pt x="32304" y="34582"/>
                    <a:pt x="32274" y="34602"/>
                  </a:cubicBezTo>
                  <a:lnTo>
                    <a:pt x="32254" y="34602"/>
                  </a:lnTo>
                  <a:lnTo>
                    <a:pt x="32244" y="34612"/>
                  </a:lnTo>
                  <a:cubicBezTo>
                    <a:pt x="32214" y="34632"/>
                    <a:pt x="32174" y="34642"/>
                    <a:pt x="32144" y="34662"/>
                  </a:cubicBezTo>
                  <a:cubicBezTo>
                    <a:pt x="32064" y="34702"/>
                    <a:pt x="31994" y="34742"/>
                    <a:pt x="31934" y="34772"/>
                  </a:cubicBezTo>
                  <a:cubicBezTo>
                    <a:pt x="31864" y="34812"/>
                    <a:pt x="31784" y="34862"/>
                    <a:pt x="31704" y="34902"/>
                  </a:cubicBezTo>
                  <a:cubicBezTo>
                    <a:pt x="31634" y="34932"/>
                    <a:pt x="31564" y="34972"/>
                    <a:pt x="31495" y="35001"/>
                  </a:cubicBezTo>
                  <a:lnTo>
                    <a:pt x="31375" y="35061"/>
                  </a:lnTo>
                  <a:lnTo>
                    <a:pt x="31344" y="35072"/>
                  </a:lnTo>
                  <a:cubicBezTo>
                    <a:pt x="31324" y="35081"/>
                    <a:pt x="31304" y="35092"/>
                    <a:pt x="31275" y="35101"/>
                  </a:cubicBezTo>
                  <a:cubicBezTo>
                    <a:pt x="31184" y="35152"/>
                    <a:pt x="31115" y="35181"/>
                    <a:pt x="31045" y="35221"/>
                  </a:cubicBezTo>
                  <a:lnTo>
                    <a:pt x="30975" y="35261"/>
                  </a:lnTo>
                  <a:lnTo>
                    <a:pt x="30955" y="35261"/>
                  </a:lnTo>
                  <a:lnTo>
                    <a:pt x="30945" y="35272"/>
                  </a:lnTo>
                  <a:lnTo>
                    <a:pt x="30935" y="35281"/>
                  </a:lnTo>
                  <a:lnTo>
                    <a:pt x="30915" y="35292"/>
                  </a:lnTo>
                  <a:cubicBezTo>
                    <a:pt x="30885" y="35301"/>
                    <a:pt x="30855" y="35321"/>
                    <a:pt x="30825" y="35332"/>
                  </a:cubicBezTo>
                  <a:lnTo>
                    <a:pt x="30705" y="35392"/>
                  </a:lnTo>
                  <a:lnTo>
                    <a:pt x="30695" y="35392"/>
                  </a:lnTo>
                  <a:cubicBezTo>
                    <a:pt x="30665" y="35412"/>
                    <a:pt x="30635" y="35421"/>
                    <a:pt x="30605" y="35432"/>
                  </a:cubicBezTo>
                  <a:cubicBezTo>
                    <a:pt x="30475" y="35501"/>
                    <a:pt x="30325" y="35571"/>
                    <a:pt x="30165" y="35661"/>
                  </a:cubicBezTo>
                  <a:cubicBezTo>
                    <a:pt x="30105" y="35701"/>
                    <a:pt x="30045" y="35731"/>
                    <a:pt x="29985" y="35761"/>
                  </a:cubicBezTo>
                  <a:lnTo>
                    <a:pt x="29956" y="35781"/>
                  </a:lnTo>
                  <a:cubicBezTo>
                    <a:pt x="29876" y="35831"/>
                    <a:pt x="29796" y="35871"/>
                    <a:pt x="29736" y="35901"/>
                  </a:cubicBezTo>
                  <a:cubicBezTo>
                    <a:pt x="29666" y="35941"/>
                    <a:pt x="29596" y="35971"/>
                    <a:pt x="29516" y="36011"/>
                  </a:cubicBezTo>
                  <a:cubicBezTo>
                    <a:pt x="29496" y="36011"/>
                    <a:pt x="29486" y="36021"/>
                    <a:pt x="29466" y="36031"/>
                  </a:cubicBezTo>
                  <a:lnTo>
                    <a:pt x="29456" y="36031"/>
                  </a:lnTo>
                  <a:lnTo>
                    <a:pt x="29426" y="36051"/>
                  </a:lnTo>
                  <a:cubicBezTo>
                    <a:pt x="29386" y="36071"/>
                    <a:pt x="29336" y="36081"/>
                    <a:pt x="29296" y="36111"/>
                  </a:cubicBezTo>
                  <a:cubicBezTo>
                    <a:pt x="29236" y="36131"/>
                    <a:pt x="29176" y="36161"/>
                    <a:pt x="29117" y="36191"/>
                  </a:cubicBezTo>
                  <a:lnTo>
                    <a:pt x="29106" y="36200"/>
                  </a:lnTo>
                  <a:lnTo>
                    <a:pt x="29077" y="36211"/>
                  </a:lnTo>
                  <a:lnTo>
                    <a:pt x="29057" y="36231"/>
                  </a:lnTo>
                  <a:cubicBezTo>
                    <a:pt x="29026" y="36240"/>
                    <a:pt x="28997" y="36251"/>
                    <a:pt x="28977" y="36271"/>
                  </a:cubicBezTo>
                  <a:cubicBezTo>
                    <a:pt x="28946" y="36280"/>
                    <a:pt x="28926" y="36300"/>
                    <a:pt x="28906" y="36320"/>
                  </a:cubicBezTo>
                  <a:lnTo>
                    <a:pt x="28886" y="36331"/>
                  </a:lnTo>
                  <a:lnTo>
                    <a:pt x="28866" y="36351"/>
                  </a:lnTo>
                  <a:lnTo>
                    <a:pt x="28846" y="36331"/>
                  </a:lnTo>
                  <a:cubicBezTo>
                    <a:pt x="28826" y="36320"/>
                    <a:pt x="28817" y="36320"/>
                    <a:pt x="28806" y="36311"/>
                  </a:cubicBezTo>
                  <a:cubicBezTo>
                    <a:pt x="28726" y="36271"/>
                    <a:pt x="28657" y="36220"/>
                    <a:pt x="28577" y="36161"/>
                  </a:cubicBezTo>
                  <a:lnTo>
                    <a:pt x="28567" y="36151"/>
                  </a:lnTo>
                  <a:lnTo>
                    <a:pt x="28537" y="36131"/>
                  </a:lnTo>
                  <a:lnTo>
                    <a:pt x="28567" y="36111"/>
                  </a:lnTo>
                  <a:lnTo>
                    <a:pt x="28597" y="36101"/>
                  </a:lnTo>
                  <a:lnTo>
                    <a:pt x="28607" y="36091"/>
                  </a:lnTo>
                  <a:cubicBezTo>
                    <a:pt x="28647" y="36081"/>
                    <a:pt x="28697" y="36061"/>
                    <a:pt x="28737" y="36041"/>
                  </a:cubicBezTo>
                  <a:lnTo>
                    <a:pt x="28777" y="36031"/>
                  </a:lnTo>
                  <a:cubicBezTo>
                    <a:pt x="28806" y="36021"/>
                    <a:pt x="28857" y="36001"/>
                    <a:pt x="28906" y="35981"/>
                  </a:cubicBezTo>
                  <a:cubicBezTo>
                    <a:pt x="29006" y="35941"/>
                    <a:pt x="29106" y="35891"/>
                    <a:pt x="29216" y="35841"/>
                  </a:cubicBezTo>
                  <a:cubicBezTo>
                    <a:pt x="29266" y="35821"/>
                    <a:pt x="29306" y="35801"/>
                    <a:pt x="29356" y="35771"/>
                  </a:cubicBezTo>
                  <a:lnTo>
                    <a:pt x="29366" y="35761"/>
                  </a:lnTo>
                  <a:lnTo>
                    <a:pt x="29386" y="35761"/>
                  </a:lnTo>
                  <a:lnTo>
                    <a:pt x="29396" y="35751"/>
                  </a:lnTo>
                  <a:lnTo>
                    <a:pt x="29516" y="35691"/>
                  </a:lnTo>
                  <a:lnTo>
                    <a:pt x="29566" y="35671"/>
                  </a:lnTo>
                  <a:cubicBezTo>
                    <a:pt x="29606" y="35651"/>
                    <a:pt x="29636" y="35641"/>
                    <a:pt x="29666" y="35621"/>
                  </a:cubicBezTo>
                  <a:cubicBezTo>
                    <a:pt x="29716" y="35601"/>
                    <a:pt x="29766" y="35571"/>
                    <a:pt x="29796" y="35561"/>
                  </a:cubicBezTo>
                  <a:lnTo>
                    <a:pt x="29806" y="35551"/>
                  </a:lnTo>
                  <a:cubicBezTo>
                    <a:pt x="29836" y="35541"/>
                    <a:pt x="29856" y="35531"/>
                    <a:pt x="29876" y="35511"/>
                  </a:cubicBezTo>
                  <a:lnTo>
                    <a:pt x="29886" y="35511"/>
                  </a:lnTo>
                  <a:cubicBezTo>
                    <a:pt x="29905" y="35501"/>
                    <a:pt x="29936" y="35491"/>
                    <a:pt x="29956" y="35471"/>
                  </a:cubicBezTo>
                  <a:lnTo>
                    <a:pt x="29976" y="35471"/>
                  </a:lnTo>
                  <a:cubicBezTo>
                    <a:pt x="29985" y="35471"/>
                    <a:pt x="29996" y="35481"/>
                    <a:pt x="30016" y="35481"/>
                  </a:cubicBezTo>
                  <a:cubicBezTo>
                    <a:pt x="30056" y="35481"/>
                    <a:pt x="30096" y="35451"/>
                    <a:pt x="30136" y="35432"/>
                  </a:cubicBezTo>
                  <a:cubicBezTo>
                    <a:pt x="30165" y="35412"/>
                    <a:pt x="30185" y="35392"/>
                    <a:pt x="30216" y="35381"/>
                  </a:cubicBezTo>
                  <a:cubicBezTo>
                    <a:pt x="30265" y="35352"/>
                    <a:pt x="30316" y="35321"/>
                    <a:pt x="30356" y="35301"/>
                  </a:cubicBezTo>
                  <a:lnTo>
                    <a:pt x="30365" y="35292"/>
                  </a:lnTo>
                  <a:lnTo>
                    <a:pt x="30376" y="35292"/>
                  </a:lnTo>
                  <a:lnTo>
                    <a:pt x="30705" y="35112"/>
                  </a:lnTo>
                  <a:cubicBezTo>
                    <a:pt x="30755" y="35081"/>
                    <a:pt x="30805" y="35041"/>
                    <a:pt x="30855" y="35021"/>
                  </a:cubicBezTo>
                  <a:lnTo>
                    <a:pt x="30865" y="35012"/>
                  </a:lnTo>
                  <a:lnTo>
                    <a:pt x="30885" y="35001"/>
                  </a:lnTo>
                  <a:cubicBezTo>
                    <a:pt x="30915" y="34972"/>
                    <a:pt x="30955" y="34952"/>
                    <a:pt x="30995" y="34932"/>
                  </a:cubicBezTo>
                  <a:cubicBezTo>
                    <a:pt x="31015" y="34912"/>
                    <a:pt x="31035" y="34902"/>
                    <a:pt x="31055" y="34892"/>
                  </a:cubicBezTo>
                  <a:cubicBezTo>
                    <a:pt x="31104" y="34862"/>
                    <a:pt x="31155" y="34842"/>
                    <a:pt x="31204" y="34812"/>
                  </a:cubicBezTo>
                  <a:lnTo>
                    <a:pt x="31324" y="34752"/>
                  </a:lnTo>
                  <a:lnTo>
                    <a:pt x="31375" y="34732"/>
                  </a:lnTo>
                  <a:lnTo>
                    <a:pt x="31395" y="34722"/>
                  </a:lnTo>
                  <a:cubicBezTo>
                    <a:pt x="31424" y="34702"/>
                    <a:pt x="31455" y="34682"/>
                    <a:pt x="31495" y="34672"/>
                  </a:cubicBezTo>
                  <a:cubicBezTo>
                    <a:pt x="31544" y="34642"/>
                    <a:pt x="31594" y="34622"/>
                    <a:pt x="31644" y="34602"/>
                  </a:cubicBezTo>
                  <a:cubicBezTo>
                    <a:pt x="31764" y="34552"/>
                    <a:pt x="31874" y="34492"/>
                    <a:pt x="31954" y="34452"/>
                  </a:cubicBezTo>
                  <a:lnTo>
                    <a:pt x="32164" y="34362"/>
                  </a:lnTo>
                  <a:lnTo>
                    <a:pt x="32174" y="34352"/>
                  </a:lnTo>
                  <a:lnTo>
                    <a:pt x="32204" y="34342"/>
                  </a:lnTo>
                  <a:cubicBezTo>
                    <a:pt x="32224" y="34332"/>
                    <a:pt x="32254" y="34312"/>
                    <a:pt x="32274" y="34302"/>
                  </a:cubicBezTo>
                  <a:cubicBezTo>
                    <a:pt x="32343" y="34272"/>
                    <a:pt x="32414" y="34242"/>
                    <a:pt x="32474" y="34213"/>
                  </a:cubicBezTo>
                  <a:lnTo>
                    <a:pt x="32534" y="34182"/>
                  </a:lnTo>
                  <a:lnTo>
                    <a:pt x="32594" y="34153"/>
                  </a:lnTo>
                  <a:cubicBezTo>
                    <a:pt x="32703" y="34102"/>
                    <a:pt x="32803" y="34053"/>
                    <a:pt x="32893" y="34002"/>
                  </a:cubicBezTo>
                  <a:cubicBezTo>
                    <a:pt x="33033" y="33922"/>
                    <a:pt x="33173" y="33853"/>
                    <a:pt x="33303" y="33793"/>
                  </a:cubicBezTo>
                  <a:lnTo>
                    <a:pt x="33313" y="33793"/>
                  </a:lnTo>
                  <a:lnTo>
                    <a:pt x="33333" y="33782"/>
                  </a:lnTo>
                  <a:lnTo>
                    <a:pt x="33513" y="33693"/>
                  </a:lnTo>
                  <a:cubicBezTo>
                    <a:pt x="33622" y="33643"/>
                    <a:pt x="33722" y="33593"/>
                    <a:pt x="33833" y="33533"/>
                  </a:cubicBezTo>
                  <a:lnTo>
                    <a:pt x="33873" y="33513"/>
                  </a:lnTo>
                  <a:lnTo>
                    <a:pt x="33882" y="33503"/>
                  </a:lnTo>
                  <a:cubicBezTo>
                    <a:pt x="33953" y="33463"/>
                    <a:pt x="34052" y="33413"/>
                    <a:pt x="34152" y="33363"/>
                  </a:cubicBezTo>
                  <a:cubicBezTo>
                    <a:pt x="34362" y="33243"/>
                    <a:pt x="34562" y="33133"/>
                    <a:pt x="34761" y="33023"/>
                  </a:cubicBezTo>
                  <a:cubicBezTo>
                    <a:pt x="34821" y="32983"/>
                    <a:pt x="34881" y="32954"/>
                    <a:pt x="34932" y="32923"/>
                  </a:cubicBezTo>
                  <a:lnTo>
                    <a:pt x="34941" y="32914"/>
                  </a:lnTo>
                  <a:lnTo>
                    <a:pt x="34961" y="32903"/>
                  </a:lnTo>
                  <a:lnTo>
                    <a:pt x="35001" y="32883"/>
                  </a:lnTo>
                  <a:lnTo>
                    <a:pt x="35072" y="32834"/>
                  </a:lnTo>
                  <a:cubicBezTo>
                    <a:pt x="35121" y="32803"/>
                    <a:pt x="35172" y="32774"/>
                    <a:pt x="35221" y="32754"/>
                  </a:cubicBezTo>
                  <a:lnTo>
                    <a:pt x="35231" y="32743"/>
                  </a:lnTo>
                  <a:lnTo>
                    <a:pt x="35241" y="32743"/>
                  </a:lnTo>
                  <a:cubicBezTo>
                    <a:pt x="35281" y="32714"/>
                    <a:pt x="35331" y="32694"/>
                    <a:pt x="35371" y="32663"/>
                  </a:cubicBezTo>
                  <a:cubicBezTo>
                    <a:pt x="35441" y="32623"/>
                    <a:pt x="35511" y="32583"/>
                    <a:pt x="35561" y="32543"/>
                  </a:cubicBezTo>
                  <a:lnTo>
                    <a:pt x="35571" y="32543"/>
                  </a:lnTo>
                  <a:lnTo>
                    <a:pt x="35581" y="32534"/>
                  </a:lnTo>
                  <a:lnTo>
                    <a:pt x="35591" y="32534"/>
                  </a:lnTo>
                  <a:lnTo>
                    <a:pt x="35601" y="32524"/>
                  </a:lnTo>
                  <a:lnTo>
                    <a:pt x="35651" y="32494"/>
                  </a:lnTo>
                  <a:lnTo>
                    <a:pt x="35671" y="32484"/>
                  </a:lnTo>
                  <a:cubicBezTo>
                    <a:pt x="35711" y="32454"/>
                    <a:pt x="35761" y="32424"/>
                    <a:pt x="35801" y="32394"/>
                  </a:cubicBezTo>
                  <a:lnTo>
                    <a:pt x="35821" y="32384"/>
                  </a:lnTo>
                  <a:cubicBezTo>
                    <a:pt x="35871" y="32354"/>
                    <a:pt x="35911" y="32324"/>
                    <a:pt x="35960" y="32294"/>
                  </a:cubicBezTo>
                  <a:cubicBezTo>
                    <a:pt x="36040" y="32244"/>
                    <a:pt x="36120" y="32184"/>
                    <a:pt x="36180" y="32134"/>
                  </a:cubicBezTo>
                  <a:lnTo>
                    <a:pt x="36191" y="32134"/>
                  </a:lnTo>
                  <a:lnTo>
                    <a:pt x="36240" y="32094"/>
                  </a:lnTo>
                  <a:lnTo>
                    <a:pt x="36260" y="32084"/>
                  </a:lnTo>
                  <a:lnTo>
                    <a:pt x="36311" y="32044"/>
                  </a:lnTo>
                  <a:close/>
                  <a:moveTo>
                    <a:pt x="36720" y="32324"/>
                  </a:moveTo>
                  <a:cubicBezTo>
                    <a:pt x="36710" y="32354"/>
                    <a:pt x="36710" y="32384"/>
                    <a:pt x="36710" y="32434"/>
                  </a:cubicBezTo>
                  <a:cubicBezTo>
                    <a:pt x="36710" y="32444"/>
                    <a:pt x="36710" y="32454"/>
                    <a:pt x="36700" y="32464"/>
                  </a:cubicBezTo>
                  <a:lnTo>
                    <a:pt x="36700" y="32474"/>
                  </a:lnTo>
                  <a:lnTo>
                    <a:pt x="36700" y="32484"/>
                  </a:lnTo>
                  <a:lnTo>
                    <a:pt x="36700" y="32494"/>
                  </a:lnTo>
                  <a:lnTo>
                    <a:pt x="36700" y="32514"/>
                  </a:lnTo>
                  <a:lnTo>
                    <a:pt x="36700" y="32543"/>
                  </a:lnTo>
                  <a:cubicBezTo>
                    <a:pt x="36690" y="32543"/>
                    <a:pt x="36680" y="32554"/>
                    <a:pt x="36660" y="32563"/>
                  </a:cubicBezTo>
                  <a:lnTo>
                    <a:pt x="36620" y="32594"/>
                  </a:lnTo>
                  <a:cubicBezTo>
                    <a:pt x="36540" y="32634"/>
                    <a:pt x="36460" y="32683"/>
                    <a:pt x="36380" y="32723"/>
                  </a:cubicBezTo>
                  <a:lnTo>
                    <a:pt x="36371" y="32734"/>
                  </a:lnTo>
                  <a:lnTo>
                    <a:pt x="36320" y="32754"/>
                  </a:lnTo>
                  <a:cubicBezTo>
                    <a:pt x="36251" y="32794"/>
                    <a:pt x="36180" y="32834"/>
                    <a:pt x="36100" y="32874"/>
                  </a:cubicBezTo>
                  <a:lnTo>
                    <a:pt x="36011" y="32923"/>
                  </a:lnTo>
                  <a:cubicBezTo>
                    <a:pt x="35951" y="32954"/>
                    <a:pt x="35891" y="32983"/>
                    <a:pt x="35841" y="33014"/>
                  </a:cubicBezTo>
                  <a:lnTo>
                    <a:pt x="35821" y="33014"/>
                  </a:lnTo>
                  <a:lnTo>
                    <a:pt x="35801" y="33023"/>
                  </a:lnTo>
                  <a:cubicBezTo>
                    <a:pt x="35771" y="33043"/>
                    <a:pt x="35741" y="33063"/>
                    <a:pt x="35701" y="33083"/>
                  </a:cubicBezTo>
                  <a:cubicBezTo>
                    <a:pt x="35611" y="33123"/>
                    <a:pt x="35511" y="33183"/>
                    <a:pt x="35381" y="33253"/>
                  </a:cubicBezTo>
                  <a:lnTo>
                    <a:pt x="35271" y="33323"/>
                  </a:lnTo>
                  <a:lnTo>
                    <a:pt x="35251" y="33333"/>
                  </a:lnTo>
                  <a:lnTo>
                    <a:pt x="35241" y="33333"/>
                  </a:lnTo>
                  <a:lnTo>
                    <a:pt x="35231" y="33343"/>
                  </a:lnTo>
                  <a:cubicBezTo>
                    <a:pt x="35081" y="33433"/>
                    <a:pt x="34932" y="33523"/>
                    <a:pt x="34772" y="33603"/>
                  </a:cubicBezTo>
                  <a:cubicBezTo>
                    <a:pt x="34562" y="33723"/>
                    <a:pt x="34352" y="33842"/>
                    <a:pt x="34152" y="33962"/>
                  </a:cubicBezTo>
                  <a:cubicBezTo>
                    <a:pt x="34092" y="33993"/>
                    <a:pt x="34032" y="34033"/>
                    <a:pt x="33973" y="34062"/>
                  </a:cubicBezTo>
                  <a:lnTo>
                    <a:pt x="33953" y="34073"/>
                  </a:lnTo>
                  <a:lnTo>
                    <a:pt x="33942" y="34082"/>
                  </a:lnTo>
                  <a:lnTo>
                    <a:pt x="33922" y="34093"/>
                  </a:lnTo>
                  <a:cubicBezTo>
                    <a:pt x="33802" y="34162"/>
                    <a:pt x="33673" y="34242"/>
                    <a:pt x="33542" y="34312"/>
                  </a:cubicBezTo>
                  <a:cubicBezTo>
                    <a:pt x="33433" y="34372"/>
                    <a:pt x="33323" y="34432"/>
                    <a:pt x="33203" y="34492"/>
                  </a:cubicBezTo>
                  <a:lnTo>
                    <a:pt x="33193" y="34502"/>
                  </a:lnTo>
                  <a:lnTo>
                    <a:pt x="33183" y="34502"/>
                  </a:lnTo>
                  <a:lnTo>
                    <a:pt x="33153" y="34522"/>
                  </a:lnTo>
                  <a:lnTo>
                    <a:pt x="33143" y="34522"/>
                  </a:lnTo>
                  <a:lnTo>
                    <a:pt x="33133" y="34532"/>
                  </a:lnTo>
                  <a:cubicBezTo>
                    <a:pt x="33053" y="34572"/>
                    <a:pt x="32983" y="34602"/>
                    <a:pt x="32913" y="34642"/>
                  </a:cubicBezTo>
                  <a:lnTo>
                    <a:pt x="32853" y="34682"/>
                  </a:lnTo>
                  <a:lnTo>
                    <a:pt x="32833" y="34692"/>
                  </a:lnTo>
                  <a:lnTo>
                    <a:pt x="32823" y="34702"/>
                  </a:lnTo>
                  <a:cubicBezTo>
                    <a:pt x="32754" y="34732"/>
                    <a:pt x="32694" y="34762"/>
                    <a:pt x="32623" y="34802"/>
                  </a:cubicBezTo>
                  <a:lnTo>
                    <a:pt x="32474" y="34892"/>
                  </a:lnTo>
                  <a:lnTo>
                    <a:pt x="32454" y="34892"/>
                  </a:lnTo>
                  <a:lnTo>
                    <a:pt x="32434" y="34912"/>
                  </a:lnTo>
                  <a:lnTo>
                    <a:pt x="32314" y="34972"/>
                  </a:lnTo>
                  <a:cubicBezTo>
                    <a:pt x="32264" y="35001"/>
                    <a:pt x="32214" y="35032"/>
                    <a:pt x="32154" y="35061"/>
                  </a:cubicBezTo>
                  <a:lnTo>
                    <a:pt x="32144" y="35072"/>
                  </a:lnTo>
                  <a:lnTo>
                    <a:pt x="32024" y="35132"/>
                  </a:lnTo>
                  <a:cubicBezTo>
                    <a:pt x="31924" y="35181"/>
                    <a:pt x="31814" y="35241"/>
                    <a:pt x="31704" y="35301"/>
                  </a:cubicBezTo>
                  <a:cubicBezTo>
                    <a:pt x="31504" y="35412"/>
                    <a:pt x="31295" y="35511"/>
                    <a:pt x="31075" y="35611"/>
                  </a:cubicBezTo>
                  <a:cubicBezTo>
                    <a:pt x="30865" y="35711"/>
                    <a:pt x="30665" y="35801"/>
                    <a:pt x="30485" y="35911"/>
                  </a:cubicBezTo>
                  <a:cubicBezTo>
                    <a:pt x="30445" y="35941"/>
                    <a:pt x="30405" y="35961"/>
                    <a:pt x="30376" y="35981"/>
                  </a:cubicBezTo>
                  <a:cubicBezTo>
                    <a:pt x="30316" y="36021"/>
                    <a:pt x="30265" y="36051"/>
                    <a:pt x="30205" y="36081"/>
                  </a:cubicBezTo>
                  <a:lnTo>
                    <a:pt x="30056" y="36171"/>
                  </a:lnTo>
                  <a:cubicBezTo>
                    <a:pt x="30025" y="36191"/>
                    <a:pt x="30005" y="36211"/>
                    <a:pt x="29976" y="36220"/>
                  </a:cubicBezTo>
                  <a:cubicBezTo>
                    <a:pt x="29956" y="36231"/>
                    <a:pt x="29936" y="36251"/>
                    <a:pt x="29916" y="36260"/>
                  </a:cubicBezTo>
                  <a:cubicBezTo>
                    <a:pt x="29816" y="36320"/>
                    <a:pt x="29706" y="36380"/>
                    <a:pt x="29606" y="36420"/>
                  </a:cubicBezTo>
                  <a:cubicBezTo>
                    <a:pt x="29526" y="36460"/>
                    <a:pt x="29426" y="36511"/>
                    <a:pt x="29336" y="36560"/>
                  </a:cubicBezTo>
                  <a:cubicBezTo>
                    <a:pt x="29326" y="36560"/>
                    <a:pt x="29316" y="36571"/>
                    <a:pt x="29306" y="36580"/>
                  </a:cubicBezTo>
                  <a:lnTo>
                    <a:pt x="29296" y="36571"/>
                  </a:lnTo>
                  <a:lnTo>
                    <a:pt x="29276" y="36560"/>
                  </a:lnTo>
                  <a:cubicBezTo>
                    <a:pt x="29246" y="36540"/>
                    <a:pt x="29216" y="36531"/>
                    <a:pt x="29176" y="36511"/>
                  </a:cubicBezTo>
                  <a:lnTo>
                    <a:pt x="29176" y="36500"/>
                  </a:lnTo>
                  <a:lnTo>
                    <a:pt x="29166" y="36500"/>
                  </a:lnTo>
                  <a:cubicBezTo>
                    <a:pt x="29126" y="36480"/>
                    <a:pt x="29086" y="36451"/>
                    <a:pt x="29046" y="36431"/>
                  </a:cubicBezTo>
                  <a:cubicBezTo>
                    <a:pt x="29026" y="36420"/>
                    <a:pt x="29017" y="36420"/>
                    <a:pt x="29006" y="36411"/>
                  </a:cubicBezTo>
                  <a:lnTo>
                    <a:pt x="29017" y="36400"/>
                  </a:lnTo>
                  <a:lnTo>
                    <a:pt x="29037" y="36400"/>
                  </a:lnTo>
                  <a:cubicBezTo>
                    <a:pt x="29057" y="36380"/>
                    <a:pt x="29077" y="36371"/>
                    <a:pt x="29097" y="36360"/>
                  </a:cubicBezTo>
                  <a:lnTo>
                    <a:pt x="29137" y="36340"/>
                  </a:lnTo>
                  <a:lnTo>
                    <a:pt x="29166" y="36331"/>
                  </a:lnTo>
                  <a:cubicBezTo>
                    <a:pt x="29226" y="36291"/>
                    <a:pt x="29286" y="36260"/>
                    <a:pt x="29356" y="36231"/>
                  </a:cubicBezTo>
                  <a:cubicBezTo>
                    <a:pt x="29406" y="36200"/>
                    <a:pt x="29456" y="36180"/>
                    <a:pt x="29496" y="36161"/>
                  </a:cubicBezTo>
                  <a:lnTo>
                    <a:pt x="29526" y="36151"/>
                  </a:lnTo>
                  <a:lnTo>
                    <a:pt x="29566" y="36131"/>
                  </a:lnTo>
                  <a:cubicBezTo>
                    <a:pt x="29636" y="36101"/>
                    <a:pt x="29706" y="36061"/>
                    <a:pt x="29786" y="36021"/>
                  </a:cubicBezTo>
                  <a:cubicBezTo>
                    <a:pt x="29866" y="35981"/>
                    <a:pt x="29936" y="35941"/>
                    <a:pt x="30005" y="35901"/>
                  </a:cubicBezTo>
                  <a:lnTo>
                    <a:pt x="30065" y="35871"/>
                  </a:lnTo>
                  <a:lnTo>
                    <a:pt x="30065" y="35861"/>
                  </a:lnTo>
                  <a:cubicBezTo>
                    <a:pt x="30116" y="35841"/>
                    <a:pt x="30165" y="35811"/>
                    <a:pt x="30216" y="35781"/>
                  </a:cubicBezTo>
                  <a:cubicBezTo>
                    <a:pt x="30356" y="35701"/>
                    <a:pt x="30495" y="35621"/>
                    <a:pt x="30655" y="35551"/>
                  </a:cubicBezTo>
                  <a:cubicBezTo>
                    <a:pt x="30685" y="35541"/>
                    <a:pt x="30715" y="35521"/>
                    <a:pt x="30745" y="35511"/>
                  </a:cubicBezTo>
                  <a:lnTo>
                    <a:pt x="30755" y="35501"/>
                  </a:lnTo>
                  <a:lnTo>
                    <a:pt x="30765" y="35501"/>
                  </a:lnTo>
                  <a:lnTo>
                    <a:pt x="30775" y="35491"/>
                  </a:lnTo>
                  <a:lnTo>
                    <a:pt x="30785" y="35491"/>
                  </a:lnTo>
                  <a:cubicBezTo>
                    <a:pt x="30815" y="35471"/>
                    <a:pt x="30845" y="35461"/>
                    <a:pt x="30875" y="35441"/>
                  </a:cubicBezTo>
                  <a:cubicBezTo>
                    <a:pt x="30935" y="35412"/>
                    <a:pt x="31005" y="35381"/>
                    <a:pt x="31055" y="35352"/>
                  </a:cubicBezTo>
                  <a:lnTo>
                    <a:pt x="31065" y="35341"/>
                  </a:lnTo>
                  <a:lnTo>
                    <a:pt x="31085" y="35341"/>
                  </a:lnTo>
                  <a:lnTo>
                    <a:pt x="31085" y="35332"/>
                  </a:lnTo>
                  <a:lnTo>
                    <a:pt x="31095" y="35332"/>
                  </a:lnTo>
                  <a:cubicBezTo>
                    <a:pt x="31215" y="35272"/>
                    <a:pt x="31335" y="35201"/>
                    <a:pt x="31424" y="35161"/>
                  </a:cubicBezTo>
                  <a:lnTo>
                    <a:pt x="31435" y="35161"/>
                  </a:lnTo>
                  <a:lnTo>
                    <a:pt x="31455" y="35152"/>
                  </a:lnTo>
                  <a:cubicBezTo>
                    <a:pt x="31484" y="35132"/>
                    <a:pt x="31515" y="35121"/>
                    <a:pt x="31544" y="35112"/>
                  </a:cubicBezTo>
                  <a:cubicBezTo>
                    <a:pt x="31604" y="35072"/>
                    <a:pt x="31684" y="35041"/>
                    <a:pt x="31764" y="34992"/>
                  </a:cubicBezTo>
                  <a:cubicBezTo>
                    <a:pt x="31824" y="34961"/>
                    <a:pt x="31894" y="34922"/>
                    <a:pt x="31944" y="34892"/>
                  </a:cubicBezTo>
                  <a:lnTo>
                    <a:pt x="31964" y="34882"/>
                  </a:lnTo>
                  <a:lnTo>
                    <a:pt x="31984" y="34872"/>
                  </a:lnTo>
                  <a:lnTo>
                    <a:pt x="31994" y="34862"/>
                  </a:lnTo>
                  <a:cubicBezTo>
                    <a:pt x="32044" y="34832"/>
                    <a:pt x="32114" y="34792"/>
                    <a:pt x="32184" y="34752"/>
                  </a:cubicBezTo>
                  <a:cubicBezTo>
                    <a:pt x="32214" y="34742"/>
                    <a:pt x="32244" y="34722"/>
                    <a:pt x="32284" y="34712"/>
                  </a:cubicBezTo>
                  <a:lnTo>
                    <a:pt x="32284" y="34702"/>
                  </a:lnTo>
                  <a:lnTo>
                    <a:pt x="32294" y="34702"/>
                  </a:lnTo>
                  <a:lnTo>
                    <a:pt x="32304" y="34692"/>
                  </a:lnTo>
                  <a:lnTo>
                    <a:pt x="32314" y="34692"/>
                  </a:lnTo>
                  <a:cubicBezTo>
                    <a:pt x="32343" y="34672"/>
                    <a:pt x="32383" y="34662"/>
                    <a:pt x="32414" y="34642"/>
                  </a:cubicBezTo>
                  <a:cubicBezTo>
                    <a:pt x="32483" y="34602"/>
                    <a:pt x="32554" y="34562"/>
                    <a:pt x="32614" y="34532"/>
                  </a:cubicBezTo>
                  <a:lnTo>
                    <a:pt x="32634" y="34512"/>
                  </a:lnTo>
                  <a:lnTo>
                    <a:pt x="32843" y="34392"/>
                  </a:lnTo>
                  <a:lnTo>
                    <a:pt x="32863" y="34382"/>
                  </a:lnTo>
                  <a:lnTo>
                    <a:pt x="32873" y="34372"/>
                  </a:lnTo>
                  <a:cubicBezTo>
                    <a:pt x="32943" y="34342"/>
                    <a:pt x="33003" y="34302"/>
                    <a:pt x="33063" y="34272"/>
                  </a:cubicBezTo>
                  <a:cubicBezTo>
                    <a:pt x="33133" y="34232"/>
                    <a:pt x="33203" y="34202"/>
                    <a:pt x="33283" y="34162"/>
                  </a:cubicBezTo>
                  <a:lnTo>
                    <a:pt x="33353" y="34133"/>
                  </a:lnTo>
                  <a:cubicBezTo>
                    <a:pt x="33403" y="34113"/>
                    <a:pt x="33453" y="34082"/>
                    <a:pt x="33493" y="34062"/>
                  </a:cubicBezTo>
                  <a:cubicBezTo>
                    <a:pt x="33562" y="34033"/>
                    <a:pt x="33633" y="34002"/>
                    <a:pt x="33713" y="33953"/>
                  </a:cubicBezTo>
                  <a:cubicBezTo>
                    <a:pt x="33742" y="33942"/>
                    <a:pt x="33762" y="33922"/>
                    <a:pt x="33793" y="33913"/>
                  </a:cubicBezTo>
                  <a:lnTo>
                    <a:pt x="33802" y="33902"/>
                  </a:lnTo>
                  <a:lnTo>
                    <a:pt x="33822" y="33893"/>
                  </a:lnTo>
                  <a:cubicBezTo>
                    <a:pt x="33862" y="33873"/>
                    <a:pt x="33893" y="33853"/>
                    <a:pt x="33922" y="33842"/>
                  </a:cubicBezTo>
                  <a:cubicBezTo>
                    <a:pt x="33953" y="33822"/>
                    <a:pt x="33982" y="33813"/>
                    <a:pt x="34002" y="33793"/>
                  </a:cubicBezTo>
                  <a:lnTo>
                    <a:pt x="34012" y="33793"/>
                  </a:lnTo>
                  <a:lnTo>
                    <a:pt x="34132" y="33733"/>
                  </a:lnTo>
                  <a:cubicBezTo>
                    <a:pt x="34202" y="33693"/>
                    <a:pt x="34272" y="33653"/>
                    <a:pt x="34352" y="33613"/>
                  </a:cubicBezTo>
                  <a:cubicBezTo>
                    <a:pt x="34422" y="33573"/>
                    <a:pt x="34502" y="33533"/>
                    <a:pt x="34572" y="33493"/>
                  </a:cubicBezTo>
                  <a:lnTo>
                    <a:pt x="34642" y="33453"/>
                  </a:lnTo>
                  <a:lnTo>
                    <a:pt x="34692" y="33433"/>
                  </a:lnTo>
                  <a:lnTo>
                    <a:pt x="34722" y="33413"/>
                  </a:lnTo>
                  <a:lnTo>
                    <a:pt x="34781" y="33383"/>
                  </a:lnTo>
                  <a:cubicBezTo>
                    <a:pt x="34841" y="33343"/>
                    <a:pt x="34912" y="33313"/>
                    <a:pt x="34992" y="33273"/>
                  </a:cubicBezTo>
                  <a:cubicBezTo>
                    <a:pt x="35081" y="33233"/>
                    <a:pt x="35152" y="33193"/>
                    <a:pt x="35211" y="33163"/>
                  </a:cubicBezTo>
                  <a:cubicBezTo>
                    <a:pt x="35261" y="33133"/>
                    <a:pt x="35321" y="33093"/>
                    <a:pt x="35381" y="33053"/>
                  </a:cubicBezTo>
                  <a:lnTo>
                    <a:pt x="35421" y="33033"/>
                  </a:lnTo>
                  <a:cubicBezTo>
                    <a:pt x="35491" y="32983"/>
                    <a:pt x="35561" y="32943"/>
                    <a:pt x="35631" y="32903"/>
                  </a:cubicBezTo>
                  <a:cubicBezTo>
                    <a:pt x="35691" y="32863"/>
                    <a:pt x="35751" y="32834"/>
                    <a:pt x="35801" y="32803"/>
                  </a:cubicBezTo>
                  <a:lnTo>
                    <a:pt x="35811" y="32794"/>
                  </a:lnTo>
                  <a:lnTo>
                    <a:pt x="35831" y="32783"/>
                  </a:lnTo>
                  <a:cubicBezTo>
                    <a:pt x="35881" y="32763"/>
                    <a:pt x="35931" y="32734"/>
                    <a:pt x="35980" y="32703"/>
                  </a:cubicBezTo>
                  <a:lnTo>
                    <a:pt x="36011" y="32694"/>
                  </a:lnTo>
                  <a:cubicBezTo>
                    <a:pt x="36100" y="32643"/>
                    <a:pt x="36191" y="32594"/>
                    <a:pt x="36271" y="32554"/>
                  </a:cubicBezTo>
                  <a:lnTo>
                    <a:pt x="36300" y="32534"/>
                  </a:lnTo>
                  <a:lnTo>
                    <a:pt x="36320" y="32524"/>
                  </a:lnTo>
                  <a:cubicBezTo>
                    <a:pt x="36371" y="32494"/>
                    <a:pt x="36430" y="32464"/>
                    <a:pt x="36490" y="32434"/>
                  </a:cubicBezTo>
                  <a:lnTo>
                    <a:pt x="36510" y="32424"/>
                  </a:lnTo>
                  <a:lnTo>
                    <a:pt x="36530" y="32414"/>
                  </a:lnTo>
                  <a:lnTo>
                    <a:pt x="36550" y="32404"/>
                  </a:lnTo>
                  <a:cubicBezTo>
                    <a:pt x="36570" y="32394"/>
                    <a:pt x="36580" y="32384"/>
                    <a:pt x="36600" y="32384"/>
                  </a:cubicBezTo>
                  <a:cubicBezTo>
                    <a:pt x="36640" y="32364"/>
                    <a:pt x="36670" y="32344"/>
                    <a:pt x="36710" y="32334"/>
                  </a:cubicBezTo>
                  <a:lnTo>
                    <a:pt x="36720" y="32324"/>
                  </a:lnTo>
                  <a:close/>
                  <a:moveTo>
                    <a:pt x="46003" y="28007"/>
                  </a:moveTo>
                  <a:cubicBezTo>
                    <a:pt x="46012" y="28018"/>
                    <a:pt x="46023" y="28038"/>
                    <a:pt x="46043" y="28058"/>
                  </a:cubicBezTo>
                  <a:cubicBezTo>
                    <a:pt x="46102" y="28147"/>
                    <a:pt x="46182" y="28237"/>
                    <a:pt x="46252" y="28327"/>
                  </a:cubicBezTo>
                  <a:cubicBezTo>
                    <a:pt x="46312" y="28397"/>
                    <a:pt x="46382" y="28457"/>
                    <a:pt x="46452" y="28507"/>
                  </a:cubicBezTo>
                  <a:cubicBezTo>
                    <a:pt x="46542" y="28577"/>
                    <a:pt x="46632" y="28647"/>
                    <a:pt x="46732" y="28707"/>
                  </a:cubicBezTo>
                  <a:cubicBezTo>
                    <a:pt x="46831" y="28757"/>
                    <a:pt x="46931" y="28807"/>
                    <a:pt x="47042" y="28847"/>
                  </a:cubicBezTo>
                  <a:cubicBezTo>
                    <a:pt x="47111" y="28877"/>
                    <a:pt x="47191" y="28906"/>
                    <a:pt x="47271" y="28917"/>
                  </a:cubicBezTo>
                  <a:cubicBezTo>
                    <a:pt x="47321" y="28926"/>
                    <a:pt x="47381" y="28937"/>
                    <a:pt x="47441" y="28937"/>
                  </a:cubicBezTo>
                  <a:cubicBezTo>
                    <a:pt x="47491" y="28926"/>
                    <a:pt x="47541" y="28926"/>
                    <a:pt x="47591" y="28917"/>
                  </a:cubicBezTo>
                  <a:cubicBezTo>
                    <a:pt x="47691" y="28906"/>
                    <a:pt x="47781" y="28887"/>
                    <a:pt x="47871" y="28877"/>
                  </a:cubicBezTo>
                  <a:cubicBezTo>
                    <a:pt x="47891" y="28867"/>
                    <a:pt x="47901" y="28867"/>
                    <a:pt x="47911" y="28867"/>
                  </a:cubicBezTo>
                  <a:lnTo>
                    <a:pt x="47971" y="28867"/>
                  </a:lnTo>
                  <a:cubicBezTo>
                    <a:pt x="48001" y="28867"/>
                    <a:pt x="48030" y="28877"/>
                    <a:pt x="48061" y="28887"/>
                  </a:cubicBezTo>
                  <a:lnTo>
                    <a:pt x="48081" y="28906"/>
                  </a:lnTo>
                  <a:cubicBezTo>
                    <a:pt x="48090" y="28917"/>
                    <a:pt x="48090" y="28917"/>
                    <a:pt x="48101" y="28917"/>
                  </a:cubicBezTo>
                  <a:cubicBezTo>
                    <a:pt x="48150" y="28926"/>
                    <a:pt x="48201" y="28946"/>
                    <a:pt x="48250" y="28977"/>
                  </a:cubicBezTo>
                  <a:lnTo>
                    <a:pt x="48281" y="28977"/>
                  </a:lnTo>
                  <a:cubicBezTo>
                    <a:pt x="48430" y="29046"/>
                    <a:pt x="48580" y="29117"/>
                    <a:pt x="48740" y="29186"/>
                  </a:cubicBezTo>
                  <a:cubicBezTo>
                    <a:pt x="48900" y="29277"/>
                    <a:pt x="49060" y="29377"/>
                    <a:pt x="49220" y="29466"/>
                  </a:cubicBezTo>
                  <a:cubicBezTo>
                    <a:pt x="49309" y="29516"/>
                    <a:pt x="49389" y="29556"/>
                    <a:pt x="49480" y="29606"/>
                  </a:cubicBezTo>
                  <a:cubicBezTo>
                    <a:pt x="49560" y="29646"/>
                    <a:pt x="49640" y="29696"/>
                    <a:pt x="49719" y="29736"/>
                  </a:cubicBezTo>
                  <a:cubicBezTo>
                    <a:pt x="49879" y="29826"/>
                    <a:pt x="50049" y="29916"/>
                    <a:pt x="50209" y="29996"/>
                  </a:cubicBezTo>
                  <a:lnTo>
                    <a:pt x="50659" y="30236"/>
                  </a:lnTo>
                  <a:cubicBezTo>
                    <a:pt x="50799" y="30316"/>
                    <a:pt x="50948" y="30376"/>
                    <a:pt x="51098" y="30456"/>
                  </a:cubicBezTo>
                  <a:cubicBezTo>
                    <a:pt x="51158" y="30485"/>
                    <a:pt x="51228" y="30525"/>
                    <a:pt x="51288" y="30556"/>
                  </a:cubicBezTo>
                  <a:lnTo>
                    <a:pt x="51468" y="30645"/>
                  </a:lnTo>
                  <a:lnTo>
                    <a:pt x="51678" y="30765"/>
                  </a:lnTo>
                  <a:cubicBezTo>
                    <a:pt x="51727" y="30795"/>
                    <a:pt x="51778" y="30815"/>
                    <a:pt x="51818" y="30845"/>
                  </a:cubicBezTo>
                  <a:cubicBezTo>
                    <a:pt x="51887" y="31015"/>
                    <a:pt x="51967" y="31185"/>
                    <a:pt x="52047" y="31355"/>
                  </a:cubicBezTo>
                  <a:cubicBezTo>
                    <a:pt x="52147" y="31544"/>
                    <a:pt x="52267" y="31715"/>
                    <a:pt x="52397" y="31884"/>
                  </a:cubicBezTo>
                  <a:cubicBezTo>
                    <a:pt x="52467" y="31954"/>
                    <a:pt x="52527" y="32034"/>
                    <a:pt x="52597" y="32104"/>
                  </a:cubicBezTo>
                  <a:cubicBezTo>
                    <a:pt x="52627" y="32134"/>
                    <a:pt x="52667" y="32164"/>
                    <a:pt x="52697" y="32194"/>
                  </a:cubicBezTo>
                  <a:cubicBezTo>
                    <a:pt x="52747" y="32234"/>
                    <a:pt x="52797" y="32274"/>
                    <a:pt x="52847" y="32304"/>
                  </a:cubicBezTo>
                  <a:cubicBezTo>
                    <a:pt x="52946" y="32374"/>
                    <a:pt x="53046" y="32424"/>
                    <a:pt x="53146" y="32464"/>
                  </a:cubicBezTo>
                  <a:cubicBezTo>
                    <a:pt x="53237" y="32504"/>
                    <a:pt x="53336" y="32534"/>
                    <a:pt x="53436" y="32563"/>
                  </a:cubicBezTo>
                  <a:cubicBezTo>
                    <a:pt x="53536" y="32594"/>
                    <a:pt x="53636" y="32614"/>
                    <a:pt x="53736" y="32634"/>
                  </a:cubicBezTo>
                  <a:cubicBezTo>
                    <a:pt x="53846" y="32654"/>
                    <a:pt x="53956" y="32674"/>
                    <a:pt x="54076" y="32683"/>
                  </a:cubicBezTo>
                  <a:cubicBezTo>
                    <a:pt x="54130" y="32686"/>
                    <a:pt x="54184" y="32687"/>
                    <a:pt x="54239" y="32687"/>
                  </a:cubicBezTo>
                  <a:cubicBezTo>
                    <a:pt x="54388" y="32687"/>
                    <a:pt x="54539" y="32678"/>
                    <a:pt x="54685" y="32663"/>
                  </a:cubicBezTo>
                  <a:cubicBezTo>
                    <a:pt x="54905" y="32643"/>
                    <a:pt x="55105" y="32594"/>
                    <a:pt x="55315" y="32543"/>
                  </a:cubicBezTo>
                  <a:cubicBezTo>
                    <a:pt x="55524" y="32494"/>
                    <a:pt x="55724" y="32414"/>
                    <a:pt x="55914" y="32324"/>
                  </a:cubicBezTo>
                  <a:cubicBezTo>
                    <a:pt x="56104" y="32234"/>
                    <a:pt x="56284" y="32134"/>
                    <a:pt x="56464" y="32004"/>
                  </a:cubicBezTo>
                  <a:cubicBezTo>
                    <a:pt x="56483" y="31994"/>
                    <a:pt x="56503" y="31984"/>
                    <a:pt x="56523" y="31964"/>
                  </a:cubicBezTo>
                  <a:cubicBezTo>
                    <a:pt x="56534" y="31954"/>
                    <a:pt x="56554" y="31944"/>
                    <a:pt x="56563" y="31934"/>
                  </a:cubicBezTo>
                  <a:cubicBezTo>
                    <a:pt x="56594" y="31914"/>
                    <a:pt x="56614" y="31894"/>
                    <a:pt x="56643" y="31874"/>
                  </a:cubicBezTo>
                  <a:cubicBezTo>
                    <a:pt x="56694" y="31834"/>
                    <a:pt x="56734" y="31795"/>
                    <a:pt x="56774" y="31764"/>
                  </a:cubicBezTo>
                  <a:cubicBezTo>
                    <a:pt x="56934" y="31624"/>
                    <a:pt x="57093" y="31475"/>
                    <a:pt x="57223" y="31315"/>
                  </a:cubicBezTo>
                  <a:cubicBezTo>
                    <a:pt x="57293" y="31235"/>
                    <a:pt x="57353" y="31155"/>
                    <a:pt x="57423" y="31075"/>
                  </a:cubicBezTo>
                  <a:cubicBezTo>
                    <a:pt x="57483" y="30995"/>
                    <a:pt x="57553" y="30905"/>
                    <a:pt x="57613" y="30825"/>
                  </a:cubicBezTo>
                  <a:cubicBezTo>
                    <a:pt x="57682" y="30735"/>
                    <a:pt x="57742" y="30645"/>
                    <a:pt x="57793" y="30556"/>
                  </a:cubicBezTo>
                  <a:cubicBezTo>
                    <a:pt x="57853" y="30465"/>
                    <a:pt x="57893" y="30376"/>
                    <a:pt x="57942" y="30285"/>
                  </a:cubicBezTo>
                  <a:cubicBezTo>
                    <a:pt x="57953" y="30276"/>
                    <a:pt x="57953" y="30265"/>
                    <a:pt x="57962" y="30256"/>
                  </a:cubicBezTo>
                  <a:cubicBezTo>
                    <a:pt x="57993" y="30285"/>
                    <a:pt x="58033" y="30316"/>
                    <a:pt x="58073" y="30345"/>
                  </a:cubicBezTo>
                  <a:lnTo>
                    <a:pt x="58192" y="30465"/>
                  </a:lnTo>
                  <a:lnTo>
                    <a:pt x="58162" y="30556"/>
                  </a:lnTo>
                  <a:cubicBezTo>
                    <a:pt x="58133" y="30635"/>
                    <a:pt x="58093" y="30705"/>
                    <a:pt x="58053" y="30785"/>
                  </a:cubicBezTo>
                  <a:cubicBezTo>
                    <a:pt x="58013" y="30865"/>
                    <a:pt x="57982" y="30945"/>
                    <a:pt x="57953" y="31025"/>
                  </a:cubicBezTo>
                  <a:cubicBezTo>
                    <a:pt x="57933" y="31075"/>
                    <a:pt x="57913" y="31115"/>
                    <a:pt x="57882" y="31165"/>
                  </a:cubicBezTo>
                  <a:cubicBezTo>
                    <a:pt x="57862" y="31205"/>
                    <a:pt x="57842" y="31245"/>
                    <a:pt x="57813" y="31285"/>
                  </a:cubicBezTo>
                  <a:cubicBezTo>
                    <a:pt x="57793" y="31325"/>
                    <a:pt x="57762" y="31364"/>
                    <a:pt x="57733" y="31395"/>
                  </a:cubicBezTo>
                  <a:cubicBezTo>
                    <a:pt x="57713" y="31435"/>
                    <a:pt x="57682" y="31475"/>
                    <a:pt x="57653" y="31504"/>
                  </a:cubicBezTo>
                  <a:cubicBezTo>
                    <a:pt x="57613" y="31564"/>
                    <a:pt x="57563" y="31624"/>
                    <a:pt x="57523" y="31675"/>
                  </a:cubicBezTo>
                  <a:cubicBezTo>
                    <a:pt x="57473" y="31735"/>
                    <a:pt x="57433" y="31784"/>
                    <a:pt x="57393" y="31844"/>
                  </a:cubicBezTo>
                  <a:cubicBezTo>
                    <a:pt x="57343" y="31904"/>
                    <a:pt x="57293" y="31954"/>
                    <a:pt x="57243" y="32014"/>
                  </a:cubicBezTo>
                  <a:cubicBezTo>
                    <a:pt x="57203" y="32074"/>
                    <a:pt x="57153" y="32124"/>
                    <a:pt x="57103" y="32174"/>
                  </a:cubicBezTo>
                  <a:cubicBezTo>
                    <a:pt x="57053" y="32224"/>
                    <a:pt x="57003" y="32284"/>
                    <a:pt x="56943" y="32334"/>
                  </a:cubicBezTo>
                  <a:cubicBezTo>
                    <a:pt x="56894" y="32394"/>
                    <a:pt x="56843" y="32444"/>
                    <a:pt x="56783" y="32494"/>
                  </a:cubicBezTo>
                  <a:cubicBezTo>
                    <a:pt x="56734" y="32534"/>
                    <a:pt x="56683" y="32583"/>
                    <a:pt x="56634" y="32634"/>
                  </a:cubicBezTo>
                  <a:cubicBezTo>
                    <a:pt x="56574" y="32683"/>
                    <a:pt x="56523" y="32734"/>
                    <a:pt x="56464" y="32783"/>
                  </a:cubicBezTo>
                  <a:lnTo>
                    <a:pt x="56434" y="32814"/>
                  </a:lnTo>
                  <a:cubicBezTo>
                    <a:pt x="56384" y="32843"/>
                    <a:pt x="56334" y="32883"/>
                    <a:pt x="56274" y="32914"/>
                  </a:cubicBezTo>
                  <a:lnTo>
                    <a:pt x="56094" y="33033"/>
                  </a:lnTo>
                  <a:cubicBezTo>
                    <a:pt x="55964" y="33113"/>
                    <a:pt x="55844" y="33183"/>
                    <a:pt x="55715" y="33253"/>
                  </a:cubicBezTo>
                  <a:cubicBezTo>
                    <a:pt x="55595" y="33313"/>
                    <a:pt x="55475" y="33373"/>
                    <a:pt x="55344" y="33433"/>
                  </a:cubicBezTo>
                  <a:cubicBezTo>
                    <a:pt x="55225" y="33493"/>
                    <a:pt x="55105" y="33543"/>
                    <a:pt x="54995" y="33593"/>
                  </a:cubicBezTo>
                  <a:lnTo>
                    <a:pt x="54985" y="33593"/>
                  </a:lnTo>
                  <a:cubicBezTo>
                    <a:pt x="54855" y="33643"/>
                    <a:pt x="54715" y="33703"/>
                    <a:pt x="54585" y="33753"/>
                  </a:cubicBezTo>
                  <a:lnTo>
                    <a:pt x="54376" y="33842"/>
                  </a:lnTo>
                  <a:cubicBezTo>
                    <a:pt x="54305" y="33862"/>
                    <a:pt x="54236" y="33893"/>
                    <a:pt x="54165" y="33913"/>
                  </a:cubicBezTo>
                  <a:cubicBezTo>
                    <a:pt x="54036" y="33962"/>
                    <a:pt x="53896" y="34002"/>
                    <a:pt x="53756" y="34042"/>
                  </a:cubicBezTo>
                  <a:cubicBezTo>
                    <a:pt x="53686" y="34062"/>
                    <a:pt x="53606" y="34082"/>
                    <a:pt x="53536" y="34102"/>
                  </a:cubicBezTo>
                  <a:cubicBezTo>
                    <a:pt x="53466" y="34113"/>
                    <a:pt x="53396" y="34133"/>
                    <a:pt x="53326" y="34153"/>
                  </a:cubicBezTo>
                  <a:cubicBezTo>
                    <a:pt x="53086" y="34202"/>
                    <a:pt x="52857" y="34252"/>
                    <a:pt x="52617" y="34292"/>
                  </a:cubicBezTo>
                  <a:cubicBezTo>
                    <a:pt x="52467" y="34312"/>
                    <a:pt x="52327" y="34322"/>
                    <a:pt x="52177" y="34342"/>
                  </a:cubicBezTo>
                  <a:cubicBezTo>
                    <a:pt x="52107" y="34352"/>
                    <a:pt x="52038" y="34362"/>
                    <a:pt x="51967" y="34362"/>
                  </a:cubicBezTo>
                  <a:cubicBezTo>
                    <a:pt x="51927" y="34362"/>
                    <a:pt x="51887" y="34372"/>
                    <a:pt x="51847" y="34372"/>
                  </a:cubicBezTo>
                  <a:lnTo>
                    <a:pt x="51747" y="34372"/>
                  </a:lnTo>
                  <a:cubicBezTo>
                    <a:pt x="51707" y="34372"/>
                    <a:pt x="51678" y="34372"/>
                    <a:pt x="51647" y="34382"/>
                  </a:cubicBezTo>
                  <a:lnTo>
                    <a:pt x="51518" y="34382"/>
                  </a:lnTo>
                  <a:cubicBezTo>
                    <a:pt x="51498" y="34382"/>
                    <a:pt x="51498" y="34402"/>
                    <a:pt x="51518" y="34402"/>
                  </a:cubicBezTo>
                  <a:lnTo>
                    <a:pt x="51847" y="34402"/>
                  </a:lnTo>
                  <a:cubicBezTo>
                    <a:pt x="51857" y="34405"/>
                    <a:pt x="51869" y="34407"/>
                    <a:pt x="51880" y="34407"/>
                  </a:cubicBezTo>
                  <a:cubicBezTo>
                    <a:pt x="51903" y="34407"/>
                    <a:pt x="51928" y="34402"/>
                    <a:pt x="51947" y="34402"/>
                  </a:cubicBezTo>
                  <a:cubicBezTo>
                    <a:pt x="52098" y="34392"/>
                    <a:pt x="52247" y="34382"/>
                    <a:pt x="52397" y="34362"/>
                  </a:cubicBezTo>
                  <a:cubicBezTo>
                    <a:pt x="52537" y="34352"/>
                    <a:pt x="52687" y="34332"/>
                    <a:pt x="52827" y="34312"/>
                  </a:cubicBezTo>
                  <a:cubicBezTo>
                    <a:pt x="52977" y="34282"/>
                    <a:pt x="53117" y="34262"/>
                    <a:pt x="53266" y="34232"/>
                  </a:cubicBezTo>
                  <a:cubicBezTo>
                    <a:pt x="53336" y="34222"/>
                    <a:pt x="53396" y="34202"/>
                    <a:pt x="53466" y="34193"/>
                  </a:cubicBezTo>
                  <a:cubicBezTo>
                    <a:pt x="53546" y="34173"/>
                    <a:pt x="53616" y="34162"/>
                    <a:pt x="53696" y="34142"/>
                  </a:cubicBezTo>
                  <a:cubicBezTo>
                    <a:pt x="53766" y="34122"/>
                    <a:pt x="53836" y="34113"/>
                    <a:pt x="53906" y="34093"/>
                  </a:cubicBezTo>
                  <a:cubicBezTo>
                    <a:pt x="53976" y="34082"/>
                    <a:pt x="54046" y="34062"/>
                    <a:pt x="54116" y="34042"/>
                  </a:cubicBezTo>
                  <a:cubicBezTo>
                    <a:pt x="54256" y="34002"/>
                    <a:pt x="54396" y="33962"/>
                    <a:pt x="54525" y="33913"/>
                  </a:cubicBezTo>
                  <a:cubicBezTo>
                    <a:pt x="54595" y="33893"/>
                    <a:pt x="54665" y="33862"/>
                    <a:pt x="54735" y="33833"/>
                  </a:cubicBezTo>
                  <a:cubicBezTo>
                    <a:pt x="54805" y="33813"/>
                    <a:pt x="54875" y="33782"/>
                    <a:pt x="54935" y="33762"/>
                  </a:cubicBezTo>
                  <a:cubicBezTo>
                    <a:pt x="55075" y="33713"/>
                    <a:pt x="55205" y="33663"/>
                    <a:pt x="55335" y="33603"/>
                  </a:cubicBezTo>
                  <a:cubicBezTo>
                    <a:pt x="55484" y="33543"/>
                    <a:pt x="55615" y="33483"/>
                    <a:pt x="55754" y="33413"/>
                  </a:cubicBezTo>
                  <a:cubicBezTo>
                    <a:pt x="55884" y="33353"/>
                    <a:pt x="56014" y="33283"/>
                    <a:pt x="56134" y="33213"/>
                  </a:cubicBezTo>
                  <a:cubicBezTo>
                    <a:pt x="56194" y="33173"/>
                    <a:pt x="56264" y="33133"/>
                    <a:pt x="56324" y="33093"/>
                  </a:cubicBezTo>
                  <a:cubicBezTo>
                    <a:pt x="56384" y="33063"/>
                    <a:pt x="56444" y="33023"/>
                    <a:pt x="56503" y="32983"/>
                  </a:cubicBezTo>
                  <a:lnTo>
                    <a:pt x="56683" y="32834"/>
                  </a:lnTo>
                  <a:lnTo>
                    <a:pt x="56843" y="32674"/>
                  </a:lnTo>
                  <a:cubicBezTo>
                    <a:pt x="56894" y="32623"/>
                    <a:pt x="56954" y="32574"/>
                    <a:pt x="57003" y="32524"/>
                  </a:cubicBezTo>
                  <a:cubicBezTo>
                    <a:pt x="57053" y="32474"/>
                    <a:pt x="57103" y="32424"/>
                    <a:pt x="57143" y="32364"/>
                  </a:cubicBezTo>
                  <a:cubicBezTo>
                    <a:pt x="57193" y="32304"/>
                    <a:pt x="57243" y="32254"/>
                    <a:pt x="57293" y="32194"/>
                  </a:cubicBezTo>
                  <a:cubicBezTo>
                    <a:pt x="57343" y="32134"/>
                    <a:pt x="57393" y="32074"/>
                    <a:pt x="57443" y="32004"/>
                  </a:cubicBezTo>
                  <a:cubicBezTo>
                    <a:pt x="57483" y="31954"/>
                    <a:pt x="57523" y="31884"/>
                    <a:pt x="57573" y="31824"/>
                  </a:cubicBezTo>
                  <a:cubicBezTo>
                    <a:pt x="57613" y="31775"/>
                    <a:pt x="57653" y="31715"/>
                    <a:pt x="57693" y="31664"/>
                  </a:cubicBezTo>
                  <a:lnTo>
                    <a:pt x="57813" y="31484"/>
                  </a:lnTo>
                  <a:cubicBezTo>
                    <a:pt x="57853" y="31424"/>
                    <a:pt x="57893" y="31355"/>
                    <a:pt x="57933" y="31295"/>
                  </a:cubicBezTo>
                  <a:cubicBezTo>
                    <a:pt x="57973" y="31235"/>
                    <a:pt x="58002" y="31175"/>
                    <a:pt x="58042" y="31115"/>
                  </a:cubicBezTo>
                  <a:cubicBezTo>
                    <a:pt x="58053" y="31085"/>
                    <a:pt x="58073" y="31045"/>
                    <a:pt x="58093" y="31015"/>
                  </a:cubicBezTo>
                  <a:cubicBezTo>
                    <a:pt x="58102" y="30985"/>
                    <a:pt x="58122" y="30955"/>
                    <a:pt x="58133" y="30925"/>
                  </a:cubicBezTo>
                  <a:cubicBezTo>
                    <a:pt x="58162" y="30875"/>
                    <a:pt x="58182" y="30825"/>
                    <a:pt x="58212" y="30785"/>
                  </a:cubicBezTo>
                  <a:cubicBezTo>
                    <a:pt x="58242" y="30745"/>
                    <a:pt x="58272" y="30695"/>
                    <a:pt x="58292" y="30655"/>
                  </a:cubicBezTo>
                  <a:cubicBezTo>
                    <a:pt x="58302" y="30635"/>
                    <a:pt x="58302" y="30625"/>
                    <a:pt x="58312" y="30615"/>
                  </a:cubicBezTo>
                  <a:cubicBezTo>
                    <a:pt x="58312" y="30625"/>
                    <a:pt x="58322" y="30635"/>
                    <a:pt x="58332" y="30645"/>
                  </a:cubicBezTo>
                  <a:lnTo>
                    <a:pt x="58362" y="30705"/>
                  </a:lnTo>
                  <a:cubicBezTo>
                    <a:pt x="58382" y="30765"/>
                    <a:pt x="58412" y="30835"/>
                    <a:pt x="58432" y="30895"/>
                  </a:cubicBezTo>
                  <a:lnTo>
                    <a:pt x="58422" y="30905"/>
                  </a:lnTo>
                  <a:cubicBezTo>
                    <a:pt x="58412" y="30985"/>
                    <a:pt x="58392" y="31055"/>
                    <a:pt x="58362" y="31125"/>
                  </a:cubicBezTo>
                  <a:cubicBezTo>
                    <a:pt x="58342" y="31205"/>
                    <a:pt x="58312" y="31285"/>
                    <a:pt x="58282" y="31364"/>
                  </a:cubicBezTo>
                  <a:cubicBezTo>
                    <a:pt x="58242" y="31444"/>
                    <a:pt x="58202" y="31515"/>
                    <a:pt x="58162" y="31584"/>
                  </a:cubicBezTo>
                  <a:cubicBezTo>
                    <a:pt x="58113" y="31655"/>
                    <a:pt x="58062" y="31715"/>
                    <a:pt x="58013" y="31784"/>
                  </a:cubicBezTo>
                  <a:cubicBezTo>
                    <a:pt x="57833" y="32024"/>
                    <a:pt x="57633" y="32244"/>
                    <a:pt x="57423" y="32454"/>
                  </a:cubicBezTo>
                  <a:cubicBezTo>
                    <a:pt x="57313" y="32554"/>
                    <a:pt x="57203" y="32654"/>
                    <a:pt x="57093" y="32763"/>
                  </a:cubicBezTo>
                  <a:cubicBezTo>
                    <a:pt x="57033" y="32814"/>
                    <a:pt x="56983" y="32863"/>
                    <a:pt x="56923" y="32914"/>
                  </a:cubicBezTo>
                  <a:cubicBezTo>
                    <a:pt x="56863" y="32974"/>
                    <a:pt x="56803" y="33023"/>
                    <a:pt x="56743" y="33073"/>
                  </a:cubicBezTo>
                  <a:cubicBezTo>
                    <a:pt x="56634" y="33163"/>
                    <a:pt x="56514" y="33263"/>
                    <a:pt x="56394" y="33353"/>
                  </a:cubicBezTo>
                  <a:lnTo>
                    <a:pt x="56154" y="33533"/>
                  </a:lnTo>
                  <a:cubicBezTo>
                    <a:pt x="56074" y="33593"/>
                    <a:pt x="55994" y="33653"/>
                    <a:pt x="55914" y="33723"/>
                  </a:cubicBezTo>
                  <a:lnTo>
                    <a:pt x="55555" y="33962"/>
                  </a:lnTo>
                  <a:cubicBezTo>
                    <a:pt x="55424" y="34042"/>
                    <a:pt x="55284" y="34113"/>
                    <a:pt x="55155" y="34182"/>
                  </a:cubicBezTo>
                  <a:cubicBezTo>
                    <a:pt x="55035" y="34252"/>
                    <a:pt x="54905" y="34322"/>
                    <a:pt x="54775" y="34382"/>
                  </a:cubicBezTo>
                  <a:cubicBezTo>
                    <a:pt x="54645" y="34442"/>
                    <a:pt x="54516" y="34502"/>
                    <a:pt x="54376" y="34562"/>
                  </a:cubicBezTo>
                  <a:cubicBezTo>
                    <a:pt x="54245" y="34612"/>
                    <a:pt x="54116" y="34662"/>
                    <a:pt x="53986" y="34702"/>
                  </a:cubicBezTo>
                  <a:cubicBezTo>
                    <a:pt x="53846" y="34752"/>
                    <a:pt x="53716" y="34782"/>
                    <a:pt x="53576" y="34822"/>
                  </a:cubicBezTo>
                  <a:lnTo>
                    <a:pt x="53616" y="34981"/>
                  </a:lnTo>
                  <a:cubicBezTo>
                    <a:pt x="53766" y="34942"/>
                    <a:pt x="53926" y="34902"/>
                    <a:pt x="54076" y="34852"/>
                  </a:cubicBezTo>
                  <a:cubicBezTo>
                    <a:pt x="54225" y="34812"/>
                    <a:pt x="54385" y="34752"/>
                    <a:pt x="54536" y="34702"/>
                  </a:cubicBezTo>
                  <a:cubicBezTo>
                    <a:pt x="54615" y="34672"/>
                    <a:pt x="54685" y="34642"/>
                    <a:pt x="54755" y="34612"/>
                  </a:cubicBezTo>
                  <a:cubicBezTo>
                    <a:pt x="54825" y="34582"/>
                    <a:pt x="54905" y="34552"/>
                    <a:pt x="54975" y="34512"/>
                  </a:cubicBezTo>
                  <a:cubicBezTo>
                    <a:pt x="55115" y="34452"/>
                    <a:pt x="55255" y="34382"/>
                    <a:pt x="55404" y="34322"/>
                  </a:cubicBezTo>
                  <a:cubicBezTo>
                    <a:pt x="55475" y="34282"/>
                    <a:pt x="55544" y="34252"/>
                    <a:pt x="55615" y="34213"/>
                  </a:cubicBezTo>
                  <a:cubicBezTo>
                    <a:pt x="55684" y="34173"/>
                    <a:pt x="55754" y="34142"/>
                    <a:pt x="55814" y="34102"/>
                  </a:cubicBezTo>
                  <a:cubicBezTo>
                    <a:pt x="55944" y="34022"/>
                    <a:pt x="56074" y="33942"/>
                    <a:pt x="56194" y="33853"/>
                  </a:cubicBezTo>
                  <a:cubicBezTo>
                    <a:pt x="56324" y="33762"/>
                    <a:pt x="56454" y="33683"/>
                    <a:pt x="56594" y="33583"/>
                  </a:cubicBezTo>
                  <a:cubicBezTo>
                    <a:pt x="56714" y="33493"/>
                    <a:pt x="56843" y="33403"/>
                    <a:pt x="56963" y="33313"/>
                  </a:cubicBezTo>
                  <a:cubicBezTo>
                    <a:pt x="57033" y="33253"/>
                    <a:pt x="57103" y="33203"/>
                    <a:pt x="57163" y="33153"/>
                  </a:cubicBezTo>
                  <a:cubicBezTo>
                    <a:pt x="57223" y="33103"/>
                    <a:pt x="57273" y="33053"/>
                    <a:pt x="57333" y="32994"/>
                  </a:cubicBezTo>
                  <a:cubicBezTo>
                    <a:pt x="57443" y="32894"/>
                    <a:pt x="57563" y="32794"/>
                    <a:pt x="57673" y="32683"/>
                  </a:cubicBezTo>
                  <a:cubicBezTo>
                    <a:pt x="57902" y="32464"/>
                    <a:pt x="58102" y="32214"/>
                    <a:pt x="58292" y="31964"/>
                  </a:cubicBezTo>
                  <a:cubicBezTo>
                    <a:pt x="58352" y="31884"/>
                    <a:pt x="58412" y="31804"/>
                    <a:pt x="58462" y="31715"/>
                  </a:cubicBezTo>
                  <a:cubicBezTo>
                    <a:pt x="58482" y="31675"/>
                    <a:pt x="58502" y="31644"/>
                    <a:pt x="58522" y="31604"/>
                  </a:cubicBezTo>
                  <a:lnTo>
                    <a:pt x="58522" y="31744"/>
                  </a:lnTo>
                  <a:lnTo>
                    <a:pt x="58522" y="32074"/>
                  </a:lnTo>
                  <a:cubicBezTo>
                    <a:pt x="58512" y="32134"/>
                    <a:pt x="58512" y="32194"/>
                    <a:pt x="58512" y="32264"/>
                  </a:cubicBezTo>
                  <a:cubicBezTo>
                    <a:pt x="58502" y="32264"/>
                    <a:pt x="58492" y="32274"/>
                    <a:pt x="58492" y="32284"/>
                  </a:cubicBezTo>
                  <a:cubicBezTo>
                    <a:pt x="58462" y="32324"/>
                    <a:pt x="58442" y="32364"/>
                    <a:pt x="58412" y="32404"/>
                  </a:cubicBezTo>
                  <a:cubicBezTo>
                    <a:pt x="58362" y="32474"/>
                    <a:pt x="58312" y="32534"/>
                    <a:pt x="58262" y="32603"/>
                  </a:cubicBezTo>
                  <a:cubicBezTo>
                    <a:pt x="58172" y="32714"/>
                    <a:pt x="58082" y="32834"/>
                    <a:pt x="57982" y="32943"/>
                  </a:cubicBezTo>
                  <a:cubicBezTo>
                    <a:pt x="57933" y="33003"/>
                    <a:pt x="57882" y="33053"/>
                    <a:pt x="57833" y="33113"/>
                  </a:cubicBezTo>
                  <a:lnTo>
                    <a:pt x="57682" y="33263"/>
                  </a:lnTo>
                  <a:cubicBezTo>
                    <a:pt x="57563" y="33373"/>
                    <a:pt x="57453" y="33473"/>
                    <a:pt x="57333" y="33563"/>
                  </a:cubicBezTo>
                  <a:cubicBezTo>
                    <a:pt x="57213" y="33663"/>
                    <a:pt x="57093" y="33753"/>
                    <a:pt x="56983" y="33842"/>
                  </a:cubicBezTo>
                  <a:cubicBezTo>
                    <a:pt x="56863" y="33933"/>
                    <a:pt x="56743" y="34013"/>
                    <a:pt x="56623" y="34093"/>
                  </a:cubicBezTo>
                  <a:cubicBezTo>
                    <a:pt x="56563" y="34142"/>
                    <a:pt x="56503" y="34182"/>
                    <a:pt x="56444" y="34222"/>
                  </a:cubicBezTo>
                  <a:lnTo>
                    <a:pt x="56234" y="34372"/>
                  </a:lnTo>
                  <a:cubicBezTo>
                    <a:pt x="56104" y="34452"/>
                    <a:pt x="55974" y="34542"/>
                    <a:pt x="55844" y="34622"/>
                  </a:cubicBezTo>
                  <a:cubicBezTo>
                    <a:pt x="55704" y="34702"/>
                    <a:pt x="55575" y="34782"/>
                    <a:pt x="55435" y="34862"/>
                  </a:cubicBezTo>
                  <a:cubicBezTo>
                    <a:pt x="55335" y="34922"/>
                    <a:pt x="55235" y="34961"/>
                    <a:pt x="55135" y="35012"/>
                  </a:cubicBezTo>
                  <a:cubicBezTo>
                    <a:pt x="54995" y="35072"/>
                    <a:pt x="54845" y="35121"/>
                    <a:pt x="54695" y="35172"/>
                  </a:cubicBezTo>
                  <a:cubicBezTo>
                    <a:pt x="54555" y="35232"/>
                    <a:pt x="54405" y="35292"/>
                    <a:pt x="54256" y="35352"/>
                  </a:cubicBezTo>
                  <a:cubicBezTo>
                    <a:pt x="54185" y="35381"/>
                    <a:pt x="54105" y="35412"/>
                    <a:pt x="54036" y="35441"/>
                  </a:cubicBezTo>
                  <a:cubicBezTo>
                    <a:pt x="53956" y="35461"/>
                    <a:pt x="53876" y="35481"/>
                    <a:pt x="53806" y="35511"/>
                  </a:cubicBezTo>
                  <a:cubicBezTo>
                    <a:pt x="53756" y="35521"/>
                    <a:pt x="53716" y="35531"/>
                    <a:pt x="53676" y="35541"/>
                  </a:cubicBezTo>
                  <a:lnTo>
                    <a:pt x="53706" y="35671"/>
                  </a:lnTo>
                  <a:cubicBezTo>
                    <a:pt x="53746" y="35661"/>
                    <a:pt x="53786" y="35651"/>
                    <a:pt x="53826" y="35631"/>
                  </a:cubicBezTo>
                  <a:lnTo>
                    <a:pt x="54036" y="35571"/>
                  </a:lnTo>
                  <a:cubicBezTo>
                    <a:pt x="54116" y="35541"/>
                    <a:pt x="54196" y="35521"/>
                    <a:pt x="54276" y="35491"/>
                  </a:cubicBezTo>
                  <a:cubicBezTo>
                    <a:pt x="54425" y="35432"/>
                    <a:pt x="54565" y="35381"/>
                    <a:pt x="54715" y="35321"/>
                  </a:cubicBezTo>
                  <a:cubicBezTo>
                    <a:pt x="54785" y="35301"/>
                    <a:pt x="54855" y="35281"/>
                    <a:pt x="54935" y="35252"/>
                  </a:cubicBezTo>
                  <a:cubicBezTo>
                    <a:pt x="55005" y="35232"/>
                    <a:pt x="55085" y="35201"/>
                    <a:pt x="55165" y="35181"/>
                  </a:cubicBezTo>
                  <a:cubicBezTo>
                    <a:pt x="55315" y="35121"/>
                    <a:pt x="55455" y="35061"/>
                    <a:pt x="55604" y="34981"/>
                  </a:cubicBezTo>
                  <a:cubicBezTo>
                    <a:pt x="55874" y="34832"/>
                    <a:pt x="56154" y="34692"/>
                    <a:pt x="56424" y="34522"/>
                  </a:cubicBezTo>
                  <a:cubicBezTo>
                    <a:pt x="56554" y="34442"/>
                    <a:pt x="56683" y="34352"/>
                    <a:pt x="56814" y="34262"/>
                  </a:cubicBezTo>
                  <a:cubicBezTo>
                    <a:pt x="56943" y="34182"/>
                    <a:pt x="57063" y="34093"/>
                    <a:pt x="57183" y="34002"/>
                  </a:cubicBezTo>
                  <a:cubicBezTo>
                    <a:pt x="57323" y="33902"/>
                    <a:pt x="57453" y="33802"/>
                    <a:pt x="57583" y="33693"/>
                  </a:cubicBezTo>
                  <a:cubicBezTo>
                    <a:pt x="57702" y="33593"/>
                    <a:pt x="57822" y="33493"/>
                    <a:pt x="57942" y="33373"/>
                  </a:cubicBezTo>
                  <a:cubicBezTo>
                    <a:pt x="58102" y="33213"/>
                    <a:pt x="58252" y="33033"/>
                    <a:pt x="58392" y="32854"/>
                  </a:cubicBezTo>
                  <a:lnTo>
                    <a:pt x="58392" y="32854"/>
                  </a:lnTo>
                  <a:cubicBezTo>
                    <a:pt x="58392" y="32854"/>
                    <a:pt x="58392" y="32863"/>
                    <a:pt x="58382" y="32874"/>
                  </a:cubicBezTo>
                  <a:cubicBezTo>
                    <a:pt x="58362" y="32963"/>
                    <a:pt x="58342" y="33053"/>
                    <a:pt x="58322" y="33133"/>
                  </a:cubicBezTo>
                  <a:cubicBezTo>
                    <a:pt x="58292" y="33213"/>
                    <a:pt x="58272" y="33283"/>
                    <a:pt x="58242" y="33363"/>
                  </a:cubicBezTo>
                  <a:cubicBezTo>
                    <a:pt x="58212" y="33433"/>
                    <a:pt x="58172" y="33513"/>
                    <a:pt x="58133" y="33583"/>
                  </a:cubicBezTo>
                  <a:cubicBezTo>
                    <a:pt x="58093" y="33683"/>
                    <a:pt x="58042" y="33782"/>
                    <a:pt x="57993" y="33873"/>
                  </a:cubicBezTo>
                  <a:cubicBezTo>
                    <a:pt x="57953" y="33962"/>
                    <a:pt x="57902" y="34053"/>
                    <a:pt x="57862" y="34142"/>
                  </a:cubicBezTo>
                  <a:cubicBezTo>
                    <a:pt x="57813" y="34232"/>
                    <a:pt x="57762" y="34312"/>
                    <a:pt x="57702" y="34392"/>
                  </a:cubicBezTo>
                  <a:cubicBezTo>
                    <a:pt x="57633" y="34492"/>
                    <a:pt x="57543" y="34582"/>
                    <a:pt x="57463" y="34662"/>
                  </a:cubicBezTo>
                  <a:cubicBezTo>
                    <a:pt x="57423" y="34712"/>
                    <a:pt x="57373" y="34762"/>
                    <a:pt x="57323" y="34812"/>
                  </a:cubicBezTo>
                  <a:cubicBezTo>
                    <a:pt x="57273" y="34862"/>
                    <a:pt x="57223" y="34902"/>
                    <a:pt x="57163" y="34942"/>
                  </a:cubicBezTo>
                  <a:cubicBezTo>
                    <a:pt x="57063" y="35021"/>
                    <a:pt x="56954" y="35101"/>
                    <a:pt x="56854" y="35172"/>
                  </a:cubicBezTo>
                  <a:cubicBezTo>
                    <a:pt x="56803" y="35201"/>
                    <a:pt x="56743" y="35241"/>
                    <a:pt x="56694" y="35272"/>
                  </a:cubicBezTo>
                  <a:cubicBezTo>
                    <a:pt x="56634" y="35301"/>
                    <a:pt x="56563" y="35341"/>
                    <a:pt x="56503" y="35372"/>
                  </a:cubicBezTo>
                  <a:cubicBezTo>
                    <a:pt x="56374" y="35441"/>
                    <a:pt x="56244" y="35511"/>
                    <a:pt x="56104" y="35581"/>
                  </a:cubicBezTo>
                  <a:cubicBezTo>
                    <a:pt x="55984" y="35651"/>
                    <a:pt x="55854" y="35711"/>
                    <a:pt x="55724" y="35771"/>
                  </a:cubicBezTo>
                  <a:cubicBezTo>
                    <a:pt x="55555" y="35841"/>
                    <a:pt x="55384" y="35911"/>
                    <a:pt x="55205" y="35961"/>
                  </a:cubicBezTo>
                  <a:cubicBezTo>
                    <a:pt x="55005" y="36031"/>
                    <a:pt x="54805" y="36091"/>
                    <a:pt x="54605" y="36151"/>
                  </a:cubicBezTo>
                  <a:cubicBezTo>
                    <a:pt x="54416" y="36200"/>
                    <a:pt x="54225" y="36260"/>
                    <a:pt x="54036" y="36300"/>
                  </a:cubicBezTo>
                  <a:cubicBezTo>
                    <a:pt x="53846" y="36351"/>
                    <a:pt x="53656" y="36391"/>
                    <a:pt x="53466" y="36431"/>
                  </a:cubicBezTo>
                  <a:cubicBezTo>
                    <a:pt x="53336" y="36460"/>
                    <a:pt x="53217" y="36480"/>
                    <a:pt x="53086" y="36500"/>
                  </a:cubicBezTo>
                  <a:cubicBezTo>
                    <a:pt x="52966" y="36520"/>
                    <a:pt x="52837" y="36540"/>
                    <a:pt x="52707" y="36560"/>
                  </a:cubicBezTo>
                  <a:lnTo>
                    <a:pt x="52687" y="36560"/>
                  </a:lnTo>
                  <a:cubicBezTo>
                    <a:pt x="52507" y="36580"/>
                    <a:pt x="52327" y="36611"/>
                    <a:pt x="52147" y="36620"/>
                  </a:cubicBezTo>
                  <a:cubicBezTo>
                    <a:pt x="51958" y="36640"/>
                    <a:pt x="51778" y="36650"/>
                    <a:pt x="51588" y="36650"/>
                  </a:cubicBezTo>
                  <a:lnTo>
                    <a:pt x="51028" y="36650"/>
                  </a:lnTo>
                  <a:cubicBezTo>
                    <a:pt x="50848" y="36640"/>
                    <a:pt x="50659" y="36640"/>
                    <a:pt x="50479" y="36631"/>
                  </a:cubicBezTo>
                  <a:cubicBezTo>
                    <a:pt x="50349" y="36620"/>
                    <a:pt x="50209" y="36611"/>
                    <a:pt x="50079" y="36591"/>
                  </a:cubicBezTo>
                  <a:cubicBezTo>
                    <a:pt x="49909" y="36571"/>
                    <a:pt x="49739" y="36540"/>
                    <a:pt x="49569" y="36511"/>
                  </a:cubicBezTo>
                  <a:cubicBezTo>
                    <a:pt x="49380" y="36471"/>
                    <a:pt x="49180" y="36431"/>
                    <a:pt x="48990" y="36400"/>
                  </a:cubicBezTo>
                  <a:cubicBezTo>
                    <a:pt x="48800" y="36371"/>
                    <a:pt x="48610" y="36340"/>
                    <a:pt x="48421" y="36291"/>
                  </a:cubicBezTo>
                  <a:cubicBezTo>
                    <a:pt x="48230" y="36251"/>
                    <a:pt x="48041" y="36200"/>
                    <a:pt x="47851" y="36141"/>
                  </a:cubicBezTo>
                  <a:lnTo>
                    <a:pt x="47311" y="35961"/>
                  </a:lnTo>
                  <a:cubicBezTo>
                    <a:pt x="47142" y="35901"/>
                    <a:pt x="46971" y="35841"/>
                    <a:pt x="46802" y="35771"/>
                  </a:cubicBezTo>
                  <a:cubicBezTo>
                    <a:pt x="46462" y="35631"/>
                    <a:pt x="46142" y="35471"/>
                    <a:pt x="45812" y="35301"/>
                  </a:cubicBezTo>
                  <a:cubicBezTo>
                    <a:pt x="45652" y="35212"/>
                    <a:pt x="45493" y="35112"/>
                    <a:pt x="45333" y="35012"/>
                  </a:cubicBezTo>
                  <a:cubicBezTo>
                    <a:pt x="45263" y="34972"/>
                    <a:pt x="45183" y="34922"/>
                    <a:pt x="45103" y="34872"/>
                  </a:cubicBezTo>
                  <a:cubicBezTo>
                    <a:pt x="45043" y="34832"/>
                    <a:pt x="44973" y="34782"/>
                    <a:pt x="44913" y="34732"/>
                  </a:cubicBezTo>
                  <a:cubicBezTo>
                    <a:pt x="44833" y="34672"/>
                    <a:pt x="44753" y="34602"/>
                    <a:pt x="44673" y="34532"/>
                  </a:cubicBezTo>
                  <a:cubicBezTo>
                    <a:pt x="44604" y="34472"/>
                    <a:pt x="44544" y="34402"/>
                    <a:pt x="44484" y="34322"/>
                  </a:cubicBezTo>
                  <a:cubicBezTo>
                    <a:pt x="44364" y="34142"/>
                    <a:pt x="44244" y="33953"/>
                    <a:pt x="44154" y="33753"/>
                  </a:cubicBezTo>
                  <a:cubicBezTo>
                    <a:pt x="44104" y="33613"/>
                    <a:pt x="44054" y="33483"/>
                    <a:pt x="44004" y="33343"/>
                  </a:cubicBezTo>
                  <a:lnTo>
                    <a:pt x="44004" y="33343"/>
                  </a:lnTo>
                  <a:cubicBezTo>
                    <a:pt x="44044" y="33403"/>
                    <a:pt x="44084" y="33453"/>
                    <a:pt x="44114" y="33503"/>
                  </a:cubicBezTo>
                  <a:cubicBezTo>
                    <a:pt x="44204" y="33633"/>
                    <a:pt x="44294" y="33762"/>
                    <a:pt x="44393" y="33882"/>
                  </a:cubicBezTo>
                  <a:lnTo>
                    <a:pt x="44484" y="33833"/>
                  </a:lnTo>
                  <a:cubicBezTo>
                    <a:pt x="44464" y="33802"/>
                    <a:pt x="44433" y="33773"/>
                    <a:pt x="44413" y="33753"/>
                  </a:cubicBezTo>
                  <a:cubicBezTo>
                    <a:pt x="44364" y="33683"/>
                    <a:pt x="44314" y="33613"/>
                    <a:pt x="44264" y="33533"/>
                  </a:cubicBezTo>
                  <a:cubicBezTo>
                    <a:pt x="44214" y="33463"/>
                    <a:pt x="44154" y="33393"/>
                    <a:pt x="44114" y="33313"/>
                  </a:cubicBezTo>
                  <a:cubicBezTo>
                    <a:pt x="44064" y="33233"/>
                    <a:pt x="44014" y="33163"/>
                    <a:pt x="43964" y="33083"/>
                  </a:cubicBezTo>
                  <a:cubicBezTo>
                    <a:pt x="43944" y="33033"/>
                    <a:pt x="43924" y="32994"/>
                    <a:pt x="43904" y="32954"/>
                  </a:cubicBezTo>
                  <a:cubicBezTo>
                    <a:pt x="43864" y="32814"/>
                    <a:pt x="43834" y="32674"/>
                    <a:pt x="43804" y="32543"/>
                  </a:cubicBezTo>
                  <a:cubicBezTo>
                    <a:pt x="43774" y="32394"/>
                    <a:pt x="43744" y="32254"/>
                    <a:pt x="43724" y="32104"/>
                  </a:cubicBezTo>
                  <a:cubicBezTo>
                    <a:pt x="43704" y="31984"/>
                    <a:pt x="43694" y="31864"/>
                    <a:pt x="43704" y="31744"/>
                  </a:cubicBezTo>
                  <a:cubicBezTo>
                    <a:pt x="43704" y="31615"/>
                    <a:pt x="43714" y="31495"/>
                    <a:pt x="43724" y="31375"/>
                  </a:cubicBezTo>
                  <a:cubicBezTo>
                    <a:pt x="43744" y="31285"/>
                    <a:pt x="43754" y="31195"/>
                    <a:pt x="43784" y="31105"/>
                  </a:cubicBezTo>
                  <a:lnTo>
                    <a:pt x="43814" y="31015"/>
                  </a:lnTo>
                  <a:lnTo>
                    <a:pt x="43934" y="31015"/>
                  </a:lnTo>
                  <a:cubicBezTo>
                    <a:pt x="43934" y="30895"/>
                    <a:pt x="43944" y="30765"/>
                    <a:pt x="43964" y="30645"/>
                  </a:cubicBezTo>
                  <a:cubicBezTo>
                    <a:pt x="44004" y="30545"/>
                    <a:pt x="44054" y="30436"/>
                    <a:pt x="44104" y="30336"/>
                  </a:cubicBezTo>
                  <a:cubicBezTo>
                    <a:pt x="44144" y="30236"/>
                    <a:pt x="44194" y="30145"/>
                    <a:pt x="44234" y="30046"/>
                  </a:cubicBezTo>
                  <a:lnTo>
                    <a:pt x="44324" y="30056"/>
                  </a:lnTo>
                  <a:cubicBezTo>
                    <a:pt x="44334" y="30036"/>
                    <a:pt x="44334" y="30006"/>
                    <a:pt x="44334" y="29976"/>
                  </a:cubicBezTo>
                  <a:cubicBezTo>
                    <a:pt x="44344" y="29926"/>
                    <a:pt x="44354" y="29876"/>
                    <a:pt x="44354" y="29826"/>
                  </a:cubicBezTo>
                  <a:cubicBezTo>
                    <a:pt x="44444" y="29666"/>
                    <a:pt x="44553" y="29526"/>
                    <a:pt x="44653" y="29377"/>
                  </a:cubicBezTo>
                  <a:cubicBezTo>
                    <a:pt x="44704" y="29306"/>
                    <a:pt x="44753" y="29237"/>
                    <a:pt x="44813" y="29166"/>
                  </a:cubicBezTo>
                  <a:cubicBezTo>
                    <a:pt x="44864" y="29097"/>
                    <a:pt x="44913" y="29026"/>
                    <a:pt x="44963" y="28966"/>
                  </a:cubicBezTo>
                  <a:cubicBezTo>
                    <a:pt x="45023" y="28887"/>
                    <a:pt x="45093" y="28807"/>
                    <a:pt x="45163" y="28727"/>
                  </a:cubicBezTo>
                  <a:cubicBezTo>
                    <a:pt x="45233" y="28657"/>
                    <a:pt x="45313" y="28587"/>
                    <a:pt x="45383" y="28517"/>
                  </a:cubicBezTo>
                  <a:cubicBezTo>
                    <a:pt x="45453" y="28447"/>
                    <a:pt x="45533" y="28377"/>
                    <a:pt x="45612" y="28307"/>
                  </a:cubicBezTo>
                  <a:cubicBezTo>
                    <a:pt x="45692" y="28237"/>
                    <a:pt x="45772" y="28178"/>
                    <a:pt x="45843" y="28118"/>
                  </a:cubicBezTo>
                  <a:cubicBezTo>
                    <a:pt x="45852" y="28107"/>
                    <a:pt x="45863" y="28098"/>
                    <a:pt x="45872" y="28098"/>
                  </a:cubicBezTo>
                  <a:cubicBezTo>
                    <a:pt x="45903" y="28067"/>
                    <a:pt x="45932" y="28047"/>
                    <a:pt x="45972" y="28027"/>
                  </a:cubicBezTo>
                  <a:cubicBezTo>
                    <a:pt x="45983" y="28018"/>
                    <a:pt x="45992" y="28007"/>
                    <a:pt x="46003" y="28007"/>
                  </a:cubicBezTo>
                  <a:close/>
                  <a:moveTo>
                    <a:pt x="41087" y="34332"/>
                  </a:moveTo>
                  <a:lnTo>
                    <a:pt x="41096" y="34342"/>
                  </a:lnTo>
                  <a:lnTo>
                    <a:pt x="41136" y="34362"/>
                  </a:lnTo>
                  <a:cubicBezTo>
                    <a:pt x="41187" y="34412"/>
                    <a:pt x="41247" y="34442"/>
                    <a:pt x="41296" y="34482"/>
                  </a:cubicBezTo>
                  <a:cubicBezTo>
                    <a:pt x="41396" y="34542"/>
                    <a:pt x="41506" y="34602"/>
                    <a:pt x="41656" y="34682"/>
                  </a:cubicBezTo>
                  <a:lnTo>
                    <a:pt x="41696" y="34702"/>
                  </a:lnTo>
                  <a:lnTo>
                    <a:pt x="41826" y="34772"/>
                  </a:lnTo>
                  <a:cubicBezTo>
                    <a:pt x="41896" y="34812"/>
                    <a:pt x="41966" y="34842"/>
                    <a:pt x="42035" y="34882"/>
                  </a:cubicBezTo>
                  <a:cubicBezTo>
                    <a:pt x="42115" y="34922"/>
                    <a:pt x="42195" y="34961"/>
                    <a:pt x="42266" y="35001"/>
                  </a:cubicBezTo>
                  <a:lnTo>
                    <a:pt x="42286" y="35012"/>
                  </a:lnTo>
                  <a:lnTo>
                    <a:pt x="42295" y="35012"/>
                  </a:lnTo>
                  <a:cubicBezTo>
                    <a:pt x="42435" y="35081"/>
                    <a:pt x="42595" y="35172"/>
                    <a:pt x="42745" y="35252"/>
                  </a:cubicBezTo>
                  <a:cubicBezTo>
                    <a:pt x="42825" y="35292"/>
                    <a:pt x="42905" y="35341"/>
                    <a:pt x="42975" y="35381"/>
                  </a:cubicBezTo>
                  <a:lnTo>
                    <a:pt x="43015" y="35412"/>
                  </a:lnTo>
                  <a:lnTo>
                    <a:pt x="43045" y="35421"/>
                  </a:lnTo>
                  <a:cubicBezTo>
                    <a:pt x="43095" y="35461"/>
                    <a:pt x="43145" y="35491"/>
                    <a:pt x="43205" y="35521"/>
                  </a:cubicBezTo>
                  <a:cubicBezTo>
                    <a:pt x="43274" y="35571"/>
                    <a:pt x="43354" y="35611"/>
                    <a:pt x="43425" y="35641"/>
                  </a:cubicBezTo>
                  <a:cubicBezTo>
                    <a:pt x="43485" y="35661"/>
                    <a:pt x="43534" y="35691"/>
                    <a:pt x="43594" y="35711"/>
                  </a:cubicBezTo>
                  <a:cubicBezTo>
                    <a:pt x="43625" y="35721"/>
                    <a:pt x="43654" y="35731"/>
                    <a:pt x="43674" y="35741"/>
                  </a:cubicBezTo>
                  <a:cubicBezTo>
                    <a:pt x="43754" y="35771"/>
                    <a:pt x="43824" y="35811"/>
                    <a:pt x="43884" y="35861"/>
                  </a:cubicBezTo>
                  <a:cubicBezTo>
                    <a:pt x="43914" y="35881"/>
                    <a:pt x="43934" y="35901"/>
                    <a:pt x="43954" y="35921"/>
                  </a:cubicBezTo>
                  <a:lnTo>
                    <a:pt x="43944" y="35921"/>
                  </a:lnTo>
                  <a:lnTo>
                    <a:pt x="43944" y="35931"/>
                  </a:lnTo>
                  <a:lnTo>
                    <a:pt x="43924" y="35941"/>
                  </a:lnTo>
                  <a:cubicBezTo>
                    <a:pt x="43894" y="35961"/>
                    <a:pt x="43854" y="35981"/>
                    <a:pt x="43834" y="36001"/>
                  </a:cubicBezTo>
                  <a:cubicBezTo>
                    <a:pt x="43804" y="36011"/>
                    <a:pt x="43784" y="36021"/>
                    <a:pt x="43764" y="36031"/>
                  </a:cubicBezTo>
                  <a:lnTo>
                    <a:pt x="43744" y="36041"/>
                  </a:lnTo>
                  <a:lnTo>
                    <a:pt x="43704" y="36061"/>
                  </a:lnTo>
                  <a:cubicBezTo>
                    <a:pt x="43634" y="36091"/>
                    <a:pt x="43554" y="36141"/>
                    <a:pt x="43485" y="36191"/>
                  </a:cubicBezTo>
                  <a:lnTo>
                    <a:pt x="43465" y="36211"/>
                  </a:lnTo>
                  <a:lnTo>
                    <a:pt x="43445" y="36211"/>
                  </a:lnTo>
                  <a:cubicBezTo>
                    <a:pt x="43434" y="36231"/>
                    <a:pt x="43414" y="36240"/>
                    <a:pt x="43394" y="36251"/>
                  </a:cubicBezTo>
                  <a:lnTo>
                    <a:pt x="43385" y="36260"/>
                  </a:lnTo>
                  <a:lnTo>
                    <a:pt x="43374" y="36271"/>
                  </a:lnTo>
                  <a:lnTo>
                    <a:pt x="43365" y="36271"/>
                  </a:lnTo>
                  <a:cubicBezTo>
                    <a:pt x="43345" y="36291"/>
                    <a:pt x="43314" y="36311"/>
                    <a:pt x="43294" y="36320"/>
                  </a:cubicBezTo>
                  <a:cubicBezTo>
                    <a:pt x="43214" y="36371"/>
                    <a:pt x="43145" y="36411"/>
                    <a:pt x="43075" y="36451"/>
                  </a:cubicBezTo>
                  <a:cubicBezTo>
                    <a:pt x="43015" y="36480"/>
                    <a:pt x="42965" y="36511"/>
                    <a:pt x="42905" y="36540"/>
                  </a:cubicBezTo>
                  <a:lnTo>
                    <a:pt x="42885" y="36551"/>
                  </a:lnTo>
                  <a:lnTo>
                    <a:pt x="42785" y="36611"/>
                  </a:lnTo>
                  <a:lnTo>
                    <a:pt x="42735" y="36631"/>
                  </a:lnTo>
                  <a:cubicBezTo>
                    <a:pt x="42705" y="36650"/>
                    <a:pt x="42685" y="36660"/>
                    <a:pt x="42655" y="36680"/>
                  </a:cubicBezTo>
                  <a:lnTo>
                    <a:pt x="42645" y="36680"/>
                  </a:lnTo>
                  <a:lnTo>
                    <a:pt x="42645" y="36690"/>
                  </a:lnTo>
                  <a:cubicBezTo>
                    <a:pt x="42615" y="36660"/>
                    <a:pt x="42585" y="36640"/>
                    <a:pt x="42535" y="36620"/>
                  </a:cubicBezTo>
                  <a:lnTo>
                    <a:pt x="42535" y="36611"/>
                  </a:lnTo>
                  <a:lnTo>
                    <a:pt x="42525" y="36611"/>
                  </a:lnTo>
                  <a:cubicBezTo>
                    <a:pt x="42475" y="36580"/>
                    <a:pt x="42406" y="36551"/>
                    <a:pt x="42346" y="36520"/>
                  </a:cubicBezTo>
                  <a:cubicBezTo>
                    <a:pt x="42315" y="36500"/>
                    <a:pt x="42275" y="36480"/>
                    <a:pt x="42235" y="36460"/>
                  </a:cubicBezTo>
                  <a:cubicBezTo>
                    <a:pt x="42215" y="36440"/>
                    <a:pt x="42186" y="36431"/>
                    <a:pt x="42166" y="36420"/>
                  </a:cubicBezTo>
                  <a:cubicBezTo>
                    <a:pt x="42146" y="36411"/>
                    <a:pt x="42126" y="36400"/>
                    <a:pt x="42115" y="36391"/>
                  </a:cubicBezTo>
                  <a:lnTo>
                    <a:pt x="42106" y="36380"/>
                  </a:lnTo>
                  <a:cubicBezTo>
                    <a:pt x="42066" y="36360"/>
                    <a:pt x="42015" y="36331"/>
                    <a:pt x="41966" y="36300"/>
                  </a:cubicBezTo>
                  <a:cubicBezTo>
                    <a:pt x="41926" y="36280"/>
                    <a:pt x="41886" y="36251"/>
                    <a:pt x="41816" y="36200"/>
                  </a:cubicBezTo>
                  <a:lnTo>
                    <a:pt x="41776" y="36171"/>
                  </a:lnTo>
                  <a:cubicBezTo>
                    <a:pt x="41706" y="36121"/>
                    <a:pt x="41646" y="36091"/>
                    <a:pt x="41586" y="36061"/>
                  </a:cubicBezTo>
                  <a:cubicBezTo>
                    <a:pt x="41536" y="36031"/>
                    <a:pt x="41486" y="36011"/>
                    <a:pt x="41416" y="35981"/>
                  </a:cubicBezTo>
                  <a:lnTo>
                    <a:pt x="41366" y="35961"/>
                  </a:lnTo>
                  <a:cubicBezTo>
                    <a:pt x="41296" y="35931"/>
                    <a:pt x="41236" y="35901"/>
                    <a:pt x="41167" y="35871"/>
                  </a:cubicBezTo>
                  <a:cubicBezTo>
                    <a:pt x="41107" y="35841"/>
                    <a:pt x="41036" y="35821"/>
                    <a:pt x="40976" y="35791"/>
                  </a:cubicBezTo>
                  <a:cubicBezTo>
                    <a:pt x="40836" y="35731"/>
                    <a:pt x="40697" y="35671"/>
                    <a:pt x="40557" y="35601"/>
                  </a:cubicBezTo>
                  <a:cubicBezTo>
                    <a:pt x="40447" y="35551"/>
                    <a:pt x="40307" y="35481"/>
                    <a:pt x="40167" y="35401"/>
                  </a:cubicBezTo>
                  <a:cubicBezTo>
                    <a:pt x="40127" y="35381"/>
                    <a:pt x="40097" y="35361"/>
                    <a:pt x="40057" y="35341"/>
                  </a:cubicBezTo>
                  <a:lnTo>
                    <a:pt x="40047" y="35332"/>
                  </a:lnTo>
                  <a:lnTo>
                    <a:pt x="40028" y="35321"/>
                  </a:lnTo>
                  <a:lnTo>
                    <a:pt x="40008" y="35312"/>
                  </a:lnTo>
                  <a:lnTo>
                    <a:pt x="39977" y="35292"/>
                  </a:lnTo>
                  <a:cubicBezTo>
                    <a:pt x="39957" y="35281"/>
                    <a:pt x="39937" y="35272"/>
                    <a:pt x="39917" y="35252"/>
                  </a:cubicBezTo>
                  <a:lnTo>
                    <a:pt x="39937" y="35241"/>
                  </a:lnTo>
                  <a:cubicBezTo>
                    <a:pt x="39977" y="35212"/>
                    <a:pt x="40008" y="35181"/>
                    <a:pt x="40047" y="35152"/>
                  </a:cubicBezTo>
                  <a:cubicBezTo>
                    <a:pt x="40107" y="35092"/>
                    <a:pt x="40167" y="35052"/>
                    <a:pt x="40227" y="35001"/>
                  </a:cubicBezTo>
                  <a:cubicBezTo>
                    <a:pt x="40237" y="35001"/>
                    <a:pt x="40237" y="34992"/>
                    <a:pt x="40237" y="34992"/>
                  </a:cubicBezTo>
                  <a:cubicBezTo>
                    <a:pt x="40407" y="34862"/>
                    <a:pt x="40587" y="34712"/>
                    <a:pt x="40707" y="34622"/>
                  </a:cubicBezTo>
                  <a:lnTo>
                    <a:pt x="40727" y="34602"/>
                  </a:lnTo>
                  <a:lnTo>
                    <a:pt x="40737" y="34602"/>
                  </a:lnTo>
                  <a:lnTo>
                    <a:pt x="40796" y="34542"/>
                  </a:lnTo>
                  <a:cubicBezTo>
                    <a:pt x="40816" y="34532"/>
                    <a:pt x="40836" y="34522"/>
                    <a:pt x="40856" y="34502"/>
                  </a:cubicBezTo>
                  <a:lnTo>
                    <a:pt x="40876" y="34492"/>
                  </a:lnTo>
                  <a:lnTo>
                    <a:pt x="40896" y="34472"/>
                  </a:lnTo>
                  <a:cubicBezTo>
                    <a:pt x="40936" y="34442"/>
                    <a:pt x="40967" y="34422"/>
                    <a:pt x="41007" y="34392"/>
                  </a:cubicBezTo>
                  <a:lnTo>
                    <a:pt x="41027" y="34372"/>
                  </a:lnTo>
                  <a:lnTo>
                    <a:pt x="41036" y="34372"/>
                  </a:lnTo>
                  <a:lnTo>
                    <a:pt x="41036" y="34362"/>
                  </a:lnTo>
                  <a:lnTo>
                    <a:pt x="41047" y="34362"/>
                  </a:lnTo>
                  <a:cubicBezTo>
                    <a:pt x="41056" y="34352"/>
                    <a:pt x="41076" y="34342"/>
                    <a:pt x="41087" y="34332"/>
                  </a:cubicBezTo>
                  <a:close/>
                  <a:moveTo>
                    <a:pt x="28177" y="35281"/>
                  </a:moveTo>
                  <a:lnTo>
                    <a:pt x="28177" y="35341"/>
                  </a:lnTo>
                  <a:cubicBezTo>
                    <a:pt x="28177" y="35361"/>
                    <a:pt x="28167" y="35381"/>
                    <a:pt x="28167" y="35401"/>
                  </a:cubicBezTo>
                  <a:lnTo>
                    <a:pt x="28167" y="35421"/>
                  </a:lnTo>
                  <a:cubicBezTo>
                    <a:pt x="28167" y="35471"/>
                    <a:pt x="28167" y="35541"/>
                    <a:pt x="28157" y="35611"/>
                  </a:cubicBezTo>
                  <a:lnTo>
                    <a:pt x="28157" y="35661"/>
                  </a:lnTo>
                  <a:lnTo>
                    <a:pt x="28147" y="35661"/>
                  </a:lnTo>
                  <a:lnTo>
                    <a:pt x="28147" y="35671"/>
                  </a:lnTo>
                  <a:cubicBezTo>
                    <a:pt x="28147" y="35731"/>
                    <a:pt x="28127" y="35791"/>
                    <a:pt x="28127" y="35861"/>
                  </a:cubicBezTo>
                  <a:lnTo>
                    <a:pt x="28127" y="35921"/>
                  </a:lnTo>
                  <a:lnTo>
                    <a:pt x="28127" y="36071"/>
                  </a:lnTo>
                  <a:lnTo>
                    <a:pt x="28117" y="36091"/>
                  </a:lnTo>
                  <a:lnTo>
                    <a:pt x="28087" y="36121"/>
                  </a:lnTo>
                  <a:lnTo>
                    <a:pt x="28077" y="36131"/>
                  </a:lnTo>
                  <a:cubicBezTo>
                    <a:pt x="28067" y="36141"/>
                    <a:pt x="28057" y="36151"/>
                    <a:pt x="28037" y="36161"/>
                  </a:cubicBezTo>
                  <a:cubicBezTo>
                    <a:pt x="28017" y="36171"/>
                    <a:pt x="27997" y="36191"/>
                    <a:pt x="27977" y="36200"/>
                  </a:cubicBezTo>
                  <a:cubicBezTo>
                    <a:pt x="27967" y="36211"/>
                    <a:pt x="27958" y="36220"/>
                    <a:pt x="27938" y="36231"/>
                  </a:cubicBezTo>
                  <a:cubicBezTo>
                    <a:pt x="27887" y="36260"/>
                    <a:pt x="27847" y="36291"/>
                    <a:pt x="27807" y="36320"/>
                  </a:cubicBezTo>
                  <a:lnTo>
                    <a:pt x="27747" y="36351"/>
                  </a:lnTo>
                  <a:lnTo>
                    <a:pt x="27738" y="36351"/>
                  </a:lnTo>
                  <a:lnTo>
                    <a:pt x="27727" y="36360"/>
                  </a:lnTo>
                  <a:cubicBezTo>
                    <a:pt x="27658" y="36400"/>
                    <a:pt x="27587" y="36451"/>
                    <a:pt x="27507" y="36491"/>
                  </a:cubicBezTo>
                  <a:cubicBezTo>
                    <a:pt x="27448" y="36520"/>
                    <a:pt x="27398" y="36551"/>
                    <a:pt x="27338" y="36580"/>
                  </a:cubicBezTo>
                  <a:cubicBezTo>
                    <a:pt x="27288" y="36600"/>
                    <a:pt x="27238" y="36631"/>
                    <a:pt x="27188" y="36650"/>
                  </a:cubicBezTo>
                  <a:lnTo>
                    <a:pt x="26978" y="36770"/>
                  </a:lnTo>
                  <a:lnTo>
                    <a:pt x="26978" y="36780"/>
                  </a:lnTo>
                  <a:lnTo>
                    <a:pt x="26958" y="36780"/>
                  </a:lnTo>
                  <a:lnTo>
                    <a:pt x="26888" y="36830"/>
                  </a:lnTo>
                  <a:cubicBezTo>
                    <a:pt x="26858" y="36850"/>
                    <a:pt x="26818" y="36860"/>
                    <a:pt x="26788" y="36880"/>
                  </a:cubicBezTo>
                  <a:cubicBezTo>
                    <a:pt x="26778" y="36890"/>
                    <a:pt x="26768" y="36890"/>
                    <a:pt x="26758" y="36900"/>
                  </a:cubicBezTo>
                  <a:lnTo>
                    <a:pt x="26748" y="36900"/>
                  </a:lnTo>
                  <a:cubicBezTo>
                    <a:pt x="26739" y="36870"/>
                    <a:pt x="26739" y="36840"/>
                    <a:pt x="26739" y="36810"/>
                  </a:cubicBezTo>
                  <a:lnTo>
                    <a:pt x="26728" y="36770"/>
                  </a:lnTo>
                  <a:cubicBezTo>
                    <a:pt x="26728" y="36720"/>
                    <a:pt x="26728" y="36670"/>
                    <a:pt x="26719" y="36620"/>
                  </a:cubicBezTo>
                  <a:lnTo>
                    <a:pt x="26719" y="36600"/>
                  </a:lnTo>
                  <a:lnTo>
                    <a:pt x="26719" y="36560"/>
                  </a:lnTo>
                  <a:cubicBezTo>
                    <a:pt x="26708" y="36511"/>
                    <a:pt x="26708" y="36460"/>
                    <a:pt x="26708" y="36411"/>
                  </a:cubicBezTo>
                  <a:lnTo>
                    <a:pt x="26708" y="36231"/>
                  </a:lnTo>
                  <a:cubicBezTo>
                    <a:pt x="26728" y="36231"/>
                    <a:pt x="26748" y="36220"/>
                    <a:pt x="26768" y="36220"/>
                  </a:cubicBezTo>
                  <a:cubicBezTo>
                    <a:pt x="26778" y="36211"/>
                    <a:pt x="26798" y="36211"/>
                    <a:pt x="26828" y="36200"/>
                  </a:cubicBezTo>
                  <a:lnTo>
                    <a:pt x="26948" y="36141"/>
                  </a:lnTo>
                  <a:cubicBezTo>
                    <a:pt x="26998" y="36121"/>
                    <a:pt x="27048" y="36091"/>
                    <a:pt x="27108" y="36061"/>
                  </a:cubicBezTo>
                  <a:lnTo>
                    <a:pt x="27108" y="36051"/>
                  </a:lnTo>
                  <a:lnTo>
                    <a:pt x="27118" y="36051"/>
                  </a:lnTo>
                  <a:lnTo>
                    <a:pt x="27158" y="36031"/>
                  </a:lnTo>
                  <a:cubicBezTo>
                    <a:pt x="27228" y="35981"/>
                    <a:pt x="27288" y="35941"/>
                    <a:pt x="27348" y="35901"/>
                  </a:cubicBezTo>
                  <a:cubicBezTo>
                    <a:pt x="27378" y="35891"/>
                    <a:pt x="27398" y="35871"/>
                    <a:pt x="27428" y="35851"/>
                  </a:cubicBezTo>
                  <a:cubicBezTo>
                    <a:pt x="27468" y="35821"/>
                    <a:pt x="27507" y="35801"/>
                    <a:pt x="27547" y="35771"/>
                  </a:cubicBezTo>
                  <a:lnTo>
                    <a:pt x="27578" y="35751"/>
                  </a:lnTo>
                  <a:cubicBezTo>
                    <a:pt x="27618" y="35721"/>
                    <a:pt x="27658" y="35691"/>
                    <a:pt x="27698" y="35671"/>
                  </a:cubicBezTo>
                  <a:cubicBezTo>
                    <a:pt x="27727" y="35651"/>
                    <a:pt x="27747" y="35631"/>
                    <a:pt x="27778" y="35601"/>
                  </a:cubicBezTo>
                  <a:lnTo>
                    <a:pt x="27787" y="35601"/>
                  </a:lnTo>
                  <a:lnTo>
                    <a:pt x="27818" y="35571"/>
                  </a:lnTo>
                  <a:lnTo>
                    <a:pt x="27838" y="35561"/>
                  </a:lnTo>
                  <a:lnTo>
                    <a:pt x="27878" y="35531"/>
                  </a:lnTo>
                  <a:lnTo>
                    <a:pt x="27907" y="35501"/>
                  </a:lnTo>
                  <a:lnTo>
                    <a:pt x="27927" y="35491"/>
                  </a:lnTo>
                  <a:cubicBezTo>
                    <a:pt x="27947" y="35481"/>
                    <a:pt x="27967" y="35461"/>
                    <a:pt x="27987" y="35451"/>
                  </a:cubicBezTo>
                  <a:cubicBezTo>
                    <a:pt x="27997" y="35432"/>
                    <a:pt x="28007" y="35421"/>
                    <a:pt x="28017" y="35412"/>
                  </a:cubicBezTo>
                  <a:lnTo>
                    <a:pt x="28027" y="35412"/>
                  </a:lnTo>
                  <a:lnTo>
                    <a:pt x="28027" y="35401"/>
                  </a:lnTo>
                  <a:cubicBezTo>
                    <a:pt x="28047" y="35381"/>
                    <a:pt x="28077" y="35361"/>
                    <a:pt x="28097" y="35341"/>
                  </a:cubicBezTo>
                  <a:cubicBezTo>
                    <a:pt x="28117" y="35321"/>
                    <a:pt x="28137" y="35312"/>
                    <a:pt x="28147" y="35301"/>
                  </a:cubicBezTo>
                  <a:lnTo>
                    <a:pt x="28157" y="35301"/>
                  </a:lnTo>
                  <a:cubicBezTo>
                    <a:pt x="28167" y="35292"/>
                    <a:pt x="28177" y="35292"/>
                    <a:pt x="28177" y="35281"/>
                  </a:cubicBezTo>
                  <a:close/>
                  <a:moveTo>
                    <a:pt x="25160" y="35432"/>
                  </a:moveTo>
                  <a:cubicBezTo>
                    <a:pt x="25180" y="35441"/>
                    <a:pt x="25200" y="35461"/>
                    <a:pt x="25220" y="35471"/>
                  </a:cubicBezTo>
                  <a:cubicBezTo>
                    <a:pt x="25229" y="35481"/>
                    <a:pt x="25240" y="35481"/>
                    <a:pt x="25249" y="35491"/>
                  </a:cubicBezTo>
                  <a:lnTo>
                    <a:pt x="25260" y="35501"/>
                  </a:lnTo>
                  <a:lnTo>
                    <a:pt x="25269" y="35501"/>
                  </a:lnTo>
                  <a:lnTo>
                    <a:pt x="25280" y="35511"/>
                  </a:lnTo>
                  <a:cubicBezTo>
                    <a:pt x="25289" y="35511"/>
                    <a:pt x="25300" y="35521"/>
                    <a:pt x="25320" y="35531"/>
                  </a:cubicBezTo>
                  <a:cubicBezTo>
                    <a:pt x="25340" y="35551"/>
                    <a:pt x="25369" y="35571"/>
                    <a:pt x="25420" y="35601"/>
                  </a:cubicBezTo>
                  <a:lnTo>
                    <a:pt x="25509" y="35661"/>
                  </a:lnTo>
                  <a:cubicBezTo>
                    <a:pt x="25549" y="35691"/>
                    <a:pt x="25579" y="35701"/>
                    <a:pt x="25609" y="35721"/>
                  </a:cubicBezTo>
                  <a:cubicBezTo>
                    <a:pt x="25649" y="35741"/>
                    <a:pt x="25679" y="35751"/>
                    <a:pt x="25709" y="35771"/>
                  </a:cubicBezTo>
                  <a:cubicBezTo>
                    <a:pt x="25739" y="35791"/>
                    <a:pt x="25769" y="35811"/>
                    <a:pt x="25789" y="35821"/>
                  </a:cubicBezTo>
                  <a:lnTo>
                    <a:pt x="25809" y="35841"/>
                  </a:lnTo>
                  <a:cubicBezTo>
                    <a:pt x="25869" y="35881"/>
                    <a:pt x="25939" y="35921"/>
                    <a:pt x="25999" y="35961"/>
                  </a:cubicBezTo>
                  <a:cubicBezTo>
                    <a:pt x="26079" y="36011"/>
                    <a:pt x="26159" y="36041"/>
                    <a:pt x="26229" y="36071"/>
                  </a:cubicBezTo>
                  <a:lnTo>
                    <a:pt x="26319" y="36101"/>
                  </a:lnTo>
                  <a:lnTo>
                    <a:pt x="26328" y="36111"/>
                  </a:lnTo>
                  <a:lnTo>
                    <a:pt x="26339" y="36111"/>
                  </a:lnTo>
                  <a:cubicBezTo>
                    <a:pt x="26379" y="36121"/>
                    <a:pt x="26408" y="36141"/>
                    <a:pt x="26448" y="36151"/>
                  </a:cubicBezTo>
                  <a:cubicBezTo>
                    <a:pt x="26479" y="36161"/>
                    <a:pt x="26508" y="36180"/>
                    <a:pt x="26539" y="36191"/>
                  </a:cubicBezTo>
                  <a:cubicBezTo>
                    <a:pt x="26528" y="36280"/>
                    <a:pt x="26528" y="36340"/>
                    <a:pt x="26528" y="36400"/>
                  </a:cubicBezTo>
                  <a:cubicBezTo>
                    <a:pt x="26539" y="36451"/>
                    <a:pt x="26539" y="36491"/>
                    <a:pt x="26539" y="36540"/>
                  </a:cubicBezTo>
                  <a:lnTo>
                    <a:pt x="26539" y="36551"/>
                  </a:lnTo>
                  <a:cubicBezTo>
                    <a:pt x="26548" y="36571"/>
                    <a:pt x="26548" y="36600"/>
                    <a:pt x="26548" y="36620"/>
                  </a:cubicBezTo>
                  <a:cubicBezTo>
                    <a:pt x="26559" y="36680"/>
                    <a:pt x="26559" y="36740"/>
                    <a:pt x="26559" y="36810"/>
                  </a:cubicBezTo>
                  <a:lnTo>
                    <a:pt x="26559" y="36920"/>
                  </a:lnTo>
                  <a:lnTo>
                    <a:pt x="26559" y="36930"/>
                  </a:lnTo>
                  <a:lnTo>
                    <a:pt x="26559" y="36940"/>
                  </a:lnTo>
                  <a:cubicBezTo>
                    <a:pt x="26539" y="36930"/>
                    <a:pt x="26519" y="36920"/>
                    <a:pt x="26488" y="36910"/>
                  </a:cubicBezTo>
                  <a:lnTo>
                    <a:pt x="26479" y="36900"/>
                  </a:lnTo>
                  <a:lnTo>
                    <a:pt x="26459" y="36900"/>
                  </a:lnTo>
                  <a:lnTo>
                    <a:pt x="26439" y="36890"/>
                  </a:lnTo>
                  <a:cubicBezTo>
                    <a:pt x="26399" y="36870"/>
                    <a:pt x="26359" y="36860"/>
                    <a:pt x="26328" y="36840"/>
                  </a:cubicBezTo>
                  <a:cubicBezTo>
                    <a:pt x="26308" y="36840"/>
                    <a:pt x="26288" y="36830"/>
                    <a:pt x="26269" y="36820"/>
                  </a:cubicBezTo>
                  <a:lnTo>
                    <a:pt x="26259" y="36810"/>
                  </a:lnTo>
                  <a:lnTo>
                    <a:pt x="26249" y="36810"/>
                  </a:lnTo>
                  <a:cubicBezTo>
                    <a:pt x="26219" y="36790"/>
                    <a:pt x="26179" y="36780"/>
                    <a:pt x="26139" y="36760"/>
                  </a:cubicBezTo>
                  <a:lnTo>
                    <a:pt x="26129" y="36760"/>
                  </a:lnTo>
                  <a:lnTo>
                    <a:pt x="26119" y="36750"/>
                  </a:lnTo>
                  <a:lnTo>
                    <a:pt x="26059" y="36720"/>
                  </a:lnTo>
                  <a:cubicBezTo>
                    <a:pt x="26019" y="36700"/>
                    <a:pt x="25989" y="36680"/>
                    <a:pt x="25959" y="36660"/>
                  </a:cubicBezTo>
                  <a:lnTo>
                    <a:pt x="25929" y="36640"/>
                  </a:lnTo>
                  <a:cubicBezTo>
                    <a:pt x="25889" y="36611"/>
                    <a:pt x="25849" y="36591"/>
                    <a:pt x="25799" y="36560"/>
                  </a:cubicBezTo>
                  <a:cubicBezTo>
                    <a:pt x="25759" y="36551"/>
                    <a:pt x="25729" y="36531"/>
                    <a:pt x="25689" y="36511"/>
                  </a:cubicBezTo>
                  <a:lnTo>
                    <a:pt x="25639" y="36491"/>
                  </a:lnTo>
                  <a:cubicBezTo>
                    <a:pt x="25599" y="36471"/>
                    <a:pt x="25549" y="36460"/>
                    <a:pt x="25509" y="36440"/>
                  </a:cubicBezTo>
                  <a:lnTo>
                    <a:pt x="25489" y="36431"/>
                  </a:lnTo>
                  <a:lnTo>
                    <a:pt x="25449" y="36420"/>
                  </a:lnTo>
                  <a:lnTo>
                    <a:pt x="25440" y="36411"/>
                  </a:lnTo>
                  <a:lnTo>
                    <a:pt x="25400" y="36391"/>
                  </a:lnTo>
                  <a:lnTo>
                    <a:pt x="25369" y="36380"/>
                  </a:lnTo>
                  <a:lnTo>
                    <a:pt x="25360" y="36380"/>
                  </a:lnTo>
                  <a:cubicBezTo>
                    <a:pt x="25329" y="36371"/>
                    <a:pt x="25300" y="36351"/>
                    <a:pt x="25280" y="36340"/>
                  </a:cubicBezTo>
                  <a:lnTo>
                    <a:pt x="25260" y="36331"/>
                  </a:lnTo>
                  <a:lnTo>
                    <a:pt x="25240" y="36331"/>
                  </a:lnTo>
                  <a:cubicBezTo>
                    <a:pt x="25240" y="36311"/>
                    <a:pt x="25229" y="36300"/>
                    <a:pt x="25229" y="36280"/>
                  </a:cubicBezTo>
                  <a:lnTo>
                    <a:pt x="25200" y="36191"/>
                  </a:lnTo>
                  <a:lnTo>
                    <a:pt x="25200" y="36101"/>
                  </a:lnTo>
                  <a:lnTo>
                    <a:pt x="25200" y="36091"/>
                  </a:lnTo>
                  <a:cubicBezTo>
                    <a:pt x="25189" y="36051"/>
                    <a:pt x="25189" y="36021"/>
                    <a:pt x="25180" y="35981"/>
                  </a:cubicBezTo>
                  <a:cubicBezTo>
                    <a:pt x="25180" y="35911"/>
                    <a:pt x="25169" y="35851"/>
                    <a:pt x="25169" y="35771"/>
                  </a:cubicBezTo>
                  <a:lnTo>
                    <a:pt x="25169" y="35661"/>
                  </a:lnTo>
                  <a:cubicBezTo>
                    <a:pt x="25169" y="35621"/>
                    <a:pt x="25160" y="35591"/>
                    <a:pt x="25160" y="35551"/>
                  </a:cubicBezTo>
                  <a:lnTo>
                    <a:pt x="25160" y="35531"/>
                  </a:lnTo>
                  <a:lnTo>
                    <a:pt x="25160" y="35432"/>
                  </a:lnTo>
                  <a:close/>
                  <a:moveTo>
                    <a:pt x="36800" y="32754"/>
                  </a:moveTo>
                  <a:lnTo>
                    <a:pt x="36800" y="32763"/>
                  </a:lnTo>
                  <a:lnTo>
                    <a:pt x="36820" y="32763"/>
                  </a:lnTo>
                  <a:cubicBezTo>
                    <a:pt x="36850" y="32783"/>
                    <a:pt x="36880" y="32794"/>
                    <a:pt x="36910" y="32814"/>
                  </a:cubicBezTo>
                  <a:lnTo>
                    <a:pt x="36920" y="32814"/>
                  </a:lnTo>
                  <a:lnTo>
                    <a:pt x="36960" y="32834"/>
                  </a:lnTo>
                  <a:cubicBezTo>
                    <a:pt x="36990" y="32854"/>
                    <a:pt x="37030" y="32874"/>
                    <a:pt x="37060" y="32894"/>
                  </a:cubicBezTo>
                  <a:cubicBezTo>
                    <a:pt x="37080" y="32903"/>
                    <a:pt x="37110" y="32914"/>
                    <a:pt x="37130" y="32923"/>
                  </a:cubicBezTo>
                  <a:cubicBezTo>
                    <a:pt x="37159" y="32943"/>
                    <a:pt x="37199" y="32963"/>
                    <a:pt x="37230" y="32974"/>
                  </a:cubicBezTo>
                  <a:cubicBezTo>
                    <a:pt x="37250" y="32994"/>
                    <a:pt x="37270" y="33003"/>
                    <a:pt x="37290" y="33014"/>
                  </a:cubicBezTo>
                  <a:lnTo>
                    <a:pt x="37299" y="33023"/>
                  </a:lnTo>
                  <a:cubicBezTo>
                    <a:pt x="37170" y="33073"/>
                    <a:pt x="37060" y="33133"/>
                    <a:pt x="36940" y="33203"/>
                  </a:cubicBezTo>
                  <a:cubicBezTo>
                    <a:pt x="36820" y="33263"/>
                    <a:pt x="36680" y="33343"/>
                    <a:pt x="36530" y="33423"/>
                  </a:cubicBezTo>
                  <a:lnTo>
                    <a:pt x="36320" y="33543"/>
                  </a:lnTo>
                  <a:lnTo>
                    <a:pt x="36260" y="33573"/>
                  </a:lnTo>
                  <a:cubicBezTo>
                    <a:pt x="36211" y="33603"/>
                    <a:pt x="36160" y="33623"/>
                    <a:pt x="36111" y="33653"/>
                  </a:cubicBezTo>
                  <a:cubicBezTo>
                    <a:pt x="36020" y="33703"/>
                    <a:pt x="35921" y="33753"/>
                    <a:pt x="35831" y="33802"/>
                  </a:cubicBezTo>
                  <a:lnTo>
                    <a:pt x="35801" y="33822"/>
                  </a:lnTo>
                  <a:lnTo>
                    <a:pt x="35681" y="33882"/>
                  </a:lnTo>
                  <a:cubicBezTo>
                    <a:pt x="35661" y="33893"/>
                    <a:pt x="35641" y="33902"/>
                    <a:pt x="35621" y="33922"/>
                  </a:cubicBezTo>
                  <a:lnTo>
                    <a:pt x="35601" y="33933"/>
                  </a:lnTo>
                  <a:cubicBezTo>
                    <a:pt x="35571" y="33953"/>
                    <a:pt x="35531" y="33973"/>
                    <a:pt x="35491" y="33993"/>
                  </a:cubicBezTo>
                  <a:cubicBezTo>
                    <a:pt x="35421" y="34033"/>
                    <a:pt x="35351" y="34062"/>
                    <a:pt x="35271" y="34102"/>
                  </a:cubicBezTo>
                  <a:cubicBezTo>
                    <a:pt x="35211" y="34133"/>
                    <a:pt x="35141" y="34173"/>
                    <a:pt x="35081" y="34213"/>
                  </a:cubicBezTo>
                  <a:cubicBezTo>
                    <a:pt x="35032" y="34232"/>
                    <a:pt x="34992" y="34262"/>
                    <a:pt x="34941" y="34292"/>
                  </a:cubicBezTo>
                  <a:lnTo>
                    <a:pt x="34872" y="34322"/>
                  </a:lnTo>
                  <a:cubicBezTo>
                    <a:pt x="34741" y="34402"/>
                    <a:pt x="34602" y="34472"/>
                    <a:pt x="34452" y="34552"/>
                  </a:cubicBezTo>
                  <a:lnTo>
                    <a:pt x="34332" y="34612"/>
                  </a:lnTo>
                  <a:lnTo>
                    <a:pt x="34312" y="34622"/>
                  </a:lnTo>
                  <a:cubicBezTo>
                    <a:pt x="34232" y="34662"/>
                    <a:pt x="34132" y="34712"/>
                    <a:pt x="34042" y="34762"/>
                  </a:cubicBezTo>
                  <a:cubicBezTo>
                    <a:pt x="33882" y="34852"/>
                    <a:pt x="33753" y="34922"/>
                    <a:pt x="33642" y="34992"/>
                  </a:cubicBezTo>
                  <a:cubicBezTo>
                    <a:pt x="33503" y="35072"/>
                    <a:pt x="33363" y="35161"/>
                    <a:pt x="33243" y="35241"/>
                  </a:cubicBezTo>
                  <a:lnTo>
                    <a:pt x="33143" y="35301"/>
                  </a:lnTo>
                  <a:lnTo>
                    <a:pt x="33043" y="35361"/>
                  </a:lnTo>
                  <a:lnTo>
                    <a:pt x="33023" y="35381"/>
                  </a:lnTo>
                  <a:lnTo>
                    <a:pt x="33013" y="35381"/>
                  </a:lnTo>
                  <a:cubicBezTo>
                    <a:pt x="32953" y="35421"/>
                    <a:pt x="32903" y="35451"/>
                    <a:pt x="32853" y="35481"/>
                  </a:cubicBezTo>
                  <a:cubicBezTo>
                    <a:pt x="32783" y="35521"/>
                    <a:pt x="32723" y="35561"/>
                    <a:pt x="32654" y="35601"/>
                  </a:cubicBezTo>
                  <a:cubicBezTo>
                    <a:pt x="32574" y="35641"/>
                    <a:pt x="32514" y="35691"/>
                    <a:pt x="32454" y="35721"/>
                  </a:cubicBezTo>
                  <a:cubicBezTo>
                    <a:pt x="32374" y="35771"/>
                    <a:pt x="32294" y="35821"/>
                    <a:pt x="32204" y="35871"/>
                  </a:cubicBezTo>
                  <a:lnTo>
                    <a:pt x="32054" y="35961"/>
                  </a:lnTo>
                  <a:lnTo>
                    <a:pt x="32034" y="35971"/>
                  </a:lnTo>
                  <a:lnTo>
                    <a:pt x="32024" y="35971"/>
                  </a:lnTo>
                  <a:cubicBezTo>
                    <a:pt x="31934" y="36031"/>
                    <a:pt x="31794" y="36111"/>
                    <a:pt x="31664" y="36180"/>
                  </a:cubicBezTo>
                  <a:cubicBezTo>
                    <a:pt x="31535" y="36251"/>
                    <a:pt x="31395" y="36331"/>
                    <a:pt x="31255" y="36411"/>
                  </a:cubicBezTo>
                  <a:lnTo>
                    <a:pt x="31195" y="36451"/>
                  </a:lnTo>
                  <a:cubicBezTo>
                    <a:pt x="31095" y="36500"/>
                    <a:pt x="30975" y="36571"/>
                    <a:pt x="30865" y="36631"/>
                  </a:cubicBezTo>
                  <a:cubicBezTo>
                    <a:pt x="30845" y="36650"/>
                    <a:pt x="30815" y="36660"/>
                    <a:pt x="30795" y="36670"/>
                  </a:cubicBezTo>
                  <a:lnTo>
                    <a:pt x="30785" y="36680"/>
                  </a:lnTo>
                  <a:lnTo>
                    <a:pt x="30775" y="36690"/>
                  </a:lnTo>
                  <a:cubicBezTo>
                    <a:pt x="30755" y="36690"/>
                    <a:pt x="30735" y="36700"/>
                    <a:pt x="30715" y="36710"/>
                  </a:cubicBezTo>
                  <a:cubicBezTo>
                    <a:pt x="30675" y="36740"/>
                    <a:pt x="30625" y="36770"/>
                    <a:pt x="30565" y="36810"/>
                  </a:cubicBezTo>
                  <a:cubicBezTo>
                    <a:pt x="30545" y="36820"/>
                    <a:pt x="30525" y="36830"/>
                    <a:pt x="30505" y="36850"/>
                  </a:cubicBezTo>
                  <a:lnTo>
                    <a:pt x="30485" y="36850"/>
                  </a:lnTo>
                  <a:lnTo>
                    <a:pt x="30485" y="36860"/>
                  </a:lnTo>
                  <a:cubicBezTo>
                    <a:pt x="30465" y="36870"/>
                    <a:pt x="30445" y="36890"/>
                    <a:pt x="30415" y="36900"/>
                  </a:cubicBezTo>
                  <a:lnTo>
                    <a:pt x="30395" y="36920"/>
                  </a:lnTo>
                  <a:lnTo>
                    <a:pt x="30345" y="36950"/>
                  </a:lnTo>
                  <a:lnTo>
                    <a:pt x="30336" y="36950"/>
                  </a:lnTo>
                  <a:cubicBezTo>
                    <a:pt x="30305" y="36970"/>
                    <a:pt x="30296" y="36980"/>
                    <a:pt x="30276" y="36990"/>
                  </a:cubicBezTo>
                  <a:lnTo>
                    <a:pt x="30256" y="36990"/>
                  </a:lnTo>
                  <a:lnTo>
                    <a:pt x="30236" y="36980"/>
                  </a:lnTo>
                  <a:cubicBezTo>
                    <a:pt x="30196" y="36960"/>
                    <a:pt x="30145" y="36950"/>
                    <a:pt x="30105" y="36930"/>
                  </a:cubicBezTo>
                  <a:cubicBezTo>
                    <a:pt x="30085" y="36920"/>
                    <a:pt x="30065" y="36920"/>
                    <a:pt x="30045" y="36910"/>
                  </a:cubicBezTo>
                  <a:cubicBezTo>
                    <a:pt x="30005" y="36900"/>
                    <a:pt x="29965" y="36890"/>
                    <a:pt x="29936" y="36870"/>
                  </a:cubicBezTo>
                  <a:cubicBezTo>
                    <a:pt x="29886" y="36850"/>
                    <a:pt x="29846" y="36830"/>
                    <a:pt x="29806" y="36810"/>
                  </a:cubicBezTo>
                  <a:lnTo>
                    <a:pt x="29796" y="36810"/>
                  </a:lnTo>
                  <a:lnTo>
                    <a:pt x="29776" y="36800"/>
                  </a:lnTo>
                  <a:cubicBezTo>
                    <a:pt x="29766" y="36790"/>
                    <a:pt x="29746" y="36780"/>
                    <a:pt x="29736" y="36780"/>
                  </a:cubicBezTo>
                  <a:cubicBezTo>
                    <a:pt x="29666" y="36740"/>
                    <a:pt x="29586" y="36710"/>
                    <a:pt x="29546" y="36690"/>
                  </a:cubicBezTo>
                  <a:lnTo>
                    <a:pt x="29516" y="36680"/>
                  </a:lnTo>
                  <a:lnTo>
                    <a:pt x="29576" y="36650"/>
                  </a:lnTo>
                  <a:lnTo>
                    <a:pt x="29606" y="36631"/>
                  </a:lnTo>
                  <a:lnTo>
                    <a:pt x="29636" y="36620"/>
                  </a:lnTo>
                  <a:cubicBezTo>
                    <a:pt x="29666" y="36600"/>
                    <a:pt x="29696" y="36580"/>
                    <a:pt x="29736" y="36560"/>
                  </a:cubicBezTo>
                  <a:lnTo>
                    <a:pt x="29766" y="36540"/>
                  </a:lnTo>
                  <a:cubicBezTo>
                    <a:pt x="29816" y="36520"/>
                    <a:pt x="29866" y="36491"/>
                    <a:pt x="29916" y="36460"/>
                  </a:cubicBezTo>
                  <a:cubicBezTo>
                    <a:pt x="29956" y="36451"/>
                    <a:pt x="29985" y="36431"/>
                    <a:pt x="30016" y="36411"/>
                  </a:cubicBezTo>
                  <a:lnTo>
                    <a:pt x="30025" y="36400"/>
                  </a:lnTo>
                  <a:lnTo>
                    <a:pt x="30045" y="36400"/>
                  </a:lnTo>
                  <a:lnTo>
                    <a:pt x="30045" y="36391"/>
                  </a:lnTo>
                  <a:lnTo>
                    <a:pt x="30056" y="36391"/>
                  </a:lnTo>
                  <a:cubicBezTo>
                    <a:pt x="30105" y="36360"/>
                    <a:pt x="30165" y="36320"/>
                    <a:pt x="30225" y="36300"/>
                  </a:cubicBezTo>
                  <a:cubicBezTo>
                    <a:pt x="30245" y="36280"/>
                    <a:pt x="30265" y="36271"/>
                    <a:pt x="30296" y="36260"/>
                  </a:cubicBezTo>
                  <a:lnTo>
                    <a:pt x="30305" y="36260"/>
                  </a:lnTo>
                  <a:lnTo>
                    <a:pt x="30316" y="36251"/>
                  </a:lnTo>
                  <a:cubicBezTo>
                    <a:pt x="30336" y="36240"/>
                    <a:pt x="30356" y="36240"/>
                    <a:pt x="30365" y="36231"/>
                  </a:cubicBezTo>
                  <a:cubicBezTo>
                    <a:pt x="30415" y="36211"/>
                    <a:pt x="30455" y="36180"/>
                    <a:pt x="30515" y="36151"/>
                  </a:cubicBezTo>
                  <a:cubicBezTo>
                    <a:pt x="30605" y="36101"/>
                    <a:pt x="30705" y="36041"/>
                    <a:pt x="30805" y="35981"/>
                  </a:cubicBezTo>
                  <a:cubicBezTo>
                    <a:pt x="30885" y="35941"/>
                    <a:pt x="30975" y="35901"/>
                    <a:pt x="31055" y="35861"/>
                  </a:cubicBezTo>
                  <a:lnTo>
                    <a:pt x="31065" y="35861"/>
                  </a:lnTo>
                  <a:lnTo>
                    <a:pt x="31104" y="35841"/>
                  </a:lnTo>
                  <a:cubicBezTo>
                    <a:pt x="31144" y="35821"/>
                    <a:pt x="31195" y="35791"/>
                    <a:pt x="31235" y="35771"/>
                  </a:cubicBezTo>
                  <a:lnTo>
                    <a:pt x="31255" y="35771"/>
                  </a:lnTo>
                  <a:cubicBezTo>
                    <a:pt x="31304" y="35741"/>
                    <a:pt x="31355" y="35721"/>
                    <a:pt x="31404" y="35691"/>
                  </a:cubicBezTo>
                  <a:cubicBezTo>
                    <a:pt x="31515" y="35651"/>
                    <a:pt x="31604" y="35601"/>
                    <a:pt x="31714" y="35541"/>
                  </a:cubicBezTo>
                  <a:lnTo>
                    <a:pt x="31724" y="35541"/>
                  </a:lnTo>
                  <a:cubicBezTo>
                    <a:pt x="31824" y="35491"/>
                    <a:pt x="31934" y="35432"/>
                    <a:pt x="32054" y="35372"/>
                  </a:cubicBezTo>
                  <a:cubicBezTo>
                    <a:pt x="32104" y="35341"/>
                    <a:pt x="32164" y="35312"/>
                    <a:pt x="32224" y="35272"/>
                  </a:cubicBezTo>
                  <a:lnTo>
                    <a:pt x="32343" y="35212"/>
                  </a:lnTo>
                  <a:cubicBezTo>
                    <a:pt x="32443" y="35161"/>
                    <a:pt x="32554" y="35101"/>
                    <a:pt x="32654" y="35041"/>
                  </a:cubicBezTo>
                  <a:cubicBezTo>
                    <a:pt x="32723" y="35001"/>
                    <a:pt x="32803" y="34961"/>
                    <a:pt x="32873" y="34922"/>
                  </a:cubicBezTo>
                  <a:lnTo>
                    <a:pt x="32953" y="34882"/>
                  </a:lnTo>
                  <a:lnTo>
                    <a:pt x="32993" y="34862"/>
                  </a:lnTo>
                  <a:cubicBezTo>
                    <a:pt x="33083" y="34812"/>
                    <a:pt x="33163" y="34772"/>
                    <a:pt x="33243" y="34722"/>
                  </a:cubicBezTo>
                  <a:lnTo>
                    <a:pt x="33293" y="34702"/>
                  </a:lnTo>
                  <a:lnTo>
                    <a:pt x="33303" y="34692"/>
                  </a:lnTo>
                  <a:lnTo>
                    <a:pt x="33313" y="34692"/>
                  </a:lnTo>
                  <a:cubicBezTo>
                    <a:pt x="33393" y="34652"/>
                    <a:pt x="33473" y="34612"/>
                    <a:pt x="33553" y="34562"/>
                  </a:cubicBezTo>
                  <a:cubicBezTo>
                    <a:pt x="33653" y="34512"/>
                    <a:pt x="33762" y="34452"/>
                    <a:pt x="33862" y="34392"/>
                  </a:cubicBezTo>
                  <a:cubicBezTo>
                    <a:pt x="33933" y="34352"/>
                    <a:pt x="34002" y="34312"/>
                    <a:pt x="34072" y="34262"/>
                  </a:cubicBezTo>
                  <a:lnTo>
                    <a:pt x="34182" y="34202"/>
                  </a:lnTo>
                  <a:cubicBezTo>
                    <a:pt x="34242" y="34162"/>
                    <a:pt x="34302" y="34133"/>
                    <a:pt x="34362" y="34093"/>
                  </a:cubicBezTo>
                  <a:lnTo>
                    <a:pt x="34382" y="34082"/>
                  </a:lnTo>
                  <a:lnTo>
                    <a:pt x="34482" y="34033"/>
                  </a:lnTo>
                  <a:lnTo>
                    <a:pt x="34502" y="34013"/>
                  </a:lnTo>
                  <a:lnTo>
                    <a:pt x="34512" y="34013"/>
                  </a:lnTo>
                  <a:cubicBezTo>
                    <a:pt x="34602" y="33953"/>
                    <a:pt x="34702" y="33902"/>
                    <a:pt x="34792" y="33853"/>
                  </a:cubicBezTo>
                  <a:cubicBezTo>
                    <a:pt x="34972" y="33753"/>
                    <a:pt x="35172" y="33643"/>
                    <a:pt x="35421" y="33493"/>
                  </a:cubicBezTo>
                  <a:lnTo>
                    <a:pt x="35431" y="33483"/>
                  </a:lnTo>
                  <a:lnTo>
                    <a:pt x="35441" y="33483"/>
                  </a:lnTo>
                  <a:cubicBezTo>
                    <a:pt x="35541" y="33423"/>
                    <a:pt x="35631" y="33373"/>
                    <a:pt x="35731" y="33313"/>
                  </a:cubicBezTo>
                  <a:cubicBezTo>
                    <a:pt x="35781" y="33283"/>
                    <a:pt x="35841" y="33253"/>
                    <a:pt x="35911" y="33223"/>
                  </a:cubicBezTo>
                  <a:lnTo>
                    <a:pt x="35921" y="33213"/>
                  </a:lnTo>
                  <a:cubicBezTo>
                    <a:pt x="35960" y="33193"/>
                    <a:pt x="35991" y="33173"/>
                    <a:pt x="36031" y="33163"/>
                  </a:cubicBezTo>
                  <a:cubicBezTo>
                    <a:pt x="36211" y="33063"/>
                    <a:pt x="36391" y="32974"/>
                    <a:pt x="36650" y="32834"/>
                  </a:cubicBezTo>
                  <a:lnTo>
                    <a:pt x="36690" y="32803"/>
                  </a:lnTo>
                  <a:cubicBezTo>
                    <a:pt x="36730" y="32794"/>
                    <a:pt x="36760" y="32774"/>
                    <a:pt x="36790" y="32754"/>
                  </a:cubicBezTo>
                  <a:close/>
                  <a:moveTo>
                    <a:pt x="37430" y="33093"/>
                  </a:moveTo>
                  <a:cubicBezTo>
                    <a:pt x="37430" y="33133"/>
                    <a:pt x="37419" y="33183"/>
                    <a:pt x="37419" y="33213"/>
                  </a:cubicBezTo>
                  <a:lnTo>
                    <a:pt x="37419" y="33223"/>
                  </a:lnTo>
                  <a:cubicBezTo>
                    <a:pt x="37419" y="33263"/>
                    <a:pt x="37410" y="33293"/>
                    <a:pt x="37410" y="33323"/>
                  </a:cubicBezTo>
                  <a:lnTo>
                    <a:pt x="37410" y="33453"/>
                  </a:lnTo>
                  <a:lnTo>
                    <a:pt x="37410" y="33563"/>
                  </a:lnTo>
                  <a:lnTo>
                    <a:pt x="37370" y="33583"/>
                  </a:lnTo>
                  <a:lnTo>
                    <a:pt x="37339" y="33603"/>
                  </a:lnTo>
                  <a:lnTo>
                    <a:pt x="37299" y="33623"/>
                  </a:lnTo>
                  <a:cubicBezTo>
                    <a:pt x="37179" y="33703"/>
                    <a:pt x="37070" y="33762"/>
                    <a:pt x="36960" y="33822"/>
                  </a:cubicBezTo>
                  <a:cubicBezTo>
                    <a:pt x="36870" y="33882"/>
                    <a:pt x="36780" y="33922"/>
                    <a:pt x="36700" y="33973"/>
                  </a:cubicBezTo>
                  <a:lnTo>
                    <a:pt x="36690" y="33973"/>
                  </a:lnTo>
                  <a:lnTo>
                    <a:pt x="36680" y="33982"/>
                  </a:lnTo>
                  <a:lnTo>
                    <a:pt x="36600" y="34022"/>
                  </a:lnTo>
                  <a:cubicBezTo>
                    <a:pt x="36480" y="34093"/>
                    <a:pt x="36360" y="34162"/>
                    <a:pt x="36271" y="34222"/>
                  </a:cubicBezTo>
                  <a:lnTo>
                    <a:pt x="36180" y="34282"/>
                  </a:lnTo>
                  <a:lnTo>
                    <a:pt x="36140" y="34302"/>
                  </a:lnTo>
                  <a:lnTo>
                    <a:pt x="36120" y="34322"/>
                  </a:lnTo>
                  <a:lnTo>
                    <a:pt x="36080" y="34342"/>
                  </a:lnTo>
                  <a:lnTo>
                    <a:pt x="36011" y="34382"/>
                  </a:lnTo>
                  <a:lnTo>
                    <a:pt x="35931" y="34432"/>
                  </a:lnTo>
                  <a:cubicBezTo>
                    <a:pt x="35871" y="34472"/>
                    <a:pt x="35811" y="34502"/>
                    <a:pt x="35771" y="34532"/>
                  </a:cubicBezTo>
                  <a:lnTo>
                    <a:pt x="35761" y="34532"/>
                  </a:lnTo>
                  <a:lnTo>
                    <a:pt x="35751" y="34542"/>
                  </a:lnTo>
                  <a:lnTo>
                    <a:pt x="35741" y="34542"/>
                  </a:lnTo>
                  <a:lnTo>
                    <a:pt x="35591" y="34632"/>
                  </a:lnTo>
                  <a:cubicBezTo>
                    <a:pt x="35521" y="34672"/>
                    <a:pt x="35451" y="34722"/>
                    <a:pt x="35411" y="34752"/>
                  </a:cubicBezTo>
                  <a:lnTo>
                    <a:pt x="35391" y="34762"/>
                  </a:lnTo>
                  <a:lnTo>
                    <a:pt x="35271" y="34852"/>
                  </a:lnTo>
                  <a:cubicBezTo>
                    <a:pt x="35181" y="34902"/>
                    <a:pt x="35101" y="34952"/>
                    <a:pt x="35021" y="35001"/>
                  </a:cubicBezTo>
                  <a:lnTo>
                    <a:pt x="35001" y="35012"/>
                  </a:lnTo>
                  <a:lnTo>
                    <a:pt x="34992" y="35012"/>
                  </a:lnTo>
                  <a:lnTo>
                    <a:pt x="34981" y="35021"/>
                  </a:lnTo>
                  <a:lnTo>
                    <a:pt x="34932" y="35052"/>
                  </a:lnTo>
                  <a:cubicBezTo>
                    <a:pt x="34821" y="35121"/>
                    <a:pt x="34712" y="35181"/>
                    <a:pt x="34632" y="35221"/>
                  </a:cubicBezTo>
                  <a:lnTo>
                    <a:pt x="34622" y="35221"/>
                  </a:lnTo>
                  <a:lnTo>
                    <a:pt x="34582" y="35252"/>
                  </a:lnTo>
                  <a:cubicBezTo>
                    <a:pt x="34532" y="35272"/>
                    <a:pt x="34472" y="35301"/>
                    <a:pt x="34422" y="35332"/>
                  </a:cubicBezTo>
                  <a:cubicBezTo>
                    <a:pt x="34362" y="35372"/>
                    <a:pt x="34302" y="35401"/>
                    <a:pt x="34242" y="35432"/>
                  </a:cubicBezTo>
                  <a:cubicBezTo>
                    <a:pt x="34012" y="35551"/>
                    <a:pt x="33773" y="35691"/>
                    <a:pt x="33533" y="35811"/>
                  </a:cubicBezTo>
                  <a:cubicBezTo>
                    <a:pt x="33393" y="35891"/>
                    <a:pt x="33283" y="35951"/>
                    <a:pt x="33173" y="36011"/>
                  </a:cubicBezTo>
                  <a:cubicBezTo>
                    <a:pt x="33033" y="36081"/>
                    <a:pt x="32933" y="36141"/>
                    <a:pt x="32833" y="36200"/>
                  </a:cubicBezTo>
                  <a:cubicBezTo>
                    <a:pt x="32723" y="36271"/>
                    <a:pt x="32603" y="36340"/>
                    <a:pt x="32483" y="36400"/>
                  </a:cubicBezTo>
                  <a:cubicBezTo>
                    <a:pt x="32363" y="36471"/>
                    <a:pt x="32244" y="36531"/>
                    <a:pt x="32144" y="36580"/>
                  </a:cubicBezTo>
                  <a:cubicBezTo>
                    <a:pt x="32064" y="36620"/>
                    <a:pt x="31984" y="36670"/>
                    <a:pt x="31914" y="36700"/>
                  </a:cubicBezTo>
                  <a:lnTo>
                    <a:pt x="31894" y="36710"/>
                  </a:lnTo>
                  <a:lnTo>
                    <a:pt x="31844" y="36750"/>
                  </a:lnTo>
                  <a:cubicBezTo>
                    <a:pt x="31784" y="36780"/>
                    <a:pt x="31724" y="36810"/>
                    <a:pt x="31674" y="36830"/>
                  </a:cubicBezTo>
                  <a:lnTo>
                    <a:pt x="31664" y="36840"/>
                  </a:lnTo>
                  <a:lnTo>
                    <a:pt x="31654" y="36840"/>
                  </a:lnTo>
                  <a:lnTo>
                    <a:pt x="31644" y="36850"/>
                  </a:lnTo>
                  <a:cubicBezTo>
                    <a:pt x="31604" y="36870"/>
                    <a:pt x="31575" y="36880"/>
                    <a:pt x="31535" y="36900"/>
                  </a:cubicBezTo>
                  <a:cubicBezTo>
                    <a:pt x="31484" y="36930"/>
                    <a:pt x="31444" y="36950"/>
                    <a:pt x="31404" y="36980"/>
                  </a:cubicBezTo>
                  <a:lnTo>
                    <a:pt x="31384" y="36980"/>
                  </a:lnTo>
                  <a:lnTo>
                    <a:pt x="31375" y="36990"/>
                  </a:lnTo>
                  <a:lnTo>
                    <a:pt x="31364" y="37000"/>
                  </a:lnTo>
                  <a:lnTo>
                    <a:pt x="31244" y="37060"/>
                  </a:lnTo>
                  <a:cubicBezTo>
                    <a:pt x="31215" y="37080"/>
                    <a:pt x="31195" y="37090"/>
                    <a:pt x="31164" y="37100"/>
                  </a:cubicBezTo>
                  <a:cubicBezTo>
                    <a:pt x="31085" y="37140"/>
                    <a:pt x="31005" y="37170"/>
                    <a:pt x="30945" y="37230"/>
                  </a:cubicBezTo>
                  <a:cubicBezTo>
                    <a:pt x="30935" y="37240"/>
                    <a:pt x="30935" y="37240"/>
                    <a:pt x="30935" y="37250"/>
                  </a:cubicBezTo>
                  <a:lnTo>
                    <a:pt x="30935" y="37240"/>
                  </a:lnTo>
                  <a:lnTo>
                    <a:pt x="30925" y="37240"/>
                  </a:lnTo>
                  <a:cubicBezTo>
                    <a:pt x="30875" y="37210"/>
                    <a:pt x="30805" y="37180"/>
                    <a:pt x="30725" y="37150"/>
                  </a:cubicBezTo>
                  <a:cubicBezTo>
                    <a:pt x="30665" y="37120"/>
                    <a:pt x="30595" y="37100"/>
                    <a:pt x="30535" y="37080"/>
                  </a:cubicBezTo>
                  <a:cubicBezTo>
                    <a:pt x="30515" y="37070"/>
                    <a:pt x="30495" y="37070"/>
                    <a:pt x="30475" y="37060"/>
                  </a:cubicBezTo>
                  <a:cubicBezTo>
                    <a:pt x="30495" y="37050"/>
                    <a:pt x="30515" y="37040"/>
                    <a:pt x="30545" y="37020"/>
                  </a:cubicBezTo>
                  <a:cubicBezTo>
                    <a:pt x="30605" y="36980"/>
                    <a:pt x="30665" y="36940"/>
                    <a:pt x="30735" y="36900"/>
                  </a:cubicBezTo>
                  <a:cubicBezTo>
                    <a:pt x="30765" y="36880"/>
                    <a:pt x="30805" y="36860"/>
                    <a:pt x="30845" y="36840"/>
                  </a:cubicBezTo>
                  <a:lnTo>
                    <a:pt x="30855" y="36830"/>
                  </a:lnTo>
                  <a:lnTo>
                    <a:pt x="30875" y="36820"/>
                  </a:lnTo>
                  <a:lnTo>
                    <a:pt x="30885" y="36810"/>
                  </a:lnTo>
                  <a:cubicBezTo>
                    <a:pt x="30905" y="36810"/>
                    <a:pt x="30915" y="36800"/>
                    <a:pt x="30925" y="36790"/>
                  </a:cubicBezTo>
                  <a:cubicBezTo>
                    <a:pt x="30955" y="36780"/>
                    <a:pt x="30985" y="36760"/>
                    <a:pt x="31015" y="36740"/>
                  </a:cubicBezTo>
                  <a:lnTo>
                    <a:pt x="31025" y="36730"/>
                  </a:lnTo>
                  <a:cubicBezTo>
                    <a:pt x="31055" y="36720"/>
                    <a:pt x="31085" y="36700"/>
                    <a:pt x="31115" y="36680"/>
                  </a:cubicBezTo>
                  <a:cubicBezTo>
                    <a:pt x="31184" y="36640"/>
                    <a:pt x="31264" y="36600"/>
                    <a:pt x="31335" y="36551"/>
                  </a:cubicBezTo>
                  <a:cubicBezTo>
                    <a:pt x="31395" y="36520"/>
                    <a:pt x="31444" y="36480"/>
                    <a:pt x="31504" y="36451"/>
                  </a:cubicBezTo>
                  <a:cubicBezTo>
                    <a:pt x="31575" y="36411"/>
                    <a:pt x="31634" y="36380"/>
                    <a:pt x="31704" y="36340"/>
                  </a:cubicBezTo>
                  <a:lnTo>
                    <a:pt x="31714" y="36340"/>
                  </a:lnTo>
                  <a:lnTo>
                    <a:pt x="31714" y="36331"/>
                  </a:lnTo>
                  <a:cubicBezTo>
                    <a:pt x="31784" y="36300"/>
                    <a:pt x="31844" y="36260"/>
                    <a:pt x="31904" y="36231"/>
                  </a:cubicBezTo>
                  <a:cubicBezTo>
                    <a:pt x="31974" y="36191"/>
                    <a:pt x="32034" y="36151"/>
                    <a:pt x="32094" y="36121"/>
                  </a:cubicBezTo>
                  <a:lnTo>
                    <a:pt x="32104" y="36111"/>
                  </a:lnTo>
                  <a:lnTo>
                    <a:pt x="32124" y="36101"/>
                  </a:lnTo>
                  <a:cubicBezTo>
                    <a:pt x="32184" y="36061"/>
                    <a:pt x="32244" y="36031"/>
                    <a:pt x="32304" y="35991"/>
                  </a:cubicBezTo>
                  <a:lnTo>
                    <a:pt x="32514" y="35871"/>
                  </a:lnTo>
                  <a:lnTo>
                    <a:pt x="32543" y="35841"/>
                  </a:lnTo>
                  <a:lnTo>
                    <a:pt x="32554" y="35841"/>
                  </a:lnTo>
                  <a:lnTo>
                    <a:pt x="32703" y="35751"/>
                  </a:lnTo>
                  <a:lnTo>
                    <a:pt x="32763" y="35721"/>
                  </a:lnTo>
                  <a:cubicBezTo>
                    <a:pt x="32803" y="35691"/>
                    <a:pt x="32853" y="35661"/>
                    <a:pt x="32893" y="35641"/>
                  </a:cubicBezTo>
                  <a:cubicBezTo>
                    <a:pt x="32963" y="35601"/>
                    <a:pt x="33033" y="35561"/>
                    <a:pt x="33093" y="35511"/>
                  </a:cubicBezTo>
                  <a:cubicBezTo>
                    <a:pt x="33223" y="35432"/>
                    <a:pt x="33353" y="35341"/>
                    <a:pt x="33493" y="35252"/>
                  </a:cubicBezTo>
                  <a:cubicBezTo>
                    <a:pt x="33613" y="35172"/>
                    <a:pt x="33742" y="35092"/>
                    <a:pt x="33882" y="35012"/>
                  </a:cubicBezTo>
                  <a:lnTo>
                    <a:pt x="33942" y="34981"/>
                  </a:lnTo>
                  <a:lnTo>
                    <a:pt x="33953" y="34972"/>
                  </a:lnTo>
                  <a:cubicBezTo>
                    <a:pt x="34042" y="34922"/>
                    <a:pt x="34162" y="34852"/>
                    <a:pt x="34282" y="34792"/>
                  </a:cubicBezTo>
                  <a:lnTo>
                    <a:pt x="34382" y="34732"/>
                  </a:lnTo>
                  <a:lnTo>
                    <a:pt x="34392" y="34732"/>
                  </a:lnTo>
                  <a:cubicBezTo>
                    <a:pt x="34492" y="34682"/>
                    <a:pt x="34602" y="34622"/>
                    <a:pt x="34712" y="34572"/>
                  </a:cubicBezTo>
                  <a:cubicBezTo>
                    <a:pt x="34781" y="34532"/>
                    <a:pt x="34841" y="34502"/>
                    <a:pt x="34901" y="34462"/>
                  </a:cubicBezTo>
                  <a:lnTo>
                    <a:pt x="34972" y="34422"/>
                  </a:lnTo>
                  <a:cubicBezTo>
                    <a:pt x="35021" y="34392"/>
                    <a:pt x="35061" y="34372"/>
                    <a:pt x="35112" y="34342"/>
                  </a:cubicBezTo>
                  <a:cubicBezTo>
                    <a:pt x="35181" y="34302"/>
                    <a:pt x="35261" y="34262"/>
                    <a:pt x="35351" y="34213"/>
                  </a:cubicBezTo>
                  <a:cubicBezTo>
                    <a:pt x="35411" y="34182"/>
                    <a:pt x="35461" y="34153"/>
                    <a:pt x="35521" y="34122"/>
                  </a:cubicBezTo>
                  <a:cubicBezTo>
                    <a:pt x="35601" y="34082"/>
                    <a:pt x="35671" y="34042"/>
                    <a:pt x="35751" y="34002"/>
                  </a:cubicBezTo>
                  <a:lnTo>
                    <a:pt x="35771" y="33982"/>
                  </a:lnTo>
                  <a:lnTo>
                    <a:pt x="35841" y="33953"/>
                  </a:lnTo>
                  <a:lnTo>
                    <a:pt x="35940" y="33893"/>
                  </a:lnTo>
                  <a:cubicBezTo>
                    <a:pt x="36060" y="33822"/>
                    <a:pt x="36200" y="33753"/>
                    <a:pt x="36360" y="33673"/>
                  </a:cubicBezTo>
                  <a:cubicBezTo>
                    <a:pt x="36460" y="33613"/>
                    <a:pt x="36570" y="33553"/>
                    <a:pt x="36650" y="33503"/>
                  </a:cubicBezTo>
                  <a:cubicBezTo>
                    <a:pt x="36690" y="33483"/>
                    <a:pt x="36730" y="33463"/>
                    <a:pt x="36760" y="33443"/>
                  </a:cubicBezTo>
                  <a:cubicBezTo>
                    <a:pt x="36860" y="33383"/>
                    <a:pt x="36970" y="33323"/>
                    <a:pt x="37080" y="33263"/>
                  </a:cubicBezTo>
                  <a:cubicBezTo>
                    <a:pt x="37179" y="33213"/>
                    <a:pt x="37290" y="33163"/>
                    <a:pt x="37419" y="33093"/>
                  </a:cubicBezTo>
                  <a:close/>
                  <a:moveTo>
                    <a:pt x="37629" y="33762"/>
                  </a:moveTo>
                  <a:cubicBezTo>
                    <a:pt x="37689" y="33793"/>
                    <a:pt x="37749" y="33833"/>
                    <a:pt x="37809" y="33862"/>
                  </a:cubicBezTo>
                  <a:cubicBezTo>
                    <a:pt x="37859" y="33893"/>
                    <a:pt x="37919" y="33922"/>
                    <a:pt x="37969" y="33953"/>
                  </a:cubicBezTo>
                  <a:lnTo>
                    <a:pt x="38019" y="33973"/>
                  </a:lnTo>
                  <a:lnTo>
                    <a:pt x="38059" y="33993"/>
                  </a:lnTo>
                  <a:cubicBezTo>
                    <a:pt x="38109" y="34022"/>
                    <a:pt x="38159" y="34053"/>
                    <a:pt x="38219" y="34073"/>
                  </a:cubicBezTo>
                  <a:lnTo>
                    <a:pt x="38319" y="34122"/>
                  </a:lnTo>
                  <a:cubicBezTo>
                    <a:pt x="38289" y="34122"/>
                    <a:pt x="38229" y="34153"/>
                    <a:pt x="38149" y="34193"/>
                  </a:cubicBezTo>
                  <a:cubicBezTo>
                    <a:pt x="38109" y="34213"/>
                    <a:pt x="38059" y="34242"/>
                    <a:pt x="38019" y="34262"/>
                  </a:cubicBezTo>
                  <a:cubicBezTo>
                    <a:pt x="37999" y="34282"/>
                    <a:pt x="37969" y="34292"/>
                    <a:pt x="37949" y="34302"/>
                  </a:cubicBezTo>
                  <a:cubicBezTo>
                    <a:pt x="37819" y="34372"/>
                    <a:pt x="37679" y="34442"/>
                    <a:pt x="37530" y="34522"/>
                  </a:cubicBezTo>
                  <a:lnTo>
                    <a:pt x="37399" y="34582"/>
                  </a:lnTo>
                  <a:cubicBezTo>
                    <a:pt x="37299" y="34642"/>
                    <a:pt x="37199" y="34692"/>
                    <a:pt x="37090" y="34742"/>
                  </a:cubicBezTo>
                  <a:cubicBezTo>
                    <a:pt x="37030" y="34772"/>
                    <a:pt x="36960" y="34812"/>
                    <a:pt x="36890" y="34842"/>
                  </a:cubicBezTo>
                  <a:cubicBezTo>
                    <a:pt x="36840" y="34872"/>
                    <a:pt x="36790" y="34892"/>
                    <a:pt x="36740" y="34912"/>
                  </a:cubicBezTo>
                  <a:lnTo>
                    <a:pt x="36730" y="34922"/>
                  </a:lnTo>
                  <a:lnTo>
                    <a:pt x="36720" y="34922"/>
                  </a:lnTo>
                  <a:lnTo>
                    <a:pt x="36670" y="34942"/>
                  </a:lnTo>
                  <a:cubicBezTo>
                    <a:pt x="36510" y="35012"/>
                    <a:pt x="36371" y="35081"/>
                    <a:pt x="36251" y="35141"/>
                  </a:cubicBezTo>
                  <a:cubicBezTo>
                    <a:pt x="36151" y="35181"/>
                    <a:pt x="36051" y="35241"/>
                    <a:pt x="35960" y="35292"/>
                  </a:cubicBezTo>
                  <a:lnTo>
                    <a:pt x="35951" y="35292"/>
                  </a:lnTo>
                  <a:lnTo>
                    <a:pt x="35940" y="35301"/>
                  </a:lnTo>
                  <a:lnTo>
                    <a:pt x="35931" y="35301"/>
                  </a:lnTo>
                  <a:lnTo>
                    <a:pt x="35841" y="35352"/>
                  </a:lnTo>
                  <a:cubicBezTo>
                    <a:pt x="35781" y="35381"/>
                    <a:pt x="35711" y="35421"/>
                    <a:pt x="35641" y="35461"/>
                  </a:cubicBezTo>
                  <a:cubicBezTo>
                    <a:pt x="35591" y="35491"/>
                    <a:pt x="35531" y="35531"/>
                    <a:pt x="35451" y="35571"/>
                  </a:cubicBezTo>
                  <a:lnTo>
                    <a:pt x="35441" y="35581"/>
                  </a:lnTo>
                  <a:lnTo>
                    <a:pt x="35371" y="35621"/>
                  </a:lnTo>
                  <a:cubicBezTo>
                    <a:pt x="35331" y="35651"/>
                    <a:pt x="35291" y="35671"/>
                    <a:pt x="35251" y="35701"/>
                  </a:cubicBezTo>
                  <a:cubicBezTo>
                    <a:pt x="35181" y="35741"/>
                    <a:pt x="35112" y="35781"/>
                    <a:pt x="35032" y="35831"/>
                  </a:cubicBezTo>
                  <a:lnTo>
                    <a:pt x="35001" y="35851"/>
                  </a:lnTo>
                  <a:lnTo>
                    <a:pt x="34992" y="35861"/>
                  </a:lnTo>
                  <a:lnTo>
                    <a:pt x="34972" y="35871"/>
                  </a:lnTo>
                  <a:lnTo>
                    <a:pt x="34952" y="35891"/>
                  </a:lnTo>
                  <a:cubicBezTo>
                    <a:pt x="34921" y="35911"/>
                    <a:pt x="34881" y="35931"/>
                    <a:pt x="34852" y="35951"/>
                  </a:cubicBezTo>
                  <a:cubicBezTo>
                    <a:pt x="34781" y="35991"/>
                    <a:pt x="34722" y="36031"/>
                    <a:pt x="34642" y="36081"/>
                  </a:cubicBezTo>
                  <a:cubicBezTo>
                    <a:pt x="34512" y="36151"/>
                    <a:pt x="34372" y="36231"/>
                    <a:pt x="34242" y="36300"/>
                  </a:cubicBezTo>
                  <a:cubicBezTo>
                    <a:pt x="34102" y="36380"/>
                    <a:pt x="33953" y="36460"/>
                    <a:pt x="33813" y="36531"/>
                  </a:cubicBezTo>
                  <a:lnTo>
                    <a:pt x="33742" y="36571"/>
                  </a:lnTo>
                  <a:lnTo>
                    <a:pt x="33733" y="36580"/>
                  </a:lnTo>
                  <a:lnTo>
                    <a:pt x="33613" y="36640"/>
                  </a:lnTo>
                  <a:cubicBezTo>
                    <a:pt x="33553" y="36670"/>
                    <a:pt x="33493" y="36700"/>
                    <a:pt x="33443" y="36740"/>
                  </a:cubicBezTo>
                  <a:lnTo>
                    <a:pt x="33433" y="36740"/>
                  </a:lnTo>
                  <a:lnTo>
                    <a:pt x="33413" y="36750"/>
                  </a:lnTo>
                  <a:lnTo>
                    <a:pt x="33393" y="36760"/>
                  </a:lnTo>
                  <a:cubicBezTo>
                    <a:pt x="33343" y="36800"/>
                    <a:pt x="33273" y="36840"/>
                    <a:pt x="33213" y="36870"/>
                  </a:cubicBezTo>
                  <a:cubicBezTo>
                    <a:pt x="33173" y="36890"/>
                    <a:pt x="33143" y="36910"/>
                    <a:pt x="33113" y="36920"/>
                  </a:cubicBezTo>
                  <a:lnTo>
                    <a:pt x="33093" y="36930"/>
                  </a:lnTo>
                  <a:lnTo>
                    <a:pt x="33073" y="36940"/>
                  </a:lnTo>
                  <a:lnTo>
                    <a:pt x="33003" y="36980"/>
                  </a:lnTo>
                  <a:cubicBezTo>
                    <a:pt x="32843" y="37070"/>
                    <a:pt x="32714" y="37140"/>
                    <a:pt x="32603" y="37220"/>
                  </a:cubicBezTo>
                  <a:cubicBezTo>
                    <a:pt x="32563" y="37240"/>
                    <a:pt x="32523" y="37270"/>
                    <a:pt x="32474" y="37300"/>
                  </a:cubicBezTo>
                  <a:lnTo>
                    <a:pt x="32443" y="37320"/>
                  </a:lnTo>
                  <a:lnTo>
                    <a:pt x="32414" y="37340"/>
                  </a:lnTo>
                  <a:cubicBezTo>
                    <a:pt x="32354" y="37379"/>
                    <a:pt x="32284" y="37419"/>
                    <a:pt x="32214" y="37459"/>
                  </a:cubicBezTo>
                  <a:cubicBezTo>
                    <a:pt x="32174" y="37490"/>
                    <a:pt x="32134" y="37510"/>
                    <a:pt x="32094" y="37530"/>
                  </a:cubicBezTo>
                  <a:lnTo>
                    <a:pt x="32084" y="37530"/>
                  </a:lnTo>
                  <a:cubicBezTo>
                    <a:pt x="32064" y="37539"/>
                    <a:pt x="32034" y="37550"/>
                    <a:pt x="32014" y="37570"/>
                  </a:cubicBezTo>
                  <a:cubicBezTo>
                    <a:pt x="31984" y="37579"/>
                    <a:pt x="31944" y="37599"/>
                    <a:pt x="31904" y="37619"/>
                  </a:cubicBezTo>
                  <a:lnTo>
                    <a:pt x="31904" y="37630"/>
                  </a:lnTo>
                  <a:lnTo>
                    <a:pt x="31894" y="37630"/>
                  </a:lnTo>
                  <a:lnTo>
                    <a:pt x="31874" y="37639"/>
                  </a:lnTo>
                  <a:cubicBezTo>
                    <a:pt x="31854" y="37650"/>
                    <a:pt x="31844" y="37659"/>
                    <a:pt x="31824" y="37670"/>
                  </a:cubicBezTo>
                  <a:cubicBezTo>
                    <a:pt x="31794" y="37690"/>
                    <a:pt x="31764" y="37699"/>
                    <a:pt x="31724" y="37719"/>
                  </a:cubicBezTo>
                  <a:lnTo>
                    <a:pt x="31634" y="37750"/>
                  </a:lnTo>
                  <a:lnTo>
                    <a:pt x="31614" y="37759"/>
                  </a:lnTo>
                  <a:cubicBezTo>
                    <a:pt x="31604" y="37759"/>
                    <a:pt x="31594" y="37759"/>
                    <a:pt x="31584" y="37770"/>
                  </a:cubicBezTo>
                  <a:cubicBezTo>
                    <a:pt x="31555" y="37699"/>
                    <a:pt x="31515" y="37639"/>
                    <a:pt x="31464" y="37590"/>
                  </a:cubicBezTo>
                  <a:cubicBezTo>
                    <a:pt x="31415" y="37530"/>
                    <a:pt x="31355" y="37479"/>
                    <a:pt x="31275" y="37419"/>
                  </a:cubicBezTo>
                  <a:cubicBezTo>
                    <a:pt x="31244" y="37399"/>
                    <a:pt x="31204" y="37379"/>
                    <a:pt x="31164" y="37360"/>
                  </a:cubicBezTo>
                  <a:lnTo>
                    <a:pt x="31275" y="37310"/>
                  </a:lnTo>
                  <a:lnTo>
                    <a:pt x="31284" y="37300"/>
                  </a:lnTo>
                  <a:lnTo>
                    <a:pt x="31295" y="37300"/>
                  </a:lnTo>
                  <a:cubicBezTo>
                    <a:pt x="31335" y="37280"/>
                    <a:pt x="31375" y="37260"/>
                    <a:pt x="31404" y="37240"/>
                  </a:cubicBezTo>
                  <a:cubicBezTo>
                    <a:pt x="31455" y="37220"/>
                    <a:pt x="31495" y="37190"/>
                    <a:pt x="31544" y="37170"/>
                  </a:cubicBezTo>
                  <a:lnTo>
                    <a:pt x="31555" y="37160"/>
                  </a:lnTo>
                  <a:lnTo>
                    <a:pt x="31564" y="37160"/>
                  </a:lnTo>
                  <a:lnTo>
                    <a:pt x="31575" y="37150"/>
                  </a:lnTo>
                  <a:cubicBezTo>
                    <a:pt x="31624" y="37120"/>
                    <a:pt x="31674" y="37090"/>
                    <a:pt x="31724" y="37070"/>
                  </a:cubicBezTo>
                  <a:lnTo>
                    <a:pt x="31784" y="37040"/>
                  </a:lnTo>
                  <a:lnTo>
                    <a:pt x="31794" y="37030"/>
                  </a:lnTo>
                  <a:lnTo>
                    <a:pt x="31804" y="37030"/>
                  </a:lnTo>
                  <a:lnTo>
                    <a:pt x="31814" y="37020"/>
                  </a:lnTo>
                  <a:cubicBezTo>
                    <a:pt x="31844" y="37010"/>
                    <a:pt x="31864" y="36990"/>
                    <a:pt x="31894" y="36980"/>
                  </a:cubicBezTo>
                  <a:cubicBezTo>
                    <a:pt x="31944" y="36950"/>
                    <a:pt x="32004" y="36920"/>
                    <a:pt x="32054" y="36880"/>
                  </a:cubicBezTo>
                  <a:cubicBezTo>
                    <a:pt x="32154" y="36830"/>
                    <a:pt x="32254" y="36780"/>
                    <a:pt x="32343" y="36730"/>
                  </a:cubicBezTo>
                  <a:lnTo>
                    <a:pt x="32403" y="36700"/>
                  </a:lnTo>
                  <a:cubicBezTo>
                    <a:pt x="32543" y="36631"/>
                    <a:pt x="32674" y="36560"/>
                    <a:pt x="32783" y="36491"/>
                  </a:cubicBezTo>
                  <a:lnTo>
                    <a:pt x="32794" y="36480"/>
                  </a:lnTo>
                  <a:lnTo>
                    <a:pt x="32803" y="36480"/>
                  </a:lnTo>
                  <a:lnTo>
                    <a:pt x="32813" y="36471"/>
                  </a:lnTo>
                  <a:lnTo>
                    <a:pt x="32823" y="36471"/>
                  </a:lnTo>
                  <a:lnTo>
                    <a:pt x="32843" y="36460"/>
                  </a:lnTo>
                  <a:cubicBezTo>
                    <a:pt x="32923" y="36411"/>
                    <a:pt x="33003" y="36360"/>
                    <a:pt x="33093" y="36311"/>
                  </a:cubicBezTo>
                  <a:cubicBezTo>
                    <a:pt x="33153" y="36280"/>
                    <a:pt x="33223" y="36240"/>
                    <a:pt x="33293" y="36211"/>
                  </a:cubicBezTo>
                  <a:lnTo>
                    <a:pt x="33303" y="36200"/>
                  </a:lnTo>
                  <a:cubicBezTo>
                    <a:pt x="33343" y="36180"/>
                    <a:pt x="33393" y="36161"/>
                    <a:pt x="33433" y="36131"/>
                  </a:cubicBezTo>
                  <a:cubicBezTo>
                    <a:pt x="33513" y="36091"/>
                    <a:pt x="33582" y="36051"/>
                    <a:pt x="33653" y="36011"/>
                  </a:cubicBezTo>
                  <a:lnTo>
                    <a:pt x="33702" y="35991"/>
                  </a:lnTo>
                  <a:lnTo>
                    <a:pt x="33793" y="35941"/>
                  </a:lnTo>
                  <a:lnTo>
                    <a:pt x="33973" y="35841"/>
                  </a:lnTo>
                  <a:lnTo>
                    <a:pt x="33993" y="35831"/>
                  </a:lnTo>
                  <a:lnTo>
                    <a:pt x="34002" y="35831"/>
                  </a:lnTo>
                  <a:lnTo>
                    <a:pt x="34022" y="35811"/>
                  </a:lnTo>
                  <a:cubicBezTo>
                    <a:pt x="34192" y="35731"/>
                    <a:pt x="34342" y="35641"/>
                    <a:pt x="34502" y="35561"/>
                  </a:cubicBezTo>
                  <a:lnTo>
                    <a:pt x="34562" y="35521"/>
                  </a:lnTo>
                  <a:lnTo>
                    <a:pt x="34622" y="35491"/>
                  </a:lnTo>
                  <a:lnTo>
                    <a:pt x="34642" y="35481"/>
                  </a:lnTo>
                  <a:cubicBezTo>
                    <a:pt x="34712" y="35441"/>
                    <a:pt x="34772" y="35412"/>
                    <a:pt x="34841" y="35372"/>
                  </a:cubicBezTo>
                  <a:cubicBezTo>
                    <a:pt x="34972" y="35301"/>
                    <a:pt x="35092" y="35221"/>
                    <a:pt x="35201" y="35152"/>
                  </a:cubicBezTo>
                  <a:cubicBezTo>
                    <a:pt x="35321" y="35081"/>
                    <a:pt x="35421" y="35012"/>
                    <a:pt x="35511" y="34952"/>
                  </a:cubicBezTo>
                  <a:lnTo>
                    <a:pt x="35521" y="34942"/>
                  </a:lnTo>
                  <a:cubicBezTo>
                    <a:pt x="35581" y="34902"/>
                    <a:pt x="35631" y="34872"/>
                    <a:pt x="35681" y="34842"/>
                  </a:cubicBezTo>
                  <a:cubicBezTo>
                    <a:pt x="35721" y="34812"/>
                    <a:pt x="35761" y="34792"/>
                    <a:pt x="35801" y="34772"/>
                  </a:cubicBezTo>
                  <a:lnTo>
                    <a:pt x="35811" y="34772"/>
                  </a:lnTo>
                  <a:lnTo>
                    <a:pt x="35821" y="34762"/>
                  </a:lnTo>
                  <a:lnTo>
                    <a:pt x="35841" y="34752"/>
                  </a:lnTo>
                  <a:cubicBezTo>
                    <a:pt x="35960" y="34682"/>
                    <a:pt x="36080" y="34622"/>
                    <a:pt x="36191" y="34552"/>
                  </a:cubicBezTo>
                  <a:lnTo>
                    <a:pt x="36260" y="34512"/>
                  </a:lnTo>
                  <a:cubicBezTo>
                    <a:pt x="36360" y="34452"/>
                    <a:pt x="36440" y="34402"/>
                    <a:pt x="36530" y="34362"/>
                  </a:cubicBezTo>
                  <a:lnTo>
                    <a:pt x="36800" y="34213"/>
                  </a:lnTo>
                  <a:lnTo>
                    <a:pt x="36820" y="34213"/>
                  </a:lnTo>
                  <a:lnTo>
                    <a:pt x="36820" y="34202"/>
                  </a:lnTo>
                  <a:lnTo>
                    <a:pt x="36830" y="34202"/>
                  </a:lnTo>
                  <a:cubicBezTo>
                    <a:pt x="36920" y="34153"/>
                    <a:pt x="37020" y="34102"/>
                    <a:pt x="37110" y="34053"/>
                  </a:cubicBezTo>
                  <a:cubicBezTo>
                    <a:pt x="37199" y="34002"/>
                    <a:pt x="37299" y="33953"/>
                    <a:pt x="37390" y="33902"/>
                  </a:cubicBezTo>
                  <a:lnTo>
                    <a:pt x="37439" y="33862"/>
                  </a:lnTo>
                  <a:lnTo>
                    <a:pt x="37530" y="33813"/>
                  </a:lnTo>
                  <a:lnTo>
                    <a:pt x="37559" y="33802"/>
                  </a:lnTo>
                  <a:lnTo>
                    <a:pt x="37579" y="33793"/>
                  </a:lnTo>
                  <a:lnTo>
                    <a:pt x="37590" y="33782"/>
                  </a:lnTo>
                  <a:lnTo>
                    <a:pt x="37629" y="33762"/>
                  </a:lnTo>
                  <a:close/>
                  <a:moveTo>
                    <a:pt x="38378" y="34232"/>
                  </a:moveTo>
                  <a:lnTo>
                    <a:pt x="38378" y="34232"/>
                  </a:lnTo>
                  <a:cubicBezTo>
                    <a:pt x="38369" y="34262"/>
                    <a:pt x="38358" y="34302"/>
                    <a:pt x="38349" y="34352"/>
                  </a:cubicBezTo>
                  <a:cubicBezTo>
                    <a:pt x="38349" y="34412"/>
                    <a:pt x="38339" y="34492"/>
                    <a:pt x="38329" y="34582"/>
                  </a:cubicBezTo>
                  <a:cubicBezTo>
                    <a:pt x="38269" y="34602"/>
                    <a:pt x="38199" y="34632"/>
                    <a:pt x="38139" y="34662"/>
                  </a:cubicBezTo>
                  <a:lnTo>
                    <a:pt x="38129" y="34672"/>
                  </a:lnTo>
                  <a:cubicBezTo>
                    <a:pt x="38089" y="34692"/>
                    <a:pt x="38039" y="34712"/>
                    <a:pt x="37999" y="34732"/>
                  </a:cubicBezTo>
                  <a:cubicBezTo>
                    <a:pt x="37959" y="34752"/>
                    <a:pt x="37919" y="34772"/>
                    <a:pt x="37879" y="34802"/>
                  </a:cubicBezTo>
                  <a:lnTo>
                    <a:pt x="37849" y="34812"/>
                  </a:lnTo>
                  <a:cubicBezTo>
                    <a:pt x="37829" y="34832"/>
                    <a:pt x="37809" y="34842"/>
                    <a:pt x="37779" y="34852"/>
                  </a:cubicBezTo>
                  <a:lnTo>
                    <a:pt x="37769" y="34862"/>
                  </a:lnTo>
                  <a:lnTo>
                    <a:pt x="37739" y="34872"/>
                  </a:lnTo>
                  <a:lnTo>
                    <a:pt x="37719" y="34892"/>
                  </a:lnTo>
                  <a:lnTo>
                    <a:pt x="37699" y="34902"/>
                  </a:lnTo>
                  <a:cubicBezTo>
                    <a:pt x="37659" y="34922"/>
                    <a:pt x="37619" y="34942"/>
                    <a:pt x="37570" y="34972"/>
                  </a:cubicBezTo>
                  <a:cubicBezTo>
                    <a:pt x="37490" y="35012"/>
                    <a:pt x="37399" y="35072"/>
                    <a:pt x="37290" y="35132"/>
                  </a:cubicBezTo>
                  <a:cubicBezTo>
                    <a:pt x="37199" y="35181"/>
                    <a:pt x="37110" y="35241"/>
                    <a:pt x="37030" y="35301"/>
                  </a:cubicBezTo>
                  <a:cubicBezTo>
                    <a:pt x="36960" y="35352"/>
                    <a:pt x="36860" y="35412"/>
                    <a:pt x="36760" y="35471"/>
                  </a:cubicBezTo>
                  <a:cubicBezTo>
                    <a:pt x="36700" y="35511"/>
                    <a:pt x="36630" y="35551"/>
                    <a:pt x="36570" y="35591"/>
                  </a:cubicBezTo>
                  <a:lnTo>
                    <a:pt x="36500" y="35631"/>
                  </a:lnTo>
                  <a:lnTo>
                    <a:pt x="36200" y="35811"/>
                  </a:lnTo>
                  <a:cubicBezTo>
                    <a:pt x="36111" y="35861"/>
                    <a:pt x="36020" y="35911"/>
                    <a:pt x="35931" y="35971"/>
                  </a:cubicBezTo>
                  <a:lnTo>
                    <a:pt x="35871" y="36001"/>
                  </a:lnTo>
                  <a:lnTo>
                    <a:pt x="35841" y="36021"/>
                  </a:lnTo>
                  <a:lnTo>
                    <a:pt x="35811" y="36031"/>
                  </a:lnTo>
                  <a:lnTo>
                    <a:pt x="35781" y="36051"/>
                  </a:lnTo>
                  <a:cubicBezTo>
                    <a:pt x="35731" y="36081"/>
                    <a:pt x="35691" y="36101"/>
                    <a:pt x="35641" y="36131"/>
                  </a:cubicBezTo>
                  <a:cubicBezTo>
                    <a:pt x="35561" y="36171"/>
                    <a:pt x="35491" y="36220"/>
                    <a:pt x="35421" y="36260"/>
                  </a:cubicBezTo>
                  <a:lnTo>
                    <a:pt x="35361" y="36291"/>
                  </a:lnTo>
                  <a:cubicBezTo>
                    <a:pt x="35281" y="36340"/>
                    <a:pt x="35192" y="36400"/>
                    <a:pt x="35092" y="36451"/>
                  </a:cubicBezTo>
                  <a:cubicBezTo>
                    <a:pt x="35001" y="36500"/>
                    <a:pt x="34901" y="36551"/>
                    <a:pt x="34801" y="36600"/>
                  </a:cubicBezTo>
                  <a:cubicBezTo>
                    <a:pt x="34712" y="36650"/>
                    <a:pt x="34612" y="36700"/>
                    <a:pt x="34512" y="36750"/>
                  </a:cubicBezTo>
                  <a:cubicBezTo>
                    <a:pt x="34332" y="36850"/>
                    <a:pt x="34142" y="36950"/>
                    <a:pt x="33973" y="37030"/>
                  </a:cubicBezTo>
                  <a:lnTo>
                    <a:pt x="33962" y="37040"/>
                  </a:lnTo>
                  <a:lnTo>
                    <a:pt x="33953" y="37040"/>
                  </a:lnTo>
                  <a:lnTo>
                    <a:pt x="33922" y="37060"/>
                  </a:lnTo>
                  <a:lnTo>
                    <a:pt x="33813" y="37110"/>
                  </a:lnTo>
                  <a:lnTo>
                    <a:pt x="33802" y="37110"/>
                  </a:lnTo>
                  <a:lnTo>
                    <a:pt x="33773" y="37130"/>
                  </a:lnTo>
                  <a:cubicBezTo>
                    <a:pt x="33722" y="37150"/>
                    <a:pt x="33682" y="37180"/>
                    <a:pt x="33633" y="37200"/>
                  </a:cubicBezTo>
                  <a:cubicBezTo>
                    <a:pt x="33553" y="37240"/>
                    <a:pt x="33483" y="37280"/>
                    <a:pt x="33393" y="37320"/>
                  </a:cubicBezTo>
                  <a:lnTo>
                    <a:pt x="33383" y="37330"/>
                  </a:lnTo>
                  <a:lnTo>
                    <a:pt x="33343" y="37350"/>
                  </a:lnTo>
                  <a:cubicBezTo>
                    <a:pt x="33273" y="37390"/>
                    <a:pt x="33193" y="37430"/>
                    <a:pt x="33113" y="37470"/>
                  </a:cubicBezTo>
                  <a:lnTo>
                    <a:pt x="33063" y="37490"/>
                  </a:lnTo>
                  <a:cubicBezTo>
                    <a:pt x="33003" y="37530"/>
                    <a:pt x="32933" y="37559"/>
                    <a:pt x="32873" y="37590"/>
                  </a:cubicBezTo>
                  <a:lnTo>
                    <a:pt x="32863" y="37599"/>
                  </a:lnTo>
                  <a:lnTo>
                    <a:pt x="32843" y="37610"/>
                  </a:lnTo>
                  <a:lnTo>
                    <a:pt x="32783" y="37639"/>
                  </a:lnTo>
                  <a:lnTo>
                    <a:pt x="32694" y="37690"/>
                  </a:lnTo>
                  <a:cubicBezTo>
                    <a:pt x="32643" y="37710"/>
                    <a:pt x="32574" y="37750"/>
                    <a:pt x="32503" y="37790"/>
                  </a:cubicBezTo>
                  <a:cubicBezTo>
                    <a:pt x="32443" y="37819"/>
                    <a:pt x="32383" y="37859"/>
                    <a:pt x="32334" y="37889"/>
                  </a:cubicBezTo>
                  <a:lnTo>
                    <a:pt x="32264" y="37939"/>
                  </a:lnTo>
                  <a:cubicBezTo>
                    <a:pt x="32204" y="37969"/>
                    <a:pt x="32134" y="38009"/>
                    <a:pt x="32084" y="38039"/>
                  </a:cubicBezTo>
                  <a:lnTo>
                    <a:pt x="32074" y="38039"/>
                  </a:lnTo>
                  <a:lnTo>
                    <a:pt x="32074" y="38049"/>
                  </a:lnTo>
                  <a:cubicBezTo>
                    <a:pt x="32044" y="38059"/>
                    <a:pt x="32014" y="38079"/>
                    <a:pt x="31984" y="38089"/>
                  </a:cubicBezTo>
                  <a:cubicBezTo>
                    <a:pt x="31904" y="38139"/>
                    <a:pt x="31824" y="38179"/>
                    <a:pt x="31724" y="38229"/>
                  </a:cubicBezTo>
                  <a:cubicBezTo>
                    <a:pt x="31704" y="38249"/>
                    <a:pt x="31684" y="38259"/>
                    <a:pt x="31654" y="38269"/>
                  </a:cubicBezTo>
                  <a:cubicBezTo>
                    <a:pt x="31664" y="38219"/>
                    <a:pt x="31654" y="38169"/>
                    <a:pt x="31654" y="38099"/>
                  </a:cubicBezTo>
                  <a:cubicBezTo>
                    <a:pt x="31644" y="38039"/>
                    <a:pt x="31634" y="37979"/>
                    <a:pt x="31624" y="37929"/>
                  </a:cubicBezTo>
                  <a:lnTo>
                    <a:pt x="31634" y="37929"/>
                  </a:lnTo>
                  <a:cubicBezTo>
                    <a:pt x="31644" y="37919"/>
                    <a:pt x="31654" y="37919"/>
                    <a:pt x="31674" y="37909"/>
                  </a:cubicBezTo>
                  <a:cubicBezTo>
                    <a:pt x="31714" y="37899"/>
                    <a:pt x="31744" y="37879"/>
                    <a:pt x="31774" y="37869"/>
                  </a:cubicBezTo>
                  <a:lnTo>
                    <a:pt x="31794" y="37859"/>
                  </a:lnTo>
                  <a:cubicBezTo>
                    <a:pt x="31844" y="37839"/>
                    <a:pt x="31904" y="37810"/>
                    <a:pt x="31954" y="37779"/>
                  </a:cubicBezTo>
                  <a:lnTo>
                    <a:pt x="32014" y="37750"/>
                  </a:lnTo>
                  <a:lnTo>
                    <a:pt x="32024" y="37750"/>
                  </a:lnTo>
                  <a:cubicBezTo>
                    <a:pt x="32064" y="37719"/>
                    <a:pt x="32104" y="37699"/>
                    <a:pt x="32144" y="37679"/>
                  </a:cubicBezTo>
                  <a:cubicBezTo>
                    <a:pt x="32214" y="37650"/>
                    <a:pt x="32284" y="37610"/>
                    <a:pt x="32354" y="37570"/>
                  </a:cubicBezTo>
                  <a:cubicBezTo>
                    <a:pt x="32423" y="37519"/>
                    <a:pt x="32503" y="37470"/>
                    <a:pt x="32563" y="37430"/>
                  </a:cubicBezTo>
                  <a:lnTo>
                    <a:pt x="32574" y="37419"/>
                  </a:lnTo>
                  <a:cubicBezTo>
                    <a:pt x="32623" y="37390"/>
                    <a:pt x="32674" y="37360"/>
                    <a:pt x="32734" y="37320"/>
                  </a:cubicBezTo>
                  <a:cubicBezTo>
                    <a:pt x="32843" y="37250"/>
                    <a:pt x="32983" y="37170"/>
                    <a:pt x="33133" y="37090"/>
                  </a:cubicBezTo>
                  <a:lnTo>
                    <a:pt x="33173" y="37060"/>
                  </a:lnTo>
                  <a:cubicBezTo>
                    <a:pt x="33233" y="37030"/>
                    <a:pt x="33283" y="37000"/>
                    <a:pt x="33343" y="36970"/>
                  </a:cubicBezTo>
                  <a:cubicBezTo>
                    <a:pt x="33383" y="36950"/>
                    <a:pt x="33433" y="36920"/>
                    <a:pt x="33483" y="36890"/>
                  </a:cubicBezTo>
                  <a:lnTo>
                    <a:pt x="33533" y="36860"/>
                  </a:lnTo>
                  <a:cubicBezTo>
                    <a:pt x="33602" y="36810"/>
                    <a:pt x="33673" y="36780"/>
                    <a:pt x="33742" y="36740"/>
                  </a:cubicBezTo>
                  <a:lnTo>
                    <a:pt x="33882" y="36670"/>
                  </a:lnTo>
                  <a:lnTo>
                    <a:pt x="33962" y="36620"/>
                  </a:lnTo>
                  <a:cubicBezTo>
                    <a:pt x="34102" y="36551"/>
                    <a:pt x="34242" y="36480"/>
                    <a:pt x="34372" y="36400"/>
                  </a:cubicBezTo>
                  <a:cubicBezTo>
                    <a:pt x="34522" y="36320"/>
                    <a:pt x="34652" y="36251"/>
                    <a:pt x="34772" y="36171"/>
                  </a:cubicBezTo>
                  <a:cubicBezTo>
                    <a:pt x="34901" y="36101"/>
                    <a:pt x="35032" y="36011"/>
                    <a:pt x="35132" y="35941"/>
                  </a:cubicBezTo>
                  <a:lnTo>
                    <a:pt x="35181" y="35921"/>
                  </a:lnTo>
                  <a:cubicBezTo>
                    <a:pt x="35271" y="35861"/>
                    <a:pt x="35371" y="35801"/>
                    <a:pt x="35451" y="35751"/>
                  </a:cubicBezTo>
                  <a:lnTo>
                    <a:pt x="35461" y="35741"/>
                  </a:lnTo>
                  <a:lnTo>
                    <a:pt x="35471" y="35731"/>
                  </a:lnTo>
                  <a:lnTo>
                    <a:pt x="35561" y="35681"/>
                  </a:lnTo>
                  <a:cubicBezTo>
                    <a:pt x="35621" y="35641"/>
                    <a:pt x="35691" y="35601"/>
                    <a:pt x="35761" y="35561"/>
                  </a:cubicBezTo>
                  <a:lnTo>
                    <a:pt x="35821" y="35531"/>
                  </a:lnTo>
                  <a:lnTo>
                    <a:pt x="35851" y="35511"/>
                  </a:lnTo>
                  <a:lnTo>
                    <a:pt x="35881" y="35491"/>
                  </a:lnTo>
                  <a:lnTo>
                    <a:pt x="35960" y="35451"/>
                  </a:lnTo>
                  <a:lnTo>
                    <a:pt x="36031" y="35412"/>
                  </a:lnTo>
                  <a:cubicBezTo>
                    <a:pt x="36080" y="35381"/>
                    <a:pt x="36120" y="35361"/>
                    <a:pt x="36160" y="35332"/>
                  </a:cubicBezTo>
                  <a:cubicBezTo>
                    <a:pt x="36240" y="35292"/>
                    <a:pt x="36300" y="35261"/>
                    <a:pt x="36371" y="35232"/>
                  </a:cubicBezTo>
                  <a:cubicBezTo>
                    <a:pt x="36500" y="35172"/>
                    <a:pt x="36640" y="35101"/>
                    <a:pt x="36800" y="35021"/>
                  </a:cubicBezTo>
                  <a:cubicBezTo>
                    <a:pt x="36880" y="34992"/>
                    <a:pt x="36950" y="34961"/>
                    <a:pt x="37020" y="34922"/>
                  </a:cubicBezTo>
                  <a:cubicBezTo>
                    <a:pt x="37070" y="34902"/>
                    <a:pt x="37120" y="34872"/>
                    <a:pt x="37159" y="34852"/>
                  </a:cubicBezTo>
                  <a:lnTo>
                    <a:pt x="37219" y="34822"/>
                  </a:lnTo>
                  <a:cubicBezTo>
                    <a:pt x="37299" y="34782"/>
                    <a:pt x="37370" y="34752"/>
                    <a:pt x="37439" y="34712"/>
                  </a:cubicBezTo>
                  <a:lnTo>
                    <a:pt x="37470" y="34702"/>
                  </a:lnTo>
                  <a:lnTo>
                    <a:pt x="37499" y="34682"/>
                  </a:lnTo>
                  <a:lnTo>
                    <a:pt x="37510" y="34682"/>
                  </a:lnTo>
                  <a:cubicBezTo>
                    <a:pt x="37699" y="34582"/>
                    <a:pt x="37889" y="34492"/>
                    <a:pt x="38069" y="34392"/>
                  </a:cubicBezTo>
                  <a:lnTo>
                    <a:pt x="38099" y="34372"/>
                  </a:lnTo>
                  <a:cubicBezTo>
                    <a:pt x="38149" y="34342"/>
                    <a:pt x="38189" y="34312"/>
                    <a:pt x="38239" y="34292"/>
                  </a:cubicBezTo>
                  <a:cubicBezTo>
                    <a:pt x="38279" y="34272"/>
                    <a:pt x="38319" y="34262"/>
                    <a:pt x="38358" y="34242"/>
                  </a:cubicBezTo>
                  <a:lnTo>
                    <a:pt x="38378" y="34232"/>
                  </a:lnTo>
                  <a:close/>
                  <a:moveTo>
                    <a:pt x="36750" y="31724"/>
                  </a:moveTo>
                  <a:cubicBezTo>
                    <a:pt x="36790" y="31755"/>
                    <a:pt x="36830" y="31775"/>
                    <a:pt x="36870" y="31795"/>
                  </a:cubicBezTo>
                  <a:lnTo>
                    <a:pt x="36920" y="31824"/>
                  </a:lnTo>
                  <a:lnTo>
                    <a:pt x="36930" y="31824"/>
                  </a:lnTo>
                  <a:cubicBezTo>
                    <a:pt x="36980" y="31854"/>
                    <a:pt x="37030" y="31874"/>
                    <a:pt x="37080" y="31904"/>
                  </a:cubicBezTo>
                  <a:cubicBezTo>
                    <a:pt x="37140" y="31944"/>
                    <a:pt x="37210" y="31974"/>
                    <a:pt x="37270" y="32014"/>
                  </a:cubicBezTo>
                  <a:cubicBezTo>
                    <a:pt x="37330" y="32054"/>
                    <a:pt x="37410" y="32094"/>
                    <a:pt x="37490" y="32144"/>
                  </a:cubicBezTo>
                  <a:lnTo>
                    <a:pt x="37519" y="32154"/>
                  </a:lnTo>
                  <a:lnTo>
                    <a:pt x="37530" y="32164"/>
                  </a:lnTo>
                  <a:cubicBezTo>
                    <a:pt x="37579" y="32184"/>
                    <a:pt x="37629" y="32214"/>
                    <a:pt x="37679" y="32244"/>
                  </a:cubicBezTo>
                  <a:cubicBezTo>
                    <a:pt x="37739" y="32284"/>
                    <a:pt x="37799" y="32324"/>
                    <a:pt x="37869" y="32364"/>
                  </a:cubicBezTo>
                  <a:lnTo>
                    <a:pt x="37889" y="32384"/>
                  </a:lnTo>
                  <a:cubicBezTo>
                    <a:pt x="37949" y="32424"/>
                    <a:pt x="38019" y="32464"/>
                    <a:pt x="38079" y="32494"/>
                  </a:cubicBezTo>
                  <a:lnTo>
                    <a:pt x="38089" y="32504"/>
                  </a:lnTo>
                  <a:lnTo>
                    <a:pt x="38099" y="32504"/>
                  </a:lnTo>
                  <a:lnTo>
                    <a:pt x="38109" y="32514"/>
                  </a:lnTo>
                  <a:cubicBezTo>
                    <a:pt x="38159" y="32543"/>
                    <a:pt x="38229" y="32583"/>
                    <a:pt x="38289" y="32623"/>
                  </a:cubicBezTo>
                  <a:cubicBezTo>
                    <a:pt x="38398" y="32694"/>
                    <a:pt x="38498" y="32754"/>
                    <a:pt x="38589" y="32803"/>
                  </a:cubicBezTo>
                  <a:lnTo>
                    <a:pt x="38618" y="32823"/>
                  </a:lnTo>
                  <a:lnTo>
                    <a:pt x="38629" y="32823"/>
                  </a:lnTo>
                  <a:cubicBezTo>
                    <a:pt x="38718" y="32874"/>
                    <a:pt x="38818" y="32934"/>
                    <a:pt x="38918" y="32994"/>
                  </a:cubicBezTo>
                  <a:cubicBezTo>
                    <a:pt x="38948" y="33003"/>
                    <a:pt x="38978" y="33023"/>
                    <a:pt x="39008" y="33043"/>
                  </a:cubicBezTo>
                  <a:lnTo>
                    <a:pt x="39028" y="33053"/>
                  </a:lnTo>
                  <a:cubicBezTo>
                    <a:pt x="39178" y="33143"/>
                    <a:pt x="39338" y="33243"/>
                    <a:pt x="39478" y="33353"/>
                  </a:cubicBezTo>
                  <a:cubicBezTo>
                    <a:pt x="39518" y="33383"/>
                    <a:pt x="39548" y="33413"/>
                    <a:pt x="39568" y="33433"/>
                  </a:cubicBezTo>
                  <a:cubicBezTo>
                    <a:pt x="39577" y="33443"/>
                    <a:pt x="39577" y="33443"/>
                    <a:pt x="39577" y="33453"/>
                  </a:cubicBezTo>
                  <a:cubicBezTo>
                    <a:pt x="39588" y="33463"/>
                    <a:pt x="39588" y="33483"/>
                    <a:pt x="39588" y="33503"/>
                  </a:cubicBezTo>
                  <a:cubicBezTo>
                    <a:pt x="39597" y="33563"/>
                    <a:pt x="39597" y="33643"/>
                    <a:pt x="39608" y="33713"/>
                  </a:cubicBezTo>
                  <a:lnTo>
                    <a:pt x="39608" y="33782"/>
                  </a:lnTo>
                  <a:cubicBezTo>
                    <a:pt x="39608" y="33853"/>
                    <a:pt x="39617" y="33922"/>
                    <a:pt x="39617" y="33982"/>
                  </a:cubicBezTo>
                  <a:cubicBezTo>
                    <a:pt x="39617" y="34033"/>
                    <a:pt x="39608" y="34093"/>
                    <a:pt x="39608" y="34153"/>
                  </a:cubicBezTo>
                  <a:lnTo>
                    <a:pt x="39608" y="34222"/>
                  </a:lnTo>
                  <a:cubicBezTo>
                    <a:pt x="39608" y="34312"/>
                    <a:pt x="39597" y="34402"/>
                    <a:pt x="39597" y="34492"/>
                  </a:cubicBezTo>
                  <a:lnTo>
                    <a:pt x="39597" y="34812"/>
                  </a:lnTo>
                  <a:lnTo>
                    <a:pt x="39597" y="34972"/>
                  </a:lnTo>
                  <a:lnTo>
                    <a:pt x="39588" y="35021"/>
                  </a:lnTo>
                  <a:cubicBezTo>
                    <a:pt x="39588" y="35081"/>
                    <a:pt x="39588" y="35141"/>
                    <a:pt x="39597" y="35192"/>
                  </a:cubicBezTo>
                  <a:cubicBezTo>
                    <a:pt x="39597" y="35232"/>
                    <a:pt x="39608" y="35281"/>
                    <a:pt x="39628" y="35321"/>
                  </a:cubicBezTo>
                  <a:cubicBezTo>
                    <a:pt x="39648" y="35372"/>
                    <a:pt x="39697" y="35401"/>
                    <a:pt x="39748" y="35421"/>
                  </a:cubicBezTo>
                  <a:cubicBezTo>
                    <a:pt x="39808" y="35461"/>
                    <a:pt x="39868" y="35501"/>
                    <a:pt x="39937" y="35541"/>
                  </a:cubicBezTo>
                  <a:cubicBezTo>
                    <a:pt x="40008" y="35591"/>
                    <a:pt x="40077" y="35641"/>
                    <a:pt x="40147" y="35681"/>
                  </a:cubicBezTo>
                  <a:cubicBezTo>
                    <a:pt x="40277" y="35761"/>
                    <a:pt x="40407" y="35821"/>
                    <a:pt x="40527" y="35891"/>
                  </a:cubicBezTo>
                  <a:lnTo>
                    <a:pt x="40537" y="35891"/>
                  </a:lnTo>
                  <a:lnTo>
                    <a:pt x="40577" y="35911"/>
                  </a:lnTo>
                  <a:cubicBezTo>
                    <a:pt x="40637" y="35941"/>
                    <a:pt x="40687" y="35961"/>
                    <a:pt x="40737" y="35991"/>
                  </a:cubicBezTo>
                  <a:cubicBezTo>
                    <a:pt x="40836" y="36041"/>
                    <a:pt x="40927" y="36091"/>
                    <a:pt x="41016" y="36131"/>
                  </a:cubicBezTo>
                  <a:cubicBezTo>
                    <a:pt x="41087" y="36171"/>
                    <a:pt x="41167" y="36211"/>
                    <a:pt x="41247" y="36240"/>
                  </a:cubicBezTo>
                  <a:cubicBezTo>
                    <a:pt x="41266" y="36251"/>
                    <a:pt x="41276" y="36260"/>
                    <a:pt x="41286" y="36260"/>
                  </a:cubicBezTo>
                  <a:lnTo>
                    <a:pt x="41296" y="36260"/>
                  </a:lnTo>
                  <a:lnTo>
                    <a:pt x="41306" y="36271"/>
                  </a:lnTo>
                  <a:cubicBezTo>
                    <a:pt x="41346" y="36291"/>
                    <a:pt x="41396" y="36311"/>
                    <a:pt x="41446" y="36331"/>
                  </a:cubicBezTo>
                  <a:cubicBezTo>
                    <a:pt x="41536" y="36380"/>
                    <a:pt x="41616" y="36440"/>
                    <a:pt x="41686" y="36491"/>
                  </a:cubicBezTo>
                  <a:cubicBezTo>
                    <a:pt x="41776" y="36551"/>
                    <a:pt x="41856" y="36611"/>
                    <a:pt x="41956" y="36660"/>
                  </a:cubicBezTo>
                  <a:lnTo>
                    <a:pt x="42046" y="36720"/>
                  </a:lnTo>
                  <a:lnTo>
                    <a:pt x="42055" y="36720"/>
                  </a:lnTo>
                  <a:lnTo>
                    <a:pt x="42075" y="36730"/>
                  </a:lnTo>
                  <a:lnTo>
                    <a:pt x="42086" y="36740"/>
                  </a:lnTo>
                  <a:cubicBezTo>
                    <a:pt x="42126" y="36770"/>
                    <a:pt x="42166" y="36790"/>
                    <a:pt x="42206" y="36810"/>
                  </a:cubicBezTo>
                  <a:cubicBezTo>
                    <a:pt x="42246" y="36840"/>
                    <a:pt x="42286" y="36860"/>
                    <a:pt x="42335" y="36880"/>
                  </a:cubicBezTo>
                  <a:lnTo>
                    <a:pt x="42346" y="36890"/>
                  </a:lnTo>
                  <a:cubicBezTo>
                    <a:pt x="42375" y="36900"/>
                    <a:pt x="42395" y="36910"/>
                    <a:pt x="42406" y="36920"/>
                  </a:cubicBezTo>
                  <a:cubicBezTo>
                    <a:pt x="42426" y="36970"/>
                    <a:pt x="42435" y="37020"/>
                    <a:pt x="42446" y="37070"/>
                  </a:cubicBezTo>
                  <a:cubicBezTo>
                    <a:pt x="42475" y="37350"/>
                    <a:pt x="42495" y="37639"/>
                    <a:pt x="42495" y="37949"/>
                  </a:cubicBezTo>
                  <a:lnTo>
                    <a:pt x="42495" y="38319"/>
                  </a:lnTo>
                  <a:lnTo>
                    <a:pt x="42495" y="38329"/>
                  </a:lnTo>
                  <a:lnTo>
                    <a:pt x="42495" y="38339"/>
                  </a:lnTo>
                  <a:lnTo>
                    <a:pt x="42495" y="38399"/>
                  </a:lnTo>
                  <a:lnTo>
                    <a:pt x="42495" y="38409"/>
                  </a:lnTo>
                  <a:lnTo>
                    <a:pt x="42495" y="38419"/>
                  </a:lnTo>
                  <a:lnTo>
                    <a:pt x="42495" y="38598"/>
                  </a:lnTo>
                  <a:lnTo>
                    <a:pt x="42495" y="38649"/>
                  </a:lnTo>
                  <a:lnTo>
                    <a:pt x="42485" y="38649"/>
                  </a:lnTo>
                  <a:lnTo>
                    <a:pt x="42475" y="38638"/>
                  </a:lnTo>
                  <a:cubicBezTo>
                    <a:pt x="42455" y="38638"/>
                    <a:pt x="42435" y="38638"/>
                    <a:pt x="42415" y="38629"/>
                  </a:cubicBezTo>
                  <a:lnTo>
                    <a:pt x="42295" y="38598"/>
                  </a:lnTo>
                  <a:lnTo>
                    <a:pt x="42286" y="38598"/>
                  </a:lnTo>
                  <a:lnTo>
                    <a:pt x="42255" y="38589"/>
                  </a:lnTo>
                  <a:cubicBezTo>
                    <a:pt x="42206" y="38579"/>
                    <a:pt x="42155" y="38559"/>
                    <a:pt x="42106" y="38549"/>
                  </a:cubicBezTo>
                  <a:cubicBezTo>
                    <a:pt x="42086" y="38529"/>
                    <a:pt x="42055" y="38519"/>
                    <a:pt x="42026" y="38499"/>
                  </a:cubicBezTo>
                  <a:lnTo>
                    <a:pt x="42015" y="38499"/>
                  </a:lnTo>
                  <a:cubicBezTo>
                    <a:pt x="42006" y="38489"/>
                    <a:pt x="41986" y="38479"/>
                    <a:pt x="41976" y="38469"/>
                  </a:cubicBezTo>
                  <a:cubicBezTo>
                    <a:pt x="41926" y="38449"/>
                    <a:pt x="41876" y="38419"/>
                    <a:pt x="41836" y="38379"/>
                  </a:cubicBezTo>
                  <a:cubicBezTo>
                    <a:pt x="41806" y="38359"/>
                    <a:pt x="41776" y="38339"/>
                    <a:pt x="41756" y="38319"/>
                  </a:cubicBezTo>
                  <a:cubicBezTo>
                    <a:pt x="41746" y="38309"/>
                    <a:pt x="41736" y="38299"/>
                    <a:pt x="41716" y="38289"/>
                  </a:cubicBezTo>
                  <a:cubicBezTo>
                    <a:pt x="41716" y="38279"/>
                    <a:pt x="41716" y="38279"/>
                    <a:pt x="41706" y="38269"/>
                  </a:cubicBezTo>
                  <a:cubicBezTo>
                    <a:pt x="41696" y="38259"/>
                    <a:pt x="41676" y="38249"/>
                    <a:pt x="41656" y="38249"/>
                  </a:cubicBezTo>
                  <a:lnTo>
                    <a:pt x="41636" y="38229"/>
                  </a:lnTo>
                  <a:cubicBezTo>
                    <a:pt x="41656" y="38179"/>
                    <a:pt x="41676" y="38119"/>
                    <a:pt x="41686" y="38059"/>
                  </a:cubicBezTo>
                  <a:cubicBezTo>
                    <a:pt x="41686" y="38019"/>
                    <a:pt x="41696" y="37989"/>
                    <a:pt x="41696" y="37969"/>
                  </a:cubicBezTo>
                  <a:cubicBezTo>
                    <a:pt x="41696" y="37939"/>
                    <a:pt x="41686" y="37909"/>
                    <a:pt x="41686" y="37889"/>
                  </a:cubicBezTo>
                  <a:cubicBezTo>
                    <a:pt x="41666" y="37850"/>
                    <a:pt x="41656" y="37830"/>
                    <a:pt x="41626" y="37799"/>
                  </a:cubicBezTo>
                  <a:cubicBezTo>
                    <a:pt x="41606" y="37779"/>
                    <a:pt x="41596" y="37759"/>
                    <a:pt x="41576" y="37759"/>
                  </a:cubicBezTo>
                  <a:lnTo>
                    <a:pt x="41566" y="37739"/>
                  </a:lnTo>
                  <a:lnTo>
                    <a:pt x="41536" y="37719"/>
                  </a:lnTo>
                  <a:lnTo>
                    <a:pt x="41526" y="37710"/>
                  </a:lnTo>
                  <a:lnTo>
                    <a:pt x="41496" y="37690"/>
                  </a:lnTo>
                  <a:cubicBezTo>
                    <a:pt x="41436" y="37639"/>
                    <a:pt x="41376" y="37599"/>
                    <a:pt x="41326" y="37570"/>
                  </a:cubicBezTo>
                  <a:cubicBezTo>
                    <a:pt x="41296" y="37550"/>
                    <a:pt x="41276" y="37539"/>
                    <a:pt x="41247" y="37519"/>
                  </a:cubicBezTo>
                  <a:cubicBezTo>
                    <a:pt x="41227" y="37510"/>
                    <a:pt x="41196" y="37490"/>
                    <a:pt x="41176" y="37479"/>
                  </a:cubicBezTo>
                  <a:cubicBezTo>
                    <a:pt x="41116" y="37450"/>
                    <a:pt x="41067" y="37419"/>
                    <a:pt x="41016" y="37399"/>
                  </a:cubicBezTo>
                  <a:cubicBezTo>
                    <a:pt x="40976" y="37379"/>
                    <a:pt x="40936" y="37360"/>
                    <a:pt x="40876" y="37340"/>
                  </a:cubicBezTo>
                  <a:lnTo>
                    <a:pt x="40836" y="37320"/>
                  </a:lnTo>
                  <a:lnTo>
                    <a:pt x="40816" y="37320"/>
                  </a:lnTo>
                  <a:lnTo>
                    <a:pt x="40816" y="37310"/>
                  </a:lnTo>
                  <a:lnTo>
                    <a:pt x="40787" y="37300"/>
                  </a:lnTo>
                  <a:lnTo>
                    <a:pt x="40787" y="37290"/>
                  </a:lnTo>
                  <a:lnTo>
                    <a:pt x="40787" y="37210"/>
                  </a:lnTo>
                  <a:cubicBezTo>
                    <a:pt x="40796" y="37140"/>
                    <a:pt x="40796" y="37080"/>
                    <a:pt x="40796" y="37020"/>
                  </a:cubicBezTo>
                  <a:cubicBezTo>
                    <a:pt x="40787" y="36950"/>
                    <a:pt x="40787" y="36860"/>
                    <a:pt x="40717" y="36800"/>
                  </a:cubicBezTo>
                  <a:cubicBezTo>
                    <a:pt x="40667" y="36760"/>
                    <a:pt x="40607" y="36730"/>
                    <a:pt x="40547" y="36700"/>
                  </a:cubicBezTo>
                  <a:cubicBezTo>
                    <a:pt x="40537" y="36690"/>
                    <a:pt x="40517" y="36690"/>
                    <a:pt x="40497" y="36680"/>
                  </a:cubicBezTo>
                  <a:lnTo>
                    <a:pt x="40487" y="36670"/>
                  </a:lnTo>
                  <a:lnTo>
                    <a:pt x="40477" y="36670"/>
                  </a:lnTo>
                  <a:cubicBezTo>
                    <a:pt x="40457" y="36660"/>
                    <a:pt x="40427" y="36650"/>
                    <a:pt x="40407" y="36640"/>
                  </a:cubicBezTo>
                  <a:lnTo>
                    <a:pt x="40367" y="36620"/>
                  </a:lnTo>
                  <a:lnTo>
                    <a:pt x="40347" y="36611"/>
                  </a:lnTo>
                  <a:lnTo>
                    <a:pt x="40337" y="36600"/>
                  </a:lnTo>
                  <a:lnTo>
                    <a:pt x="40327" y="36600"/>
                  </a:lnTo>
                  <a:lnTo>
                    <a:pt x="40307" y="36591"/>
                  </a:lnTo>
                  <a:lnTo>
                    <a:pt x="40297" y="36580"/>
                  </a:lnTo>
                  <a:cubicBezTo>
                    <a:pt x="40277" y="36571"/>
                    <a:pt x="40257" y="36560"/>
                    <a:pt x="40227" y="36551"/>
                  </a:cubicBezTo>
                  <a:cubicBezTo>
                    <a:pt x="40167" y="36520"/>
                    <a:pt x="40107" y="36500"/>
                    <a:pt x="40047" y="36471"/>
                  </a:cubicBezTo>
                  <a:cubicBezTo>
                    <a:pt x="40028" y="36460"/>
                    <a:pt x="40008" y="36460"/>
                    <a:pt x="39997" y="36451"/>
                  </a:cubicBezTo>
                  <a:lnTo>
                    <a:pt x="39968" y="36420"/>
                  </a:lnTo>
                  <a:cubicBezTo>
                    <a:pt x="39968" y="36391"/>
                    <a:pt x="39977" y="36351"/>
                    <a:pt x="39977" y="36311"/>
                  </a:cubicBezTo>
                  <a:cubicBezTo>
                    <a:pt x="39988" y="36271"/>
                    <a:pt x="39988" y="36231"/>
                    <a:pt x="39997" y="36151"/>
                  </a:cubicBezTo>
                  <a:cubicBezTo>
                    <a:pt x="40008" y="36111"/>
                    <a:pt x="40008" y="36071"/>
                    <a:pt x="40008" y="36041"/>
                  </a:cubicBezTo>
                  <a:lnTo>
                    <a:pt x="40008" y="36031"/>
                  </a:lnTo>
                  <a:lnTo>
                    <a:pt x="40017" y="35991"/>
                  </a:lnTo>
                  <a:lnTo>
                    <a:pt x="40017" y="35931"/>
                  </a:lnTo>
                  <a:cubicBezTo>
                    <a:pt x="40017" y="35871"/>
                    <a:pt x="39997" y="35821"/>
                    <a:pt x="39957" y="35781"/>
                  </a:cubicBezTo>
                  <a:cubicBezTo>
                    <a:pt x="39917" y="35731"/>
                    <a:pt x="39857" y="35701"/>
                    <a:pt x="39788" y="35671"/>
                  </a:cubicBezTo>
                  <a:cubicBezTo>
                    <a:pt x="39737" y="35651"/>
                    <a:pt x="39668" y="35621"/>
                    <a:pt x="39608" y="35601"/>
                  </a:cubicBezTo>
                  <a:cubicBezTo>
                    <a:pt x="39528" y="35581"/>
                    <a:pt x="39448" y="35561"/>
                    <a:pt x="39378" y="35541"/>
                  </a:cubicBezTo>
                  <a:lnTo>
                    <a:pt x="39368" y="35541"/>
                  </a:lnTo>
                  <a:cubicBezTo>
                    <a:pt x="39328" y="35531"/>
                    <a:pt x="39278" y="35511"/>
                    <a:pt x="39238" y="35501"/>
                  </a:cubicBezTo>
                  <a:lnTo>
                    <a:pt x="39228" y="35501"/>
                  </a:lnTo>
                  <a:cubicBezTo>
                    <a:pt x="39198" y="35491"/>
                    <a:pt x="39158" y="35481"/>
                    <a:pt x="39118" y="35471"/>
                  </a:cubicBezTo>
                  <a:lnTo>
                    <a:pt x="39118" y="35441"/>
                  </a:lnTo>
                  <a:lnTo>
                    <a:pt x="39118" y="35432"/>
                  </a:lnTo>
                  <a:lnTo>
                    <a:pt x="39118" y="35421"/>
                  </a:lnTo>
                  <a:lnTo>
                    <a:pt x="39118" y="35412"/>
                  </a:lnTo>
                  <a:lnTo>
                    <a:pt x="39118" y="35381"/>
                  </a:lnTo>
                  <a:lnTo>
                    <a:pt x="39128" y="35352"/>
                  </a:lnTo>
                  <a:lnTo>
                    <a:pt x="39128" y="35241"/>
                  </a:lnTo>
                  <a:cubicBezTo>
                    <a:pt x="39138" y="35221"/>
                    <a:pt x="39138" y="35192"/>
                    <a:pt x="39148" y="35161"/>
                  </a:cubicBezTo>
                  <a:lnTo>
                    <a:pt x="39148" y="35152"/>
                  </a:lnTo>
                  <a:cubicBezTo>
                    <a:pt x="39158" y="35121"/>
                    <a:pt x="39158" y="35092"/>
                    <a:pt x="39158" y="35061"/>
                  </a:cubicBezTo>
                  <a:lnTo>
                    <a:pt x="39168" y="35052"/>
                  </a:lnTo>
                  <a:cubicBezTo>
                    <a:pt x="39168" y="35012"/>
                    <a:pt x="39178" y="34981"/>
                    <a:pt x="39178" y="34952"/>
                  </a:cubicBezTo>
                  <a:cubicBezTo>
                    <a:pt x="39178" y="34932"/>
                    <a:pt x="39168" y="34902"/>
                    <a:pt x="39168" y="34882"/>
                  </a:cubicBezTo>
                  <a:cubicBezTo>
                    <a:pt x="39158" y="34852"/>
                    <a:pt x="39148" y="34832"/>
                    <a:pt x="39118" y="34802"/>
                  </a:cubicBezTo>
                  <a:cubicBezTo>
                    <a:pt x="39098" y="34772"/>
                    <a:pt x="39058" y="34752"/>
                    <a:pt x="39038" y="34732"/>
                  </a:cubicBezTo>
                  <a:cubicBezTo>
                    <a:pt x="39008" y="34712"/>
                    <a:pt x="38978" y="34702"/>
                    <a:pt x="38938" y="34682"/>
                  </a:cubicBezTo>
                  <a:cubicBezTo>
                    <a:pt x="38878" y="34652"/>
                    <a:pt x="38829" y="34632"/>
                    <a:pt x="38778" y="34612"/>
                  </a:cubicBezTo>
                  <a:lnTo>
                    <a:pt x="38738" y="34592"/>
                  </a:lnTo>
                  <a:cubicBezTo>
                    <a:pt x="38689" y="34572"/>
                    <a:pt x="38638" y="34552"/>
                    <a:pt x="38598" y="34532"/>
                  </a:cubicBezTo>
                  <a:cubicBezTo>
                    <a:pt x="38589" y="34522"/>
                    <a:pt x="38569" y="34522"/>
                    <a:pt x="38558" y="34512"/>
                  </a:cubicBezTo>
                  <a:lnTo>
                    <a:pt x="38569" y="34502"/>
                  </a:lnTo>
                  <a:lnTo>
                    <a:pt x="38569" y="34492"/>
                  </a:lnTo>
                  <a:lnTo>
                    <a:pt x="38569" y="34482"/>
                  </a:lnTo>
                  <a:cubicBezTo>
                    <a:pt x="38569" y="34442"/>
                    <a:pt x="38578" y="34392"/>
                    <a:pt x="38589" y="34332"/>
                  </a:cubicBezTo>
                  <a:cubicBezTo>
                    <a:pt x="38609" y="34272"/>
                    <a:pt x="38618" y="34213"/>
                    <a:pt x="38629" y="34142"/>
                  </a:cubicBezTo>
                  <a:cubicBezTo>
                    <a:pt x="38638" y="34102"/>
                    <a:pt x="38609" y="34042"/>
                    <a:pt x="38569" y="34002"/>
                  </a:cubicBezTo>
                  <a:cubicBezTo>
                    <a:pt x="38549" y="33982"/>
                    <a:pt x="38518" y="33962"/>
                    <a:pt x="38498" y="33953"/>
                  </a:cubicBezTo>
                  <a:lnTo>
                    <a:pt x="38489" y="33942"/>
                  </a:lnTo>
                  <a:cubicBezTo>
                    <a:pt x="38438" y="33913"/>
                    <a:pt x="38378" y="33882"/>
                    <a:pt x="38329" y="33862"/>
                  </a:cubicBezTo>
                  <a:cubicBezTo>
                    <a:pt x="38279" y="33833"/>
                    <a:pt x="38229" y="33802"/>
                    <a:pt x="38199" y="33793"/>
                  </a:cubicBezTo>
                  <a:cubicBezTo>
                    <a:pt x="38179" y="33773"/>
                    <a:pt x="38159" y="33762"/>
                    <a:pt x="38139" y="33753"/>
                  </a:cubicBezTo>
                  <a:lnTo>
                    <a:pt x="38129" y="33753"/>
                  </a:lnTo>
                  <a:cubicBezTo>
                    <a:pt x="38099" y="33733"/>
                    <a:pt x="38069" y="33723"/>
                    <a:pt x="38049" y="33703"/>
                  </a:cubicBezTo>
                  <a:cubicBezTo>
                    <a:pt x="38009" y="33683"/>
                    <a:pt x="37979" y="33653"/>
                    <a:pt x="37939" y="33633"/>
                  </a:cubicBezTo>
                  <a:lnTo>
                    <a:pt x="37929" y="33623"/>
                  </a:lnTo>
                  <a:lnTo>
                    <a:pt x="37889" y="33603"/>
                  </a:lnTo>
                  <a:cubicBezTo>
                    <a:pt x="37849" y="33573"/>
                    <a:pt x="37809" y="33543"/>
                    <a:pt x="37759" y="33513"/>
                  </a:cubicBezTo>
                  <a:cubicBezTo>
                    <a:pt x="37749" y="33503"/>
                    <a:pt x="37739" y="33503"/>
                    <a:pt x="37729" y="33493"/>
                  </a:cubicBezTo>
                  <a:cubicBezTo>
                    <a:pt x="37699" y="33483"/>
                    <a:pt x="37669" y="33463"/>
                    <a:pt x="37629" y="33463"/>
                  </a:cubicBezTo>
                  <a:lnTo>
                    <a:pt x="37619" y="33463"/>
                  </a:lnTo>
                  <a:lnTo>
                    <a:pt x="37619" y="33453"/>
                  </a:lnTo>
                  <a:lnTo>
                    <a:pt x="37619" y="33413"/>
                  </a:lnTo>
                  <a:cubicBezTo>
                    <a:pt x="37619" y="33373"/>
                    <a:pt x="37629" y="33323"/>
                    <a:pt x="37629" y="33283"/>
                  </a:cubicBezTo>
                  <a:cubicBezTo>
                    <a:pt x="37629" y="33263"/>
                    <a:pt x="37639" y="33243"/>
                    <a:pt x="37639" y="33213"/>
                  </a:cubicBezTo>
                  <a:lnTo>
                    <a:pt x="37649" y="33203"/>
                  </a:lnTo>
                  <a:lnTo>
                    <a:pt x="37649" y="33183"/>
                  </a:lnTo>
                  <a:lnTo>
                    <a:pt x="37649" y="33173"/>
                  </a:lnTo>
                  <a:lnTo>
                    <a:pt x="37649" y="33153"/>
                  </a:lnTo>
                  <a:cubicBezTo>
                    <a:pt x="37659" y="33143"/>
                    <a:pt x="37659" y="33133"/>
                    <a:pt x="37659" y="33123"/>
                  </a:cubicBezTo>
                  <a:lnTo>
                    <a:pt x="37659" y="33113"/>
                  </a:lnTo>
                  <a:cubicBezTo>
                    <a:pt x="37659" y="33103"/>
                    <a:pt x="37659" y="33093"/>
                    <a:pt x="37669" y="33083"/>
                  </a:cubicBezTo>
                  <a:lnTo>
                    <a:pt x="37669" y="33063"/>
                  </a:lnTo>
                  <a:lnTo>
                    <a:pt x="37669" y="33053"/>
                  </a:lnTo>
                  <a:cubicBezTo>
                    <a:pt x="37679" y="33023"/>
                    <a:pt x="37679" y="32994"/>
                    <a:pt x="37669" y="32963"/>
                  </a:cubicBezTo>
                  <a:cubicBezTo>
                    <a:pt x="37659" y="32883"/>
                    <a:pt x="37579" y="32854"/>
                    <a:pt x="37519" y="32823"/>
                  </a:cubicBezTo>
                  <a:lnTo>
                    <a:pt x="37510" y="32814"/>
                  </a:lnTo>
                  <a:lnTo>
                    <a:pt x="37499" y="32814"/>
                  </a:lnTo>
                  <a:lnTo>
                    <a:pt x="37479" y="32803"/>
                  </a:lnTo>
                  <a:cubicBezTo>
                    <a:pt x="37450" y="32794"/>
                    <a:pt x="37419" y="32774"/>
                    <a:pt x="37390" y="32754"/>
                  </a:cubicBezTo>
                  <a:lnTo>
                    <a:pt x="37350" y="32723"/>
                  </a:lnTo>
                  <a:cubicBezTo>
                    <a:pt x="37279" y="32694"/>
                    <a:pt x="37210" y="32654"/>
                    <a:pt x="37150" y="32634"/>
                  </a:cubicBezTo>
                  <a:lnTo>
                    <a:pt x="37140" y="32634"/>
                  </a:lnTo>
                  <a:cubicBezTo>
                    <a:pt x="37120" y="32614"/>
                    <a:pt x="37090" y="32603"/>
                    <a:pt x="37060" y="32583"/>
                  </a:cubicBezTo>
                  <a:cubicBezTo>
                    <a:pt x="37010" y="32563"/>
                    <a:pt x="36950" y="32534"/>
                    <a:pt x="36890" y="32514"/>
                  </a:cubicBezTo>
                  <a:cubicBezTo>
                    <a:pt x="36890" y="32484"/>
                    <a:pt x="36900" y="32464"/>
                    <a:pt x="36900" y="32444"/>
                  </a:cubicBezTo>
                  <a:cubicBezTo>
                    <a:pt x="36910" y="32394"/>
                    <a:pt x="36920" y="32344"/>
                    <a:pt x="36930" y="32304"/>
                  </a:cubicBezTo>
                  <a:lnTo>
                    <a:pt x="36940" y="32284"/>
                  </a:lnTo>
                  <a:cubicBezTo>
                    <a:pt x="36940" y="32254"/>
                    <a:pt x="36950" y="32224"/>
                    <a:pt x="36950" y="32194"/>
                  </a:cubicBezTo>
                  <a:cubicBezTo>
                    <a:pt x="36950" y="32164"/>
                    <a:pt x="36940" y="32134"/>
                    <a:pt x="36910" y="32094"/>
                  </a:cubicBezTo>
                  <a:cubicBezTo>
                    <a:pt x="36880" y="32064"/>
                    <a:pt x="36840" y="32054"/>
                    <a:pt x="36810" y="32044"/>
                  </a:cubicBezTo>
                  <a:cubicBezTo>
                    <a:pt x="36770" y="32034"/>
                    <a:pt x="36740" y="32024"/>
                    <a:pt x="36700" y="32014"/>
                  </a:cubicBezTo>
                  <a:lnTo>
                    <a:pt x="36670" y="32004"/>
                  </a:lnTo>
                  <a:lnTo>
                    <a:pt x="36650" y="32004"/>
                  </a:lnTo>
                  <a:lnTo>
                    <a:pt x="36640" y="31994"/>
                  </a:lnTo>
                  <a:lnTo>
                    <a:pt x="36620" y="31994"/>
                  </a:lnTo>
                  <a:cubicBezTo>
                    <a:pt x="36590" y="31984"/>
                    <a:pt x="36570" y="31984"/>
                    <a:pt x="36540" y="31974"/>
                  </a:cubicBezTo>
                  <a:cubicBezTo>
                    <a:pt x="36530" y="31964"/>
                    <a:pt x="36520" y="31964"/>
                    <a:pt x="36510" y="31954"/>
                  </a:cubicBezTo>
                  <a:cubicBezTo>
                    <a:pt x="36500" y="31954"/>
                    <a:pt x="36490" y="31944"/>
                    <a:pt x="36470" y="31934"/>
                  </a:cubicBezTo>
                  <a:lnTo>
                    <a:pt x="36460" y="31924"/>
                  </a:lnTo>
                  <a:lnTo>
                    <a:pt x="36520" y="31884"/>
                  </a:lnTo>
                  <a:cubicBezTo>
                    <a:pt x="36560" y="31844"/>
                    <a:pt x="36610" y="31814"/>
                    <a:pt x="36660" y="31784"/>
                  </a:cubicBezTo>
                  <a:cubicBezTo>
                    <a:pt x="36690" y="31764"/>
                    <a:pt x="36710" y="31744"/>
                    <a:pt x="36740" y="31735"/>
                  </a:cubicBezTo>
                  <a:lnTo>
                    <a:pt x="36750" y="31724"/>
                  </a:lnTo>
                  <a:close/>
                  <a:moveTo>
                    <a:pt x="44044" y="36061"/>
                  </a:moveTo>
                  <a:lnTo>
                    <a:pt x="44044" y="36071"/>
                  </a:lnTo>
                  <a:lnTo>
                    <a:pt x="44044" y="36101"/>
                  </a:lnTo>
                  <a:cubicBezTo>
                    <a:pt x="44054" y="36151"/>
                    <a:pt x="44054" y="36211"/>
                    <a:pt x="44054" y="36260"/>
                  </a:cubicBezTo>
                  <a:lnTo>
                    <a:pt x="44064" y="36331"/>
                  </a:lnTo>
                  <a:lnTo>
                    <a:pt x="44064" y="36391"/>
                  </a:lnTo>
                  <a:lnTo>
                    <a:pt x="44064" y="36480"/>
                  </a:lnTo>
                  <a:lnTo>
                    <a:pt x="44064" y="36591"/>
                  </a:lnTo>
                  <a:lnTo>
                    <a:pt x="44064" y="36640"/>
                  </a:lnTo>
                  <a:lnTo>
                    <a:pt x="44074" y="36640"/>
                  </a:lnTo>
                  <a:lnTo>
                    <a:pt x="44074" y="36670"/>
                  </a:lnTo>
                  <a:lnTo>
                    <a:pt x="44074" y="36880"/>
                  </a:lnTo>
                  <a:cubicBezTo>
                    <a:pt x="44084" y="36970"/>
                    <a:pt x="44084" y="37030"/>
                    <a:pt x="44074" y="37110"/>
                  </a:cubicBezTo>
                  <a:cubicBezTo>
                    <a:pt x="44074" y="37170"/>
                    <a:pt x="44064" y="37230"/>
                    <a:pt x="44064" y="37280"/>
                  </a:cubicBezTo>
                  <a:lnTo>
                    <a:pt x="44064" y="37310"/>
                  </a:lnTo>
                  <a:lnTo>
                    <a:pt x="44054" y="37379"/>
                  </a:lnTo>
                  <a:lnTo>
                    <a:pt x="44054" y="37390"/>
                  </a:lnTo>
                  <a:lnTo>
                    <a:pt x="44054" y="37399"/>
                  </a:lnTo>
                  <a:lnTo>
                    <a:pt x="44044" y="37410"/>
                  </a:lnTo>
                  <a:lnTo>
                    <a:pt x="44044" y="37419"/>
                  </a:lnTo>
                  <a:lnTo>
                    <a:pt x="44044" y="37430"/>
                  </a:lnTo>
                  <a:cubicBezTo>
                    <a:pt x="44034" y="37519"/>
                    <a:pt x="44024" y="37619"/>
                    <a:pt x="44024" y="37710"/>
                  </a:cubicBezTo>
                  <a:cubicBezTo>
                    <a:pt x="44014" y="37759"/>
                    <a:pt x="44014" y="37819"/>
                    <a:pt x="44004" y="37859"/>
                  </a:cubicBezTo>
                  <a:cubicBezTo>
                    <a:pt x="44004" y="37879"/>
                    <a:pt x="44004" y="37899"/>
                    <a:pt x="43994" y="37909"/>
                  </a:cubicBezTo>
                  <a:lnTo>
                    <a:pt x="43994" y="37929"/>
                  </a:lnTo>
                  <a:lnTo>
                    <a:pt x="43994" y="37959"/>
                  </a:lnTo>
                  <a:cubicBezTo>
                    <a:pt x="43984" y="37979"/>
                    <a:pt x="43984" y="37999"/>
                    <a:pt x="43984" y="38029"/>
                  </a:cubicBezTo>
                  <a:lnTo>
                    <a:pt x="43984" y="38039"/>
                  </a:lnTo>
                  <a:lnTo>
                    <a:pt x="43984" y="38059"/>
                  </a:lnTo>
                  <a:cubicBezTo>
                    <a:pt x="43964" y="38079"/>
                    <a:pt x="43934" y="38089"/>
                    <a:pt x="43914" y="38109"/>
                  </a:cubicBezTo>
                  <a:cubicBezTo>
                    <a:pt x="43894" y="38129"/>
                    <a:pt x="43874" y="38139"/>
                    <a:pt x="43844" y="38149"/>
                  </a:cubicBezTo>
                  <a:lnTo>
                    <a:pt x="43824" y="38159"/>
                  </a:lnTo>
                  <a:cubicBezTo>
                    <a:pt x="43794" y="38169"/>
                    <a:pt x="43744" y="38189"/>
                    <a:pt x="43704" y="38209"/>
                  </a:cubicBezTo>
                  <a:cubicBezTo>
                    <a:pt x="43684" y="38219"/>
                    <a:pt x="43654" y="38229"/>
                    <a:pt x="43634" y="38249"/>
                  </a:cubicBezTo>
                  <a:lnTo>
                    <a:pt x="43574" y="38279"/>
                  </a:lnTo>
                  <a:cubicBezTo>
                    <a:pt x="43494" y="38319"/>
                    <a:pt x="43405" y="38359"/>
                    <a:pt x="43294" y="38429"/>
                  </a:cubicBezTo>
                  <a:cubicBezTo>
                    <a:pt x="43205" y="38479"/>
                    <a:pt x="43105" y="38539"/>
                    <a:pt x="42995" y="38609"/>
                  </a:cubicBezTo>
                  <a:cubicBezTo>
                    <a:pt x="42975" y="38618"/>
                    <a:pt x="42945" y="38629"/>
                    <a:pt x="42925" y="38649"/>
                  </a:cubicBezTo>
                  <a:lnTo>
                    <a:pt x="42835" y="38709"/>
                  </a:lnTo>
                  <a:cubicBezTo>
                    <a:pt x="42825" y="38638"/>
                    <a:pt x="42825" y="38569"/>
                    <a:pt x="42825" y="38519"/>
                  </a:cubicBezTo>
                  <a:lnTo>
                    <a:pt x="42825" y="38269"/>
                  </a:lnTo>
                  <a:cubicBezTo>
                    <a:pt x="42825" y="38199"/>
                    <a:pt x="42835" y="38129"/>
                    <a:pt x="42835" y="38059"/>
                  </a:cubicBezTo>
                  <a:cubicBezTo>
                    <a:pt x="42835" y="37889"/>
                    <a:pt x="42825" y="37739"/>
                    <a:pt x="42815" y="37599"/>
                  </a:cubicBezTo>
                  <a:cubicBezTo>
                    <a:pt x="42805" y="37450"/>
                    <a:pt x="42795" y="37300"/>
                    <a:pt x="42775" y="37140"/>
                  </a:cubicBezTo>
                  <a:cubicBezTo>
                    <a:pt x="42775" y="37060"/>
                    <a:pt x="42755" y="36970"/>
                    <a:pt x="42735" y="36880"/>
                  </a:cubicBezTo>
                  <a:cubicBezTo>
                    <a:pt x="42735" y="36850"/>
                    <a:pt x="42725" y="36830"/>
                    <a:pt x="42725" y="36820"/>
                  </a:cubicBezTo>
                  <a:lnTo>
                    <a:pt x="42755" y="36800"/>
                  </a:lnTo>
                  <a:lnTo>
                    <a:pt x="42775" y="36790"/>
                  </a:lnTo>
                  <a:lnTo>
                    <a:pt x="42815" y="36770"/>
                  </a:lnTo>
                  <a:cubicBezTo>
                    <a:pt x="42875" y="36730"/>
                    <a:pt x="42945" y="36690"/>
                    <a:pt x="43015" y="36660"/>
                  </a:cubicBezTo>
                  <a:lnTo>
                    <a:pt x="43035" y="36650"/>
                  </a:lnTo>
                  <a:cubicBezTo>
                    <a:pt x="43065" y="36631"/>
                    <a:pt x="43095" y="36611"/>
                    <a:pt x="43125" y="36600"/>
                  </a:cubicBezTo>
                  <a:cubicBezTo>
                    <a:pt x="43175" y="36571"/>
                    <a:pt x="43214" y="36551"/>
                    <a:pt x="43254" y="36520"/>
                  </a:cubicBezTo>
                  <a:cubicBezTo>
                    <a:pt x="43325" y="36491"/>
                    <a:pt x="43385" y="36451"/>
                    <a:pt x="43474" y="36391"/>
                  </a:cubicBezTo>
                  <a:cubicBezTo>
                    <a:pt x="43494" y="36380"/>
                    <a:pt x="43514" y="36360"/>
                    <a:pt x="43534" y="36351"/>
                  </a:cubicBezTo>
                  <a:lnTo>
                    <a:pt x="43545" y="36340"/>
                  </a:lnTo>
                  <a:lnTo>
                    <a:pt x="43554" y="36340"/>
                  </a:lnTo>
                  <a:lnTo>
                    <a:pt x="43554" y="36331"/>
                  </a:lnTo>
                  <a:cubicBezTo>
                    <a:pt x="43574" y="36320"/>
                    <a:pt x="43594" y="36300"/>
                    <a:pt x="43614" y="36291"/>
                  </a:cubicBezTo>
                  <a:cubicBezTo>
                    <a:pt x="43665" y="36260"/>
                    <a:pt x="43714" y="36231"/>
                    <a:pt x="43764" y="36211"/>
                  </a:cubicBezTo>
                  <a:lnTo>
                    <a:pt x="43784" y="36200"/>
                  </a:lnTo>
                  <a:cubicBezTo>
                    <a:pt x="43814" y="36191"/>
                    <a:pt x="43834" y="36171"/>
                    <a:pt x="43864" y="36161"/>
                  </a:cubicBezTo>
                  <a:lnTo>
                    <a:pt x="43874" y="36161"/>
                  </a:lnTo>
                  <a:lnTo>
                    <a:pt x="43884" y="36151"/>
                  </a:lnTo>
                  <a:lnTo>
                    <a:pt x="43894" y="36151"/>
                  </a:lnTo>
                  <a:lnTo>
                    <a:pt x="43954" y="36121"/>
                  </a:lnTo>
                  <a:cubicBezTo>
                    <a:pt x="43974" y="36111"/>
                    <a:pt x="44004" y="36091"/>
                    <a:pt x="44034" y="36071"/>
                  </a:cubicBezTo>
                  <a:lnTo>
                    <a:pt x="44044" y="36061"/>
                  </a:lnTo>
                  <a:close/>
                  <a:moveTo>
                    <a:pt x="28367" y="36211"/>
                  </a:moveTo>
                  <a:lnTo>
                    <a:pt x="28377" y="36220"/>
                  </a:lnTo>
                  <a:lnTo>
                    <a:pt x="28377" y="36231"/>
                  </a:lnTo>
                  <a:lnTo>
                    <a:pt x="28387" y="36231"/>
                  </a:lnTo>
                  <a:cubicBezTo>
                    <a:pt x="28437" y="36280"/>
                    <a:pt x="28487" y="36320"/>
                    <a:pt x="28537" y="36360"/>
                  </a:cubicBezTo>
                  <a:cubicBezTo>
                    <a:pt x="28607" y="36411"/>
                    <a:pt x="28667" y="36451"/>
                    <a:pt x="28737" y="36491"/>
                  </a:cubicBezTo>
                  <a:cubicBezTo>
                    <a:pt x="28757" y="36500"/>
                    <a:pt x="28777" y="36520"/>
                    <a:pt x="28806" y="36531"/>
                  </a:cubicBezTo>
                  <a:lnTo>
                    <a:pt x="28817" y="36540"/>
                  </a:lnTo>
                  <a:lnTo>
                    <a:pt x="28826" y="36540"/>
                  </a:lnTo>
                  <a:cubicBezTo>
                    <a:pt x="28857" y="36560"/>
                    <a:pt x="28897" y="36580"/>
                    <a:pt x="28937" y="36600"/>
                  </a:cubicBezTo>
                  <a:cubicBezTo>
                    <a:pt x="28986" y="36640"/>
                    <a:pt x="29037" y="36670"/>
                    <a:pt x="29086" y="36700"/>
                  </a:cubicBezTo>
                  <a:lnTo>
                    <a:pt x="29106" y="36710"/>
                  </a:lnTo>
                  <a:lnTo>
                    <a:pt x="29106" y="36720"/>
                  </a:lnTo>
                  <a:cubicBezTo>
                    <a:pt x="29176" y="36760"/>
                    <a:pt x="29246" y="36800"/>
                    <a:pt x="29306" y="36840"/>
                  </a:cubicBezTo>
                  <a:cubicBezTo>
                    <a:pt x="29356" y="36870"/>
                    <a:pt x="29396" y="36890"/>
                    <a:pt x="29436" y="36910"/>
                  </a:cubicBezTo>
                  <a:lnTo>
                    <a:pt x="29456" y="36920"/>
                  </a:lnTo>
                  <a:cubicBezTo>
                    <a:pt x="29476" y="36930"/>
                    <a:pt x="29496" y="36940"/>
                    <a:pt x="29506" y="36950"/>
                  </a:cubicBezTo>
                  <a:cubicBezTo>
                    <a:pt x="29566" y="36980"/>
                    <a:pt x="29626" y="37020"/>
                    <a:pt x="29676" y="37050"/>
                  </a:cubicBezTo>
                  <a:lnTo>
                    <a:pt x="29686" y="37050"/>
                  </a:lnTo>
                  <a:lnTo>
                    <a:pt x="29706" y="37060"/>
                  </a:lnTo>
                  <a:cubicBezTo>
                    <a:pt x="29736" y="37080"/>
                    <a:pt x="29786" y="37110"/>
                    <a:pt x="29826" y="37130"/>
                  </a:cubicBezTo>
                  <a:cubicBezTo>
                    <a:pt x="29866" y="37160"/>
                    <a:pt x="29916" y="37170"/>
                    <a:pt x="29956" y="37190"/>
                  </a:cubicBezTo>
                  <a:lnTo>
                    <a:pt x="29965" y="37190"/>
                  </a:lnTo>
                  <a:lnTo>
                    <a:pt x="29985" y="37200"/>
                  </a:lnTo>
                  <a:cubicBezTo>
                    <a:pt x="30025" y="37220"/>
                    <a:pt x="30056" y="37230"/>
                    <a:pt x="30096" y="37250"/>
                  </a:cubicBezTo>
                  <a:lnTo>
                    <a:pt x="30125" y="37260"/>
                  </a:lnTo>
                  <a:lnTo>
                    <a:pt x="30136" y="37270"/>
                  </a:lnTo>
                  <a:lnTo>
                    <a:pt x="30145" y="37280"/>
                  </a:lnTo>
                  <a:cubicBezTo>
                    <a:pt x="30185" y="37290"/>
                    <a:pt x="30216" y="37300"/>
                    <a:pt x="30245" y="37320"/>
                  </a:cubicBezTo>
                  <a:cubicBezTo>
                    <a:pt x="30305" y="37350"/>
                    <a:pt x="30376" y="37370"/>
                    <a:pt x="30435" y="37399"/>
                  </a:cubicBezTo>
                  <a:lnTo>
                    <a:pt x="30445" y="37399"/>
                  </a:lnTo>
                  <a:lnTo>
                    <a:pt x="30455" y="37410"/>
                  </a:lnTo>
                  <a:lnTo>
                    <a:pt x="30465" y="37410"/>
                  </a:lnTo>
                  <a:lnTo>
                    <a:pt x="30535" y="37439"/>
                  </a:lnTo>
                  <a:cubicBezTo>
                    <a:pt x="30585" y="37459"/>
                    <a:pt x="30635" y="37490"/>
                    <a:pt x="30675" y="37510"/>
                  </a:cubicBezTo>
                  <a:cubicBezTo>
                    <a:pt x="30705" y="37519"/>
                    <a:pt x="30725" y="37539"/>
                    <a:pt x="30755" y="37559"/>
                  </a:cubicBezTo>
                  <a:lnTo>
                    <a:pt x="30765" y="37559"/>
                  </a:lnTo>
                  <a:lnTo>
                    <a:pt x="30775" y="37570"/>
                  </a:lnTo>
                  <a:lnTo>
                    <a:pt x="30785" y="37579"/>
                  </a:lnTo>
                  <a:lnTo>
                    <a:pt x="30795" y="37579"/>
                  </a:lnTo>
                  <a:cubicBezTo>
                    <a:pt x="30805" y="37590"/>
                    <a:pt x="30815" y="37590"/>
                    <a:pt x="30825" y="37599"/>
                  </a:cubicBezTo>
                  <a:cubicBezTo>
                    <a:pt x="30855" y="37610"/>
                    <a:pt x="30875" y="37630"/>
                    <a:pt x="30905" y="37650"/>
                  </a:cubicBezTo>
                  <a:lnTo>
                    <a:pt x="30915" y="37650"/>
                  </a:lnTo>
                  <a:cubicBezTo>
                    <a:pt x="30975" y="37679"/>
                    <a:pt x="31035" y="37710"/>
                    <a:pt x="31085" y="37750"/>
                  </a:cubicBezTo>
                  <a:cubicBezTo>
                    <a:pt x="31104" y="37770"/>
                    <a:pt x="31135" y="37790"/>
                    <a:pt x="31155" y="37810"/>
                  </a:cubicBezTo>
                  <a:lnTo>
                    <a:pt x="31144" y="37819"/>
                  </a:lnTo>
                  <a:lnTo>
                    <a:pt x="31135" y="37819"/>
                  </a:lnTo>
                  <a:lnTo>
                    <a:pt x="31045" y="37879"/>
                  </a:lnTo>
                  <a:lnTo>
                    <a:pt x="31035" y="37889"/>
                  </a:lnTo>
                  <a:lnTo>
                    <a:pt x="31025" y="37889"/>
                  </a:lnTo>
                  <a:cubicBezTo>
                    <a:pt x="31015" y="37899"/>
                    <a:pt x="31005" y="37909"/>
                    <a:pt x="30995" y="37909"/>
                  </a:cubicBezTo>
                  <a:lnTo>
                    <a:pt x="30905" y="37969"/>
                  </a:lnTo>
                  <a:cubicBezTo>
                    <a:pt x="30895" y="37989"/>
                    <a:pt x="30885" y="37999"/>
                    <a:pt x="30865" y="38009"/>
                  </a:cubicBezTo>
                  <a:lnTo>
                    <a:pt x="30865" y="38019"/>
                  </a:lnTo>
                  <a:lnTo>
                    <a:pt x="30845" y="38029"/>
                  </a:lnTo>
                  <a:cubicBezTo>
                    <a:pt x="30805" y="38079"/>
                    <a:pt x="30765" y="38109"/>
                    <a:pt x="30725" y="38149"/>
                  </a:cubicBezTo>
                  <a:cubicBezTo>
                    <a:pt x="30665" y="38189"/>
                    <a:pt x="30605" y="38229"/>
                    <a:pt x="30525" y="38279"/>
                  </a:cubicBezTo>
                  <a:cubicBezTo>
                    <a:pt x="30435" y="38339"/>
                    <a:pt x="30365" y="38389"/>
                    <a:pt x="30296" y="38429"/>
                  </a:cubicBezTo>
                  <a:cubicBezTo>
                    <a:pt x="30276" y="38439"/>
                    <a:pt x="30256" y="38449"/>
                    <a:pt x="30245" y="38459"/>
                  </a:cubicBezTo>
                  <a:lnTo>
                    <a:pt x="30216" y="38469"/>
                  </a:lnTo>
                  <a:lnTo>
                    <a:pt x="30196" y="38479"/>
                  </a:lnTo>
                  <a:lnTo>
                    <a:pt x="30196" y="38489"/>
                  </a:lnTo>
                  <a:lnTo>
                    <a:pt x="30185" y="38489"/>
                  </a:lnTo>
                  <a:cubicBezTo>
                    <a:pt x="30145" y="38509"/>
                    <a:pt x="30096" y="38539"/>
                    <a:pt x="30056" y="38569"/>
                  </a:cubicBezTo>
                  <a:cubicBezTo>
                    <a:pt x="29985" y="38609"/>
                    <a:pt x="29916" y="38658"/>
                    <a:pt x="29826" y="38718"/>
                  </a:cubicBezTo>
                  <a:lnTo>
                    <a:pt x="29736" y="38778"/>
                  </a:lnTo>
                  <a:lnTo>
                    <a:pt x="29706" y="38798"/>
                  </a:lnTo>
                  <a:lnTo>
                    <a:pt x="29696" y="38809"/>
                  </a:lnTo>
                  <a:lnTo>
                    <a:pt x="29696" y="38798"/>
                  </a:lnTo>
                  <a:cubicBezTo>
                    <a:pt x="29686" y="38778"/>
                    <a:pt x="29676" y="38758"/>
                    <a:pt x="29656" y="38738"/>
                  </a:cubicBezTo>
                  <a:cubicBezTo>
                    <a:pt x="29646" y="38729"/>
                    <a:pt x="29636" y="38709"/>
                    <a:pt x="29616" y="38689"/>
                  </a:cubicBezTo>
                  <a:cubicBezTo>
                    <a:pt x="29606" y="38678"/>
                    <a:pt x="29586" y="38669"/>
                    <a:pt x="29566" y="38658"/>
                  </a:cubicBezTo>
                  <a:lnTo>
                    <a:pt x="29556" y="38649"/>
                  </a:lnTo>
                  <a:cubicBezTo>
                    <a:pt x="29546" y="38638"/>
                    <a:pt x="29526" y="38629"/>
                    <a:pt x="29516" y="38618"/>
                  </a:cubicBezTo>
                  <a:lnTo>
                    <a:pt x="29486" y="38609"/>
                  </a:lnTo>
                  <a:cubicBezTo>
                    <a:pt x="29466" y="38598"/>
                    <a:pt x="29436" y="38579"/>
                    <a:pt x="29406" y="38569"/>
                  </a:cubicBezTo>
                  <a:cubicBezTo>
                    <a:pt x="29386" y="38559"/>
                    <a:pt x="29356" y="38539"/>
                    <a:pt x="29336" y="38529"/>
                  </a:cubicBezTo>
                  <a:lnTo>
                    <a:pt x="29316" y="38519"/>
                  </a:lnTo>
                  <a:lnTo>
                    <a:pt x="29286" y="38509"/>
                  </a:lnTo>
                  <a:cubicBezTo>
                    <a:pt x="29266" y="38489"/>
                    <a:pt x="29236" y="38469"/>
                    <a:pt x="29216" y="38449"/>
                  </a:cubicBezTo>
                  <a:cubicBezTo>
                    <a:pt x="29196" y="38429"/>
                    <a:pt x="29176" y="38419"/>
                    <a:pt x="29146" y="38399"/>
                  </a:cubicBezTo>
                  <a:lnTo>
                    <a:pt x="29137" y="38389"/>
                  </a:lnTo>
                  <a:lnTo>
                    <a:pt x="29126" y="38389"/>
                  </a:lnTo>
                  <a:cubicBezTo>
                    <a:pt x="29117" y="38379"/>
                    <a:pt x="29097" y="38369"/>
                    <a:pt x="29077" y="38349"/>
                  </a:cubicBezTo>
                  <a:cubicBezTo>
                    <a:pt x="29037" y="38329"/>
                    <a:pt x="29006" y="38299"/>
                    <a:pt x="28966" y="38269"/>
                  </a:cubicBezTo>
                  <a:lnTo>
                    <a:pt x="28926" y="38239"/>
                  </a:lnTo>
                  <a:cubicBezTo>
                    <a:pt x="28837" y="38169"/>
                    <a:pt x="28726" y="38109"/>
                    <a:pt x="28637" y="38059"/>
                  </a:cubicBezTo>
                  <a:cubicBezTo>
                    <a:pt x="28607" y="38049"/>
                    <a:pt x="28577" y="38029"/>
                    <a:pt x="28557" y="38019"/>
                  </a:cubicBezTo>
                  <a:lnTo>
                    <a:pt x="28537" y="38009"/>
                  </a:lnTo>
                  <a:lnTo>
                    <a:pt x="28527" y="37999"/>
                  </a:lnTo>
                  <a:lnTo>
                    <a:pt x="28517" y="37999"/>
                  </a:lnTo>
                  <a:lnTo>
                    <a:pt x="28487" y="37989"/>
                  </a:lnTo>
                  <a:cubicBezTo>
                    <a:pt x="28477" y="37979"/>
                    <a:pt x="28457" y="37969"/>
                    <a:pt x="28437" y="37959"/>
                  </a:cubicBezTo>
                  <a:lnTo>
                    <a:pt x="28427" y="37959"/>
                  </a:lnTo>
                  <a:lnTo>
                    <a:pt x="28417" y="37949"/>
                  </a:lnTo>
                  <a:cubicBezTo>
                    <a:pt x="28387" y="37939"/>
                    <a:pt x="28357" y="37919"/>
                    <a:pt x="28327" y="37899"/>
                  </a:cubicBezTo>
                  <a:cubicBezTo>
                    <a:pt x="28277" y="37879"/>
                    <a:pt x="28227" y="37850"/>
                    <a:pt x="28177" y="37830"/>
                  </a:cubicBezTo>
                  <a:cubicBezTo>
                    <a:pt x="28147" y="37819"/>
                    <a:pt x="28127" y="37799"/>
                    <a:pt x="28097" y="37790"/>
                  </a:cubicBezTo>
                  <a:cubicBezTo>
                    <a:pt x="28067" y="37779"/>
                    <a:pt x="28047" y="37759"/>
                    <a:pt x="28017" y="37750"/>
                  </a:cubicBezTo>
                  <a:cubicBezTo>
                    <a:pt x="27987" y="37739"/>
                    <a:pt x="27958" y="37719"/>
                    <a:pt x="27927" y="37699"/>
                  </a:cubicBezTo>
                  <a:lnTo>
                    <a:pt x="27918" y="37699"/>
                  </a:lnTo>
                  <a:cubicBezTo>
                    <a:pt x="27898" y="37679"/>
                    <a:pt x="27878" y="37670"/>
                    <a:pt x="27858" y="37659"/>
                  </a:cubicBezTo>
                  <a:cubicBezTo>
                    <a:pt x="27827" y="37639"/>
                    <a:pt x="27807" y="37630"/>
                    <a:pt x="27787" y="37619"/>
                  </a:cubicBezTo>
                  <a:lnTo>
                    <a:pt x="27778" y="37619"/>
                  </a:lnTo>
                  <a:cubicBezTo>
                    <a:pt x="27747" y="37599"/>
                    <a:pt x="27718" y="37579"/>
                    <a:pt x="27687" y="37570"/>
                  </a:cubicBezTo>
                  <a:cubicBezTo>
                    <a:pt x="27627" y="37530"/>
                    <a:pt x="27567" y="37499"/>
                    <a:pt x="27507" y="37470"/>
                  </a:cubicBezTo>
                  <a:cubicBezTo>
                    <a:pt x="27487" y="37450"/>
                    <a:pt x="27468" y="37439"/>
                    <a:pt x="27448" y="37430"/>
                  </a:cubicBezTo>
                  <a:lnTo>
                    <a:pt x="27438" y="37419"/>
                  </a:lnTo>
                  <a:lnTo>
                    <a:pt x="27428" y="37419"/>
                  </a:lnTo>
                  <a:lnTo>
                    <a:pt x="27418" y="37410"/>
                  </a:lnTo>
                  <a:cubicBezTo>
                    <a:pt x="27398" y="37399"/>
                    <a:pt x="27388" y="37390"/>
                    <a:pt x="27368" y="37379"/>
                  </a:cubicBezTo>
                  <a:lnTo>
                    <a:pt x="27188" y="37290"/>
                  </a:lnTo>
                  <a:lnTo>
                    <a:pt x="27168" y="37270"/>
                  </a:lnTo>
                  <a:cubicBezTo>
                    <a:pt x="27138" y="37260"/>
                    <a:pt x="27108" y="37240"/>
                    <a:pt x="27078" y="37230"/>
                  </a:cubicBezTo>
                  <a:cubicBezTo>
                    <a:pt x="27018" y="37200"/>
                    <a:pt x="26958" y="37170"/>
                    <a:pt x="26908" y="37150"/>
                  </a:cubicBezTo>
                  <a:lnTo>
                    <a:pt x="26878" y="37140"/>
                  </a:lnTo>
                  <a:cubicBezTo>
                    <a:pt x="26868" y="37140"/>
                    <a:pt x="26848" y="37130"/>
                    <a:pt x="26838" y="37120"/>
                  </a:cubicBezTo>
                  <a:lnTo>
                    <a:pt x="26848" y="37120"/>
                  </a:lnTo>
                  <a:cubicBezTo>
                    <a:pt x="26878" y="37100"/>
                    <a:pt x="26898" y="37080"/>
                    <a:pt x="26928" y="37070"/>
                  </a:cubicBezTo>
                  <a:cubicBezTo>
                    <a:pt x="26948" y="37050"/>
                    <a:pt x="26968" y="37040"/>
                    <a:pt x="26988" y="37030"/>
                  </a:cubicBezTo>
                  <a:lnTo>
                    <a:pt x="26998" y="37020"/>
                  </a:lnTo>
                  <a:cubicBezTo>
                    <a:pt x="27058" y="36980"/>
                    <a:pt x="27168" y="36910"/>
                    <a:pt x="27278" y="36840"/>
                  </a:cubicBezTo>
                  <a:cubicBezTo>
                    <a:pt x="27348" y="36800"/>
                    <a:pt x="27418" y="36760"/>
                    <a:pt x="27478" y="36720"/>
                  </a:cubicBezTo>
                  <a:lnTo>
                    <a:pt x="27507" y="36700"/>
                  </a:lnTo>
                  <a:lnTo>
                    <a:pt x="27587" y="36660"/>
                  </a:lnTo>
                  <a:cubicBezTo>
                    <a:pt x="27618" y="36640"/>
                    <a:pt x="27658" y="36620"/>
                    <a:pt x="27698" y="36591"/>
                  </a:cubicBezTo>
                  <a:lnTo>
                    <a:pt x="27707" y="36591"/>
                  </a:lnTo>
                  <a:cubicBezTo>
                    <a:pt x="27767" y="36551"/>
                    <a:pt x="27827" y="36520"/>
                    <a:pt x="27878" y="36480"/>
                  </a:cubicBezTo>
                  <a:cubicBezTo>
                    <a:pt x="27907" y="36471"/>
                    <a:pt x="27938" y="36451"/>
                    <a:pt x="27967" y="36440"/>
                  </a:cubicBezTo>
                  <a:lnTo>
                    <a:pt x="28027" y="36400"/>
                  </a:lnTo>
                  <a:cubicBezTo>
                    <a:pt x="28037" y="36400"/>
                    <a:pt x="28047" y="36391"/>
                    <a:pt x="28057" y="36391"/>
                  </a:cubicBezTo>
                  <a:lnTo>
                    <a:pt x="28057" y="36380"/>
                  </a:lnTo>
                  <a:lnTo>
                    <a:pt x="28077" y="36380"/>
                  </a:lnTo>
                  <a:cubicBezTo>
                    <a:pt x="28097" y="36360"/>
                    <a:pt x="28127" y="36351"/>
                    <a:pt x="28147" y="36340"/>
                  </a:cubicBezTo>
                  <a:lnTo>
                    <a:pt x="28177" y="36320"/>
                  </a:lnTo>
                  <a:cubicBezTo>
                    <a:pt x="28197" y="36300"/>
                    <a:pt x="28227" y="36280"/>
                    <a:pt x="28257" y="36271"/>
                  </a:cubicBezTo>
                  <a:cubicBezTo>
                    <a:pt x="28267" y="36271"/>
                    <a:pt x="28277" y="36260"/>
                    <a:pt x="28287" y="36251"/>
                  </a:cubicBezTo>
                  <a:lnTo>
                    <a:pt x="28307" y="36240"/>
                  </a:lnTo>
                  <a:lnTo>
                    <a:pt x="28327" y="36231"/>
                  </a:lnTo>
                  <a:cubicBezTo>
                    <a:pt x="28337" y="36231"/>
                    <a:pt x="28347" y="36220"/>
                    <a:pt x="28357" y="36220"/>
                  </a:cubicBezTo>
                  <a:lnTo>
                    <a:pt x="28367" y="36211"/>
                  </a:lnTo>
                  <a:close/>
                  <a:moveTo>
                    <a:pt x="38478" y="34752"/>
                  </a:moveTo>
                  <a:cubicBezTo>
                    <a:pt x="38478" y="34752"/>
                    <a:pt x="38489" y="34762"/>
                    <a:pt x="38498" y="34762"/>
                  </a:cubicBezTo>
                  <a:lnTo>
                    <a:pt x="38558" y="34782"/>
                  </a:lnTo>
                  <a:cubicBezTo>
                    <a:pt x="38598" y="34802"/>
                    <a:pt x="38629" y="34812"/>
                    <a:pt x="38669" y="34822"/>
                  </a:cubicBezTo>
                  <a:lnTo>
                    <a:pt x="38698" y="34832"/>
                  </a:lnTo>
                  <a:cubicBezTo>
                    <a:pt x="38738" y="34852"/>
                    <a:pt x="38789" y="34872"/>
                    <a:pt x="38829" y="34882"/>
                  </a:cubicBezTo>
                  <a:cubicBezTo>
                    <a:pt x="38868" y="34902"/>
                    <a:pt x="38908" y="34922"/>
                    <a:pt x="38938" y="34942"/>
                  </a:cubicBezTo>
                  <a:lnTo>
                    <a:pt x="38898" y="34972"/>
                  </a:lnTo>
                  <a:cubicBezTo>
                    <a:pt x="38858" y="34992"/>
                    <a:pt x="38829" y="35012"/>
                    <a:pt x="38798" y="35041"/>
                  </a:cubicBezTo>
                  <a:cubicBezTo>
                    <a:pt x="38758" y="35061"/>
                    <a:pt x="38729" y="35081"/>
                    <a:pt x="38689" y="35112"/>
                  </a:cubicBezTo>
                  <a:lnTo>
                    <a:pt x="38678" y="35112"/>
                  </a:lnTo>
                  <a:cubicBezTo>
                    <a:pt x="38649" y="35132"/>
                    <a:pt x="38629" y="35152"/>
                    <a:pt x="38598" y="35161"/>
                  </a:cubicBezTo>
                  <a:cubicBezTo>
                    <a:pt x="38529" y="35212"/>
                    <a:pt x="38458" y="35252"/>
                    <a:pt x="38389" y="35301"/>
                  </a:cubicBezTo>
                  <a:cubicBezTo>
                    <a:pt x="38319" y="35352"/>
                    <a:pt x="38249" y="35392"/>
                    <a:pt x="38189" y="35441"/>
                  </a:cubicBezTo>
                  <a:cubicBezTo>
                    <a:pt x="38039" y="35531"/>
                    <a:pt x="37909" y="35621"/>
                    <a:pt x="37779" y="35691"/>
                  </a:cubicBezTo>
                  <a:cubicBezTo>
                    <a:pt x="37719" y="35731"/>
                    <a:pt x="37659" y="35771"/>
                    <a:pt x="37599" y="35801"/>
                  </a:cubicBezTo>
                  <a:lnTo>
                    <a:pt x="37359" y="35951"/>
                  </a:lnTo>
                  <a:cubicBezTo>
                    <a:pt x="37319" y="35971"/>
                    <a:pt x="37279" y="36001"/>
                    <a:pt x="37239" y="36021"/>
                  </a:cubicBezTo>
                  <a:cubicBezTo>
                    <a:pt x="37210" y="36041"/>
                    <a:pt x="37170" y="36061"/>
                    <a:pt x="37140" y="36081"/>
                  </a:cubicBezTo>
                  <a:cubicBezTo>
                    <a:pt x="37060" y="36121"/>
                    <a:pt x="36990" y="36171"/>
                    <a:pt x="36930" y="36211"/>
                  </a:cubicBezTo>
                  <a:cubicBezTo>
                    <a:pt x="36830" y="36271"/>
                    <a:pt x="36720" y="36340"/>
                    <a:pt x="36620" y="36400"/>
                  </a:cubicBezTo>
                  <a:lnTo>
                    <a:pt x="36510" y="36471"/>
                  </a:lnTo>
                  <a:cubicBezTo>
                    <a:pt x="36430" y="36520"/>
                    <a:pt x="36351" y="36560"/>
                    <a:pt x="36280" y="36611"/>
                  </a:cubicBezTo>
                  <a:lnTo>
                    <a:pt x="36271" y="36620"/>
                  </a:lnTo>
                  <a:lnTo>
                    <a:pt x="36251" y="36631"/>
                  </a:lnTo>
                  <a:lnTo>
                    <a:pt x="36231" y="36640"/>
                  </a:lnTo>
                  <a:cubicBezTo>
                    <a:pt x="36180" y="36670"/>
                    <a:pt x="36140" y="36690"/>
                    <a:pt x="36091" y="36720"/>
                  </a:cubicBezTo>
                  <a:lnTo>
                    <a:pt x="36040" y="36750"/>
                  </a:lnTo>
                  <a:cubicBezTo>
                    <a:pt x="35931" y="36820"/>
                    <a:pt x="35811" y="36900"/>
                    <a:pt x="35681" y="36960"/>
                  </a:cubicBezTo>
                  <a:lnTo>
                    <a:pt x="35381" y="37110"/>
                  </a:lnTo>
                  <a:cubicBezTo>
                    <a:pt x="35341" y="37130"/>
                    <a:pt x="35291" y="37160"/>
                    <a:pt x="35241" y="37180"/>
                  </a:cubicBezTo>
                  <a:cubicBezTo>
                    <a:pt x="35132" y="37240"/>
                    <a:pt x="35012" y="37310"/>
                    <a:pt x="34912" y="37360"/>
                  </a:cubicBezTo>
                  <a:lnTo>
                    <a:pt x="34912" y="37370"/>
                  </a:lnTo>
                  <a:lnTo>
                    <a:pt x="34841" y="37399"/>
                  </a:lnTo>
                  <a:lnTo>
                    <a:pt x="34821" y="37419"/>
                  </a:lnTo>
                  <a:cubicBezTo>
                    <a:pt x="34692" y="37490"/>
                    <a:pt x="34562" y="37559"/>
                    <a:pt x="34412" y="37639"/>
                  </a:cubicBezTo>
                  <a:lnTo>
                    <a:pt x="34402" y="37639"/>
                  </a:lnTo>
                  <a:lnTo>
                    <a:pt x="34382" y="37650"/>
                  </a:lnTo>
                  <a:cubicBezTo>
                    <a:pt x="34302" y="37699"/>
                    <a:pt x="34232" y="37730"/>
                    <a:pt x="34172" y="37770"/>
                  </a:cubicBezTo>
                  <a:cubicBezTo>
                    <a:pt x="34102" y="37810"/>
                    <a:pt x="34022" y="37850"/>
                    <a:pt x="33973" y="37889"/>
                  </a:cubicBezTo>
                  <a:lnTo>
                    <a:pt x="33962" y="37889"/>
                  </a:lnTo>
                  <a:cubicBezTo>
                    <a:pt x="33893" y="37939"/>
                    <a:pt x="33822" y="37979"/>
                    <a:pt x="33753" y="38009"/>
                  </a:cubicBezTo>
                  <a:cubicBezTo>
                    <a:pt x="33722" y="38029"/>
                    <a:pt x="33693" y="38049"/>
                    <a:pt x="33653" y="38069"/>
                  </a:cubicBezTo>
                  <a:cubicBezTo>
                    <a:pt x="33622" y="38089"/>
                    <a:pt x="33593" y="38099"/>
                    <a:pt x="33562" y="38119"/>
                  </a:cubicBezTo>
                  <a:cubicBezTo>
                    <a:pt x="33483" y="38159"/>
                    <a:pt x="33413" y="38199"/>
                    <a:pt x="33343" y="38249"/>
                  </a:cubicBezTo>
                  <a:cubicBezTo>
                    <a:pt x="33303" y="38269"/>
                    <a:pt x="33273" y="38299"/>
                    <a:pt x="33233" y="38319"/>
                  </a:cubicBezTo>
                  <a:lnTo>
                    <a:pt x="33223" y="38329"/>
                  </a:lnTo>
                  <a:cubicBezTo>
                    <a:pt x="33193" y="38349"/>
                    <a:pt x="33173" y="38359"/>
                    <a:pt x="33143" y="38379"/>
                  </a:cubicBezTo>
                  <a:lnTo>
                    <a:pt x="33123" y="38389"/>
                  </a:lnTo>
                  <a:lnTo>
                    <a:pt x="33113" y="38399"/>
                  </a:lnTo>
                  <a:cubicBezTo>
                    <a:pt x="33053" y="38439"/>
                    <a:pt x="33003" y="38469"/>
                    <a:pt x="32953" y="38499"/>
                  </a:cubicBezTo>
                  <a:cubicBezTo>
                    <a:pt x="32903" y="38529"/>
                    <a:pt x="32853" y="38549"/>
                    <a:pt x="32813" y="38579"/>
                  </a:cubicBezTo>
                  <a:lnTo>
                    <a:pt x="32794" y="38589"/>
                  </a:lnTo>
                  <a:lnTo>
                    <a:pt x="32734" y="38618"/>
                  </a:lnTo>
                  <a:cubicBezTo>
                    <a:pt x="32674" y="38649"/>
                    <a:pt x="32603" y="38689"/>
                    <a:pt x="32534" y="38729"/>
                  </a:cubicBezTo>
                  <a:lnTo>
                    <a:pt x="32494" y="38749"/>
                  </a:lnTo>
                  <a:cubicBezTo>
                    <a:pt x="32474" y="38769"/>
                    <a:pt x="32454" y="38778"/>
                    <a:pt x="32423" y="38798"/>
                  </a:cubicBezTo>
                  <a:cubicBezTo>
                    <a:pt x="32394" y="38809"/>
                    <a:pt x="32363" y="38829"/>
                    <a:pt x="32314" y="38849"/>
                  </a:cubicBezTo>
                  <a:lnTo>
                    <a:pt x="32274" y="38869"/>
                  </a:lnTo>
                  <a:lnTo>
                    <a:pt x="32234" y="38889"/>
                  </a:lnTo>
                  <a:cubicBezTo>
                    <a:pt x="32134" y="38929"/>
                    <a:pt x="32004" y="38989"/>
                    <a:pt x="31894" y="39049"/>
                  </a:cubicBezTo>
                  <a:lnTo>
                    <a:pt x="31854" y="39069"/>
                  </a:lnTo>
                  <a:lnTo>
                    <a:pt x="31844" y="39078"/>
                  </a:lnTo>
                  <a:lnTo>
                    <a:pt x="31794" y="39098"/>
                  </a:lnTo>
                  <a:cubicBezTo>
                    <a:pt x="31774" y="39118"/>
                    <a:pt x="31754" y="39128"/>
                    <a:pt x="31734" y="39138"/>
                  </a:cubicBezTo>
                  <a:lnTo>
                    <a:pt x="31704" y="39148"/>
                  </a:lnTo>
                  <a:cubicBezTo>
                    <a:pt x="31694" y="39148"/>
                    <a:pt x="31674" y="39158"/>
                    <a:pt x="31664" y="39168"/>
                  </a:cubicBezTo>
                  <a:cubicBezTo>
                    <a:pt x="31654" y="39168"/>
                    <a:pt x="31634" y="39178"/>
                    <a:pt x="31624" y="39188"/>
                  </a:cubicBezTo>
                  <a:cubicBezTo>
                    <a:pt x="31634" y="39058"/>
                    <a:pt x="31644" y="38938"/>
                    <a:pt x="31654" y="38798"/>
                  </a:cubicBezTo>
                  <a:cubicBezTo>
                    <a:pt x="31654" y="38689"/>
                    <a:pt x="31664" y="38589"/>
                    <a:pt x="31664" y="38499"/>
                  </a:cubicBezTo>
                  <a:cubicBezTo>
                    <a:pt x="31854" y="38419"/>
                    <a:pt x="32034" y="38319"/>
                    <a:pt x="32204" y="38239"/>
                  </a:cubicBezTo>
                  <a:cubicBezTo>
                    <a:pt x="32254" y="38209"/>
                    <a:pt x="32304" y="38189"/>
                    <a:pt x="32334" y="38159"/>
                  </a:cubicBezTo>
                  <a:cubicBezTo>
                    <a:pt x="32374" y="38149"/>
                    <a:pt x="32403" y="38129"/>
                    <a:pt x="32423" y="38109"/>
                  </a:cubicBezTo>
                  <a:lnTo>
                    <a:pt x="32434" y="38099"/>
                  </a:lnTo>
                  <a:lnTo>
                    <a:pt x="32463" y="38089"/>
                  </a:lnTo>
                  <a:cubicBezTo>
                    <a:pt x="32543" y="38029"/>
                    <a:pt x="32634" y="37979"/>
                    <a:pt x="32714" y="37939"/>
                  </a:cubicBezTo>
                  <a:cubicBezTo>
                    <a:pt x="32893" y="37850"/>
                    <a:pt x="33083" y="37750"/>
                    <a:pt x="33273" y="37650"/>
                  </a:cubicBezTo>
                  <a:cubicBezTo>
                    <a:pt x="33373" y="37599"/>
                    <a:pt x="33453" y="37550"/>
                    <a:pt x="33533" y="37510"/>
                  </a:cubicBezTo>
                  <a:lnTo>
                    <a:pt x="33542" y="37510"/>
                  </a:lnTo>
                  <a:lnTo>
                    <a:pt x="33542" y="37499"/>
                  </a:lnTo>
                  <a:cubicBezTo>
                    <a:pt x="33633" y="37459"/>
                    <a:pt x="33742" y="37399"/>
                    <a:pt x="33842" y="37350"/>
                  </a:cubicBezTo>
                  <a:cubicBezTo>
                    <a:pt x="34022" y="37260"/>
                    <a:pt x="34232" y="37160"/>
                    <a:pt x="34432" y="37050"/>
                  </a:cubicBezTo>
                  <a:cubicBezTo>
                    <a:pt x="34492" y="37010"/>
                    <a:pt x="34552" y="36980"/>
                    <a:pt x="34612" y="36950"/>
                  </a:cubicBezTo>
                  <a:lnTo>
                    <a:pt x="34632" y="36940"/>
                  </a:lnTo>
                  <a:cubicBezTo>
                    <a:pt x="34662" y="36920"/>
                    <a:pt x="34692" y="36910"/>
                    <a:pt x="34722" y="36890"/>
                  </a:cubicBezTo>
                  <a:cubicBezTo>
                    <a:pt x="34781" y="36860"/>
                    <a:pt x="34841" y="36830"/>
                    <a:pt x="34892" y="36800"/>
                  </a:cubicBezTo>
                  <a:lnTo>
                    <a:pt x="34901" y="36790"/>
                  </a:lnTo>
                  <a:lnTo>
                    <a:pt x="34912" y="36790"/>
                  </a:lnTo>
                  <a:cubicBezTo>
                    <a:pt x="34952" y="36770"/>
                    <a:pt x="34981" y="36760"/>
                    <a:pt x="35012" y="36740"/>
                  </a:cubicBezTo>
                  <a:cubicBezTo>
                    <a:pt x="35192" y="36650"/>
                    <a:pt x="35361" y="36540"/>
                    <a:pt x="35561" y="36411"/>
                  </a:cubicBezTo>
                  <a:cubicBezTo>
                    <a:pt x="35651" y="36360"/>
                    <a:pt x="35751" y="36300"/>
                    <a:pt x="35851" y="36240"/>
                  </a:cubicBezTo>
                  <a:lnTo>
                    <a:pt x="35911" y="36211"/>
                  </a:lnTo>
                  <a:lnTo>
                    <a:pt x="35921" y="36200"/>
                  </a:lnTo>
                  <a:cubicBezTo>
                    <a:pt x="35991" y="36171"/>
                    <a:pt x="36051" y="36131"/>
                    <a:pt x="36120" y="36091"/>
                  </a:cubicBezTo>
                  <a:lnTo>
                    <a:pt x="36251" y="36021"/>
                  </a:lnTo>
                  <a:cubicBezTo>
                    <a:pt x="36300" y="35991"/>
                    <a:pt x="36340" y="35961"/>
                    <a:pt x="36391" y="35931"/>
                  </a:cubicBezTo>
                  <a:cubicBezTo>
                    <a:pt x="36430" y="35911"/>
                    <a:pt x="36470" y="35891"/>
                    <a:pt x="36510" y="35861"/>
                  </a:cubicBezTo>
                  <a:cubicBezTo>
                    <a:pt x="36560" y="35831"/>
                    <a:pt x="36620" y="35801"/>
                    <a:pt x="36680" y="35761"/>
                  </a:cubicBezTo>
                  <a:lnTo>
                    <a:pt x="36720" y="35741"/>
                  </a:lnTo>
                  <a:lnTo>
                    <a:pt x="36760" y="35721"/>
                  </a:lnTo>
                  <a:cubicBezTo>
                    <a:pt x="36820" y="35681"/>
                    <a:pt x="36890" y="35641"/>
                    <a:pt x="36950" y="35601"/>
                  </a:cubicBezTo>
                  <a:cubicBezTo>
                    <a:pt x="37010" y="35571"/>
                    <a:pt x="37060" y="35541"/>
                    <a:pt x="37110" y="35501"/>
                  </a:cubicBezTo>
                  <a:cubicBezTo>
                    <a:pt x="37150" y="35481"/>
                    <a:pt x="37179" y="35461"/>
                    <a:pt x="37219" y="35432"/>
                  </a:cubicBezTo>
                  <a:cubicBezTo>
                    <a:pt x="37419" y="35312"/>
                    <a:pt x="37610" y="35201"/>
                    <a:pt x="37789" y="35101"/>
                  </a:cubicBezTo>
                  <a:cubicBezTo>
                    <a:pt x="37879" y="35041"/>
                    <a:pt x="37979" y="34992"/>
                    <a:pt x="38059" y="34942"/>
                  </a:cubicBezTo>
                  <a:cubicBezTo>
                    <a:pt x="38159" y="34882"/>
                    <a:pt x="38249" y="34842"/>
                    <a:pt x="38339" y="34802"/>
                  </a:cubicBezTo>
                  <a:lnTo>
                    <a:pt x="38349" y="34792"/>
                  </a:lnTo>
                  <a:cubicBezTo>
                    <a:pt x="38389" y="34782"/>
                    <a:pt x="38438" y="34762"/>
                    <a:pt x="38478" y="34752"/>
                  </a:cubicBezTo>
                  <a:close/>
                  <a:moveTo>
                    <a:pt x="38918" y="35101"/>
                  </a:moveTo>
                  <a:lnTo>
                    <a:pt x="38918" y="35101"/>
                  </a:lnTo>
                  <a:cubicBezTo>
                    <a:pt x="38898" y="35172"/>
                    <a:pt x="38888" y="35232"/>
                    <a:pt x="38888" y="35301"/>
                  </a:cubicBezTo>
                  <a:cubicBezTo>
                    <a:pt x="38888" y="35321"/>
                    <a:pt x="38878" y="35341"/>
                    <a:pt x="38878" y="35361"/>
                  </a:cubicBezTo>
                  <a:cubicBezTo>
                    <a:pt x="38878" y="35401"/>
                    <a:pt x="38878" y="35441"/>
                    <a:pt x="38868" y="35481"/>
                  </a:cubicBezTo>
                  <a:cubicBezTo>
                    <a:pt x="38868" y="35511"/>
                    <a:pt x="38868" y="35541"/>
                    <a:pt x="38878" y="35581"/>
                  </a:cubicBezTo>
                  <a:cubicBezTo>
                    <a:pt x="38818" y="35601"/>
                    <a:pt x="38758" y="35631"/>
                    <a:pt x="38689" y="35671"/>
                  </a:cubicBezTo>
                  <a:cubicBezTo>
                    <a:pt x="38589" y="35721"/>
                    <a:pt x="38489" y="35771"/>
                    <a:pt x="38378" y="35831"/>
                  </a:cubicBezTo>
                  <a:cubicBezTo>
                    <a:pt x="38159" y="35951"/>
                    <a:pt x="37919" y="36091"/>
                    <a:pt x="37799" y="36161"/>
                  </a:cubicBezTo>
                  <a:cubicBezTo>
                    <a:pt x="37669" y="36231"/>
                    <a:pt x="37550" y="36311"/>
                    <a:pt x="37450" y="36371"/>
                  </a:cubicBezTo>
                  <a:lnTo>
                    <a:pt x="37439" y="36380"/>
                  </a:lnTo>
                  <a:lnTo>
                    <a:pt x="37410" y="36400"/>
                  </a:lnTo>
                  <a:lnTo>
                    <a:pt x="37390" y="36411"/>
                  </a:lnTo>
                  <a:lnTo>
                    <a:pt x="37379" y="36411"/>
                  </a:lnTo>
                  <a:cubicBezTo>
                    <a:pt x="37319" y="36451"/>
                    <a:pt x="37270" y="36491"/>
                    <a:pt x="37210" y="36520"/>
                  </a:cubicBezTo>
                  <a:cubicBezTo>
                    <a:pt x="37030" y="36631"/>
                    <a:pt x="36830" y="36750"/>
                    <a:pt x="36640" y="36860"/>
                  </a:cubicBezTo>
                  <a:cubicBezTo>
                    <a:pt x="36580" y="36890"/>
                    <a:pt x="36530" y="36930"/>
                    <a:pt x="36480" y="36960"/>
                  </a:cubicBezTo>
                  <a:lnTo>
                    <a:pt x="36470" y="36970"/>
                  </a:lnTo>
                  <a:lnTo>
                    <a:pt x="36460" y="36970"/>
                  </a:lnTo>
                  <a:cubicBezTo>
                    <a:pt x="36420" y="36990"/>
                    <a:pt x="36391" y="37010"/>
                    <a:pt x="36360" y="37030"/>
                  </a:cubicBezTo>
                  <a:cubicBezTo>
                    <a:pt x="36320" y="37050"/>
                    <a:pt x="36291" y="37070"/>
                    <a:pt x="36260" y="37090"/>
                  </a:cubicBezTo>
                  <a:lnTo>
                    <a:pt x="36251" y="37100"/>
                  </a:lnTo>
                  <a:lnTo>
                    <a:pt x="36240" y="37100"/>
                  </a:lnTo>
                  <a:cubicBezTo>
                    <a:pt x="36191" y="37130"/>
                    <a:pt x="36131" y="37170"/>
                    <a:pt x="36080" y="37200"/>
                  </a:cubicBezTo>
                  <a:cubicBezTo>
                    <a:pt x="36031" y="37240"/>
                    <a:pt x="35980" y="37270"/>
                    <a:pt x="35921" y="37310"/>
                  </a:cubicBezTo>
                  <a:lnTo>
                    <a:pt x="35901" y="37330"/>
                  </a:lnTo>
                  <a:cubicBezTo>
                    <a:pt x="35861" y="37350"/>
                    <a:pt x="35831" y="37370"/>
                    <a:pt x="35801" y="37390"/>
                  </a:cubicBezTo>
                  <a:cubicBezTo>
                    <a:pt x="35721" y="37439"/>
                    <a:pt x="35641" y="37490"/>
                    <a:pt x="35581" y="37530"/>
                  </a:cubicBezTo>
                  <a:lnTo>
                    <a:pt x="35561" y="37550"/>
                  </a:lnTo>
                  <a:lnTo>
                    <a:pt x="35541" y="37559"/>
                  </a:lnTo>
                  <a:lnTo>
                    <a:pt x="35521" y="37579"/>
                  </a:lnTo>
                  <a:cubicBezTo>
                    <a:pt x="35371" y="37670"/>
                    <a:pt x="35211" y="37770"/>
                    <a:pt x="35081" y="37850"/>
                  </a:cubicBezTo>
                  <a:lnTo>
                    <a:pt x="35072" y="37859"/>
                  </a:lnTo>
                  <a:lnTo>
                    <a:pt x="35061" y="37859"/>
                  </a:lnTo>
                  <a:lnTo>
                    <a:pt x="34932" y="37939"/>
                  </a:lnTo>
                  <a:cubicBezTo>
                    <a:pt x="34881" y="37979"/>
                    <a:pt x="34821" y="38009"/>
                    <a:pt x="34761" y="38039"/>
                  </a:cubicBezTo>
                  <a:lnTo>
                    <a:pt x="34741" y="38059"/>
                  </a:lnTo>
                  <a:cubicBezTo>
                    <a:pt x="34702" y="38079"/>
                    <a:pt x="34672" y="38089"/>
                    <a:pt x="34642" y="38109"/>
                  </a:cubicBezTo>
                  <a:cubicBezTo>
                    <a:pt x="34612" y="38129"/>
                    <a:pt x="34582" y="38149"/>
                    <a:pt x="34542" y="38169"/>
                  </a:cubicBezTo>
                  <a:lnTo>
                    <a:pt x="34532" y="38179"/>
                  </a:lnTo>
                  <a:cubicBezTo>
                    <a:pt x="34472" y="38219"/>
                    <a:pt x="34422" y="38249"/>
                    <a:pt x="34362" y="38279"/>
                  </a:cubicBezTo>
                  <a:cubicBezTo>
                    <a:pt x="34262" y="38339"/>
                    <a:pt x="34142" y="38409"/>
                    <a:pt x="34072" y="38449"/>
                  </a:cubicBezTo>
                  <a:lnTo>
                    <a:pt x="34062" y="38449"/>
                  </a:lnTo>
                  <a:lnTo>
                    <a:pt x="34062" y="38459"/>
                  </a:lnTo>
                  <a:lnTo>
                    <a:pt x="34042" y="38469"/>
                  </a:lnTo>
                  <a:lnTo>
                    <a:pt x="34022" y="38479"/>
                  </a:lnTo>
                  <a:cubicBezTo>
                    <a:pt x="33942" y="38519"/>
                    <a:pt x="33842" y="38579"/>
                    <a:pt x="33753" y="38629"/>
                  </a:cubicBezTo>
                  <a:cubicBezTo>
                    <a:pt x="33653" y="38689"/>
                    <a:pt x="33553" y="38749"/>
                    <a:pt x="33473" y="38809"/>
                  </a:cubicBezTo>
                  <a:cubicBezTo>
                    <a:pt x="33363" y="38869"/>
                    <a:pt x="33273" y="38929"/>
                    <a:pt x="33183" y="38978"/>
                  </a:cubicBezTo>
                  <a:cubicBezTo>
                    <a:pt x="33143" y="38998"/>
                    <a:pt x="33103" y="39018"/>
                    <a:pt x="33063" y="39049"/>
                  </a:cubicBezTo>
                  <a:lnTo>
                    <a:pt x="33043" y="39058"/>
                  </a:lnTo>
                  <a:lnTo>
                    <a:pt x="33023" y="39058"/>
                  </a:lnTo>
                  <a:lnTo>
                    <a:pt x="33013" y="39069"/>
                  </a:lnTo>
                  <a:lnTo>
                    <a:pt x="33003" y="39078"/>
                  </a:lnTo>
                  <a:cubicBezTo>
                    <a:pt x="32963" y="39098"/>
                    <a:pt x="32933" y="39108"/>
                    <a:pt x="32893" y="39128"/>
                  </a:cubicBezTo>
                  <a:cubicBezTo>
                    <a:pt x="32813" y="39178"/>
                    <a:pt x="32734" y="39228"/>
                    <a:pt x="32654" y="39268"/>
                  </a:cubicBezTo>
                  <a:lnTo>
                    <a:pt x="32643" y="39278"/>
                  </a:lnTo>
                  <a:lnTo>
                    <a:pt x="32603" y="39298"/>
                  </a:lnTo>
                  <a:cubicBezTo>
                    <a:pt x="32483" y="39358"/>
                    <a:pt x="32403" y="39408"/>
                    <a:pt x="32323" y="39448"/>
                  </a:cubicBezTo>
                  <a:cubicBezTo>
                    <a:pt x="32244" y="39488"/>
                    <a:pt x="32134" y="39548"/>
                    <a:pt x="32024" y="39608"/>
                  </a:cubicBezTo>
                  <a:cubicBezTo>
                    <a:pt x="31984" y="39638"/>
                    <a:pt x="31934" y="39658"/>
                    <a:pt x="31894" y="39688"/>
                  </a:cubicBezTo>
                  <a:lnTo>
                    <a:pt x="31824" y="39728"/>
                  </a:lnTo>
                  <a:lnTo>
                    <a:pt x="31794" y="39748"/>
                  </a:lnTo>
                  <a:lnTo>
                    <a:pt x="31734" y="39778"/>
                  </a:lnTo>
                  <a:lnTo>
                    <a:pt x="31684" y="39808"/>
                  </a:lnTo>
                  <a:cubicBezTo>
                    <a:pt x="31674" y="39817"/>
                    <a:pt x="31654" y="39828"/>
                    <a:pt x="31644" y="39837"/>
                  </a:cubicBezTo>
                  <a:cubicBezTo>
                    <a:pt x="31644" y="39848"/>
                    <a:pt x="31634" y="39848"/>
                    <a:pt x="31634" y="39848"/>
                  </a:cubicBezTo>
                  <a:lnTo>
                    <a:pt x="31594" y="39808"/>
                  </a:lnTo>
                  <a:cubicBezTo>
                    <a:pt x="31584" y="39797"/>
                    <a:pt x="31584" y="39788"/>
                    <a:pt x="31575" y="39778"/>
                  </a:cubicBezTo>
                  <a:cubicBezTo>
                    <a:pt x="31575" y="39768"/>
                    <a:pt x="31564" y="39758"/>
                    <a:pt x="31564" y="39758"/>
                  </a:cubicBezTo>
                  <a:cubicBezTo>
                    <a:pt x="31584" y="39628"/>
                    <a:pt x="31604" y="39508"/>
                    <a:pt x="31614" y="39398"/>
                  </a:cubicBezTo>
                  <a:cubicBezTo>
                    <a:pt x="31634" y="39378"/>
                    <a:pt x="31654" y="39358"/>
                    <a:pt x="31674" y="39348"/>
                  </a:cubicBezTo>
                  <a:cubicBezTo>
                    <a:pt x="31714" y="39318"/>
                    <a:pt x="31764" y="39298"/>
                    <a:pt x="31804" y="39278"/>
                  </a:cubicBezTo>
                  <a:lnTo>
                    <a:pt x="31814" y="39278"/>
                  </a:lnTo>
                  <a:lnTo>
                    <a:pt x="31874" y="39248"/>
                  </a:lnTo>
                  <a:cubicBezTo>
                    <a:pt x="31904" y="39228"/>
                    <a:pt x="31934" y="39208"/>
                    <a:pt x="31964" y="39198"/>
                  </a:cubicBezTo>
                  <a:cubicBezTo>
                    <a:pt x="32004" y="39178"/>
                    <a:pt x="32044" y="39158"/>
                    <a:pt x="32074" y="39138"/>
                  </a:cubicBezTo>
                  <a:cubicBezTo>
                    <a:pt x="32154" y="39098"/>
                    <a:pt x="32224" y="39069"/>
                    <a:pt x="32294" y="39038"/>
                  </a:cubicBezTo>
                  <a:lnTo>
                    <a:pt x="32354" y="39009"/>
                  </a:lnTo>
                  <a:lnTo>
                    <a:pt x="32363" y="39009"/>
                  </a:lnTo>
                  <a:lnTo>
                    <a:pt x="32503" y="38938"/>
                  </a:lnTo>
                  <a:cubicBezTo>
                    <a:pt x="32534" y="38918"/>
                    <a:pt x="32563" y="38909"/>
                    <a:pt x="32594" y="38889"/>
                  </a:cubicBezTo>
                  <a:lnTo>
                    <a:pt x="32614" y="38878"/>
                  </a:lnTo>
                  <a:cubicBezTo>
                    <a:pt x="32643" y="38849"/>
                    <a:pt x="32674" y="38829"/>
                    <a:pt x="32714" y="38809"/>
                  </a:cubicBezTo>
                  <a:cubicBezTo>
                    <a:pt x="32774" y="38778"/>
                    <a:pt x="32833" y="38738"/>
                    <a:pt x="32883" y="38718"/>
                  </a:cubicBezTo>
                  <a:lnTo>
                    <a:pt x="32893" y="38709"/>
                  </a:lnTo>
                  <a:lnTo>
                    <a:pt x="32913" y="38698"/>
                  </a:lnTo>
                  <a:cubicBezTo>
                    <a:pt x="32973" y="38669"/>
                    <a:pt x="33053" y="38629"/>
                    <a:pt x="33123" y="38579"/>
                  </a:cubicBezTo>
                  <a:cubicBezTo>
                    <a:pt x="33193" y="38539"/>
                    <a:pt x="33253" y="38489"/>
                    <a:pt x="33323" y="38449"/>
                  </a:cubicBezTo>
                  <a:lnTo>
                    <a:pt x="33333" y="38439"/>
                  </a:lnTo>
                  <a:lnTo>
                    <a:pt x="33343" y="38439"/>
                  </a:lnTo>
                  <a:cubicBezTo>
                    <a:pt x="33403" y="38399"/>
                    <a:pt x="33463" y="38349"/>
                    <a:pt x="33522" y="38319"/>
                  </a:cubicBezTo>
                  <a:lnTo>
                    <a:pt x="33733" y="38199"/>
                  </a:lnTo>
                  <a:cubicBezTo>
                    <a:pt x="33813" y="38159"/>
                    <a:pt x="33882" y="38129"/>
                    <a:pt x="33942" y="38089"/>
                  </a:cubicBezTo>
                  <a:cubicBezTo>
                    <a:pt x="33982" y="38069"/>
                    <a:pt x="34022" y="38039"/>
                    <a:pt x="34052" y="38019"/>
                  </a:cubicBezTo>
                  <a:lnTo>
                    <a:pt x="34082" y="38009"/>
                  </a:lnTo>
                  <a:lnTo>
                    <a:pt x="34092" y="37999"/>
                  </a:lnTo>
                  <a:lnTo>
                    <a:pt x="34152" y="37969"/>
                  </a:lnTo>
                  <a:cubicBezTo>
                    <a:pt x="34272" y="37889"/>
                    <a:pt x="34402" y="37830"/>
                    <a:pt x="34522" y="37770"/>
                  </a:cubicBezTo>
                  <a:lnTo>
                    <a:pt x="34582" y="37739"/>
                  </a:lnTo>
                  <a:cubicBezTo>
                    <a:pt x="34752" y="37650"/>
                    <a:pt x="34892" y="37579"/>
                    <a:pt x="35012" y="37510"/>
                  </a:cubicBezTo>
                  <a:lnTo>
                    <a:pt x="35021" y="37499"/>
                  </a:lnTo>
                  <a:cubicBezTo>
                    <a:pt x="35081" y="37470"/>
                    <a:pt x="35161" y="37419"/>
                    <a:pt x="35231" y="37379"/>
                  </a:cubicBezTo>
                  <a:cubicBezTo>
                    <a:pt x="35281" y="37350"/>
                    <a:pt x="35341" y="37330"/>
                    <a:pt x="35391" y="37300"/>
                  </a:cubicBezTo>
                  <a:lnTo>
                    <a:pt x="35441" y="37270"/>
                  </a:lnTo>
                  <a:lnTo>
                    <a:pt x="35451" y="37270"/>
                  </a:lnTo>
                  <a:cubicBezTo>
                    <a:pt x="35591" y="37200"/>
                    <a:pt x="35731" y="37130"/>
                    <a:pt x="35871" y="37050"/>
                  </a:cubicBezTo>
                  <a:cubicBezTo>
                    <a:pt x="35971" y="36990"/>
                    <a:pt x="36071" y="36920"/>
                    <a:pt x="36131" y="36890"/>
                  </a:cubicBezTo>
                  <a:lnTo>
                    <a:pt x="36140" y="36880"/>
                  </a:lnTo>
                  <a:lnTo>
                    <a:pt x="36180" y="36860"/>
                  </a:lnTo>
                  <a:cubicBezTo>
                    <a:pt x="36211" y="36830"/>
                    <a:pt x="36240" y="36810"/>
                    <a:pt x="36280" y="36790"/>
                  </a:cubicBezTo>
                  <a:lnTo>
                    <a:pt x="36351" y="36750"/>
                  </a:lnTo>
                  <a:cubicBezTo>
                    <a:pt x="36470" y="36670"/>
                    <a:pt x="36580" y="36600"/>
                    <a:pt x="36700" y="36531"/>
                  </a:cubicBezTo>
                  <a:cubicBezTo>
                    <a:pt x="36770" y="36480"/>
                    <a:pt x="36840" y="36440"/>
                    <a:pt x="36910" y="36400"/>
                  </a:cubicBezTo>
                  <a:cubicBezTo>
                    <a:pt x="36940" y="36371"/>
                    <a:pt x="36980" y="36351"/>
                    <a:pt x="37010" y="36331"/>
                  </a:cubicBezTo>
                  <a:cubicBezTo>
                    <a:pt x="37040" y="36311"/>
                    <a:pt x="37080" y="36291"/>
                    <a:pt x="37110" y="36271"/>
                  </a:cubicBezTo>
                  <a:cubicBezTo>
                    <a:pt x="37179" y="36220"/>
                    <a:pt x="37250" y="36180"/>
                    <a:pt x="37319" y="36141"/>
                  </a:cubicBezTo>
                  <a:lnTo>
                    <a:pt x="37330" y="36131"/>
                  </a:lnTo>
                  <a:cubicBezTo>
                    <a:pt x="37399" y="36091"/>
                    <a:pt x="37459" y="36051"/>
                    <a:pt x="37530" y="36011"/>
                  </a:cubicBezTo>
                  <a:lnTo>
                    <a:pt x="37579" y="35971"/>
                  </a:lnTo>
                  <a:lnTo>
                    <a:pt x="37590" y="35961"/>
                  </a:lnTo>
                  <a:lnTo>
                    <a:pt x="37610" y="35961"/>
                  </a:lnTo>
                  <a:cubicBezTo>
                    <a:pt x="37649" y="35931"/>
                    <a:pt x="37689" y="35901"/>
                    <a:pt x="37729" y="35881"/>
                  </a:cubicBezTo>
                  <a:lnTo>
                    <a:pt x="37799" y="35831"/>
                  </a:lnTo>
                  <a:cubicBezTo>
                    <a:pt x="37849" y="35811"/>
                    <a:pt x="37889" y="35781"/>
                    <a:pt x="37939" y="35751"/>
                  </a:cubicBezTo>
                  <a:cubicBezTo>
                    <a:pt x="38069" y="35661"/>
                    <a:pt x="38209" y="35571"/>
                    <a:pt x="38329" y="35491"/>
                  </a:cubicBezTo>
                  <a:lnTo>
                    <a:pt x="38339" y="35481"/>
                  </a:lnTo>
                  <a:lnTo>
                    <a:pt x="38349" y="35481"/>
                  </a:lnTo>
                  <a:lnTo>
                    <a:pt x="38358" y="35471"/>
                  </a:lnTo>
                  <a:lnTo>
                    <a:pt x="38438" y="35421"/>
                  </a:lnTo>
                  <a:lnTo>
                    <a:pt x="38449" y="35412"/>
                  </a:lnTo>
                  <a:lnTo>
                    <a:pt x="38469" y="35401"/>
                  </a:lnTo>
                  <a:cubicBezTo>
                    <a:pt x="38549" y="35352"/>
                    <a:pt x="38629" y="35292"/>
                    <a:pt x="38709" y="35241"/>
                  </a:cubicBezTo>
                  <a:lnTo>
                    <a:pt x="38749" y="35212"/>
                  </a:lnTo>
                  <a:cubicBezTo>
                    <a:pt x="38798" y="35181"/>
                    <a:pt x="38838" y="35161"/>
                    <a:pt x="38878" y="35132"/>
                  </a:cubicBezTo>
                  <a:cubicBezTo>
                    <a:pt x="38898" y="35121"/>
                    <a:pt x="38908" y="35112"/>
                    <a:pt x="38918" y="35101"/>
                  </a:cubicBezTo>
                  <a:close/>
                  <a:moveTo>
                    <a:pt x="39058" y="35691"/>
                  </a:moveTo>
                  <a:cubicBezTo>
                    <a:pt x="39138" y="35721"/>
                    <a:pt x="39238" y="35741"/>
                    <a:pt x="39348" y="35771"/>
                  </a:cubicBezTo>
                  <a:cubicBezTo>
                    <a:pt x="39408" y="35781"/>
                    <a:pt x="39468" y="35801"/>
                    <a:pt x="39538" y="35821"/>
                  </a:cubicBezTo>
                  <a:cubicBezTo>
                    <a:pt x="39577" y="35841"/>
                    <a:pt x="39637" y="35861"/>
                    <a:pt x="39697" y="35881"/>
                  </a:cubicBezTo>
                  <a:lnTo>
                    <a:pt x="39708" y="35881"/>
                  </a:lnTo>
                  <a:cubicBezTo>
                    <a:pt x="39717" y="35891"/>
                    <a:pt x="39728" y="35891"/>
                    <a:pt x="39737" y="35901"/>
                  </a:cubicBezTo>
                  <a:cubicBezTo>
                    <a:pt x="39717" y="35911"/>
                    <a:pt x="39677" y="35931"/>
                    <a:pt x="39628" y="35971"/>
                  </a:cubicBezTo>
                  <a:lnTo>
                    <a:pt x="39568" y="36001"/>
                  </a:lnTo>
                  <a:lnTo>
                    <a:pt x="39528" y="36031"/>
                  </a:lnTo>
                  <a:cubicBezTo>
                    <a:pt x="39468" y="36071"/>
                    <a:pt x="39398" y="36111"/>
                    <a:pt x="39338" y="36151"/>
                  </a:cubicBezTo>
                  <a:lnTo>
                    <a:pt x="39328" y="36161"/>
                  </a:lnTo>
                  <a:lnTo>
                    <a:pt x="39318" y="36161"/>
                  </a:lnTo>
                  <a:cubicBezTo>
                    <a:pt x="39298" y="36180"/>
                    <a:pt x="39268" y="36191"/>
                    <a:pt x="39238" y="36211"/>
                  </a:cubicBezTo>
                  <a:cubicBezTo>
                    <a:pt x="39198" y="36231"/>
                    <a:pt x="39168" y="36251"/>
                    <a:pt x="39128" y="36271"/>
                  </a:cubicBezTo>
                  <a:lnTo>
                    <a:pt x="38908" y="36400"/>
                  </a:lnTo>
                  <a:cubicBezTo>
                    <a:pt x="38769" y="36491"/>
                    <a:pt x="38618" y="36571"/>
                    <a:pt x="38478" y="36660"/>
                  </a:cubicBezTo>
                  <a:cubicBezTo>
                    <a:pt x="38438" y="36690"/>
                    <a:pt x="38389" y="36710"/>
                    <a:pt x="38349" y="36740"/>
                  </a:cubicBezTo>
                  <a:lnTo>
                    <a:pt x="38329" y="36750"/>
                  </a:lnTo>
                  <a:lnTo>
                    <a:pt x="38269" y="36780"/>
                  </a:lnTo>
                  <a:cubicBezTo>
                    <a:pt x="38259" y="36790"/>
                    <a:pt x="38239" y="36800"/>
                    <a:pt x="38219" y="36810"/>
                  </a:cubicBezTo>
                  <a:lnTo>
                    <a:pt x="38209" y="36820"/>
                  </a:lnTo>
                  <a:lnTo>
                    <a:pt x="38179" y="36830"/>
                  </a:lnTo>
                  <a:lnTo>
                    <a:pt x="38159" y="36850"/>
                  </a:lnTo>
                  <a:cubicBezTo>
                    <a:pt x="38129" y="36860"/>
                    <a:pt x="38109" y="36870"/>
                    <a:pt x="38089" y="36880"/>
                  </a:cubicBezTo>
                  <a:lnTo>
                    <a:pt x="38059" y="36900"/>
                  </a:lnTo>
                  <a:lnTo>
                    <a:pt x="38049" y="36900"/>
                  </a:lnTo>
                  <a:lnTo>
                    <a:pt x="38039" y="36910"/>
                  </a:lnTo>
                  <a:cubicBezTo>
                    <a:pt x="37989" y="36940"/>
                    <a:pt x="37929" y="36970"/>
                    <a:pt x="37869" y="37000"/>
                  </a:cubicBezTo>
                  <a:cubicBezTo>
                    <a:pt x="37799" y="37040"/>
                    <a:pt x="37719" y="37070"/>
                    <a:pt x="37649" y="37110"/>
                  </a:cubicBezTo>
                  <a:cubicBezTo>
                    <a:pt x="37510" y="37180"/>
                    <a:pt x="37359" y="37250"/>
                    <a:pt x="37210" y="37320"/>
                  </a:cubicBezTo>
                  <a:lnTo>
                    <a:pt x="37080" y="37379"/>
                  </a:lnTo>
                  <a:cubicBezTo>
                    <a:pt x="36980" y="37430"/>
                    <a:pt x="36880" y="37479"/>
                    <a:pt x="36780" y="37519"/>
                  </a:cubicBezTo>
                  <a:cubicBezTo>
                    <a:pt x="36690" y="37559"/>
                    <a:pt x="36620" y="37599"/>
                    <a:pt x="36560" y="37630"/>
                  </a:cubicBezTo>
                  <a:cubicBezTo>
                    <a:pt x="36490" y="37670"/>
                    <a:pt x="36420" y="37710"/>
                    <a:pt x="36371" y="37750"/>
                  </a:cubicBezTo>
                  <a:lnTo>
                    <a:pt x="36351" y="37759"/>
                  </a:lnTo>
                  <a:cubicBezTo>
                    <a:pt x="36291" y="37799"/>
                    <a:pt x="36220" y="37859"/>
                    <a:pt x="36151" y="37909"/>
                  </a:cubicBezTo>
                  <a:lnTo>
                    <a:pt x="36140" y="37909"/>
                  </a:lnTo>
                  <a:cubicBezTo>
                    <a:pt x="36080" y="37959"/>
                    <a:pt x="36031" y="37999"/>
                    <a:pt x="35980" y="38039"/>
                  </a:cubicBezTo>
                  <a:cubicBezTo>
                    <a:pt x="35851" y="38129"/>
                    <a:pt x="35711" y="38219"/>
                    <a:pt x="35581" y="38299"/>
                  </a:cubicBezTo>
                  <a:cubicBezTo>
                    <a:pt x="35481" y="38369"/>
                    <a:pt x="35361" y="38429"/>
                    <a:pt x="35261" y="38479"/>
                  </a:cubicBezTo>
                  <a:lnTo>
                    <a:pt x="35261" y="38489"/>
                  </a:lnTo>
                  <a:lnTo>
                    <a:pt x="35241" y="38499"/>
                  </a:lnTo>
                  <a:lnTo>
                    <a:pt x="35172" y="38529"/>
                  </a:lnTo>
                  <a:cubicBezTo>
                    <a:pt x="35132" y="38559"/>
                    <a:pt x="35092" y="38579"/>
                    <a:pt x="35041" y="38609"/>
                  </a:cubicBezTo>
                  <a:lnTo>
                    <a:pt x="35032" y="38609"/>
                  </a:lnTo>
                  <a:lnTo>
                    <a:pt x="35021" y="38618"/>
                  </a:lnTo>
                  <a:lnTo>
                    <a:pt x="34961" y="38649"/>
                  </a:lnTo>
                  <a:cubicBezTo>
                    <a:pt x="34901" y="38689"/>
                    <a:pt x="34841" y="38718"/>
                    <a:pt x="34781" y="38749"/>
                  </a:cubicBezTo>
                  <a:lnTo>
                    <a:pt x="34772" y="38758"/>
                  </a:lnTo>
                  <a:cubicBezTo>
                    <a:pt x="34692" y="38798"/>
                    <a:pt x="34622" y="38838"/>
                    <a:pt x="34552" y="38878"/>
                  </a:cubicBezTo>
                  <a:cubicBezTo>
                    <a:pt x="34492" y="38909"/>
                    <a:pt x="34422" y="38949"/>
                    <a:pt x="34342" y="38989"/>
                  </a:cubicBezTo>
                  <a:cubicBezTo>
                    <a:pt x="34312" y="39009"/>
                    <a:pt x="34272" y="39029"/>
                    <a:pt x="34242" y="39038"/>
                  </a:cubicBezTo>
                  <a:lnTo>
                    <a:pt x="34222" y="39049"/>
                  </a:lnTo>
                  <a:cubicBezTo>
                    <a:pt x="34192" y="39069"/>
                    <a:pt x="34162" y="39078"/>
                    <a:pt x="34132" y="39098"/>
                  </a:cubicBezTo>
                  <a:cubicBezTo>
                    <a:pt x="34062" y="39128"/>
                    <a:pt x="34002" y="39158"/>
                    <a:pt x="33933" y="39198"/>
                  </a:cubicBezTo>
                  <a:lnTo>
                    <a:pt x="33922" y="39208"/>
                  </a:lnTo>
                  <a:cubicBezTo>
                    <a:pt x="33862" y="39238"/>
                    <a:pt x="33802" y="39278"/>
                    <a:pt x="33742" y="39318"/>
                  </a:cubicBezTo>
                  <a:cubicBezTo>
                    <a:pt x="33673" y="39368"/>
                    <a:pt x="33613" y="39408"/>
                    <a:pt x="33553" y="39448"/>
                  </a:cubicBezTo>
                  <a:lnTo>
                    <a:pt x="33542" y="39458"/>
                  </a:lnTo>
                  <a:lnTo>
                    <a:pt x="33533" y="39468"/>
                  </a:lnTo>
                  <a:cubicBezTo>
                    <a:pt x="33493" y="39498"/>
                    <a:pt x="33423" y="39548"/>
                    <a:pt x="33353" y="39588"/>
                  </a:cubicBezTo>
                  <a:cubicBezTo>
                    <a:pt x="33303" y="39628"/>
                    <a:pt x="33253" y="39658"/>
                    <a:pt x="33193" y="39698"/>
                  </a:cubicBezTo>
                  <a:lnTo>
                    <a:pt x="33163" y="39718"/>
                  </a:lnTo>
                  <a:cubicBezTo>
                    <a:pt x="33103" y="39748"/>
                    <a:pt x="33043" y="39788"/>
                    <a:pt x="32963" y="39848"/>
                  </a:cubicBezTo>
                  <a:lnTo>
                    <a:pt x="32923" y="39877"/>
                  </a:lnTo>
                  <a:cubicBezTo>
                    <a:pt x="32883" y="39908"/>
                    <a:pt x="32833" y="39948"/>
                    <a:pt x="32783" y="39977"/>
                  </a:cubicBezTo>
                  <a:lnTo>
                    <a:pt x="32694" y="40037"/>
                  </a:lnTo>
                  <a:lnTo>
                    <a:pt x="32663" y="40057"/>
                  </a:lnTo>
                  <a:cubicBezTo>
                    <a:pt x="32643" y="40068"/>
                    <a:pt x="32614" y="40088"/>
                    <a:pt x="32594" y="40097"/>
                  </a:cubicBezTo>
                  <a:lnTo>
                    <a:pt x="32503" y="40157"/>
                  </a:lnTo>
                  <a:lnTo>
                    <a:pt x="32414" y="40217"/>
                  </a:lnTo>
                  <a:lnTo>
                    <a:pt x="32394" y="40228"/>
                  </a:lnTo>
                  <a:cubicBezTo>
                    <a:pt x="32383" y="40228"/>
                    <a:pt x="32374" y="40237"/>
                    <a:pt x="32363" y="40237"/>
                  </a:cubicBezTo>
                  <a:cubicBezTo>
                    <a:pt x="32343" y="40248"/>
                    <a:pt x="32334" y="40277"/>
                    <a:pt x="32334" y="40297"/>
                  </a:cubicBezTo>
                  <a:lnTo>
                    <a:pt x="32323" y="40297"/>
                  </a:lnTo>
                  <a:cubicBezTo>
                    <a:pt x="32304" y="40277"/>
                    <a:pt x="32274" y="40268"/>
                    <a:pt x="32244" y="40248"/>
                  </a:cubicBezTo>
                  <a:cubicBezTo>
                    <a:pt x="32214" y="40237"/>
                    <a:pt x="32184" y="40217"/>
                    <a:pt x="32154" y="40208"/>
                  </a:cubicBezTo>
                  <a:cubicBezTo>
                    <a:pt x="32104" y="40168"/>
                    <a:pt x="32044" y="40128"/>
                    <a:pt x="31984" y="40088"/>
                  </a:cubicBezTo>
                  <a:cubicBezTo>
                    <a:pt x="31934" y="40057"/>
                    <a:pt x="31894" y="40028"/>
                    <a:pt x="31844" y="39997"/>
                  </a:cubicBezTo>
                  <a:lnTo>
                    <a:pt x="31874" y="39988"/>
                  </a:lnTo>
                  <a:lnTo>
                    <a:pt x="31904" y="39968"/>
                  </a:lnTo>
                  <a:lnTo>
                    <a:pt x="31974" y="39928"/>
                  </a:lnTo>
                  <a:lnTo>
                    <a:pt x="32044" y="39877"/>
                  </a:lnTo>
                  <a:cubicBezTo>
                    <a:pt x="32154" y="39817"/>
                    <a:pt x="32244" y="39768"/>
                    <a:pt x="32323" y="39718"/>
                  </a:cubicBezTo>
                  <a:lnTo>
                    <a:pt x="32383" y="39688"/>
                  </a:lnTo>
                  <a:lnTo>
                    <a:pt x="32414" y="39668"/>
                  </a:lnTo>
                  <a:cubicBezTo>
                    <a:pt x="32483" y="39638"/>
                    <a:pt x="32543" y="39608"/>
                    <a:pt x="32614" y="39568"/>
                  </a:cubicBezTo>
                  <a:lnTo>
                    <a:pt x="32763" y="39478"/>
                  </a:lnTo>
                  <a:cubicBezTo>
                    <a:pt x="32803" y="39458"/>
                    <a:pt x="32853" y="39428"/>
                    <a:pt x="32893" y="39408"/>
                  </a:cubicBezTo>
                  <a:cubicBezTo>
                    <a:pt x="32983" y="39358"/>
                    <a:pt x="33073" y="39298"/>
                    <a:pt x="33193" y="39238"/>
                  </a:cubicBezTo>
                  <a:lnTo>
                    <a:pt x="33203" y="39228"/>
                  </a:lnTo>
                  <a:cubicBezTo>
                    <a:pt x="33293" y="39188"/>
                    <a:pt x="33393" y="39128"/>
                    <a:pt x="33473" y="39069"/>
                  </a:cubicBezTo>
                  <a:cubicBezTo>
                    <a:pt x="33513" y="39049"/>
                    <a:pt x="33553" y="39018"/>
                    <a:pt x="33593" y="38998"/>
                  </a:cubicBezTo>
                  <a:lnTo>
                    <a:pt x="33602" y="38989"/>
                  </a:lnTo>
                  <a:lnTo>
                    <a:pt x="33633" y="38969"/>
                  </a:lnTo>
                  <a:cubicBezTo>
                    <a:pt x="33682" y="38938"/>
                    <a:pt x="33722" y="38909"/>
                    <a:pt x="33773" y="38878"/>
                  </a:cubicBezTo>
                  <a:cubicBezTo>
                    <a:pt x="33853" y="38829"/>
                    <a:pt x="33933" y="38778"/>
                    <a:pt x="34042" y="38718"/>
                  </a:cubicBezTo>
                  <a:cubicBezTo>
                    <a:pt x="34102" y="38689"/>
                    <a:pt x="34162" y="38649"/>
                    <a:pt x="34222" y="38618"/>
                  </a:cubicBezTo>
                  <a:lnTo>
                    <a:pt x="34262" y="38598"/>
                  </a:lnTo>
                  <a:lnTo>
                    <a:pt x="34292" y="38579"/>
                  </a:lnTo>
                  <a:lnTo>
                    <a:pt x="34352" y="38549"/>
                  </a:lnTo>
                  <a:cubicBezTo>
                    <a:pt x="34462" y="38489"/>
                    <a:pt x="34562" y="38429"/>
                    <a:pt x="34652" y="38379"/>
                  </a:cubicBezTo>
                  <a:lnTo>
                    <a:pt x="34652" y="38369"/>
                  </a:lnTo>
                  <a:cubicBezTo>
                    <a:pt x="34732" y="38329"/>
                    <a:pt x="34801" y="38279"/>
                    <a:pt x="34881" y="38239"/>
                  </a:cubicBezTo>
                  <a:lnTo>
                    <a:pt x="34952" y="38199"/>
                  </a:lnTo>
                  <a:cubicBezTo>
                    <a:pt x="35012" y="38159"/>
                    <a:pt x="35081" y="38119"/>
                    <a:pt x="35141" y="38089"/>
                  </a:cubicBezTo>
                  <a:lnTo>
                    <a:pt x="35161" y="38069"/>
                  </a:lnTo>
                  <a:lnTo>
                    <a:pt x="35231" y="38029"/>
                  </a:lnTo>
                  <a:lnTo>
                    <a:pt x="35311" y="37979"/>
                  </a:lnTo>
                  <a:cubicBezTo>
                    <a:pt x="35451" y="37899"/>
                    <a:pt x="35631" y="37790"/>
                    <a:pt x="35801" y="37679"/>
                  </a:cubicBezTo>
                  <a:cubicBezTo>
                    <a:pt x="35891" y="37630"/>
                    <a:pt x="35980" y="37570"/>
                    <a:pt x="36071" y="37510"/>
                  </a:cubicBezTo>
                  <a:lnTo>
                    <a:pt x="36091" y="37490"/>
                  </a:lnTo>
                  <a:cubicBezTo>
                    <a:pt x="36180" y="37430"/>
                    <a:pt x="36271" y="37370"/>
                    <a:pt x="36380" y="37310"/>
                  </a:cubicBezTo>
                  <a:cubicBezTo>
                    <a:pt x="36450" y="37260"/>
                    <a:pt x="36530" y="37220"/>
                    <a:pt x="36610" y="37170"/>
                  </a:cubicBezTo>
                  <a:lnTo>
                    <a:pt x="36650" y="37150"/>
                  </a:lnTo>
                  <a:cubicBezTo>
                    <a:pt x="36700" y="37110"/>
                    <a:pt x="36750" y="37080"/>
                    <a:pt x="36810" y="37050"/>
                  </a:cubicBezTo>
                  <a:lnTo>
                    <a:pt x="36840" y="37030"/>
                  </a:lnTo>
                  <a:cubicBezTo>
                    <a:pt x="36870" y="37020"/>
                    <a:pt x="36900" y="37000"/>
                    <a:pt x="36930" y="36980"/>
                  </a:cubicBezTo>
                  <a:cubicBezTo>
                    <a:pt x="37159" y="36840"/>
                    <a:pt x="37350" y="36720"/>
                    <a:pt x="37519" y="36611"/>
                  </a:cubicBezTo>
                  <a:lnTo>
                    <a:pt x="37590" y="36560"/>
                  </a:lnTo>
                  <a:lnTo>
                    <a:pt x="37599" y="36551"/>
                  </a:lnTo>
                  <a:cubicBezTo>
                    <a:pt x="37669" y="36511"/>
                    <a:pt x="37729" y="36471"/>
                    <a:pt x="37799" y="36420"/>
                  </a:cubicBezTo>
                  <a:cubicBezTo>
                    <a:pt x="37859" y="36380"/>
                    <a:pt x="37919" y="36340"/>
                    <a:pt x="37989" y="36311"/>
                  </a:cubicBezTo>
                  <a:lnTo>
                    <a:pt x="38079" y="36251"/>
                  </a:lnTo>
                  <a:lnTo>
                    <a:pt x="38099" y="36240"/>
                  </a:lnTo>
                  <a:lnTo>
                    <a:pt x="38109" y="36231"/>
                  </a:lnTo>
                  <a:lnTo>
                    <a:pt x="38129" y="36220"/>
                  </a:lnTo>
                  <a:lnTo>
                    <a:pt x="38129" y="36211"/>
                  </a:lnTo>
                  <a:cubicBezTo>
                    <a:pt x="38299" y="36111"/>
                    <a:pt x="38478" y="36001"/>
                    <a:pt x="38658" y="35891"/>
                  </a:cubicBezTo>
                  <a:cubicBezTo>
                    <a:pt x="38798" y="35821"/>
                    <a:pt x="38938" y="35751"/>
                    <a:pt x="39048" y="35701"/>
                  </a:cubicBezTo>
                  <a:lnTo>
                    <a:pt x="39058" y="35691"/>
                  </a:lnTo>
                  <a:close/>
                  <a:moveTo>
                    <a:pt x="39768" y="36011"/>
                  </a:moveTo>
                  <a:lnTo>
                    <a:pt x="39757" y="36051"/>
                  </a:lnTo>
                  <a:lnTo>
                    <a:pt x="39748" y="36111"/>
                  </a:lnTo>
                  <a:cubicBezTo>
                    <a:pt x="39728" y="36191"/>
                    <a:pt x="39717" y="36271"/>
                    <a:pt x="39708" y="36351"/>
                  </a:cubicBezTo>
                  <a:lnTo>
                    <a:pt x="39697" y="36391"/>
                  </a:lnTo>
                  <a:cubicBezTo>
                    <a:pt x="39697" y="36411"/>
                    <a:pt x="39688" y="36440"/>
                    <a:pt x="39688" y="36471"/>
                  </a:cubicBezTo>
                  <a:cubicBezTo>
                    <a:pt x="39577" y="36520"/>
                    <a:pt x="39488" y="36560"/>
                    <a:pt x="39408" y="36611"/>
                  </a:cubicBezTo>
                  <a:cubicBezTo>
                    <a:pt x="39308" y="36670"/>
                    <a:pt x="39208" y="36740"/>
                    <a:pt x="39108" y="36810"/>
                  </a:cubicBezTo>
                  <a:lnTo>
                    <a:pt x="39088" y="36810"/>
                  </a:lnTo>
                  <a:lnTo>
                    <a:pt x="39088" y="36820"/>
                  </a:lnTo>
                  <a:lnTo>
                    <a:pt x="39078" y="36820"/>
                  </a:lnTo>
                  <a:cubicBezTo>
                    <a:pt x="38948" y="36910"/>
                    <a:pt x="38838" y="36970"/>
                    <a:pt x="38729" y="37030"/>
                  </a:cubicBezTo>
                  <a:lnTo>
                    <a:pt x="38638" y="37080"/>
                  </a:lnTo>
                  <a:lnTo>
                    <a:pt x="38369" y="37230"/>
                  </a:lnTo>
                  <a:cubicBezTo>
                    <a:pt x="38249" y="37290"/>
                    <a:pt x="38129" y="37350"/>
                    <a:pt x="38009" y="37419"/>
                  </a:cubicBezTo>
                  <a:cubicBezTo>
                    <a:pt x="37959" y="37439"/>
                    <a:pt x="37909" y="37470"/>
                    <a:pt x="37859" y="37490"/>
                  </a:cubicBezTo>
                  <a:lnTo>
                    <a:pt x="37849" y="37499"/>
                  </a:lnTo>
                  <a:lnTo>
                    <a:pt x="37839" y="37499"/>
                  </a:lnTo>
                  <a:cubicBezTo>
                    <a:pt x="37769" y="37530"/>
                    <a:pt x="37709" y="37570"/>
                    <a:pt x="37639" y="37599"/>
                  </a:cubicBezTo>
                  <a:cubicBezTo>
                    <a:pt x="37550" y="37650"/>
                    <a:pt x="37470" y="37699"/>
                    <a:pt x="37390" y="37739"/>
                  </a:cubicBezTo>
                  <a:lnTo>
                    <a:pt x="37350" y="37770"/>
                  </a:lnTo>
                  <a:lnTo>
                    <a:pt x="37279" y="37799"/>
                  </a:lnTo>
                  <a:lnTo>
                    <a:pt x="37219" y="37830"/>
                  </a:lnTo>
                  <a:cubicBezTo>
                    <a:pt x="37120" y="37889"/>
                    <a:pt x="37020" y="37949"/>
                    <a:pt x="36920" y="37999"/>
                  </a:cubicBezTo>
                  <a:lnTo>
                    <a:pt x="36800" y="38059"/>
                  </a:lnTo>
                  <a:lnTo>
                    <a:pt x="36770" y="38079"/>
                  </a:lnTo>
                  <a:cubicBezTo>
                    <a:pt x="36690" y="38119"/>
                    <a:pt x="36620" y="38159"/>
                    <a:pt x="36550" y="38199"/>
                  </a:cubicBezTo>
                  <a:cubicBezTo>
                    <a:pt x="36490" y="38229"/>
                    <a:pt x="36430" y="38259"/>
                    <a:pt x="36380" y="38299"/>
                  </a:cubicBezTo>
                  <a:lnTo>
                    <a:pt x="36360" y="38309"/>
                  </a:lnTo>
                  <a:lnTo>
                    <a:pt x="36340" y="38319"/>
                  </a:lnTo>
                  <a:cubicBezTo>
                    <a:pt x="36291" y="38339"/>
                    <a:pt x="36240" y="38369"/>
                    <a:pt x="36191" y="38399"/>
                  </a:cubicBezTo>
                  <a:lnTo>
                    <a:pt x="36151" y="38419"/>
                  </a:lnTo>
                  <a:cubicBezTo>
                    <a:pt x="36051" y="38479"/>
                    <a:pt x="35940" y="38539"/>
                    <a:pt x="35831" y="38598"/>
                  </a:cubicBezTo>
                  <a:lnTo>
                    <a:pt x="35821" y="38598"/>
                  </a:lnTo>
                  <a:cubicBezTo>
                    <a:pt x="35711" y="38658"/>
                    <a:pt x="35591" y="38729"/>
                    <a:pt x="35471" y="38789"/>
                  </a:cubicBezTo>
                  <a:cubicBezTo>
                    <a:pt x="35371" y="38849"/>
                    <a:pt x="35261" y="38909"/>
                    <a:pt x="35152" y="38969"/>
                  </a:cubicBezTo>
                  <a:lnTo>
                    <a:pt x="35101" y="38998"/>
                  </a:lnTo>
                  <a:cubicBezTo>
                    <a:pt x="34981" y="39069"/>
                    <a:pt x="34872" y="39128"/>
                    <a:pt x="34741" y="39208"/>
                  </a:cubicBezTo>
                  <a:cubicBezTo>
                    <a:pt x="34632" y="39268"/>
                    <a:pt x="34512" y="39348"/>
                    <a:pt x="34442" y="39398"/>
                  </a:cubicBezTo>
                  <a:lnTo>
                    <a:pt x="34392" y="39418"/>
                  </a:lnTo>
                  <a:cubicBezTo>
                    <a:pt x="34332" y="39468"/>
                    <a:pt x="34262" y="39508"/>
                    <a:pt x="34202" y="39538"/>
                  </a:cubicBezTo>
                  <a:lnTo>
                    <a:pt x="34192" y="39548"/>
                  </a:lnTo>
                  <a:lnTo>
                    <a:pt x="34182" y="39548"/>
                  </a:lnTo>
                  <a:cubicBezTo>
                    <a:pt x="34142" y="39578"/>
                    <a:pt x="34102" y="39598"/>
                    <a:pt x="34062" y="39618"/>
                  </a:cubicBezTo>
                  <a:cubicBezTo>
                    <a:pt x="34012" y="39648"/>
                    <a:pt x="33962" y="39688"/>
                    <a:pt x="33902" y="39718"/>
                  </a:cubicBezTo>
                  <a:cubicBezTo>
                    <a:pt x="33853" y="39748"/>
                    <a:pt x="33793" y="39788"/>
                    <a:pt x="33733" y="39828"/>
                  </a:cubicBezTo>
                  <a:cubicBezTo>
                    <a:pt x="33682" y="39857"/>
                    <a:pt x="33622" y="39888"/>
                    <a:pt x="33582" y="39908"/>
                  </a:cubicBezTo>
                  <a:lnTo>
                    <a:pt x="33573" y="39917"/>
                  </a:lnTo>
                  <a:lnTo>
                    <a:pt x="33562" y="39917"/>
                  </a:lnTo>
                  <a:lnTo>
                    <a:pt x="33553" y="39928"/>
                  </a:lnTo>
                  <a:lnTo>
                    <a:pt x="33533" y="39928"/>
                  </a:lnTo>
                  <a:cubicBezTo>
                    <a:pt x="33493" y="39957"/>
                    <a:pt x="33433" y="39988"/>
                    <a:pt x="33383" y="40017"/>
                  </a:cubicBezTo>
                  <a:cubicBezTo>
                    <a:pt x="33263" y="40077"/>
                    <a:pt x="33153" y="40148"/>
                    <a:pt x="33063" y="40208"/>
                  </a:cubicBezTo>
                  <a:cubicBezTo>
                    <a:pt x="33003" y="40248"/>
                    <a:pt x="32953" y="40277"/>
                    <a:pt x="32903" y="40317"/>
                  </a:cubicBezTo>
                  <a:lnTo>
                    <a:pt x="32893" y="40317"/>
                  </a:lnTo>
                  <a:lnTo>
                    <a:pt x="32883" y="40327"/>
                  </a:lnTo>
                  <a:cubicBezTo>
                    <a:pt x="32833" y="40367"/>
                    <a:pt x="32783" y="40397"/>
                    <a:pt x="32723" y="40437"/>
                  </a:cubicBezTo>
                  <a:cubicBezTo>
                    <a:pt x="32723" y="40437"/>
                    <a:pt x="32714" y="40437"/>
                    <a:pt x="32703" y="40447"/>
                  </a:cubicBezTo>
                  <a:lnTo>
                    <a:pt x="32694" y="40447"/>
                  </a:lnTo>
                  <a:cubicBezTo>
                    <a:pt x="32683" y="40457"/>
                    <a:pt x="32663" y="40467"/>
                    <a:pt x="32643" y="40487"/>
                  </a:cubicBezTo>
                  <a:cubicBezTo>
                    <a:pt x="32574" y="40447"/>
                    <a:pt x="32503" y="40407"/>
                    <a:pt x="32443" y="40367"/>
                  </a:cubicBezTo>
                  <a:lnTo>
                    <a:pt x="32434" y="40367"/>
                  </a:lnTo>
                  <a:lnTo>
                    <a:pt x="32434" y="40357"/>
                  </a:lnTo>
                  <a:cubicBezTo>
                    <a:pt x="32443" y="40357"/>
                    <a:pt x="32454" y="40357"/>
                    <a:pt x="32474" y="40347"/>
                  </a:cubicBezTo>
                  <a:cubicBezTo>
                    <a:pt x="32494" y="40337"/>
                    <a:pt x="32503" y="40327"/>
                    <a:pt x="32514" y="40317"/>
                  </a:cubicBezTo>
                  <a:cubicBezTo>
                    <a:pt x="32543" y="40297"/>
                    <a:pt x="32574" y="40277"/>
                    <a:pt x="32594" y="40257"/>
                  </a:cubicBezTo>
                  <a:cubicBezTo>
                    <a:pt x="32634" y="40228"/>
                    <a:pt x="32663" y="40208"/>
                    <a:pt x="32694" y="40188"/>
                  </a:cubicBezTo>
                  <a:lnTo>
                    <a:pt x="32703" y="40177"/>
                  </a:lnTo>
                  <a:lnTo>
                    <a:pt x="32723" y="40177"/>
                  </a:lnTo>
                  <a:lnTo>
                    <a:pt x="32723" y="40168"/>
                  </a:lnTo>
                  <a:lnTo>
                    <a:pt x="32734" y="40168"/>
                  </a:lnTo>
                  <a:lnTo>
                    <a:pt x="32743" y="40157"/>
                  </a:lnTo>
                  <a:cubicBezTo>
                    <a:pt x="32763" y="40148"/>
                    <a:pt x="32774" y="40137"/>
                    <a:pt x="32783" y="40137"/>
                  </a:cubicBezTo>
                  <a:cubicBezTo>
                    <a:pt x="32843" y="40097"/>
                    <a:pt x="32913" y="40048"/>
                    <a:pt x="32983" y="39997"/>
                  </a:cubicBezTo>
                  <a:lnTo>
                    <a:pt x="33013" y="39977"/>
                  </a:lnTo>
                  <a:lnTo>
                    <a:pt x="33023" y="39968"/>
                  </a:lnTo>
                  <a:cubicBezTo>
                    <a:pt x="33063" y="39937"/>
                    <a:pt x="33113" y="39897"/>
                    <a:pt x="33163" y="39868"/>
                  </a:cubicBezTo>
                  <a:cubicBezTo>
                    <a:pt x="33203" y="39848"/>
                    <a:pt x="33243" y="39817"/>
                    <a:pt x="33283" y="39797"/>
                  </a:cubicBezTo>
                  <a:lnTo>
                    <a:pt x="33293" y="39788"/>
                  </a:lnTo>
                  <a:lnTo>
                    <a:pt x="33313" y="39788"/>
                  </a:lnTo>
                  <a:cubicBezTo>
                    <a:pt x="33333" y="39768"/>
                    <a:pt x="33353" y="39758"/>
                    <a:pt x="33373" y="39748"/>
                  </a:cubicBezTo>
                  <a:cubicBezTo>
                    <a:pt x="33433" y="39708"/>
                    <a:pt x="33493" y="39668"/>
                    <a:pt x="33562" y="39618"/>
                  </a:cubicBezTo>
                  <a:lnTo>
                    <a:pt x="33602" y="39598"/>
                  </a:lnTo>
                  <a:lnTo>
                    <a:pt x="33613" y="39588"/>
                  </a:lnTo>
                  <a:lnTo>
                    <a:pt x="33622" y="39578"/>
                  </a:lnTo>
                  <a:lnTo>
                    <a:pt x="33742" y="39488"/>
                  </a:lnTo>
                  <a:cubicBezTo>
                    <a:pt x="33813" y="39438"/>
                    <a:pt x="33882" y="39398"/>
                    <a:pt x="33933" y="39368"/>
                  </a:cubicBezTo>
                  <a:lnTo>
                    <a:pt x="33942" y="39358"/>
                  </a:lnTo>
                  <a:lnTo>
                    <a:pt x="33953" y="39348"/>
                  </a:lnTo>
                  <a:lnTo>
                    <a:pt x="33962" y="39348"/>
                  </a:lnTo>
                  <a:cubicBezTo>
                    <a:pt x="34022" y="39308"/>
                    <a:pt x="34072" y="39268"/>
                    <a:pt x="34132" y="39238"/>
                  </a:cubicBezTo>
                  <a:cubicBezTo>
                    <a:pt x="34192" y="39208"/>
                    <a:pt x="34252" y="39178"/>
                    <a:pt x="34302" y="39148"/>
                  </a:cubicBezTo>
                  <a:lnTo>
                    <a:pt x="34342" y="39128"/>
                  </a:lnTo>
                  <a:cubicBezTo>
                    <a:pt x="34432" y="39078"/>
                    <a:pt x="34532" y="39018"/>
                    <a:pt x="34602" y="38978"/>
                  </a:cubicBezTo>
                  <a:cubicBezTo>
                    <a:pt x="34652" y="38949"/>
                    <a:pt x="34702" y="38918"/>
                    <a:pt x="34752" y="38898"/>
                  </a:cubicBezTo>
                  <a:lnTo>
                    <a:pt x="34841" y="38838"/>
                  </a:lnTo>
                  <a:lnTo>
                    <a:pt x="34852" y="38838"/>
                  </a:lnTo>
                  <a:cubicBezTo>
                    <a:pt x="34892" y="38818"/>
                    <a:pt x="34921" y="38798"/>
                    <a:pt x="34961" y="38778"/>
                  </a:cubicBezTo>
                  <a:lnTo>
                    <a:pt x="35052" y="38718"/>
                  </a:lnTo>
                  <a:lnTo>
                    <a:pt x="35172" y="38658"/>
                  </a:lnTo>
                  <a:cubicBezTo>
                    <a:pt x="35241" y="38609"/>
                    <a:pt x="35331" y="38569"/>
                    <a:pt x="35391" y="38539"/>
                  </a:cubicBezTo>
                  <a:lnTo>
                    <a:pt x="35401" y="38529"/>
                  </a:lnTo>
                  <a:lnTo>
                    <a:pt x="35581" y="38439"/>
                  </a:lnTo>
                  <a:cubicBezTo>
                    <a:pt x="35731" y="38349"/>
                    <a:pt x="35871" y="38279"/>
                    <a:pt x="35980" y="38199"/>
                  </a:cubicBezTo>
                  <a:cubicBezTo>
                    <a:pt x="36120" y="38119"/>
                    <a:pt x="36260" y="38029"/>
                    <a:pt x="36371" y="37949"/>
                  </a:cubicBezTo>
                  <a:lnTo>
                    <a:pt x="36380" y="37949"/>
                  </a:lnTo>
                  <a:lnTo>
                    <a:pt x="36411" y="37919"/>
                  </a:lnTo>
                  <a:lnTo>
                    <a:pt x="36420" y="37919"/>
                  </a:lnTo>
                  <a:cubicBezTo>
                    <a:pt x="36470" y="37879"/>
                    <a:pt x="36530" y="37850"/>
                    <a:pt x="36580" y="37819"/>
                  </a:cubicBezTo>
                  <a:cubicBezTo>
                    <a:pt x="36650" y="37779"/>
                    <a:pt x="36720" y="37739"/>
                    <a:pt x="36800" y="37710"/>
                  </a:cubicBezTo>
                  <a:lnTo>
                    <a:pt x="36850" y="37679"/>
                  </a:lnTo>
                  <a:lnTo>
                    <a:pt x="36870" y="37670"/>
                  </a:lnTo>
                  <a:cubicBezTo>
                    <a:pt x="36920" y="37650"/>
                    <a:pt x="36960" y="37630"/>
                    <a:pt x="37010" y="37599"/>
                  </a:cubicBezTo>
                  <a:cubicBezTo>
                    <a:pt x="37080" y="37570"/>
                    <a:pt x="37150" y="37530"/>
                    <a:pt x="37219" y="37499"/>
                  </a:cubicBezTo>
                  <a:cubicBezTo>
                    <a:pt x="37339" y="37439"/>
                    <a:pt x="37470" y="37370"/>
                    <a:pt x="37649" y="37280"/>
                  </a:cubicBezTo>
                  <a:lnTo>
                    <a:pt x="37669" y="37270"/>
                  </a:lnTo>
                  <a:cubicBezTo>
                    <a:pt x="37789" y="37200"/>
                    <a:pt x="37939" y="37120"/>
                    <a:pt x="38079" y="37040"/>
                  </a:cubicBezTo>
                  <a:cubicBezTo>
                    <a:pt x="38259" y="36940"/>
                    <a:pt x="38449" y="36820"/>
                    <a:pt x="38609" y="36720"/>
                  </a:cubicBezTo>
                  <a:lnTo>
                    <a:pt x="38618" y="36720"/>
                  </a:lnTo>
                  <a:lnTo>
                    <a:pt x="38638" y="36700"/>
                  </a:lnTo>
                  <a:lnTo>
                    <a:pt x="38658" y="36700"/>
                  </a:lnTo>
                  <a:lnTo>
                    <a:pt x="38669" y="36690"/>
                  </a:lnTo>
                  <a:cubicBezTo>
                    <a:pt x="38749" y="36640"/>
                    <a:pt x="38818" y="36600"/>
                    <a:pt x="38888" y="36551"/>
                  </a:cubicBezTo>
                  <a:lnTo>
                    <a:pt x="38948" y="36520"/>
                  </a:lnTo>
                  <a:lnTo>
                    <a:pt x="38958" y="36511"/>
                  </a:lnTo>
                  <a:cubicBezTo>
                    <a:pt x="39068" y="36440"/>
                    <a:pt x="39188" y="36371"/>
                    <a:pt x="39318" y="36300"/>
                  </a:cubicBezTo>
                  <a:cubicBezTo>
                    <a:pt x="39398" y="36251"/>
                    <a:pt x="39468" y="36211"/>
                    <a:pt x="39528" y="36171"/>
                  </a:cubicBezTo>
                  <a:cubicBezTo>
                    <a:pt x="39558" y="36151"/>
                    <a:pt x="39588" y="36131"/>
                    <a:pt x="39628" y="36111"/>
                  </a:cubicBezTo>
                  <a:lnTo>
                    <a:pt x="39628" y="36101"/>
                  </a:lnTo>
                  <a:lnTo>
                    <a:pt x="39637" y="36101"/>
                  </a:lnTo>
                  <a:cubicBezTo>
                    <a:pt x="39668" y="36081"/>
                    <a:pt x="39697" y="36061"/>
                    <a:pt x="39717" y="36041"/>
                  </a:cubicBezTo>
                  <a:cubicBezTo>
                    <a:pt x="39737" y="36031"/>
                    <a:pt x="39748" y="36021"/>
                    <a:pt x="39768" y="36011"/>
                  </a:cubicBezTo>
                  <a:close/>
                  <a:moveTo>
                    <a:pt x="31255" y="37979"/>
                  </a:moveTo>
                  <a:cubicBezTo>
                    <a:pt x="31275" y="38049"/>
                    <a:pt x="31295" y="38119"/>
                    <a:pt x="31304" y="38189"/>
                  </a:cubicBezTo>
                  <a:cubicBezTo>
                    <a:pt x="31315" y="38339"/>
                    <a:pt x="31315" y="38489"/>
                    <a:pt x="31315" y="38629"/>
                  </a:cubicBezTo>
                  <a:lnTo>
                    <a:pt x="31315" y="38658"/>
                  </a:lnTo>
                  <a:cubicBezTo>
                    <a:pt x="31315" y="38798"/>
                    <a:pt x="31304" y="38949"/>
                    <a:pt x="31295" y="39138"/>
                  </a:cubicBezTo>
                  <a:lnTo>
                    <a:pt x="31295" y="39178"/>
                  </a:lnTo>
                  <a:lnTo>
                    <a:pt x="31295" y="39188"/>
                  </a:lnTo>
                  <a:lnTo>
                    <a:pt x="31295" y="39198"/>
                  </a:lnTo>
                  <a:cubicBezTo>
                    <a:pt x="31295" y="39248"/>
                    <a:pt x="31284" y="39308"/>
                    <a:pt x="31284" y="39368"/>
                  </a:cubicBezTo>
                  <a:cubicBezTo>
                    <a:pt x="31275" y="39438"/>
                    <a:pt x="31264" y="39508"/>
                    <a:pt x="31255" y="39608"/>
                  </a:cubicBezTo>
                  <a:lnTo>
                    <a:pt x="31255" y="39618"/>
                  </a:lnTo>
                  <a:lnTo>
                    <a:pt x="31255" y="39628"/>
                  </a:lnTo>
                  <a:cubicBezTo>
                    <a:pt x="31244" y="39658"/>
                    <a:pt x="31244" y="39678"/>
                    <a:pt x="31244" y="39708"/>
                  </a:cubicBezTo>
                  <a:lnTo>
                    <a:pt x="31244" y="39718"/>
                  </a:lnTo>
                  <a:lnTo>
                    <a:pt x="31215" y="39738"/>
                  </a:lnTo>
                  <a:lnTo>
                    <a:pt x="31195" y="39748"/>
                  </a:lnTo>
                  <a:cubicBezTo>
                    <a:pt x="31164" y="39768"/>
                    <a:pt x="31135" y="39788"/>
                    <a:pt x="31115" y="39808"/>
                  </a:cubicBezTo>
                  <a:cubicBezTo>
                    <a:pt x="31075" y="39837"/>
                    <a:pt x="31045" y="39857"/>
                    <a:pt x="31015" y="39877"/>
                  </a:cubicBezTo>
                  <a:cubicBezTo>
                    <a:pt x="30975" y="39897"/>
                    <a:pt x="30945" y="39928"/>
                    <a:pt x="30915" y="39948"/>
                  </a:cubicBezTo>
                  <a:cubicBezTo>
                    <a:pt x="30895" y="39957"/>
                    <a:pt x="30885" y="39977"/>
                    <a:pt x="30865" y="39988"/>
                  </a:cubicBezTo>
                  <a:lnTo>
                    <a:pt x="30855" y="39988"/>
                  </a:lnTo>
                  <a:cubicBezTo>
                    <a:pt x="30835" y="40008"/>
                    <a:pt x="30815" y="40017"/>
                    <a:pt x="30805" y="40028"/>
                  </a:cubicBezTo>
                  <a:cubicBezTo>
                    <a:pt x="30755" y="40057"/>
                    <a:pt x="30705" y="40097"/>
                    <a:pt x="30665" y="40137"/>
                  </a:cubicBezTo>
                  <a:cubicBezTo>
                    <a:pt x="30615" y="40177"/>
                    <a:pt x="30575" y="40217"/>
                    <a:pt x="30525" y="40248"/>
                  </a:cubicBezTo>
                  <a:cubicBezTo>
                    <a:pt x="30495" y="40277"/>
                    <a:pt x="30455" y="40307"/>
                    <a:pt x="30415" y="40337"/>
                  </a:cubicBezTo>
                  <a:cubicBezTo>
                    <a:pt x="30345" y="40407"/>
                    <a:pt x="30265" y="40467"/>
                    <a:pt x="30176" y="40547"/>
                  </a:cubicBezTo>
                  <a:cubicBezTo>
                    <a:pt x="30076" y="40637"/>
                    <a:pt x="29996" y="40717"/>
                    <a:pt x="29925" y="40787"/>
                  </a:cubicBezTo>
                  <a:cubicBezTo>
                    <a:pt x="29905" y="40807"/>
                    <a:pt x="29886" y="40837"/>
                    <a:pt x="29856" y="40867"/>
                  </a:cubicBezTo>
                  <a:lnTo>
                    <a:pt x="29856" y="40857"/>
                  </a:lnTo>
                  <a:lnTo>
                    <a:pt x="29856" y="40847"/>
                  </a:lnTo>
                  <a:cubicBezTo>
                    <a:pt x="29836" y="40707"/>
                    <a:pt x="29836" y="40557"/>
                    <a:pt x="29836" y="40467"/>
                  </a:cubicBezTo>
                  <a:lnTo>
                    <a:pt x="29836" y="40457"/>
                  </a:lnTo>
                  <a:cubicBezTo>
                    <a:pt x="29826" y="40397"/>
                    <a:pt x="29826" y="40337"/>
                    <a:pt x="29826" y="40277"/>
                  </a:cubicBezTo>
                  <a:cubicBezTo>
                    <a:pt x="29826" y="40208"/>
                    <a:pt x="29816" y="40128"/>
                    <a:pt x="29816" y="40057"/>
                  </a:cubicBezTo>
                  <a:lnTo>
                    <a:pt x="29816" y="39688"/>
                  </a:lnTo>
                  <a:lnTo>
                    <a:pt x="29816" y="39658"/>
                  </a:lnTo>
                  <a:lnTo>
                    <a:pt x="29816" y="39608"/>
                  </a:lnTo>
                  <a:cubicBezTo>
                    <a:pt x="29816" y="39488"/>
                    <a:pt x="29816" y="39368"/>
                    <a:pt x="29806" y="39248"/>
                  </a:cubicBezTo>
                  <a:cubicBezTo>
                    <a:pt x="29796" y="39128"/>
                    <a:pt x="29786" y="39029"/>
                    <a:pt x="29756" y="38938"/>
                  </a:cubicBezTo>
                  <a:lnTo>
                    <a:pt x="29806" y="38909"/>
                  </a:lnTo>
                  <a:lnTo>
                    <a:pt x="29826" y="38898"/>
                  </a:lnTo>
                  <a:lnTo>
                    <a:pt x="29836" y="38889"/>
                  </a:lnTo>
                  <a:lnTo>
                    <a:pt x="29866" y="38869"/>
                  </a:lnTo>
                  <a:cubicBezTo>
                    <a:pt x="29896" y="38849"/>
                    <a:pt x="29925" y="38838"/>
                    <a:pt x="29945" y="38818"/>
                  </a:cubicBezTo>
                  <a:cubicBezTo>
                    <a:pt x="30036" y="38769"/>
                    <a:pt x="30116" y="38718"/>
                    <a:pt x="30196" y="38678"/>
                  </a:cubicBezTo>
                  <a:lnTo>
                    <a:pt x="30265" y="38638"/>
                  </a:lnTo>
                  <a:cubicBezTo>
                    <a:pt x="30316" y="38609"/>
                    <a:pt x="30376" y="38579"/>
                    <a:pt x="30435" y="38549"/>
                  </a:cubicBezTo>
                  <a:cubicBezTo>
                    <a:pt x="30505" y="38509"/>
                    <a:pt x="30575" y="38459"/>
                    <a:pt x="30655" y="38409"/>
                  </a:cubicBezTo>
                  <a:cubicBezTo>
                    <a:pt x="30735" y="38349"/>
                    <a:pt x="30805" y="38309"/>
                    <a:pt x="30865" y="38259"/>
                  </a:cubicBezTo>
                  <a:cubicBezTo>
                    <a:pt x="30895" y="38239"/>
                    <a:pt x="30925" y="38209"/>
                    <a:pt x="30955" y="38189"/>
                  </a:cubicBezTo>
                  <a:lnTo>
                    <a:pt x="30965" y="38179"/>
                  </a:lnTo>
                  <a:cubicBezTo>
                    <a:pt x="30985" y="38159"/>
                    <a:pt x="31005" y="38139"/>
                    <a:pt x="31035" y="38119"/>
                  </a:cubicBezTo>
                  <a:cubicBezTo>
                    <a:pt x="31075" y="38089"/>
                    <a:pt x="31135" y="38049"/>
                    <a:pt x="31204" y="38009"/>
                  </a:cubicBezTo>
                  <a:cubicBezTo>
                    <a:pt x="31224" y="37999"/>
                    <a:pt x="31244" y="37989"/>
                    <a:pt x="31255" y="37979"/>
                  </a:cubicBezTo>
                  <a:close/>
                  <a:moveTo>
                    <a:pt x="39877" y="36690"/>
                  </a:moveTo>
                  <a:cubicBezTo>
                    <a:pt x="39888" y="36690"/>
                    <a:pt x="39908" y="36700"/>
                    <a:pt x="39917" y="36700"/>
                  </a:cubicBezTo>
                  <a:cubicBezTo>
                    <a:pt x="39957" y="36710"/>
                    <a:pt x="39988" y="36730"/>
                    <a:pt x="40017" y="36740"/>
                  </a:cubicBezTo>
                  <a:lnTo>
                    <a:pt x="40028" y="36740"/>
                  </a:lnTo>
                  <a:cubicBezTo>
                    <a:pt x="40087" y="36770"/>
                    <a:pt x="40147" y="36800"/>
                    <a:pt x="40217" y="36830"/>
                  </a:cubicBezTo>
                  <a:cubicBezTo>
                    <a:pt x="40287" y="36870"/>
                    <a:pt x="40367" y="36900"/>
                    <a:pt x="40437" y="36930"/>
                  </a:cubicBezTo>
                  <a:lnTo>
                    <a:pt x="40447" y="36930"/>
                  </a:lnTo>
                  <a:lnTo>
                    <a:pt x="40467" y="36940"/>
                  </a:lnTo>
                  <a:lnTo>
                    <a:pt x="40487" y="36950"/>
                  </a:lnTo>
                  <a:lnTo>
                    <a:pt x="40427" y="36980"/>
                  </a:lnTo>
                  <a:lnTo>
                    <a:pt x="40407" y="36990"/>
                  </a:lnTo>
                  <a:cubicBezTo>
                    <a:pt x="40367" y="37020"/>
                    <a:pt x="40337" y="37040"/>
                    <a:pt x="40297" y="37060"/>
                  </a:cubicBezTo>
                  <a:lnTo>
                    <a:pt x="40257" y="37090"/>
                  </a:lnTo>
                  <a:lnTo>
                    <a:pt x="40227" y="37100"/>
                  </a:lnTo>
                  <a:lnTo>
                    <a:pt x="40207" y="37110"/>
                  </a:lnTo>
                  <a:lnTo>
                    <a:pt x="40177" y="37130"/>
                  </a:lnTo>
                  <a:lnTo>
                    <a:pt x="40167" y="37140"/>
                  </a:lnTo>
                  <a:cubicBezTo>
                    <a:pt x="40147" y="37150"/>
                    <a:pt x="40117" y="37170"/>
                    <a:pt x="40097" y="37180"/>
                  </a:cubicBezTo>
                  <a:cubicBezTo>
                    <a:pt x="39957" y="37260"/>
                    <a:pt x="39828" y="37330"/>
                    <a:pt x="39708" y="37399"/>
                  </a:cubicBezTo>
                  <a:cubicBezTo>
                    <a:pt x="39548" y="37490"/>
                    <a:pt x="39418" y="37559"/>
                    <a:pt x="39298" y="37630"/>
                  </a:cubicBezTo>
                  <a:cubicBezTo>
                    <a:pt x="39158" y="37699"/>
                    <a:pt x="39018" y="37779"/>
                    <a:pt x="38908" y="37830"/>
                  </a:cubicBezTo>
                  <a:lnTo>
                    <a:pt x="38908" y="37839"/>
                  </a:lnTo>
                  <a:lnTo>
                    <a:pt x="38878" y="37850"/>
                  </a:lnTo>
                  <a:cubicBezTo>
                    <a:pt x="38749" y="37929"/>
                    <a:pt x="38609" y="37999"/>
                    <a:pt x="38469" y="38079"/>
                  </a:cubicBezTo>
                  <a:cubicBezTo>
                    <a:pt x="38389" y="38119"/>
                    <a:pt x="38309" y="38159"/>
                    <a:pt x="38229" y="38209"/>
                  </a:cubicBezTo>
                  <a:lnTo>
                    <a:pt x="38209" y="38219"/>
                  </a:lnTo>
                  <a:lnTo>
                    <a:pt x="38199" y="38219"/>
                  </a:lnTo>
                  <a:lnTo>
                    <a:pt x="38179" y="38229"/>
                  </a:lnTo>
                  <a:cubicBezTo>
                    <a:pt x="38149" y="38249"/>
                    <a:pt x="38109" y="38269"/>
                    <a:pt x="38069" y="38289"/>
                  </a:cubicBezTo>
                  <a:cubicBezTo>
                    <a:pt x="38009" y="38319"/>
                    <a:pt x="37949" y="38349"/>
                    <a:pt x="37879" y="38389"/>
                  </a:cubicBezTo>
                  <a:cubicBezTo>
                    <a:pt x="37809" y="38429"/>
                    <a:pt x="37739" y="38459"/>
                    <a:pt x="37659" y="38499"/>
                  </a:cubicBezTo>
                  <a:cubicBezTo>
                    <a:pt x="37519" y="38579"/>
                    <a:pt x="37390" y="38658"/>
                    <a:pt x="37250" y="38738"/>
                  </a:cubicBezTo>
                  <a:cubicBezTo>
                    <a:pt x="37150" y="38789"/>
                    <a:pt x="37050" y="38858"/>
                    <a:pt x="36970" y="38909"/>
                  </a:cubicBezTo>
                  <a:lnTo>
                    <a:pt x="36960" y="38918"/>
                  </a:lnTo>
                  <a:lnTo>
                    <a:pt x="36850" y="38978"/>
                  </a:lnTo>
                  <a:cubicBezTo>
                    <a:pt x="36790" y="39018"/>
                    <a:pt x="36730" y="39058"/>
                    <a:pt x="36660" y="39098"/>
                  </a:cubicBezTo>
                  <a:lnTo>
                    <a:pt x="36630" y="39118"/>
                  </a:lnTo>
                  <a:lnTo>
                    <a:pt x="36610" y="39128"/>
                  </a:lnTo>
                  <a:lnTo>
                    <a:pt x="36600" y="39138"/>
                  </a:lnTo>
                  <a:cubicBezTo>
                    <a:pt x="36560" y="39158"/>
                    <a:pt x="36520" y="39188"/>
                    <a:pt x="36480" y="39218"/>
                  </a:cubicBezTo>
                  <a:lnTo>
                    <a:pt x="36271" y="39338"/>
                  </a:lnTo>
                  <a:lnTo>
                    <a:pt x="36260" y="39338"/>
                  </a:lnTo>
                  <a:lnTo>
                    <a:pt x="36240" y="39348"/>
                  </a:lnTo>
                  <a:lnTo>
                    <a:pt x="36220" y="39358"/>
                  </a:lnTo>
                  <a:lnTo>
                    <a:pt x="36071" y="39448"/>
                  </a:lnTo>
                  <a:lnTo>
                    <a:pt x="36020" y="39478"/>
                  </a:lnTo>
                  <a:cubicBezTo>
                    <a:pt x="35971" y="39508"/>
                    <a:pt x="35921" y="39538"/>
                    <a:pt x="35881" y="39558"/>
                  </a:cubicBezTo>
                  <a:cubicBezTo>
                    <a:pt x="35811" y="39598"/>
                    <a:pt x="35731" y="39638"/>
                    <a:pt x="35671" y="39668"/>
                  </a:cubicBezTo>
                  <a:cubicBezTo>
                    <a:pt x="35601" y="39708"/>
                    <a:pt x="35541" y="39738"/>
                    <a:pt x="35471" y="39778"/>
                  </a:cubicBezTo>
                  <a:cubicBezTo>
                    <a:pt x="35431" y="39808"/>
                    <a:pt x="35391" y="39828"/>
                    <a:pt x="35351" y="39848"/>
                  </a:cubicBezTo>
                  <a:lnTo>
                    <a:pt x="35311" y="39877"/>
                  </a:lnTo>
                  <a:lnTo>
                    <a:pt x="35281" y="39897"/>
                  </a:lnTo>
                  <a:cubicBezTo>
                    <a:pt x="35161" y="39968"/>
                    <a:pt x="35041" y="40037"/>
                    <a:pt x="34881" y="40128"/>
                  </a:cubicBezTo>
                  <a:lnTo>
                    <a:pt x="34872" y="40137"/>
                  </a:lnTo>
                  <a:lnTo>
                    <a:pt x="34861" y="40137"/>
                  </a:lnTo>
                  <a:lnTo>
                    <a:pt x="34861" y="40148"/>
                  </a:lnTo>
                  <a:cubicBezTo>
                    <a:pt x="34812" y="40177"/>
                    <a:pt x="34752" y="40208"/>
                    <a:pt x="34682" y="40237"/>
                  </a:cubicBezTo>
                  <a:lnTo>
                    <a:pt x="34662" y="40248"/>
                  </a:lnTo>
                  <a:lnTo>
                    <a:pt x="34642" y="40268"/>
                  </a:lnTo>
                  <a:lnTo>
                    <a:pt x="34622" y="40277"/>
                  </a:lnTo>
                  <a:lnTo>
                    <a:pt x="34612" y="40277"/>
                  </a:lnTo>
                  <a:cubicBezTo>
                    <a:pt x="34562" y="40297"/>
                    <a:pt x="34522" y="40317"/>
                    <a:pt x="34482" y="40347"/>
                  </a:cubicBezTo>
                  <a:cubicBezTo>
                    <a:pt x="34382" y="40397"/>
                    <a:pt x="34282" y="40457"/>
                    <a:pt x="34192" y="40527"/>
                  </a:cubicBezTo>
                  <a:lnTo>
                    <a:pt x="34182" y="40527"/>
                  </a:lnTo>
                  <a:lnTo>
                    <a:pt x="34152" y="40547"/>
                  </a:lnTo>
                  <a:lnTo>
                    <a:pt x="34102" y="40577"/>
                  </a:lnTo>
                  <a:lnTo>
                    <a:pt x="33922" y="40697"/>
                  </a:lnTo>
                  <a:lnTo>
                    <a:pt x="33893" y="40717"/>
                  </a:lnTo>
                  <a:cubicBezTo>
                    <a:pt x="33842" y="40747"/>
                    <a:pt x="33802" y="40777"/>
                    <a:pt x="33753" y="40807"/>
                  </a:cubicBezTo>
                  <a:cubicBezTo>
                    <a:pt x="33693" y="40857"/>
                    <a:pt x="33633" y="40887"/>
                    <a:pt x="33582" y="40917"/>
                  </a:cubicBezTo>
                  <a:cubicBezTo>
                    <a:pt x="33562" y="40927"/>
                    <a:pt x="33553" y="40937"/>
                    <a:pt x="33542" y="40937"/>
                  </a:cubicBezTo>
                  <a:lnTo>
                    <a:pt x="33542" y="40947"/>
                  </a:lnTo>
                  <a:cubicBezTo>
                    <a:pt x="33503" y="40917"/>
                    <a:pt x="33463" y="40897"/>
                    <a:pt x="33433" y="40877"/>
                  </a:cubicBezTo>
                  <a:cubicBezTo>
                    <a:pt x="33353" y="40837"/>
                    <a:pt x="33293" y="40797"/>
                    <a:pt x="33223" y="40767"/>
                  </a:cubicBezTo>
                  <a:cubicBezTo>
                    <a:pt x="33193" y="40747"/>
                    <a:pt x="33153" y="40737"/>
                    <a:pt x="33113" y="40717"/>
                  </a:cubicBezTo>
                  <a:cubicBezTo>
                    <a:pt x="33083" y="40697"/>
                    <a:pt x="33043" y="40687"/>
                    <a:pt x="33013" y="40667"/>
                  </a:cubicBezTo>
                  <a:lnTo>
                    <a:pt x="32963" y="40647"/>
                  </a:lnTo>
                  <a:lnTo>
                    <a:pt x="32913" y="40617"/>
                  </a:lnTo>
                  <a:lnTo>
                    <a:pt x="32933" y="40617"/>
                  </a:lnTo>
                  <a:lnTo>
                    <a:pt x="32933" y="40607"/>
                  </a:lnTo>
                  <a:cubicBezTo>
                    <a:pt x="32963" y="40587"/>
                    <a:pt x="32993" y="40577"/>
                    <a:pt x="33023" y="40557"/>
                  </a:cubicBezTo>
                  <a:lnTo>
                    <a:pt x="33033" y="40547"/>
                  </a:lnTo>
                  <a:lnTo>
                    <a:pt x="33043" y="40537"/>
                  </a:lnTo>
                  <a:lnTo>
                    <a:pt x="33103" y="40507"/>
                  </a:lnTo>
                  <a:cubicBezTo>
                    <a:pt x="33143" y="40477"/>
                    <a:pt x="33193" y="40447"/>
                    <a:pt x="33243" y="40417"/>
                  </a:cubicBezTo>
                  <a:lnTo>
                    <a:pt x="33253" y="40407"/>
                  </a:lnTo>
                  <a:lnTo>
                    <a:pt x="33263" y="40407"/>
                  </a:lnTo>
                  <a:lnTo>
                    <a:pt x="33273" y="40397"/>
                  </a:lnTo>
                  <a:lnTo>
                    <a:pt x="33353" y="40347"/>
                  </a:lnTo>
                  <a:cubicBezTo>
                    <a:pt x="33433" y="40307"/>
                    <a:pt x="33522" y="40257"/>
                    <a:pt x="33602" y="40208"/>
                  </a:cubicBezTo>
                  <a:lnTo>
                    <a:pt x="33613" y="40208"/>
                  </a:lnTo>
                  <a:lnTo>
                    <a:pt x="33662" y="40177"/>
                  </a:lnTo>
                  <a:cubicBezTo>
                    <a:pt x="33702" y="40157"/>
                    <a:pt x="33742" y="40137"/>
                    <a:pt x="33773" y="40117"/>
                  </a:cubicBezTo>
                  <a:cubicBezTo>
                    <a:pt x="33822" y="40088"/>
                    <a:pt x="33873" y="40057"/>
                    <a:pt x="33942" y="40017"/>
                  </a:cubicBezTo>
                  <a:cubicBezTo>
                    <a:pt x="33982" y="39997"/>
                    <a:pt x="34012" y="39968"/>
                    <a:pt x="34052" y="39948"/>
                  </a:cubicBezTo>
                  <a:lnTo>
                    <a:pt x="34052" y="39937"/>
                  </a:lnTo>
                  <a:lnTo>
                    <a:pt x="34062" y="39937"/>
                  </a:lnTo>
                  <a:lnTo>
                    <a:pt x="34072" y="39928"/>
                  </a:lnTo>
                  <a:cubicBezTo>
                    <a:pt x="34132" y="39897"/>
                    <a:pt x="34202" y="39848"/>
                    <a:pt x="34272" y="39808"/>
                  </a:cubicBezTo>
                  <a:cubicBezTo>
                    <a:pt x="34382" y="39748"/>
                    <a:pt x="34492" y="39678"/>
                    <a:pt x="34612" y="39598"/>
                  </a:cubicBezTo>
                  <a:cubicBezTo>
                    <a:pt x="34852" y="39438"/>
                    <a:pt x="35101" y="39298"/>
                    <a:pt x="35321" y="39178"/>
                  </a:cubicBezTo>
                  <a:lnTo>
                    <a:pt x="35531" y="39058"/>
                  </a:lnTo>
                  <a:lnTo>
                    <a:pt x="35561" y="39049"/>
                  </a:lnTo>
                  <a:lnTo>
                    <a:pt x="35571" y="39038"/>
                  </a:lnTo>
                  <a:lnTo>
                    <a:pt x="35691" y="38969"/>
                  </a:lnTo>
                  <a:cubicBezTo>
                    <a:pt x="35791" y="38918"/>
                    <a:pt x="35891" y="38858"/>
                    <a:pt x="35940" y="38829"/>
                  </a:cubicBezTo>
                  <a:lnTo>
                    <a:pt x="35980" y="38818"/>
                  </a:lnTo>
                  <a:lnTo>
                    <a:pt x="36000" y="38809"/>
                  </a:lnTo>
                  <a:lnTo>
                    <a:pt x="36020" y="38798"/>
                  </a:lnTo>
                  <a:lnTo>
                    <a:pt x="36031" y="38789"/>
                  </a:lnTo>
                  <a:lnTo>
                    <a:pt x="36040" y="38789"/>
                  </a:lnTo>
                  <a:lnTo>
                    <a:pt x="36051" y="38778"/>
                  </a:lnTo>
                  <a:cubicBezTo>
                    <a:pt x="36180" y="38709"/>
                    <a:pt x="36300" y="38649"/>
                    <a:pt x="36411" y="38579"/>
                  </a:cubicBezTo>
                  <a:lnTo>
                    <a:pt x="36530" y="38519"/>
                  </a:lnTo>
                  <a:lnTo>
                    <a:pt x="36530" y="38509"/>
                  </a:lnTo>
                  <a:lnTo>
                    <a:pt x="36540" y="38509"/>
                  </a:lnTo>
                  <a:cubicBezTo>
                    <a:pt x="36610" y="38469"/>
                    <a:pt x="36690" y="38429"/>
                    <a:pt x="36770" y="38389"/>
                  </a:cubicBezTo>
                  <a:cubicBezTo>
                    <a:pt x="36810" y="38359"/>
                    <a:pt x="36850" y="38339"/>
                    <a:pt x="36900" y="38319"/>
                  </a:cubicBezTo>
                  <a:lnTo>
                    <a:pt x="36920" y="38309"/>
                  </a:lnTo>
                  <a:cubicBezTo>
                    <a:pt x="36990" y="38269"/>
                    <a:pt x="37070" y="38229"/>
                    <a:pt x="37140" y="38189"/>
                  </a:cubicBezTo>
                  <a:lnTo>
                    <a:pt x="37170" y="38179"/>
                  </a:lnTo>
                  <a:lnTo>
                    <a:pt x="37190" y="38159"/>
                  </a:lnTo>
                  <a:cubicBezTo>
                    <a:pt x="37299" y="38109"/>
                    <a:pt x="37399" y="38049"/>
                    <a:pt x="37499" y="37989"/>
                  </a:cubicBezTo>
                  <a:cubicBezTo>
                    <a:pt x="37639" y="37919"/>
                    <a:pt x="37759" y="37859"/>
                    <a:pt x="37869" y="37799"/>
                  </a:cubicBezTo>
                  <a:cubicBezTo>
                    <a:pt x="37919" y="37779"/>
                    <a:pt x="37959" y="37750"/>
                    <a:pt x="38009" y="37730"/>
                  </a:cubicBezTo>
                  <a:lnTo>
                    <a:pt x="38029" y="37719"/>
                  </a:lnTo>
                  <a:cubicBezTo>
                    <a:pt x="38099" y="37690"/>
                    <a:pt x="38169" y="37650"/>
                    <a:pt x="38239" y="37619"/>
                  </a:cubicBezTo>
                  <a:cubicBezTo>
                    <a:pt x="38518" y="37479"/>
                    <a:pt x="38749" y="37360"/>
                    <a:pt x="38958" y="37240"/>
                  </a:cubicBezTo>
                  <a:cubicBezTo>
                    <a:pt x="39058" y="37180"/>
                    <a:pt x="39148" y="37120"/>
                    <a:pt x="39218" y="37070"/>
                  </a:cubicBezTo>
                  <a:lnTo>
                    <a:pt x="39228" y="37070"/>
                  </a:lnTo>
                  <a:lnTo>
                    <a:pt x="39308" y="37020"/>
                  </a:lnTo>
                  <a:lnTo>
                    <a:pt x="39348" y="36990"/>
                  </a:lnTo>
                  <a:lnTo>
                    <a:pt x="39358" y="36980"/>
                  </a:lnTo>
                  <a:cubicBezTo>
                    <a:pt x="39448" y="36930"/>
                    <a:pt x="39538" y="36860"/>
                    <a:pt x="39637" y="36810"/>
                  </a:cubicBezTo>
                  <a:cubicBezTo>
                    <a:pt x="39708" y="36770"/>
                    <a:pt x="39777" y="36730"/>
                    <a:pt x="39877" y="36690"/>
                  </a:cubicBezTo>
                  <a:close/>
                  <a:moveTo>
                    <a:pt x="40507" y="37070"/>
                  </a:moveTo>
                  <a:lnTo>
                    <a:pt x="40507" y="37070"/>
                  </a:lnTo>
                  <a:cubicBezTo>
                    <a:pt x="40497" y="37100"/>
                    <a:pt x="40497" y="37130"/>
                    <a:pt x="40497" y="37150"/>
                  </a:cubicBezTo>
                  <a:lnTo>
                    <a:pt x="40487" y="37210"/>
                  </a:lnTo>
                  <a:lnTo>
                    <a:pt x="40477" y="37270"/>
                  </a:lnTo>
                  <a:lnTo>
                    <a:pt x="40477" y="37330"/>
                  </a:lnTo>
                  <a:cubicBezTo>
                    <a:pt x="40467" y="37360"/>
                    <a:pt x="40467" y="37390"/>
                    <a:pt x="40477" y="37419"/>
                  </a:cubicBezTo>
                  <a:cubicBezTo>
                    <a:pt x="40487" y="37439"/>
                    <a:pt x="40487" y="37450"/>
                    <a:pt x="40497" y="37470"/>
                  </a:cubicBezTo>
                  <a:lnTo>
                    <a:pt x="40467" y="37490"/>
                  </a:lnTo>
                  <a:lnTo>
                    <a:pt x="40457" y="37499"/>
                  </a:lnTo>
                  <a:cubicBezTo>
                    <a:pt x="40377" y="37559"/>
                    <a:pt x="40297" y="37610"/>
                    <a:pt x="40227" y="37650"/>
                  </a:cubicBezTo>
                  <a:lnTo>
                    <a:pt x="40227" y="37659"/>
                  </a:lnTo>
                  <a:lnTo>
                    <a:pt x="40177" y="37690"/>
                  </a:lnTo>
                  <a:cubicBezTo>
                    <a:pt x="40127" y="37719"/>
                    <a:pt x="40077" y="37750"/>
                    <a:pt x="40037" y="37790"/>
                  </a:cubicBezTo>
                  <a:cubicBezTo>
                    <a:pt x="39988" y="37819"/>
                    <a:pt x="39948" y="37839"/>
                    <a:pt x="39908" y="37869"/>
                  </a:cubicBezTo>
                  <a:cubicBezTo>
                    <a:pt x="39797" y="37939"/>
                    <a:pt x="39677" y="38009"/>
                    <a:pt x="39577" y="38069"/>
                  </a:cubicBezTo>
                  <a:lnTo>
                    <a:pt x="39568" y="38069"/>
                  </a:lnTo>
                  <a:lnTo>
                    <a:pt x="39558" y="38079"/>
                  </a:lnTo>
                  <a:lnTo>
                    <a:pt x="39548" y="38079"/>
                  </a:lnTo>
                  <a:lnTo>
                    <a:pt x="39338" y="38199"/>
                  </a:lnTo>
                  <a:lnTo>
                    <a:pt x="39248" y="38259"/>
                  </a:lnTo>
                  <a:lnTo>
                    <a:pt x="39218" y="38279"/>
                  </a:lnTo>
                  <a:lnTo>
                    <a:pt x="39208" y="38279"/>
                  </a:lnTo>
                  <a:lnTo>
                    <a:pt x="39208" y="38289"/>
                  </a:lnTo>
                  <a:lnTo>
                    <a:pt x="39198" y="38289"/>
                  </a:lnTo>
                  <a:cubicBezTo>
                    <a:pt x="39058" y="38379"/>
                    <a:pt x="38918" y="38459"/>
                    <a:pt x="38769" y="38539"/>
                  </a:cubicBezTo>
                  <a:cubicBezTo>
                    <a:pt x="38569" y="38638"/>
                    <a:pt x="38369" y="38738"/>
                    <a:pt x="38169" y="38849"/>
                  </a:cubicBezTo>
                  <a:lnTo>
                    <a:pt x="38109" y="38878"/>
                  </a:lnTo>
                  <a:lnTo>
                    <a:pt x="38089" y="38889"/>
                  </a:lnTo>
                  <a:lnTo>
                    <a:pt x="38039" y="38918"/>
                  </a:lnTo>
                  <a:cubicBezTo>
                    <a:pt x="37979" y="38949"/>
                    <a:pt x="37919" y="38978"/>
                    <a:pt x="37869" y="39009"/>
                  </a:cubicBezTo>
                  <a:lnTo>
                    <a:pt x="37759" y="39069"/>
                  </a:lnTo>
                  <a:lnTo>
                    <a:pt x="37729" y="39088"/>
                  </a:lnTo>
                  <a:lnTo>
                    <a:pt x="37699" y="39098"/>
                  </a:lnTo>
                  <a:lnTo>
                    <a:pt x="37679" y="39108"/>
                  </a:lnTo>
                  <a:cubicBezTo>
                    <a:pt x="37639" y="39128"/>
                    <a:pt x="37610" y="39148"/>
                    <a:pt x="37570" y="39168"/>
                  </a:cubicBezTo>
                  <a:cubicBezTo>
                    <a:pt x="37430" y="39248"/>
                    <a:pt x="37290" y="39328"/>
                    <a:pt x="37130" y="39418"/>
                  </a:cubicBezTo>
                  <a:lnTo>
                    <a:pt x="37120" y="39418"/>
                  </a:lnTo>
                  <a:lnTo>
                    <a:pt x="37100" y="39438"/>
                  </a:lnTo>
                  <a:lnTo>
                    <a:pt x="37000" y="39488"/>
                  </a:lnTo>
                  <a:cubicBezTo>
                    <a:pt x="36920" y="39538"/>
                    <a:pt x="36830" y="39588"/>
                    <a:pt x="36750" y="39628"/>
                  </a:cubicBezTo>
                  <a:lnTo>
                    <a:pt x="36730" y="39648"/>
                  </a:lnTo>
                  <a:lnTo>
                    <a:pt x="36700" y="39658"/>
                  </a:lnTo>
                  <a:cubicBezTo>
                    <a:pt x="36600" y="39718"/>
                    <a:pt x="36510" y="39778"/>
                    <a:pt x="36420" y="39828"/>
                  </a:cubicBezTo>
                  <a:lnTo>
                    <a:pt x="36411" y="39837"/>
                  </a:lnTo>
                  <a:cubicBezTo>
                    <a:pt x="36220" y="39957"/>
                    <a:pt x="36031" y="40077"/>
                    <a:pt x="35841" y="40188"/>
                  </a:cubicBezTo>
                  <a:lnTo>
                    <a:pt x="35751" y="40237"/>
                  </a:lnTo>
                  <a:lnTo>
                    <a:pt x="35721" y="40248"/>
                  </a:lnTo>
                  <a:lnTo>
                    <a:pt x="35711" y="40257"/>
                  </a:lnTo>
                  <a:lnTo>
                    <a:pt x="35561" y="40347"/>
                  </a:lnTo>
                  <a:lnTo>
                    <a:pt x="35511" y="40377"/>
                  </a:lnTo>
                  <a:cubicBezTo>
                    <a:pt x="35441" y="40417"/>
                    <a:pt x="35361" y="40467"/>
                    <a:pt x="35281" y="40517"/>
                  </a:cubicBezTo>
                  <a:cubicBezTo>
                    <a:pt x="35211" y="40557"/>
                    <a:pt x="35132" y="40587"/>
                    <a:pt x="35072" y="40617"/>
                  </a:cubicBezTo>
                  <a:lnTo>
                    <a:pt x="35061" y="40617"/>
                  </a:lnTo>
                  <a:cubicBezTo>
                    <a:pt x="35041" y="40627"/>
                    <a:pt x="35021" y="40647"/>
                    <a:pt x="34992" y="40657"/>
                  </a:cubicBezTo>
                  <a:cubicBezTo>
                    <a:pt x="34892" y="40707"/>
                    <a:pt x="34792" y="40767"/>
                    <a:pt x="34712" y="40817"/>
                  </a:cubicBezTo>
                  <a:lnTo>
                    <a:pt x="34682" y="40837"/>
                  </a:lnTo>
                  <a:lnTo>
                    <a:pt x="34672" y="40847"/>
                  </a:lnTo>
                  <a:lnTo>
                    <a:pt x="34662" y="40847"/>
                  </a:lnTo>
                  <a:cubicBezTo>
                    <a:pt x="34622" y="40877"/>
                    <a:pt x="34592" y="40897"/>
                    <a:pt x="34552" y="40917"/>
                  </a:cubicBezTo>
                  <a:cubicBezTo>
                    <a:pt x="34512" y="40947"/>
                    <a:pt x="34462" y="40977"/>
                    <a:pt x="34412" y="40997"/>
                  </a:cubicBezTo>
                  <a:lnTo>
                    <a:pt x="34382" y="41007"/>
                  </a:lnTo>
                  <a:cubicBezTo>
                    <a:pt x="34332" y="41036"/>
                    <a:pt x="34272" y="41076"/>
                    <a:pt x="34232" y="41096"/>
                  </a:cubicBezTo>
                  <a:lnTo>
                    <a:pt x="34222" y="41107"/>
                  </a:lnTo>
                  <a:cubicBezTo>
                    <a:pt x="34192" y="41127"/>
                    <a:pt x="34172" y="41136"/>
                    <a:pt x="34142" y="41156"/>
                  </a:cubicBezTo>
                  <a:cubicBezTo>
                    <a:pt x="34132" y="41156"/>
                    <a:pt x="34122" y="41167"/>
                    <a:pt x="34112" y="41167"/>
                  </a:cubicBezTo>
                  <a:cubicBezTo>
                    <a:pt x="34092" y="41176"/>
                    <a:pt x="34072" y="41196"/>
                    <a:pt x="34052" y="41216"/>
                  </a:cubicBezTo>
                  <a:lnTo>
                    <a:pt x="34042" y="41216"/>
                  </a:lnTo>
                  <a:cubicBezTo>
                    <a:pt x="33962" y="41176"/>
                    <a:pt x="33893" y="41147"/>
                    <a:pt x="33822" y="41107"/>
                  </a:cubicBezTo>
                  <a:cubicBezTo>
                    <a:pt x="33782" y="41087"/>
                    <a:pt x="33742" y="41067"/>
                    <a:pt x="33693" y="41036"/>
                  </a:cubicBezTo>
                  <a:cubicBezTo>
                    <a:pt x="33762" y="40997"/>
                    <a:pt x="33822" y="40957"/>
                    <a:pt x="33882" y="40917"/>
                  </a:cubicBezTo>
                  <a:cubicBezTo>
                    <a:pt x="33902" y="40907"/>
                    <a:pt x="33933" y="40887"/>
                    <a:pt x="33953" y="40877"/>
                  </a:cubicBezTo>
                  <a:lnTo>
                    <a:pt x="33962" y="40867"/>
                  </a:lnTo>
                  <a:lnTo>
                    <a:pt x="33973" y="40857"/>
                  </a:lnTo>
                  <a:lnTo>
                    <a:pt x="34002" y="40847"/>
                  </a:lnTo>
                  <a:lnTo>
                    <a:pt x="34072" y="40797"/>
                  </a:lnTo>
                  <a:lnTo>
                    <a:pt x="34152" y="40747"/>
                  </a:lnTo>
                  <a:lnTo>
                    <a:pt x="34172" y="40727"/>
                  </a:lnTo>
                  <a:cubicBezTo>
                    <a:pt x="34202" y="40707"/>
                    <a:pt x="34232" y="40697"/>
                    <a:pt x="34252" y="40677"/>
                  </a:cubicBezTo>
                  <a:lnTo>
                    <a:pt x="34302" y="40647"/>
                  </a:lnTo>
                  <a:cubicBezTo>
                    <a:pt x="34352" y="40617"/>
                    <a:pt x="34392" y="40587"/>
                    <a:pt x="34442" y="40557"/>
                  </a:cubicBezTo>
                  <a:cubicBezTo>
                    <a:pt x="34492" y="40517"/>
                    <a:pt x="34562" y="40487"/>
                    <a:pt x="34632" y="40447"/>
                  </a:cubicBezTo>
                  <a:lnTo>
                    <a:pt x="34642" y="40437"/>
                  </a:lnTo>
                  <a:cubicBezTo>
                    <a:pt x="34692" y="40417"/>
                    <a:pt x="34772" y="40377"/>
                    <a:pt x="34841" y="40337"/>
                  </a:cubicBezTo>
                  <a:cubicBezTo>
                    <a:pt x="34901" y="40307"/>
                    <a:pt x="34961" y="40268"/>
                    <a:pt x="35012" y="40228"/>
                  </a:cubicBezTo>
                  <a:lnTo>
                    <a:pt x="35021" y="40228"/>
                  </a:lnTo>
                  <a:cubicBezTo>
                    <a:pt x="35152" y="40148"/>
                    <a:pt x="35281" y="40068"/>
                    <a:pt x="35411" y="39977"/>
                  </a:cubicBezTo>
                  <a:lnTo>
                    <a:pt x="35431" y="39968"/>
                  </a:lnTo>
                  <a:lnTo>
                    <a:pt x="35441" y="39957"/>
                  </a:lnTo>
                  <a:lnTo>
                    <a:pt x="35461" y="39948"/>
                  </a:lnTo>
                  <a:cubicBezTo>
                    <a:pt x="35511" y="39917"/>
                    <a:pt x="35561" y="39877"/>
                    <a:pt x="35611" y="39848"/>
                  </a:cubicBezTo>
                  <a:cubicBezTo>
                    <a:pt x="35661" y="39817"/>
                    <a:pt x="35701" y="39797"/>
                    <a:pt x="35751" y="39768"/>
                  </a:cubicBezTo>
                  <a:lnTo>
                    <a:pt x="35761" y="39758"/>
                  </a:lnTo>
                  <a:cubicBezTo>
                    <a:pt x="35781" y="39758"/>
                    <a:pt x="35791" y="39748"/>
                    <a:pt x="35811" y="39738"/>
                  </a:cubicBezTo>
                  <a:cubicBezTo>
                    <a:pt x="35881" y="39698"/>
                    <a:pt x="35940" y="39658"/>
                    <a:pt x="36000" y="39628"/>
                  </a:cubicBezTo>
                  <a:lnTo>
                    <a:pt x="36051" y="39598"/>
                  </a:lnTo>
                  <a:cubicBezTo>
                    <a:pt x="36100" y="39558"/>
                    <a:pt x="36151" y="39528"/>
                    <a:pt x="36211" y="39498"/>
                  </a:cubicBezTo>
                  <a:cubicBezTo>
                    <a:pt x="36271" y="39458"/>
                    <a:pt x="36340" y="39418"/>
                    <a:pt x="36411" y="39378"/>
                  </a:cubicBezTo>
                  <a:lnTo>
                    <a:pt x="36420" y="39378"/>
                  </a:lnTo>
                  <a:cubicBezTo>
                    <a:pt x="36480" y="39348"/>
                    <a:pt x="36540" y="39308"/>
                    <a:pt x="36600" y="39278"/>
                  </a:cubicBezTo>
                  <a:cubicBezTo>
                    <a:pt x="36720" y="39208"/>
                    <a:pt x="36860" y="39118"/>
                    <a:pt x="37000" y="39049"/>
                  </a:cubicBezTo>
                  <a:lnTo>
                    <a:pt x="37130" y="38978"/>
                  </a:lnTo>
                  <a:lnTo>
                    <a:pt x="37170" y="38949"/>
                  </a:lnTo>
                  <a:lnTo>
                    <a:pt x="37210" y="38929"/>
                  </a:lnTo>
                  <a:lnTo>
                    <a:pt x="37239" y="38918"/>
                  </a:lnTo>
                  <a:cubicBezTo>
                    <a:pt x="37290" y="38889"/>
                    <a:pt x="37350" y="38858"/>
                    <a:pt x="37399" y="38829"/>
                  </a:cubicBezTo>
                  <a:cubicBezTo>
                    <a:pt x="37550" y="38738"/>
                    <a:pt x="37709" y="38658"/>
                    <a:pt x="37859" y="38579"/>
                  </a:cubicBezTo>
                  <a:lnTo>
                    <a:pt x="37869" y="38569"/>
                  </a:lnTo>
                  <a:lnTo>
                    <a:pt x="37879" y="38569"/>
                  </a:lnTo>
                  <a:lnTo>
                    <a:pt x="38209" y="38389"/>
                  </a:lnTo>
                  <a:lnTo>
                    <a:pt x="38329" y="38319"/>
                  </a:lnTo>
                  <a:cubicBezTo>
                    <a:pt x="38429" y="38269"/>
                    <a:pt x="38529" y="38209"/>
                    <a:pt x="38638" y="38159"/>
                  </a:cubicBezTo>
                  <a:cubicBezTo>
                    <a:pt x="38718" y="38109"/>
                    <a:pt x="38809" y="38059"/>
                    <a:pt x="38898" y="38009"/>
                  </a:cubicBezTo>
                  <a:lnTo>
                    <a:pt x="38918" y="37989"/>
                  </a:lnTo>
                  <a:lnTo>
                    <a:pt x="38938" y="37979"/>
                  </a:lnTo>
                  <a:lnTo>
                    <a:pt x="38958" y="37969"/>
                  </a:lnTo>
                  <a:lnTo>
                    <a:pt x="39038" y="37929"/>
                  </a:lnTo>
                  <a:cubicBezTo>
                    <a:pt x="39168" y="37850"/>
                    <a:pt x="39298" y="37779"/>
                    <a:pt x="39428" y="37710"/>
                  </a:cubicBezTo>
                  <a:cubicBezTo>
                    <a:pt x="39577" y="37619"/>
                    <a:pt x="39728" y="37539"/>
                    <a:pt x="39837" y="37470"/>
                  </a:cubicBezTo>
                  <a:lnTo>
                    <a:pt x="40197" y="37260"/>
                  </a:lnTo>
                  <a:lnTo>
                    <a:pt x="40257" y="37230"/>
                  </a:lnTo>
                  <a:lnTo>
                    <a:pt x="40277" y="37210"/>
                  </a:lnTo>
                  <a:cubicBezTo>
                    <a:pt x="40307" y="37190"/>
                    <a:pt x="40347" y="37180"/>
                    <a:pt x="40377" y="37150"/>
                  </a:cubicBezTo>
                  <a:cubicBezTo>
                    <a:pt x="40407" y="37130"/>
                    <a:pt x="40447" y="37110"/>
                    <a:pt x="40487" y="37090"/>
                  </a:cubicBezTo>
                  <a:lnTo>
                    <a:pt x="40507" y="37070"/>
                  </a:lnTo>
                  <a:close/>
                  <a:moveTo>
                    <a:pt x="40637" y="37570"/>
                  </a:moveTo>
                  <a:cubicBezTo>
                    <a:pt x="40667" y="37590"/>
                    <a:pt x="40707" y="37610"/>
                    <a:pt x="40747" y="37619"/>
                  </a:cubicBezTo>
                  <a:cubicBezTo>
                    <a:pt x="40776" y="37630"/>
                    <a:pt x="40816" y="37639"/>
                    <a:pt x="40847" y="37659"/>
                  </a:cubicBezTo>
                  <a:lnTo>
                    <a:pt x="40856" y="37659"/>
                  </a:lnTo>
                  <a:cubicBezTo>
                    <a:pt x="40876" y="37670"/>
                    <a:pt x="40907" y="37679"/>
                    <a:pt x="40936" y="37690"/>
                  </a:cubicBezTo>
                  <a:lnTo>
                    <a:pt x="41056" y="37750"/>
                  </a:lnTo>
                  <a:cubicBezTo>
                    <a:pt x="41067" y="37759"/>
                    <a:pt x="41087" y="37759"/>
                    <a:pt x="41096" y="37770"/>
                  </a:cubicBezTo>
                  <a:lnTo>
                    <a:pt x="41107" y="37770"/>
                  </a:lnTo>
                  <a:lnTo>
                    <a:pt x="41116" y="37779"/>
                  </a:lnTo>
                  <a:lnTo>
                    <a:pt x="41127" y="37779"/>
                  </a:lnTo>
                  <a:lnTo>
                    <a:pt x="41136" y="37790"/>
                  </a:lnTo>
                  <a:lnTo>
                    <a:pt x="41147" y="37799"/>
                  </a:lnTo>
                  <a:cubicBezTo>
                    <a:pt x="41167" y="37799"/>
                    <a:pt x="41187" y="37810"/>
                    <a:pt x="41207" y="37819"/>
                  </a:cubicBezTo>
                  <a:cubicBezTo>
                    <a:pt x="41256" y="37850"/>
                    <a:pt x="41296" y="37879"/>
                    <a:pt x="41346" y="37909"/>
                  </a:cubicBezTo>
                  <a:cubicBezTo>
                    <a:pt x="41366" y="37929"/>
                    <a:pt x="41376" y="37939"/>
                    <a:pt x="41396" y="37949"/>
                  </a:cubicBezTo>
                  <a:cubicBezTo>
                    <a:pt x="41396" y="37959"/>
                    <a:pt x="41386" y="37959"/>
                    <a:pt x="41376" y="37969"/>
                  </a:cubicBezTo>
                  <a:cubicBezTo>
                    <a:pt x="41336" y="37989"/>
                    <a:pt x="41306" y="38009"/>
                    <a:pt x="41266" y="38039"/>
                  </a:cubicBezTo>
                  <a:lnTo>
                    <a:pt x="41207" y="38069"/>
                  </a:lnTo>
                  <a:lnTo>
                    <a:pt x="41187" y="38089"/>
                  </a:lnTo>
                  <a:lnTo>
                    <a:pt x="41096" y="38149"/>
                  </a:lnTo>
                  <a:lnTo>
                    <a:pt x="41076" y="38159"/>
                  </a:lnTo>
                  <a:cubicBezTo>
                    <a:pt x="41027" y="38199"/>
                    <a:pt x="40967" y="38239"/>
                    <a:pt x="40907" y="38269"/>
                  </a:cubicBezTo>
                  <a:cubicBezTo>
                    <a:pt x="40836" y="38309"/>
                    <a:pt x="40776" y="38349"/>
                    <a:pt x="40697" y="38379"/>
                  </a:cubicBezTo>
                  <a:cubicBezTo>
                    <a:pt x="40647" y="38419"/>
                    <a:pt x="40577" y="38449"/>
                    <a:pt x="40517" y="38469"/>
                  </a:cubicBezTo>
                  <a:lnTo>
                    <a:pt x="40507" y="38479"/>
                  </a:lnTo>
                  <a:cubicBezTo>
                    <a:pt x="40447" y="38509"/>
                    <a:pt x="40377" y="38539"/>
                    <a:pt x="40307" y="38569"/>
                  </a:cubicBezTo>
                  <a:lnTo>
                    <a:pt x="40297" y="38569"/>
                  </a:lnTo>
                  <a:cubicBezTo>
                    <a:pt x="40157" y="38629"/>
                    <a:pt x="40017" y="38698"/>
                    <a:pt x="39897" y="38758"/>
                  </a:cubicBezTo>
                  <a:cubicBezTo>
                    <a:pt x="39757" y="38829"/>
                    <a:pt x="39628" y="38898"/>
                    <a:pt x="39488" y="38958"/>
                  </a:cubicBezTo>
                  <a:cubicBezTo>
                    <a:pt x="39428" y="38989"/>
                    <a:pt x="39368" y="39018"/>
                    <a:pt x="39298" y="39049"/>
                  </a:cubicBezTo>
                  <a:lnTo>
                    <a:pt x="39278" y="39058"/>
                  </a:lnTo>
                  <a:cubicBezTo>
                    <a:pt x="39218" y="39088"/>
                    <a:pt x="39158" y="39108"/>
                    <a:pt x="39098" y="39138"/>
                  </a:cubicBezTo>
                  <a:cubicBezTo>
                    <a:pt x="38988" y="39198"/>
                    <a:pt x="38868" y="39258"/>
                    <a:pt x="38789" y="39298"/>
                  </a:cubicBezTo>
                  <a:lnTo>
                    <a:pt x="38778" y="39308"/>
                  </a:lnTo>
                  <a:lnTo>
                    <a:pt x="38769" y="39308"/>
                  </a:lnTo>
                  <a:lnTo>
                    <a:pt x="38709" y="39338"/>
                  </a:lnTo>
                  <a:lnTo>
                    <a:pt x="38678" y="39358"/>
                  </a:lnTo>
                  <a:lnTo>
                    <a:pt x="38658" y="39368"/>
                  </a:lnTo>
                  <a:lnTo>
                    <a:pt x="38638" y="39378"/>
                  </a:lnTo>
                  <a:lnTo>
                    <a:pt x="38618" y="39388"/>
                  </a:lnTo>
                  <a:cubicBezTo>
                    <a:pt x="38589" y="39398"/>
                    <a:pt x="38558" y="39418"/>
                    <a:pt x="38529" y="39438"/>
                  </a:cubicBezTo>
                  <a:cubicBezTo>
                    <a:pt x="38449" y="39478"/>
                    <a:pt x="38378" y="39518"/>
                    <a:pt x="38329" y="39548"/>
                  </a:cubicBezTo>
                  <a:cubicBezTo>
                    <a:pt x="38299" y="39568"/>
                    <a:pt x="38259" y="39588"/>
                    <a:pt x="38219" y="39608"/>
                  </a:cubicBezTo>
                  <a:cubicBezTo>
                    <a:pt x="38129" y="39658"/>
                    <a:pt x="38039" y="39708"/>
                    <a:pt x="37959" y="39758"/>
                  </a:cubicBezTo>
                  <a:cubicBezTo>
                    <a:pt x="37889" y="39797"/>
                    <a:pt x="37819" y="39828"/>
                    <a:pt x="37749" y="39868"/>
                  </a:cubicBezTo>
                  <a:lnTo>
                    <a:pt x="37729" y="39877"/>
                  </a:lnTo>
                  <a:cubicBezTo>
                    <a:pt x="37669" y="39908"/>
                    <a:pt x="37619" y="39937"/>
                    <a:pt x="37559" y="39957"/>
                  </a:cubicBezTo>
                  <a:cubicBezTo>
                    <a:pt x="37490" y="39997"/>
                    <a:pt x="37430" y="40037"/>
                    <a:pt x="37370" y="40057"/>
                  </a:cubicBezTo>
                  <a:lnTo>
                    <a:pt x="37310" y="40088"/>
                  </a:lnTo>
                  <a:cubicBezTo>
                    <a:pt x="37259" y="40117"/>
                    <a:pt x="37210" y="40137"/>
                    <a:pt x="37159" y="40157"/>
                  </a:cubicBezTo>
                  <a:cubicBezTo>
                    <a:pt x="37070" y="40208"/>
                    <a:pt x="36980" y="40257"/>
                    <a:pt x="36900" y="40307"/>
                  </a:cubicBezTo>
                  <a:lnTo>
                    <a:pt x="36890" y="40307"/>
                  </a:lnTo>
                  <a:lnTo>
                    <a:pt x="36850" y="40337"/>
                  </a:lnTo>
                  <a:lnTo>
                    <a:pt x="36780" y="40367"/>
                  </a:lnTo>
                  <a:lnTo>
                    <a:pt x="36680" y="40427"/>
                  </a:lnTo>
                  <a:cubicBezTo>
                    <a:pt x="36580" y="40487"/>
                    <a:pt x="36490" y="40537"/>
                    <a:pt x="36391" y="40587"/>
                  </a:cubicBezTo>
                  <a:cubicBezTo>
                    <a:pt x="36360" y="40607"/>
                    <a:pt x="36331" y="40617"/>
                    <a:pt x="36300" y="40637"/>
                  </a:cubicBezTo>
                  <a:lnTo>
                    <a:pt x="36280" y="40647"/>
                  </a:lnTo>
                  <a:lnTo>
                    <a:pt x="36271" y="40647"/>
                  </a:lnTo>
                  <a:cubicBezTo>
                    <a:pt x="36191" y="40687"/>
                    <a:pt x="36100" y="40737"/>
                    <a:pt x="36011" y="40797"/>
                  </a:cubicBezTo>
                  <a:cubicBezTo>
                    <a:pt x="35960" y="40827"/>
                    <a:pt x="35921" y="40857"/>
                    <a:pt x="35881" y="40887"/>
                  </a:cubicBezTo>
                  <a:lnTo>
                    <a:pt x="35831" y="40917"/>
                  </a:lnTo>
                  <a:lnTo>
                    <a:pt x="35651" y="41036"/>
                  </a:lnTo>
                  <a:cubicBezTo>
                    <a:pt x="35631" y="41047"/>
                    <a:pt x="35611" y="41067"/>
                    <a:pt x="35591" y="41076"/>
                  </a:cubicBezTo>
                  <a:lnTo>
                    <a:pt x="35581" y="41076"/>
                  </a:lnTo>
                  <a:cubicBezTo>
                    <a:pt x="35541" y="41107"/>
                    <a:pt x="35511" y="41127"/>
                    <a:pt x="35471" y="41147"/>
                  </a:cubicBezTo>
                  <a:cubicBezTo>
                    <a:pt x="35441" y="41176"/>
                    <a:pt x="35401" y="41196"/>
                    <a:pt x="35371" y="41227"/>
                  </a:cubicBezTo>
                  <a:lnTo>
                    <a:pt x="35351" y="41236"/>
                  </a:lnTo>
                  <a:lnTo>
                    <a:pt x="35301" y="41276"/>
                  </a:lnTo>
                  <a:cubicBezTo>
                    <a:pt x="35261" y="41296"/>
                    <a:pt x="35241" y="41307"/>
                    <a:pt x="35221" y="41327"/>
                  </a:cubicBezTo>
                  <a:cubicBezTo>
                    <a:pt x="35211" y="41336"/>
                    <a:pt x="35201" y="41336"/>
                    <a:pt x="35192" y="41347"/>
                  </a:cubicBezTo>
                  <a:lnTo>
                    <a:pt x="35172" y="41347"/>
                  </a:lnTo>
                  <a:lnTo>
                    <a:pt x="35172" y="41356"/>
                  </a:lnTo>
                  <a:cubicBezTo>
                    <a:pt x="35161" y="41356"/>
                    <a:pt x="35141" y="41367"/>
                    <a:pt x="35132" y="41376"/>
                  </a:cubicBezTo>
                  <a:cubicBezTo>
                    <a:pt x="35081" y="41407"/>
                    <a:pt x="35041" y="41436"/>
                    <a:pt x="34992" y="41467"/>
                  </a:cubicBezTo>
                  <a:lnTo>
                    <a:pt x="34992" y="41476"/>
                  </a:lnTo>
                  <a:lnTo>
                    <a:pt x="34972" y="41487"/>
                  </a:lnTo>
                  <a:cubicBezTo>
                    <a:pt x="34921" y="41516"/>
                    <a:pt x="34872" y="41556"/>
                    <a:pt x="34832" y="41586"/>
                  </a:cubicBezTo>
                  <a:cubicBezTo>
                    <a:pt x="34801" y="41606"/>
                    <a:pt x="34772" y="41616"/>
                    <a:pt x="34752" y="41636"/>
                  </a:cubicBezTo>
                  <a:lnTo>
                    <a:pt x="34741" y="41646"/>
                  </a:lnTo>
                  <a:cubicBezTo>
                    <a:pt x="34732" y="41616"/>
                    <a:pt x="34732" y="41606"/>
                    <a:pt x="34722" y="41586"/>
                  </a:cubicBezTo>
                  <a:lnTo>
                    <a:pt x="34692" y="41556"/>
                  </a:lnTo>
                  <a:lnTo>
                    <a:pt x="34692" y="41546"/>
                  </a:lnTo>
                  <a:lnTo>
                    <a:pt x="34682" y="41546"/>
                  </a:lnTo>
                  <a:lnTo>
                    <a:pt x="34672" y="41526"/>
                  </a:lnTo>
                  <a:cubicBezTo>
                    <a:pt x="34662" y="41516"/>
                    <a:pt x="34652" y="41506"/>
                    <a:pt x="34632" y="41496"/>
                  </a:cubicBezTo>
                  <a:lnTo>
                    <a:pt x="34622" y="41487"/>
                  </a:lnTo>
                  <a:lnTo>
                    <a:pt x="34612" y="41487"/>
                  </a:lnTo>
                  <a:cubicBezTo>
                    <a:pt x="34602" y="41476"/>
                    <a:pt x="34592" y="41467"/>
                    <a:pt x="34582" y="41467"/>
                  </a:cubicBezTo>
                  <a:lnTo>
                    <a:pt x="34582" y="41456"/>
                  </a:lnTo>
                  <a:cubicBezTo>
                    <a:pt x="34552" y="41447"/>
                    <a:pt x="34522" y="41436"/>
                    <a:pt x="34502" y="41427"/>
                  </a:cubicBezTo>
                  <a:lnTo>
                    <a:pt x="34472" y="41416"/>
                  </a:lnTo>
                  <a:cubicBezTo>
                    <a:pt x="34412" y="41387"/>
                    <a:pt x="34362" y="41367"/>
                    <a:pt x="34302" y="41336"/>
                  </a:cubicBezTo>
                  <a:lnTo>
                    <a:pt x="34312" y="41336"/>
                  </a:lnTo>
                  <a:cubicBezTo>
                    <a:pt x="34332" y="41327"/>
                    <a:pt x="34342" y="41316"/>
                    <a:pt x="34362" y="41307"/>
                  </a:cubicBezTo>
                  <a:lnTo>
                    <a:pt x="34362" y="41296"/>
                  </a:lnTo>
                  <a:cubicBezTo>
                    <a:pt x="34392" y="41287"/>
                    <a:pt x="34412" y="41267"/>
                    <a:pt x="34442" y="41256"/>
                  </a:cubicBezTo>
                  <a:cubicBezTo>
                    <a:pt x="34472" y="41236"/>
                    <a:pt x="34502" y="41216"/>
                    <a:pt x="34532" y="41207"/>
                  </a:cubicBezTo>
                  <a:lnTo>
                    <a:pt x="34532" y="41196"/>
                  </a:lnTo>
                  <a:lnTo>
                    <a:pt x="34562" y="41187"/>
                  </a:lnTo>
                  <a:cubicBezTo>
                    <a:pt x="34612" y="41156"/>
                    <a:pt x="34652" y="41136"/>
                    <a:pt x="34702" y="41107"/>
                  </a:cubicBezTo>
                  <a:cubicBezTo>
                    <a:pt x="34741" y="41076"/>
                    <a:pt x="34781" y="41056"/>
                    <a:pt x="34832" y="41027"/>
                  </a:cubicBezTo>
                  <a:lnTo>
                    <a:pt x="34832" y="41016"/>
                  </a:lnTo>
                  <a:lnTo>
                    <a:pt x="34841" y="41016"/>
                  </a:lnTo>
                  <a:lnTo>
                    <a:pt x="34852" y="41007"/>
                  </a:lnTo>
                  <a:cubicBezTo>
                    <a:pt x="34892" y="40987"/>
                    <a:pt x="34921" y="40967"/>
                    <a:pt x="34961" y="40947"/>
                  </a:cubicBezTo>
                  <a:cubicBezTo>
                    <a:pt x="35012" y="40907"/>
                    <a:pt x="35061" y="40887"/>
                    <a:pt x="35112" y="40867"/>
                  </a:cubicBezTo>
                  <a:cubicBezTo>
                    <a:pt x="35132" y="40847"/>
                    <a:pt x="35161" y="40837"/>
                    <a:pt x="35181" y="40827"/>
                  </a:cubicBezTo>
                  <a:cubicBezTo>
                    <a:pt x="35211" y="40817"/>
                    <a:pt x="35231" y="40807"/>
                    <a:pt x="35251" y="40797"/>
                  </a:cubicBezTo>
                  <a:cubicBezTo>
                    <a:pt x="35401" y="40737"/>
                    <a:pt x="35541" y="40647"/>
                    <a:pt x="35681" y="40567"/>
                  </a:cubicBezTo>
                  <a:cubicBezTo>
                    <a:pt x="35721" y="40547"/>
                    <a:pt x="35771" y="40517"/>
                    <a:pt x="35821" y="40487"/>
                  </a:cubicBezTo>
                  <a:cubicBezTo>
                    <a:pt x="36020" y="40367"/>
                    <a:pt x="36220" y="40257"/>
                    <a:pt x="36400" y="40148"/>
                  </a:cubicBezTo>
                  <a:cubicBezTo>
                    <a:pt x="36440" y="40117"/>
                    <a:pt x="36470" y="40097"/>
                    <a:pt x="36510" y="40077"/>
                  </a:cubicBezTo>
                  <a:lnTo>
                    <a:pt x="36520" y="40068"/>
                  </a:lnTo>
                  <a:lnTo>
                    <a:pt x="36530" y="40057"/>
                  </a:lnTo>
                  <a:cubicBezTo>
                    <a:pt x="36580" y="40028"/>
                    <a:pt x="36630" y="39997"/>
                    <a:pt x="36670" y="39968"/>
                  </a:cubicBezTo>
                  <a:cubicBezTo>
                    <a:pt x="36760" y="39917"/>
                    <a:pt x="36860" y="39868"/>
                    <a:pt x="36930" y="39828"/>
                  </a:cubicBezTo>
                  <a:lnTo>
                    <a:pt x="36940" y="39817"/>
                  </a:lnTo>
                  <a:lnTo>
                    <a:pt x="36980" y="39797"/>
                  </a:lnTo>
                  <a:cubicBezTo>
                    <a:pt x="37050" y="39758"/>
                    <a:pt x="37130" y="39718"/>
                    <a:pt x="37190" y="39678"/>
                  </a:cubicBezTo>
                  <a:lnTo>
                    <a:pt x="37259" y="39638"/>
                  </a:lnTo>
                  <a:cubicBezTo>
                    <a:pt x="37350" y="39578"/>
                    <a:pt x="37450" y="39528"/>
                    <a:pt x="37539" y="39468"/>
                  </a:cubicBezTo>
                  <a:cubicBezTo>
                    <a:pt x="37649" y="39408"/>
                    <a:pt x="37759" y="39348"/>
                    <a:pt x="37859" y="39298"/>
                  </a:cubicBezTo>
                  <a:lnTo>
                    <a:pt x="37869" y="39288"/>
                  </a:lnTo>
                  <a:lnTo>
                    <a:pt x="37889" y="39278"/>
                  </a:lnTo>
                  <a:cubicBezTo>
                    <a:pt x="37979" y="39238"/>
                    <a:pt x="38059" y="39198"/>
                    <a:pt x="38139" y="39148"/>
                  </a:cubicBezTo>
                  <a:cubicBezTo>
                    <a:pt x="38369" y="39029"/>
                    <a:pt x="38549" y="38929"/>
                    <a:pt x="38738" y="38829"/>
                  </a:cubicBezTo>
                  <a:lnTo>
                    <a:pt x="38778" y="38809"/>
                  </a:lnTo>
                  <a:lnTo>
                    <a:pt x="38789" y="38798"/>
                  </a:lnTo>
                  <a:lnTo>
                    <a:pt x="38798" y="38798"/>
                  </a:lnTo>
                  <a:cubicBezTo>
                    <a:pt x="38858" y="38758"/>
                    <a:pt x="38948" y="38718"/>
                    <a:pt x="39028" y="38669"/>
                  </a:cubicBezTo>
                  <a:cubicBezTo>
                    <a:pt x="39108" y="38629"/>
                    <a:pt x="39178" y="38579"/>
                    <a:pt x="39248" y="38539"/>
                  </a:cubicBezTo>
                  <a:lnTo>
                    <a:pt x="39308" y="38499"/>
                  </a:lnTo>
                  <a:cubicBezTo>
                    <a:pt x="39348" y="38469"/>
                    <a:pt x="39398" y="38439"/>
                    <a:pt x="39438" y="38419"/>
                  </a:cubicBezTo>
                  <a:cubicBezTo>
                    <a:pt x="39488" y="38379"/>
                    <a:pt x="39538" y="38349"/>
                    <a:pt x="39588" y="38319"/>
                  </a:cubicBezTo>
                  <a:cubicBezTo>
                    <a:pt x="39628" y="38289"/>
                    <a:pt x="39657" y="38269"/>
                    <a:pt x="39688" y="38249"/>
                  </a:cubicBezTo>
                  <a:cubicBezTo>
                    <a:pt x="39748" y="38209"/>
                    <a:pt x="39808" y="38179"/>
                    <a:pt x="39868" y="38139"/>
                  </a:cubicBezTo>
                  <a:cubicBezTo>
                    <a:pt x="39928" y="38099"/>
                    <a:pt x="39977" y="38059"/>
                    <a:pt x="40028" y="38029"/>
                  </a:cubicBezTo>
                  <a:lnTo>
                    <a:pt x="40067" y="37989"/>
                  </a:lnTo>
                  <a:lnTo>
                    <a:pt x="40097" y="37969"/>
                  </a:lnTo>
                  <a:lnTo>
                    <a:pt x="40107" y="37969"/>
                  </a:lnTo>
                  <a:lnTo>
                    <a:pt x="40107" y="37959"/>
                  </a:lnTo>
                  <a:cubicBezTo>
                    <a:pt x="40157" y="37919"/>
                    <a:pt x="40217" y="37879"/>
                    <a:pt x="40267" y="37839"/>
                  </a:cubicBezTo>
                  <a:lnTo>
                    <a:pt x="40337" y="37799"/>
                  </a:lnTo>
                  <a:cubicBezTo>
                    <a:pt x="40377" y="37770"/>
                    <a:pt x="40437" y="37730"/>
                    <a:pt x="40487" y="37690"/>
                  </a:cubicBezTo>
                  <a:cubicBezTo>
                    <a:pt x="40517" y="37670"/>
                    <a:pt x="40557" y="37639"/>
                    <a:pt x="40597" y="37610"/>
                  </a:cubicBezTo>
                  <a:lnTo>
                    <a:pt x="40637" y="37570"/>
                  </a:lnTo>
                  <a:close/>
                  <a:moveTo>
                    <a:pt x="41446" y="38059"/>
                  </a:moveTo>
                  <a:lnTo>
                    <a:pt x="41446" y="38069"/>
                  </a:lnTo>
                  <a:lnTo>
                    <a:pt x="41446" y="38119"/>
                  </a:lnTo>
                  <a:cubicBezTo>
                    <a:pt x="41436" y="38129"/>
                    <a:pt x="41436" y="38149"/>
                    <a:pt x="41436" y="38159"/>
                  </a:cubicBezTo>
                  <a:lnTo>
                    <a:pt x="41436" y="38169"/>
                  </a:lnTo>
                  <a:lnTo>
                    <a:pt x="41436" y="38179"/>
                  </a:lnTo>
                  <a:lnTo>
                    <a:pt x="41426" y="38179"/>
                  </a:lnTo>
                  <a:lnTo>
                    <a:pt x="41426" y="38189"/>
                  </a:lnTo>
                  <a:cubicBezTo>
                    <a:pt x="41426" y="38209"/>
                    <a:pt x="41416" y="38239"/>
                    <a:pt x="41416" y="38269"/>
                  </a:cubicBezTo>
                  <a:cubicBezTo>
                    <a:pt x="41416" y="38289"/>
                    <a:pt x="41406" y="38319"/>
                    <a:pt x="41406" y="38349"/>
                  </a:cubicBezTo>
                  <a:lnTo>
                    <a:pt x="41406" y="38379"/>
                  </a:lnTo>
                  <a:lnTo>
                    <a:pt x="41396" y="38389"/>
                  </a:lnTo>
                  <a:lnTo>
                    <a:pt x="41366" y="38409"/>
                  </a:lnTo>
                  <a:lnTo>
                    <a:pt x="41356" y="38409"/>
                  </a:lnTo>
                  <a:lnTo>
                    <a:pt x="41356" y="38419"/>
                  </a:lnTo>
                  <a:cubicBezTo>
                    <a:pt x="41346" y="38419"/>
                    <a:pt x="41336" y="38429"/>
                    <a:pt x="41326" y="38429"/>
                  </a:cubicBezTo>
                  <a:cubicBezTo>
                    <a:pt x="41306" y="38449"/>
                    <a:pt x="41276" y="38469"/>
                    <a:pt x="41256" y="38479"/>
                  </a:cubicBezTo>
                  <a:cubicBezTo>
                    <a:pt x="41227" y="38499"/>
                    <a:pt x="41207" y="38519"/>
                    <a:pt x="41187" y="38529"/>
                  </a:cubicBezTo>
                  <a:cubicBezTo>
                    <a:pt x="41116" y="38579"/>
                    <a:pt x="41036" y="38618"/>
                    <a:pt x="40967" y="38658"/>
                  </a:cubicBezTo>
                  <a:lnTo>
                    <a:pt x="40956" y="38669"/>
                  </a:lnTo>
                  <a:cubicBezTo>
                    <a:pt x="40927" y="38689"/>
                    <a:pt x="40887" y="38698"/>
                    <a:pt x="40856" y="38718"/>
                  </a:cubicBezTo>
                  <a:cubicBezTo>
                    <a:pt x="40757" y="38778"/>
                    <a:pt x="40647" y="38829"/>
                    <a:pt x="40557" y="38878"/>
                  </a:cubicBezTo>
                  <a:lnTo>
                    <a:pt x="40537" y="38889"/>
                  </a:lnTo>
                  <a:lnTo>
                    <a:pt x="40507" y="38909"/>
                  </a:lnTo>
                  <a:cubicBezTo>
                    <a:pt x="40467" y="38918"/>
                    <a:pt x="40437" y="38938"/>
                    <a:pt x="40407" y="38958"/>
                  </a:cubicBezTo>
                  <a:lnTo>
                    <a:pt x="40377" y="38969"/>
                  </a:lnTo>
                  <a:lnTo>
                    <a:pt x="40357" y="38978"/>
                  </a:lnTo>
                  <a:cubicBezTo>
                    <a:pt x="40287" y="39018"/>
                    <a:pt x="40217" y="39058"/>
                    <a:pt x="40147" y="39088"/>
                  </a:cubicBezTo>
                  <a:lnTo>
                    <a:pt x="40087" y="39118"/>
                  </a:lnTo>
                  <a:cubicBezTo>
                    <a:pt x="40028" y="39148"/>
                    <a:pt x="39968" y="39168"/>
                    <a:pt x="39917" y="39198"/>
                  </a:cubicBezTo>
                  <a:cubicBezTo>
                    <a:pt x="39837" y="39238"/>
                    <a:pt x="39757" y="39288"/>
                    <a:pt x="39688" y="39318"/>
                  </a:cubicBezTo>
                  <a:cubicBezTo>
                    <a:pt x="39558" y="39398"/>
                    <a:pt x="39398" y="39478"/>
                    <a:pt x="39228" y="39558"/>
                  </a:cubicBezTo>
                  <a:lnTo>
                    <a:pt x="39178" y="39578"/>
                  </a:lnTo>
                  <a:cubicBezTo>
                    <a:pt x="39088" y="39608"/>
                    <a:pt x="38978" y="39658"/>
                    <a:pt x="38878" y="39708"/>
                  </a:cubicBezTo>
                  <a:cubicBezTo>
                    <a:pt x="38789" y="39748"/>
                    <a:pt x="38698" y="39788"/>
                    <a:pt x="38618" y="39837"/>
                  </a:cubicBezTo>
                  <a:cubicBezTo>
                    <a:pt x="38589" y="39857"/>
                    <a:pt x="38558" y="39868"/>
                    <a:pt x="38529" y="39888"/>
                  </a:cubicBezTo>
                  <a:cubicBezTo>
                    <a:pt x="38418" y="39948"/>
                    <a:pt x="38299" y="40008"/>
                    <a:pt x="38189" y="40057"/>
                  </a:cubicBezTo>
                  <a:cubicBezTo>
                    <a:pt x="38079" y="40108"/>
                    <a:pt x="37949" y="40168"/>
                    <a:pt x="37829" y="40237"/>
                  </a:cubicBezTo>
                  <a:cubicBezTo>
                    <a:pt x="37719" y="40297"/>
                    <a:pt x="37610" y="40357"/>
                    <a:pt x="37510" y="40427"/>
                  </a:cubicBezTo>
                  <a:lnTo>
                    <a:pt x="37499" y="40427"/>
                  </a:lnTo>
                  <a:lnTo>
                    <a:pt x="37499" y="40437"/>
                  </a:lnTo>
                  <a:lnTo>
                    <a:pt x="37490" y="40437"/>
                  </a:lnTo>
                  <a:cubicBezTo>
                    <a:pt x="37379" y="40507"/>
                    <a:pt x="37270" y="40577"/>
                    <a:pt x="37150" y="40637"/>
                  </a:cubicBezTo>
                  <a:lnTo>
                    <a:pt x="37070" y="40687"/>
                  </a:lnTo>
                  <a:cubicBezTo>
                    <a:pt x="36980" y="40727"/>
                    <a:pt x="36880" y="40777"/>
                    <a:pt x="36790" y="40827"/>
                  </a:cubicBezTo>
                  <a:lnTo>
                    <a:pt x="36700" y="40877"/>
                  </a:lnTo>
                  <a:cubicBezTo>
                    <a:pt x="36620" y="40917"/>
                    <a:pt x="36540" y="40967"/>
                    <a:pt x="36450" y="41007"/>
                  </a:cubicBezTo>
                  <a:cubicBezTo>
                    <a:pt x="36360" y="41067"/>
                    <a:pt x="36231" y="41136"/>
                    <a:pt x="36100" y="41207"/>
                  </a:cubicBezTo>
                  <a:cubicBezTo>
                    <a:pt x="35980" y="41287"/>
                    <a:pt x="35861" y="41367"/>
                    <a:pt x="35751" y="41436"/>
                  </a:cubicBezTo>
                  <a:cubicBezTo>
                    <a:pt x="35691" y="41476"/>
                    <a:pt x="35641" y="41506"/>
                    <a:pt x="35581" y="41536"/>
                  </a:cubicBezTo>
                  <a:lnTo>
                    <a:pt x="35561" y="41546"/>
                  </a:lnTo>
                  <a:cubicBezTo>
                    <a:pt x="35511" y="41586"/>
                    <a:pt x="35461" y="41616"/>
                    <a:pt x="35411" y="41646"/>
                  </a:cubicBezTo>
                  <a:lnTo>
                    <a:pt x="35081" y="41866"/>
                  </a:lnTo>
                  <a:lnTo>
                    <a:pt x="35072" y="41866"/>
                  </a:lnTo>
                  <a:cubicBezTo>
                    <a:pt x="35021" y="41906"/>
                    <a:pt x="34972" y="41936"/>
                    <a:pt x="34921" y="41976"/>
                  </a:cubicBezTo>
                  <a:lnTo>
                    <a:pt x="34912" y="41976"/>
                  </a:lnTo>
                  <a:cubicBezTo>
                    <a:pt x="34872" y="42016"/>
                    <a:pt x="34821" y="42046"/>
                    <a:pt x="34781" y="42076"/>
                  </a:cubicBezTo>
                  <a:lnTo>
                    <a:pt x="34772" y="42076"/>
                  </a:lnTo>
                  <a:lnTo>
                    <a:pt x="34772" y="41946"/>
                  </a:lnTo>
                  <a:lnTo>
                    <a:pt x="34772" y="41816"/>
                  </a:lnTo>
                  <a:lnTo>
                    <a:pt x="34781" y="41816"/>
                  </a:lnTo>
                  <a:lnTo>
                    <a:pt x="34801" y="41796"/>
                  </a:lnTo>
                  <a:lnTo>
                    <a:pt x="34832" y="41776"/>
                  </a:lnTo>
                  <a:lnTo>
                    <a:pt x="34921" y="41716"/>
                  </a:lnTo>
                  <a:lnTo>
                    <a:pt x="34952" y="41706"/>
                  </a:lnTo>
                  <a:cubicBezTo>
                    <a:pt x="34992" y="41666"/>
                    <a:pt x="35041" y="41636"/>
                    <a:pt x="35092" y="41606"/>
                  </a:cubicBezTo>
                  <a:cubicBezTo>
                    <a:pt x="35132" y="41576"/>
                    <a:pt x="35192" y="41536"/>
                    <a:pt x="35261" y="41496"/>
                  </a:cubicBezTo>
                  <a:cubicBezTo>
                    <a:pt x="35321" y="41467"/>
                    <a:pt x="35381" y="41427"/>
                    <a:pt x="35431" y="41387"/>
                  </a:cubicBezTo>
                  <a:cubicBezTo>
                    <a:pt x="35461" y="41367"/>
                    <a:pt x="35481" y="41356"/>
                    <a:pt x="35501" y="41336"/>
                  </a:cubicBezTo>
                  <a:cubicBezTo>
                    <a:pt x="35541" y="41307"/>
                    <a:pt x="35581" y="41287"/>
                    <a:pt x="35611" y="41267"/>
                  </a:cubicBezTo>
                  <a:lnTo>
                    <a:pt x="35671" y="41216"/>
                  </a:lnTo>
                  <a:cubicBezTo>
                    <a:pt x="35711" y="41196"/>
                    <a:pt x="35751" y="41167"/>
                    <a:pt x="35791" y="41147"/>
                  </a:cubicBezTo>
                  <a:cubicBezTo>
                    <a:pt x="35821" y="41116"/>
                    <a:pt x="35861" y="41087"/>
                    <a:pt x="35901" y="41067"/>
                  </a:cubicBezTo>
                  <a:cubicBezTo>
                    <a:pt x="35971" y="41007"/>
                    <a:pt x="36060" y="40947"/>
                    <a:pt x="36151" y="40897"/>
                  </a:cubicBezTo>
                  <a:cubicBezTo>
                    <a:pt x="36200" y="40857"/>
                    <a:pt x="36260" y="40827"/>
                    <a:pt x="36311" y="40797"/>
                  </a:cubicBezTo>
                  <a:lnTo>
                    <a:pt x="36340" y="40777"/>
                  </a:lnTo>
                  <a:lnTo>
                    <a:pt x="36391" y="40757"/>
                  </a:lnTo>
                  <a:lnTo>
                    <a:pt x="36400" y="40747"/>
                  </a:lnTo>
                  <a:lnTo>
                    <a:pt x="36411" y="40747"/>
                  </a:lnTo>
                  <a:cubicBezTo>
                    <a:pt x="36450" y="40717"/>
                    <a:pt x="36490" y="40697"/>
                    <a:pt x="36520" y="40677"/>
                  </a:cubicBezTo>
                  <a:cubicBezTo>
                    <a:pt x="36650" y="40607"/>
                    <a:pt x="36780" y="40537"/>
                    <a:pt x="36910" y="40457"/>
                  </a:cubicBezTo>
                  <a:lnTo>
                    <a:pt x="36980" y="40417"/>
                  </a:lnTo>
                  <a:lnTo>
                    <a:pt x="36990" y="40407"/>
                  </a:lnTo>
                  <a:cubicBezTo>
                    <a:pt x="37090" y="40357"/>
                    <a:pt x="37190" y="40297"/>
                    <a:pt x="37290" y="40248"/>
                  </a:cubicBezTo>
                  <a:lnTo>
                    <a:pt x="37339" y="40217"/>
                  </a:lnTo>
                  <a:lnTo>
                    <a:pt x="37350" y="40217"/>
                  </a:lnTo>
                  <a:cubicBezTo>
                    <a:pt x="37399" y="40188"/>
                    <a:pt x="37450" y="40168"/>
                    <a:pt x="37490" y="40137"/>
                  </a:cubicBezTo>
                  <a:cubicBezTo>
                    <a:pt x="37539" y="40117"/>
                    <a:pt x="37579" y="40097"/>
                    <a:pt x="37619" y="40068"/>
                  </a:cubicBezTo>
                  <a:lnTo>
                    <a:pt x="37689" y="40037"/>
                  </a:lnTo>
                  <a:cubicBezTo>
                    <a:pt x="37749" y="39997"/>
                    <a:pt x="37809" y="39968"/>
                    <a:pt x="37869" y="39937"/>
                  </a:cubicBezTo>
                  <a:lnTo>
                    <a:pt x="37889" y="39928"/>
                  </a:lnTo>
                  <a:lnTo>
                    <a:pt x="37899" y="39917"/>
                  </a:lnTo>
                  <a:lnTo>
                    <a:pt x="37909" y="39917"/>
                  </a:lnTo>
                  <a:cubicBezTo>
                    <a:pt x="37969" y="39888"/>
                    <a:pt x="38019" y="39857"/>
                    <a:pt x="38079" y="39828"/>
                  </a:cubicBezTo>
                  <a:cubicBezTo>
                    <a:pt x="38139" y="39788"/>
                    <a:pt x="38199" y="39758"/>
                    <a:pt x="38259" y="39728"/>
                  </a:cubicBezTo>
                  <a:lnTo>
                    <a:pt x="38279" y="39718"/>
                  </a:lnTo>
                  <a:cubicBezTo>
                    <a:pt x="38329" y="39678"/>
                    <a:pt x="38389" y="39648"/>
                    <a:pt x="38449" y="39618"/>
                  </a:cubicBezTo>
                  <a:cubicBezTo>
                    <a:pt x="38509" y="39588"/>
                    <a:pt x="38569" y="39548"/>
                    <a:pt x="38638" y="39518"/>
                  </a:cubicBezTo>
                  <a:lnTo>
                    <a:pt x="38698" y="39498"/>
                  </a:lnTo>
                  <a:cubicBezTo>
                    <a:pt x="38749" y="39468"/>
                    <a:pt x="38798" y="39448"/>
                    <a:pt x="38848" y="39428"/>
                  </a:cubicBezTo>
                  <a:cubicBezTo>
                    <a:pt x="38898" y="39408"/>
                    <a:pt x="38958" y="39378"/>
                    <a:pt x="39018" y="39348"/>
                  </a:cubicBezTo>
                  <a:lnTo>
                    <a:pt x="39028" y="39338"/>
                  </a:lnTo>
                  <a:lnTo>
                    <a:pt x="39038" y="39338"/>
                  </a:lnTo>
                  <a:lnTo>
                    <a:pt x="39058" y="39328"/>
                  </a:lnTo>
                  <a:cubicBezTo>
                    <a:pt x="39118" y="39298"/>
                    <a:pt x="39178" y="39268"/>
                    <a:pt x="39228" y="39248"/>
                  </a:cubicBezTo>
                  <a:lnTo>
                    <a:pt x="39348" y="39188"/>
                  </a:lnTo>
                  <a:cubicBezTo>
                    <a:pt x="39438" y="39148"/>
                    <a:pt x="39538" y="39108"/>
                    <a:pt x="39628" y="39069"/>
                  </a:cubicBezTo>
                  <a:cubicBezTo>
                    <a:pt x="39728" y="39018"/>
                    <a:pt x="39877" y="38949"/>
                    <a:pt x="40028" y="38869"/>
                  </a:cubicBezTo>
                  <a:cubicBezTo>
                    <a:pt x="40097" y="38829"/>
                    <a:pt x="40167" y="38789"/>
                    <a:pt x="40237" y="38758"/>
                  </a:cubicBezTo>
                  <a:cubicBezTo>
                    <a:pt x="40297" y="38729"/>
                    <a:pt x="40357" y="38698"/>
                    <a:pt x="40407" y="38678"/>
                  </a:cubicBezTo>
                  <a:lnTo>
                    <a:pt x="40437" y="38658"/>
                  </a:lnTo>
                  <a:cubicBezTo>
                    <a:pt x="40587" y="38589"/>
                    <a:pt x="40717" y="38529"/>
                    <a:pt x="40836" y="38459"/>
                  </a:cubicBezTo>
                  <a:cubicBezTo>
                    <a:pt x="40887" y="38429"/>
                    <a:pt x="40936" y="38399"/>
                    <a:pt x="40996" y="38359"/>
                  </a:cubicBezTo>
                  <a:cubicBezTo>
                    <a:pt x="41056" y="38319"/>
                    <a:pt x="41107" y="38279"/>
                    <a:pt x="41167" y="38239"/>
                  </a:cubicBezTo>
                  <a:lnTo>
                    <a:pt x="41216" y="38209"/>
                  </a:lnTo>
                  <a:lnTo>
                    <a:pt x="41227" y="38199"/>
                  </a:lnTo>
                  <a:lnTo>
                    <a:pt x="41266" y="38169"/>
                  </a:lnTo>
                  <a:lnTo>
                    <a:pt x="41306" y="38139"/>
                  </a:lnTo>
                  <a:lnTo>
                    <a:pt x="41336" y="38119"/>
                  </a:lnTo>
                  <a:cubicBezTo>
                    <a:pt x="41366" y="38099"/>
                    <a:pt x="41396" y="38079"/>
                    <a:pt x="41436" y="38059"/>
                  </a:cubicBezTo>
                  <a:close/>
                  <a:moveTo>
                    <a:pt x="31315" y="39937"/>
                  </a:moveTo>
                  <a:cubicBezTo>
                    <a:pt x="31324" y="39948"/>
                    <a:pt x="31335" y="39957"/>
                    <a:pt x="31344" y="39977"/>
                  </a:cubicBezTo>
                  <a:cubicBezTo>
                    <a:pt x="31375" y="40008"/>
                    <a:pt x="31404" y="40028"/>
                    <a:pt x="31435" y="40057"/>
                  </a:cubicBezTo>
                  <a:lnTo>
                    <a:pt x="31444" y="40068"/>
                  </a:lnTo>
                  <a:cubicBezTo>
                    <a:pt x="31484" y="40088"/>
                    <a:pt x="31515" y="40108"/>
                    <a:pt x="31555" y="40137"/>
                  </a:cubicBezTo>
                  <a:cubicBezTo>
                    <a:pt x="31584" y="40148"/>
                    <a:pt x="31604" y="40168"/>
                    <a:pt x="31634" y="40188"/>
                  </a:cubicBezTo>
                  <a:lnTo>
                    <a:pt x="31644" y="40188"/>
                  </a:lnTo>
                  <a:cubicBezTo>
                    <a:pt x="31674" y="40208"/>
                    <a:pt x="31714" y="40228"/>
                    <a:pt x="31744" y="40248"/>
                  </a:cubicBezTo>
                  <a:lnTo>
                    <a:pt x="31754" y="40257"/>
                  </a:lnTo>
                  <a:lnTo>
                    <a:pt x="31764" y="40257"/>
                  </a:lnTo>
                  <a:cubicBezTo>
                    <a:pt x="31834" y="40307"/>
                    <a:pt x="31894" y="40347"/>
                    <a:pt x="31964" y="40387"/>
                  </a:cubicBezTo>
                  <a:cubicBezTo>
                    <a:pt x="32014" y="40417"/>
                    <a:pt x="32074" y="40447"/>
                    <a:pt x="32104" y="40457"/>
                  </a:cubicBezTo>
                  <a:lnTo>
                    <a:pt x="32134" y="40477"/>
                  </a:lnTo>
                  <a:lnTo>
                    <a:pt x="32164" y="40497"/>
                  </a:lnTo>
                  <a:cubicBezTo>
                    <a:pt x="32224" y="40527"/>
                    <a:pt x="32284" y="40557"/>
                    <a:pt x="32363" y="40607"/>
                  </a:cubicBezTo>
                  <a:cubicBezTo>
                    <a:pt x="32434" y="40657"/>
                    <a:pt x="32503" y="40697"/>
                    <a:pt x="32563" y="40737"/>
                  </a:cubicBezTo>
                  <a:cubicBezTo>
                    <a:pt x="32614" y="40767"/>
                    <a:pt x="32654" y="40787"/>
                    <a:pt x="32714" y="40817"/>
                  </a:cubicBezTo>
                  <a:lnTo>
                    <a:pt x="32774" y="40847"/>
                  </a:lnTo>
                  <a:cubicBezTo>
                    <a:pt x="32903" y="40917"/>
                    <a:pt x="33033" y="40987"/>
                    <a:pt x="33173" y="41076"/>
                  </a:cubicBezTo>
                  <a:cubicBezTo>
                    <a:pt x="33233" y="41116"/>
                    <a:pt x="33303" y="41156"/>
                    <a:pt x="33363" y="41196"/>
                  </a:cubicBezTo>
                  <a:lnTo>
                    <a:pt x="33373" y="41207"/>
                  </a:lnTo>
                  <a:lnTo>
                    <a:pt x="33393" y="41216"/>
                  </a:lnTo>
                  <a:cubicBezTo>
                    <a:pt x="33423" y="41236"/>
                    <a:pt x="33443" y="41247"/>
                    <a:pt x="33463" y="41267"/>
                  </a:cubicBezTo>
                  <a:cubicBezTo>
                    <a:pt x="33573" y="41336"/>
                    <a:pt x="33682" y="41407"/>
                    <a:pt x="33793" y="41467"/>
                  </a:cubicBezTo>
                  <a:cubicBezTo>
                    <a:pt x="33882" y="41516"/>
                    <a:pt x="33982" y="41576"/>
                    <a:pt x="34102" y="41646"/>
                  </a:cubicBezTo>
                  <a:lnTo>
                    <a:pt x="34122" y="41646"/>
                  </a:lnTo>
                  <a:cubicBezTo>
                    <a:pt x="34162" y="41676"/>
                    <a:pt x="34212" y="41706"/>
                    <a:pt x="34262" y="41726"/>
                  </a:cubicBezTo>
                  <a:lnTo>
                    <a:pt x="34272" y="41736"/>
                  </a:lnTo>
                  <a:cubicBezTo>
                    <a:pt x="34242" y="41746"/>
                    <a:pt x="34222" y="41766"/>
                    <a:pt x="34202" y="41776"/>
                  </a:cubicBezTo>
                  <a:lnTo>
                    <a:pt x="34192" y="41786"/>
                  </a:lnTo>
                  <a:cubicBezTo>
                    <a:pt x="34162" y="41816"/>
                    <a:pt x="34132" y="41846"/>
                    <a:pt x="34092" y="41866"/>
                  </a:cubicBezTo>
                  <a:cubicBezTo>
                    <a:pt x="34062" y="41896"/>
                    <a:pt x="34032" y="41916"/>
                    <a:pt x="34002" y="41936"/>
                  </a:cubicBezTo>
                  <a:lnTo>
                    <a:pt x="33962" y="41956"/>
                  </a:lnTo>
                  <a:cubicBezTo>
                    <a:pt x="33933" y="41976"/>
                    <a:pt x="33913" y="41996"/>
                    <a:pt x="33882" y="42006"/>
                  </a:cubicBezTo>
                  <a:lnTo>
                    <a:pt x="33873" y="42016"/>
                  </a:lnTo>
                  <a:cubicBezTo>
                    <a:pt x="33853" y="42036"/>
                    <a:pt x="33833" y="42046"/>
                    <a:pt x="33813" y="42056"/>
                  </a:cubicBezTo>
                  <a:cubicBezTo>
                    <a:pt x="33713" y="42126"/>
                    <a:pt x="33602" y="42176"/>
                    <a:pt x="33503" y="42235"/>
                  </a:cubicBezTo>
                  <a:lnTo>
                    <a:pt x="33483" y="42246"/>
                  </a:lnTo>
                  <a:cubicBezTo>
                    <a:pt x="33403" y="42295"/>
                    <a:pt x="33313" y="42346"/>
                    <a:pt x="33253" y="42386"/>
                  </a:cubicBezTo>
                  <a:lnTo>
                    <a:pt x="33243" y="42395"/>
                  </a:lnTo>
                  <a:lnTo>
                    <a:pt x="33213" y="42406"/>
                  </a:lnTo>
                  <a:lnTo>
                    <a:pt x="33163" y="42435"/>
                  </a:lnTo>
                  <a:cubicBezTo>
                    <a:pt x="33053" y="42506"/>
                    <a:pt x="32953" y="42566"/>
                    <a:pt x="32853" y="42606"/>
                  </a:cubicBezTo>
                  <a:lnTo>
                    <a:pt x="32783" y="42646"/>
                  </a:lnTo>
                  <a:lnTo>
                    <a:pt x="32714" y="42686"/>
                  </a:lnTo>
                  <a:lnTo>
                    <a:pt x="32623" y="42626"/>
                  </a:lnTo>
                  <a:lnTo>
                    <a:pt x="32614" y="42615"/>
                  </a:lnTo>
                  <a:lnTo>
                    <a:pt x="32603" y="42606"/>
                  </a:lnTo>
                  <a:lnTo>
                    <a:pt x="32574" y="42586"/>
                  </a:lnTo>
                  <a:lnTo>
                    <a:pt x="32563" y="42575"/>
                  </a:lnTo>
                  <a:cubicBezTo>
                    <a:pt x="32534" y="42555"/>
                    <a:pt x="32494" y="42526"/>
                    <a:pt x="32463" y="42506"/>
                  </a:cubicBezTo>
                  <a:cubicBezTo>
                    <a:pt x="32414" y="42475"/>
                    <a:pt x="32374" y="42446"/>
                    <a:pt x="32334" y="42426"/>
                  </a:cubicBezTo>
                  <a:lnTo>
                    <a:pt x="32294" y="42406"/>
                  </a:lnTo>
                  <a:cubicBezTo>
                    <a:pt x="32244" y="42375"/>
                    <a:pt x="32194" y="42355"/>
                    <a:pt x="32154" y="42335"/>
                  </a:cubicBezTo>
                  <a:cubicBezTo>
                    <a:pt x="32084" y="42295"/>
                    <a:pt x="32014" y="42266"/>
                    <a:pt x="31954" y="42235"/>
                  </a:cubicBezTo>
                  <a:lnTo>
                    <a:pt x="31864" y="42176"/>
                  </a:lnTo>
                  <a:lnTo>
                    <a:pt x="31864" y="42166"/>
                  </a:lnTo>
                  <a:cubicBezTo>
                    <a:pt x="31834" y="42156"/>
                    <a:pt x="31814" y="42136"/>
                    <a:pt x="31794" y="42126"/>
                  </a:cubicBezTo>
                  <a:cubicBezTo>
                    <a:pt x="31734" y="42086"/>
                    <a:pt x="31674" y="42056"/>
                    <a:pt x="31634" y="42036"/>
                  </a:cubicBezTo>
                  <a:lnTo>
                    <a:pt x="31624" y="42026"/>
                  </a:lnTo>
                  <a:lnTo>
                    <a:pt x="31524" y="41976"/>
                  </a:lnTo>
                  <a:lnTo>
                    <a:pt x="31524" y="41966"/>
                  </a:lnTo>
                  <a:lnTo>
                    <a:pt x="31504" y="41956"/>
                  </a:lnTo>
                  <a:cubicBezTo>
                    <a:pt x="31435" y="41916"/>
                    <a:pt x="31364" y="41876"/>
                    <a:pt x="31284" y="41836"/>
                  </a:cubicBezTo>
                  <a:cubicBezTo>
                    <a:pt x="31244" y="41816"/>
                    <a:pt x="31204" y="41796"/>
                    <a:pt x="31155" y="41776"/>
                  </a:cubicBezTo>
                  <a:lnTo>
                    <a:pt x="31144" y="41776"/>
                  </a:lnTo>
                  <a:lnTo>
                    <a:pt x="31115" y="41756"/>
                  </a:lnTo>
                  <a:lnTo>
                    <a:pt x="31104" y="41756"/>
                  </a:lnTo>
                  <a:lnTo>
                    <a:pt x="31085" y="41746"/>
                  </a:lnTo>
                  <a:cubicBezTo>
                    <a:pt x="31035" y="41716"/>
                    <a:pt x="30985" y="41696"/>
                    <a:pt x="30935" y="41676"/>
                  </a:cubicBezTo>
                  <a:cubicBezTo>
                    <a:pt x="30855" y="41636"/>
                    <a:pt x="30775" y="41596"/>
                    <a:pt x="30705" y="41556"/>
                  </a:cubicBezTo>
                  <a:lnTo>
                    <a:pt x="30695" y="41556"/>
                  </a:lnTo>
                  <a:lnTo>
                    <a:pt x="30685" y="41546"/>
                  </a:lnTo>
                  <a:lnTo>
                    <a:pt x="30675" y="41546"/>
                  </a:lnTo>
                  <a:lnTo>
                    <a:pt x="30655" y="41536"/>
                  </a:lnTo>
                  <a:lnTo>
                    <a:pt x="30635" y="41526"/>
                  </a:lnTo>
                  <a:lnTo>
                    <a:pt x="30625" y="41516"/>
                  </a:lnTo>
                  <a:lnTo>
                    <a:pt x="30615" y="41516"/>
                  </a:lnTo>
                  <a:cubicBezTo>
                    <a:pt x="30605" y="41506"/>
                    <a:pt x="30595" y="41496"/>
                    <a:pt x="30585" y="41496"/>
                  </a:cubicBezTo>
                  <a:cubicBezTo>
                    <a:pt x="30535" y="41467"/>
                    <a:pt x="30475" y="41436"/>
                    <a:pt x="30425" y="41416"/>
                  </a:cubicBezTo>
                  <a:lnTo>
                    <a:pt x="30415" y="41407"/>
                  </a:lnTo>
                  <a:lnTo>
                    <a:pt x="30236" y="41316"/>
                  </a:lnTo>
                  <a:cubicBezTo>
                    <a:pt x="30196" y="41296"/>
                    <a:pt x="30145" y="41267"/>
                    <a:pt x="30096" y="41227"/>
                  </a:cubicBezTo>
                  <a:lnTo>
                    <a:pt x="29945" y="41136"/>
                  </a:lnTo>
                  <a:lnTo>
                    <a:pt x="29945" y="41127"/>
                  </a:lnTo>
                  <a:lnTo>
                    <a:pt x="29945" y="41116"/>
                  </a:lnTo>
                  <a:lnTo>
                    <a:pt x="29956" y="41096"/>
                  </a:lnTo>
                  <a:cubicBezTo>
                    <a:pt x="29965" y="41076"/>
                    <a:pt x="29985" y="41056"/>
                    <a:pt x="30005" y="41036"/>
                  </a:cubicBezTo>
                  <a:cubicBezTo>
                    <a:pt x="30065" y="40957"/>
                    <a:pt x="30136" y="40887"/>
                    <a:pt x="30205" y="40817"/>
                  </a:cubicBezTo>
                  <a:cubicBezTo>
                    <a:pt x="30276" y="40747"/>
                    <a:pt x="30345" y="40687"/>
                    <a:pt x="30425" y="40617"/>
                  </a:cubicBezTo>
                  <a:lnTo>
                    <a:pt x="30425" y="40607"/>
                  </a:lnTo>
                  <a:cubicBezTo>
                    <a:pt x="30515" y="40537"/>
                    <a:pt x="30585" y="40477"/>
                    <a:pt x="30655" y="40417"/>
                  </a:cubicBezTo>
                  <a:lnTo>
                    <a:pt x="30745" y="40347"/>
                  </a:lnTo>
                  <a:cubicBezTo>
                    <a:pt x="30795" y="40307"/>
                    <a:pt x="30835" y="40277"/>
                    <a:pt x="30885" y="40237"/>
                  </a:cubicBezTo>
                  <a:cubicBezTo>
                    <a:pt x="30915" y="40217"/>
                    <a:pt x="30945" y="40188"/>
                    <a:pt x="30985" y="40168"/>
                  </a:cubicBezTo>
                  <a:cubicBezTo>
                    <a:pt x="31005" y="40157"/>
                    <a:pt x="31025" y="40137"/>
                    <a:pt x="31045" y="40128"/>
                  </a:cubicBezTo>
                  <a:lnTo>
                    <a:pt x="31045" y="40117"/>
                  </a:lnTo>
                  <a:lnTo>
                    <a:pt x="31055" y="40117"/>
                  </a:lnTo>
                  <a:lnTo>
                    <a:pt x="31075" y="40097"/>
                  </a:lnTo>
                  <a:cubicBezTo>
                    <a:pt x="31095" y="40088"/>
                    <a:pt x="31115" y="40077"/>
                    <a:pt x="31135" y="40057"/>
                  </a:cubicBezTo>
                  <a:lnTo>
                    <a:pt x="31144" y="40057"/>
                  </a:lnTo>
                  <a:cubicBezTo>
                    <a:pt x="31155" y="40048"/>
                    <a:pt x="31175" y="40037"/>
                    <a:pt x="31184" y="40028"/>
                  </a:cubicBezTo>
                  <a:cubicBezTo>
                    <a:pt x="31215" y="40008"/>
                    <a:pt x="31255" y="39977"/>
                    <a:pt x="31284" y="39957"/>
                  </a:cubicBezTo>
                  <a:lnTo>
                    <a:pt x="31315" y="39937"/>
                  </a:lnTo>
                  <a:close/>
                  <a:moveTo>
                    <a:pt x="34362" y="41957"/>
                  </a:moveTo>
                  <a:lnTo>
                    <a:pt x="34362" y="41966"/>
                  </a:lnTo>
                  <a:cubicBezTo>
                    <a:pt x="34362" y="42046"/>
                    <a:pt x="34352" y="42126"/>
                    <a:pt x="34352" y="42215"/>
                  </a:cubicBezTo>
                  <a:cubicBezTo>
                    <a:pt x="34352" y="42246"/>
                    <a:pt x="34352" y="42275"/>
                    <a:pt x="34342" y="42315"/>
                  </a:cubicBezTo>
                  <a:lnTo>
                    <a:pt x="34342" y="42346"/>
                  </a:lnTo>
                  <a:lnTo>
                    <a:pt x="34342" y="42386"/>
                  </a:lnTo>
                  <a:cubicBezTo>
                    <a:pt x="34332" y="42486"/>
                    <a:pt x="34332" y="42586"/>
                    <a:pt x="34322" y="42675"/>
                  </a:cubicBezTo>
                  <a:cubicBezTo>
                    <a:pt x="34312" y="42835"/>
                    <a:pt x="34312" y="42985"/>
                    <a:pt x="34302" y="43145"/>
                  </a:cubicBezTo>
                  <a:cubicBezTo>
                    <a:pt x="34292" y="43305"/>
                    <a:pt x="34292" y="43474"/>
                    <a:pt x="34292" y="43625"/>
                  </a:cubicBezTo>
                  <a:cubicBezTo>
                    <a:pt x="34292" y="43634"/>
                    <a:pt x="34292" y="43634"/>
                    <a:pt x="34302" y="43634"/>
                  </a:cubicBezTo>
                  <a:cubicBezTo>
                    <a:pt x="34292" y="43645"/>
                    <a:pt x="34282" y="43654"/>
                    <a:pt x="34282" y="43665"/>
                  </a:cubicBezTo>
                  <a:lnTo>
                    <a:pt x="34222" y="43725"/>
                  </a:lnTo>
                  <a:lnTo>
                    <a:pt x="34192" y="43754"/>
                  </a:lnTo>
                  <a:cubicBezTo>
                    <a:pt x="34182" y="43765"/>
                    <a:pt x="34162" y="43774"/>
                    <a:pt x="34152" y="43785"/>
                  </a:cubicBezTo>
                  <a:cubicBezTo>
                    <a:pt x="34122" y="43814"/>
                    <a:pt x="34092" y="43845"/>
                    <a:pt x="34052" y="43874"/>
                  </a:cubicBezTo>
                  <a:lnTo>
                    <a:pt x="34042" y="43874"/>
                  </a:lnTo>
                  <a:cubicBezTo>
                    <a:pt x="34022" y="43894"/>
                    <a:pt x="34012" y="43905"/>
                    <a:pt x="33993" y="43914"/>
                  </a:cubicBezTo>
                  <a:cubicBezTo>
                    <a:pt x="33953" y="43944"/>
                    <a:pt x="33913" y="43964"/>
                    <a:pt x="33882" y="43994"/>
                  </a:cubicBezTo>
                  <a:cubicBezTo>
                    <a:pt x="33842" y="44024"/>
                    <a:pt x="33802" y="44064"/>
                    <a:pt x="33762" y="44084"/>
                  </a:cubicBezTo>
                  <a:lnTo>
                    <a:pt x="33753" y="44094"/>
                  </a:lnTo>
                  <a:cubicBezTo>
                    <a:pt x="33733" y="44114"/>
                    <a:pt x="33713" y="44124"/>
                    <a:pt x="33693" y="44144"/>
                  </a:cubicBezTo>
                  <a:cubicBezTo>
                    <a:pt x="33662" y="44164"/>
                    <a:pt x="33633" y="44194"/>
                    <a:pt x="33593" y="44214"/>
                  </a:cubicBezTo>
                  <a:lnTo>
                    <a:pt x="33562" y="44234"/>
                  </a:lnTo>
                  <a:cubicBezTo>
                    <a:pt x="33522" y="44274"/>
                    <a:pt x="33483" y="44304"/>
                    <a:pt x="33433" y="44334"/>
                  </a:cubicBezTo>
                  <a:lnTo>
                    <a:pt x="33403" y="44354"/>
                  </a:lnTo>
                  <a:cubicBezTo>
                    <a:pt x="33303" y="44434"/>
                    <a:pt x="33193" y="44504"/>
                    <a:pt x="33073" y="44564"/>
                  </a:cubicBezTo>
                  <a:lnTo>
                    <a:pt x="33063" y="44564"/>
                  </a:lnTo>
                  <a:lnTo>
                    <a:pt x="33053" y="44574"/>
                  </a:lnTo>
                  <a:cubicBezTo>
                    <a:pt x="33053" y="44554"/>
                    <a:pt x="33043" y="44534"/>
                    <a:pt x="33043" y="44514"/>
                  </a:cubicBezTo>
                  <a:lnTo>
                    <a:pt x="33043" y="44394"/>
                  </a:lnTo>
                  <a:lnTo>
                    <a:pt x="33043" y="44344"/>
                  </a:lnTo>
                  <a:cubicBezTo>
                    <a:pt x="33033" y="44284"/>
                    <a:pt x="33033" y="44224"/>
                    <a:pt x="33023" y="44154"/>
                  </a:cubicBezTo>
                  <a:lnTo>
                    <a:pt x="33013" y="44014"/>
                  </a:lnTo>
                  <a:cubicBezTo>
                    <a:pt x="33003" y="43934"/>
                    <a:pt x="32993" y="43854"/>
                    <a:pt x="32983" y="43765"/>
                  </a:cubicBezTo>
                  <a:cubicBezTo>
                    <a:pt x="32973" y="43645"/>
                    <a:pt x="32963" y="43525"/>
                    <a:pt x="32953" y="43385"/>
                  </a:cubicBezTo>
                  <a:cubicBezTo>
                    <a:pt x="32943" y="43245"/>
                    <a:pt x="32933" y="43105"/>
                    <a:pt x="32903" y="42965"/>
                  </a:cubicBezTo>
                  <a:cubicBezTo>
                    <a:pt x="32893" y="42925"/>
                    <a:pt x="32883" y="42895"/>
                    <a:pt x="32873" y="42875"/>
                  </a:cubicBezTo>
                  <a:cubicBezTo>
                    <a:pt x="32953" y="42835"/>
                    <a:pt x="33033" y="42795"/>
                    <a:pt x="33133" y="42735"/>
                  </a:cubicBezTo>
                  <a:cubicBezTo>
                    <a:pt x="33203" y="42695"/>
                    <a:pt x="33283" y="42655"/>
                    <a:pt x="33373" y="42595"/>
                  </a:cubicBezTo>
                  <a:lnTo>
                    <a:pt x="33443" y="42555"/>
                  </a:lnTo>
                  <a:cubicBezTo>
                    <a:pt x="33522" y="42515"/>
                    <a:pt x="33602" y="42466"/>
                    <a:pt x="33682" y="42426"/>
                  </a:cubicBezTo>
                  <a:cubicBezTo>
                    <a:pt x="33713" y="42406"/>
                    <a:pt x="33742" y="42395"/>
                    <a:pt x="33773" y="42375"/>
                  </a:cubicBezTo>
                  <a:cubicBezTo>
                    <a:pt x="33882" y="42326"/>
                    <a:pt x="33982" y="42255"/>
                    <a:pt x="34082" y="42196"/>
                  </a:cubicBezTo>
                  <a:lnTo>
                    <a:pt x="34202" y="42106"/>
                  </a:lnTo>
                  <a:cubicBezTo>
                    <a:pt x="34232" y="42076"/>
                    <a:pt x="34262" y="42056"/>
                    <a:pt x="34282" y="42036"/>
                  </a:cubicBezTo>
                  <a:lnTo>
                    <a:pt x="34292" y="42016"/>
                  </a:lnTo>
                  <a:lnTo>
                    <a:pt x="34332" y="41986"/>
                  </a:lnTo>
                  <a:lnTo>
                    <a:pt x="34362" y="41957"/>
                  </a:lnTo>
                  <a:close/>
                  <a:moveTo>
                    <a:pt x="23870" y="35861"/>
                  </a:moveTo>
                  <a:cubicBezTo>
                    <a:pt x="23930" y="35921"/>
                    <a:pt x="24001" y="35981"/>
                    <a:pt x="24101" y="36051"/>
                  </a:cubicBezTo>
                  <a:lnTo>
                    <a:pt x="24161" y="36101"/>
                  </a:lnTo>
                  <a:lnTo>
                    <a:pt x="24201" y="36131"/>
                  </a:lnTo>
                  <a:lnTo>
                    <a:pt x="24201" y="36121"/>
                  </a:lnTo>
                  <a:cubicBezTo>
                    <a:pt x="24261" y="36171"/>
                    <a:pt x="24301" y="36211"/>
                    <a:pt x="24350" y="36240"/>
                  </a:cubicBezTo>
                  <a:cubicBezTo>
                    <a:pt x="24400" y="36271"/>
                    <a:pt x="24460" y="36300"/>
                    <a:pt x="24510" y="36331"/>
                  </a:cubicBezTo>
                  <a:cubicBezTo>
                    <a:pt x="24570" y="36371"/>
                    <a:pt x="24650" y="36400"/>
                    <a:pt x="24690" y="36411"/>
                  </a:cubicBezTo>
                  <a:lnTo>
                    <a:pt x="24690" y="36420"/>
                  </a:lnTo>
                  <a:cubicBezTo>
                    <a:pt x="24750" y="36440"/>
                    <a:pt x="24800" y="36460"/>
                    <a:pt x="24850" y="36491"/>
                  </a:cubicBezTo>
                  <a:cubicBezTo>
                    <a:pt x="24910" y="36520"/>
                    <a:pt x="24980" y="36560"/>
                    <a:pt x="25040" y="36591"/>
                  </a:cubicBezTo>
                  <a:lnTo>
                    <a:pt x="25040" y="36600"/>
                  </a:lnTo>
                  <a:lnTo>
                    <a:pt x="25050" y="36600"/>
                  </a:lnTo>
                  <a:cubicBezTo>
                    <a:pt x="25080" y="36620"/>
                    <a:pt x="25120" y="36640"/>
                    <a:pt x="25149" y="36660"/>
                  </a:cubicBezTo>
                  <a:cubicBezTo>
                    <a:pt x="25200" y="36690"/>
                    <a:pt x="25249" y="36720"/>
                    <a:pt x="25300" y="36740"/>
                  </a:cubicBezTo>
                  <a:cubicBezTo>
                    <a:pt x="25340" y="36760"/>
                    <a:pt x="25380" y="36780"/>
                    <a:pt x="25420" y="36790"/>
                  </a:cubicBezTo>
                  <a:lnTo>
                    <a:pt x="25429" y="36790"/>
                  </a:lnTo>
                  <a:lnTo>
                    <a:pt x="25440" y="36800"/>
                  </a:lnTo>
                  <a:cubicBezTo>
                    <a:pt x="25460" y="36810"/>
                    <a:pt x="25469" y="36810"/>
                    <a:pt x="25489" y="36820"/>
                  </a:cubicBezTo>
                  <a:lnTo>
                    <a:pt x="25480" y="36810"/>
                  </a:lnTo>
                  <a:lnTo>
                    <a:pt x="25480" y="36810"/>
                  </a:lnTo>
                  <a:cubicBezTo>
                    <a:pt x="25520" y="36830"/>
                    <a:pt x="25559" y="36850"/>
                    <a:pt x="25599" y="36860"/>
                  </a:cubicBezTo>
                  <a:lnTo>
                    <a:pt x="25609" y="36870"/>
                  </a:lnTo>
                  <a:lnTo>
                    <a:pt x="25659" y="36890"/>
                  </a:lnTo>
                  <a:cubicBezTo>
                    <a:pt x="25699" y="36910"/>
                    <a:pt x="25729" y="36930"/>
                    <a:pt x="25759" y="36940"/>
                  </a:cubicBezTo>
                  <a:lnTo>
                    <a:pt x="25799" y="36960"/>
                  </a:lnTo>
                  <a:cubicBezTo>
                    <a:pt x="25829" y="36980"/>
                    <a:pt x="25859" y="36990"/>
                    <a:pt x="25899" y="37010"/>
                  </a:cubicBezTo>
                  <a:lnTo>
                    <a:pt x="25959" y="37040"/>
                  </a:lnTo>
                  <a:cubicBezTo>
                    <a:pt x="25989" y="37050"/>
                    <a:pt x="26019" y="37070"/>
                    <a:pt x="26049" y="37090"/>
                  </a:cubicBezTo>
                  <a:lnTo>
                    <a:pt x="26059" y="37090"/>
                  </a:lnTo>
                  <a:lnTo>
                    <a:pt x="26079" y="37100"/>
                  </a:lnTo>
                  <a:lnTo>
                    <a:pt x="26089" y="37100"/>
                  </a:lnTo>
                  <a:lnTo>
                    <a:pt x="26109" y="37110"/>
                  </a:lnTo>
                  <a:cubicBezTo>
                    <a:pt x="26149" y="37140"/>
                    <a:pt x="26209" y="37160"/>
                    <a:pt x="26269" y="37190"/>
                  </a:cubicBezTo>
                  <a:lnTo>
                    <a:pt x="26319" y="37210"/>
                  </a:lnTo>
                  <a:lnTo>
                    <a:pt x="26328" y="37220"/>
                  </a:lnTo>
                  <a:lnTo>
                    <a:pt x="26348" y="37230"/>
                  </a:lnTo>
                  <a:cubicBezTo>
                    <a:pt x="26428" y="37260"/>
                    <a:pt x="26519" y="37300"/>
                    <a:pt x="26599" y="37340"/>
                  </a:cubicBezTo>
                  <a:cubicBezTo>
                    <a:pt x="26648" y="37360"/>
                    <a:pt x="26699" y="37379"/>
                    <a:pt x="26758" y="37399"/>
                  </a:cubicBezTo>
                  <a:cubicBezTo>
                    <a:pt x="26808" y="37419"/>
                    <a:pt x="26858" y="37430"/>
                    <a:pt x="26898" y="37450"/>
                  </a:cubicBezTo>
                  <a:cubicBezTo>
                    <a:pt x="26918" y="37459"/>
                    <a:pt x="26948" y="37470"/>
                    <a:pt x="26968" y="37479"/>
                  </a:cubicBezTo>
                  <a:lnTo>
                    <a:pt x="26968" y="37490"/>
                  </a:lnTo>
                  <a:cubicBezTo>
                    <a:pt x="26998" y="37499"/>
                    <a:pt x="27018" y="37510"/>
                    <a:pt x="27038" y="37519"/>
                  </a:cubicBezTo>
                  <a:cubicBezTo>
                    <a:pt x="27088" y="37539"/>
                    <a:pt x="27138" y="37559"/>
                    <a:pt x="27188" y="37590"/>
                  </a:cubicBezTo>
                  <a:cubicBezTo>
                    <a:pt x="27228" y="37610"/>
                    <a:pt x="27278" y="37639"/>
                    <a:pt x="27328" y="37659"/>
                  </a:cubicBezTo>
                  <a:cubicBezTo>
                    <a:pt x="27348" y="37679"/>
                    <a:pt x="27368" y="37690"/>
                    <a:pt x="27388" y="37699"/>
                  </a:cubicBezTo>
                  <a:lnTo>
                    <a:pt x="27398" y="37710"/>
                  </a:lnTo>
                  <a:lnTo>
                    <a:pt x="27408" y="37719"/>
                  </a:lnTo>
                  <a:cubicBezTo>
                    <a:pt x="27438" y="37730"/>
                    <a:pt x="27468" y="37750"/>
                    <a:pt x="27498" y="37770"/>
                  </a:cubicBezTo>
                  <a:cubicBezTo>
                    <a:pt x="27547" y="37799"/>
                    <a:pt x="27598" y="37830"/>
                    <a:pt x="27658" y="37869"/>
                  </a:cubicBezTo>
                  <a:cubicBezTo>
                    <a:pt x="27698" y="37889"/>
                    <a:pt x="27738" y="37919"/>
                    <a:pt x="27778" y="37949"/>
                  </a:cubicBezTo>
                  <a:lnTo>
                    <a:pt x="27818" y="37969"/>
                  </a:lnTo>
                  <a:cubicBezTo>
                    <a:pt x="27878" y="38009"/>
                    <a:pt x="27927" y="38029"/>
                    <a:pt x="27977" y="38059"/>
                  </a:cubicBezTo>
                  <a:lnTo>
                    <a:pt x="28007" y="38079"/>
                  </a:lnTo>
                  <a:lnTo>
                    <a:pt x="28037" y="38089"/>
                  </a:lnTo>
                  <a:lnTo>
                    <a:pt x="28047" y="38099"/>
                  </a:lnTo>
                  <a:cubicBezTo>
                    <a:pt x="28077" y="38109"/>
                    <a:pt x="28097" y="38129"/>
                    <a:pt x="28117" y="38139"/>
                  </a:cubicBezTo>
                  <a:lnTo>
                    <a:pt x="28147" y="38149"/>
                  </a:lnTo>
                  <a:lnTo>
                    <a:pt x="28177" y="38169"/>
                  </a:lnTo>
                  <a:lnTo>
                    <a:pt x="28197" y="38179"/>
                  </a:lnTo>
                  <a:cubicBezTo>
                    <a:pt x="28217" y="38189"/>
                    <a:pt x="28237" y="38209"/>
                    <a:pt x="28257" y="38219"/>
                  </a:cubicBezTo>
                  <a:lnTo>
                    <a:pt x="28257" y="38229"/>
                  </a:lnTo>
                  <a:lnTo>
                    <a:pt x="28267" y="38229"/>
                  </a:lnTo>
                  <a:lnTo>
                    <a:pt x="28267" y="38239"/>
                  </a:lnTo>
                  <a:cubicBezTo>
                    <a:pt x="28297" y="38249"/>
                    <a:pt x="28317" y="38269"/>
                    <a:pt x="28347" y="38289"/>
                  </a:cubicBezTo>
                  <a:cubicBezTo>
                    <a:pt x="28397" y="38319"/>
                    <a:pt x="28447" y="38359"/>
                    <a:pt x="28517" y="38399"/>
                  </a:cubicBezTo>
                  <a:cubicBezTo>
                    <a:pt x="28567" y="38439"/>
                    <a:pt x="28617" y="38469"/>
                    <a:pt x="28677" y="38499"/>
                  </a:cubicBezTo>
                  <a:lnTo>
                    <a:pt x="28687" y="38509"/>
                  </a:lnTo>
                  <a:lnTo>
                    <a:pt x="28697" y="38509"/>
                  </a:lnTo>
                  <a:lnTo>
                    <a:pt x="28717" y="38519"/>
                  </a:lnTo>
                  <a:lnTo>
                    <a:pt x="28726" y="38529"/>
                  </a:lnTo>
                  <a:cubicBezTo>
                    <a:pt x="28766" y="38549"/>
                    <a:pt x="28806" y="38579"/>
                    <a:pt x="28846" y="38598"/>
                  </a:cubicBezTo>
                  <a:cubicBezTo>
                    <a:pt x="28886" y="38629"/>
                    <a:pt x="28926" y="38649"/>
                    <a:pt x="28957" y="38669"/>
                  </a:cubicBezTo>
                  <a:lnTo>
                    <a:pt x="28966" y="38678"/>
                  </a:lnTo>
                  <a:lnTo>
                    <a:pt x="28986" y="38689"/>
                  </a:lnTo>
                  <a:cubicBezTo>
                    <a:pt x="29026" y="38718"/>
                    <a:pt x="29086" y="38749"/>
                    <a:pt x="29126" y="38778"/>
                  </a:cubicBezTo>
                  <a:cubicBezTo>
                    <a:pt x="29186" y="38809"/>
                    <a:pt x="29226" y="38829"/>
                    <a:pt x="29276" y="38858"/>
                  </a:cubicBezTo>
                  <a:lnTo>
                    <a:pt x="29306" y="38878"/>
                  </a:lnTo>
                  <a:cubicBezTo>
                    <a:pt x="29326" y="38889"/>
                    <a:pt x="29336" y="38909"/>
                    <a:pt x="29356" y="38918"/>
                  </a:cubicBezTo>
                  <a:cubicBezTo>
                    <a:pt x="29366" y="38918"/>
                    <a:pt x="29376" y="38929"/>
                    <a:pt x="29386" y="38929"/>
                  </a:cubicBezTo>
                  <a:lnTo>
                    <a:pt x="29406" y="38949"/>
                  </a:lnTo>
                  <a:lnTo>
                    <a:pt x="29436" y="39009"/>
                  </a:lnTo>
                  <a:lnTo>
                    <a:pt x="29466" y="39069"/>
                  </a:lnTo>
                  <a:lnTo>
                    <a:pt x="29476" y="39069"/>
                  </a:lnTo>
                  <a:cubicBezTo>
                    <a:pt x="29486" y="39118"/>
                    <a:pt x="29506" y="39168"/>
                    <a:pt x="29506" y="39218"/>
                  </a:cubicBezTo>
                  <a:cubicBezTo>
                    <a:pt x="29526" y="39338"/>
                    <a:pt x="29526" y="39468"/>
                    <a:pt x="29536" y="39578"/>
                  </a:cubicBezTo>
                  <a:lnTo>
                    <a:pt x="29536" y="39658"/>
                  </a:lnTo>
                  <a:cubicBezTo>
                    <a:pt x="29546" y="39797"/>
                    <a:pt x="29546" y="39917"/>
                    <a:pt x="29566" y="40037"/>
                  </a:cubicBezTo>
                  <a:cubicBezTo>
                    <a:pt x="29576" y="40177"/>
                    <a:pt x="29596" y="40317"/>
                    <a:pt x="29606" y="40457"/>
                  </a:cubicBezTo>
                  <a:cubicBezTo>
                    <a:pt x="29616" y="40477"/>
                    <a:pt x="29616" y="40507"/>
                    <a:pt x="29616" y="40537"/>
                  </a:cubicBezTo>
                  <a:lnTo>
                    <a:pt x="29626" y="40567"/>
                  </a:lnTo>
                  <a:cubicBezTo>
                    <a:pt x="29626" y="40657"/>
                    <a:pt x="29636" y="40757"/>
                    <a:pt x="29656" y="40847"/>
                  </a:cubicBezTo>
                  <a:cubicBezTo>
                    <a:pt x="29656" y="40907"/>
                    <a:pt x="29666" y="40967"/>
                    <a:pt x="29686" y="41027"/>
                  </a:cubicBezTo>
                  <a:lnTo>
                    <a:pt x="29686" y="41036"/>
                  </a:lnTo>
                  <a:lnTo>
                    <a:pt x="29686" y="41047"/>
                  </a:lnTo>
                  <a:cubicBezTo>
                    <a:pt x="29696" y="41067"/>
                    <a:pt x="29696" y="41096"/>
                    <a:pt x="29706" y="41127"/>
                  </a:cubicBezTo>
                  <a:lnTo>
                    <a:pt x="29706" y="41176"/>
                  </a:lnTo>
                  <a:cubicBezTo>
                    <a:pt x="29716" y="41207"/>
                    <a:pt x="29736" y="41227"/>
                    <a:pt x="29756" y="41236"/>
                  </a:cubicBezTo>
                  <a:cubicBezTo>
                    <a:pt x="29766" y="41247"/>
                    <a:pt x="29776" y="41247"/>
                    <a:pt x="29786" y="41247"/>
                  </a:cubicBezTo>
                  <a:cubicBezTo>
                    <a:pt x="29806" y="41276"/>
                    <a:pt x="29836" y="41296"/>
                    <a:pt x="29866" y="41327"/>
                  </a:cubicBezTo>
                  <a:cubicBezTo>
                    <a:pt x="29905" y="41356"/>
                    <a:pt x="29945" y="41387"/>
                    <a:pt x="29985" y="41407"/>
                  </a:cubicBezTo>
                  <a:lnTo>
                    <a:pt x="30005" y="41427"/>
                  </a:lnTo>
                  <a:lnTo>
                    <a:pt x="30036" y="41447"/>
                  </a:lnTo>
                  <a:cubicBezTo>
                    <a:pt x="30085" y="41476"/>
                    <a:pt x="30145" y="41516"/>
                    <a:pt x="30185" y="41546"/>
                  </a:cubicBezTo>
                  <a:lnTo>
                    <a:pt x="30196" y="41546"/>
                  </a:lnTo>
                  <a:cubicBezTo>
                    <a:pt x="30236" y="41576"/>
                    <a:pt x="30285" y="41596"/>
                    <a:pt x="30325" y="41626"/>
                  </a:cubicBezTo>
                  <a:lnTo>
                    <a:pt x="30336" y="41626"/>
                  </a:lnTo>
                  <a:lnTo>
                    <a:pt x="30365" y="41646"/>
                  </a:lnTo>
                  <a:lnTo>
                    <a:pt x="30376" y="41656"/>
                  </a:lnTo>
                  <a:lnTo>
                    <a:pt x="30395" y="41666"/>
                  </a:lnTo>
                  <a:lnTo>
                    <a:pt x="30405" y="41666"/>
                  </a:lnTo>
                  <a:cubicBezTo>
                    <a:pt x="30455" y="41696"/>
                    <a:pt x="30495" y="41716"/>
                    <a:pt x="30535" y="41746"/>
                  </a:cubicBezTo>
                  <a:lnTo>
                    <a:pt x="30595" y="41776"/>
                  </a:lnTo>
                  <a:lnTo>
                    <a:pt x="30625" y="41796"/>
                  </a:lnTo>
                  <a:cubicBezTo>
                    <a:pt x="30645" y="41806"/>
                    <a:pt x="30665" y="41826"/>
                    <a:pt x="30695" y="41836"/>
                  </a:cubicBezTo>
                  <a:cubicBezTo>
                    <a:pt x="30755" y="41876"/>
                    <a:pt x="30815" y="41916"/>
                    <a:pt x="30865" y="41936"/>
                  </a:cubicBezTo>
                  <a:cubicBezTo>
                    <a:pt x="30905" y="41956"/>
                    <a:pt x="30935" y="41976"/>
                    <a:pt x="30965" y="41996"/>
                  </a:cubicBezTo>
                  <a:lnTo>
                    <a:pt x="30995" y="42006"/>
                  </a:lnTo>
                  <a:lnTo>
                    <a:pt x="31005" y="42006"/>
                  </a:lnTo>
                  <a:lnTo>
                    <a:pt x="31015" y="42016"/>
                  </a:lnTo>
                  <a:cubicBezTo>
                    <a:pt x="31025" y="42016"/>
                    <a:pt x="31035" y="42026"/>
                    <a:pt x="31045" y="42036"/>
                  </a:cubicBezTo>
                  <a:cubicBezTo>
                    <a:pt x="31095" y="42056"/>
                    <a:pt x="31155" y="42096"/>
                    <a:pt x="31184" y="42116"/>
                  </a:cubicBezTo>
                  <a:lnTo>
                    <a:pt x="31195" y="42116"/>
                  </a:lnTo>
                  <a:lnTo>
                    <a:pt x="31204" y="42126"/>
                  </a:lnTo>
                  <a:lnTo>
                    <a:pt x="31215" y="42136"/>
                  </a:lnTo>
                  <a:cubicBezTo>
                    <a:pt x="31255" y="42156"/>
                    <a:pt x="31295" y="42186"/>
                    <a:pt x="31335" y="42206"/>
                  </a:cubicBezTo>
                  <a:lnTo>
                    <a:pt x="31344" y="42215"/>
                  </a:lnTo>
                  <a:lnTo>
                    <a:pt x="31364" y="42235"/>
                  </a:lnTo>
                  <a:cubicBezTo>
                    <a:pt x="31424" y="42275"/>
                    <a:pt x="31475" y="42306"/>
                    <a:pt x="31535" y="42346"/>
                  </a:cubicBezTo>
                  <a:cubicBezTo>
                    <a:pt x="31584" y="42375"/>
                    <a:pt x="31644" y="42415"/>
                    <a:pt x="31694" y="42446"/>
                  </a:cubicBezTo>
                  <a:cubicBezTo>
                    <a:pt x="31734" y="42475"/>
                    <a:pt x="31794" y="42515"/>
                    <a:pt x="31854" y="42555"/>
                  </a:cubicBezTo>
                  <a:cubicBezTo>
                    <a:pt x="31904" y="42575"/>
                    <a:pt x="31954" y="42606"/>
                    <a:pt x="31994" y="42615"/>
                  </a:cubicBezTo>
                  <a:lnTo>
                    <a:pt x="32034" y="42635"/>
                  </a:lnTo>
                  <a:cubicBezTo>
                    <a:pt x="32094" y="42666"/>
                    <a:pt x="32144" y="42695"/>
                    <a:pt x="32194" y="42715"/>
                  </a:cubicBezTo>
                  <a:cubicBezTo>
                    <a:pt x="32254" y="42745"/>
                    <a:pt x="32304" y="42785"/>
                    <a:pt x="32363" y="42825"/>
                  </a:cubicBezTo>
                  <a:lnTo>
                    <a:pt x="32394" y="42845"/>
                  </a:lnTo>
                  <a:lnTo>
                    <a:pt x="32403" y="42845"/>
                  </a:lnTo>
                  <a:lnTo>
                    <a:pt x="32403" y="42855"/>
                  </a:lnTo>
                  <a:lnTo>
                    <a:pt x="32414" y="42855"/>
                  </a:lnTo>
                  <a:cubicBezTo>
                    <a:pt x="32443" y="42885"/>
                    <a:pt x="32474" y="42905"/>
                    <a:pt x="32514" y="42925"/>
                  </a:cubicBezTo>
                  <a:cubicBezTo>
                    <a:pt x="32534" y="42955"/>
                    <a:pt x="32574" y="42975"/>
                    <a:pt x="32594" y="43015"/>
                  </a:cubicBezTo>
                  <a:cubicBezTo>
                    <a:pt x="32614" y="43045"/>
                    <a:pt x="32614" y="43095"/>
                    <a:pt x="32623" y="43135"/>
                  </a:cubicBezTo>
                  <a:cubicBezTo>
                    <a:pt x="32634" y="43255"/>
                    <a:pt x="32643" y="43385"/>
                    <a:pt x="32654" y="43505"/>
                  </a:cubicBezTo>
                  <a:cubicBezTo>
                    <a:pt x="32663" y="43605"/>
                    <a:pt x="32674" y="43705"/>
                    <a:pt x="32683" y="43794"/>
                  </a:cubicBezTo>
                  <a:lnTo>
                    <a:pt x="32683" y="43805"/>
                  </a:lnTo>
                  <a:lnTo>
                    <a:pt x="32683" y="43814"/>
                  </a:lnTo>
                  <a:lnTo>
                    <a:pt x="32683" y="43825"/>
                  </a:lnTo>
                  <a:lnTo>
                    <a:pt x="32683" y="43845"/>
                  </a:lnTo>
                  <a:lnTo>
                    <a:pt x="32694" y="43905"/>
                  </a:lnTo>
                  <a:lnTo>
                    <a:pt x="32703" y="43984"/>
                  </a:lnTo>
                  <a:lnTo>
                    <a:pt x="32703" y="43994"/>
                  </a:lnTo>
                  <a:cubicBezTo>
                    <a:pt x="32714" y="44084"/>
                    <a:pt x="32723" y="44174"/>
                    <a:pt x="32723" y="44274"/>
                  </a:cubicBezTo>
                  <a:lnTo>
                    <a:pt x="32734" y="44314"/>
                  </a:lnTo>
                  <a:cubicBezTo>
                    <a:pt x="32734" y="44404"/>
                    <a:pt x="32743" y="44494"/>
                    <a:pt x="32763" y="44594"/>
                  </a:cubicBezTo>
                  <a:lnTo>
                    <a:pt x="32743" y="44584"/>
                  </a:lnTo>
                  <a:lnTo>
                    <a:pt x="32714" y="44574"/>
                  </a:lnTo>
                  <a:cubicBezTo>
                    <a:pt x="32643" y="44544"/>
                    <a:pt x="32563" y="44504"/>
                    <a:pt x="32503" y="44474"/>
                  </a:cubicBezTo>
                  <a:lnTo>
                    <a:pt x="32483" y="44464"/>
                  </a:lnTo>
                  <a:cubicBezTo>
                    <a:pt x="32434" y="44434"/>
                    <a:pt x="32374" y="44414"/>
                    <a:pt x="32334" y="44394"/>
                  </a:cubicBezTo>
                  <a:lnTo>
                    <a:pt x="32294" y="44374"/>
                  </a:lnTo>
                  <a:cubicBezTo>
                    <a:pt x="32254" y="44364"/>
                    <a:pt x="32214" y="44344"/>
                    <a:pt x="32174" y="44324"/>
                  </a:cubicBezTo>
                  <a:lnTo>
                    <a:pt x="32134" y="44314"/>
                  </a:lnTo>
                  <a:lnTo>
                    <a:pt x="32114" y="44304"/>
                  </a:lnTo>
                  <a:lnTo>
                    <a:pt x="32074" y="44284"/>
                  </a:lnTo>
                  <a:lnTo>
                    <a:pt x="32044" y="44274"/>
                  </a:lnTo>
                  <a:lnTo>
                    <a:pt x="32004" y="44254"/>
                  </a:lnTo>
                  <a:lnTo>
                    <a:pt x="31854" y="44194"/>
                  </a:lnTo>
                  <a:lnTo>
                    <a:pt x="31594" y="44064"/>
                  </a:lnTo>
                  <a:cubicBezTo>
                    <a:pt x="31515" y="44024"/>
                    <a:pt x="31444" y="43974"/>
                    <a:pt x="31364" y="43914"/>
                  </a:cubicBezTo>
                  <a:cubicBezTo>
                    <a:pt x="31304" y="43874"/>
                    <a:pt x="31215" y="43825"/>
                    <a:pt x="31135" y="43765"/>
                  </a:cubicBezTo>
                  <a:cubicBezTo>
                    <a:pt x="31095" y="43725"/>
                    <a:pt x="31045" y="43685"/>
                    <a:pt x="31005" y="43645"/>
                  </a:cubicBezTo>
                  <a:lnTo>
                    <a:pt x="30945" y="43594"/>
                  </a:lnTo>
                  <a:cubicBezTo>
                    <a:pt x="30905" y="43554"/>
                    <a:pt x="30855" y="43525"/>
                    <a:pt x="30805" y="43485"/>
                  </a:cubicBezTo>
                  <a:lnTo>
                    <a:pt x="30785" y="43454"/>
                  </a:lnTo>
                  <a:lnTo>
                    <a:pt x="30725" y="43405"/>
                  </a:lnTo>
                  <a:cubicBezTo>
                    <a:pt x="30695" y="43385"/>
                    <a:pt x="30665" y="43355"/>
                    <a:pt x="30635" y="43335"/>
                  </a:cubicBezTo>
                  <a:lnTo>
                    <a:pt x="30625" y="43315"/>
                  </a:lnTo>
                  <a:lnTo>
                    <a:pt x="30615" y="43315"/>
                  </a:lnTo>
                  <a:lnTo>
                    <a:pt x="30595" y="43295"/>
                  </a:lnTo>
                  <a:cubicBezTo>
                    <a:pt x="30565" y="43265"/>
                    <a:pt x="30545" y="43245"/>
                    <a:pt x="30515" y="43225"/>
                  </a:cubicBezTo>
                  <a:cubicBezTo>
                    <a:pt x="30435" y="43155"/>
                    <a:pt x="30356" y="43085"/>
                    <a:pt x="30256" y="43015"/>
                  </a:cubicBezTo>
                  <a:cubicBezTo>
                    <a:pt x="30105" y="42905"/>
                    <a:pt x="29945" y="42795"/>
                    <a:pt x="29796" y="42705"/>
                  </a:cubicBezTo>
                  <a:cubicBezTo>
                    <a:pt x="29686" y="42646"/>
                    <a:pt x="29616" y="42586"/>
                    <a:pt x="29536" y="42535"/>
                  </a:cubicBezTo>
                  <a:lnTo>
                    <a:pt x="29416" y="42446"/>
                  </a:lnTo>
                  <a:lnTo>
                    <a:pt x="29406" y="42435"/>
                  </a:lnTo>
                  <a:lnTo>
                    <a:pt x="29316" y="42375"/>
                  </a:lnTo>
                  <a:lnTo>
                    <a:pt x="29286" y="42346"/>
                  </a:lnTo>
                  <a:lnTo>
                    <a:pt x="29236" y="42315"/>
                  </a:lnTo>
                  <a:cubicBezTo>
                    <a:pt x="29196" y="42275"/>
                    <a:pt x="29146" y="42246"/>
                    <a:pt x="29106" y="42215"/>
                  </a:cubicBezTo>
                  <a:cubicBezTo>
                    <a:pt x="28977" y="42116"/>
                    <a:pt x="28846" y="42006"/>
                    <a:pt x="28717" y="41906"/>
                  </a:cubicBezTo>
                  <a:cubicBezTo>
                    <a:pt x="28717" y="41896"/>
                    <a:pt x="28726" y="41886"/>
                    <a:pt x="28717" y="41876"/>
                  </a:cubicBezTo>
                  <a:cubicBezTo>
                    <a:pt x="28717" y="41836"/>
                    <a:pt x="28706" y="41806"/>
                    <a:pt x="28706" y="41766"/>
                  </a:cubicBezTo>
                  <a:lnTo>
                    <a:pt x="28706" y="41756"/>
                  </a:lnTo>
                  <a:lnTo>
                    <a:pt x="28697" y="41746"/>
                  </a:lnTo>
                  <a:lnTo>
                    <a:pt x="28697" y="41686"/>
                  </a:lnTo>
                  <a:cubicBezTo>
                    <a:pt x="28687" y="41646"/>
                    <a:pt x="28687" y="41606"/>
                    <a:pt x="28687" y="41566"/>
                  </a:cubicBezTo>
                  <a:lnTo>
                    <a:pt x="28687" y="41516"/>
                  </a:lnTo>
                  <a:lnTo>
                    <a:pt x="28687" y="41487"/>
                  </a:lnTo>
                  <a:cubicBezTo>
                    <a:pt x="28697" y="41407"/>
                    <a:pt x="28697" y="41327"/>
                    <a:pt x="28697" y="41247"/>
                  </a:cubicBezTo>
                  <a:cubicBezTo>
                    <a:pt x="28697" y="41236"/>
                    <a:pt x="28697" y="41227"/>
                    <a:pt x="28687" y="41216"/>
                  </a:cubicBezTo>
                  <a:cubicBezTo>
                    <a:pt x="28677" y="41207"/>
                    <a:pt x="28667" y="41207"/>
                    <a:pt x="28657" y="41207"/>
                  </a:cubicBezTo>
                  <a:cubicBezTo>
                    <a:pt x="28627" y="41207"/>
                    <a:pt x="28607" y="41227"/>
                    <a:pt x="28607" y="41247"/>
                  </a:cubicBezTo>
                  <a:lnTo>
                    <a:pt x="28607" y="41416"/>
                  </a:lnTo>
                  <a:lnTo>
                    <a:pt x="28597" y="41456"/>
                  </a:lnTo>
                  <a:lnTo>
                    <a:pt x="28597" y="41476"/>
                  </a:lnTo>
                  <a:lnTo>
                    <a:pt x="28597" y="41487"/>
                  </a:lnTo>
                  <a:lnTo>
                    <a:pt x="28597" y="41496"/>
                  </a:lnTo>
                  <a:lnTo>
                    <a:pt x="28597" y="41506"/>
                  </a:lnTo>
                  <a:lnTo>
                    <a:pt x="28597" y="41526"/>
                  </a:lnTo>
                  <a:lnTo>
                    <a:pt x="28597" y="41586"/>
                  </a:lnTo>
                  <a:cubicBezTo>
                    <a:pt x="28597" y="41626"/>
                    <a:pt x="28597" y="41666"/>
                    <a:pt x="28607" y="41706"/>
                  </a:cubicBezTo>
                  <a:lnTo>
                    <a:pt x="28607" y="41746"/>
                  </a:lnTo>
                  <a:lnTo>
                    <a:pt x="28617" y="41776"/>
                  </a:lnTo>
                  <a:cubicBezTo>
                    <a:pt x="28617" y="41796"/>
                    <a:pt x="28617" y="41806"/>
                    <a:pt x="28627" y="41826"/>
                  </a:cubicBezTo>
                  <a:lnTo>
                    <a:pt x="28627" y="41836"/>
                  </a:lnTo>
                  <a:cubicBezTo>
                    <a:pt x="28447" y="41696"/>
                    <a:pt x="28307" y="41596"/>
                    <a:pt x="28157" y="41516"/>
                  </a:cubicBezTo>
                  <a:cubicBezTo>
                    <a:pt x="28067" y="41456"/>
                    <a:pt x="27987" y="41407"/>
                    <a:pt x="27907" y="41367"/>
                  </a:cubicBezTo>
                  <a:cubicBezTo>
                    <a:pt x="27818" y="41316"/>
                    <a:pt x="27727" y="41267"/>
                    <a:pt x="27647" y="41227"/>
                  </a:cubicBezTo>
                  <a:cubicBezTo>
                    <a:pt x="27558" y="41187"/>
                    <a:pt x="27478" y="41147"/>
                    <a:pt x="27388" y="41096"/>
                  </a:cubicBezTo>
                  <a:cubicBezTo>
                    <a:pt x="27328" y="41067"/>
                    <a:pt x="27268" y="41027"/>
                    <a:pt x="27198" y="40987"/>
                  </a:cubicBezTo>
                  <a:lnTo>
                    <a:pt x="27138" y="40957"/>
                  </a:lnTo>
                  <a:cubicBezTo>
                    <a:pt x="26978" y="40857"/>
                    <a:pt x="26818" y="40767"/>
                    <a:pt x="26659" y="40667"/>
                  </a:cubicBezTo>
                  <a:cubicBezTo>
                    <a:pt x="26599" y="40627"/>
                    <a:pt x="26548" y="40597"/>
                    <a:pt x="26499" y="40557"/>
                  </a:cubicBezTo>
                  <a:lnTo>
                    <a:pt x="26488" y="40557"/>
                  </a:lnTo>
                  <a:lnTo>
                    <a:pt x="26488" y="40547"/>
                  </a:lnTo>
                  <a:lnTo>
                    <a:pt x="26468" y="40547"/>
                  </a:lnTo>
                  <a:cubicBezTo>
                    <a:pt x="26399" y="40497"/>
                    <a:pt x="26299" y="40427"/>
                    <a:pt x="26209" y="40377"/>
                  </a:cubicBezTo>
                  <a:cubicBezTo>
                    <a:pt x="26129" y="40327"/>
                    <a:pt x="26049" y="40287"/>
                    <a:pt x="25969" y="40237"/>
                  </a:cubicBezTo>
                  <a:cubicBezTo>
                    <a:pt x="25889" y="40188"/>
                    <a:pt x="25809" y="40148"/>
                    <a:pt x="25729" y="40108"/>
                  </a:cubicBezTo>
                  <a:cubicBezTo>
                    <a:pt x="25569" y="40017"/>
                    <a:pt x="25400" y="39937"/>
                    <a:pt x="25249" y="39877"/>
                  </a:cubicBezTo>
                  <a:cubicBezTo>
                    <a:pt x="25140" y="39828"/>
                    <a:pt x="25020" y="39778"/>
                    <a:pt x="24910" y="39718"/>
                  </a:cubicBezTo>
                  <a:cubicBezTo>
                    <a:pt x="24840" y="39678"/>
                    <a:pt x="24760" y="39648"/>
                    <a:pt x="24680" y="39608"/>
                  </a:cubicBezTo>
                  <a:lnTo>
                    <a:pt x="24660" y="39598"/>
                  </a:lnTo>
                  <a:lnTo>
                    <a:pt x="24640" y="39588"/>
                  </a:lnTo>
                  <a:lnTo>
                    <a:pt x="24570" y="39558"/>
                  </a:lnTo>
                  <a:cubicBezTo>
                    <a:pt x="24440" y="39498"/>
                    <a:pt x="24330" y="39438"/>
                    <a:pt x="24241" y="39388"/>
                  </a:cubicBezTo>
                  <a:cubicBezTo>
                    <a:pt x="24190" y="39348"/>
                    <a:pt x="24130" y="39318"/>
                    <a:pt x="24070" y="39278"/>
                  </a:cubicBezTo>
                  <a:lnTo>
                    <a:pt x="23950" y="39188"/>
                  </a:lnTo>
                  <a:lnTo>
                    <a:pt x="23941" y="39188"/>
                  </a:lnTo>
                  <a:lnTo>
                    <a:pt x="23930" y="39178"/>
                  </a:lnTo>
                  <a:lnTo>
                    <a:pt x="23921" y="39168"/>
                  </a:lnTo>
                  <a:cubicBezTo>
                    <a:pt x="23890" y="39148"/>
                    <a:pt x="23870" y="39128"/>
                    <a:pt x="23841" y="39098"/>
                  </a:cubicBezTo>
                  <a:lnTo>
                    <a:pt x="23841" y="39078"/>
                  </a:lnTo>
                  <a:lnTo>
                    <a:pt x="23841" y="39069"/>
                  </a:lnTo>
                  <a:lnTo>
                    <a:pt x="23851" y="39049"/>
                  </a:lnTo>
                  <a:lnTo>
                    <a:pt x="23851" y="38929"/>
                  </a:lnTo>
                  <a:lnTo>
                    <a:pt x="23851" y="38669"/>
                  </a:lnTo>
                  <a:lnTo>
                    <a:pt x="23851" y="38618"/>
                  </a:lnTo>
                  <a:lnTo>
                    <a:pt x="23851" y="38598"/>
                  </a:lnTo>
                  <a:lnTo>
                    <a:pt x="23851" y="38139"/>
                  </a:lnTo>
                  <a:cubicBezTo>
                    <a:pt x="23851" y="38099"/>
                    <a:pt x="23851" y="38069"/>
                    <a:pt x="23841" y="38029"/>
                  </a:cubicBezTo>
                  <a:lnTo>
                    <a:pt x="23841" y="38009"/>
                  </a:lnTo>
                  <a:lnTo>
                    <a:pt x="23841" y="37850"/>
                  </a:lnTo>
                  <a:cubicBezTo>
                    <a:pt x="23831" y="37770"/>
                    <a:pt x="23831" y="37690"/>
                    <a:pt x="23841" y="37639"/>
                  </a:cubicBezTo>
                  <a:lnTo>
                    <a:pt x="23841" y="37579"/>
                  </a:lnTo>
                  <a:lnTo>
                    <a:pt x="23841" y="37050"/>
                  </a:lnTo>
                  <a:lnTo>
                    <a:pt x="23841" y="36930"/>
                  </a:lnTo>
                  <a:lnTo>
                    <a:pt x="23841" y="36820"/>
                  </a:lnTo>
                  <a:cubicBezTo>
                    <a:pt x="23841" y="36551"/>
                    <a:pt x="23841" y="36220"/>
                    <a:pt x="23861" y="35901"/>
                  </a:cubicBezTo>
                  <a:cubicBezTo>
                    <a:pt x="23861" y="35881"/>
                    <a:pt x="23861" y="35871"/>
                    <a:pt x="23870" y="35861"/>
                  </a:cubicBezTo>
                  <a:close/>
                  <a:moveTo>
                    <a:pt x="23691" y="20804"/>
                  </a:moveTo>
                  <a:lnTo>
                    <a:pt x="23691" y="20804"/>
                  </a:lnTo>
                  <a:cubicBezTo>
                    <a:pt x="23681" y="20864"/>
                    <a:pt x="23681" y="20933"/>
                    <a:pt x="23671" y="20993"/>
                  </a:cubicBezTo>
                  <a:lnTo>
                    <a:pt x="23671" y="21073"/>
                  </a:lnTo>
                  <a:cubicBezTo>
                    <a:pt x="23661" y="21273"/>
                    <a:pt x="23661" y="21463"/>
                    <a:pt x="23641" y="21652"/>
                  </a:cubicBezTo>
                  <a:cubicBezTo>
                    <a:pt x="23641" y="21712"/>
                    <a:pt x="23631" y="21772"/>
                    <a:pt x="23631" y="21823"/>
                  </a:cubicBezTo>
                  <a:lnTo>
                    <a:pt x="23631" y="21832"/>
                  </a:lnTo>
                  <a:lnTo>
                    <a:pt x="23631" y="21852"/>
                  </a:lnTo>
                  <a:lnTo>
                    <a:pt x="23631" y="21863"/>
                  </a:lnTo>
                  <a:lnTo>
                    <a:pt x="23631" y="21872"/>
                  </a:lnTo>
                  <a:lnTo>
                    <a:pt x="23601" y="22232"/>
                  </a:lnTo>
                  <a:lnTo>
                    <a:pt x="23601" y="22522"/>
                  </a:lnTo>
                  <a:lnTo>
                    <a:pt x="23601" y="22762"/>
                  </a:lnTo>
                  <a:lnTo>
                    <a:pt x="23601" y="22772"/>
                  </a:lnTo>
                  <a:lnTo>
                    <a:pt x="23611" y="22782"/>
                  </a:lnTo>
                  <a:lnTo>
                    <a:pt x="23611" y="22822"/>
                  </a:lnTo>
                  <a:cubicBezTo>
                    <a:pt x="23611" y="22922"/>
                    <a:pt x="23611" y="23011"/>
                    <a:pt x="23621" y="23111"/>
                  </a:cubicBezTo>
                  <a:cubicBezTo>
                    <a:pt x="23621" y="23211"/>
                    <a:pt x="23621" y="23311"/>
                    <a:pt x="23631" y="23421"/>
                  </a:cubicBezTo>
                  <a:lnTo>
                    <a:pt x="23631" y="23551"/>
                  </a:lnTo>
                  <a:lnTo>
                    <a:pt x="23631" y="23561"/>
                  </a:lnTo>
                  <a:lnTo>
                    <a:pt x="23641" y="23611"/>
                  </a:lnTo>
                  <a:cubicBezTo>
                    <a:pt x="23641" y="23691"/>
                    <a:pt x="23651" y="23841"/>
                    <a:pt x="23651" y="23981"/>
                  </a:cubicBezTo>
                  <a:cubicBezTo>
                    <a:pt x="23661" y="24161"/>
                    <a:pt x="23661" y="24341"/>
                    <a:pt x="23661" y="24521"/>
                  </a:cubicBezTo>
                  <a:lnTo>
                    <a:pt x="23661" y="24570"/>
                  </a:lnTo>
                  <a:lnTo>
                    <a:pt x="23661" y="24770"/>
                  </a:lnTo>
                  <a:lnTo>
                    <a:pt x="23661" y="24820"/>
                  </a:lnTo>
                  <a:lnTo>
                    <a:pt x="23661" y="24860"/>
                  </a:lnTo>
                  <a:lnTo>
                    <a:pt x="23661" y="24890"/>
                  </a:lnTo>
                  <a:lnTo>
                    <a:pt x="23661" y="25160"/>
                  </a:lnTo>
                  <a:cubicBezTo>
                    <a:pt x="23661" y="25320"/>
                    <a:pt x="23661" y="25480"/>
                    <a:pt x="23651" y="25660"/>
                  </a:cubicBezTo>
                  <a:lnTo>
                    <a:pt x="23651" y="25680"/>
                  </a:lnTo>
                  <a:lnTo>
                    <a:pt x="23651" y="25689"/>
                  </a:lnTo>
                  <a:lnTo>
                    <a:pt x="23651" y="25709"/>
                  </a:lnTo>
                  <a:cubicBezTo>
                    <a:pt x="23651" y="25879"/>
                    <a:pt x="23641" y="26119"/>
                    <a:pt x="23651" y="26339"/>
                  </a:cubicBezTo>
                  <a:lnTo>
                    <a:pt x="23651" y="26379"/>
                  </a:lnTo>
                  <a:lnTo>
                    <a:pt x="23651" y="26389"/>
                  </a:lnTo>
                  <a:cubicBezTo>
                    <a:pt x="23651" y="26539"/>
                    <a:pt x="23651" y="26739"/>
                    <a:pt x="23661" y="26928"/>
                  </a:cubicBezTo>
                  <a:cubicBezTo>
                    <a:pt x="23661" y="27038"/>
                    <a:pt x="23671" y="27128"/>
                    <a:pt x="23671" y="27228"/>
                  </a:cubicBezTo>
                  <a:lnTo>
                    <a:pt x="23681" y="27268"/>
                  </a:lnTo>
                  <a:lnTo>
                    <a:pt x="23681" y="27308"/>
                  </a:lnTo>
                  <a:cubicBezTo>
                    <a:pt x="23691" y="27378"/>
                    <a:pt x="23691" y="27438"/>
                    <a:pt x="23701" y="27508"/>
                  </a:cubicBezTo>
                  <a:lnTo>
                    <a:pt x="23701" y="27528"/>
                  </a:lnTo>
                  <a:cubicBezTo>
                    <a:pt x="23711" y="27698"/>
                    <a:pt x="23721" y="27907"/>
                    <a:pt x="23721" y="28118"/>
                  </a:cubicBezTo>
                  <a:cubicBezTo>
                    <a:pt x="23731" y="28297"/>
                    <a:pt x="23721" y="28487"/>
                    <a:pt x="23711" y="28707"/>
                  </a:cubicBezTo>
                  <a:cubicBezTo>
                    <a:pt x="23711" y="28887"/>
                    <a:pt x="23701" y="29066"/>
                    <a:pt x="23681" y="29277"/>
                  </a:cubicBezTo>
                  <a:cubicBezTo>
                    <a:pt x="23671" y="29426"/>
                    <a:pt x="23671" y="29576"/>
                    <a:pt x="23661" y="29696"/>
                  </a:cubicBezTo>
                  <a:lnTo>
                    <a:pt x="23661" y="29706"/>
                  </a:lnTo>
                  <a:lnTo>
                    <a:pt x="23661" y="29856"/>
                  </a:lnTo>
                  <a:cubicBezTo>
                    <a:pt x="23651" y="29996"/>
                    <a:pt x="23641" y="30125"/>
                    <a:pt x="23631" y="30256"/>
                  </a:cubicBezTo>
                  <a:lnTo>
                    <a:pt x="23631" y="30265"/>
                  </a:lnTo>
                  <a:lnTo>
                    <a:pt x="23631" y="30365"/>
                  </a:lnTo>
                  <a:lnTo>
                    <a:pt x="23621" y="30456"/>
                  </a:lnTo>
                  <a:cubicBezTo>
                    <a:pt x="23611" y="30645"/>
                    <a:pt x="23611" y="30825"/>
                    <a:pt x="23601" y="31005"/>
                  </a:cubicBezTo>
                  <a:lnTo>
                    <a:pt x="23601" y="31015"/>
                  </a:lnTo>
                  <a:cubicBezTo>
                    <a:pt x="23601" y="31235"/>
                    <a:pt x="23591" y="31415"/>
                    <a:pt x="23561" y="31584"/>
                  </a:cubicBezTo>
                  <a:cubicBezTo>
                    <a:pt x="23541" y="31784"/>
                    <a:pt x="23521" y="31964"/>
                    <a:pt x="23521" y="32134"/>
                  </a:cubicBezTo>
                  <a:cubicBezTo>
                    <a:pt x="23511" y="32314"/>
                    <a:pt x="23511" y="32504"/>
                    <a:pt x="23511" y="32674"/>
                  </a:cubicBezTo>
                  <a:lnTo>
                    <a:pt x="23511" y="32683"/>
                  </a:lnTo>
                  <a:lnTo>
                    <a:pt x="23511" y="32694"/>
                  </a:lnTo>
                  <a:lnTo>
                    <a:pt x="23511" y="32703"/>
                  </a:lnTo>
                  <a:lnTo>
                    <a:pt x="23511" y="32714"/>
                  </a:lnTo>
                  <a:cubicBezTo>
                    <a:pt x="23511" y="32794"/>
                    <a:pt x="23511" y="33033"/>
                    <a:pt x="23501" y="33233"/>
                  </a:cubicBezTo>
                  <a:cubicBezTo>
                    <a:pt x="23501" y="33343"/>
                    <a:pt x="23491" y="33433"/>
                    <a:pt x="23491" y="33513"/>
                  </a:cubicBezTo>
                  <a:cubicBezTo>
                    <a:pt x="23491" y="33553"/>
                    <a:pt x="23481" y="33603"/>
                    <a:pt x="23481" y="33643"/>
                  </a:cubicBezTo>
                  <a:lnTo>
                    <a:pt x="23481" y="33663"/>
                  </a:lnTo>
                  <a:lnTo>
                    <a:pt x="23481" y="33683"/>
                  </a:lnTo>
                  <a:lnTo>
                    <a:pt x="23481" y="33703"/>
                  </a:lnTo>
                  <a:lnTo>
                    <a:pt x="23481" y="33723"/>
                  </a:lnTo>
                  <a:cubicBezTo>
                    <a:pt x="23471" y="33753"/>
                    <a:pt x="23471" y="33782"/>
                    <a:pt x="23471" y="33802"/>
                  </a:cubicBezTo>
                  <a:cubicBezTo>
                    <a:pt x="23461" y="33953"/>
                    <a:pt x="23461" y="34102"/>
                    <a:pt x="23461" y="34242"/>
                  </a:cubicBezTo>
                  <a:lnTo>
                    <a:pt x="23461" y="34252"/>
                  </a:lnTo>
                  <a:lnTo>
                    <a:pt x="23461" y="34352"/>
                  </a:lnTo>
                  <a:lnTo>
                    <a:pt x="23461" y="34732"/>
                  </a:lnTo>
                  <a:lnTo>
                    <a:pt x="23461" y="34752"/>
                  </a:lnTo>
                  <a:lnTo>
                    <a:pt x="23461" y="34772"/>
                  </a:lnTo>
                  <a:lnTo>
                    <a:pt x="23461" y="34782"/>
                  </a:lnTo>
                  <a:lnTo>
                    <a:pt x="23461" y="34812"/>
                  </a:lnTo>
                  <a:cubicBezTo>
                    <a:pt x="23461" y="35032"/>
                    <a:pt x="23471" y="35272"/>
                    <a:pt x="23461" y="35511"/>
                  </a:cubicBezTo>
                  <a:cubicBezTo>
                    <a:pt x="23451" y="35551"/>
                    <a:pt x="23451" y="35601"/>
                    <a:pt x="23451" y="35651"/>
                  </a:cubicBezTo>
                  <a:lnTo>
                    <a:pt x="23451" y="35661"/>
                  </a:lnTo>
                  <a:lnTo>
                    <a:pt x="23451" y="35671"/>
                  </a:lnTo>
                  <a:lnTo>
                    <a:pt x="23441" y="35681"/>
                  </a:lnTo>
                  <a:lnTo>
                    <a:pt x="23441" y="35691"/>
                  </a:lnTo>
                  <a:lnTo>
                    <a:pt x="23441" y="35731"/>
                  </a:lnTo>
                  <a:lnTo>
                    <a:pt x="23441" y="35781"/>
                  </a:lnTo>
                  <a:lnTo>
                    <a:pt x="23441" y="35801"/>
                  </a:lnTo>
                  <a:lnTo>
                    <a:pt x="23441" y="35831"/>
                  </a:lnTo>
                  <a:lnTo>
                    <a:pt x="23431" y="35841"/>
                  </a:lnTo>
                  <a:cubicBezTo>
                    <a:pt x="23431" y="35921"/>
                    <a:pt x="23431" y="36001"/>
                    <a:pt x="23421" y="36091"/>
                  </a:cubicBezTo>
                  <a:cubicBezTo>
                    <a:pt x="23411" y="36280"/>
                    <a:pt x="23411" y="36480"/>
                    <a:pt x="23421" y="36670"/>
                  </a:cubicBezTo>
                  <a:lnTo>
                    <a:pt x="23421" y="37140"/>
                  </a:lnTo>
                  <a:lnTo>
                    <a:pt x="23421" y="37150"/>
                  </a:lnTo>
                  <a:lnTo>
                    <a:pt x="23421" y="37739"/>
                  </a:lnTo>
                  <a:cubicBezTo>
                    <a:pt x="23421" y="37839"/>
                    <a:pt x="23431" y="37929"/>
                    <a:pt x="23431" y="38019"/>
                  </a:cubicBezTo>
                  <a:cubicBezTo>
                    <a:pt x="23441" y="38139"/>
                    <a:pt x="23441" y="38209"/>
                    <a:pt x="23441" y="38299"/>
                  </a:cubicBezTo>
                  <a:lnTo>
                    <a:pt x="23441" y="38539"/>
                  </a:lnTo>
                  <a:lnTo>
                    <a:pt x="23441" y="38829"/>
                  </a:lnTo>
                  <a:cubicBezTo>
                    <a:pt x="23441" y="38889"/>
                    <a:pt x="23441" y="38938"/>
                    <a:pt x="23451" y="38998"/>
                  </a:cubicBezTo>
                  <a:cubicBezTo>
                    <a:pt x="23421" y="39029"/>
                    <a:pt x="23411" y="39069"/>
                    <a:pt x="23421" y="39108"/>
                  </a:cubicBezTo>
                  <a:lnTo>
                    <a:pt x="23391" y="39138"/>
                  </a:lnTo>
                  <a:cubicBezTo>
                    <a:pt x="23271" y="39228"/>
                    <a:pt x="23122" y="39328"/>
                    <a:pt x="22951" y="39428"/>
                  </a:cubicBezTo>
                  <a:cubicBezTo>
                    <a:pt x="22902" y="39458"/>
                    <a:pt x="22842" y="39488"/>
                    <a:pt x="22791" y="39528"/>
                  </a:cubicBezTo>
                  <a:lnTo>
                    <a:pt x="22782" y="39528"/>
                  </a:lnTo>
                  <a:lnTo>
                    <a:pt x="22771" y="39538"/>
                  </a:lnTo>
                  <a:cubicBezTo>
                    <a:pt x="22742" y="39558"/>
                    <a:pt x="22711" y="39568"/>
                    <a:pt x="22691" y="39588"/>
                  </a:cubicBezTo>
                  <a:lnTo>
                    <a:pt x="22612" y="39628"/>
                  </a:lnTo>
                  <a:cubicBezTo>
                    <a:pt x="22552" y="39668"/>
                    <a:pt x="22482" y="39708"/>
                    <a:pt x="22422" y="39738"/>
                  </a:cubicBezTo>
                  <a:cubicBezTo>
                    <a:pt x="22282" y="39817"/>
                    <a:pt x="22142" y="39888"/>
                    <a:pt x="22022" y="39948"/>
                  </a:cubicBezTo>
                  <a:lnTo>
                    <a:pt x="22012" y="39948"/>
                  </a:lnTo>
                  <a:cubicBezTo>
                    <a:pt x="21962" y="39977"/>
                    <a:pt x="21903" y="39997"/>
                    <a:pt x="21852" y="40028"/>
                  </a:cubicBezTo>
                  <a:cubicBezTo>
                    <a:pt x="21803" y="40048"/>
                    <a:pt x="21752" y="40077"/>
                    <a:pt x="21712" y="40097"/>
                  </a:cubicBezTo>
                  <a:lnTo>
                    <a:pt x="21703" y="40108"/>
                  </a:lnTo>
                  <a:lnTo>
                    <a:pt x="21683" y="40108"/>
                  </a:lnTo>
                  <a:cubicBezTo>
                    <a:pt x="21643" y="40128"/>
                    <a:pt x="21612" y="40148"/>
                    <a:pt x="21572" y="40168"/>
                  </a:cubicBezTo>
                  <a:cubicBezTo>
                    <a:pt x="21472" y="40217"/>
                    <a:pt x="21373" y="40268"/>
                    <a:pt x="21283" y="40307"/>
                  </a:cubicBezTo>
                  <a:lnTo>
                    <a:pt x="21273" y="40317"/>
                  </a:lnTo>
                  <a:cubicBezTo>
                    <a:pt x="21233" y="40327"/>
                    <a:pt x="21193" y="40347"/>
                    <a:pt x="21153" y="40367"/>
                  </a:cubicBezTo>
                  <a:lnTo>
                    <a:pt x="21123" y="40377"/>
                  </a:lnTo>
                  <a:cubicBezTo>
                    <a:pt x="21073" y="40397"/>
                    <a:pt x="21023" y="40417"/>
                    <a:pt x="20963" y="40437"/>
                  </a:cubicBezTo>
                  <a:lnTo>
                    <a:pt x="20923" y="40457"/>
                  </a:lnTo>
                  <a:lnTo>
                    <a:pt x="20903" y="40467"/>
                  </a:lnTo>
                  <a:lnTo>
                    <a:pt x="20883" y="40477"/>
                  </a:lnTo>
                  <a:lnTo>
                    <a:pt x="20853" y="40487"/>
                  </a:lnTo>
                  <a:lnTo>
                    <a:pt x="20843" y="40497"/>
                  </a:lnTo>
                  <a:cubicBezTo>
                    <a:pt x="20753" y="40527"/>
                    <a:pt x="20653" y="40567"/>
                    <a:pt x="20564" y="40607"/>
                  </a:cubicBezTo>
                  <a:cubicBezTo>
                    <a:pt x="20344" y="40697"/>
                    <a:pt x="20154" y="40787"/>
                    <a:pt x="19964" y="40877"/>
                  </a:cubicBezTo>
                  <a:cubicBezTo>
                    <a:pt x="19894" y="40917"/>
                    <a:pt x="19814" y="40947"/>
                    <a:pt x="19734" y="40997"/>
                  </a:cubicBezTo>
                  <a:lnTo>
                    <a:pt x="19724" y="40997"/>
                  </a:lnTo>
                  <a:lnTo>
                    <a:pt x="19714" y="41007"/>
                  </a:lnTo>
                  <a:cubicBezTo>
                    <a:pt x="19624" y="41047"/>
                    <a:pt x="19514" y="41107"/>
                    <a:pt x="19414" y="41156"/>
                  </a:cubicBezTo>
                  <a:cubicBezTo>
                    <a:pt x="19274" y="41216"/>
                    <a:pt x="19145" y="41276"/>
                    <a:pt x="19005" y="41336"/>
                  </a:cubicBezTo>
                  <a:lnTo>
                    <a:pt x="18995" y="41347"/>
                  </a:lnTo>
                  <a:lnTo>
                    <a:pt x="18975" y="41347"/>
                  </a:lnTo>
                  <a:cubicBezTo>
                    <a:pt x="18925" y="41376"/>
                    <a:pt x="18875" y="41396"/>
                    <a:pt x="18825" y="41416"/>
                  </a:cubicBezTo>
                  <a:cubicBezTo>
                    <a:pt x="18495" y="41566"/>
                    <a:pt x="18175" y="41746"/>
                    <a:pt x="17866" y="41916"/>
                  </a:cubicBezTo>
                  <a:lnTo>
                    <a:pt x="17855" y="41916"/>
                  </a:lnTo>
                  <a:cubicBezTo>
                    <a:pt x="17806" y="41946"/>
                    <a:pt x="17746" y="41976"/>
                    <a:pt x="17696" y="42006"/>
                  </a:cubicBezTo>
                  <a:lnTo>
                    <a:pt x="17576" y="42066"/>
                  </a:lnTo>
                  <a:lnTo>
                    <a:pt x="17566" y="42076"/>
                  </a:lnTo>
                  <a:lnTo>
                    <a:pt x="17556" y="42076"/>
                  </a:lnTo>
                  <a:cubicBezTo>
                    <a:pt x="17436" y="42146"/>
                    <a:pt x="17296" y="42215"/>
                    <a:pt x="17166" y="42295"/>
                  </a:cubicBezTo>
                  <a:cubicBezTo>
                    <a:pt x="16967" y="42415"/>
                    <a:pt x="16756" y="42546"/>
                    <a:pt x="16616" y="42635"/>
                  </a:cubicBezTo>
                  <a:lnTo>
                    <a:pt x="16577" y="42655"/>
                  </a:lnTo>
                  <a:cubicBezTo>
                    <a:pt x="16397" y="42775"/>
                    <a:pt x="16207" y="42895"/>
                    <a:pt x="16027" y="42995"/>
                  </a:cubicBezTo>
                  <a:lnTo>
                    <a:pt x="15817" y="43115"/>
                  </a:lnTo>
                  <a:lnTo>
                    <a:pt x="15517" y="43295"/>
                  </a:lnTo>
                  <a:cubicBezTo>
                    <a:pt x="15338" y="43405"/>
                    <a:pt x="15138" y="43525"/>
                    <a:pt x="14928" y="43665"/>
                  </a:cubicBezTo>
                  <a:cubicBezTo>
                    <a:pt x="14888" y="43694"/>
                    <a:pt x="14848" y="43714"/>
                    <a:pt x="14808" y="43745"/>
                  </a:cubicBezTo>
                  <a:lnTo>
                    <a:pt x="14798" y="43754"/>
                  </a:lnTo>
                  <a:cubicBezTo>
                    <a:pt x="14688" y="43825"/>
                    <a:pt x="14558" y="43914"/>
                    <a:pt x="14429" y="43984"/>
                  </a:cubicBezTo>
                  <a:lnTo>
                    <a:pt x="14358" y="44024"/>
                  </a:lnTo>
                  <a:lnTo>
                    <a:pt x="14258" y="44084"/>
                  </a:lnTo>
                  <a:lnTo>
                    <a:pt x="14218" y="44114"/>
                  </a:lnTo>
                  <a:lnTo>
                    <a:pt x="14209" y="44114"/>
                  </a:lnTo>
                  <a:cubicBezTo>
                    <a:pt x="14039" y="44214"/>
                    <a:pt x="13819" y="44344"/>
                    <a:pt x="13619" y="44474"/>
                  </a:cubicBezTo>
                  <a:cubicBezTo>
                    <a:pt x="13579" y="44494"/>
                    <a:pt x="13549" y="44514"/>
                    <a:pt x="13509" y="44544"/>
                  </a:cubicBezTo>
                  <a:lnTo>
                    <a:pt x="13499" y="44544"/>
                  </a:lnTo>
                  <a:cubicBezTo>
                    <a:pt x="13410" y="44604"/>
                    <a:pt x="13330" y="44653"/>
                    <a:pt x="13239" y="44704"/>
                  </a:cubicBezTo>
                  <a:lnTo>
                    <a:pt x="13079" y="44804"/>
                  </a:lnTo>
                  <a:lnTo>
                    <a:pt x="13070" y="44693"/>
                  </a:lnTo>
                  <a:lnTo>
                    <a:pt x="13070" y="44584"/>
                  </a:lnTo>
                  <a:lnTo>
                    <a:pt x="13070" y="44474"/>
                  </a:lnTo>
                  <a:lnTo>
                    <a:pt x="13070" y="44464"/>
                  </a:lnTo>
                  <a:lnTo>
                    <a:pt x="13070" y="44454"/>
                  </a:lnTo>
                  <a:cubicBezTo>
                    <a:pt x="13070" y="44304"/>
                    <a:pt x="13070" y="44134"/>
                    <a:pt x="13059" y="43974"/>
                  </a:cubicBezTo>
                  <a:cubicBezTo>
                    <a:pt x="13050" y="43665"/>
                    <a:pt x="13039" y="43345"/>
                    <a:pt x="13039" y="43045"/>
                  </a:cubicBezTo>
                  <a:lnTo>
                    <a:pt x="13039" y="43035"/>
                  </a:lnTo>
                  <a:lnTo>
                    <a:pt x="13039" y="43025"/>
                  </a:lnTo>
                  <a:lnTo>
                    <a:pt x="13039" y="42815"/>
                  </a:lnTo>
                  <a:lnTo>
                    <a:pt x="13039" y="42346"/>
                  </a:lnTo>
                  <a:lnTo>
                    <a:pt x="13039" y="41596"/>
                  </a:lnTo>
                  <a:cubicBezTo>
                    <a:pt x="13030" y="41526"/>
                    <a:pt x="13030" y="41456"/>
                    <a:pt x="13030" y="41387"/>
                  </a:cubicBezTo>
                  <a:lnTo>
                    <a:pt x="13030" y="41016"/>
                  </a:lnTo>
                  <a:lnTo>
                    <a:pt x="13030" y="40947"/>
                  </a:lnTo>
                  <a:lnTo>
                    <a:pt x="13030" y="40927"/>
                  </a:lnTo>
                  <a:cubicBezTo>
                    <a:pt x="13030" y="40777"/>
                    <a:pt x="13030" y="40597"/>
                    <a:pt x="13019" y="40427"/>
                  </a:cubicBezTo>
                  <a:cubicBezTo>
                    <a:pt x="13010" y="40197"/>
                    <a:pt x="13010" y="40017"/>
                    <a:pt x="13010" y="39848"/>
                  </a:cubicBezTo>
                  <a:cubicBezTo>
                    <a:pt x="13019" y="39688"/>
                    <a:pt x="13019" y="39508"/>
                    <a:pt x="13030" y="39278"/>
                  </a:cubicBezTo>
                  <a:cubicBezTo>
                    <a:pt x="13039" y="39128"/>
                    <a:pt x="13050" y="38989"/>
                    <a:pt x="13059" y="38849"/>
                  </a:cubicBezTo>
                  <a:lnTo>
                    <a:pt x="13059" y="38829"/>
                  </a:lnTo>
                  <a:lnTo>
                    <a:pt x="13070" y="38698"/>
                  </a:lnTo>
                  <a:cubicBezTo>
                    <a:pt x="13079" y="38509"/>
                    <a:pt x="13090" y="38329"/>
                    <a:pt x="13099" y="38139"/>
                  </a:cubicBezTo>
                  <a:lnTo>
                    <a:pt x="13099" y="38119"/>
                  </a:lnTo>
                  <a:cubicBezTo>
                    <a:pt x="13099" y="38049"/>
                    <a:pt x="13099" y="37969"/>
                    <a:pt x="13110" y="37899"/>
                  </a:cubicBezTo>
                  <a:lnTo>
                    <a:pt x="13110" y="37879"/>
                  </a:lnTo>
                  <a:lnTo>
                    <a:pt x="13110" y="37850"/>
                  </a:lnTo>
                  <a:lnTo>
                    <a:pt x="13110" y="37839"/>
                  </a:lnTo>
                  <a:lnTo>
                    <a:pt x="13110" y="37819"/>
                  </a:lnTo>
                  <a:lnTo>
                    <a:pt x="13110" y="37810"/>
                  </a:lnTo>
                  <a:lnTo>
                    <a:pt x="13110" y="37790"/>
                  </a:lnTo>
                  <a:lnTo>
                    <a:pt x="13110" y="37770"/>
                  </a:lnTo>
                  <a:cubicBezTo>
                    <a:pt x="13119" y="37690"/>
                    <a:pt x="13119" y="37610"/>
                    <a:pt x="13130" y="37530"/>
                  </a:cubicBezTo>
                  <a:cubicBezTo>
                    <a:pt x="13130" y="37330"/>
                    <a:pt x="13139" y="37130"/>
                    <a:pt x="13139" y="36930"/>
                  </a:cubicBezTo>
                  <a:cubicBezTo>
                    <a:pt x="13139" y="36850"/>
                    <a:pt x="13150" y="36760"/>
                    <a:pt x="13150" y="36670"/>
                  </a:cubicBezTo>
                  <a:cubicBezTo>
                    <a:pt x="13150" y="36571"/>
                    <a:pt x="13150" y="36471"/>
                    <a:pt x="13159" y="36360"/>
                  </a:cubicBezTo>
                  <a:cubicBezTo>
                    <a:pt x="13159" y="36121"/>
                    <a:pt x="13159" y="35931"/>
                    <a:pt x="13150" y="35741"/>
                  </a:cubicBezTo>
                  <a:cubicBezTo>
                    <a:pt x="13139" y="35661"/>
                    <a:pt x="13139" y="35581"/>
                    <a:pt x="13130" y="35491"/>
                  </a:cubicBezTo>
                  <a:cubicBezTo>
                    <a:pt x="13119" y="35392"/>
                    <a:pt x="13119" y="35272"/>
                    <a:pt x="13110" y="35161"/>
                  </a:cubicBezTo>
                  <a:cubicBezTo>
                    <a:pt x="13099" y="34961"/>
                    <a:pt x="13099" y="34742"/>
                    <a:pt x="13099" y="34562"/>
                  </a:cubicBezTo>
                  <a:cubicBezTo>
                    <a:pt x="13090" y="34213"/>
                    <a:pt x="13070" y="33853"/>
                    <a:pt x="13050" y="33513"/>
                  </a:cubicBezTo>
                  <a:lnTo>
                    <a:pt x="13050" y="33503"/>
                  </a:lnTo>
                  <a:lnTo>
                    <a:pt x="13050" y="33483"/>
                  </a:lnTo>
                  <a:lnTo>
                    <a:pt x="13050" y="33473"/>
                  </a:lnTo>
                  <a:lnTo>
                    <a:pt x="13050" y="33373"/>
                  </a:lnTo>
                  <a:cubicBezTo>
                    <a:pt x="13039" y="33183"/>
                    <a:pt x="13030" y="32983"/>
                    <a:pt x="13019" y="32814"/>
                  </a:cubicBezTo>
                  <a:lnTo>
                    <a:pt x="13019" y="32783"/>
                  </a:lnTo>
                  <a:cubicBezTo>
                    <a:pt x="13010" y="32574"/>
                    <a:pt x="12999" y="32374"/>
                    <a:pt x="12980" y="32174"/>
                  </a:cubicBezTo>
                  <a:cubicBezTo>
                    <a:pt x="12970" y="32064"/>
                    <a:pt x="12950" y="31944"/>
                    <a:pt x="12940" y="31864"/>
                  </a:cubicBezTo>
                  <a:lnTo>
                    <a:pt x="12940" y="31854"/>
                  </a:lnTo>
                  <a:lnTo>
                    <a:pt x="12940" y="31844"/>
                  </a:lnTo>
                  <a:cubicBezTo>
                    <a:pt x="12930" y="31764"/>
                    <a:pt x="12920" y="31675"/>
                    <a:pt x="12910" y="31595"/>
                  </a:cubicBezTo>
                  <a:cubicBezTo>
                    <a:pt x="12890" y="31395"/>
                    <a:pt x="12880" y="31215"/>
                    <a:pt x="12880" y="31035"/>
                  </a:cubicBezTo>
                  <a:lnTo>
                    <a:pt x="12880" y="30995"/>
                  </a:lnTo>
                  <a:cubicBezTo>
                    <a:pt x="12870" y="30815"/>
                    <a:pt x="12870" y="30625"/>
                    <a:pt x="12870" y="30396"/>
                  </a:cubicBezTo>
                  <a:cubicBezTo>
                    <a:pt x="12870" y="30196"/>
                    <a:pt x="12880" y="29986"/>
                    <a:pt x="12890" y="29806"/>
                  </a:cubicBezTo>
                  <a:cubicBezTo>
                    <a:pt x="12900" y="29626"/>
                    <a:pt x="12910" y="29406"/>
                    <a:pt x="12920" y="29186"/>
                  </a:cubicBezTo>
                  <a:lnTo>
                    <a:pt x="12920" y="28837"/>
                  </a:lnTo>
                  <a:lnTo>
                    <a:pt x="12920" y="28817"/>
                  </a:lnTo>
                  <a:lnTo>
                    <a:pt x="12920" y="28787"/>
                  </a:lnTo>
                  <a:lnTo>
                    <a:pt x="12920" y="28607"/>
                  </a:lnTo>
                  <a:cubicBezTo>
                    <a:pt x="12920" y="28297"/>
                    <a:pt x="12910" y="28067"/>
                    <a:pt x="12900" y="27818"/>
                  </a:cubicBezTo>
                  <a:cubicBezTo>
                    <a:pt x="12900" y="27767"/>
                    <a:pt x="12900" y="27718"/>
                    <a:pt x="12890" y="27668"/>
                  </a:cubicBezTo>
                  <a:cubicBezTo>
                    <a:pt x="12890" y="27588"/>
                    <a:pt x="12880" y="27508"/>
                    <a:pt x="12880" y="27428"/>
                  </a:cubicBezTo>
                  <a:cubicBezTo>
                    <a:pt x="12880" y="27318"/>
                    <a:pt x="12880" y="27208"/>
                    <a:pt x="12890" y="27098"/>
                  </a:cubicBezTo>
                  <a:lnTo>
                    <a:pt x="12930" y="27078"/>
                  </a:lnTo>
                  <a:lnTo>
                    <a:pt x="12970" y="27058"/>
                  </a:lnTo>
                  <a:lnTo>
                    <a:pt x="13099" y="26978"/>
                  </a:lnTo>
                  <a:cubicBezTo>
                    <a:pt x="13170" y="26939"/>
                    <a:pt x="13239" y="26908"/>
                    <a:pt x="13310" y="26868"/>
                  </a:cubicBezTo>
                  <a:cubicBezTo>
                    <a:pt x="13350" y="26839"/>
                    <a:pt x="13390" y="26819"/>
                    <a:pt x="13439" y="26788"/>
                  </a:cubicBezTo>
                  <a:cubicBezTo>
                    <a:pt x="13489" y="26748"/>
                    <a:pt x="13549" y="26719"/>
                    <a:pt x="13609" y="26688"/>
                  </a:cubicBezTo>
                  <a:cubicBezTo>
                    <a:pt x="13779" y="26588"/>
                    <a:pt x="13949" y="26499"/>
                    <a:pt x="14109" y="26409"/>
                  </a:cubicBezTo>
                  <a:lnTo>
                    <a:pt x="14139" y="26399"/>
                  </a:lnTo>
                  <a:lnTo>
                    <a:pt x="14179" y="26379"/>
                  </a:lnTo>
                  <a:lnTo>
                    <a:pt x="14189" y="26369"/>
                  </a:lnTo>
                  <a:lnTo>
                    <a:pt x="14229" y="26349"/>
                  </a:lnTo>
                  <a:lnTo>
                    <a:pt x="14278" y="26319"/>
                  </a:lnTo>
                  <a:lnTo>
                    <a:pt x="14349" y="26279"/>
                  </a:lnTo>
                  <a:lnTo>
                    <a:pt x="14378" y="26269"/>
                  </a:lnTo>
                  <a:cubicBezTo>
                    <a:pt x="14458" y="26219"/>
                    <a:pt x="14538" y="26179"/>
                    <a:pt x="14618" y="26139"/>
                  </a:cubicBezTo>
                  <a:cubicBezTo>
                    <a:pt x="14708" y="26089"/>
                    <a:pt x="14808" y="26039"/>
                    <a:pt x="14888" y="25999"/>
                  </a:cubicBezTo>
                  <a:lnTo>
                    <a:pt x="14948" y="25969"/>
                  </a:lnTo>
                  <a:cubicBezTo>
                    <a:pt x="15168" y="25859"/>
                    <a:pt x="15388" y="25749"/>
                    <a:pt x="15608" y="25629"/>
                  </a:cubicBezTo>
                  <a:cubicBezTo>
                    <a:pt x="15797" y="25520"/>
                    <a:pt x="15997" y="25409"/>
                    <a:pt x="16197" y="25289"/>
                  </a:cubicBezTo>
                  <a:cubicBezTo>
                    <a:pt x="16337" y="25200"/>
                    <a:pt x="16487" y="25120"/>
                    <a:pt x="16627" y="25040"/>
                  </a:cubicBezTo>
                  <a:lnTo>
                    <a:pt x="16647" y="25040"/>
                  </a:lnTo>
                  <a:lnTo>
                    <a:pt x="16656" y="25030"/>
                  </a:lnTo>
                  <a:lnTo>
                    <a:pt x="16807" y="24940"/>
                  </a:lnTo>
                  <a:cubicBezTo>
                    <a:pt x="16916" y="24880"/>
                    <a:pt x="17007" y="24840"/>
                    <a:pt x="17096" y="24780"/>
                  </a:cubicBezTo>
                  <a:cubicBezTo>
                    <a:pt x="17116" y="24760"/>
                    <a:pt x="17146" y="24740"/>
                    <a:pt x="17176" y="24720"/>
                  </a:cubicBezTo>
                  <a:lnTo>
                    <a:pt x="17196" y="24720"/>
                  </a:lnTo>
                  <a:lnTo>
                    <a:pt x="17206" y="24710"/>
                  </a:lnTo>
                  <a:cubicBezTo>
                    <a:pt x="17256" y="24680"/>
                    <a:pt x="17326" y="24630"/>
                    <a:pt x="17386" y="24600"/>
                  </a:cubicBezTo>
                  <a:cubicBezTo>
                    <a:pt x="17476" y="24541"/>
                    <a:pt x="17576" y="24490"/>
                    <a:pt x="17666" y="24441"/>
                  </a:cubicBezTo>
                  <a:lnTo>
                    <a:pt x="17666" y="24430"/>
                  </a:lnTo>
                  <a:lnTo>
                    <a:pt x="17676" y="24430"/>
                  </a:lnTo>
                  <a:cubicBezTo>
                    <a:pt x="17776" y="24370"/>
                    <a:pt x="17886" y="24310"/>
                    <a:pt x="17995" y="24241"/>
                  </a:cubicBezTo>
                  <a:lnTo>
                    <a:pt x="18055" y="24210"/>
                  </a:lnTo>
                  <a:lnTo>
                    <a:pt x="18066" y="24201"/>
                  </a:lnTo>
                  <a:lnTo>
                    <a:pt x="18095" y="24181"/>
                  </a:lnTo>
                  <a:lnTo>
                    <a:pt x="18106" y="24181"/>
                  </a:lnTo>
                  <a:lnTo>
                    <a:pt x="18126" y="24161"/>
                  </a:lnTo>
                  <a:lnTo>
                    <a:pt x="18155" y="24150"/>
                  </a:lnTo>
                  <a:cubicBezTo>
                    <a:pt x="18195" y="24121"/>
                    <a:pt x="18246" y="24090"/>
                    <a:pt x="18286" y="24070"/>
                  </a:cubicBezTo>
                  <a:cubicBezTo>
                    <a:pt x="18345" y="24031"/>
                    <a:pt x="18405" y="24001"/>
                    <a:pt x="18485" y="23951"/>
                  </a:cubicBezTo>
                  <a:lnTo>
                    <a:pt x="18495" y="23941"/>
                  </a:lnTo>
                  <a:lnTo>
                    <a:pt x="18515" y="23941"/>
                  </a:lnTo>
                  <a:lnTo>
                    <a:pt x="18535" y="23921"/>
                  </a:lnTo>
                  <a:lnTo>
                    <a:pt x="18545" y="23911"/>
                  </a:lnTo>
                  <a:lnTo>
                    <a:pt x="18585" y="23891"/>
                  </a:lnTo>
                  <a:cubicBezTo>
                    <a:pt x="18695" y="23831"/>
                    <a:pt x="18795" y="23761"/>
                    <a:pt x="18875" y="23701"/>
                  </a:cubicBezTo>
                  <a:lnTo>
                    <a:pt x="18885" y="23701"/>
                  </a:lnTo>
                  <a:cubicBezTo>
                    <a:pt x="18975" y="23641"/>
                    <a:pt x="19065" y="23581"/>
                    <a:pt x="19165" y="23511"/>
                  </a:cubicBezTo>
                  <a:cubicBezTo>
                    <a:pt x="19254" y="23461"/>
                    <a:pt x="19345" y="23401"/>
                    <a:pt x="19434" y="23351"/>
                  </a:cubicBezTo>
                  <a:cubicBezTo>
                    <a:pt x="19514" y="23302"/>
                    <a:pt x="19644" y="23222"/>
                    <a:pt x="19764" y="23142"/>
                  </a:cubicBezTo>
                  <a:cubicBezTo>
                    <a:pt x="19884" y="23071"/>
                    <a:pt x="19994" y="22991"/>
                    <a:pt x="20104" y="22931"/>
                  </a:cubicBezTo>
                  <a:lnTo>
                    <a:pt x="20134" y="22911"/>
                  </a:lnTo>
                  <a:cubicBezTo>
                    <a:pt x="20204" y="22862"/>
                    <a:pt x="20284" y="22822"/>
                    <a:pt x="20364" y="22772"/>
                  </a:cubicBezTo>
                  <a:cubicBezTo>
                    <a:pt x="20584" y="22632"/>
                    <a:pt x="20773" y="22512"/>
                    <a:pt x="20953" y="22412"/>
                  </a:cubicBezTo>
                  <a:lnTo>
                    <a:pt x="21033" y="22362"/>
                  </a:lnTo>
                  <a:lnTo>
                    <a:pt x="21033" y="22352"/>
                  </a:lnTo>
                  <a:lnTo>
                    <a:pt x="21043" y="22352"/>
                  </a:lnTo>
                  <a:lnTo>
                    <a:pt x="21063" y="22342"/>
                  </a:lnTo>
                  <a:cubicBezTo>
                    <a:pt x="21133" y="22302"/>
                    <a:pt x="21203" y="22252"/>
                    <a:pt x="21273" y="22212"/>
                  </a:cubicBezTo>
                  <a:lnTo>
                    <a:pt x="21293" y="22202"/>
                  </a:lnTo>
                  <a:lnTo>
                    <a:pt x="21303" y="22202"/>
                  </a:lnTo>
                  <a:lnTo>
                    <a:pt x="21313" y="22192"/>
                  </a:lnTo>
                  <a:lnTo>
                    <a:pt x="21323" y="22182"/>
                  </a:lnTo>
                  <a:cubicBezTo>
                    <a:pt x="21413" y="22132"/>
                    <a:pt x="21492" y="22083"/>
                    <a:pt x="21583" y="22032"/>
                  </a:cubicBezTo>
                  <a:cubicBezTo>
                    <a:pt x="21623" y="22012"/>
                    <a:pt x="21663" y="21992"/>
                    <a:pt x="21703" y="21963"/>
                  </a:cubicBezTo>
                  <a:cubicBezTo>
                    <a:pt x="21752" y="21932"/>
                    <a:pt x="21803" y="21912"/>
                    <a:pt x="21863" y="21872"/>
                  </a:cubicBezTo>
                  <a:cubicBezTo>
                    <a:pt x="21922" y="21843"/>
                    <a:pt x="21992" y="21803"/>
                    <a:pt x="22062" y="21752"/>
                  </a:cubicBezTo>
                  <a:lnTo>
                    <a:pt x="22092" y="21743"/>
                  </a:lnTo>
                  <a:cubicBezTo>
                    <a:pt x="22122" y="21723"/>
                    <a:pt x="22152" y="21703"/>
                    <a:pt x="22172" y="21692"/>
                  </a:cubicBezTo>
                  <a:cubicBezTo>
                    <a:pt x="22262" y="21633"/>
                    <a:pt x="22352" y="21583"/>
                    <a:pt x="22432" y="21533"/>
                  </a:cubicBezTo>
                  <a:cubicBezTo>
                    <a:pt x="22532" y="21473"/>
                    <a:pt x="22642" y="21423"/>
                    <a:pt x="22722" y="21373"/>
                  </a:cubicBezTo>
                  <a:cubicBezTo>
                    <a:pt x="22831" y="21323"/>
                    <a:pt x="22922" y="21273"/>
                    <a:pt x="23002" y="21223"/>
                  </a:cubicBezTo>
                  <a:cubicBezTo>
                    <a:pt x="23051" y="21203"/>
                    <a:pt x="23091" y="21173"/>
                    <a:pt x="23151" y="21133"/>
                  </a:cubicBezTo>
                  <a:lnTo>
                    <a:pt x="23171" y="21113"/>
                  </a:lnTo>
                  <a:cubicBezTo>
                    <a:pt x="23201" y="21103"/>
                    <a:pt x="23221" y="21083"/>
                    <a:pt x="23241" y="21073"/>
                  </a:cubicBezTo>
                  <a:cubicBezTo>
                    <a:pt x="23291" y="21043"/>
                    <a:pt x="23351" y="21013"/>
                    <a:pt x="23391" y="20993"/>
                  </a:cubicBezTo>
                  <a:lnTo>
                    <a:pt x="23391" y="20983"/>
                  </a:lnTo>
                  <a:cubicBezTo>
                    <a:pt x="23441" y="20963"/>
                    <a:pt x="23481" y="20933"/>
                    <a:pt x="23531" y="20904"/>
                  </a:cubicBezTo>
                  <a:cubicBezTo>
                    <a:pt x="23551" y="20893"/>
                    <a:pt x="23561" y="20884"/>
                    <a:pt x="23581" y="20873"/>
                  </a:cubicBezTo>
                  <a:cubicBezTo>
                    <a:pt x="23621" y="20853"/>
                    <a:pt x="23651" y="20833"/>
                    <a:pt x="23691" y="20804"/>
                  </a:cubicBezTo>
                  <a:close/>
                  <a:moveTo>
                    <a:pt x="760" y="20094"/>
                  </a:moveTo>
                  <a:lnTo>
                    <a:pt x="760" y="20094"/>
                  </a:lnTo>
                  <a:cubicBezTo>
                    <a:pt x="780" y="20114"/>
                    <a:pt x="800" y="20124"/>
                    <a:pt x="820" y="20134"/>
                  </a:cubicBezTo>
                  <a:lnTo>
                    <a:pt x="840" y="20154"/>
                  </a:lnTo>
                  <a:lnTo>
                    <a:pt x="850" y="20154"/>
                  </a:lnTo>
                  <a:cubicBezTo>
                    <a:pt x="929" y="20194"/>
                    <a:pt x="989" y="20234"/>
                    <a:pt x="1060" y="20274"/>
                  </a:cubicBezTo>
                  <a:cubicBezTo>
                    <a:pt x="1120" y="20304"/>
                    <a:pt x="1169" y="20334"/>
                    <a:pt x="1220" y="20354"/>
                  </a:cubicBezTo>
                  <a:cubicBezTo>
                    <a:pt x="1269" y="20384"/>
                    <a:pt x="1320" y="20404"/>
                    <a:pt x="1369" y="20434"/>
                  </a:cubicBezTo>
                  <a:cubicBezTo>
                    <a:pt x="1459" y="20484"/>
                    <a:pt x="1559" y="20544"/>
                    <a:pt x="1679" y="20613"/>
                  </a:cubicBezTo>
                  <a:cubicBezTo>
                    <a:pt x="1739" y="20653"/>
                    <a:pt x="1799" y="20693"/>
                    <a:pt x="1869" y="20744"/>
                  </a:cubicBezTo>
                  <a:lnTo>
                    <a:pt x="1879" y="20753"/>
                  </a:lnTo>
                  <a:lnTo>
                    <a:pt x="1899" y="20764"/>
                  </a:lnTo>
                  <a:lnTo>
                    <a:pt x="1989" y="20824"/>
                  </a:lnTo>
                  <a:cubicBezTo>
                    <a:pt x="2089" y="20893"/>
                    <a:pt x="2199" y="20953"/>
                    <a:pt x="2288" y="21003"/>
                  </a:cubicBezTo>
                  <a:cubicBezTo>
                    <a:pt x="2399" y="21053"/>
                    <a:pt x="2499" y="21123"/>
                    <a:pt x="2608" y="21183"/>
                  </a:cubicBezTo>
                  <a:cubicBezTo>
                    <a:pt x="2688" y="21233"/>
                    <a:pt x="2768" y="21283"/>
                    <a:pt x="2868" y="21343"/>
                  </a:cubicBezTo>
                  <a:lnTo>
                    <a:pt x="2868" y="21353"/>
                  </a:lnTo>
                  <a:cubicBezTo>
                    <a:pt x="2928" y="21383"/>
                    <a:pt x="2978" y="21413"/>
                    <a:pt x="3028" y="21443"/>
                  </a:cubicBezTo>
                  <a:cubicBezTo>
                    <a:pt x="3038" y="21453"/>
                    <a:pt x="3058" y="21463"/>
                    <a:pt x="3068" y="21473"/>
                  </a:cubicBezTo>
                  <a:lnTo>
                    <a:pt x="3078" y="21483"/>
                  </a:lnTo>
                  <a:lnTo>
                    <a:pt x="3088" y="21483"/>
                  </a:lnTo>
                  <a:cubicBezTo>
                    <a:pt x="3138" y="21513"/>
                    <a:pt x="3188" y="21543"/>
                    <a:pt x="3228" y="21573"/>
                  </a:cubicBezTo>
                  <a:cubicBezTo>
                    <a:pt x="3298" y="21623"/>
                    <a:pt x="3358" y="21672"/>
                    <a:pt x="3427" y="21723"/>
                  </a:cubicBezTo>
                  <a:cubicBezTo>
                    <a:pt x="3487" y="21772"/>
                    <a:pt x="3558" y="21823"/>
                    <a:pt x="3618" y="21872"/>
                  </a:cubicBezTo>
                  <a:lnTo>
                    <a:pt x="3638" y="21892"/>
                  </a:lnTo>
                  <a:lnTo>
                    <a:pt x="3698" y="21943"/>
                  </a:lnTo>
                  <a:cubicBezTo>
                    <a:pt x="3798" y="22023"/>
                    <a:pt x="3897" y="22092"/>
                    <a:pt x="4017" y="22182"/>
                  </a:cubicBezTo>
                  <a:cubicBezTo>
                    <a:pt x="4107" y="22242"/>
                    <a:pt x="4197" y="22312"/>
                    <a:pt x="4277" y="22362"/>
                  </a:cubicBezTo>
                  <a:lnTo>
                    <a:pt x="4327" y="22392"/>
                  </a:lnTo>
                  <a:lnTo>
                    <a:pt x="4377" y="22422"/>
                  </a:lnTo>
                  <a:lnTo>
                    <a:pt x="4377" y="22432"/>
                  </a:lnTo>
                  <a:lnTo>
                    <a:pt x="4387" y="22432"/>
                  </a:lnTo>
                  <a:lnTo>
                    <a:pt x="4387" y="22442"/>
                  </a:lnTo>
                  <a:lnTo>
                    <a:pt x="4626" y="22592"/>
                  </a:lnTo>
                  <a:lnTo>
                    <a:pt x="4646" y="22602"/>
                  </a:lnTo>
                  <a:cubicBezTo>
                    <a:pt x="4726" y="22652"/>
                    <a:pt x="4837" y="22712"/>
                    <a:pt x="4946" y="22772"/>
                  </a:cubicBezTo>
                  <a:cubicBezTo>
                    <a:pt x="5006" y="22802"/>
                    <a:pt x="5056" y="22832"/>
                    <a:pt x="5116" y="22852"/>
                  </a:cubicBezTo>
                  <a:lnTo>
                    <a:pt x="5136" y="22862"/>
                  </a:lnTo>
                  <a:lnTo>
                    <a:pt x="5166" y="22882"/>
                  </a:lnTo>
                  <a:lnTo>
                    <a:pt x="5286" y="22942"/>
                  </a:lnTo>
                  <a:cubicBezTo>
                    <a:pt x="5396" y="23002"/>
                    <a:pt x="5506" y="23062"/>
                    <a:pt x="5626" y="23122"/>
                  </a:cubicBezTo>
                  <a:lnTo>
                    <a:pt x="5676" y="23151"/>
                  </a:lnTo>
                  <a:cubicBezTo>
                    <a:pt x="5765" y="23202"/>
                    <a:pt x="5865" y="23262"/>
                    <a:pt x="5965" y="23311"/>
                  </a:cubicBezTo>
                  <a:cubicBezTo>
                    <a:pt x="6085" y="23371"/>
                    <a:pt x="6196" y="23431"/>
                    <a:pt x="6315" y="23481"/>
                  </a:cubicBezTo>
                  <a:cubicBezTo>
                    <a:pt x="6385" y="23511"/>
                    <a:pt x="6445" y="23541"/>
                    <a:pt x="6505" y="23571"/>
                  </a:cubicBezTo>
                  <a:lnTo>
                    <a:pt x="6645" y="23641"/>
                  </a:lnTo>
                  <a:cubicBezTo>
                    <a:pt x="6725" y="23681"/>
                    <a:pt x="6795" y="23711"/>
                    <a:pt x="6875" y="23741"/>
                  </a:cubicBezTo>
                  <a:lnTo>
                    <a:pt x="6975" y="23781"/>
                  </a:lnTo>
                  <a:cubicBezTo>
                    <a:pt x="7055" y="23821"/>
                    <a:pt x="7144" y="23861"/>
                    <a:pt x="7215" y="23901"/>
                  </a:cubicBezTo>
                  <a:lnTo>
                    <a:pt x="7235" y="23911"/>
                  </a:lnTo>
                  <a:lnTo>
                    <a:pt x="7244" y="23911"/>
                  </a:lnTo>
                  <a:lnTo>
                    <a:pt x="7264" y="23921"/>
                  </a:lnTo>
                  <a:lnTo>
                    <a:pt x="7295" y="23941"/>
                  </a:lnTo>
                  <a:cubicBezTo>
                    <a:pt x="7364" y="23971"/>
                    <a:pt x="7424" y="24001"/>
                    <a:pt x="7494" y="24031"/>
                  </a:cubicBezTo>
                  <a:lnTo>
                    <a:pt x="7504" y="24041"/>
                  </a:lnTo>
                  <a:cubicBezTo>
                    <a:pt x="7614" y="24090"/>
                    <a:pt x="7804" y="24181"/>
                    <a:pt x="7974" y="24261"/>
                  </a:cubicBezTo>
                  <a:cubicBezTo>
                    <a:pt x="8084" y="24310"/>
                    <a:pt x="8203" y="24370"/>
                    <a:pt x="8354" y="24430"/>
                  </a:cubicBezTo>
                  <a:lnTo>
                    <a:pt x="8363" y="24441"/>
                  </a:lnTo>
                  <a:cubicBezTo>
                    <a:pt x="8463" y="24481"/>
                    <a:pt x="8563" y="24521"/>
                    <a:pt x="8653" y="24560"/>
                  </a:cubicBezTo>
                  <a:cubicBezTo>
                    <a:pt x="8873" y="24660"/>
                    <a:pt x="9073" y="24770"/>
                    <a:pt x="9263" y="24880"/>
                  </a:cubicBezTo>
                  <a:lnTo>
                    <a:pt x="9273" y="24880"/>
                  </a:lnTo>
                  <a:lnTo>
                    <a:pt x="9313" y="24900"/>
                  </a:lnTo>
                  <a:lnTo>
                    <a:pt x="9343" y="24920"/>
                  </a:lnTo>
                  <a:lnTo>
                    <a:pt x="9362" y="24930"/>
                  </a:lnTo>
                  <a:cubicBezTo>
                    <a:pt x="9382" y="24950"/>
                    <a:pt x="9402" y="24960"/>
                    <a:pt x="9422" y="24970"/>
                  </a:cubicBezTo>
                  <a:cubicBezTo>
                    <a:pt x="9653" y="25100"/>
                    <a:pt x="9892" y="25250"/>
                    <a:pt x="10152" y="25449"/>
                  </a:cubicBezTo>
                  <a:cubicBezTo>
                    <a:pt x="10202" y="25489"/>
                    <a:pt x="10252" y="25529"/>
                    <a:pt x="10322" y="25589"/>
                  </a:cubicBezTo>
                  <a:lnTo>
                    <a:pt x="10362" y="25620"/>
                  </a:lnTo>
                  <a:lnTo>
                    <a:pt x="10392" y="25649"/>
                  </a:lnTo>
                  <a:cubicBezTo>
                    <a:pt x="10482" y="25720"/>
                    <a:pt x="10581" y="25799"/>
                    <a:pt x="10661" y="25859"/>
                  </a:cubicBezTo>
                  <a:lnTo>
                    <a:pt x="10672" y="25859"/>
                  </a:lnTo>
                  <a:cubicBezTo>
                    <a:pt x="10701" y="25889"/>
                    <a:pt x="10732" y="25909"/>
                    <a:pt x="10761" y="25929"/>
                  </a:cubicBezTo>
                  <a:lnTo>
                    <a:pt x="10781" y="25949"/>
                  </a:lnTo>
                  <a:lnTo>
                    <a:pt x="10792" y="25949"/>
                  </a:lnTo>
                  <a:cubicBezTo>
                    <a:pt x="10841" y="25989"/>
                    <a:pt x="10892" y="26029"/>
                    <a:pt x="10941" y="26059"/>
                  </a:cubicBezTo>
                  <a:cubicBezTo>
                    <a:pt x="10961" y="26079"/>
                    <a:pt x="10981" y="26089"/>
                    <a:pt x="11001" y="26099"/>
                  </a:cubicBezTo>
                  <a:lnTo>
                    <a:pt x="11021" y="26119"/>
                  </a:lnTo>
                  <a:lnTo>
                    <a:pt x="11032" y="26129"/>
                  </a:lnTo>
                  <a:lnTo>
                    <a:pt x="11041" y="26129"/>
                  </a:lnTo>
                  <a:cubicBezTo>
                    <a:pt x="11081" y="26169"/>
                    <a:pt x="11141" y="26199"/>
                    <a:pt x="11191" y="26239"/>
                  </a:cubicBezTo>
                  <a:lnTo>
                    <a:pt x="11231" y="26269"/>
                  </a:lnTo>
                  <a:cubicBezTo>
                    <a:pt x="11291" y="26319"/>
                    <a:pt x="11361" y="26379"/>
                    <a:pt x="11441" y="26429"/>
                  </a:cubicBezTo>
                  <a:cubicBezTo>
                    <a:pt x="11491" y="26469"/>
                    <a:pt x="11561" y="26508"/>
                    <a:pt x="11611" y="26539"/>
                  </a:cubicBezTo>
                  <a:lnTo>
                    <a:pt x="11621" y="26548"/>
                  </a:lnTo>
                  <a:cubicBezTo>
                    <a:pt x="11651" y="26559"/>
                    <a:pt x="11671" y="26579"/>
                    <a:pt x="11701" y="26599"/>
                  </a:cubicBezTo>
                  <a:lnTo>
                    <a:pt x="11751" y="26628"/>
                  </a:lnTo>
                  <a:lnTo>
                    <a:pt x="11761" y="26628"/>
                  </a:lnTo>
                  <a:cubicBezTo>
                    <a:pt x="11900" y="26719"/>
                    <a:pt x="12060" y="26828"/>
                    <a:pt x="12231" y="26919"/>
                  </a:cubicBezTo>
                  <a:cubicBezTo>
                    <a:pt x="12310" y="26968"/>
                    <a:pt x="12410" y="27018"/>
                    <a:pt x="12490" y="27058"/>
                  </a:cubicBezTo>
                  <a:lnTo>
                    <a:pt x="12550" y="27088"/>
                  </a:lnTo>
                  <a:lnTo>
                    <a:pt x="12560" y="27098"/>
                  </a:lnTo>
                  <a:cubicBezTo>
                    <a:pt x="12570" y="27098"/>
                    <a:pt x="12580" y="27108"/>
                    <a:pt x="12590" y="27108"/>
                  </a:cubicBezTo>
                  <a:lnTo>
                    <a:pt x="12600" y="27108"/>
                  </a:lnTo>
                  <a:lnTo>
                    <a:pt x="12620" y="27118"/>
                  </a:lnTo>
                  <a:cubicBezTo>
                    <a:pt x="12610" y="27198"/>
                    <a:pt x="12610" y="27268"/>
                    <a:pt x="12610" y="27338"/>
                  </a:cubicBezTo>
                  <a:lnTo>
                    <a:pt x="12610" y="27588"/>
                  </a:lnTo>
                  <a:lnTo>
                    <a:pt x="12610" y="27598"/>
                  </a:lnTo>
                  <a:lnTo>
                    <a:pt x="12610" y="27608"/>
                  </a:lnTo>
                  <a:lnTo>
                    <a:pt x="12610" y="27628"/>
                  </a:lnTo>
                  <a:cubicBezTo>
                    <a:pt x="12620" y="27847"/>
                    <a:pt x="12630" y="28047"/>
                    <a:pt x="12630" y="28237"/>
                  </a:cubicBezTo>
                  <a:cubicBezTo>
                    <a:pt x="12630" y="28387"/>
                    <a:pt x="12630" y="28547"/>
                    <a:pt x="12620" y="28677"/>
                  </a:cubicBezTo>
                  <a:lnTo>
                    <a:pt x="12620" y="28757"/>
                  </a:lnTo>
                  <a:lnTo>
                    <a:pt x="12620" y="28847"/>
                  </a:lnTo>
                  <a:cubicBezTo>
                    <a:pt x="12620" y="29046"/>
                    <a:pt x="12620" y="29246"/>
                    <a:pt x="12600" y="29436"/>
                  </a:cubicBezTo>
                  <a:cubicBezTo>
                    <a:pt x="12590" y="29606"/>
                    <a:pt x="12570" y="29786"/>
                    <a:pt x="12560" y="29936"/>
                  </a:cubicBezTo>
                  <a:lnTo>
                    <a:pt x="12550" y="30026"/>
                  </a:lnTo>
                  <a:cubicBezTo>
                    <a:pt x="12530" y="30225"/>
                    <a:pt x="12520" y="30416"/>
                    <a:pt x="12510" y="30635"/>
                  </a:cubicBezTo>
                  <a:cubicBezTo>
                    <a:pt x="12500" y="30865"/>
                    <a:pt x="12500" y="31045"/>
                    <a:pt x="12500" y="31235"/>
                  </a:cubicBezTo>
                  <a:lnTo>
                    <a:pt x="12500" y="31245"/>
                  </a:lnTo>
                  <a:lnTo>
                    <a:pt x="12510" y="31255"/>
                  </a:lnTo>
                  <a:lnTo>
                    <a:pt x="12510" y="31535"/>
                  </a:lnTo>
                  <a:cubicBezTo>
                    <a:pt x="12520" y="31635"/>
                    <a:pt x="12530" y="31735"/>
                    <a:pt x="12540" y="31824"/>
                  </a:cubicBezTo>
                  <a:cubicBezTo>
                    <a:pt x="12560" y="32014"/>
                    <a:pt x="12580" y="32214"/>
                    <a:pt x="12590" y="32404"/>
                  </a:cubicBezTo>
                  <a:cubicBezTo>
                    <a:pt x="12600" y="32603"/>
                    <a:pt x="12600" y="32794"/>
                    <a:pt x="12600" y="32983"/>
                  </a:cubicBezTo>
                  <a:lnTo>
                    <a:pt x="12600" y="32994"/>
                  </a:lnTo>
                  <a:lnTo>
                    <a:pt x="12600" y="33533"/>
                  </a:lnTo>
                  <a:lnTo>
                    <a:pt x="12600" y="33543"/>
                  </a:lnTo>
                  <a:lnTo>
                    <a:pt x="12600" y="33553"/>
                  </a:lnTo>
                  <a:lnTo>
                    <a:pt x="12600" y="33593"/>
                  </a:lnTo>
                  <a:cubicBezTo>
                    <a:pt x="12600" y="33693"/>
                    <a:pt x="12600" y="33782"/>
                    <a:pt x="12610" y="33882"/>
                  </a:cubicBezTo>
                  <a:lnTo>
                    <a:pt x="12610" y="33893"/>
                  </a:lnTo>
                  <a:lnTo>
                    <a:pt x="12610" y="34193"/>
                  </a:lnTo>
                  <a:cubicBezTo>
                    <a:pt x="12620" y="34322"/>
                    <a:pt x="12620" y="34452"/>
                    <a:pt x="12620" y="34582"/>
                  </a:cubicBezTo>
                  <a:lnTo>
                    <a:pt x="12620" y="34592"/>
                  </a:lnTo>
                  <a:cubicBezTo>
                    <a:pt x="12610" y="34842"/>
                    <a:pt x="12610" y="35121"/>
                    <a:pt x="12630" y="35401"/>
                  </a:cubicBezTo>
                  <a:cubicBezTo>
                    <a:pt x="12640" y="35591"/>
                    <a:pt x="12660" y="35791"/>
                    <a:pt x="12670" y="35951"/>
                  </a:cubicBezTo>
                  <a:lnTo>
                    <a:pt x="12670" y="35961"/>
                  </a:lnTo>
                  <a:lnTo>
                    <a:pt x="12680" y="36001"/>
                  </a:lnTo>
                  <a:cubicBezTo>
                    <a:pt x="12690" y="36131"/>
                    <a:pt x="12690" y="36280"/>
                    <a:pt x="12690" y="36360"/>
                  </a:cubicBezTo>
                  <a:cubicBezTo>
                    <a:pt x="12700" y="36440"/>
                    <a:pt x="12700" y="36511"/>
                    <a:pt x="12700" y="36580"/>
                  </a:cubicBezTo>
                  <a:cubicBezTo>
                    <a:pt x="12710" y="36730"/>
                    <a:pt x="12720" y="36870"/>
                    <a:pt x="12730" y="37010"/>
                  </a:cubicBezTo>
                  <a:lnTo>
                    <a:pt x="12740" y="37170"/>
                  </a:lnTo>
                  <a:cubicBezTo>
                    <a:pt x="12750" y="37379"/>
                    <a:pt x="12760" y="37579"/>
                    <a:pt x="12760" y="37770"/>
                  </a:cubicBezTo>
                  <a:lnTo>
                    <a:pt x="12770" y="37879"/>
                  </a:lnTo>
                  <a:cubicBezTo>
                    <a:pt x="12770" y="38039"/>
                    <a:pt x="12770" y="38189"/>
                    <a:pt x="12780" y="38339"/>
                  </a:cubicBezTo>
                  <a:cubicBezTo>
                    <a:pt x="12780" y="38559"/>
                    <a:pt x="12770" y="38758"/>
                    <a:pt x="12750" y="38938"/>
                  </a:cubicBezTo>
                  <a:cubicBezTo>
                    <a:pt x="12750" y="39049"/>
                    <a:pt x="12740" y="39158"/>
                    <a:pt x="12730" y="39258"/>
                  </a:cubicBezTo>
                  <a:lnTo>
                    <a:pt x="12730" y="39268"/>
                  </a:lnTo>
                  <a:lnTo>
                    <a:pt x="12730" y="39298"/>
                  </a:lnTo>
                  <a:lnTo>
                    <a:pt x="12730" y="39328"/>
                  </a:lnTo>
                  <a:cubicBezTo>
                    <a:pt x="12720" y="39388"/>
                    <a:pt x="12720" y="39448"/>
                    <a:pt x="12710" y="39508"/>
                  </a:cubicBezTo>
                  <a:lnTo>
                    <a:pt x="12710" y="39608"/>
                  </a:lnTo>
                  <a:lnTo>
                    <a:pt x="12700" y="39658"/>
                  </a:lnTo>
                  <a:lnTo>
                    <a:pt x="12700" y="39698"/>
                  </a:lnTo>
                  <a:lnTo>
                    <a:pt x="12700" y="39738"/>
                  </a:lnTo>
                  <a:lnTo>
                    <a:pt x="12690" y="39768"/>
                  </a:lnTo>
                  <a:lnTo>
                    <a:pt x="12690" y="39797"/>
                  </a:lnTo>
                  <a:cubicBezTo>
                    <a:pt x="12680" y="39888"/>
                    <a:pt x="12680" y="39988"/>
                    <a:pt x="12670" y="40088"/>
                  </a:cubicBezTo>
                  <a:cubicBezTo>
                    <a:pt x="12670" y="40197"/>
                    <a:pt x="12660" y="40307"/>
                    <a:pt x="12660" y="40447"/>
                  </a:cubicBezTo>
                  <a:lnTo>
                    <a:pt x="12660" y="40457"/>
                  </a:lnTo>
                  <a:cubicBezTo>
                    <a:pt x="12650" y="40517"/>
                    <a:pt x="12650" y="40587"/>
                    <a:pt x="12650" y="40657"/>
                  </a:cubicBezTo>
                  <a:cubicBezTo>
                    <a:pt x="12640" y="40727"/>
                    <a:pt x="12640" y="40797"/>
                    <a:pt x="12640" y="40867"/>
                  </a:cubicBezTo>
                  <a:lnTo>
                    <a:pt x="12630" y="40907"/>
                  </a:lnTo>
                  <a:lnTo>
                    <a:pt x="12630" y="40937"/>
                  </a:lnTo>
                  <a:lnTo>
                    <a:pt x="12630" y="40957"/>
                  </a:lnTo>
                  <a:lnTo>
                    <a:pt x="12630" y="40977"/>
                  </a:lnTo>
                  <a:cubicBezTo>
                    <a:pt x="12630" y="41056"/>
                    <a:pt x="12620" y="41147"/>
                    <a:pt x="12620" y="41227"/>
                  </a:cubicBezTo>
                  <a:cubicBezTo>
                    <a:pt x="12600" y="41686"/>
                    <a:pt x="12590" y="42086"/>
                    <a:pt x="12590" y="42446"/>
                  </a:cubicBezTo>
                  <a:lnTo>
                    <a:pt x="12590" y="42495"/>
                  </a:lnTo>
                  <a:lnTo>
                    <a:pt x="12580" y="42935"/>
                  </a:lnTo>
                  <a:lnTo>
                    <a:pt x="12580" y="43045"/>
                  </a:lnTo>
                  <a:lnTo>
                    <a:pt x="12580" y="43185"/>
                  </a:lnTo>
                  <a:lnTo>
                    <a:pt x="12580" y="43195"/>
                  </a:lnTo>
                  <a:lnTo>
                    <a:pt x="12580" y="43625"/>
                  </a:lnTo>
                  <a:cubicBezTo>
                    <a:pt x="12580" y="43765"/>
                    <a:pt x="12590" y="43894"/>
                    <a:pt x="12590" y="44004"/>
                  </a:cubicBezTo>
                  <a:cubicBezTo>
                    <a:pt x="12600" y="44114"/>
                    <a:pt x="12600" y="44244"/>
                    <a:pt x="12600" y="44324"/>
                  </a:cubicBezTo>
                  <a:lnTo>
                    <a:pt x="12600" y="44404"/>
                  </a:lnTo>
                  <a:lnTo>
                    <a:pt x="12600" y="44784"/>
                  </a:lnTo>
                  <a:lnTo>
                    <a:pt x="12600" y="44833"/>
                  </a:lnTo>
                  <a:cubicBezTo>
                    <a:pt x="12570" y="44844"/>
                    <a:pt x="12540" y="44873"/>
                    <a:pt x="12520" y="44904"/>
                  </a:cubicBezTo>
                  <a:cubicBezTo>
                    <a:pt x="12410" y="44853"/>
                    <a:pt x="12300" y="44793"/>
                    <a:pt x="12180" y="44724"/>
                  </a:cubicBezTo>
                  <a:cubicBezTo>
                    <a:pt x="12100" y="44673"/>
                    <a:pt x="12011" y="44624"/>
                    <a:pt x="11940" y="44574"/>
                  </a:cubicBezTo>
                  <a:cubicBezTo>
                    <a:pt x="11911" y="44544"/>
                    <a:pt x="11871" y="44524"/>
                    <a:pt x="11840" y="44504"/>
                  </a:cubicBezTo>
                  <a:lnTo>
                    <a:pt x="11831" y="44504"/>
                  </a:lnTo>
                  <a:lnTo>
                    <a:pt x="11820" y="44494"/>
                  </a:lnTo>
                  <a:lnTo>
                    <a:pt x="11811" y="44484"/>
                  </a:lnTo>
                  <a:lnTo>
                    <a:pt x="11800" y="44484"/>
                  </a:lnTo>
                  <a:lnTo>
                    <a:pt x="11791" y="44474"/>
                  </a:lnTo>
                  <a:cubicBezTo>
                    <a:pt x="11771" y="44464"/>
                    <a:pt x="11761" y="44454"/>
                    <a:pt x="11741" y="44444"/>
                  </a:cubicBezTo>
                  <a:lnTo>
                    <a:pt x="11621" y="44354"/>
                  </a:lnTo>
                  <a:lnTo>
                    <a:pt x="11611" y="44354"/>
                  </a:lnTo>
                  <a:cubicBezTo>
                    <a:pt x="11571" y="44324"/>
                    <a:pt x="11531" y="44284"/>
                    <a:pt x="11481" y="44254"/>
                  </a:cubicBezTo>
                  <a:cubicBezTo>
                    <a:pt x="11391" y="44194"/>
                    <a:pt x="11301" y="44134"/>
                    <a:pt x="11211" y="44084"/>
                  </a:cubicBezTo>
                  <a:cubicBezTo>
                    <a:pt x="11121" y="44014"/>
                    <a:pt x="11021" y="43954"/>
                    <a:pt x="10932" y="43905"/>
                  </a:cubicBezTo>
                  <a:lnTo>
                    <a:pt x="10881" y="43874"/>
                  </a:lnTo>
                  <a:cubicBezTo>
                    <a:pt x="10841" y="43845"/>
                    <a:pt x="10792" y="43814"/>
                    <a:pt x="10752" y="43785"/>
                  </a:cubicBezTo>
                  <a:cubicBezTo>
                    <a:pt x="10692" y="43745"/>
                    <a:pt x="10621" y="43705"/>
                    <a:pt x="10562" y="43665"/>
                  </a:cubicBezTo>
                  <a:cubicBezTo>
                    <a:pt x="10512" y="43634"/>
                    <a:pt x="10452" y="43605"/>
                    <a:pt x="10402" y="43574"/>
                  </a:cubicBezTo>
                  <a:lnTo>
                    <a:pt x="10392" y="43565"/>
                  </a:lnTo>
                  <a:cubicBezTo>
                    <a:pt x="10322" y="43534"/>
                    <a:pt x="10262" y="43494"/>
                    <a:pt x="10202" y="43454"/>
                  </a:cubicBezTo>
                  <a:cubicBezTo>
                    <a:pt x="10132" y="43425"/>
                    <a:pt x="10072" y="43375"/>
                    <a:pt x="10022" y="43345"/>
                  </a:cubicBezTo>
                  <a:lnTo>
                    <a:pt x="10022" y="43335"/>
                  </a:lnTo>
                  <a:lnTo>
                    <a:pt x="10012" y="43335"/>
                  </a:lnTo>
                  <a:cubicBezTo>
                    <a:pt x="9982" y="43315"/>
                    <a:pt x="9932" y="43275"/>
                    <a:pt x="9882" y="43255"/>
                  </a:cubicBezTo>
                  <a:cubicBezTo>
                    <a:pt x="9773" y="43175"/>
                    <a:pt x="9662" y="43115"/>
                    <a:pt x="9553" y="43055"/>
                  </a:cubicBezTo>
                  <a:cubicBezTo>
                    <a:pt x="9493" y="43015"/>
                    <a:pt x="9433" y="42985"/>
                    <a:pt x="9373" y="42945"/>
                  </a:cubicBezTo>
                  <a:lnTo>
                    <a:pt x="9362" y="42945"/>
                  </a:lnTo>
                  <a:lnTo>
                    <a:pt x="9213" y="42855"/>
                  </a:lnTo>
                  <a:cubicBezTo>
                    <a:pt x="9153" y="42815"/>
                    <a:pt x="9093" y="42785"/>
                    <a:pt x="9043" y="42755"/>
                  </a:cubicBezTo>
                  <a:lnTo>
                    <a:pt x="9023" y="42745"/>
                  </a:lnTo>
                  <a:lnTo>
                    <a:pt x="9013" y="42735"/>
                  </a:lnTo>
                  <a:lnTo>
                    <a:pt x="8993" y="42735"/>
                  </a:lnTo>
                  <a:cubicBezTo>
                    <a:pt x="8953" y="42705"/>
                    <a:pt x="8913" y="42686"/>
                    <a:pt x="8863" y="42655"/>
                  </a:cubicBezTo>
                  <a:cubicBezTo>
                    <a:pt x="8753" y="42595"/>
                    <a:pt x="8643" y="42535"/>
                    <a:pt x="8554" y="42475"/>
                  </a:cubicBezTo>
                  <a:lnTo>
                    <a:pt x="8543" y="42475"/>
                  </a:lnTo>
                  <a:lnTo>
                    <a:pt x="8523" y="42466"/>
                  </a:lnTo>
                  <a:cubicBezTo>
                    <a:pt x="8394" y="42375"/>
                    <a:pt x="8274" y="42306"/>
                    <a:pt x="8154" y="42246"/>
                  </a:cubicBezTo>
                  <a:cubicBezTo>
                    <a:pt x="8084" y="42206"/>
                    <a:pt x="8014" y="42166"/>
                    <a:pt x="7954" y="42136"/>
                  </a:cubicBezTo>
                  <a:lnTo>
                    <a:pt x="7944" y="42126"/>
                  </a:lnTo>
                  <a:lnTo>
                    <a:pt x="7904" y="42106"/>
                  </a:lnTo>
                  <a:lnTo>
                    <a:pt x="7834" y="42066"/>
                  </a:lnTo>
                  <a:cubicBezTo>
                    <a:pt x="7704" y="41996"/>
                    <a:pt x="7554" y="41916"/>
                    <a:pt x="7444" y="41846"/>
                  </a:cubicBezTo>
                  <a:lnTo>
                    <a:pt x="7424" y="41836"/>
                  </a:lnTo>
                  <a:lnTo>
                    <a:pt x="7395" y="41826"/>
                  </a:lnTo>
                  <a:lnTo>
                    <a:pt x="7384" y="41816"/>
                  </a:lnTo>
                  <a:lnTo>
                    <a:pt x="7364" y="41806"/>
                  </a:lnTo>
                  <a:cubicBezTo>
                    <a:pt x="7284" y="41756"/>
                    <a:pt x="7195" y="41706"/>
                    <a:pt x="7115" y="41666"/>
                  </a:cubicBezTo>
                  <a:cubicBezTo>
                    <a:pt x="7064" y="41636"/>
                    <a:pt x="7004" y="41606"/>
                    <a:pt x="6955" y="41576"/>
                  </a:cubicBezTo>
                  <a:lnTo>
                    <a:pt x="6935" y="41566"/>
                  </a:lnTo>
                  <a:lnTo>
                    <a:pt x="6925" y="41556"/>
                  </a:lnTo>
                  <a:lnTo>
                    <a:pt x="6895" y="41536"/>
                  </a:lnTo>
                  <a:lnTo>
                    <a:pt x="6875" y="41526"/>
                  </a:lnTo>
                  <a:lnTo>
                    <a:pt x="6845" y="41516"/>
                  </a:lnTo>
                  <a:lnTo>
                    <a:pt x="6785" y="41487"/>
                  </a:lnTo>
                  <a:lnTo>
                    <a:pt x="6695" y="41427"/>
                  </a:lnTo>
                  <a:cubicBezTo>
                    <a:pt x="6615" y="41387"/>
                    <a:pt x="6525" y="41336"/>
                    <a:pt x="6435" y="41287"/>
                  </a:cubicBezTo>
                  <a:lnTo>
                    <a:pt x="6315" y="41227"/>
                  </a:lnTo>
                  <a:lnTo>
                    <a:pt x="6285" y="41216"/>
                  </a:lnTo>
                  <a:lnTo>
                    <a:pt x="6275" y="41207"/>
                  </a:lnTo>
                  <a:lnTo>
                    <a:pt x="6245" y="41196"/>
                  </a:lnTo>
                  <a:lnTo>
                    <a:pt x="6235" y="41187"/>
                  </a:lnTo>
                  <a:lnTo>
                    <a:pt x="6056" y="41096"/>
                  </a:lnTo>
                  <a:cubicBezTo>
                    <a:pt x="5985" y="41056"/>
                    <a:pt x="5925" y="41027"/>
                    <a:pt x="5856" y="40987"/>
                  </a:cubicBezTo>
                  <a:lnTo>
                    <a:pt x="5845" y="40977"/>
                  </a:lnTo>
                  <a:lnTo>
                    <a:pt x="5836" y="40977"/>
                  </a:lnTo>
                  <a:lnTo>
                    <a:pt x="5816" y="40967"/>
                  </a:lnTo>
                  <a:lnTo>
                    <a:pt x="5796" y="40957"/>
                  </a:lnTo>
                  <a:lnTo>
                    <a:pt x="5716" y="40917"/>
                  </a:lnTo>
                  <a:cubicBezTo>
                    <a:pt x="5646" y="40877"/>
                    <a:pt x="5576" y="40837"/>
                    <a:pt x="5506" y="40807"/>
                  </a:cubicBezTo>
                  <a:lnTo>
                    <a:pt x="5506" y="40797"/>
                  </a:lnTo>
                  <a:lnTo>
                    <a:pt x="5486" y="40797"/>
                  </a:lnTo>
                  <a:lnTo>
                    <a:pt x="5466" y="40787"/>
                  </a:lnTo>
                  <a:lnTo>
                    <a:pt x="5426" y="40767"/>
                  </a:lnTo>
                  <a:lnTo>
                    <a:pt x="5346" y="40727"/>
                  </a:lnTo>
                  <a:cubicBezTo>
                    <a:pt x="5256" y="40677"/>
                    <a:pt x="5166" y="40627"/>
                    <a:pt x="5086" y="40577"/>
                  </a:cubicBezTo>
                  <a:lnTo>
                    <a:pt x="5076" y="40577"/>
                  </a:lnTo>
                  <a:lnTo>
                    <a:pt x="5066" y="40567"/>
                  </a:lnTo>
                  <a:lnTo>
                    <a:pt x="5016" y="40537"/>
                  </a:lnTo>
                  <a:cubicBezTo>
                    <a:pt x="4837" y="40447"/>
                    <a:pt x="4657" y="40347"/>
                    <a:pt x="4487" y="40268"/>
                  </a:cubicBezTo>
                  <a:lnTo>
                    <a:pt x="4317" y="40177"/>
                  </a:lnTo>
                  <a:cubicBezTo>
                    <a:pt x="4207" y="40117"/>
                    <a:pt x="4087" y="40057"/>
                    <a:pt x="3997" y="40008"/>
                  </a:cubicBezTo>
                  <a:lnTo>
                    <a:pt x="3987" y="39997"/>
                  </a:lnTo>
                  <a:lnTo>
                    <a:pt x="3967" y="39988"/>
                  </a:lnTo>
                  <a:cubicBezTo>
                    <a:pt x="3957" y="39977"/>
                    <a:pt x="3937" y="39977"/>
                    <a:pt x="3927" y="39968"/>
                  </a:cubicBezTo>
                  <a:lnTo>
                    <a:pt x="3907" y="39957"/>
                  </a:lnTo>
                  <a:lnTo>
                    <a:pt x="3877" y="39937"/>
                  </a:lnTo>
                  <a:lnTo>
                    <a:pt x="3867" y="39937"/>
                  </a:lnTo>
                  <a:lnTo>
                    <a:pt x="3847" y="39928"/>
                  </a:lnTo>
                  <a:lnTo>
                    <a:pt x="3638" y="39808"/>
                  </a:lnTo>
                  <a:cubicBezTo>
                    <a:pt x="3538" y="39748"/>
                    <a:pt x="3427" y="39678"/>
                    <a:pt x="3298" y="39588"/>
                  </a:cubicBezTo>
                  <a:cubicBezTo>
                    <a:pt x="3198" y="39518"/>
                    <a:pt x="3088" y="39448"/>
                    <a:pt x="2968" y="39378"/>
                  </a:cubicBezTo>
                  <a:cubicBezTo>
                    <a:pt x="2938" y="39358"/>
                    <a:pt x="2908" y="39338"/>
                    <a:pt x="2868" y="39318"/>
                  </a:cubicBezTo>
                  <a:lnTo>
                    <a:pt x="2858" y="39308"/>
                  </a:lnTo>
                  <a:cubicBezTo>
                    <a:pt x="2768" y="39258"/>
                    <a:pt x="2698" y="39218"/>
                    <a:pt x="2628" y="39168"/>
                  </a:cubicBezTo>
                  <a:lnTo>
                    <a:pt x="2499" y="39088"/>
                  </a:lnTo>
                  <a:lnTo>
                    <a:pt x="2428" y="39049"/>
                  </a:lnTo>
                  <a:lnTo>
                    <a:pt x="2279" y="38949"/>
                  </a:lnTo>
                  <a:cubicBezTo>
                    <a:pt x="2179" y="38889"/>
                    <a:pt x="2039" y="38798"/>
                    <a:pt x="1899" y="38718"/>
                  </a:cubicBezTo>
                  <a:cubicBezTo>
                    <a:pt x="1769" y="38638"/>
                    <a:pt x="1639" y="38559"/>
                    <a:pt x="1519" y="38479"/>
                  </a:cubicBezTo>
                  <a:cubicBezTo>
                    <a:pt x="1459" y="38429"/>
                    <a:pt x="1419" y="38389"/>
                    <a:pt x="1369" y="38339"/>
                  </a:cubicBezTo>
                  <a:cubicBezTo>
                    <a:pt x="1360" y="38329"/>
                    <a:pt x="1349" y="38309"/>
                    <a:pt x="1349" y="38299"/>
                  </a:cubicBezTo>
                  <a:cubicBezTo>
                    <a:pt x="1320" y="38219"/>
                    <a:pt x="1309" y="38139"/>
                    <a:pt x="1289" y="38069"/>
                  </a:cubicBezTo>
                  <a:lnTo>
                    <a:pt x="1260" y="37650"/>
                  </a:lnTo>
                  <a:lnTo>
                    <a:pt x="1260" y="37639"/>
                  </a:lnTo>
                  <a:cubicBezTo>
                    <a:pt x="1249" y="37550"/>
                    <a:pt x="1240" y="37450"/>
                    <a:pt x="1240" y="37350"/>
                  </a:cubicBezTo>
                  <a:cubicBezTo>
                    <a:pt x="1229" y="37280"/>
                    <a:pt x="1220" y="37220"/>
                    <a:pt x="1220" y="37160"/>
                  </a:cubicBezTo>
                  <a:lnTo>
                    <a:pt x="1209" y="37080"/>
                  </a:lnTo>
                  <a:cubicBezTo>
                    <a:pt x="1189" y="36890"/>
                    <a:pt x="1180" y="36720"/>
                    <a:pt x="1169" y="36560"/>
                  </a:cubicBezTo>
                  <a:cubicBezTo>
                    <a:pt x="1160" y="36491"/>
                    <a:pt x="1160" y="36431"/>
                    <a:pt x="1149" y="36360"/>
                  </a:cubicBezTo>
                  <a:lnTo>
                    <a:pt x="1120" y="35761"/>
                  </a:lnTo>
                  <a:cubicBezTo>
                    <a:pt x="1109" y="35641"/>
                    <a:pt x="1109" y="35521"/>
                    <a:pt x="1109" y="35392"/>
                  </a:cubicBezTo>
                  <a:lnTo>
                    <a:pt x="1109" y="35352"/>
                  </a:lnTo>
                  <a:lnTo>
                    <a:pt x="1109" y="35112"/>
                  </a:lnTo>
                  <a:lnTo>
                    <a:pt x="1100" y="35072"/>
                  </a:lnTo>
                  <a:lnTo>
                    <a:pt x="1100" y="34961"/>
                  </a:lnTo>
                  <a:lnTo>
                    <a:pt x="1100" y="34213"/>
                  </a:lnTo>
                  <a:lnTo>
                    <a:pt x="1100" y="34182"/>
                  </a:lnTo>
                  <a:lnTo>
                    <a:pt x="1100" y="34162"/>
                  </a:lnTo>
                  <a:lnTo>
                    <a:pt x="1100" y="34142"/>
                  </a:lnTo>
                  <a:cubicBezTo>
                    <a:pt x="1100" y="33962"/>
                    <a:pt x="1109" y="33782"/>
                    <a:pt x="1109" y="33623"/>
                  </a:cubicBezTo>
                  <a:lnTo>
                    <a:pt x="1109" y="33613"/>
                  </a:lnTo>
                  <a:lnTo>
                    <a:pt x="1120" y="33573"/>
                  </a:lnTo>
                  <a:lnTo>
                    <a:pt x="1120" y="33363"/>
                  </a:lnTo>
                  <a:cubicBezTo>
                    <a:pt x="1129" y="33263"/>
                    <a:pt x="1120" y="33163"/>
                    <a:pt x="1120" y="33063"/>
                  </a:cubicBezTo>
                  <a:lnTo>
                    <a:pt x="1120" y="33043"/>
                  </a:lnTo>
                  <a:lnTo>
                    <a:pt x="1120" y="33033"/>
                  </a:lnTo>
                  <a:lnTo>
                    <a:pt x="1120" y="32963"/>
                  </a:lnTo>
                  <a:lnTo>
                    <a:pt x="1120" y="32563"/>
                  </a:lnTo>
                  <a:cubicBezTo>
                    <a:pt x="1120" y="32474"/>
                    <a:pt x="1129" y="32384"/>
                    <a:pt x="1129" y="32294"/>
                  </a:cubicBezTo>
                  <a:lnTo>
                    <a:pt x="1129" y="32284"/>
                  </a:lnTo>
                  <a:lnTo>
                    <a:pt x="1129" y="31784"/>
                  </a:lnTo>
                  <a:cubicBezTo>
                    <a:pt x="1120" y="31305"/>
                    <a:pt x="1100" y="30735"/>
                    <a:pt x="1080" y="30185"/>
                  </a:cubicBezTo>
                  <a:lnTo>
                    <a:pt x="1080" y="30176"/>
                  </a:lnTo>
                  <a:lnTo>
                    <a:pt x="1069" y="30116"/>
                  </a:lnTo>
                  <a:lnTo>
                    <a:pt x="1069" y="30066"/>
                  </a:lnTo>
                  <a:lnTo>
                    <a:pt x="1069" y="30016"/>
                  </a:lnTo>
                  <a:cubicBezTo>
                    <a:pt x="1060" y="29946"/>
                    <a:pt x="1060" y="29886"/>
                    <a:pt x="1060" y="29816"/>
                  </a:cubicBezTo>
                  <a:cubicBezTo>
                    <a:pt x="1049" y="29676"/>
                    <a:pt x="1049" y="29536"/>
                    <a:pt x="1040" y="29416"/>
                  </a:cubicBezTo>
                  <a:lnTo>
                    <a:pt x="1040" y="29286"/>
                  </a:lnTo>
                  <a:lnTo>
                    <a:pt x="1040" y="29157"/>
                  </a:lnTo>
                  <a:lnTo>
                    <a:pt x="1040" y="29146"/>
                  </a:lnTo>
                  <a:cubicBezTo>
                    <a:pt x="1029" y="28966"/>
                    <a:pt x="1029" y="28787"/>
                    <a:pt x="1020" y="28617"/>
                  </a:cubicBezTo>
                  <a:cubicBezTo>
                    <a:pt x="1020" y="28487"/>
                    <a:pt x="1009" y="28357"/>
                    <a:pt x="1000" y="28227"/>
                  </a:cubicBezTo>
                  <a:cubicBezTo>
                    <a:pt x="1000" y="28178"/>
                    <a:pt x="989" y="28127"/>
                    <a:pt x="989" y="28078"/>
                  </a:cubicBezTo>
                  <a:lnTo>
                    <a:pt x="989" y="28067"/>
                  </a:lnTo>
                  <a:lnTo>
                    <a:pt x="989" y="28058"/>
                  </a:lnTo>
                  <a:cubicBezTo>
                    <a:pt x="980" y="27987"/>
                    <a:pt x="980" y="27907"/>
                    <a:pt x="980" y="27827"/>
                  </a:cubicBezTo>
                  <a:cubicBezTo>
                    <a:pt x="969" y="27648"/>
                    <a:pt x="960" y="27468"/>
                    <a:pt x="960" y="27308"/>
                  </a:cubicBezTo>
                  <a:lnTo>
                    <a:pt x="960" y="27218"/>
                  </a:lnTo>
                  <a:lnTo>
                    <a:pt x="949" y="27028"/>
                  </a:lnTo>
                  <a:cubicBezTo>
                    <a:pt x="949" y="26779"/>
                    <a:pt x="940" y="26499"/>
                    <a:pt x="929" y="26279"/>
                  </a:cubicBezTo>
                  <a:lnTo>
                    <a:pt x="929" y="26269"/>
                  </a:lnTo>
                  <a:lnTo>
                    <a:pt x="929" y="26249"/>
                  </a:lnTo>
                  <a:lnTo>
                    <a:pt x="920" y="26199"/>
                  </a:lnTo>
                  <a:lnTo>
                    <a:pt x="920" y="26179"/>
                  </a:lnTo>
                  <a:lnTo>
                    <a:pt x="920" y="26159"/>
                  </a:lnTo>
                  <a:lnTo>
                    <a:pt x="920" y="26139"/>
                  </a:lnTo>
                  <a:cubicBezTo>
                    <a:pt x="909" y="25909"/>
                    <a:pt x="900" y="25649"/>
                    <a:pt x="890" y="25400"/>
                  </a:cubicBezTo>
                  <a:cubicBezTo>
                    <a:pt x="880" y="24820"/>
                    <a:pt x="870" y="24250"/>
                    <a:pt x="880" y="23711"/>
                  </a:cubicBezTo>
                  <a:cubicBezTo>
                    <a:pt x="880" y="23601"/>
                    <a:pt x="890" y="23501"/>
                    <a:pt x="890" y="23381"/>
                  </a:cubicBezTo>
                  <a:lnTo>
                    <a:pt x="890" y="23371"/>
                  </a:lnTo>
                  <a:lnTo>
                    <a:pt x="890" y="23351"/>
                  </a:lnTo>
                  <a:cubicBezTo>
                    <a:pt x="900" y="23222"/>
                    <a:pt x="900" y="23091"/>
                    <a:pt x="900" y="22951"/>
                  </a:cubicBezTo>
                  <a:cubicBezTo>
                    <a:pt x="900" y="22642"/>
                    <a:pt x="900" y="22382"/>
                    <a:pt x="890" y="22142"/>
                  </a:cubicBezTo>
                  <a:cubicBezTo>
                    <a:pt x="870" y="21743"/>
                    <a:pt x="850" y="21423"/>
                    <a:pt x="820" y="21123"/>
                  </a:cubicBezTo>
                  <a:lnTo>
                    <a:pt x="820" y="21073"/>
                  </a:lnTo>
                  <a:lnTo>
                    <a:pt x="810" y="20983"/>
                  </a:lnTo>
                  <a:lnTo>
                    <a:pt x="810" y="20973"/>
                  </a:lnTo>
                  <a:lnTo>
                    <a:pt x="810" y="20953"/>
                  </a:lnTo>
                  <a:lnTo>
                    <a:pt x="810" y="20933"/>
                  </a:lnTo>
                  <a:cubicBezTo>
                    <a:pt x="800" y="20833"/>
                    <a:pt x="790" y="20713"/>
                    <a:pt x="780" y="20604"/>
                  </a:cubicBezTo>
                  <a:lnTo>
                    <a:pt x="780" y="20513"/>
                  </a:lnTo>
                  <a:cubicBezTo>
                    <a:pt x="770" y="20374"/>
                    <a:pt x="760" y="20234"/>
                    <a:pt x="760" y="20094"/>
                  </a:cubicBezTo>
                  <a:close/>
                  <a:moveTo>
                    <a:pt x="44533" y="35032"/>
                  </a:moveTo>
                  <a:cubicBezTo>
                    <a:pt x="44564" y="35052"/>
                    <a:pt x="44584" y="35081"/>
                    <a:pt x="44613" y="35101"/>
                  </a:cubicBezTo>
                  <a:cubicBezTo>
                    <a:pt x="44684" y="35161"/>
                    <a:pt x="44753" y="35232"/>
                    <a:pt x="44824" y="35281"/>
                  </a:cubicBezTo>
                  <a:lnTo>
                    <a:pt x="45093" y="35491"/>
                  </a:lnTo>
                  <a:cubicBezTo>
                    <a:pt x="45253" y="35601"/>
                    <a:pt x="45413" y="35701"/>
                    <a:pt x="45583" y="35801"/>
                  </a:cubicBezTo>
                  <a:cubicBezTo>
                    <a:pt x="45743" y="35891"/>
                    <a:pt x="45923" y="35971"/>
                    <a:pt x="46102" y="36051"/>
                  </a:cubicBezTo>
                  <a:cubicBezTo>
                    <a:pt x="46292" y="36131"/>
                    <a:pt x="46482" y="36200"/>
                    <a:pt x="46672" y="36271"/>
                  </a:cubicBezTo>
                  <a:cubicBezTo>
                    <a:pt x="46862" y="36331"/>
                    <a:pt x="47042" y="36380"/>
                    <a:pt x="47231" y="36431"/>
                  </a:cubicBezTo>
                  <a:cubicBezTo>
                    <a:pt x="47361" y="36471"/>
                    <a:pt x="47491" y="36500"/>
                    <a:pt x="47611" y="36531"/>
                  </a:cubicBezTo>
                  <a:cubicBezTo>
                    <a:pt x="47751" y="36571"/>
                    <a:pt x="47881" y="36591"/>
                    <a:pt x="48021" y="36620"/>
                  </a:cubicBezTo>
                  <a:cubicBezTo>
                    <a:pt x="48281" y="36670"/>
                    <a:pt x="48550" y="36710"/>
                    <a:pt x="48820" y="36750"/>
                  </a:cubicBezTo>
                  <a:cubicBezTo>
                    <a:pt x="49000" y="36770"/>
                    <a:pt x="49180" y="36800"/>
                    <a:pt x="49369" y="36830"/>
                  </a:cubicBezTo>
                  <a:cubicBezTo>
                    <a:pt x="49569" y="36860"/>
                    <a:pt x="49769" y="36900"/>
                    <a:pt x="49969" y="36920"/>
                  </a:cubicBezTo>
                  <a:cubicBezTo>
                    <a:pt x="50231" y="36947"/>
                    <a:pt x="50488" y="36956"/>
                    <a:pt x="50746" y="36956"/>
                  </a:cubicBezTo>
                  <a:cubicBezTo>
                    <a:pt x="50873" y="36956"/>
                    <a:pt x="51000" y="36953"/>
                    <a:pt x="51128" y="36950"/>
                  </a:cubicBezTo>
                  <a:cubicBezTo>
                    <a:pt x="51308" y="36950"/>
                    <a:pt x="51488" y="36950"/>
                    <a:pt x="51667" y="36940"/>
                  </a:cubicBezTo>
                  <a:cubicBezTo>
                    <a:pt x="51858" y="36930"/>
                    <a:pt x="52047" y="36920"/>
                    <a:pt x="52237" y="36900"/>
                  </a:cubicBezTo>
                  <a:cubicBezTo>
                    <a:pt x="52637" y="36850"/>
                    <a:pt x="53037" y="36790"/>
                    <a:pt x="53436" y="36720"/>
                  </a:cubicBezTo>
                  <a:cubicBezTo>
                    <a:pt x="53836" y="36650"/>
                    <a:pt x="54216" y="36551"/>
                    <a:pt x="54595" y="36451"/>
                  </a:cubicBezTo>
                  <a:cubicBezTo>
                    <a:pt x="54775" y="36400"/>
                    <a:pt x="54955" y="36351"/>
                    <a:pt x="55125" y="36291"/>
                  </a:cubicBezTo>
                  <a:cubicBezTo>
                    <a:pt x="55324" y="36231"/>
                    <a:pt x="55515" y="36171"/>
                    <a:pt x="55695" y="36101"/>
                  </a:cubicBezTo>
                  <a:cubicBezTo>
                    <a:pt x="55724" y="36081"/>
                    <a:pt x="55754" y="36071"/>
                    <a:pt x="55784" y="36061"/>
                  </a:cubicBezTo>
                  <a:cubicBezTo>
                    <a:pt x="55844" y="36091"/>
                    <a:pt x="55914" y="36111"/>
                    <a:pt x="55974" y="36141"/>
                  </a:cubicBezTo>
                  <a:cubicBezTo>
                    <a:pt x="56064" y="36191"/>
                    <a:pt x="56154" y="36240"/>
                    <a:pt x="56254" y="36280"/>
                  </a:cubicBezTo>
                  <a:cubicBezTo>
                    <a:pt x="56414" y="36360"/>
                    <a:pt x="56563" y="36431"/>
                    <a:pt x="56723" y="36511"/>
                  </a:cubicBezTo>
                  <a:cubicBezTo>
                    <a:pt x="57023" y="36650"/>
                    <a:pt x="57313" y="36810"/>
                    <a:pt x="57603" y="36970"/>
                  </a:cubicBezTo>
                  <a:cubicBezTo>
                    <a:pt x="57753" y="37060"/>
                    <a:pt x="57913" y="37140"/>
                    <a:pt x="58062" y="37220"/>
                  </a:cubicBezTo>
                  <a:cubicBezTo>
                    <a:pt x="58212" y="37290"/>
                    <a:pt x="58362" y="37360"/>
                    <a:pt x="58502" y="37430"/>
                  </a:cubicBezTo>
                  <a:cubicBezTo>
                    <a:pt x="58652" y="37499"/>
                    <a:pt x="58792" y="37579"/>
                    <a:pt x="58932" y="37670"/>
                  </a:cubicBezTo>
                  <a:cubicBezTo>
                    <a:pt x="59072" y="37759"/>
                    <a:pt x="59212" y="37850"/>
                    <a:pt x="59352" y="37929"/>
                  </a:cubicBezTo>
                  <a:cubicBezTo>
                    <a:pt x="59491" y="38019"/>
                    <a:pt x="59631" y="38119"/>
                    <a:pt x="59771" y="38209"/>
                  </a:cubicBezTo>
                  <a:cubicBezTo>
                    <a:pt x="59901" y="38309"/>
                    <a:pt x="60041" y="38409"/>
                    <a:pt x="60180" y="38499"/>
                  </a:cubicBezTo>
                  <a:cubicBezTo>
                    <a:pt x="60440" y="38689"/>
                    <a:pt x="60720" y="38849"/>
                    <a:pt x="60990" y="39009"/>
                  </a:cubicBezTo>
                  <a:cubicBezTo>
                    <a:pt x="61130" y="39088"/>
                    <a:pt x="61250" y="39178"/>
                    <a:pt x="61379" y="39268"/>
                  </a:cubicBezTo>
                  <a:cubicBezTo>
                    <a:pt x="61519" y="39368"/>
                    <a:pt x="61650" y="39458"/>
                    <a:pt x="61789" y="39538"/>
                  </a:cubicBezTo>
                  <a:cubicBezTo>
                    <a:pt x="61919" y="39618"/>
                    <a:pt x="62059" y="39688"/>
                    <a:pt x="62189" y="39758"/>
                  </a:cubicBezTo>
                  <a:cubicBezTo>
                    <a:pt x="62329" y="39848"/>
                    <a:pt x="62469" y="39928"/>
                    <a:pt x="62609" y="40008"/>
                  </a:cubicBezTo>
                  <a:cubicBezTo>
                    <a:pt x="62749" y="40088"/>
                    <a:pt x="62898" y="40168"/>
                    <a:pt x="63048" y="40248"/>
                  </a:cubicBezTo>
                  <a:cubicBezTo>
                    <a:pt x="63178" y="40327"/>
                    <a:pt x="63298" y="40407"/>
                    <a:pt x="63428" y="40487"/>
                  </a:cubicBezTo>
                  <a:cubicBezTo>
                    <a:pt x="63688" y="40657"/>
                    <a:pt x="63948" y="40807"/>
                    <a:pt x="64217" y="40947"/>
                  </a:cubicBezTo>
                  <a:cubicBezTo>
                    <a:pt x="64497" y="41107"/>
                    <a:pt x="64787" y="41247"/>
                    <a:pt x="65067" y="41396"/>
                  </a:cubicBezTo>
                  <a:cubicBezTo>
                    <a:pt x="65187" y="41467"/>
                    <a:pt x="65307" y="41536"/>
                    <a:pt x="65426" y="41596"/>
                  </a:cubicBezTo>
                  <a:cubicBezTo>
                    <a:pt x="65546" y="41676"/>
                    <a:pt x="65676" y="41746"/>
                    <a:pt x="65816" y="41816"/>
                  </a:cubicBezTo>
                  <a:cubicBezTo>
                    <a:pt x="66016" y="41926"/>
                    <a:pt x="66226" y="42026"/>
                    <a:pt x="66426" y="42136"/>
                  </a:cubicBezTo>
                  <a:cubicBezTo>
                    <a:pt x="66546" y="42186"/>
                    <a:pt x="66665" y="42246"/>
                    <a:pt x="66775" y="42306"/>
                  </a:cubicBezTo>
                  <a:cubicBezTo>
                    <a:pt x="66815" y="42315"/>
                    <a:pt x="66855" y="42335"/>
                    <a:pt x="66895" y="42355"/>
                  </a:cubicBezTo>
                  <a:cubicBezTo>
                    <a:pt x="66835" y="42415"/>
                    <a:pt x="66775" y="42466"/>
                    <a:pt x="66715" y="42515"/>
                  </a:cubicBezTo>
                  <a:cubicBezTo>
                    <a:pt x="66655" y="42555"/>
                    <a:pt x="66606" y="42595"/>
                    <a:pt x="66555" y="42635"/>
                  </a:cubicBezTo>
                  <a:cubicBezTo>
                    <a:pt x="66475" y="42686"/>
                    <a:pt x="66406" y="42735"/>
                    <a:pt x="66326" y="42775"/>
                  </a:cubicBezTo>
                  <a:cubicBezTo>
                    <a:pt x="66186" y="42865"/>
                    <a:pt x="66036" y="42945"/>
                    <a:pt x="65886" y="43025"/>
                  </a:cubicBezTo>
                  <a:cubicBezTo>
                    <a:pt x="65736" y="43105"/>
                    <a:pt x="65586" y="43175"/>
                    <a:pt x="65436" y="43255"/>
                  </a:cubicBezTo>
                  <a:cubicBezTo>
                    <a:pt x="65287" y="43335"/>
                    <a:pt x="65136" y="43415"/>
                    <a:pt x="64987" y="43485"/>
                  </a:cubicBezTo>
                  <a:cubicBezTo>
                    <a:pt x="64837" y="43565"/>
                    <a:pt x="64687" y="43645"/>
                    <a:pt x="64527" y="43714"/>
                  </a:cubicBezTo>
                  <a:cubicBezTo>
                    <a:pt x="64377" y="43794"/>
                    <a:pt x="64227" y="43865"/>
                    <a:pt x="64077" y="43934"/>
                  </a:cubicBezTo>
                  <a:cubicBezTo>
                    <a:pt x="63917" y="44014"/>
                    <a:pt x="63757" y="44084"/>
                    <a:pt x="63598" y="44164"/>
                  </a:cubicBezTo>
                  <a:cubicBezTo>
                    <a:pt x="63448" y="44244"/>
                    <a:pt x="63308" y="44314"/>
                    <a:pt x="63158" y="44384"/>
                  </a:cubicBezTo>
                  <a:cubicBezTo>
                    <a:pt x="62849" y="44534"/>
                    <a:pt x="62538" y="44673"/>
                    <a:pt x="62229" y="44824"/>
                  </a:cubicBezTo>
                  <a:lnTo>
                    <a:pt x="61779" y="45033"/>
                  </a:lnTo>
                  <a:cubicBezTo>
                    <a:pt x="61630" y="45104"/>
                    <a:pt x="61479" y="45183"/>
                    <a:pt x="61330" y="45253"/>
                  </a:cubicBezTo>
                  <a:cubicBezTo>
                    <a:pt x="61030" y="45413"/>
                    <a:pt x="60730" y="45573"/>
                    <a:pt x="60420" y="45733"/>
                  </a:cubicBezTo>
                  <a:cubicBezTo>
                    <a:pt x="60260" y="45813"/>
                    <a:pt x="60100" y="45903"/>
                    <a:pt x="59941" y="45992"/>
                  </a:cubicBezTo>
                  <a:cubicBezTo>
                    <a:pt x="59801" y="46063"/>
                    <a:pt x="59671" y="46143"/>
                    <a:pt x="59541" y="46212"/>
                  </a:cubicBezTo>
                  <a:cubicBezTo>
                    <a:pt x="58892" y="46572"/>
                    <a:pt x="58252" y="46912"/>
                    <a:pt x="57603" y="47251"/>
                  </a:cubicBezTo>
                  <a:cubicBezTo>
                    <a:pt x="57313" y="47402"/>
                    <a:pt x="57023" y="47541"/>
                    <a:pt x="56734" y="47691"/>
                  </a:cubicBezTo>
                  <a:cubicBezTo>
                    <a:pt x="56404" y="47861"/>
                    <a:pt x="56084" y="48031"/>
                    <a:pt x="55764" y="48201"/>
                  </a:cubicBezTo>
                  <a:cubicBezTo>
                    <a:pt x="55464" y="48361"/>
                    <a:pt x="55175" y="48510"/>
                    <a:pt x="54875" y="48670"/>
                  </a:cubicBezTo>
                  <a:cubicBezTo>
                    <a:pt x="54575" y="48830"/>
                    <a:pt x="54296" y="49000"/>
                    <a:pt x="54006" y="49160"/>
                  </a:cubicBezTo>
                  <a:cubicBezTo>
                    <a:pt x="53696" y="49320"/>
                    <a:pt x="53386" y="49489"/>
                    <a:pt x="53077" y="49649"/>
                  </a:cubicBezTo>
                  <a:cubicBezTo>
                    <a:pt x="52926" y="49740"/>
                    <a:pt x="52777" y="49820"/>
                    <a:pt x="52617" y="49900"/>
                  </a:cubicBezTo>
                  <a:cubicBezTo>
                    <a:pt x="52477" y="49979"/>
                    <a:pt x="52317" y="50049"/>
                    <a:pt x="52167" y="50119"/>
                  </a:cubicBezTo>
                  <a:cubicBezTo>
                    <a:pt x="51878" y="50259"/>
                    <a:pt x="51568" y="50389"/>
                    <a:pt x="51268" y="50519"/>
                  </a:cubicBezTo>
                  <a:cubicBezTo>
                    <a:pt x="50948" y="50659"/>
                    <a:pt x="50659" y="50828"/>
                    <a:pt x="50359" y="50999"/>
                  </a:cubicBezTo>
                  <a:lnTo>
                    <a:pt x="49460" y="51478"/>
                  </a:lnTo>
                  <a:cubicBezTo>
                    <a:pt x="49160" y="51628"/>
                    <a:pt x="48880" y="51808"/>
                    <a:pt x="48590" y="51967"/>
                  </a:cubicBezTo>
                  <a:cubicBezTo>
                    <a:pt x="48290" y="52138"/>
                    <a:pt x="47991" y="52318"/>
                    <a:pt x="47691" y="52487"/>
                  </a:cubicBezTo>
                  <a:cubicBezTo>
                    <a:pt x="47391" y="52657"/>
                    <a:pt x="47091" y="52817"/>
                    <a:pt x="46792" y="52977"/>
                  </a:cubicBezTo>
                  <a:cubicBezTo>
                    <a:pt x="46502" y="53137"/>
                    <a:pt x="46222" y="53306"/>
                    <a:pt x="45932" y="53466"/>
                  </a:cubicBezTo>
                  <a:cubicBezTo>
                    <a:pt x="45632" y="53636"/>
                    <a:pt x="45333" y="53796"/>
                    <a:pt x="45023" y="53956"/>
                  </a:cubicBezTo>
                  <a:cubicBezTo>
                    <a:pt x="44893" y="54026"/>
                    <a:pt x="44753" y="54106"/>
                    <a:pt x="44624" y="54186"/>
                  </a:cubicBezTo>
                  <a:cubicBezTo>
                    <a:pt x="44484" y="54266"/>
                    <a:pt x="44334" y="54356"/>
                    <a:pt x="44194" y="54445"/>
                  </a:cubicBezTo>
                  <a:cubicBezTo>
                    <a:pt x="43904" y="54616"/>
                    <a:pt x="43614" y="54785"/>
                    <a:pt x="43325" y="54945"/>
                  </a:cubicBezTo>
                  <a:cubicBezTo>
                    <a:pt x="43025" y="55105"/>
                    <a:pt x="42735" y="55265"/>
                    <a:pt x="42435" y="55425"/>
                  </a:cubicBezTo>
                  <a:cubicBezTo>
                    <a:pt x="42295" y="55505"/>
                    <a:pt x="42155" y="55584"/>
                    <a:pt x="42015" y="55655"/>
                  </a:cubicBezTo>
                  <a:cubicBezTo>
                    <a:pt x="41866" y="55735"/>
                    <a:pt x="41726" y="55815"/>
                    <a:pt x="41586" y="55895"/>
                  </a:cubicBezTo>
                  <a:cubicBezTo>
                    <a:pt x="41296" y="56054"/>
                    <a:pt x="41007" y="56214"/>
                    <a:pt x="40717" y="56384"/>
                  </a:cubicBezTo>
                  <a:cubicBezTo>
                    <a:pt x="40437" y="56554"/>
                    <a:pt x="40147" y="56724"/>
                    <a:pt x="39868" y="56914"/>
                  </a:cubicBezTo>
                  <a:cubicBezTo>
                    <a:pt x="39728" y="56994"/>
                    <a:pt x="39588" y="57083"/>
                    <a:pt x="39448" y="57163"/>
                  </a:cubicBezTo>
                  <a:cubicBezTo>
                    <a:pt x="39308" y="57243"/>
                    <a:pt x="39168" y="57333"/>
                    <a:pt x="39028" y="57413"/>
                  </a:cubicBezTo>
                  <a:cubicBezTo>
                    <a:pt x="38888" y="57503"/>
                    <a:pt x="38749" y="57583"/>
                    <a:pt x="38598" y="57663"/>
                  </a:cubicBezTo>
                  <a:cubicBezTo>
                    <a:pt x="38458" y="57733"/>
                    <a:pt x="38319" y="57793"/>
                    <a:pt x="38189" y="57863"/>
                  </a:cubicBezTo>
                  <a:cubicBezTo>
                    <a:pt x="38049" y="57933"/>
                    <a:pt x="37919" y="58022"/>
                    <a:pt x="37789" y="58082"/>
                  </a:cubicBezTo>
                  <a:cubicBezTo>
                    <a:pt x="37729" y="58102"/>
                    <a:pt x="37669" y="58122"/>
                    <a:pt x="37599" y="58133"/>
                  </a:cubicBezTo>
                  <a:lnTo>
                    <a:pt x="37539" y="58133"/>
                  </a:lnTo>
                  <a:cubicBezTo>
                    <a:pt x="37470" y="58122"/>
                    <a:pt x="37399" y="58102"/>
                    <a:pt x="37339" y="58073"/>
                  </a:cubicBezTo>
                  <a:cubicBezTo>
                    <a:pt x="37270" y="58053"/>
                    <a:pt x="37199" y="58033"/>
                    <a:pt x="37130" y="58002"/>
                  </a:cubicBezTo>
                  <a:cubicBezTo>
                    <a:pt x="37080" y="57982"/>
                    <a:pt x="37040" y="57953"/>
                    <a:pt x="36990" y="57933"/>
                  </a:cubicBezTo>
                  <a:cubicBezTo>
                    <a:pt x="36930" y="57893"/>
                    <a:pt x="36870" y="57863"/>
                    <a:pt x="36820" y="57823"/>
                  </a:cubicBezTo>
                  <a:cubicBezTo>
                    <a:pt x="36700" y="57753"/>
                    <a:pt x="36590" y="57683"/>
                    <a:pt x="36480" y="57613"/>
                  </a:cubicBezTo>
                  <a:cubicBezTo>
                    <a:pt x="36380" y="57553"/>
                    <a:pt x="36271" y="57483"/>
                    <a:pt x="36171" y="57423"/>
                  </a:cubicBezTo>
                  <a:cubicBezTo>
                    <a:pt x="36051" y="57353"/>
                    <a:pt x="35921" y="57283"/>
                    <a:pt x="35801" y="57214"/>
                  </a:cubicBezTo>
                  <a:cubicBezTo>
                    <a:pt x="35691" y="57154"/>
                    <a:pt x="35601" y="57083"/>
                    <a:pt x="35491" y="57023"/>
                  </a:cubicBezTo>
                  <a:cubicBezTo>
                    <a:pt x="35391" y="56954"/>
                    <a:pt x="35281" y="56914"/>
                    <a:pt x="35172" y="56843"/>
                  </a:cubicBezTo>
                  <a:cubicBezTo>
                    <a:pt x="35101" y="56803"/>
                    <a:pt x="35032" y="56754"/>
                    <a:pt x="34952" y="56704"/>
                  </a:cubicBezTo>
                  <a:cubicBezTo>
                    <a:pt x="34941" y="56704"/>
                    <a:pt x="34932" y="56694"/>
                    <a:pt x="34932" y="56694"/>
                  </a:cubicBezTo>
                  <a:lnTo>
                    <a:pt x="35052" y="56604"/>
                  </a:lnTo>
                  <a:cubicBezTo>
                    <a:pt x="35092" y="56584"/>
                    <a:pt x="35121" y="56564"/>
                    <a:pt x="35152" y="56534"/>
                  </a:cubicBezTo>
                  <a:cubicBezTo>
                    <a:pt x="35161" y="56534"/>
                    <a:pt x="35161" y="56544"/>
                    <a:pt x="35161" y="56544"/>
                  </a:cubicBezTo>
                  <a:cubicBezTo>
                    <a:pt x="35192" y="56554"/>
                    <a:pt x="35221" y="56574"/>
                    <a:pt x="35251" y="56584"/>
                  </a:cubicBezTo>
                  <a:lnTo>
                    <a:pt x="35431" y="56674"/>
                  </a:lnTo>
                  <a:cubicBezTo>
                    <a:pt x="35501" y="56704"/>
                    <a:pt x="35561" y="56743"/>
                    <a:pt x="35621" y="56783"/>
                  </a:cubicBezTo>
                  <a:cubicBezTo>
                    <a:pt x="35681" y="56814"/>
                    <a:pt x="35751" y="56854"/>
                    <a:pt x="35811" y="56883"/>
                  </a:cubicBezTo>
                  <a:cubicBezTo>
                    <a:pt x="35881" y="56914"/>
                    <a:pt x="35940" y="56943"/>
                    <a:pt x="36000" y="56983"/>
                  </a:cubicBezTo>
                  <a:cubicBezTo>
                    <a:pt x="36060" y="57014"/>
                    <a:pt x="36120" y="57054"/>
                    <a:pt x="36180" y="57094"/>
                  </a:cubicBezTo>
                  <a:cubicBezTo>
                    <a:pt x="36231" y="57134"/>
                    <a:pt x="36291" y="57174"/>
                    <a:pt x="36351" y="57214"/>
                  </a:cubicBezTo>
                  <a:cubicBezTo>
                    <a:pt x="36411" y="57253"/>
                    <a:pt x="36470" y="57283"/>
                    <a:pt x="36530" y="57323"/>
                  </a:cubicBezTo>
                  <a:cubicBezTo>
                    <a:pt x="36590" y="57363"/>
                    <a:pt x="36650" y="57393"/>
                    <a:pt x="36710" y="57433"/>
                  </a:cubicBezTo>
                  <a:cubicBezTo>
                    <a:pt x="36770" y="57473"/>
                    <a:pt x="36830" y="57493"/>
                    <a:pt x="36890" y="57533"/>
                  </a:cubicBezTo>
                  <a:cubicBezTo>
                    <a:pt x="36950" y="57563"/>
                    <a:pt x="37010" y="57603"/>
                    <a:pt x="37070" y="57633"/>
                  </a:cubicBezTo>
                  <a:cubicBezTo>
                    <a:pt x="37130" y="57673"/>
                    <a:pt x="37179" y="57703"/>
                    <a:pt x="37239" y="57733"/>
                  </a:cubicBezTo>
                  <a:cubicBezTo>
                    <a:pt x="37259" y="57743"/>
                    <a:pt x="37270" y="57753"/>
                    <a:pt x="37290" y="57753"/>
                  </a:cubicBezTo>
                  <a:cubicBezTo>
                    <a:pt x="37299" y="57763"/>
                    <a:pt x="37310" y="57773"/>
                    <a:pt x="37330" y="57773"/>
                  </a:cubicBezTo>
                  <a:cubicBezTo>
                    <a:pt x="37350" y="57783"/>
                    <a:pt x="37379" y="57783"/>
                    <a:pt x="37399" y="57793"/>
                  </a:cubicBezTo>
                  <a:cubicBezTo>
                    <a:pt x="37430" y="57793"/>
                    <a:pt x="37470" y="57783"/>
                    <a:pt x="37499" y="57773"/>
                  </a:cubicBezTo>
                  <a:cubicBezTo>
                    <a:pt x="37519" y="57773"/>
                    <a:pt x="37530" y="57763"/>
                    <a:pt x="37550" y="57763"/>
                  </a:cubicBezTo>
                  <a:lnTo>
                    <a:pt x="37759" y="57673"/>
                  </a:lnTo>
                  <a:cubicBezTo>
                    <a:pt x="37889" y="57603"/>
                    <a:pt x="38019" y="57533"/>
                    <a:pt x="38139" y="57453"/>
                  </a:cubicBezTo>
                  <a:cubicBezTo>
                    <a:pt x="38378" y="57303"/>
                    <a:pt x="38618" y="57154"/>
                    <a:pt x="38858" y="56994"/>
                  </a:cubicBezTo>
                  <a:cubicBezTo>
                    <a:pt x="38988" y="56914"/>
                    <a:pt x="39118" y="56823"/>
                    <a:pt x="39248" y="56743"/>
                  </a:cubicBezTo>
                  <a:lnTo>
                    <a:pt x="39608" y="56504"/>
                  </a:lnTo>
                  <a:cubicBezTo>
                    <a:pt x="39848" y="56334"/>
                    <a:pt x="40097" y="56184"/>
                    <a:pt x="40347" y="56024"/>
                  </a:cubicBezTo>
                  <a:cubicBezTo>
                    <a:pt x="40477" y="55944"/>
                    <a:pt x="40597" y="55864"/>
                    <a:pt x="40717" y="55775"/>
                  </a:cubicBezTo>
                  <a:cubicBezTo>
                    <a:pt x="40827" y="55695"/>
                    <a:pt x="40947" y="55604"/>
                    <a:pt x="41056" y="55515"/>
                  </a:cubicBezTo>
                  <a:cubicBezTo>
                    <a:pt x="41176" y="55425"/>
                    <a:pt x="41296" y="55345"/>
                    <a:pt x="41416" y="55265"/>
                  </a:cubicBezTo>
                  <a:cubicBezTo>
                    <a:pt x="41476" y="55225"/>
                    <a:pt x="41546" y="55195"/>
                    <a:pt x="41616" y="55155"/>
                  </a:cubicBezTo>
                  <a:cubicBezTo>
                    <a:pt x="41676" y="55125"/>
                    <a:pt x="41746" y="55095"/>
                    <a:pt x="41806" y="55055"/>
                  </a:cubicBezTo>
                  <a:cubicBezTo>
                    <a:pt x="41826" y="55055"/>
                    <a:pt x="41836" y="55045"/>
                    <a:pt x="41856" y="55035"/>
                  </a:cubicBezTo>
                  <a:cubicBezTo>
                    <a:pt x="41866" y="55025"/>
                    <a:pt x="41866" y="55015"/>
                    <a:pt x="41856" y="55005"/>
                  </a:cubicBezTo>
                  <a:cubicBezTo>
                    <a:pt x="41856" y="54995"/>
                    <a:pt x="41846" y="54995"/>
                    <a:pt x="41846" y="54995"/>
                  </a:cubicBezTo>
                  <a:lnTo>
                    <a:pt x="41836" y="54995"/>
                  </a:lnTo>
                  <a:cubicBezTo>
                    <a:pt x="41756" y="55035"/>
                    <a:pt x="41676" y="55075"/>
                    <a:pt x="41606" y="55115"/>
                  </a:cubicBezTo>
                  <a:cubicBezTo>
                    <a:pt x="41546" y="55145"/>
                    <a:pt x="41476" y="55175"/>
                    <a:pt x="41416" y="55215"/>
                  </a:cubicBezTo>
                  <a:cubicBezTo>
                    <a:pt x="41356" y="55245"/>
                    <a:pt x="41296" y="55285"/>
                    <a:pt x="41236" y="55325"/>
                  </a:cubicBezTo>
                  <a:lnTo>
                    <a:pt x="41056" y="55445"/>
                  </a:lnTo>
                  <a:lnTo>
                    <a:pt x="40697" y="55715"/>
                  </a:lnTo>
                  <a:cubicBezTo>
                    <a:pt x="40577" y="55795"/>
                    <a:pt x="40457" y="55875"/>
                    <a:pt x="40327" y="55955"/>
                  </a:cubicBezTo>
                  <a:cubicBezTo>
                    <a:pt x="40087" y="56104"/>
                    <a:pt x="39828" y="56244"/>
                    <a:pt x="39577" y="56384"/>
                  </a:cubicBezTo>
                  <a:cubicBezTo>
                    <a:pt x="39318" y="56544"/>
                    <a:pt x="39058" y="56684"/>
                    <a:pt x="38798" y="56834"/>
                  </a:cubicBezTo>
                  <a:cubicBezTo>
                    <a:pt x="38678" y="56914"/>
                    <a:pt x="38558" y="56983"/>
                    <a:pt x="38438" y="57054"/>
                  </a:cubicBezTo>
                  <a:cubicBezTo>
                    <a:pt x="38309" y="57123"/>
                    <a:pt x="38189" y="57194"/>
                    <a:pt x="38059" y="57273"/>
                  </a:cubicBezTo>
                  <a:cubicBezTo>
                    <a:pt x="37969" y="57323"/>
                    <a:pt x="37869" y="57383"/>
                    <a:pt x="37769" y="57433"/>
                  </a:cubicBezTo>
                  <a:cubicBezTo>
                    <a:pt x="37679" y="57473"/>
                    <a:pt x="37579" y="57523"/>
                    <a:pt x="37490" y="57563"/>
                  </a:cubicBezTo>
                  <a:cubicBezTo>
                    <a:pt x="37459" y="57573"/>
                    <a:pt x="37439" y="57583"/>
                    <a:pt x="37410" y="57583"/>
                  </a:cubicBezTo>
                  <a:lnTo>
                    <a:pt x="37399" y="57583"/>
                  </a:lnTo>
                  <a:cubicBezTo>
                    <a:pt x="37379" y="57583"/>
                    <a:pt x="37359" y="57573"/>
                    <a:pt x="37339" y="57573"/>
                  </a:cubicBezTo>
                  <a:cubicBezTo>
                    <a:pt x="37290" y="57543"/>
                    <a:pt x="37230" y="57513"/>
                    <a:pt x="37170" y="57493"/>
                  </a:cubicBezTo>
                  <a:cubicBezTo>
                    <a:pt x="37110" y="57463"/>
                    <a:pt x="37050" y="57423"/>
                    <a:pt x="36990" y="57393"/>
                  </a:cubicBezTo>
                  <a:cubicBezTo>
                    <a:pt x="36930" y="57363"/>
                    <a:pt x="36870" y="57343"/>
                    <a:pt x="36810" y="57313"/>
                  </a:cubicBezTo>
                  <a:cubicBezTo>
                    <a:pt x="36740" y="57273"/>
                    <a:pt x="36680" y="57243"/>
                    <a:pt x="36620" y="57203"/>
                  </a:cubicBezTo>
                  <a:lnTo>
                    <a:pt x="36440" y="57114"/>
                  </a:lnTo>
                  <a:lnTo>
                    <a:pt x="36260" y="56994"/>
                  </a:lnTo>
                  <a:cubicBezTo>
                    <a:pt x="36200" y="56954"/>
                    <a:pt x="36140" y="56914"/>
                    <a:pt x="36080" y="56883"/>
                  </a:cubicBezTo>
                  <a:cubicBezTo>
                    <a:pt x="36020" y="56843"/>
                    <a:pt x="35951" y="56823"/>
                    <a:pt x="35891" y="56794"/>
                  </a:cubicBezTo>
                  <a:cubicBezTo>
                    <a:pt x="35841" y="56774"/>
                    <a:pt x="35791" y="56743"/>
                    <a:pt x="35731" y="56714"/>
                  </a:cubicBezTo>
                  <a:cubicBezTo>
                    <a:pt x="35681" y="56694"/>
                    <a:pt x="35631" y="56664"/>
                    <a:pt x="35581" y="56634"/>
                  </a:cubicBezTo>
                  <a:cubicBezTo>
                    <a:pt x="35531" y="56604"/>
                    <a:pt x="35481" y="56584"/>
                    <a:pt x="35421" y="56554"/>
                  </a:cubicBezTo>
                  <a:cubicBezTo>
                    <a:pt x="35371" y="56534"/>
                    <a:pt x="35321" y="56504"/>
                    <a:pt x="35271" y="56484"/>
                  </a:cubicBezTo>
                  <a:cubicBezTo>
                    <a:pt x="35261" y="56484"/>
                    <a:pt x="35251" y="56474"/>
                    <a:pt x="35241" y="56474"/>
                  </a:cubicBezTo>
                  <a:cubicBezTo>
                    <a:pt x="35311" y="56424"/>
                    <a:pt x="35381" y="56374"/>
                    <a:pt x="35451" y="56314"/>
                  </a:cubicBezTo>
                  <a:cubicBezTo>
                    <a:pt x="35531" y="56244"/>
                    <a:pt x="35611" y="56184"/>
                    <a:pt x="35691" y="56104"/>
                  </a:cubicBezTo>
                  <a:cubicBezTo>
                    <a:pt x="35761" y="56044"/>
                    <a:pt x="35821" y="55975"/>
                    <a:pt x="35871" y="55895"/>
                  </a:cubicBezTo>
                  <a:cubicBezTo>
                    <a:pt x="35921" y="55824"/>
                    <a:pt x="35951" y="55744"/>
                    <a:pt x="35951" y="55655"/>
                  </a:cubicBezTo>
                  <a:cubicBezTo>
                    <a:pt x="35951" y="55595"/>
                    <a:pt x="35921" y="55535"/>
                    <a:pt x="35891" y="55485"/>
                  </a:cubicBezTo>
                  <a:cubicBezTo>
                    <a:pt x="35871" y="55425"/>
                    <a:pt x="35841" y="55375"/>
                    <a:pt x="35811" y="55335"/>
                  </a:cubicBezTo>
                  <a:cubicBezTo>
                    <a:pt x="35771" y="55285"/>
                    <a:pt x="35711" y="55245"/>
                    <a:pt x="35651" y="55225"/>
                  </a:cubicBezTo>
                  <a:cubicBezTo>
                    <a:pt x="35601" y="55205"/>
                    <a:pt x="35561" y="55195"/>
                    <a:pt x="35511" y="55195"/>
                  </a:cubicBezTo>
                  <a:cubicBezTo>
                    <a:pt x="35486" y="55190"/>
                    <a:pt x="35463" y="55187"/>
                    <a:pt x="35441" y="55187"/>
                  </a:cubicBezTo>
                  <a:cubicBezTo>
                    <a:pt x="35419" y="55187"/>
                    <a:pt x="35396" y="55190"/>
                    <a:pt x="35371" y="55195"/>
                  </a:cubicBezTo>
                  <a:lnTo>
                    <a:pt x="35361" y="55195"/>
                  </a:lnTo>
                  <a:cubicBezTo>
                    <a:pt x="35371" y="55165"/>
                    <a:pt x="35361" y="55135"/>
                    <a:pt x="35361" y="55095"/>
                  </a:cubicBezTo>
                  <a:cubicBezTo>
                    <a:pt x="35351" y="55075"/>
                    <a:pt x="35351" y="55055"/>
                    <a:pt x="35341" y="55035"/>
                  </a:cubicBezTo>
                  <a:cubicBezTo>
                    <a:pt x="35331" y="54985"/>
                    <a:pt x="35331" y="54935"/>
                    <a:pt x="35321" y="54895"/>
                  </a:cubicBezTo>
                  <a:cubicBezTo>
                    <a:pt x="35311" y="54835"/>
                    <a:pt x="35311" y="54785"/>
                    <a:pt x="35301" y="54736"/>
                  </a:cubicBezTo>
                  <a:lnTo>
                    <a:pt x="35271" y="54496"/>
                  </a:lnTo>
                  <a:cubicBezTo>
                    <a:pt x="35241" y="54276"/>
                    <a:pt x="35241" y="54046"/>
                    <a:pt x="35241" y="53826"/>
                  </a:cubicBezTo>
                  <a:cubicBezTo>
                    <a:pt x="35241" y="53616"/>
                    <a:pt x="35261" y="53406"/>
                    <a:pt x="35271" y="53206"/>
                  </a:cubicBezTo>
                  <a:lnTo>
                    <a:pt x="35271" y="53166"/>
                  </a:lnTo>
                  <a:cubicBezTo>
                    <a:pt x="35321" y="53117"/>
                    <a:pt x="35381" y="53077"/>
                    <a:pt x="35431" y="53027"/>
                  </a:cubicBezTo>
                  <a:cubicBezTo>
                    <a:pt x="35551" y="52917"/>
                    <a:pt x="35631" y="52777"/>
                    <a:pt x="35691" y="52637"/>
                  </a:cubicBezTo>
                  <a:cubicBezTo>
                    <a:pt x="35731" y="52547"/>
                    <a:pt x="35751" y="52467"/>
                    <a:pt x="35771" y="52367"/>
                  </a:cubicBezTo>
                  <a:cubicBezTo>
                    <a:pt x="35791" y="52287"/>
                    <a:pt x="35801" y="52207"/>
                    <a:pt x="35801" y="52127"/>
                  </a:cubicBezTo>
                  <a:cubicBezTo>
                    <a:pt x="35811" y="52098"/>
                    <a:pt x="35801" y="52067"/>
                    <a:pt x="35801" y="52038"/>
                  </a:cubicBezTo>
                  <a:cubicBezTo>
                    <a:pt x="35791" y="51987"/>
                    <a:pt x="35791" y="51938"/>
                    <a:pt x="35771" y="51898"/>
                  </a:cubicBezTo>
                  <a:cubicBezTo>
                    <a:pt x="35761" y="51858"/>
                    <a:pt x="35741" y="51828"/>
                    <a:pt x="35731" y="51798"/>
                  </a:cubicBezTo>
                  <a:cubicBezTo>
                    <a:pt x="35721" y="51788"/>
                    <a:pt x="35721" y="51778"/>
                    <a:pt x="35711" y="51768"/>
                  </a:cubicBezTo>
                  <a:cubicBezTo>
                    <a:pt x="35691" y="51738"/>
                    <a:pt x="35671" y="51708"/>
                    <a:pt x="35651" y="51688"/>
                  </a:cubicBezTo>
                  <a:cubicBezTo>
                    <a:pt x="35581" y="51618"/>
                    <a:pt x="35501" y="51558"/>
                    <a:pt x="35421" y="51508"/>
                  </a:cubicBezTo>
                  <a:cubicBezTo>
                    <a:pt x="35371" y="51478"/>
                    <a:pt x="35311" y="51448"/>
                    <a:pt x="35261" y="51428"/>
                  </a:cubicBezTo>
                  <a:cubicBezTo>
                    <a:pt x="35032" y="51318"/>
                    <a:pt x="34801" y="51238"/>
                    <a:pt x="34582" y="51148"/>
                  </a:cubicBezTo>
                  <a:cubicBezTo>
                    <a:pt x="34382" y="51059"/>
                    <a:pt x="34182" y="50979"/>
                    <a:pt x="33982" y="50888"/>
                  </a:cubicBezTo>
                  <a:cubicBezTo>
                    <a:pt x="33842" y="50839"/>
                    <a:pt x="33713" y="50779"/>
                    <a:pt x="33582" y="50708"/>
                  </a:cubicBezTo>
                  <a:cubicBezTo>
                    <a:pt x="33443" y="50639"/>
                    <a:pt x="33303" y="50569"/>
                    <a:pt x="33173" y="50489"/>
                  </a:cubicBezTo>
                  <a:cubicBezTo>
                    <a:pt x="32903" y="50349"/>
                    <a:pt x="32643" y="50209"/>
                    <a:pt x="32383" y="50069"/>
                  </a:cubicBezTo>
                  <a:cubicBezTo>
                    <a:pt x="32104" y="49929"/>
                    <a:pt x="31834" y="49789"/>
                    <a:pt x="31564" y="49649"/>
                  </a:cubicBezTo>
                  <a:cubicBezTo>
                    <a:pt x="31284" y="49509"/>
                    <a:pt x="31005" y="49380"/>
                    <a:pt x="30735" y="49230"/>
                  </a:cubicBezTo>
                  <a:cubicBezTo>
                    <a:pt x="30465" y="49090"/>
                    <a:pt x="30196" y="48950"/>
                    <a:pt x="29936" y="48810"/>
                  </a:cubicBezTo>
                  <a:cubicBezTo>
                    <a:pt x="29676" y="48670"/>
                    <a:pt x="29426" y="48510"/>
                    <a:pt x="29166" y="48361"/>
                  </a:cubicBezTo>
                  <a:cubicBezTo>
                    <a:pt x="28627" y="48041"/>
                    <a:pt x="28067" y="47741"/>
                    <a:pt x="27518" y="47451"/>
                  </a:cubicBezTo>
                  <a:cubicBezTo>
                    <a:pt x="27228" y="47311"/>
                    <a:pt x="26938" y="47162"/>
                    <a:pt x="26648" y="47012"/>
                  </a:cubicBezTo>
                  <a:cubicBezTo>
                    <a:pt x="26368" y="46882"/>
                    <a:pt x="26109" y="46732"/>
                    <a:pt x="25839" y="46592"/>
                  </a:cubicBezTo>
                  <a:cubicBezTo>
                    <a:pt x="25709" y="46522"/>
                    <a:pt x="25579" y="46452"/>
                    <a:pt x="25449" y="46392"/>
                  </a:cubicBezTo>
                  <a:cubicBezTo>
                    <a:pt x="25549" y="46332"/>
                    <a:pt x="25649" y="46272"/>
                    <a:pt x="25749" y="46223"/>
                  </a:cubicBezTo>
                  <a:cubicBezTo>
                    <a:pt x="25909" y="46132"/>
                    <a:pt x="26079" y="46052"/>
                    <a:pt x="26239" y="45952"/>
                  </a:cubicBezTo>
                  <a:cubicBezTo>
                    <a:pt x="26388" y="45863"/>
                    <a:pt x="26539" y="45753"/>
                    <a:pt x="26688" y="45653"/>
                  </a:cubicBezTo>
                  <a:cubicBezTo>
                    <a:pt x="26828" y="45563"/>
                    <a:pt x="26978" y="45473"/>
                    <a:pt x="27118" y="45383"/>
                  </a:cubicBezTo>
                  <a:cubicBezTo>
                    <a:pt x="27268" y="45293"/>
                    <a:pt x="27428" y="45193"/>
                    <a:pt x="27578" y="45093"/>
                  </a:cubicBezTo>
                  <a:cubicBezTo>
                    <a:pt x="27718" y="45004"/>
                    <a:pt x="27867" y="44924"/>
                    <a:pt x="28007" y="44833"/>
                  </a:cubicBezTo>
                  <a:cubicBezTo>
                    <a:pt x="28157" y="44753"/>
                    <a:pt x="28317" y="44664"/>
                    <a:pt x="28467" y="44574"/>
                  </a:cubicBezTo>
                  <a:lnTo>
                    <a:pt x="28917" y="44364"/>
                  </a:lnTo>
                  <a:cubicBezTo>
                    <a:pt x="29046" y="44294"/>
                    <a:pt x="29186" y="44214"/>
                    <a:pt x="29316" y="44144"/>
                  </a:cubicBezTo>
                  <a:cubicBezTo>
                    <a:pt x="29386" y="44114"/>
                    <a:pt x="29446" y="44074"/>
                    <a:pt x="29516" y="44044"/>
                  </a:cubicBezTo>
                  <a:cubicBezTo>
                    <a:pt x="29586" y="44014"/>
                    <a:pt x="29656" y="43974"/>
                    <a:pt x="29736" y="43934"/>
                  </a:cubicBezTo>
                  <a:cubicBezTo>
                    <a:pt x="29866" y="43874"/>
                    <a:pt x="29996" y="43794"/>
                    <a:pt x="30125" y="43705"/>
                  </a:cubicBezTo>
                  <a:lnTo>
                    <a:pt x="30305" y="43585"/>
                  </a:lnTo>
                  <a:cubicBezTo>
                    <a:pt x="30325" y="43565"/>
                    <a:pt x="30356" y="43545"/>
                    <a:pt x="30376" y="43525"/>
                  </a:cubicBezTo>
                  <a:lnTo>
                    <a:pt x="30385" y="43525"/>
                  </a:lnTo>
                  <a:cubicBezTo>
                    <a:pt x="30385" y="43534"/>
                    <a:pt x="30395" y="43545"/>
                    <a:pt x="30405" y="43545"/>
                  </a:cubicBezTo>
                  <a:lnTo>
                    <a:pt x="30425" y="43554"/>
                  </a:lnTo>
                  <a:lnTo>
                    <a:pt x="30435" y="43574"/>
                  </a:lnTo>
                  <a:cubicBezTo>
                    <a:pt x="30475" y="43605"/>
                    <a:pt x="30525" y="43645"/>
                    <a:pt x="30565" y="43685"/>
                  </a:cubicBezTo>
                  <a:cubicBezTo>
                    <a:pt x="30655" y="43754"/>
                    <a:pt x="30725" y="43825"/>
                    <a:pt x="30785" y="43885"/>
                  </a:cubicBezTo>
                  <a:cubicBezTo>
                    <a:pt x="30875" y="43964"/>
                    <a:pt x="30945" y="44024"/>
                    <a:pt x="31025" y="44084"/>
                  </a:cubicBezTo>
                  <a:lnTo>
                    <a:pt x="31065" y="44114"/>
                  </a:lnTo>
                  <a:lnTo>
                    <a:pt x="31075" y="44114"/>
                  </a:lnTo>
                  <a:cubicBezTo>
                    <a:pt x="31204" y="44214"/>
                    <a:pt x="31335" y="44314"/>
                    <a:pt x="31475" y="44394"/>
                  </a:cubicBezTo>
                  <a:cubicBezTo>
                    <a:pt x="31535" y="44424"/>
                    <a:pt x="31604" y="44464"/>
                    <a:pt x="31664" y="44494"/>
                  </a:cubicBezTo>
                  <a:lnTo>
                    <a:pt x="31674" y="44494"/>
                  </a:lnTo>
                  <a:lnTo>
                    <a:pt x="31674" y="44504"/>
                  </a:lnTo>
                  <a:lnTo>
                    <a:pt x="31684" y="44504"/>
                  </a:lnTo>
                  <a:lnTo>
                    <a:pt x="31724" y="44524"/>
                  </a:lnTo>
                  <a:cubicBezTo>
                    <a:pt x="31764" y="44544"/>
                    <a:pt x="31804" y="44564"/>
                    <a:pt x="31834" y="44584"/>
                  </a:cubicBezTo>
                  <a:lnTo>
                    <a:pt x="31844" y="44594"/>
                  </a:lnTo>
                  <a:cubicBezTo>
                    <a:pt x="31884" y="44614"/>
                    <a:pt x="31914" y="44634"/>
                    <a:pt x="31954" y="44653"/>
                  </a:cubicBezTo>
                  <a:cubicBezTo>
                    <a:pt x="32024" y="44693"/>
                    <a:pt x="32104" y="44733"/>
                    <a:pt x="32224" y="44793"/>
                  </a:cubicBezTo>
                  <a:cubicBezTo>
                    <a:pt x="32254" y="44804"/>
                    <a:pt x="32284" y="44813"/>
                    <a:pt x="32304" y="44833"/>
                  </a:cubicBezTo>
                  <a:lnTo>
                    <a:pt x="32314" y="44833"/>
                  </a:lnTo>
                  <a:cubicBezTo>
                    <a:pt x="32354" y="44853"/>
                    <a:pt x="32394" y="44873"/>
                    <a:pt x="32443" y="44893"/>
                  </a:cubicBezTo>
                  <a:lnTo>
                    <a:pt x="32474" y="44913"/>
                  </a:lnTo>
                  <a:cubicBezTo>
                    <a:pt x="32514" y="44933"/>
                    <a:pt x="32574" y="44964"/>
                    <a:pt x="32634" y="44973"/>
                  </a:cubicBezTo>
                  <a:cubicBezTo>
                    <a:pt x="32663" y="44984"/>
                    <a:pt x="32694" y="44993"/>
                    <a:pt x="32734" y="44993"/>
                  </a:cubicBezTo>
                  <a:lnTo>
                    <a:pt x="32743" y="44993"/>
                  </a:lnTo>
                  <a:cubicBezTo>
                    <a:pt x="32783" y="44993"/>
                    <a:pt x="32833" y="44984"/>
                    <a:pt x="32853" y="44964"/>
                  </a:cubicBezTo>
                  <a:cubicBezTo>
                    <a:pt x="32873" y="44953"/>
                    <a:pt x="32883" y="44944"/>
                    <a:pt x="32893" y="44933"/>
                  </a:cubicBezTo>
                  <a:cubicBezTo>
                    <a:pt x="32923" y="44913"/>
                    <a:pt x="32943" y="44893"/>
                    <a:pt x="32953" y="44864"/>
                  </a:cubicBezTo>
                  <a:cubicBezTo>
                    <a:pt x="32973" y="44873"/>
                    <a:pt x="32993" y="44873"/>
                    <a:pt x="33013" y="44873"/>
                  </a:cubicBezTo>
                  <a:cubicBezTo>
                    <a:pt x="33053" y="44873"/>
                    <a:pt x="33083" y="44864"/>
                    <a:pt x="33113" y="44864"/>
                  </a:cubicBezTo>
                  <a:lnTo>
                    <a:pt x="33173" y="44833"/>
                  </a:lnTo>
                  <a:lnTo>
                    <a:pt x="33183" y="44833"/>
                  </a:lnTo>
                  <a:cubicBezTo>
                    <a:pt x="33243" y="44804"/>
                    <a:pt x="33303" y="44784"/>
                    <a:pt x="33343" y="44753"/>
                  </a:cubicBezTo>
                  <a:lnTo>
                    <a:pt x="33363" y="44744"/>
                  </a:lnTo>
                  <a:lnTo>
                    <a:pt x="33453" y="44684"/>
                  </a:lnTo>
                  <a:lnTo>
                    <a:pt x="33573" y="44604"/>
                  </a:lnTo>
                  <a:cubicBezTo>
                    <a:pt x="33622" y="44574"/>
                    <a:pt x="33682" y="44534"/>
                    <a:pt x="33733" y="44494"/>
                  </a:cubicBezTo>
                  <a:lnTo>
                    <a:pt x="33742" y="44484"/>
                  </a:lnTo>
                  <a:lnTo>
                    <a:pt x="33753" y="44484"/>
                  </a:lnTo>
                  <a:lnTo>
                    <a:pt x="33802" y="44454"/>
                  </a:lnTo>
                  <a:cubicBezTo>
                    <a:pt x="33873" y="44404"/>
                    <a:pt x="33933" y="44354"/>
                    <a:pt x="34002" y="44304"/>
                  </a:cubicBezTo>
                  <a:cubicBezTo>
                    <a:pt x="34052" y="44264"/>
                    <a:pt x="34112" y="44224"/>
                    <a:pt x="34172" y="44184"/>
                  </a:cubicBezTo>
                  <a:cubicBezTo>
                    <a:pt x="34202" y="44174"/>
                    <a:pt x="34232" y="44154"/>
                    <a:pt x="34252" y="44134"/>
                  </a:cubicBezTo>
                  <a:cubicBezTo>
                    <a:pt x="34292" y="44114"/>
                    <a:pt x="34322" y="44094"/>
                    <a:pt x="34352" y="44074"/>
                  </a:cubicBezTo>
                  <a:lnTo>
                    <a:pt x="34362" y="44064"/>
                  </a:lnTo>
                  <a:cubicBezTo>
                    <a:pt x="34402" y="44024"/>
                    <a:pt x="34452" y="43984"/>
                    <a:pt x="34492" y="43934"/>
                  </a:cubicBezTo>
                  <a:lnTo>
                    <a:pt x="34502" y="43924"/>
                  </a:lnTo>
                  <a:cubicBezTo>
                    <a:pt x="34532" y="43894"/>
                    <a:pt x="34552" y="43865"/>
                    <a:pt x="34562" y="43825"/>
                  </a:cubicBezTo>
                  <a:lnTo>
                    <a:pt x="34572" y="43825"/>
                  </a:lnTo>
                  <a:lnTo>
                    <a:pt x="34572" y="43814"/>
                  </a:lnTo>
                  <a:cubicBezTo>
                    <a:pt x="34602" y="43805"/>
                    <a:pt x="34622" y="43794"/>
                    <a:pt x="34642" y="43774"/>
                  </a:cubicBezTo>
                  <a:lnTo>
                    <a:pt x="34672" y="43734"/>
                  </a:lnTo>
                  <a:cubicBezTo>
                    <a:pt x="34692" y="43694"/>
                    <a:pt x="34702" y="43665"/>
                    <a:pt x="34702" y="43625"/>
                  </a:cubicBezTo>
                  <a:cubicBezTo>
                    <a:pt x="34732" y="43275"/>
                    <a:pt x="34752" y="42945"/>
                    <a:pt x="34761" y="42655"/>
                  </a:cubicBezTo>
                  <a:cubicBezTo>
                    <a:pt x="34761" y="42555"/>
                    <a:pt x="34761" y="42466"/>
                    <a:pt x="34772" y="42366"/>
                  </a:cubicBezTo>
                  <a:cubicBezTo>
                    <a:pt x="34812" y="42335"/>
                    <a:pt x="34872" y="42306"/>
                    <a:pt x="34941" y="42266"/>
                  </a:cubicBezTo>
                  <a:cubicBezTo>
                    <a:pt x="34981" y="42235"/>
                    <a:pt x="35021" y="42206"/>
                    <a:pt x="35072" y="42176"/>
                  </a:cubicBezTo>
                  <a:lnTo>
                    <a:pt x="35092" y="42166"/>
                  </a:lnTo>
                  <a:lnTo>
                    <a:pt x="35271" y="42046"/>
                  </a:lnTo>
                  <a:cubicBezTo>
                    <a:pt x="35401" y="41966"/>
                    <a:pt x="35501" y="41906"/>
                    <a:pt x="35601" y="41846"/>
                  </a:cubicBezTo>
                  <a:cubicBezTo>
                    <a:pt x="35701" y="41786"/>
                    <a:pt x="35831" y="41716"/>
                    <a:pt x="35951" y="41636"/>
                  </a:cubicBezTo>
                  <a:cubicBezTo>
                    <a:pt x="36220" y="41467"/>
                    <a:pt x="36440" y="41336"/>
                    <a:pt x="36650" y="41216"/>
                  </a:cubicBezTo>
                  <a:lnTo>
                    <a:pt x="36800" y="41136"/>
                  </a:lnTo>
                  <a:lnTo>
                    <a:pt x="36810" y="41136"/>
                  </a:lnTo>
                  <a:cubicBezTo>
                    <a:pt x="36870" y="41107"/>
                    <a:pt x="36930" y="41067"/>
                    <a:pt x="36980" y="41036"/>
                  </a:cubicBezTo>
                  <a:cubicBezTo>
                    <a:pt x="37040" y="41007"/>
                    <a:pt x="37090" y="40977"/>
                    <a:pt x="37150" y="40947"/>
                  </a:cubicBezTo>
                  <a:cubicBezTo>
                    <a:pt x="37219" y="40917"/>
                    <a:pt x="37279" y="40877"/>
                    <a:pt x="37339" y="40847"/>
                  </a:cubicBezTo>
                  <a:cubicBezTo>
                    <a:pt x="37439" y="40787"/>
                    <a:pt x="37539" y="40727"/>
                    <a:pt x="37629" y="40667"/>
                  </a:cubicBezTo>
                  <a:lnTo>
                    <a:pt x="37639" y="40667"/>
                  </a:lnTo>
                  <a:lnTo>
                    <a:pt x="37689" y="40627"/>
                  </a:lnTo>
                  <a:cubicBezTo>
                    <a:pt x="37789" y="40567"/>
                    <a:pt x="37899" y="40497"/>
                    <a:pt x="38029" y="40427"/>
                  </a:cubicBezTo>
                  <a:cubicBezTo>
                    <a:pt x="38109" y="40387"/>
                    <a:pt x="38189" y="40347"/>
                    <a:pt x="38259" y="40317"/>
                  </a:cubicBezTo>
                  <a:lnTo>
                    <a:pt x="38269" y="40317"/>
                  </a:lnTo>
                  <a:lnTo>
                    <a:pt x="38279" y="40307"/>
                  </a:lnTo>
                  <a:lnTo>
                    <a:pt x="38289" y="40307"/>
                  </a:lnTo>
                  <a:cubicBezTo>
                    <a:pt x="38319" y="40287"/>
                    <a:pt x="38349" y="40277"/>
                    <a:pt x="38378" y="40268"/>
                  </a:cubicBezTo>
                  <a:cubicBezTo>
                    <a:pt x="38469" y="40217"/>
                    <a:pt x="38558" y="40177"/>
                    <a:pt x="38649" y="40128"/>
                  </a:cubicBezTo>
                  <a:lnTo>
                    <a:pt x="38658" y="40128"/>
                  </a:lnTo>
                  <a:lnTo>
                    <a:pt x="38718" y="40088"/>
                  </a:lnTo>
                  <a:cubicBezTo>
                    <a:pt x="38858" y="40017"/>
                    <a:pt x="38988" y="39948"/>
                    <a:pt x="39118" y="39897"/>
                  </a:cubicBezTo>
                  <a:cubicBezTo>
                    <a:pt x="39158" y="39877"/>
                    <a:pt x="39188" y="39857"/>
                    <a:pt x="39228" y="39848"/>
                  </a:cubicBezTo>
                  <a:lnTo>
                    <a:pt x="39238" y="39848"/>
                  </a:lnTo>
                  <a:cubicBezTo>
                    <a:pt x="39318" y="39817"/>
                    <a:pt x="39398" y="39778"/>
                    <a:pt x="39468" y="39748"/>
                  </a:cubicBezTo>
                  <a:cubicBezTo>
                    <a:pt x="39597" y="39688"/>
                    <a:pt x="39728" y="39618"/>
                    <a:pt x="39817" y="39568"/>
                  </a:cubicBezTo>
                  <a:cubicBezTo>
                    <a:pt x="39928" y="39508"/>
                    <a:pt x="40047" y="39448"/>
                    <a:pt x="40167" y="39388"/>
                  </a:cubicBezTo>
                  <a:cubicBezTo>
                    <a:pt x="40297" y="39328"/>
                    <a:pt x="40427" y="39268"/>
                    <a:pt x="40537" y="39208"/>
                  </a:cubicBezTo>
                  <a:lnTo>
                    <a:pt x="40617" y="39168"/>
                  </a:lnTo>
                  <a:cubicBezTo>
                    <a:pt x="40737" y="39108"/>
                    <a:pt x="40887" y="39029"/>
                    <a:pt x="41016" y="38949"/>
                  </a:cubicBezTo>
                  <a:lnTo>
                    <a:pt x="41087" y="38909"/>
                  </a:lnTo>
                  <a:cubicBezTo>
                    <a:pt x="41136" y="38878"/>
                    <a:pt x="41187" y="38838"/>
                    <a:pt x="41236" y="38809"/>
                  </a:cubicBezTo>
                  <a:cubicBezTo>
                    <a:pt x="41276" y="38789"/>
                    <a:pt x="41316" y="38758"/>
                    <a:pt x="41356" y="38718"/>
                  </a:cubicBezTo>
                  <a:cubicBezTo>
                    <a:pt x="41366" y="38718"/>
                    <a:pt x="41376" y="38709"/>
                    <a:pt x="41376" y="38698"/>
                  </a:cubicBezTo>
                  <a:cubicBezTo>
                    <a:pt x="41396" y="38678"/>
                    <a:pt x="41416" y="38669"/>
                    <a:pt x="41436" y="38649"/>
                  </a:cubicBezTo>
                  <a:lnTo>
                    <a:pt x="41466" y="38629"/>
                  </a:lnTo>
                  <a:lnTo>
                    <a:pt x="41476" y="38618"/>
                  </a:lnTo>
                  <a:lnTo>
                    <a:pt x="41496" y="38609"/>
                  </a:lnTo>
                  <a:cubicBezTo>
                    <a:pt x="41526" y="38579"/>
                    <a:pt x="41556" y="38559"/>
                    <a:pt x="41586" y="38539"/>
                  </a:cubicBezTo>
                  <a:lnTo>
                    <a:pt x="41626" y="38579"/>
                  </a:lnTo>
                  <a:cubicBezTo>
                    <a:pt x="41656" y="38598"/>
                    <a:pt x="41696" y="38629"/>
                    <a:pt x="41726" y="38649"/>
                  </a:cubicBezTo>
                  <a:lnTo>
                    <a:pt x="41756" y="38678"/>
                  </a:lnTo>
                  <a:lnTo>
                    <a:pt x="41766" y="38678"/>
                  </a:lnTo>
                  <a:lnTo>
                    <a:pt x="41786" y="38698"/>
                  </a:lnTo>
                  <a:cubicBezTo>
                    <a:pt x="41856" y="38749"/>
                    <a:pt x="41926" y="38809"/>
                    <a:pt x="41995" y="38838"/>
                  </a:cubicBezTo>
                  <a:cubicBezTo>
                    <a:pt x="42095" y="38878"/>
                    <a:pt x="42195" y="38918"/>
                    <a:pt x="42326" y="38969"/>
                  </a:cubicBezTo>
                  <a:cubicBezTo>
                    <a:pt x="42366" y="38978"/>
                    <a:pt x="42395" y="38989"/>
                    <a:pt x="42426" y="38998"/>
                  </a:cubicBezTo>
                  <a:lnTo>
                    <a:pt x="42446" y="38998"/>
                  </a:lnTo>
                  <a:lnTo>
                    <a:pt x="42485" y="39009"/>
                  </a:lnTo>
                  <a:cubicBezTo>
                    <a:pt x="42505" y="39018"/>
                    <a:pt x="42525" y="39018"/>
                    <a:pt x="42545" y="39029"/>
                  </a:cubicBezTo>
                  <a:cubicBezTo>
                    <a:pt x="42565" y="39038"/>
                    <a:pt x="42595" y="39038"/>
                    <a:pt x="42625" y="39049"/>
                  </a:cubicBezTo>
                  <a:lnTo>
                    <a:pt x="42635" y="39049"/>
                  </a:lnTo>
                  <a:cubicBezTo>
                    <a:pt x="42665" y="39058"/>
                    <a:pt x="42705" y="39069"/>
                    <a:pt x="42735" y="39078"/>
                  </a:cubicBezTo>
                  <a:lnTo>
                    <a:pt x="42745" y="39078"/>
                  </a:lnTo>
                  <a:cubicBezTo>
                    <a:pt x="42795" y="39078"/>
                    <a:pt x="42855" y="39049"/>
                    <a:pt x="42895" y="39018"/>
                  </a:cubicBezTo>
                  <a:cubicBezTo>
                    <a:pt x="42975" y="38978"/>
                    <a:pt x="43035" y="38938"/>
                    <a:pt x="43105" y="38898"/>
                  </a:cubicBezTo>
                  <a:lnTo>
                    <a:pt x="43105" y="38889"/>
                  </a:lnTo>
                  <a:cubicBezTo>
                    <a:pt x="43155" y="38869"/>
                    <a:pt x="43194" y="38838"/>
                    <a:pt x="43234" y="38809"/>
                  </a:cubicBezTo>
                  <a:cubicBezTo>
                    <a:pt x="43365" y="38738"/>
                    <a:pt x="43474" y="38669"/>
                    <a:pt x="43585" y="38609"/>
                  </a:cubicBezTo>
                  <a:cubicBezTo>
                    <a:pt x="43625" y="38589"/>
                    <a:pt x="43665" y="38569"/>
                    <a:pt x="43714" y="38549"/>
                  </a:cubicBezTo>
                  <a:lnTo>
                    <a:pt x="43744" y="38529"/>
                  </a:lnTo>
                  <a:lnTo>
                    <a:pt x="43794" y="38509"/>
                  </a:lnTo>
                  <a:cubicBezTo>
                    <a:pt x="43824" y="38489"/>
                    <a:pt x="43854" y="38469"/>
                    <a:pt x="43894" y="38459"/>
                  </a:cubicBezTo>
                  <a:cubicBezTo>
                    <a:pt x="43904" y="38459"/>
                    <a:pt x="43914" y="38449"/>
                    <a:pt x="43934" y="38449"/>
                  </a:cubicBezTo>
                  <a:cubicBezTo>
                    <a:pt x="43994" y="38419"/>
                    <a:pt x="44054" y="38399"/>
                    <a:pt x="44104" y="38359"/>
                  </a:cubicBezTo>
                  <a:cubicBezTo>
                    <a:pt x="44134" y="38339"/>
                    <a:pt x="44174" y="38309"/>
                    <a:pt x="44204" y="38279"/>
                  </a:cubicBezTo>
                  <a:cubicBezTo>
                    <a:pt x="44244" y="38249"/>
                    <a:pt x="44264" y="38229"/>
                    <a:pt x="44284" y="38199"/>
                  </a:cubicBezTo>
                  <a:cubicBezTo>
                    <a:pt x="44334" y="38149"/>
                    <a:pt x="44364" y="38079"/>
                    <a:pt x="44344" y="38019"/>
                  </a:cubicBezTo>
                  <a:cubicBezTo>
                    <a:pt x="44354" y="37949"/>
                    <a:pt x="44364" y="37889"/>
                    <a:pt x="44374" y="37839"/>
                  </a:cubicBezTo>
                  <a:cubicBezTo>
                    <a:pt x="44374" y="37790"/>
                    <a:pt x="44384" y="37739"/>
                    <a:pt x="44384" y="37699"/>
                  </a:cubicBezTo>
                  <a:lnTo>
                    <a:pt x="44384" y="37690"/>
                  </a:lnTo>
                  <a:lnTo>
                    <a:pt x="44384" y="37639"/>
                  </a:lnTo>
                  <a:cubicBezTo>
                    <a:pt x="44393" y="37559"/>
                    <a:pt x="44404" y="37490"/>
                    <a:pt x="44404" y="37410"/>
                  </a:cubicBezTo>
                  <a:lnTo>
                    <a:pt x="44413" y="37390"/>
                  </a:lnTo>
                  <a:cubicBezTo>
                    <a:pt x="44413" y="37340"/>
                    <a:pt x="44424" y="37290"/>
                    <a:pt x="44424" y="37230"/>
                  </a:cubicBezTo>
                  <a:cubicBezTo>
                    <a:pt x="44433" y="37150"/>
                    <a:pt x="44433" y="37080"/>
                    <a:pt x="44433" y="37020"/>
                  </a:cubicBezTo>
                  <a:lnTo>
                    <a:pt x="44433" y="36840"/>
                  </a:lnTo>
                  <a:lnTo>
                    <a:pt x="44433" y="36820"/>
                  </a:lnTo>
                  <a:lnTo>
                    <a:pt x="44433" y="36810"/>
                  </a:lnTo>
                  <a:lnTo>
                    <a:pt x="44424" y="36780"/>
                  </a:lnTo>
                  <a:lnTo>
                    <a:pt x="44424" y="36710"/>
                  </a:lnTo>
                  <a:lnTo>
                    <a:pt x="44424" y="36660"/>
                  </a:lnTo>
                  <a:lnTo>
                    <a:pt x="44424" y="36640"/>
                  </a:lnTo>
                  <a:lnTo>
                    <a:pt x="44424" y="36620"/>
                  </a:lnTo>
                  <a:cubicBezTo>
                    <a:pt x="44413" y="36540"/>
                    <a:pt x="44413" y="36471"/>
                    <a:pt x="44413" y="36400"/>
                  </a:cubicBezTo>
                  <a:lnTo>
                    <a:pt x="44413" y="36351"/>
                  </a:lnTo>
                  <a:lnTo>
                    <a:pt x="44413" y="36311"/>
                  </a:lnTo>
                  <a:cubicBezTo>
                    <a:pt x="44404" y="36280"/>
                    <a:pt x="44404" y="36251"/>
                    <a:pt x="44404" y="36220"/>
                  </a:cubicBezTo>
                  <a:cubicBezTo>
                    <a:pt x="44404" y="36151"/>
                    <a:pt x="44393" y="36091"/>
                    <a:pt x="44384" y="36011"/>
                  </a:cubicBezTo>
                  <a:cubicBezTo>
                    <a:pt x="44374" y="35901"/>
                    <a:pt x="44304" y="35781"/>
                    <a:pt x="44194" y="35681"/>
                  </a:cubicBezTo>
                  <a:cubicBezTo>
                    <a:pt x="44154" y="35641"/>
                    <a:pt x="44094" y="35601"/>
                    <a:pt x="44044" y="35571"/>
                  </a:cubicBezTo>
                  <a:cubicBezTo>
                    <a:pt x="43994" y="35541"/>
                    <a:pt x="43944" y="35511"/>
                    <a:pt x="43904" y="35491"/>
                  </a:cubicBezTo>
                  <a:cubicBezTo>
                    <a:pt x="43874" y="35471"/>
                    <a:pt x="43834" y="35461"/>
                    <a:pt x="43804" y="35441"/>
                  </a:cubicBezTo>
                  <a:cubicBezTo>
                    <a:pt x="43894" y="35392"/>
                    <a:pt x="43984" y="35341"/>
                    <a:pt x="44084" y="35292"/>
                  </a:cubicBezTo>
                  <a:cubicBezTo>
                    <a:pt x="44164" y="35241"/>
                    <a:pt x="44244" y="35201"/>
                    <a:pt x="44324" y="35161"/>
                  </a:cubicBezTo>
                  <a:cubicBezTo>
                    <a:pt x="44364" y="35141"/>
                    <a:pt x="44393" y="35121"/>
                    <a:pt x="44433" y="35101"/>
                  </a:cubicBezTo>
                  <a:cubicBezTo>
                    <a:pt x="44453" y="35092"/>
                    <a:pt x="44464" y="35081"/>
                    <a:pt x="44484" y="35072"/>
                  </a:cubicBezTo>
                  <a:cubicBezTo>
                    <a:pt x="44504" y="35061"/>
                    <a:pt x="44524" y="35041"/>
                    <a:pt x="44533" y="35032"/>
                  </a:cubicBezTo>
                  <a:close/>
                  <a:moveTo>
                    <a:pt x="19664" y="43277"/>
                  </a:moveTo>
                  <a:cubicBezTo>
                    <a:pt x="19704" y="43277"/>
                    <a:pt x="19744" y="43280"/>
                    <a:pt x="19784" y="43285"/>
                  </a:cubicBezTo>
                  <a:cubicBezTo>
                    <a:pt x="19854" y="43295"/>
                    <a:pt x="19924" y="43315"/>
                    <a:pt x="19994" y="43345"/>
                  </a:cubicBezTo>
                  <a:cubicBezTo>
                    <a:pt x="20293" y="43474"/>
                    <a:pt x="20564" y="43665"/>
                    <a:pt x="20833" y="43845"/>
                  </a:cubicBezTo>
                  <a:cubicBezTo>
                    <a:pt x="21093" y="44024"/>
                    <a:pt x="21343" y="44214"/>
                    <a:pt x="21603" y="44404"/>
                  </a:cubicBezTo>
                  <a:cubicBezTo>
                    <a:pt x="21843" y="44584"/>
                    <a:pt x="22082" y="44764"/>
                    <a:pt x="22342" y="44933"/>
                  </a:cubicBezTo>
                  <a:cubicBezTo>
                    <a:pt x="22612" y="45113"/>
                    <a:pt x="22882" y="45273"/>
                    <a:pt x="23151" y="45443"/>
                  </a:cubicBezTo>
                  <a:lnTo>
                    <a:pt x="23601" y="45713"/>
                  </a:lnTo>
                  <a:cubicBezTo>
                    <a:pt x="23711" y="45793"/>
                    <a:pt x="23831" y="45872"/>
                    <a:pt x="23941" y="45943"/>
                  </a:cubicBezTo>
                  <a:cubicBezTo>
                    <a:pt x="24210" y="46112"/>
                    <a:pt x="24480" y="46272"/>
                    <a:pt x="24750" y="46432"/>
                  </a:cubicBezTo>
                  <a:cubicBezTo>
                    <a:pt x="25040" y="46602"/>
                    <a:pt x="25320" y="46752"/>
                    <a:pt x="25609" y="46912"/>
                  </a:cubicBezTo>
                  <a:cubicBezTo>
                    <a:pt x="25879" y="47062"/>
                    <a:pt x="26139" y="47222"/>
                    <a:pt x="26408" y="47371"/>
                  </a:cubicBezTo>
                  <a:cubicBezTo>
                    <a:pt x="26958" y="47661"/>
                    <a:pt x="27507" y="47961"/>
                    <a:pt x="28047" y="48281"/>
                  </a:cubicBezTo>
                  <a:cubicBezTo>
                    <a:pt x="28317" y="48441"/>
                    <a:pt x="28597" y="48601"/>
                    <a:pt x="28866" y="48770"/>
                  </a:cubicBezTo>
                  <a:cubicBezTo>
                    <a:pt x="29117" y="48940"/>
                    <a:pt x="29366" y="49110"/>
                    <a:pt x="29636" y="49260"/>
                  </a:cubicBezTo>
                  <a:cubicBezTo>
                    <a:pt x="29896" y="49400"/>
                    <a:pt x="30156" y="49540"/>
                    <a:pt x="30415" y="49689"/>
                  </a:cubicBezTo>
                  <a:cubicBezTo>
                    <a:pt x="30685" y="49840"/>
                    <a:pt x="30965" y="49979"/>
                    <a:pt x="31235" y="50129"/>
                  </a:cubicBezTo>
                  <a:cubicBezTo>
                    <a:pt x="31504" y="50269"/>
                    <a:pt x="31784" y="50419"/>
                    <a:pt x="32054" y="50569"/>
                  </a:cubicBezTo>
                  <a:cubicBezTo>
                    <a:pt x="32323" y="50708"/>
                    <a:pt x="32583" y="50868"/>
                    <a:pt x="32843" y="51008"/>
                  </a:cubicBezTo>
                  <a:cubicBezTo>
                    <a:pt x="33023" y="51108"/>
                    <a:pt x="33193" y="51208"/>
                    <a:pt x="33373" y="51298"/>
                  </a:cubicBezTo>
                  <a:cubicBezTo>
                    <a:pt x="33553" y="51388"/>
                    <a:pt x="33742" y="51468"/>
                    <a:pt x="33922" y="51538"/>
                  </a:cubicBezTo>
                  <a:cubicBezTo>
                    <a:pt x="34132" y="51628"/>
                    <a:pt x="34332" y="51728"/>
                    <a:pt x="34542" y="51808"/>
                  </a:cubicBezTo>
                  <a:cubicBezTo>
                    <a:pt x="34712" y="51878"/>
                    <a:pt x="34892" y="51938"/>
                    <a:pt x="35061" y="52007"/>
                  </a:cubicBezTo>
                  <a:lnTo>
                    <a:pt x="34821" y="52127"/>
                  </a:lnTo>
                  <a:cubicBezTo>
                    <a:pt x="34772" y="52158"/>
                    <a:pt x="34712" y="52187"/>
                    <a:pt x="34662" y="52227"/>
                  </a:cubicBezTo>
                  <a:lnTo>
                    <a:pt x="34482" y="52347"/>
                  </a:lnTo>
                  <a:cubicBezTo>
                    <a:pt x="34412" y="52387"/>
                    <a:pt x="34352" y="52427"/>
                    <a:pt x="34292" y="52467"/>
                  </a:cubicBezTo>
                  <a:lnTo>
                    <a:pt x="34112" y="52587"/>
                  </a:lnTo>
                  <a:cubicBezTo>
                    <a:pt x="33982" y="52677"/>
                    <a:pt x="33842" y="52747"/>
                    <a:pt x="33702" y="52827"/>
                  </a:cubicBezTo>
                  <a:lnTo>
                    <a:pt x="33522" y="52917"/>
                  </a:lnTo>
                  <a:lnTo>
                    <a:pt x="33313" y="53037"/>
                  </a:lnTo>
                  <a:cubicBezTo>
                    <a:pt x="33193" y="53117"/>
                    <a:pt x="33073" y="53197"/>
                    <a:pt x="32953" y="53266"/>
                  </a:cubicBezTo>
                  <a:cubicBezTo>
                    <a:pt x="32893" y="53306"/>
                    <a:pt x="32823" y="53346"/>
                    <a:pt x="32754" y="53386"/>
                  </a:cubicBezTo>
                  <a:lnTo>
                    <a:pt x="32543" y="53506"/>
                  </a:lnTo>
                  <a:cubicBezTo>
                    <a:pt x="32414" y="53577"/>
                    <a:pt x="32294" y="53646"/>
                    <a:pt x="32174" y="53706"/>
                  </a:cubicBezTo>
                  <a:cubicBezTo>
                    <a:pt x="32034" y="53786"/>
                    <a:pt x="31884" y="53856"/>
                    <a:pt x="31744" y="53926"/>
                  </a:cubicBezTo>
                  <a:cubicBezTo>
                    <a:pt x="31694" y="53956"/>
                    <a:pt x="31634" y="53976"/>
                    <a:pt x="31575" y="54006"/>
                  </a:cubicBezTo>
                  <a:lnTo>
                    <a:pt x="31335" y="54126"/>
                  </a:lnTo>
                  <a:cubicBezTo>
                    <a:pt x="31204" y="54186"/>
                    <a:pt x="31075" y="54256"/>
                    <a:pt x="30955" y="54325"/>
                  </a:cubicBezTo>
                  <a:cubicBezTo>
                    <a:pt x="30815" y="54405"/>
                    <a:pt x="30675" y="54485"/>
                    <a:pt x="30535" y="54556"/>
                  </a:cubicBezTo>
                  <a:lnTo>
                    <a:pt x="30145" y="54765"/>
                  </a:lnTo>
                  <a:cubicBezTo>
                    <a:pt x="30016" y="54845"/>
                    <a:pt x="29886" y="54925"/>
                    <a:pt x="29746" y="54995"/>
                  </a:cubicBezTo>
                  <a:lnTo>
                    <a:pt x="29326" y="55235"/>
                  </a:lnTo>
                  <a:lnTo>
                    <a:pt x="29146" y="55325"/>
                  </a:lnTo>
                  <a:cubicBezTo>
                    <a:pt x="29077" y="55365"/>
                    <a:pt x="29006" y="55395"/>
                    <a:pt x="28937" y="55435"/>
                  </a:cubicBezTo>
                  <a:cubicBezTo>
                    <a:pt x="28726" y="55555"/>
                    <a:pt x="28517" y="55684"/>
                    <a:pt x="28307" y="55795"/>
                  </a:cubicBezTo>
                  <a:cubicBezTo>
                    <a:pt x="28197" y="55855"/>
                    <a:pt x="28087" y="55924"/>
                    <a:pt x="27977" y="55975"/>
                  </a:cubicBezTo>
                  <a:cubicBezTo>
                    <a:pt x="27847" y="56044"/>
                    <a:pt x="27727" y="56104"/>
                    <a:pt x="27598" y="56164"/>
                  </a:cubicBezTo>
                  <a:cubicBezTo>
                    <a:pt x="27368" y="56274"/>
                    <a:pt x="27138" y="56374"/>
                    <a:pt x="26918" y="56484"/>
                  </a:cubicBezTo>
                  <a:cubicBezTo>
                    <a:pt x="26679" y="56594"/>
                    <a:pt x="26448" y="56694"/>
                    <a:pt x="26209" y="56794"/>
                  </a:cubicBezTo>
                  <a:cubicBezTo>
                    <a:pt x="25939" y="56903"/>
                    <a:pt x="25659" y="57014"/>
                    <a:pt x="25389" y="57143"/>
                  </a:cubicBezTo>
                  <a:cubicBezTo>
                    <a:pt x="25249" y="57203"/>
                    <a:pt x="25109" y="57273"/>
                    <a:pt x="24970" y="57343"/>
                  </a:cubicBezTo>
                  <a:cubicBezTo>
                    <a:pt x="24830" y="57413"/>
                    <a:pt x="24690" y="57493"/>
                    <a:pt x="24550" y="57563"/>
                  </a:cubicBezTo>
                  <a:cubicBezTo>
                    <a:pt x="24420" y="57633"/>
                    <a:pt x="24301" y="57713"/>
                    <a:pt x="24170" y="57783"/>
                  </a:cubicBezTo>
                  <a:cubicBezTo>
                    <a:pt x="24101" y="57823"/>
                    <a:pt x="24041" y="57863"/>
                    <a:pt x="23970" y="57903"/>
                  </a:cubicBezTo>
                  <a:lnTo>
                    <a:pt x="23791" y="58022"/>
                  </a:lnTo>
                  <a:cubicBezTo>
                    <a:pt x="23671" y="58113"/>
                    <a:pt x="23551" y="58202"/>
                    <a:pt x="23431" y="58302"/>
                  </a:cubicBezTo>
                  <a:cubicBezTo>
                    <a:pt x="23371" y="58342"/>
                    <a:pt x="23311" y="58393"/>
                    <a:pt x="23251" y="58442"/>
                  </a:cubicBezTo>
                  <a:cubicBezTo>
                    <a:pt x="23191" y="58492"/>
                    <a:pt x="23141" y="58542"/>
                    <a:pt x="23082" y="58602"/>
                  </a:cubicBezTo>
                  <a:cubicBezTo>
                    <a:pt x="22951" y="58732"/>
                    <a:pt x="22811" y="58862"/>
                    <a:pt x="22662" y="58992"/>
                  </a:cubicBezTo>
                  <a:cubicBezTo>
                    <a:pt x="22651" y="58992"/>
                    <a:pt x="22632" y="59002"/>
                    <a:pt x="22622" y="59012"/>
                  </a:cubicBezTo>
                  <a:cubicBezTo>
                    <a:pt x="22612" y="59012"/>
                    <a:pt x="22602" y="59002"/>
                    <a:pt x="22592" y="59002"/>
                  </a:cubicBezTo>
                  <a:cubicBezTo>
                    <a:pt x="22562" y="59002"/>
                    <a:pt x="22532" y="59012"/>
                    <a:pt x="22512" y="59032"/>
                  </a:cubicBezTo>
                  <a:cubicBezTo>
                    <a:pt x="22502" y="59032"/>
                    <a:pt x="22482" y="59032"/>
                    <a:pt x="22462" y="59022"/>
                  </a:cubicBezTo>
                  <a:cubicBezTo>
                    <a:pt x="22402" y="58992"/>
                    <a:pt x="22352" y="58952"/>
                    <a:pt x="22302" y="58922"/>
                  </a:cubicBezTo>
                  <a:cubicBezTo>
                    <a:pt x="22232" y="58872"/>
                    <a:pt x="22162" y="58822"/>
                    <a:pt x="22102" y="58772"/>
                  </a:cubicBezTo>
                  <a:cubicBezTo>
                    <a:pt x="22042" y="58732"/>
                    <a:pt x="21992" y="58692"/>
                    <a:pt x="21942" y="58652"/>
                  </a:cubicBezTo>
                  <a:cubicBezTo>
                    <a:pt x="21883" y="58602"/>
                    <a:pt x="21812" y="58562"/>
                    <a:pt x="21752" y="58522"/>
                  </a:cubicBezTo>
                  <a:cubicBezTo>
                    <a:pt x="21692" y="58482"/>
                    <a:pt x="21643" y="58442"/>
                    <a:pt x="21583" y="58402"/>
                  </a:cubicBezTo>
                  <a:cubicBezTo>
                    <a:pt x="21512" y="58362"/>
                    <a:pt x="21452" y="58333"/>
                    <a:pt x="21383" y="58293"/>
                  </a:cubicBezTo>
                  <a:cubicBezTo>
                    <a:pt x="21263" y="58233"/>
                    <a:pt x="21133" y="58162"/>
                    <a:pt x="21013" y="58093"/>
                  </a:cubicBezTo>
                  <a:cubicBezTo>
                    <a:pt x="20903" y="58022"/>
                    <a:pt x="20793" y="57953"/>
                    <a:pt x="20673" y="57893"/>
                  </a:cubicBezTo>
                  <a:cubicBezTo>
                    <a:pt x="20544" y="57833"/>
                    <a:pt x="20413" y="57763"/>
                    <a:pt x="20293" y="57703"/>
                  </a:cubicBezTo>
                  <a:cubicBezTo>
                    <a:pt x="20154" y="57633"/>
                    <a:pt x="20024" y="57563"/>
                    <a:pt x="19894" y="57493"/>
                  </a:cubicBezTo>
                  <a:cubicBezTo>
                    <a:pt x="19754" y="57423"/>
                    <a:pt x="19614" y="57363"/>
                    <a:pt x="19474" y="57293"/>
                  </a:cubicBezTo>
                  <a:cubicBezTo>
                    <a:pt x="19354" y="57223"/>
                    <a:pt x="19234" y="57163"/>
                    <a:pt x="19114" y="57103"/>
                  </a:cubicBezTo>
                  <a:cubicBezTo>
                    <a:pt x="18975" y="57034"/>
                    <a:pt x="18835" y="56954"/>
                    <a:pt x="18695" y="56874"/>
                  </a:cubicBezTo>
                  <a:cubicBezTo>
                    <a:pt x="18565" y="56803"/>
                    <a:pt x="18435" y="56724"/>
                    <a:pt x="18305" y="56654"/>
                  </a:cubicBezTo>
                  <a:cubicBezTo>
                    <a:pt x="18186" y="56574"/>
                    <a:pt x="18055" y="56514"/>
                    <a:pt x="17926" y="56444"/>
                  </a:cubicBezTo>
                  <a:cubicBezTo>
                    <a:pt x="17806" y="56384"/>
                    <a:pt x="17686" y="56314"/>
                    <a:pt x="17566" y="56254"/>
                  </a:cubicBezTo>
                  <a:cubicBezTo>
                    <a:pt x="17316" y="56114"/>
                    <a:pt x="17056" y="55975"/>
                    <a:pt x="16796" y="55835"/>
                  </a:cubicBezTo>
                  <a:cubicBezTo>
                    <a:pt x="16676" y="55764"/>
                    <a:pt x="16547" y="55695"/>
                    <a:pt x="16427" y="55615"/>
                  </a:cubicBezTo>
                  <a:cubicBezTo>
                    <a:pt x="16307" y="55535"/>
                    <a:pt x="16197" y="55465"/>
                    <a:pt x="16077" y="55395"/>
                  </a:cubicBezTo>
                  <a:cubicBezTo>
                    <a:pt x="15957" y="55315"/>
                    <a:pt x="15828" y="55245"/>
                    <a:pt x="15697" y="55165"/>
                  </a:cubicBezTo>
                  <a:cubicBezTo>
                    <a:pt x="15577" y="55095"/>
                    <a:pt x="15448" y="55025"/>
                    <a:pt x="15328" y="54935"/>
                  </a:cubicBezTo>
                  <a:cubicBezTo>
                    <a:pt x="15098" y="54765"/>
                    <a:pt x="14868" y="54585"/>
                    <a:pt x="14618" y="54425"/>
                  </a:cubicBezTo>
                  <a:cubicBezTo>
                    <a:pt x="14509" y="54345"/>
                    <a:pt x="14389" y="54276"/>
                    <a:pt x="14269" y="54216"/>
                  </a:cubicBezTo>
                  <a:cubicBezTo>
                    <a:pt x="14129" y="54136"/>
                    <a:pt x="13989" y="54066"/>
                    <a:pt x="13849" y="53996"/>
                  </a:cubicBezTo>
                  <a:cubicBezTo>
                    <a:pt x="13579" y="53866"/>
                    <a:pt x="13310" y="53736"/>
                    <a:pt x="13039" y="53616"/>
                  </a:cubicBezTo>
                  <a:lnTo>
                    <a:pt x="12530" y="53406"/>
                  </a:lnTo>
                  <a:cubicBezTo>
                    <a:pt x="12270" y="53297"/>
                    <a:pt x="12020" y="53177"/>
                    <a:pt x="11761" y="53047"/>
                  </a:cubicBezTo>
                  <a:cubicBezTo>
                    <a:pt x="11631" y="52977"/>
                    <a:pt x="11501" y="52907"/>
                    <a:pt x="11381" y="52847"/>
                  </a:cubicBezTo>
                  <a:cubicBezTo>
                    <a:pt x="11251" y="52777"/>
                    <a:pt x="11131" y="52717"/>
                    <a:pt x="11012" y="52647"/>
                  </a:cubicBezTo>
                  <a:cubicBezTo>
                    <a:pt x="10881" y="52577"/>
                    <a:pt x="10752" y="52507"/>
                    <a:pt x="10621" y="52447"/>
                  </a:cubicBezTo>
                  <a:lnTo>
                    <a:pt x="10232" y="52267"/>
                  </a:lnTo>
                  <a:cubicBezTo>
                    <a:pt x="10102" y="52207"/>
                    <a:pt x="9972" y="52147"/>
                    <a:pt x="9842" y="52078"/>
                  </a:cubicBezTo>
                  <a:cubicBezTo>
                    <a:pt x="9773" y="52047"/>
                    <a:pt x="9713" y="52007"/>
                    <a:pt x="9642" y="51978"/>
                  </a:cubicBezTo>
                  <a:cubicBezTo>
                    <a:pt x="9573" y="51938"/>
                    <a:pt x="9502" y="51907"/>
                    <a:pt x="9433" y="51878"/>
                  </a:cubicBezTo>
                  <a:cubicBezTo>
                    <a:pt x="9253" y="51788"/>
                    <a:pt x="9053" y="51718"/>
                    <a:pt x="8873" y="51628"/>
                  </a:cubicBezTo>
                  <a:cubicBezTo>
                    <a:pt x="8773" y="51578"/>
                    <a:pt x="8663" y="51528"/>
                    <a:pt x="8563" y="51478"/>
                  </a:cubicBezTo>
                  <a:cubicBezTo>
                    <a:pt x="8474" y="51428"/>
                    <a:pt x="8394" y="51368"/>
                    <a:pt x="8303" y="51318"/>
                  </a:cubicBezTo>
                  <a:cubicBezTo>
                    <a:pt x="8203" y="51248"/>
                    <a:pt x="8094" y="51188"/>
                    <a:pt x="7994" y="51119"/>
                  </a:cubicBezTo>
                  <a:cubicBezTo>
                    <a:pt x="7894" y="51059"/>
                    <a:pt x="7804" y="51008"/>
                    <a:pt x="7714" y="50959"/>
                  </a:cubicBezTo>
                  <a:cubicBezTo>
                    <a:pt x="7614" y="50899"/>
                    <a:pt x="7514" y="50848"/>
                    <a:pt x="7415" y="50788"/>
                  </a:cubicBezTo>
                  <a:cubicBezTo>
                    <a:pt x="7315" y="50739"/>
                    <a:pt x="7215" y="50679"/>
                    <a:pt x="7115" y="50619"/>
                  </a:cubicBezTo>
                  <a:cubicBezTo>
                    <a:pt x="7095" y="50609"/>
                    <a:pt x="7064" y="50589"/>
                    <a:pt x="7035" y="50579"/>
                  </a:cubicBezTo>
                  <a:cubicBezTo>
                    <a:pt x="7024" y="50569"/>
                    <a:pt x="7004" y="50569"/>
                    <a:pt x="6995" y="50559"/>
                  </a:cubicBezTo>
                  <a:cubicBezTo>
                    <a:pt x="7075" y="50479"/>
                    <a:pt x="7144" y="50399"/>
                    <a:pt x="7224" y="50329"/>
                  </a:cubicBezTo>
                  <a:cubicBezTo>
                    <a:pt x="7304" y="50239"/>
                    <a:pt x="7395" y="50159"/>
                    <a:pt x="7484" y="50089"/>
                  </a:cubicBezTo>
                  <a:cubicBezTo>
                    <a:pt x="7674" y="49929"/>
                    <a:pt x="7864" y="49780"/>
                    <a:pt x="8054" y="49629"/>
                  </a:cubicBezTo>
                  <a:cubicBezTo>
                    <a:pt x="8163" y="49540"/>
                    <a:pt x="8283" y="49450"/>
                    <a:pt x="8403" y="49370"/>
                  </a:cubicBezTo>
                  <a:cubicBezTo>
                    <a:pt x="8534" y="49280"/>
                    <a:pt x="8663" y="49190"/>
                    <a:pt x="8803" y="49100"/>
                  </a:cubicBezTo>
                  <a:cubicBezTo>
                    <a:pt x="9063" y="48910"/>
                    <a:pt x="9323" y="48730"/>
                    <a:pt x="9582" y="48561"/>
                  </a:cubicBezTo>
                  <a:lnTo>
                    <a:pt x="10392" y="48021"/>
                  </a:lnTo>
                  <a:cubicBezTo>
                    <a:pt x="10512" y="47941"/>
                    <a:pt x="10632" y="47871"/>
                    <a:pt x="10752" y="47791"/>
                  </a:cubicBezTo>
                  <a:cubicBezTo>
                    <a:pt x="10881" y="47711"/>
                    <a:pt x="11001" y="47621"/>
                    <a:pt x="11131" y="47551"/>
                  </a:cubicBezTo>
                  <a:cubicBezTo>
                    <a:pt x="11671" y="47222"/>
                    <a:pt x="12211" y="46902"/>
                    <a:pt x="12760" y="46582"/>
                  </a:cubicBezTo>
                  <a:cubicBezTo>
                    <a:pt x="12900" y="46512"/>
                    <a:pt x="13030" y="46432"/>
                    <a:pt x="13170" y="46352"/>
                  </a:cubicBezTo>
                  <a:cubicBezTo>
                    <a:pt x="13319" y="46272"/>
                    <a:pt x="13469" y="46192"/>
                    <a:pt x="13619" y="46123"/>
                  </a:cubicBezTo>
                  <a:cubicBezTo>
                    <a:pt x="13889" y="45972"/>
                    <a:pt x="14169" y="45833"/>
                    <a:pt x="14438" y="45693"/>
                  </a:cubicBezTo>
                  <a:cubicBezTo>
                    <a:pt x="15028" y="45403"/>
                    <a:pt x="15617" y="45113"/>
                    <a:pt x="16197" y="44824"/>
                  </a:cubicBezTo>
                  <a:cubicBezTo>
                    <a:pt x="16327" y="44753"/>
                    <a:pt x="16447" y="44684"/>
                    <a:pt x="16577" y="44624"/>
                  </a:cubicBezTo>
                  <a:cubicBezTo>
                    <a:pt x="16727" y="44544"/>
                    <a:pt x="16876" y="44474"/>
                    <a:pt x="17036" y="44394"/>
                  </a:cubicBezTo>
                  <a:cubicBezTo>
                    <a:pt x="17306" y="44264"/>
                    <a:pt x="17576" y="44114"/>
                    <a:pt x="17855" y="43974"/>
                  </a:cubicBezTo>
                  <a:cubicBezTo>
                    <a:pt x="18006" y="43885"/>
                    <a:pt x="18166" y="43814"/>
                    <a:pt x="18325" y="43734"/>
                  </a:cubicBezTo>
                  <a:cubicBezTo>
                    <a:pt x="18495" y="43654"/>
                    <a:pt x="18655" y="43574"/>
                    <a:pt x="18815" y="43505"/>
                  </a:cubicBezTo>
                  <a:cubicBezTo>
                    <a:pt x="18905" y="43465"/>
                    <a:pt x="18995" y="43434"/>
                    <a:pt x="19085" y="43405"/>
                  </a:cubicBezTo>
                  <a:cubicBezTo>
                    <a:pt x="19234" y="43355"/>
                    <a:pt x="19385" y="43305"/>
                    <a:pt x="19544" y="43285"/>
                  </a:cubicBezTo>
                  <a:cubicBezTo>
                    <a:pt x="19584" y="43280"/>
                    <a:pt x="19624" y="43277"/>
                    <a:pt x="19664" y="43277"/>
                  </a:cubicBezTo>
                  <a:close/>
                  <a:moveTo>
                    <a:pt x="34952" y="53366"/>
                  </a:moveTo>
                  <a:cubicBezTo>
                    <a:pt x="34932" y="53477"/>
                    <a:pt x="34921" y="53586"/>
                    <a:pt x="34901" y="53696"/>
                  </a:cubicBezTo>
                  <a:cubicBezTo>
                    <a:pt x="34662" y="53816"/>
                    <a:pt x="34432" y="53926"/>
                    <a:pt x="34202" y="54046"/>
                  </a:cubicBezTo>
                  <a:cubicBezTo>
                    <a:pt x="34122" y="54076"/>
                    <a:pt x="34052" y="54116"/>
                    <a:pt x="33982" y="54156"/>
                  </a:cubicBezTo>
                  <a:cubicBezTo>
                    <a:pt x="33902" y="54186"/>
                    <a:pt x="33822" y="54236"/>
                    <a:pt x="33753" y="54266"/>
                  </a:cubicBezTo>
                  <a:cubicBezTo>
                    <a:pt x="33653" y="54316"/>
                    <a:pt x="33562" y="54365"/>
                    <a:pt x="33463" y="54416"/>
                  </a:cubicBezTo>
                  <a:cubicBezTo>
                    <a:pt x="33383" y="54465"/>
                    <a:pt x="33303" y="54505"/>
                    <a:pt x="33223" y="54545"/>
                  </a:cubicBezTo>
                  <a:cubicBezTo>
                    <a:pt x="33063" y="54636"/>
                    <a:pt x="32893" y="54725"/>
                    <a:pt x="32734" y="54805"/>
                  </a:cubicBezTo>
                  <a:cubicBezTo>
                    <a:pt x="32614" y="54865"/>
                    <a:pt x="32494" y="54935"/>
                    <a:pt x="32374" y="54995"/>
                  </a:cubicBezTo>
                  <a:cubicBezTo>
                    <a:pt x="32343" y="55015"/>
                    <a:pt x="32334" y="55065"/>
                    <a:pt x="32354" y="55095"/>
                  </a:cubicBezTo>
                  <a:cubicBezTo>
                    <a:pt x="32363" y="55115"/>
                    <a:pt x="32374" y="55125"/>
                    <a:pt x="32394" y="55125"/>
                  </a:cubicBezTo>
                  <a:cubicBezTo>
                    <a:pt x="32400" y="55128"/>
                    <a:pt x="32407" y="55129"/>
                    <a:pt x="32414" y="55129"/>
                  </a:cubicBezTo>
                  <a:cubicBezTo>
                    <a:pt x="32427" y="55129"/>
                    <a:pt x="32440" y="55125"/>
                    <a:pt x="32454" y="55125"/>
                  </a:cubicBezTo>
                  <a:cubicBezTo>
                    <a:pt x="32634" y="55045"/>
                    <a:pt x="32803" y="54955"/>
                    <a:pt x="32983" y="54865"/>
                  </a:cubicBezTo>
                  <a:cubicBezTo>
                    <a:pt x="33143" y="54785"/>
                    <a:pt x="33313" y="54705"/>
                    <a:pt x="33473" y="54616"/>
                  </a:cubicBezTo>
                  <a:cubicBezTo>
                    <a:pt x="33653" y="54525"/>
                    <a:pt x="33833" y="54445"/>
                    <a:pt x="34002" y="54356"/>
                  </a:cubicBezTo>
                  <a:cubicBezTo>
                    <a:pt x="34162" y="54276"/>
                    <a:pt x="34312" y="54196"/>
                    <a:pt x="34472" y="54116"/>
                  </a:cubicBezTo>
                  <a:cubicBezTo>
                    <a:pt x="34612" y="54056"/>
                    <a:pt x="34741" y="53986"/>
                    <a:pt x="34881" y="53916"/>
                  </a:cubicBezTo>
                  <a:lnTo>
                    <a:pt x="34881" y="53916"/>
                  </a:lnTo>
                  <a:cubicBezTo>
                    <a:pt x="34872" y="54026"/>
                    <a:pt x="34872" y="54136"/>
                    <a:pt x="34861" y="54246"/>
                  </a:cubicBezTo>
                  <a:cubicBezTo>
                    <a:pt x="34861" y="54325"/>
                    <a:pt x="34852" y="54405"/>
                    <a:pt x="34852" y="54485"/>
                  </a:cubicBezTo>
                  <a:cubicBezTo>
                    <a:pt x="34852" y="54585"/>
                    <a:pt x="34872" y="54685"/>
                    <a:pt x="34881" y="54785"/>
                  </a:cubicBezTo>
                  <a:cubicBezTo>
                    <a:pt x="34892" y="54865"/>
                    <a:pt x="34901" y="54955"/>
                    <a:pt x="34932" y="55035"/>
                  </a:cubicBezTo>
                  <a:cubicBezTo>
                    <a:pt x="34941" y="55075"/>
                    <a:pt x="34961" y="55115"/>
                    <a:pt x="34972" y="55155"/>
                  </a:cubicBezTo>
                  <a:cubicBezTo>
                    <a:pt x="34981" y="55175"/>
                    <a:pt x="34981" y="55195"/>
                    <a:pt x="34992" y="55205"/>
                  </a:cubicBezTo>
                  <a:cubicBezTo>
                    <a:pt x="35001" y="55235"/>
                    <a:pt x="35021" y="55265"/>
                    <a:pt x="35032" y="55285"/>
                  </a:cubicBezTo>
                  <a:cubicBezTo>
                    <a:pt x="34981" y="55305"/>
                    <a:pt x="34921" y="55335"/>
                    <a:pt x="34872" y="55355"/>
                  </a:cubicBezTo>
                  <a:cubicBezTo>
                    <a:pt x="34741" y="55415"/>
                    <a:pt x="34612" y="55485"/>
                    <a:pt x="34472" y="55555"/>
                  </a:cubicBezTo>
                  <a:cubicBezTo>
                    <a:pt x="34352" y="55615"/>
                    <a:pt x="34222" y="55675"/>
                    <a:pt x="34092" y="55744"/>
                  </a:cubicBezTo>
                  <a:cubicBezTo>
                    <a:pt x="33953" y="55804"/>
                    <a:pt x="33813" y="55864"/>
                    <a:pt x="33682" y="55935"/>
                  </a:cubicBezTo>
                  <a:cubicBezTo>
                    <a:pt x="33403" y="56074"/>
                    <a:pt x="33143" y="56224"/>
                    <a:pt x="32873" y="56374"/>
                  </a:cubicBezTo>
                  <a:cubicBezTo>
                    <a:pt x="32734" y="56444"/>
                    <a:pt x="32603" y="56524"/>
                    <a:pt x="32463" y="56594"/>
                  </a:cubicBezTo>
                  <a:cubicBezTo>
                    <a:pt x="32463" y="56604"/>
                    <a:pt x="32454" y="56604"/>
                    <a:pt x="32443" y="56604"/>
                  </a:cubicBezTo>
                  <a:lnTo>
                    <a:pt x="32443" y="56584"/>
                  </a:lnTo>
                  <a:cubicBezTo>
                    <a:pt x="32434" y="56574"/>
                    <a:pt x="32434" y="56574"/>
                    <a:pt x="32423" y="56574"/>
                  </a:cubicBezTo>
                  <a:lnTo>
                    <a:pt x="32403" y="56574"/>
                  </a:lnTo>
                  <a:cubicBezTo>
                    <a:pt x="32314" y="56614"/>
                    <a:pt x="32224" y="56654"/>
                    <a:pt x="32144" y="56704"/>
                  </a:cubicBezTo>
                  <a:cubicBezTo>
                    <a:pt x="32054" y="56743"/>
                    <a:pt x="31974" y="56783"/>
                    <a:pt x="31884" y="56823"/>
                  </a:cubicBezTo>
                  <a:cubicBezTo>
                    <a:pt x="31744" y="56894"/>
                    <a:pt x="31594" y="56974"/>
                    <a:pt x="31444" y="57043"/>
                  </a:cubicBezTo>
                  <a:cubicBezTo>
                    <a:pt x="31375" y="57074"/>
                    <a:pt x="31304" y="57114"/>
                    <a:pt x="31235" y="57143"/>
                  </a:cubicBezTo>
                  <a:cubicBezTo>
                    <a:pt x="31124" y="57203"/>
                    <a:pt x="31015" y="57263"/>
                    <a:pt x="30905" y="57313"/>
                  </a:cubicBezTo>
                  <a:cubicBezTo>
                    <a:pt x="30865" y="57333"/>
                    <a:pt x="30825" y="57353"/>
                    <a:pt x="30775" y="57373"/>
                  </a:cubicBezTo>
                  <a:cubicBezTo>
                    <a:pt x="30695" y="57423"/>
                    <a:pt x="30615" y="57463"/>
                    <a:pt x="30545" y="57503"/>
                  </a:cubicBezTo>
                  <a:cubicBezTo>
                    <a:pt x="30356" y="57593"/>
                    <a:pt x="30176" y="57693"/>
                    <a:pt x="29985" y="57783"/>
                  </a:cubicBezTo>
                  <a:cubicBezTo>
                    <a:pt x="29886" y="57843"/>
                    <a:pt x="29786" y="57893"/>
                    <a:pt x="29676" y="57953"/>
                  </a:cubicBezTo>
                  <a:cubicBezTo>
                    <a:pt x="29656" y="57962"/>
                    <a:pt x="29656" y="57982"/>
                    <a:pt x="29666" y="58002"/>
                  </a:cubicBezTo>
                  <a:cubicBezTo>
                    <a:pt x="29673" y="58010"/>
                    <a:pt x="29685" y="58017"/>
                    <a:pt x="29699" y="58017"/>
                  </a:cubicBezTo>
                  <a:cubicBezTo>
                    <a:pt x="29704" y="58017"/>
                    <a:pt x="29710" y="58016"/>
                    <a:pt x="29716" y="58013"/>
                  </a:cubicBezTo>
                  <a:cubicBezTo>
                    <a:pt x="29836" y="57953"/>
                    <a:pt x="29956" y="57883"/>
                    <a:pt x="30076" y="57823"/>
                  </a:cubicBezTo>
                  <a:cubicBezTo>
                    <a:pt x="30176" y="57773"/>
                    <a:pt x="30265" y="57723"/>
                    <a:pt x="30365" y="57673"/>
                  </a:cubicBezTo>
                  <a:cubicBezTo>
                    <a:pt x="30475" y="57613"/>
                    <a:pt x="30585" y="57553"/>
                    <a:pt x="30695" y="57503"/>
                  </a:cubicBezTo>
                  <a:cubicBezTo>
                    <a:pt x="30745" y="57473"/>
                    <a:pt x="30785" y="57453"/>
                    <a:pt x="30835" y="57423"/>
                  </a:cubicBezTo>
                  <a:cubicBezTo>
                    <a:pt x="31015" y="57333"/>
                    <a:pt x="31204" y="57243"/>
                    <a:pt x="31384" y="57143"/>
                  </a:cubicBezTo>
                  <a:cubicBezTo>
                    <a:pt x="31535" y="57074"/>
                    <a:pt x="31694" y="56994"/>
                    <a:pt x="31844" y="56923"/>
                  </a:cubicBezTo>
                  <a:cubicBezTo>
                    <a:pt x="31984" y="56843"/>
                    <a:pt x="32134" y="56774"/>
                    <a:pt x="32284" y="56704"/>
                  </a:cubicBezTo>
                  <a:cubicBezTo>
                    <a:pt x="32294" y="56694"/>
                    <a:pt x="32314" y="56684"/>
                    <a:pt x="32323" y="56684"/>
                  </a:cubicBezTo>
                  <a:lnTo>
                    <a:pt x="32323" y="56684"/>
                  </a:lnTo>
                  <a:cubicBezTo>
                    <a:pt x="32234" y="56734"/>
                    <a:pt x="32134" y="56794"/>
                    <a:pt x="32044" y="56843"/>
                  </a:cubicBezTo>
                  <a:cubicBezTo>
                    <a:pt x="31784" y="57003"/>
                    <a:pt x="31524" y="57154"/>
                    <a:pt x="31264" y="57313"/>
                  </a:cubicBezTo>
                  <a:cubicBezTo>
                    <a:pt x="31005" y="57483"/>
                    <a:pt x="30735" y="57643"/>
                    <a:pt x="30465" y="57813"/>
                  </a:cubicBezTo>
                  <a:cubicBezTo>
                    <a:pt x="30196" y="57982"/>
                    <a:pt x="29936" y="58153"/>
                    <a:pt x="29676" y="58322"/>
                  </a:cubicBezTo>
                  <a:cubicBezTo>
                    <a:pt x="29556" y="58402"/>
                    <a:pt x="29426" y="58482"/>
                    <a:pt x="29306" y="58572"/>
                  </a:cubicBezTo>
                  <a:cubicBezTo>
                    <a:pt x="29157" y="58662"/>
                    <a:pt x="29017" y="58762"/>
                    <a:pt x="28866" y="58852"/>
                  </a:cubicBezTo>
                  <a:cubicBezTo>
                    <a:pt x="28627" y="59022"/>
                    <a:pt x="28397" y="59192"/>
                    <a:pt x="28157" y="59361"/>
                  </a:cubicBezTo>
                  <a:cubicBezTo>
                    <a:pt x="27878" y="59552"/>
                    <a:pt x="27607" y="59741"/>
                    <a:pt x="27328" y="59931"/>
                  </a:cubicBezTo>
                  <a:cubicBezTo>
                    <a:pt x="27078" y="60091"/>
                    <a:pt x="26818" y="60251"/>
                    <a:pt x="26559" y="60400"/>
                  </a:cubicBezTo>
                  <a:cubicBezTo>
                    <a:pt x="26288" y="60551"/>
                    <a:pt x="26019" y="60711"/>
                    <a:pt x="25759" y="60860"/>
                  </a:cubicBezTo>
                  <a:cubicBezTo>
                    <a:pt x="25469" y="61020"/>
                    <a:pt x="25189" y="61180"/>
                    <a:pt x="24910" y="61350"/>
                  </a:cubicBezTo>
                  <a:cubicBezTo>
                    <a:pt x="24770" y="61430"/>
                    <a:pt x="24630" y="61510"/>
                    <a:pt x="24480" y="61590"/>
                  </a:cubicBezTo>
                  <a:cubicBezTo>
                    <a:pt x="24310" y="61679"/>
                    <a:pt x="24141" y="61779"/>
                    <a:pt x="23961" y="61859"/>
                  </a:cubicBezTo>
                  <a:cubicBezTo>
                    <a:pt x="23870" y="61890"/>
                    <a:pt x="23781" y="61919"/>
                    <a:pt x="23681" y="61939"/>
                  </a:cubicBezTo>
                  <a:lnTo>
                    <a:pt x="23611" y="61939"/>
                  </a:lnTo>
                  <a:cubicBezTo>
                    <a:pt x="23601" y="61939"/>
                    <a:pt x="23591" y="61939"/>
                    <a:pt x="23581" y="61930"/>
                  </a:cubicBezTo>
                  <a:cubicBezTo>
                    <a:pt x="23571" y="61930"/>
                    <a:pt x="23561" y="61919"/>
                    <a:pt x="23561" y="61919"/>
                  </a:cubicBezTo>
                  <a:lnTo>
                    <a:pt x="23541" y="61899"/>
                  </a:lnTo>
                  <a:lnTo>
                    <a:pt x="23541" y="61899"/>
                  </a:lnTo>
                  <a:cubicBezTo>
                    <a:pt x="23541" y="61910"/>
                    <a:pt x="23541" y="61910"/>
                    <a:pt x="23551" y="61910"/>
                  </a:cubicBezTo>
                  <a:lnTo>
                    <a:pt x="23541" y="61910"/>
                  </a:lnTo>
                  <a:lnTo>
                    <a:pt x="23541" y="61899"/>
                  </a:lnTo>
                  <a:lnTo>
                    <a:pt x="23531" y="61890"/>
                  </a:lnTo>
                  <a:cubicBezTo>
                    <a:pt x="23531" y="61879"/>
                    <a:pt x="23521" y="61859"/>
                    <a:pt x="23521" y="61839"/>
                  </a:cubicBezTo>
                  <a:cubicBezTo>
                    <a:pt x="23501" y="61690"/>
                    <a:pt x="23501" y="61540"/>
                    <a:pt x="23501" y="61390"/>
                  </a:cubicBezTo>
                  <a:lnTo>
                    <a:pt x="23501" y="61270"/>
                  </a:lnTo>
                  <a:cubicBezTo>
                    <a:pt x="23531" y="61260"/>
                    <a:pt x="23561" y="61240"/>
                    <a:pt x="23591" y="61230"/>
                  </a:cubicBezTo>
                  <a:lnTo>
                    <a:pt x="23651" y="61200"/>
                  </a:lnTo>
                  <a:cubicBezTo>
                    <a:pt x="23701" y="61180"/>
                    <a:pt x="23761" y="61150"/>
                    <a:pt x="23811" y="61130"/>
                  </a:cubicBezTo>
                  <a:cubicBezTo>
                    <a:pt x="23861" y="61110"/>
                    <a:pt x="23901" y="61090"/>
                    <a:pt x="23950" y="61070"/>
                  </a:cubicBezTo>
                  <a:cubicBezTo>
                    <a:pt x="24021" y="61030"/>
                    <a:pt x="24090" y="61000"/>
                    <a:pt x="24161" y="60970"/>
                  </a:cubicBezTo>
                  <a:cubicBezTo>
                    <a:pt x="24250" y="60930"/>
                    <a:pt x="24340" y="60880"/>
                    <a:pt x="24430" y="60840"/>
                  </a:cubicBezTo>
                  <a:cubicBezTo>
                    <a:pt x="24520" y="60791"/>
                    <a:pt x="24610" y="60751"/>
                    <a:pt x="24690" y="60711"/>
                  </a:cubicBezTo>
                  <a:cubicBezTo>
                    <a:pt x="24790" y="60660"/>
                    <a:pt x="24890" y="60611"/>
                    <a:pt x="24980" y="60560"/>
                  </a:cubicBezTo>
                  <a:cubicBezTo>
                    <a:pt x="25100" y="60500"/>
                    <a:pt x="25220" y="60440"/>
                    <a:pt x="25349" y="60380"/>
                  </a:cubicBezTo>
                  <a:cubicBezTo>
                    <a:pt x="25380" y="60361"/>
                    <a:pt x="25409" y="60351"/>
                    <a:pt x="25440" y="60331"/>
                  </a:cubicBezTo>
                  <a:cubicBezTo>
                    <a:pt x="25509" y="60301"/>
                    <a:pt x="25579" y="60271"/>
                    <a:pt x="25649" y="60231"/>
                  </a:cubicBezTo>
                  <a:cubicBezTo>
                    <a:pt x="25749" y="60191"/>
                    <a:pt x="25839" y="60151"/>
                    <a:pt x="25939" y="60101"/>
                  </a:cubicBezTo>
                  <a:cubicBezTo>
                    <a:pt x="26039" y="60061"/>
                    <a:pt x="26129" y="60011"/>
                    <a:pt x="26229" y="59961"/>
                  </a:cubicBezTo>
                  <a:cubicBezTo>
                    <a:pt x="26279" y="59941"/>
                    <a:pt x="26328" y="59921"/>
                    <a:pt x="26379" y="59891"/>
                  </a:cubicBezTo>
                  <a:cubicBezTo>
                    <a:pt x="26428" y="59871"/>
                    <a:pt x="26468" y="59851"/>
                    <a:pt x="26508" y="59831"/>
                  </a:cubicBezTo>
                  <a:cubicBezTo>
                    <a:pt x="26608" y="59781"/>
                    <a:pt x="26699" y="59741"/>
                    <a:pt x="26788" y="59691"/>
                  </a:cubicBezTo>
                  <a:cubicBezTo>
                    <a:pt x="26908" y="59632"/>
                    <a:pt x="27028" y="59561"/>
                    <a:pt x="27138" y="59501"/>
                  </a:cubicBezTo>
                  <a:lnTo>
                    <a:pt x="27258" y="59441"/>
                  </a:lnTo>
                  <a:cubicBezTo>
                    <a:pt x="27318" y="59401"/>
                    <a:pt x="27378" y="59372"/>
                    <a:pt x="27438" y="59332"/>
                  </a:cubicBezTo>
                  <a:cubicBezTo>
                    <a:pt x="27478" y="59312"/>
                    <a:pt x="27518" y="59281"/>
                    <a:pt x="27558" y="59261"/>
                  </a:cubicBezTo>
                  <a:cubicBezTo>
                    <a:pt x="27607" y="59232"/>
                    <a:pt x="27647" y="59201"/>
                    <a:pt x="27687" y="59181"/>
                  </a:cubicBezTo>
                  <a:lnTo>
                    <a:pt x="28017" y="58972"/>
                  </a:lnTo>
                  <a:cubicBezTo>
                    <a:pt x="28037" y="58962"/>
                    <a:pt x="28037" y="58932"/>
                    <a:pt x="28027" y="58912"/>
                  </a:cubicBezTo>
                  <a:cubicBezTo>
                    <a:pt x="28027" y="58902"/>
                    <a:pt x="28007" y="58892"/>
                    <a:pt x="27997" y="58892"/>
                  </a:cubicBezTo>
                  <a:cubicBezTo>
                    <a:pt x="27987" y="58892"/>
                    <a:pt x="27977" y="58902"/>
                    <a:pt x="27977" y="58902"/>
                  </a:cubicBezTo>
                  <a:cubicBezTo>
                    <a:pt x="27867" y="58962"/>
                    <a:pt x="27758" y="59022"/>
                    <a:pt x="27658" y="59092"/>
                  </a:cubicBezTo>
                  <a:cubicBezTo>
                    <a:pt x="27607" y="59112"/>
                    <a:pt x="27567" y="59132"/>
                    <a:pt x="27527" y="59161"/>
                  </a:cubicBezTo>
                  <a:cubicBezTo>
                    <a:pt x="27478" y="59181"/>
                    <a:pt x="27438" y="59212"/>
                    <a:pt x="27388" y="59232"/>
                  </a:cubicBezTo>
                  <a:cubicBezTo>
                    <a:pt x="27338" y="59272"/>
                    <a:pt x="27278" y="59301"/>
                    <a:pt x="27218" y="59332"/>
                  </a:cubicBezTo>
                  <a:cubicBezTo>
                    <a:pt x="27178" y="59361"/>
                    <a:pt x="27128" y="59381"/>
                    <a:pt x="27088" y="59401"/>
                  </a:cubicBezTo>
                  <a:cubicBezTo>
                    <a:pt x="26968" y="59461"/>
                    <a:pt x="26858" y="59521"/>
                    <a:pt x="26739" y="59592"/>
                  </a:cubicBezTo>
                  <a:cubicBezTo>
                    <a:pt x="26719" y="59601"/>
                    <a:pt x="26688" y="59612"/>
                    <a:pt x="26659" y="59632"/>
                  </a:cubicBezTo>
                  <a:cubicBezTo>
                    <a:pt x="26599" y="59661"/>
                    <a:pt x="26539" y="59691"/>
                    <a:pt x="26468" y="59721"/>
                  </a:cubicBezTo>
                  <a:cubicBezTo>
                    <a:pt x="26379" y="59771"/>
                    <a:pt x="26279" y="59811"/>
                    <a:pt x="26189" y="59851"/>
                  </a:cubicBezTo>
                  <a:cubicBezTo>
                    <a:pt x="25999" y="59941"/>
                    <a:pt x="25799" y="60031"/>
                    <a:pt x="25609" y="60121"/>
                  </a:cubicBezTo>
                  <a:cubicBezTo>
                    <a:pt x="25540" y="60161"/>
                    <a:pt x="25469" y="60191"/>
                    <a:pt x="25400" y="60231"/>
                  </a:cubicBezTo>
                  <a:cubicBezTo>
                    <a:pt x="25360" y="60241"/>
                    <a:pt x="25329" y="60261"/>
                    <a:pt x="25289" y="60281"/>
                  </a:cubicBezTo>
                  <a:cubicBezTo>
                    <a:pt x="25169" y="60341"/>
                    <a:pt x="25060" y="60400"/>
                    <a:pt x="24940" y="60460"/>
                  </a:cubicBezTo>
                  <a:cubicBezTo>
                    <a:pt x="24840" y="60500"/>
                    <a:pt x="24750" y="60551"/>
                    <a:pt x="24650" y="60600"/>
                  </a:cubicBezTo>
                  <a:cubicBezTo>
                    <a:pt x="24570" y="60651"/>
                    <a:pt x="24480" y="60691"/>
                    <a:pt x="24390" y="60740"/>
                  </a:cubicBezTo>
                  <a:cubicBezTo>
                    <a:pt x="24301" y="60780"/>
                    <a:pt x="24210" y="60831"/>
                    <a:pt x="24110" y="60870"/>
                  </a:cubicBezTo>
                  <a:cubicBezTo>
                    <a:pt x="24001" y="60930"/>
                    <a:pt x="23881" y="60980"/>
                    <a:pt x="23761" y="61040"/>
                  </a:cubicBezTo>
                  <a:cubicBezTo>
                    <a:pt x="23711" y="61060"/>
                    <a:pt x="23651" y="61090"/>
                    <a:pt x="23601" y="61110"/>
                  </a:cubicBezTo>
                  <a:cubicBezTo>
                    <a:pt x="23561" y="61130"/>
                    <a:pt x="23531" y="61140"/>
                    <a:pt x="23491" y="61160"/>
                  </a:cubicBezTo>
                  <a:lnTo>
                    <a:pt x="23491" y="61050"/>
                  </a:lnTo>
                  <a:cubicBezTo>
                    <a:pt x="23491" y="60910"/>
                    <a:pt x="23481" y="60780"/>
                    <a:pt x="23481" y="60640"/>
                  </a:cubicBezTo>
                  <a:lnTo>
                    <a:pt x="23481" y="60440"/>
                  </a:lnTo>
                  <a:cubicBezTo>
                    <a:pt x="23511" y="60431"/>
                    <a:pt x="23541" y="60411"/>
                    <a:pt x="23571" y="60400"/>
                  </a:cubicBezTo>
                  <a:lnTo>
                    <a:pt x="23870" y="60251"/>
                  </a:lnTo>
                  <a:cubicBezTo>
                    <a:pt x="23970" y="60201"/>
                    <a:pt x="24070" y="60151"/>
                    <a:pt x="24170" y="60111"/>
                  </a:cubicBezTo>
                  <a:cubicBezTo>
                    <a:pt x="24261" y="60061"/>
                    <a:pt x="24360" y="60011"/>
                    <a:pt x="24450" y="59961"/>
                  </a:cubicBezTo>
                  <a:cubicBezTo>
                    <a:pt x="24560" y="59911"/>
                    <a:pt x="24670" y="59851"/>
                    <a:pt x="24780" y="59801"/>
                  </a:cubicBezTo>
                  <a:cubicBezTo>
                    <a:pt x="24880" y="59751"/>
                    <a:pt x="24980" y="59711"/>
                    <a:pt x="25080" y="59661"/>
                  </a:cubicBezTo>
                  <a:cubicBezTo>
                    <a:pt x="25180" y="59612"/>
                    <a:pt x="25280" y="59561"/>
                    <a:pt x="25369" y="59521"/>
                  </a:cubicBezTo>
                  <a:cubicBezTo>
                    <a:pt x="25480" y="59461"/>
                    <a:pt x="25589" y="59412"/>
                    <a:pt x="25699" y="59352"/>
                  </a:cubicBezTo>
                  <a:cubicBezTo>
                    <a:pt x="25789" y="59301"/>
                    <a:pt x="25889" y="59252"/>
                    <a:pt x="25989" y="59201"/>
                  </a:cubicBezTo>
                  <a:cubicBezTo>
                    <a:pt x="26089" y="59152"/>
                    <a:pt x="26179" y="59102"/>
                    <a:pt x="26269" y="59062"/>
                  </a:cubicBezTo>
                  <a:cubicBezTo>
                    <a:pt x="26479" y="58952"/>
                    <a:pt x="26679" y="58842"/>
                    <a:pt x="26888" y="58732"/>
                  </a:cubicBezTo>
                  <a:cubicBezTo>
                    <a:pt x="26978" y="58672"/>
                    <a:pt x="27078" y="58622"/>
                    <a:pt x="27178" y="58572"/>
                  </a:cubicBezTo>
                  <a:cubicBezTo>
                    <a:pt x="27238" y="58542"/>
                    <a:pt x="27288" y="58512"/>
                    <a:pt x="27338" y="58492"/>
                  </a:cubicBezTo>
                  <a:cubicBezTo>
                    <a:pt x="27388" y="58462"/>
                    <a:pt x="27438" y="58432"/>
                    <a:pt x="27487" y="58413"/>
                  </a:cubicBezTo>
                  <a:lnTo>
                    <a:pt x="27698" y="58293"/>
                  </a:lnTo>
                  <a:cubicBezTo>
                    <a:pt x="27778" y="58242"/>
                    <a:pt x="27858" y="58193"/>
                    <a:pt x="27938" y="58153"/>
                  </a:cubicBezTo>
                  <a:cubicBezTo>
                    <a:pt x="27958" y="58142"/>
                    <a:pt x="27958" y="58122"/>
                    <a:pt x="27947" y="58102"/>
                  </a:cubicBezTo>
                  <a:cubicBezTo>
                    <a:pt x="27947" y="58093"/>
                    <a:pt x="27938" y="58093"/>
                    <a:pt x="27918" y="58093"/>
                  </a:cubicBezTo>
                  <a:lnTo>
                    <a:pt x="27907" y="58093"/>
                  </a:lnTo>
                  <a:cubicBezTo>
                    <a:pt x="27807" y="58153"/>
                    <a:pt x="27707" y="58202"/>
                    <a:pt x="27607" y="58262"/>
                  </a:cubicBezTo>
                  <a:cubicBezTo>
                    <a:pt x="27558" y="58282"/>
                    <a:pt x="27507" y="58313"/>
                    <a:pt x="27458" y="58342"/>
                  </a:cubicBezTo>
                  <a:cubicBezTo>
                    <a:pt x="27408" y="58362"/>
                    <a:pt x="27358" y="58393"/>
                    <a:pt x="27308" y="58422"/>
                  </a:cubicBezTo>
                  <a:cubicBezTo>
                    <a:pt x="27208" y="58462"/>
                    <a:pt x="27108" y="58512"/>
                    <a:pt x="27008" y="58562"/>
                  </a:cubicBezTo>
                  <a:cubicBezTo>
                    <a:pt x="26898" y="58622"/>
                    <a:pt x="26798" y="58672"/>
                    <a:pt x="26699" y="58722"/>
                  </a:cubicBezTo>
                  <a:cubicBezTo>
                    <a:pt x="26488" y="58832"/>
                    <a:pt x="26288" y="58932"/>
                    <a:pt x="26079" y="59032"/>
                  </a:cubicBezTo>
                  <a:cubicBezTo>
                    <a:pt x="25969" y="59082"/>
                    <a:pt x="25869" y="59122"/>
                    <a:pt x="25779" y="59172"/>
                  </a:cubicBezTo>
                  <a:lnTo>
                    <a:pt x="25480" y="59321"/>
                  </a:lnTo>
                  <a:cubicBezTo>
                    <a:pt x="25280" y="59421"/>
                    <a:pt x="25080" y="59512"/>
                    <a:pt x="24880" y="59601"/>
                  </a:cubicBezTo>
                  <a:lnTo>
                    <a:pt x="24550" y="59751"/>
                  </a:lnTo>
                  <a:cubicBezTo>
                    <a:pt x="24450" y="59801"/>
                    <a:pt x="24340" y="59861"/>
                    <a:pt x="24241" y="59911"/>
                  </a:cubicBezTo>
                  <a:cubicBezTo>
                    <a:pt x="24041" y="60011"/>
                    <a:pt x="23851" y="60111"/>
                    <a:pt x="23651" y="60201"/>
                  </a:cubicBezTo>
                  <a:cubicBezTo>
                    <a:pt x="23601" y="60231"/>
                    <a:pt x="23561" y="60251"/>
                    <a:pt x="23511" y="60271"/>
                  </a:cubicBezTo>
                  <a:cubicBezTo>
                    <a:pt x="23502" y="60279"/>
                    <a:pt x="23493" y="60280"/>
                    <a:pt x="23491" y="60288"/>
                  </a:cubicBezTo>
                  <a:lnTo>
                    <a:pt x="23491" y="60288"/>
                  </a:lnTo>
                  <a:cubicBezTo>
                    <a:pt x="23511" y="60138"/>
                    <a:pt x="23542" y="59990"/>
                    <a:pt x="23591" y="59841"/>
                  </a:cubicBezTo>
                  <a:cubicBezTo>
                    <a:pt x="23611" y="59801"/>
                    <a:pt x="23641" y="59751"/>
                    <a:pt x="23661" y="59711"/>
                  </a:cubicBezTo>
                  <a:cubicBezTo>
                    <a:pt x="23821" y="59532"/>
                    <a:pt x="24010" y="59372"/>
                    <a:pt x="24201" y="59221"/>
                  </a:cubicBezTo>
                  <a:cubicBezTo>
                    <a:pt x="24330" y="59132"/>
                    <a:pt x="24450" y="59052"/>
                    <a:pt x="24570" y="58972"/>
                  </a:cubicBezTo>
                  <a:cubicBezTo>
                    <a:pt x="24700" y="58892"/>
                    <a:pt x="24820" y="58812"/>
                    <a:pt x="24950" y="58722"/>
                  </a:cubicBezTo>
                  <a:lnTo>
                    <a:pt x="25369" y="58452"/>
                  </a:lnTo>
                  <a:cubicBezTo>
                    <a:pt x="25489" y="58373"/>
                    <a:pt x="25609" y="58293"/>
                    <a:pt x="25739" y="58213"/>
                  </a:cubicBezTo>
                  <a:cubicBezTo>
                    <a:pt x="26259" y="57873"/>
                    <a:pt x="26798" y="57563"/>
                    <a:pt x="27348" y="57283"/>
                  </a:cubicBezTo>
                  <a:cubicBezTo>
                    <a:pt x="27627" y="57134"/>
                    <a:pt x="27907" y="56974"/>
                    <a:pt x="28197" y="56823"/>
                  </a:cubicBezTo>
                  <a:cubicBezTo>
                    <a:pt x="28457" y="56684"/>
                    <a:pt x="28726" y="56544"/>
                    <a:pt x="28997" y="56394"/>
                  </a:cubicBezTo>
                  <a:cubicBezTo>
                    <a:pt x="29276" y="56234"/>
                    <a:pt x="29566" y="56064"/>
                    <a:pt x="29856" y="55904"/>
                  </a:cubicBezTo>
                  <a:cubicBezTo>
                    <a:pt x="30125" y="55764"/>
                    <a:pt x="30385" y="55604"/>
                    <a:pt x="30655" y="55465"/>
                  </a:cubicBezTo>
                  <a:lnTo>
                    <a:pt x="31464" y="55045"/>
                  </a:lnTo>
                  <a:cubicBezTo>
                    <a:pt x="31744" y="54895"/>
                    <a:pt x="32024" y="54756"/>
                    <a:pt x="32314" y="54616"/>
                  </a:cubicBezTo>
                  <a:cubicBezTo>
                    <a:pt x="32603" y="54476"/>
                    <a:pt x="32893" y="54325"/>
                    <a:pt x="33193" y="54186"/>
                  </a:cubicBezTo>
                  <a:cubicBezTo>
                    <a:pt x="33493" y="54056"/>
                    <a:pt x="33793" y="53916"/>
                    <a:pt x="34092" y="53786"/>
                  </a:cubicBezTo>
                  <a:cubicBezTo>
                    <a:pt x="34302" y="53686"/>
                    <a:pt x="34512" y="53596"/>
                    <a:pt x="34722" y="53486"/>
                  </a:cubicBezTo>
                  <a:cubicBezTo>
                    <a:pt x="34781" y="53457"/>
                    <a:pt x="34841" y="53426"/>
                    <a:pt x="34892" y="53397"/>
                  </a:cubicBezTo>
                  <a:lnTo>
                    <a:pt x="34952" y="53366"/>
                  </a:lnTo>
                  <a:close/>
                  <a:moveTo>
                    <a:pt x="6905" y="50679"/>
                  </a:moveTo>
                  <a:cubicBezTo>
                    <a:pt x="7055" y="50739"/>
                    <a:pt x="7184" y="50828"/>
                    <a:pt x="7324" y="50908"/>
                  </a:cubicBezTo>
                  <a:cubicBezTo>
                    <a:pt x="7415" y="50959"/>
                    <a:pt x="7494" y="51008"/>
                    <a:pt x="7584" y="51059"/>
                  </a:cubicBezTo>
                  <a:cubicBezTo>
                    <a:pt x="7704" y="51119"/>
                    <a:pt x="7814" y="51188"/>
                    <a:pt x="7934" y="51258"/>
                  </a:cubicBezTo>
                  <a:lnTo>
                    <a:pt x="8354" y="51528"/>
                  </a:lnTo>
                  <a:cubicBezTo>
                    <a:pt x="8474" y="51598"/>
                    <a:pt x="8603" y="51678"/>
                    <a:pt x="8733" y="51738"/>
                  </a:cubicBezTo>
                  <a:cubicBezTo>
                    <a:pt x="8863" y="51798"/>
                    <a:pt x="9003" y="51858"/>
                    <a:pt x="9133" y="51918"/>
                  </a:cubicBezTo>
                  <a:cubicBezTo>
                    <a:pt x="9273" y="51978"/>
                    <a:pt x="9413" y="52038"/>
                    <a:pt x="9553" y="52107"/>
                  </a:cubicBezTo>
                  <a:cubicBezTo>
                    <a:pt x="9682" y="52167"/>
                    <a:pt x="9813" y="52238"/>
                    <a:pt x="9942" y="52307"/>
                  </a:cubicBezTo>
                  <a:cubicBezTo>
                    <a:pt x="10062" y="52367"/>
                    <a:pt x="10192" y="52427"/>
                    <a:pt x="10312" y="52487"/>
                  </a:cubicBezTo>
                  <a:cubicBezTo>
                    <a:pt x="10442" y="52547"/>
                    <a:pt x="10562" y="52617"/>
                    <a:pt x="10692" y="52687"/>
                  </a:cubicBezTo>
                  <a:cubicBezTo>
                    <a:pt x="10812" y="52767"/>
                    <a:pt x="10932" y="52847"/>
                    <a:pt x="11061" y="52927"/>
                  </a:cubicBezTo>
                  <a:cubicBezTo>
                    <a:pt x="11301" y="53077"/>
                    <a:pt x="11551" y="53237"/>
                    <a:pt x="11800" y="53386"/>
                  </a:cubicBezTo>
                  <a:cubicBezTo>
                    <a:pt x="11860" y="53417"/>
                    <a:pt x="11920" y="53446"/>
                    <a:pt x="11971" y="53486"/>
                  </a:cubicBezTo>
                  <a:cubicBezTo>
                    <a:pt x="12040" y="53526"/>
                    <a:pt x="12100" y="53557"/>
                    <a:pt x="12171" y="53596"/>
                  </a:cubicBezTo>
                  <a:cubicBezTo>
                    <a:pt x="12300" y="53666"/>
                    <a:pt x="12440" y="53726"/>
                    <a:pt x="12580" y="53796"/>
                  </a:cubicBezTo>
                  <a:cubicBezTo>
                    <a:pt x="12710" y="53856"/>
                    <a:pt x="12850" y="53916"/>
                    <a:pt x="12980" y="53986"/>
                  </a:cubicBezTo>
                  <a:cubicBezTo>
                    <a:pt x="13119" y="54046"/>
                    <a:pt x="13259" y="54116"/>
                    <a:pt x="13399" y="54186"/>
                  </a:cubicBezTo>
                  <a:cubicBezTo>
                    <a:pt x="13659" y="54325"/>
                    <a:pt x="13929" y="54445"/>
                    <a:pt x="14198" y="54576"/>
                  </a:cubicBezTo>
                  <a:cubicBezTo>
                    <a:pt x="14329" y="54636"/>
                    <a:pt x="14449" y="54705"/>
                    <a:pt x="14569" y="54776"/>
                  </a:cubicBezTo>
                  <a:lnTo>
                    <a:pt x="14958" y="55015"/>
                  </a:lnTo>
                  <a:cubicBezTo>
                    <a:pt x="15068" y="55085"/>
                    <a:pt x="15188" y="55165"/>
                    <a:pt x="15298" y="55225"/>
                  </a:cubicBezTo>
                  <a:cubicBezTo>
                    <a:pt x="15437" y="55305"/>
                    <a:pt x="15568" y="55375"/>
                    <a:pt x="15708" y="55445"/>
                  </a:cubicBezTo>
                  <a:cubicBezTo>
                    <a:pt x="15837" y="55515"/>
                    <a:pt x="15957" y="55575"/>
                    <a:pt x="16077" y="55655"/>
                  </a:cubicBezTo>
                  <a:cubicBezTo>
                    <a:pt x="16197" y="55724"/>
                    <a:pt x="16307" y="55795"/>
                    <a:pt x="16427" y="55864"/>
                  </a:cubicBezTo>
                  <a:cubicBezTo>
                    <a:pt x="16557" y="55944"/>
                    <a:pt x="16687" y="56024"/>
                    <a:pt x="16827" y="56094"/>
                  </a:cubicBezTo>
                  <a:cubicBezTo>
                    <a:pt x="16947" y="56164"/>
                    <a:pt x="17076" y="56234"/>
                    <a:pt x="17206" y="56304"/>
                  </a:cubicBezTo>
                  <a:cubicBezTo>
                    <a:pt x="17446" y="56434"/>
                    <a:pt x="17686" y="56574"/>
                    <a:pt x="17935" y="56704"/>
                  </a:cubicBezTo>
                  <a:cubicBezTo>
                    <a:pt x="18206" y="56843"/>
                    <a:pt x="18465" y="57014"/>
                    <a:pt x="18725" y="57163"/>
                  </a:cubicBezTo>
                  <a:cubicBezTo>
                    <a:pt x="18965" y="57313"/>
                    <a:pt x="19214" y="57453"/>
                    <a:pt x="19465" y="57593"/>
                  </a:cubicBezTo>
                  <a:cubicBezTo>
                    <a:pt x="19664" y="57703"/>
                    <a:pt x="19864" y="57813"/>
                    <a:pt x="20054" y="57933"/>
                  </a:cubicBezTo>
                  <a:cubicBezTo>
                    <a:pt x="20154" y="57993"/>
                    <a:pt x="20253" y="58053"/>
                    <a:pt x="20364" y="58102"/>
                  </a:cubicBezTo>
                  <a:cubicBezTo>
                    <a:pt x="20453" y="58153"/>
                    <a:pt x="20533" y="58202"/>
                    <a:pt x="20624" y="58253"/>
                  </a:cubicBezTo>
                  <a:cubicBezTo>
                    <a:pt x="20713" y="58302"/>
                    <a:pt x="20783" y="58353"/>
                    <a:pt x="20873" y="58402"/>
                  </a:cubicBezTo>
                  <a:cubicBezTo>
                    <a:pt x="20963" y="58462"/>
                    <a:pt x="21063" y="58522"/>
                    <a:pt x="21153" y="58572"/>
                  </a:cubicBezTo>
                  <a:cubicBezTo>
                    <a:pt x="21253" y="58622"/>
                    <a:pt x="21353" y="58672"/>
                    <a:pt x="21443" y="58742"/>
                  </a:cubicBezTo>
                  <a:cubicBezTo>
                    <a:pt x="21532" y="58802"/>
                    <a:pt x="21632" y="58862"/>
                    <a:pt x="21723" y="58932"/>
                  </a:cubicBezTo>
                  <a:cubicBezTo>
                    <a:pt x="21812" y="59002"/>
                    <a:pt x="21892" y="59072"/>
                    <a:pt x="21982" y="59132"/>
                  </a:cubicBezTo>
                  <a:cubicBezTo>
                    <a:pt x="22062" y="59192"/>
                    <a:pt x="22142" y="59252"/>
                    <a:pt x="22222" y="59292"/>
                  </a:cubicBezTo>
                  <a:cubicBezTo>
                    <a:pt x="22252" y="59312"/>
                    <a:pt x="22282" y="59321"/>
                    <a:pt x="22312" y="59332"/>
                  </a:cubicBezTo>
                  <a:cubicBezTo>
                    <a:pt x="22322" y="59341"/>
                    <a:pt x="22342" y="59341"/>
                    <a:pt x="22362" y="59352"/>
                  </a:cubicBezTo>
                  <a:lnTo>
                    <a:pt x="22372" y="59352"/>
                  </a:lnTo>
                  <a:lnTo>
                    <a:pt x="22372" y="59372"/>
                  </a:lnTo>
                  <a:cubicBezTo>
                    <a:pt x="22342" y="59452"/>
                    <a:pt x="22322" y="59532"/>
                    <a:pt x="22302" y="59612"/>
                  </a:cubicBezTo>
                  <a:cubicBezTo>
                    <a:pt x="22282" y="59681"/>
                    <a:pt x="22272" y="59751"/>
                    <a:pt x="22262" y="59821"/>
                  </a:cubicBezTo>
                  <a:cubicBezTo>
                    <a:pt x="22252" y="59891"/>
                    <a:pt x="22242" y="59971"/>
                    <a:pt x="22232" y="60051"/>
                  </a:cubicBezTo>
                  <a:cubicBezTo>
                    <a:pt x="22232" y="60201"/>
                    <a:pt x="22232" y="60351"/>
                    <a:pt x="22242" y="60511"/>
                  </a:cubicBezTo>
                  <a:cubicBezTo>
                    <a:pt x="22242" y="60600"/>
                    <a:pt x="22242" y="60691"/>
                    <a:pt x="22252" y="60771"/>
                  </a:cubicBezTo>
                  <a:cubicBezTo>
                    <a:pt x="22262" y="60850"/>
                    <a:pt x="22272" y="60920"/>
                    <a:pt x="22292" y="61000"/>
                  </a:cubicBezTo>
                  <a:cubicBezTo>
                    <a:pt x="22312" y="61130"/>
                    <a:pt x="22342" y="61260"/>
                    <a:pt x="22362" y="61400"/>
                  </a:cubicBezTo>
                  <a:cubicBezTo>
                    <a:pt x="22382" y="61520"/>
                    <a:pt x="22412" y="61639"/>
                    <a:pt x="22442" y="61770"/>
                  </a:cubicBezTo>
                  <a:cubicBezTo>
                    <a:pt x="22472" y="61899"/>
                    <a:pt x="22502" y="62030"/>
                    <a:pt x="22552" y="62159"/>
                  </a:cubicBezTo>
                  <a:cubicBezTo>
                    <a:pt x="22562" y="62199"/>
                    <a:pt x="22582" y="62239"/>
                    <a:pt x="22602" y="62279"/>
                  </a:cubicBezTo>
                  <a:lnTo>
                    <a:pt x="22332" y="62129"/>
                  </a:lnTo>
                  <a:cubicBezTo>
                    <a:pt x="22062" y="61979"/>
                    <a:pt x="21803" y="61819"/>
                    <a:pt x="21543" y="61659"/>
                  </a:cubicBezTo>
                  <a:cubicBezTo>
                    <a:pt x="21283" y="61490"/>
                    <a:pt x="21033" y="61310"/>
                    <a:pt x="20783" y="61140"/>
                  </a:cubicBezTo>
                  <a:lnTo>
                    <a:pt x="20393" y="60870"/>
                  </a:lnTo>
                  <a:lnTo>
                    <a:pt x="20004" y="60631"/>
                  </a:lnTo>
                  <a:cubicBezTo>
                    <a:pt x="19734" y="60480"/>
                    <a:pt x="19465" y="60321"/>
                    <a:pt x="19194" y="60181"/>
                  </a:cubicBezTo>
                  <a:cubicBezTo>
                    <a:pt x="19054" y="60111"/>
                    <a:pt x="18925" y="60041"/>
                    <a:pt x="18785" y="59981"/>
                  </a:cubicBezTo>
                  <a:cubicBezTo>
                    <a:pt x="18645" y="59911"/>
                    <a:pt x="18495" y="59851"/>
                    <a:pt x="18345" y="59781"/>
                  </a:cubicBezTo>
                  <a:cubicBezTo>
                    <a:pt x="18055" y="59661"/>
                    <a:pt x="17766" y="59532"/>
                    <a:pt x="17486" y="59381"/>
                  </a:cubicBezTo>
                  <a:cubicBezTo>
                    <a:pt x="17216" y="59232"/>
                    <a:pt x="16947" y="59062"/>
                    <a:pt x="16676" y="58902"/>
                  </a:cubicBezTo>
                  <a:cubicBezTo>
                    <a:pt x="16557" y="58822"/>
                    <a:pt x="16427" y="58762"/>
                    <a:pt x="16307" y="58682"/>
                  </a:cubicBezTo>
                  <a:cubicBezTo>
                    <a:pt x="16177" y="58602"/>
                    <a:pt x="16047" y="58512"/>
                    <a:pt x="15907" y="58432"/>
                  </a:cubicBezTo>
                  <a:cubicBezTo>
                    <a:pt x="15648" y="58273"/>
                    <a:pt x="15378" y="58122"/>
                    <a:pt x="15118" y="57962"/>
                  </a:cubicBezTo>
                  <a:cubicBezTo>
                    <a:pt x="14589" y="57633"/>
                    <a:pt x="14059" y="57303"/>
                    <a:pt x="13519" y="56994"/>
                  </a:cubicBezTo>
                  <a:cubicBezTo>
                    <a:pt x="13279" y="56863"/>
                    <a:pt x="13050" y="56734"/>
                    <a:pt x="12820" y="56604"/>
                  </a:cubicBezTo>
                  <a:cubicBezTo>
                    <a:pt x="12700" y="56544"/>
                    <a:pt x="12590" y="56484"/>
                    <a:pt x="12470" y="56424"/>
                  </a:cubicBezTo>
                  <a:cubicBezTo>
                    <a:pt x="12360" y="56364"/>
                    <a:pt x="12240" y="56294"/>
                    <a:pt x="12131" y="56234"/>
                  </a:cubicBezTo>
                  <a:cubicBezTo>
                    <a:pt x="11900" y="56094"/>
                    <a:pt x="11691" y="55935"/>
                    <a:pt x="11471" y="55784"/>
                  </a:cubicBezTo>
                  <a:cubicBezTo>
                    <a:pt x="11351" y="55704"/>
                    <a:pt x="11251" y="55635"/>
                    <a:pt x="11141" y="55564"/>
                  </a:cubicBezTo>
                  <a:cubicBezTo>
                    <a:pt x="11041" y="55495"/>
                    <a:pt x="10952" y="55425"/>
                    <a:pt x="10852" y="55355"/>
                  </a:cubicBezTo>
                  <a:cubicBezTo>
                    <a:pt x="10732" y="55265"/>
                    <a:pt x="10612" y="55165"/>
                    <a:pt x="10492" y="55075"/>
                  </a:cubicBezTo>
                  <a:cubicBezTo>
                    <a:pt x="10362" y="54985"/>
                    <a:pt x="10242" y="54905"/>
                    <a:pt x="10112" y="54835"/>
                  </a:cubicBezTo>
                  <a:cubicBezTo>
                    <a:pt x="9852" y="54676"/>
                    <a:pt x="9593" y="54505"/>
                    <a:pt x="9323" y="54356"/>
                  </a:cubicBezTo>
                  <a:cubicBezTo>
                    <a:pt x="9183" y="54286"/>
                    <a:pt x="9053" y="54216"/>
                    <a:pt x="8913" y="54146"/>
                  </a:cubicBezTo>
                  <a:cubicBezTo>
                    <a:pt x="8783" y="54086"/>
                    <a:pt x="8663" y="54006"/>
                    <a:pt x="8534" y="53946"/>
                  </a:cubicBezTo>
                  <a:cubicBezTo>
                    <a:pt x="8394" y="53886"/>
                    <a:pt x="8243" y="53826"/>
                    <a:pt x="8104" y="53766"/>
                  </a:cubicBezTo>
                  <a:cubicBezTo>
                    <a:pt x="7984" y="53706"/>
                    <a:pt x="7854" y="53646"/>
                    <a:pt x="7734" y="53586"/>
                  </a:cubicBezTo>
                  <a:cubicBezTo>
                    <a:pt x="7624" y="53526"/>
                    <a:pt x="7524" y="53457"/>
                    <a:pt x="7415" y="53386"/>
                  </a:cubicBezTo>
                  <a:cubicBezTo>
                    <a:pt x="7324" y="53317"/>
                    <a:pt x="7235" y="53257"/>
                    <a:pt x="7144" y="53186"/>
                  </a:cubicBezTo>
                  <a:cubicBezTo>
                    <a:pt x="7115" y="53166"/>
                    <a:pt x="7095" y="53137"/>
                    <a:pt x="7064" y="53117"/>
                  </a:cubicBezTo>
                  <a:cubicBezTo>
                    <a:pt x="7055" y="53087"/>
                    <a:pt x="7044" y="53067"/>
                    <a:pt x="7024" y="53047"/>
                  </a:cubicBezTo>
                  <a:cubicBezTo>
                    <a:pt x="6975" y="52887"/>
                    <a:pt x="6935" y="52737"/>
                    <a:pt x="6905" y="52577"/>
                  </a:cubicBezTo>
                  <a:cubicBezTo>
                    <a:pt x="6885" y="52427"/>
                    <a:pt x="6855" y="52267"/>
                    <a:pt x="6835" y="52118"/>
                  </a:cubicBezTo>
                  <a:lnTo>
                    <a:pt x="6805" y="51848"/>
                  </a:lnTo>
                  <a:cubicBezTo>
                    <a:pt x="6805" y="51748"/>
                    <a:pt x="6795" y="51658"/>
                    <a:pt x="6795" y="51558"/>
                  </a:cubicBezTo>
                  <a:cubicBezTo>
                    <a:pt x="6795" y="51368"/>
                    <a:pt x="6785" y="51168"/>
                    <a:pt x="6805" y="50979"/>
                  </a:cubicBezTo>
                  <a:cubicBezTo>
                    <a:pt x="6815" y="50939"/>
                    <a:pt x="6815" y="50899"/>
                    <a:pt x="6825" y="50859"/>
                  </a:cubicBezTo>
                  <a:lnTo>
                    <a:pt x="6855" y="50739"/>
                  </a:lnTo>
                  <a:cubicBezTo>
                    <a:pt x="6875" y="50719"/>
                    <a:pt x="6885" y="50699"/>
                    <a:pt x="6905" y="50679"/>
                  </a:cubicBezTo>
                  <a:close/>
                  <a:moveTo>
                    <a:pt x="35351" y="52207"/>
                  </a:moveTo>
                  <a:cubicBezTo>
                    <a:pt x="35361" y="52238"/>
                    <a:pt x="35361" y="52258"/>
                    <a:pt x="35371" y="52278"/>
                  </a:cubicBezTo>
                  <a:cubicBezTo>
                    <a:pt x="35371" y="52347"/>
                    <a:pt x="35371" y="52407"/>
                    <a:pt x="35361" y="52467"/>
                  </a:cubicBezTo>
                  <a:cubicBezTo>
                    <a:pt x="35351" y="52547"/>
                    <a:pt x="35331" y="52627"/>
                    <a:pt x="35301" y="52707"/>
                  </a:cubicBezTo>
                  <a:cubicBezTo>
                    <a:pt x="35291" y="52747"/>
                    <a:pt x="35271" y="52777"/>
                    <a:pt x="35251" y="52807"/>
                  </a:cubicBezTo>
                  <a:cubicBezTo>
                    <a:pt x="35192" y="52877"/>
                    <a:pt x="35132" y="52927"/>
                    <a:pt x="35061" y="52987"/>
                  </a:cubicBezTo>
                  <a:cubicBezTo>
                    <a:pt x="35021" y="53017"/>
                    <a:pt x="34972" y="53047"/>
                    <a:pt x="34921" y="53077"/>
                  </a:cubicBezTo>
                  <a:cubicBezTo>
                    <a:pt x="34881" y="53106"/>
                    <a:pt x="34841" y="53137"/>
                    <a:pt x="34792" y="53157"/>
                  </a:cubicBezTo>
                  <a:cubicBezTo>
                    <a:pt x="34722" y="53206"/>
                    <a:pt x="34652" y="53246"/>
                    <a:pt x="34572" y="53286"/>
                  </a:cubicBezTo>
                  <a:cubicBezTo>
                    <a:pt x="34442" y="53357"/>
                    <a:pt x="34312" y="53417"/>
                    <a:pt x="34182" y="53477"/>
                  </a:cubicBezTo>
                  <a:cubicBezTo>
                    <a:pt x="33902" y="53616"/>
                    <a:pt x="33613" y="53736"/>
                    <a:pt x="33333" y="53866"/>
                  </a:cubicBezTo>
                  <a:cubicBezTo>
                    <a:pt x="33173" y="53936"/>
                    <a:pt x="33013" y="54006"/>
                    <a:pt x="32853" y="54086"/>
                  </a:cubicBezTo>
                  <a:cubicBezTo>
                    <a:pt x="32723" y="54146"/>
                    <a:pt x="32583" y="54206"/>
                    <a:pt x="32454" y="54276"/>
                  </a:cubicBezTo>
                  <a:lnTo>
                    <a:pt x="31555" y="54696"/>
                  </a:lnTo>
                  <a:cubicBezTo>
                    <a:pt x="31435" y="54765"/>
                    <a:pt x="31304" y="54825"/>
                    <a:pt x="31184" y="54885"/>
                  </a:cubicBezTo>
                  <a:cubicBezTo>
                    <a:pt x="31035" y="54965"/>
                    <a:pt x="30885" y="55045"/>
                    <a:pt x="30735" y="55115"/>
                  </a:cubicBezTo>
                  <a:lnTo>
                    <a:pt x="29925" y="55535"/>
                  </a:lnTo>
                  <a:cubicBezTo>
                    <a:pt x="29646" y="55684"/>
                    <a:pt x="29376" y="55824"/>
                    <a:pt x="29097" y="55975"/>
                  </a:cubicBezTo>
                  <a:cubicBezTo>
                    <a:pt x="28797" y="56134"/>
                    <a:pt x="28507" y="56284"/>
                    <a:pt x="28207" y="56434"/>
                  </a:cubicBezTo>
                  <a:lnTo>
                    <a:pt x="27368" y="56854"/>
                  </a:lnTo>
                  <a:cubicBezTo>
                    <a:pt x="27088" y="56994"/>
                    <a:pt x="26808" y="57123"/>
                    <a:pt x="26519" y="57263"/>
                  </a:cubicBezTo>
                  <a:cubicBezTo>
                    <a:pt x="26379" y="57333"/>
                    <a:pt x="26239" y="57403"/>
                    <a:pt x="26109" y="57473"/>
                  </a:cubicBezTo>
                  <a:cubicBezTo>
                    <a:pt x="25969" y="57553"/>
                    <a:pt x="25839" y="57623"/>
                    <a:pt x="25709" y="57703"/>
                  </a:cubicBezTo>
                  <a:cubicBezTo>
                    <a:pt x="25440" y="57853"/>
                    <a:pt x="25189" y="58013"/>
                    <a:pt x="24930" y="58162"/>
                  </a:cubicBezTo>
                  <a:cubicBezTo>
                    <a:pt x="24650" y="58322"/>
                    <a:pt x="24380" y="58482"/>
                    <a:pt x="24121" y="58642"/>
                  </a:cubicBezTo>
                  <a:cubicBezTo>
                    <a:pt x="24050" y="58682"/>
                    <a:pt x="23990" y="58722"/>
                    <a:pt x="23930" y="58762"/>
                  </a:cubicBezTo>
                  <a:cubicBezTo>
                    <a:pt x="23901" y="58782"/>
                    <a:pt x="23881" y="58802"/>
                    <a:pt x="23851" y="58822"/>
                  </a:cubicBezTo>
                  <a:cubicBezTo>
                    <a:pt x="23801" y="58862"/>
                    <a:pt x="23761" y="58892"/>
                    <a:pt x="23711" y="58932"/>
                  </a:cubicBezTo>
                  <a:cubicBezTo>
                    <a:pt x="23661" y="58982"/>
                    <a:pt x="23601" y="59032"/>
                    <a:pt x="23541" y="59082"/>
                  </a:cubicBezTo>
                  <a:lnTo>
                    <a:pt x="23451" y="59172"/>
                  </a:lnTo>
                  <a:cubicBezTo>
                    <a:pt x="23361" y="59252"/>
                    <a:pt x="23281" y="59352"/>
                    <a:pt x="23211" y="59461"/>
                  </a:cubicBezTo>
                  <a:cubicBezTo>
                    <a:pt x="23191" y="59501"/>
                    <a:pt x="23171" y="59541"/>
                    <a:pt x="23151" y="59572"/>
                  </a:cubicBezTo>
                  <a:cubicBezTo>
                    <a:pt x="23131" y="59621"/>
                    <a:pt x="23111" y="59671"/>
                    <a:pt x="23102" y="59721"/>
                  </a:cubicBezTo>
                  <a:cubicBezTo>
                    <a:pt x="23071" y="59811"/>
                    <a:pt x="23062" y="59911"/>
                    <a:pt x="23051" y="60001"/>
                  </a:cubicBezTo>
                  <a:cubicBezTo>
                    <a:pt x="23042" y="60091"/>
                    <a:pt x="23042" y="60181"/>
                    <a:pt x="23042" y="60271"/>
                  </a:cubicBezTo>
                  <a:cubicBezTo>
                    <a:pt x="23042" y="60420"/>
                    <a:pt x="23062" y="60560"/>
                    <a:pt x="23071" y="60700"/>
                  </a:cubicBezTo>
                  <a:cubicBezTo>
                    <a:pt x="23111" y="61020"/>
                    <a:pt x="23141" y="61340"/>
                    <a:pt x="23181" y="61659"/>
                  </a:cubicBezTo>
                  <a:cubicBezTo>
                    <a:pt x="23201" y="61790"/>
                    <a:pt x="23231" y="61930"/>
                    <a:pt x="23311" y="62030"/>
                  </a:cubicBezTo>
                  <a:cubicBezTo>
                    <a:pt x="23331" y="62050"/>
                    <a:pt x="23361" y="62079"/>
                    <a:pt x="23391" y="62099"/>
                  </a:cubicBezTo>
                  <a:cubicBezTo>
                    <a:pt x="23421" y="62119"/>
                    <a:pt x="23451" y="62129"/>
                    <a:pt x="23491" y="62149"/>
                  </a:cubicBezTo>
                  <a:cubicBezTo>
                    <a:pt x="23521" y="62159"/>
                    <a:pt x="23571" y="62159"/>
                    <a:pt x="23611" y="62159"/>
                  </a:cubicBezTo>
                  <a:cubicBezTo>
                    <a:pt x="23661" y="62159"/>
                    <a:pt x="23711" y="62149"/>
                    <a:pt x="23761" y="62139"/>
                  </a:cubicBezTo>
                  <a:cubicBezTo>
                    <a:pt x="23851" y="62119"/>
                    <a:pt x="23930" y="62079"/>
                    <a:pt x="24010" y="62050"/>
                  </a:cubicBezTo>
                  <a:cubicBezTo>
                    <a:pt x="24061" y="62019"/>
                    <a:pt x="24110" y="61999"/>
                    <a:pt x="24161" y="61970"/>
                  </a:cubicBezTo>
                  <a:cubicBezTo>
                    <a:pt x="24241" y="61930"/>
                    <a:pt x="24321" y="61879"/>
                    <a:pt x="24390" y="61839"/>
                  </a:cubicBezTo>
                  <a:lnTo>
                    <a:pt x="25260" y="61330"/>
                  </a:lnTo>
                  <a:cubicBezTo>
                    <a:pt x="25520" y="61180"/>
                    <a:pt x="25779" y="61040"/>
                    <a:pt x="26039" y="60890"/>
                  </a:cubicBezTo>
                  <a:cubicBezTo>
                    <a:pt x="26319" y="60740"/>
                    <a:pt x="26599" y="60580"/>
                    <a:pt x="26868" y="60420"/>
                  </a:cubicBezTo>
                  <a:cubicBezTo>
                    <a:pt x="26998" y="60351"/>
                    <a:pt x="27128" y="60281"/>
                    <a:pt x="27248" y="60201"/>
                  </a:cubicBezTo>
                  <a:cubicBezTo>
                    <a:pt x="27388" y="60111"/>
                    <a:pt x="27518" y="60021"/>
                    <a:pt x="27647" y="59941"/>
                  </a:cubicBezTo>
                  <a:cubicBezTo>
                    <a:pt x="27918" y="59761"/>
                    <a:pt x="28177" y="59581"/>
                    <a:pt x="28437" y="59412"/>
                  </a:cubicBezTo>
                  <a:cubicBezTo>
                    <a:pt x="28697" y="59232"/>
                    <a:pt x="28957" y="59072"/>
                    <a:pt x="29216" y="58902"/>
                  </a:cubicBezTo>
                  <a:cubicBezTo>
                    <a:pt x="29486" y="58732"/>
                    <a:pt x="29766" y="58562"/>
                    <a:pt x="30045" y="58393"/>
                  </a:cubicBezTo>
                  <a:cubicBezTo>
                    <a:pt x="30305" y="58242"/>
                    <a:pt x="30575" y="58082"/>
                    <a:pt x="30845" y="57933"/>
                  </a:cubicBezTo>
                  <a:cubicBezTo>
                    <a:pt x="30975" y="57853"/>
                    <a:pt x="31104" y="57783"/>
                    <a:pt x="31235" y="57713"/>
                  </a:cubicBezTo>
                  <a:cubicBezTo>
                    <a:pt x="31375" y="57643"/>
                    <a:pt x="31515" y="57563"/>
                    <a:pt x="31644" y="57493"/>
                  </a:cubicBezTo>
                  <a:cubicBezTo>
                    <a:pt x="31914" y="57343"/>
                    <a:pt x="32194" y="57194"/>
                    <a:pt x="32463" y="57043"/>
                  </a:cubicBezTo>
                  <a:cubicBezTo>
                    <a:pt x="32743" y="56903"/>
                    <a:pt x="33023" y="56763"/>
                    <a:pt x="33313" y="56624"/>
                  </a:cubicBezTo>
                  <a:cubicBezTo>
                    <a:pt x="33483" y="56534"/>
                    <a:pt x="33662" y="56444"/>
                    <a:pt x="33842" y="56364"/>
                  </a:cubicBezTo>
                  <a:cubicBezTo>
                    <a:pt x="34032" y="56274"/>
                    <a:pt x="34232" y="56194"/>
                    <a:pt x="34422" y="56104"/>
                  </a:cubicBezTo>
                  <a:cubicBezTo>
                    <a:pt x="34602" y="56024"/>
                    <a:pt x="34792" y="55944"/>
                    <a:pt x="34961" y="55844"/>
                  </a:cubicBezTo>
                  <a:cubicBezTo>
                    <a:pt x="35141" y="55744"/>
                    <a:pt x="35311" y="55644"/>
                    <a:pt x="35491" y="55555"/>
                  </a:cubicBezTo>
                  <a:cubicBezTo>
                    <a:pt x="35511" y="55544"/>
                    <a:pt x="35541" y="55535"/>
                    <a:pt x="35571" y="55535"/>
                  </a:cubicBezTo>
                  <a:lnTo>
                    <a:pt x="35601" y="55535"/>
                  </a:lnTo>
                  <a:cubicBezTo>
                    <a:pt x="35621" y="55555"/>
                    <a:pt x="35641" y="55575"/>
                    <a:pt x="35651" y="55595"/>
                  </a:cubicBezTo>
                  <a:cubicBezTo>
                    <a:pt x="35671" y="55615"/>
                    <a:pt x="35691" y="55635"/>
                    <a:pt x="35701" y="55664"/>
                  </a:cubicBezTo>
                  <a:cubicBezTo>
                    <a:pt x="35701" y="55675"/>
                    <a:pt x="35711" y="55675"/>
                    <a:pt x="35711" y="55684"/>
                  </a:cubicBezTo>
                  <a:cubicBezTo>
                    <a:pt x="35701" y="55695"/>
                    <a:pt x="35701" y="55704"/>
                    <a:pt x="35701" y="55715"/>
                  </a:cubicBezTo>
                  <a:lnTo>
                    <a:pt x="35641" y="55804"/>
                  </a:lnTo>
                  <a:cubicBezTo>
                    <a:pt x="35571" y="55884"/>
                    <a:pt x="35491" y="55964"/>
                    <a:pt x="35411" y="56034"/>
                  </a:cubicBezTo>
                  <a:cubicBezTo>
                    <a:pt x="35361" y="56064"/>
                    <a:pt x="35321" y="56104"/>
                    <a:pt x="35281" y="56134"/>
                  </a:cubicBezTo>
                  <a:cubicBezTo>
                    <a:pt x="35211" y="56184"/>
                    <a:pt x="35152" y="56224"/>
                    <a:pt x="35081" y="56274"/>
                  </a:cubicBezTo>
                  <a:cubicBezTo>
                    <a:pt x="35012" y="56324"/>
                    <a:pt x="34941" y="56364"/>
                    <a:pt x="34872" y="56414"/>
                  </a:cubicBezTo>
                  <a:lnTo>
                    <a:pt x="34861" y="56414"/>
                  </a:lnTo>
                  <a:cubicBezTo>
                    <a:pt x="34861" y="56424"/>
                    <a:pt x="34852" y="56424"/>
                    <a:pt x="34852" y="56434"/>
                  </a:cubicBezTo>
                  <a:cubicBezTo>
                    <a:pt x="34841" y="56444"/>
                    <a:pt x="34832" y="56444"/>
                    <a:pt x="34821" y="56454"/>
                  </a:cubicBezTo>
                  <a:cubicBezTo>
                    <a:pt x="34772" y="56494"/>
                    <a:pt x="34712" y="56534"/>
                    <a:pt x="34652" y="56574"/>
                  </a:cubicBezTo>
                  <a:cubicBezTo>
                    <a:pt x="34602" y="56604"/>
                    <a:pt x="34542" y="56634"/>
                    <a:pt x="34492" y="56664"/>
                  </a:cubicBezTo>
                  <a:cubicBezTo>
                    <a:pt x="34472" y="56674"/>
                    <a:pt x="34452" y="56684"/>
                    <a:pt x="34442" y="56694"/>
                  </a:cubicBezTo>
                  <a:cubicBezTo>
                    <a:pt x="34432" y="56704"/>
                    <a:pt x="34422" y="56714"/>
                    <a:pt x="34412" y="56714"/>
                  </a:cubicBezTo>
                  <a:cubicBezTo>
                    <a:pt x="34382" y="56734"/>
                    <a:pt x="34362" y="56743"/>
                    <a:pt x="34332" y="56763"/>
                  </a:cubicBezTo>
                  <a:cubicBezTo>
                    <a:pt x="34322" y="56763"/>
                    <a:pt x="34322" y="56774"/>
                    <a:pt x="34312" y="56774"/>
                  </a:cubicBezTo>
                  <a:lnTo>
                    <a:pt x="34132" y="56894"/>
                  </a:lnTo>
                  <a:cubicBezTo>
                    <a:pt x="33982" y="56994"/>
                    <a:pt x="33833" y="57094"/>
                    <a:pt x="33682" y="57183"/>
                  </a:cubicBezTo>
                  <a:cubicBezTo>
                    <a:pt x="33413" y="57353"/>
                    <a:pt x="33133" y="57503"/>
                    <a:pt x="32853" y="57663"/>
                  </a:cubicBezTo>
                  <a:cubicBezTo>
                    <a:pt x="32734" y="57733"/>
                    <a:pt x="32614" y="57803"/>
                    <a:pt x="32483" y="57873"/>
                  </a:cubicBezTo>
                  <a:cubicBezTo>
                    <a:pt x="32334" y="57962"/>
                    <a:pt x="32184" y="58053"/>
                    <a:pt x="32024" y="58133"/>
                  </a:cubicBezTo>
                  <a:cubicBezTo>
                    <a:pt x="31744" y="58282"/>
                    <a:pt x="31464" y="58422"/>
                    <a:pt x="31195" y="58572"/>
                  </a:cubicBezTo>
                  <a:cubicBezTo>
                    <a:pt x="31045" y="58652"/>
                    <a:pt x="30905" y="58732"/>
                    <a:pt x="30765" y="58802"/>
                  </a:cubicBezTo>
                  <a:cubicBezTo>
                    <a:pt x="30635" y="58882"/>
                    <a:pt x="30495" y="58952"/>
                    <a:pt x="30365" y="59022"/>
                  </a:cubicBezTo>
                  <a:cubicBezTo>
                    <a:pt x="30085" y="59172"/>
                    <a:pt x="29816" y="59321"/>
                    <a:pt x="29536" y="59492"/>
                  </a:cubicBezTo>
                  <a:cubicBezTo>
                    <a:pt x="29276" y="59641"/>
                    <a:pt x="29026" y="59811"/>
                    <a:pt x="28766" y="59951"/>
                  </a:cubicBezTo>
                  <a:cubicBezTo>
                    <a:pt x="28607" y="60041"/>
                    <a:pt x="28457" y="60121"/>
                    <a:pt x="28307" y="60201"/>
                  </a:cubicBezTo>
                  <a:cubicBezTo>
                    <a:pt x="28177" y="60281"/>
                    <a:pt x="28047" y="60351"/>
                    <a:pt x="27927" y="60431"/>
                  </a:cubicBezTo>
                  <a:cubicBezTo>
                    <a:pt x="27798" y="60511"/>
                    <a:pt x="27667" y="60580"/>
                    <a:pt x="27538" y="60660"/>
                  </a:cubicBezTo>
                  <a:cubicBezTo>
                    <a:pt x="27398" y="60740"/>
                    <a:pt x="27258" y="60820"/>
                    <a:pt x="27128" y="60900"/>
                  </a:cubicBezTo>
                  <a:cubicBezTo>
                    <a:pt x="27048" y="60940"/>
                    <a:pt x="26978" y="60990"/>
                    <a:pt x="26908" y="61040"/>
                  </a:cubicBezTo>
                  <a:cubicBezTo>
                    <a:pt x="26838" y="61080"/>
                    <a:pt x="26778" y="61120"/>
                    <a:pt x="26719" y="61160"/>
                  </a:cubicBezTo>
                  <a:cubicBezTo>
                    <a:pt x="26579" y="61250"/>
                    <a:pt x="26448" y="61340"/>
                    <a:pt x="26308" y="61420"/>
                  </a:cubicBezTo>
                  <a:cubicBezTo>
                    <a:pt x="26059" y="61579"/>
                    <a:pt x="25789" y="61730"/>
                    <a:pt x="25520" y="61870"/>
                  </a:cubicBezTo>
                  <a:cubicBezTo>
                    <a:pt x="25200" y="62030"/>
                    <a:pt x="24870" y="62189"/>
                    <a:pt x="24540" y="62329"/>
                  </a:cubicBezTo>
                  <a:lnTo>
                    <a:pt x="24181" y="62479"/>
                  </a:lnTo>
                  <a:cubicBezTo>
                    <a:pt x="24110" y="62509"/>
                    <a:pt x="24041" y="62539"/>
                    <a:pt x="23981" y="62559"/>
                  </a:cubicBezTo>
                  <a:cubicBezTo>
                    <a:pt x="23890" y="62599"/>
                    <a:pt x="23801" y="62619"/>
                    <a:pt x="23711" y="62639"/>
                  </a:cubicBezTo>
                  <a:cubicBezTo>
                    <a:pt x="23661" y="62649"/>
                    <a:pt x="23611" y="62649"/>
                    <a:pt x="23561" y="62649"/>
                  </a:cubicBezTo>
                  <a:cubicBezTo>
                    <a:pt x="23511" y="62649"/>
                    <a:pt x="23471" y="62649"/>
                    <a:pt x="23431" y="62639"/>
                  </a:cubicBezTo>
                  <a:cubicBezTo>
                    <a:pt x="23341" y="62629"/>
                    <a:pt x="23271" y="62599"/>
                    <a:pt x="23191" y="62569"/>
                  </a:cubicBezTo>
                  <a:cubicBezTo>
                    <a:pt x="23141" y="62549"/>
                    <a:pt x="23091" y="62529"/>
                    <a:pt x="23042" y="62499"/>
                  </a:cubicBezTo>
                  <a:cubicBezTo>
                    <a:pt x="23062" y="62459"/>
                    <a:pt x="23071" y="62409"/>
                    <a:pt x="23062" y="62369"/>
                  </a:cubicBezTo>
                  <a:cubicBezTo>
                    <a:pt x="23042" y="62319"/>
                    <a:pt x="23022" y="62279"/>
                    <a:pt x="22991" y="62229"/>
                  </a:cubicBezTo>
                  <a:lnTo>
                    <a:pt x="22931" y="62139"/>
                  </a:lnTo>
                  <a:cubicBezTo>
                    <a:pt x="22891" y="62079"/>
                    <a:pt x="22862" y="62019"/>
                    <a:pt x="22831" y="61959"/>
                  </a:cubicBezTo>
                  <a:cubicBezTo>
                    <a:pt x="22802" y="61859"/>
                    <a:pt x="22762" y="61759"/>
                    <a:pt x="22742" y="61659"/>
                  </a:cubicBezTo>
                  <a:cubicBezTo>
                    <a:pt x="22702" y="61560"/>
                    <a:pt x="22671" y="61450"/>
                    <a:pt x="22651" y="61340"/>
                  </a:cubicBezTo>
                  <a:cubicBezTo>
                    <a:pt x="22622" y="61230"/>
                    <a:pt x="22612" y="61130"/>
                    <a:pt x="22592" y="61030"/>
                  </a:cubicBezTo>
                  <a:cubicBezTo>
                    <a:pt x="22572" y="60980"/>
                    <a:pt x="22562" y="60920"/>
                    <a:pt x="22552" y="60870"/>
                  </a:cubicBezTo>
                  <a:cubicBezTo>
                    <a:pt x="22542" y="60820"/>
                    <a:pt x="22532" y="60771"/>
                    <a:pt x="22522" y="60711"/>
                  </a:cubicBezTo>
                  <a:cubicBezTo>
                    <a:pt x="22512" y="60640"/>
                    <a:pt x="22502" y="60571"/>
                    <a:pt x="22502" y="60491"/>
                  </a:cubicBezTo>
                  <a:cubicBezTo>
                    <a:pt x="22492" y="60420"/>
                    <a:pt x="22492" y="60341"/>
                    <a:pt x="22492" y="60271"/>
                  </a:cubicBezTo>
                  <a:cubicBezTo>
                    <a:pt x="22482" y="60191"/>
                    <a:pt x="22472" y="60121"/>
                    <a:pt x="22482" y="60041"/>
                  </a:cubicBezTo>
                  <a:cubicBezTo>
                    <a:pt x="22482" y="60001"/>
                    <a:pt x="22472" y="59961"/>
                    <a:pt x="22482" y="59931"/>
                  </a:cubicBezTo>
                  <a:cubicBezTo>
                    <a:pt x="22482" y="59881"/>
                    <a:pt x="22482" y="59841"/>
                    <a:pt x="22492" y="59801"/>
                  </a:cubicBezTo>
                  <a:cubicBezTo>
                    <a:pt x="22492" y="59771"/>
                    <a:pt x="22502" y="59731"/>
                    <a:pt x="22502" y="59691"/>
                  </a:cubicBezTo>
                  <a:lnTo>
                    <a:pt x="22532" y="59541"/>
                  </a:lnTo>
                  <a:cubicBezTo>
                    <a:pt x="22542" y="59501"/>
                    <a:pt x="22562" y="59452"/>
                    <a:pt x="22572" y="59412"/>
                  </a:cubicBezTo>
                  <a:cubicBezTo>
                    <a:pt x="22572" y="59392"/>
                    <a:pt x="22582" y="59361"/>
                    <a:pt x="22592" y="59341"/>
                  </a:cubicBezTo>
                  <a:cubicBezTo>
                    <a:pt x="22651" y="59332"/>
                    <a:pt x="22691" y="59312"/>
                    <a:pt x="22742" y="59281"/>
                  </a:cubicBezTo>
                  <a:cubicBezTo>
                    <a:pt x="22762" y="59261"/>
                    <a:pt x="22782" y="59252"/>
                    <a:pt x="22811" y="59232"/>
                  </a:cubicBezTo>
                  <a:lnTo>
                    <a:pt x="22842" y="59201"/>
                  </a:lnTo>
                  <a:lnTo>
                    <a:pt x="22922" y="59122"/>
                  </a:lnTo>
                  <a:cubicBezTo>
                    <a:pt x="23011" y="59032"/>
                    <a:pt x="23102" y="58942"/>
                    <a:pt x="23181" y="58842"/>
                  </a:cubicBezTo>
                  <a:cubicBezTo>
                    <a:pt x="23221" y="58802"/>
                    <a:pt x="23251" y="58762"/>
                    <a:pt x="23291" y="58722"/>
                  </a:cubicBezTo>
                  <a:cubicBezTo>
                    <a:pt x="23321" y="58702"/>
                    <a:pt x="23341" y="58672"/>
                    <a:pt x="23371" y="58642"/>
                  </a:cubicBezTo>
                  <a:cubicBezTo>
                    <a:pt x="23391" y="58612"/>
                    <a:pt x="23421" y="58592"/>
                    <a:pt x="23451" y="58562"/>
                  </a:cubicBezTo>
                  <a:cubicBezTo>
                    <a:pt x="23531" y="58482"/>
                    <a:pt x="23621" y="58413"/>
                    <a:pt x="23711" y="58333"/>
                  </a:cubicBezTo>
                  <a:lnTo>
                    <a:pt x="24010" y="58093"/>
                  </a:lnTo>
                  <a:cubicBezTo>
                    <a:pt x="24081" y="58053"/>
                    <a:pt x="24150" y="58002"/>
                    <a:pt x="24221" y="57962"/>
                  </a:cubicBezTo>
                  <a:cubicBezTo>
                    <a:pt x="24290" y="57913"/>
                    <a:pt x="24370" y="57873"/>
                    <a:pt x="24440" y="57823"/>
                  </a:cubicBezTo>
                  <a:cubicBezTo>
                    <a:pt x="24590" y="57733"/>
                    <a:pt x="24740" y="57643"/>
                    <a:pt x="24890" y="57563"/>
                  </a:cubicBezTo>
                  <a:cubicBezTo>
                    <a:pt x="25040" y="57483"/>
                    <a:pt x="25180" y="57393"/>
                    <a:pt x="25340" y="57323"/>
                  </a:cubicBezTo>
                  <a:cubicBezTo>
                    <a:pt x="25420" y="57293"/>
                    <a:pt x="25500" y="57253"/>
                    <a:pt x="25579" y="57214"/>
                  </a:cubicBezTo>
                  <a:cubicBezTo>
                    <a:pt x="25659" y="57183"/>
                    <a:pt x="25739" y="57143"/>
                    <a:pt x="25819" y="57114"/>
                  </a:cubicBezTo>
                  <a:cubicBezTo>
                    <a:pt x="25959" y="57054"/>
                    <a:pt x="26109" y="56994"/>
                    <a:pt x="26249" y="56934"/>
                  </a:cubicBezTo>
                  <a:cubicBezTo>
                    <a:pt x="26319" y="56914"/>
                    <a:pt x="26399" y="56874"/>
                    <a:pt x="26468" y="56843"/>
                  </a:cubicBezTo>
                  <a:cubicBezTo>
                    <a:pt x="26539" y="56814"/>
                    <a:pt x="26608" y="56783"/>
                    <a:pt x="26688" y="56754"/>
                  </a:cubicBezTo>
                  <a:cubicBezTo>
                    <a:pt x="26958" y="56634"/>
                    <a:pt x="27228" y="56504"/>
                    <a:pt x="27498" y="56374"/>
                  </a:cubicBezTo>
                  <a:cubicBezTo>
                    <a:pt x="27638" y="56314"/>
                    <a:pt x="27758" y="56254"/>
                    <a:pt x="27887" y="56194"/>
                  </a:cubicBezTo>
                  <a:cubicBezTo>
                    <a:pt x="27967" y="56154"/>
                    <a:pt x="28037" y="56114"/>
                    <a:pt x="28107" y="56084"/>
                  </a:cubicBezTo>
                  <a:cubicBezTo>
                    <a:pt x="28187" y="56044"/>
                    <a:pt x="28267" y="55995"/>
                    <a:pt x="28347" y="55955"/>
                  </a:cubicBezTo>
                  <a:cubicBezTo>
                    <a:pt x="28607" y="55815"/>
                    <a:pt x="28857" y="55655"/>
                    <a:pt x="29117" y="55515"/>
                  </a:cubicBezTo>
                  <a:cubicBezTo>
                    <a:pt x="29246" y="55445"/>
                    <a:pt x="29386" y="55365"/>
                    <a:pt x="29516" y="55295"/>
                  </a:cubicBezTo>
                  <a:cubicBezTo>
                    <a:pt x="29646" y="55215"/>
                    <a:pt x="29776" y="55145"/>
                    <a:pt x="29896" y="55075"/>
                  </a:cubicBezTo>
                  <a:cubicBezTo>
                    <a:pt x="30036" y="54995"/>
                    <a:pt x="30165" y="54915"/>
                    <a:pt x="30305" y="54835"/>
                  </a:cubicBezTo>
                  <a:cubicBezTo>
                    <a:pt x="30435" y="54765"/>
                    <a:pt x="30565" y="54696"/>
                    <a:pt x="30705" y="54616"/>
                  </a:cubicBezTo>
                  <a:lnTo>
                    <a:pt x="31095" y="54405"/>
                  </a:lnTo>
                  <a:cubicBezTo>
                    <a:pt x="31155" y="54365"/>
                    <a:pt x="31224" y="54325"/>
                    <a:pt x="31295" y="54286"/>
                  </a:cubicBezTo>
                  <a:cubicBezTo>
                    <a:pt x="31364" y="54256"/>
                    <a:pt x="31444" y="54216"/>
                    <a:pt x="31515" y="54186"/>
                  </a:cubicBezTo>
                  <a:cubicBezTo>
                    <a:pt x="31584" y="54156"/>
                    <a:pt x="31644" y="54126"/>
                    <a:pt x="31714" y="54096"/>
                  </a:cubicBezTo>
                  <a:cubicBezTo>
                    <a:pt x="31794" y="54066"/>
                    <a:pt x="31874" y="54026"/>
                    <a:pt x="31954" y="53986"/>
                  </a:cubicBezTo>
                  <a:cubicBezTo>
                    <a:pt x="32074" y="53936"/>
                    <a:pt x="32204" y="53866"/>
                    <a:pt x="32323" y="53816"/>
                  </a:cubicBezTo>
                  <a:cubicBezTo>
                    <a:pt x="32434" y="53756"/>
                    <a:pt x="32543" y="53706"/>
                    <a:pt x="32643" y="53656"/>
                  </a:cubicBezTo>
                  <a:cubicBezTo>
                    <a:pt x="32763" y="53606"/>
                    <a:pt x="32873" y="53557"/>
                    <a:pt x="32983" y="53497"/>
                  </a:cubicBezTo>
                  <a:cubicBezTo>
                    <a:pt x="33033" y="53466"/>
                    <a:pt x="33083" y="53446"/>
                    <a:pt x="33133" y="53417"/>
                  </a:cubicBezTo>
                  <a:cubicBezTo>
                    <a:pt x="33183" y="53386"/>
                    <a:pt x="33243" y="53357"/>
                    <a:pt x="33293" y="53326"/>
                  </a:cubicBezTo>
                  <a:cubicBezTo>
                    <a:pt x="33343" y="53297"/>
                    <a:pt x="33393" y="53266"/>
                    <a:pt x="33453" y="53237"/>
                  </a:cubicBezTo>
                  <a:cubicBezTo>
                    <a:pt x="33513" y="53206"/>
                    <a:pt x="33562" y="53177"/>
                    <a:pt x="33622" y="53146"/>
                  </a:cubicBezTo>
                  <a:cubicBezTo>
                    <a:pt x="33693" y="53117"/>
                    <a:pt x="33762" y="53097"/>
                    <a:pt x="33833" y="53067"/>
                  </a:cubicBezTo>
                  <a:cubicBezTo>
                    <a:pt x="33922" y="53027"/>
                    <a:pt x="34012" y="52977"/>
                    <a:pt x="34102" y="52937"/>
                  </a:cubicBezTo>
                  <a:cubicBezTo>
                    <a:pt x="34242" y="52867"/>
                    <a:pt x="34392" y="52777"/>
                    <a:pt x="34532" y="52697"/>
                  </a:cubicBezTo>
                  <a:cubicBezTo>
                    <a:pt x="34602" y="52657"/>
                    <a:pt x="34672" y="52607"/>
                    <a:pt x="34741" y="52567"/>
                  </a:cubicBezTo>
                  <a:lnTo>
                    <a:pt x="34952" y="52447"/>
                  </a:lnTo>
                  <a:cubicBezTo>
                    <a:pt x="35021" y="52407"/>
                    <a:pt x="35092" y="52378"/>
                    <a:pt x="35161" y="52338"/>
                  </a:cubicBezTo>
                  <a:cubicBezTo>
                    <a:pt x="35192" y="52318"/>
                    <a:pt x="35221" y="52307"/>
                    <a:pt x="35251" y="52287"/>
                  </a:cubicBezTo>
                  <a:cubicBezTo>
                    <a:pt x="35281" y="52267"/>
                    <a:pt x="35321" y="52238"/>
                    <a:pt x="35351" y="52207"/>
                  </a:cubicBezTo>
                  <a:close/>
                  <a:moveTo>
                    <a:pt x="33003" y="1"/>
                  </a:moveTo>
                  <a:cubicBezTo>
                    <a:pt x="32913" y="1"/>
                    <a:pt x="32843" y="30"/>
                    <a:pt x="32794" y="61"/>
                  </a:cubicBezTo>
                  <a:cubicBezTo>
                    <a:pt x="32694" y="110"/>
                    <a:pt x="32603" y="170"/>
                    <a:pt x="32543" y="210"/>
                  </a:cubicBezTo>
                  <a:lnTo>
                    <a:pt x="32454" y="270"/>
                  </a:lnTo>
                  <a:lnTo>
                    <a:pt x="32454" y="281"/>
                  </a:lnTo>
                  <a:lnTo>
                    <a:pt x="32434" y="290"/>
                  </a:lnTo>
                  <a:cubicBezTo>
                    <a:pt x="32383" y="321"/>
                    <a:pt x="32343" y="350"/>
                    <a:pt x="32294" y="390"/>
                  </a:cubicBezTo>
                  <a:cubicBezTo>
                    <a:pt x="32204" y="450"/>
                    <a:pt x="32114" y="500"/>
                    <a:pt x="32034" y="550"/>
                  </a:cubicBezTo>
                  <a:lnTo>
                    <a:pt x="32024" y="560"/>
                  </a:lnTo>
                  <a:cubicBezTo>
                    <a:pt x="31874" y="650"/>
                    <a:pt x="31714" y="750"/>
                    <a:pt x="31564" y="840"/>
                  </a:cubicBezTo>
                  <a:lnTo>
                    <a:pt x="31544" y="850"/>
                  </a:lnTo>
                  <a:lnTo>
                    <a:pt x="31524" y="860"/>
                  </a:lnTo>
                  <a:lnTo>
                    <a:pt x="31504" y="880"/>
                  </a:lnTo>
                  <a:cubicBezTo>
                    <a:pt x="31455" y="910"/>
                    <a:pt x="31415" y="930"/>
                    <a:pt x="31364" y="960"/>
                  </a:cubicBezTo>
                  <a:lnTo>
                    <a:pt x="31355" y="960"/>
                  </a:lnTo>
                  <a:lnTo>
                    <a:pt x="31324" y="980"/>
                  </a:lnTo>
                  <a:cubicBezTo>
                    <a:pt x="31295" y="1000"/>
                    <a:pt x="31255" y="1020"/>
                    <a:pt x="31224" y="1040"/>
                  </a:cubicBezTo>
                  <a:cubicBezTo>
                    <a:pt x="31195" y="1060"/>
                    <a:pt x="31164" y="1080"/>
                    <a:pt x="31135" y="1089"/>
                  </a:cubicBezTo>
                  <a:cubicBezTo>
                    <a:pt x="31075" y="1129"/>
                    <a:pt x="31015" y="1169"/>
                    <a:pt x="30955" y="1200"/>
                  </a:cubicBezTo>
                  <a:cubicBezTo>
                    <a:pt x="30735" y="1329"/>
                    <a:pt x="30565" y="1429"/>
                    <a:pt x="30415" y="1520"/>
                  </a:cubicBezTo>
                  <a:cubicBezTo>
                    <a:pt x="30336" y="1569"/>
                    <a:pt x="30265" y="1609"/>
                    <a:pt x="30216" y="1639"/>
                  </a:cubicBezTo>
                  <a:lnTo>
                    <a:pt x="30185" y="1669"/>
                  </a:lnTo>
                  <a:lnTo>
                    <a:pt x="30136" y="1699"/>
                  </a:lnTo>
                  <a:cubicBezTo>
                    <a:pt x="30056" y="1749"/>
                    <a:pt x="29965" y="1799"/>
                    <a:pt x="29886" y="1849"/>
                  </a:cubicBezTo>
                  <a:cubicBezTo>
                    <a:pt x="29776" y="1919"/>
                    <a:pt x="29656" y="1979"/>
                    <a:pt x="29526" y="2049"/>
                  </a:cubicBezTo>
                  <a:lnTo>
                    <a:pt x="29496" y="2069"/>
                  </a:lnTo>
                  <a:cubicBezTo>
                    <a:pt x="29436" y="2099"/>
                    <a:pt x="29376" y="2129"/>
                    <a:pt x="29326" y="2159"/>
                  </a:cubicBezTo>
                  <a:lnTo>
                    <a:pt x="29246" y="2209"/>
                  </a:lnTo>
                  <a:lnTo>
                    <a:pt x="29216" y="2219"/>
                  </a:lnTo>
                  <a:cubicBezTo>
                    <a:pt x="29166" y="2249"/>
                    <a:pt x="29117" y="2279"/>
                    <a:pt x="29057" y="2308"/>
                  </a:cubicBezTo>
                  <a:lnTo>
                    <a:pt x="28906" y="2399"/>
                  </a:lnTo>
                  <a:cubicBezTo>
                    <a:pt x="28866" y="2428"/>
                    <a:pt x="28837" y="2448"/>
                    <a:pt x="28797" y="2468"/>
                  </a:cubicBezTo>
                  <a:lnTo>
                    <a:pt x="28766" y="2488"/>
                  </a:lnTo>
                  <a:cubicBezTo>
                    <a:pt x="28677" y="2539"/>
                    <a:pt x="28597" y="2588"/>
                    <a:pt x="28517" y="2628"/>
                  </a:cubicBezTo>
                  <a:cubicBezTo>
                    <a:pt x="28477" y="2659"/>
                    <a:pt x="28437" y="2679"/>
                    <a:pt x="28397" y="2699"/>
                  </a:cubicBezTo>
                  <a:lnTo>
                    <a:pt x="28387" y="2699"/>
                  </a:lnTo>
                  <a:cubicBezTo>
                    <a:pt x="28347" y="2728"/>
                    <a:pt x="28307" y="2748"/>
                    <a:pt x="28257" y="2778"/>
                  </a:cubicBezTo>
                  <a:cubicBezTo>
                    <a:pt x="28087" y="2868"/>
                    <a:pt x="27918" y="2978"/>
                    <a:pt x="27718" y="3108"/>
                  </a:cubicBezTo>
                  <a:cubicBezTo>
                    <a:pt x="27558" y="3208"/>
                    <a:pt x="27398" y="3318"/>
                    <a:pt x="27238" y="3428"/>
                  </a:cubicBezTo>
                  <a:cubicBezTo>
                    <a:pt x="27078" y="3538"/>
                    <a:pt x="26918" y="3638"/>
                    <a:pt x="26758" y="3738"/>
                  </a:cubicBezTo>
                  <a:cubicBezTo>
                    <a:pt x="26679" y="3787"/>
                    <a:pt x="26588" y="3838"/>
                    <a:pt x="26499" y="3887"/>
                  </a:cubicBezTo>
                  <a:lnTo>
                    <a:pt x="26488" y="3887"/>
                  </a:lnTo>
                  <a:lnTo>
                    <a:pt x="26459" y="3907"/>
                  </a:lnTo>
                  <a:cubicBezTo>
                    <a:pt x="26388" y="3947"/>
                    <a:pt x="26328" y="3978"/>
                    <a:pt x="26269" y="4017"/>
                  </a:cubicBezTo>
                  <a:cubicBezTo>
                    <a:pt x="26229" y="4037"/>
                    <a:pt x="26179" y="4067"/>
                    <a:pt x="26139" y="4087"/>
                  </a:cubicBezTo>
                  <a:lnTo>
                    <a:pt x="26089" y="4117"/>
                  </a:lnTo>
                  <a:lnTo>
                    <a:pt x="26009" y="4167"/>
                  </a:lnTo>
                  <a:cubicBezTo>
                    <a:pt x="25929" y="4207"/>
                    <a:pt x="25859" y="4247"/>
                    <a:pt x="25769" y="4287"/>
                  </a:cubicBezTo>
                  <a:lnTo>
                    <a:pt x="25749" y="4297"/>
                  </a:lnTo>
                  <a:lnTo>
                    <a:pt x="25729" y="4307"/>
                  </a:lnTo>
                  <a:cubicBezTo>
                    <a:pt x="25639" y="4247"/>
                    <a:pt x="25529" y="4187"/>
                    <a:pt x="25389" y="4107"/>
                  </a:cubicBezTo>
                  <a:cubicBezTo>
                    <a:pt x="25260" y="4047"/>
                    <a:pt x="25129" y="3987"/>
                    <a:pt x="25010" y="3938"/>
                  </a:cubicBezTo>
                  <a:cubicBezTo>
                    <a:pt x="24900" y="3887"/>
                    <a:pt x="24830" y="3847"/>
                    <a:pt x="24770" y="3818"/>
                  </a:cubicBezTo>
                  <a:cubicBezTo>
                    <a:pt x="24730" y="3798"/>
                    <a:pt x="24690" y="3778"/>
                    <a:pt x="24660" y="3758"/>
                  </a:cubicBezTo>
                  <a:lnTo>
                    <a:pt x="24650" y="3747"/>
                  </a:lnTo>
                  <a:cubicBezTo>
                    <a:pt x="24610" y="3727"/>
                    <a:pt x="24570" y="3698"/>
                    <a:pt x="24530" y="3678"/>
                  </a:cubicBezTo>
                  <a:cubicBezTo>
                    <a:pt x="24480" y="3647"/>
                    <a:pt x="24420" y="3618"/>
                    <a:pt x="24370" y="3598"/>
                  </a:cubicBezTo>
                  <a:lnTo>
                    <a:pt x="24360" y="3587"/>
                  </a:lnTo>
                  <a:lnTo>
                    <a:pt x="24350" y="3587"/>
                  </a:lnTo>
                  <a:lnTo>
                    <a:pt x="24340" y="3578"/>
                  </a:lnTo>
                  <a:lnTo>
                    <a:pt x="24330" y="3567"/>
                  </a:lnTo>
                  <a:cubicBezTo>
                    <a:pt x="24261" y="3538"/>
                    <a:pt x="24201" y="3498"/>
                    <a:pt x="24141" y="3468"/>
                  </a:cubicBezTo>
                  <a:lnTo>
                    <a:pt x="24101" y="3448"/>
                  </a:lnTo>
                  <a:cubicBezTo>
                    <a:pt x="24090" y="3448"/>
                    <a:pt x="24081" y="3438"/>
                    <a:pt x="24061" y="3428"/>
                  </a:cubicBezTo>
                  <a:cubicBezTo>
                    <a:pt x="24041" y="3418"/>
                    <a:pt x="24030" y="3408"/>
                    <a:pt x="24021" y="3398"/>
                  </a:cubicBezTo>
                  <a:cubicBezTo>
                    <a:pt x="23981" y="3378"/>
                    <a:pt x="23941" y="3358"/>
                    <a:pt x="23901" y="3348"/>
                  </a:cubicBezTo>
                  <a:cubicBezTo>
                    <a:pt x="23870" y="3338"/>
                    <a:pt x="23841" y="3328"/>
                    <a:pt x="23811" y="3328"/>
                  </a:cubicBezTo>
                  <a:cubicBezTo>
                    <a:pt x="23761" y="3318"/>
                    <a:pt x="23711" y="3308"/>
                    <a:pt x="23651" y="3308"/>
                  </a:cubicBezTo>
                  <a:lnTo>
                    <a:pt x="23641" y="3308"/>
                  </a:lnTo>
                  <a:cubicBezTo>
                    <a:pt x="23591" y="3308"/>
                    <a:pt x="23531" y="3318"/>
                    <a:pt x="23481" y="3328"/>
                  </a:cubicBezTo>
                  <a:lnTo>
                    <a:pt x="23421" y="3328"/>
                  </a:lnTo>
                  <a:lnTo>
                    <a:pt x="23371" y="3338"/>
                  </a:lnTo>
                  <a:lnTo>
                    <a:pt x="23361" y="3338"/>
                  </a:lnTo>
                  <a:cubicBezTo>
                    <a:pt x="23291" y="3348"/>
                    <a:pt x="23211" y="3358"/>
                    <a:pt x="23131" y="3368"/>
                  </a:cubicBezTo>
                  <a:cubicBezTo>
                    <a:pt x="23082" y="3368"/>
                    <a:pt x="23022" y="3378"/>
                    <a:pt x="22971" y="3388"/>
                  </a:cubicBezTo>
                  <a:lnTo>
                    <a:pt x="22902" y="3398"/>
                  </a:lnTo>
                  <a:lnTo>
                    <a:pt x="22802" y="3418"/>
                  </a:lnTo>
                  <a:cubicBezTo>
                    <a:pt x="22691" y="3428"/>
                    <a:pt x="22542" y="3458"/>
                    <a:pt x="22402" y="3478"/>
                  </a:cubicBezTo>
                  <a:lnTo>
                    <a:pt x="22342" y="3488"/>
                  </a:lnTo>
                  <a:lnTo>
                    <a:pt x="22332" y="3488"/>
                  </a:lnTo>
                  <a:cubicBezTo>
                    <a:pt x="22222" y="3507"/>
                    <a:pt x="22062" y="3538"/>
                    <a:pt x="21912" y="3558"/>
                  </a:cubicBezTo>
                  <a:cubicBezTo>
                    <a:pt x="21752" y="3578"/>
                    <a:pt x="21603" y="3598"/>
                    <a:pt x="21452" y="3607"/>
                  </a:cubicBezTo>
                  <a:cubicBezTo>
                    <a:pt x="21383" y="3607"/>
                    <a:pt x="21303" y="3618"/>
                    <a:pt x="21233" y="3627"/>
                  </a:cubicBezTo>
                  <a:lnTo>
                    <a:pt x="21153" y="3627"/>
                  </a:lnTo>
                  <a:cubicBezTo>
                    <a:pt x="21083" y="3638"/>
                    <a:pt x="21013" y="3638"/>
                    <a:pt x="20943" y="3647"/>
                  </a:cubicBezTo>
                  <a:cubicBezTo>
                    <a:pt x="20903" y="3647"/>
                    <a:pt x="20863" y="3647"/>
                    <a:pt x="20833" y="3658"/>
                  </a:cubicBezTo>
                  <a:lnTo>
                    <a:pt x="20793" y="3658"/>
                  </a:lnTo>
                  <a:cubicBezTo>
                    <a:pt x="20684" y="3667"/>
                    <a:pt x="20564" y="3678"/>
                    <a:pt x="20433" y="3687"/>
                  </a:cubicBezTo>
                  <a:cubicBezTo>
                    <a:pt x="20313" y="3687"/>
                    <a:pt x="20184" y="3687"/>
                    <a:pt x="20084" y="3698"/>
                  </a:cubicBezTo>
                  <a:lnTo>
                    <a:pt x="19924" y="3698"/>
                  </a:lnTo>
                  <a:cubicBezTo>
                    <a:pt x="19804" y="3698"/>
                    <a:pt x="19684" y="3698"/>
                    <a:pt x="19564" y="3707"/>
                  </a:cubicBezTo>
                  <a:lnTo>
                    <a:pt x="19414" y="3707"/>
                  </a:lnTo>
                  <a:cubicBezTo>
                    <a:pt x="19374" y="3707"/>
                    <a:pt x="19325" y="3718"/>
                    <a:pt x="19274" y="3718"/>
                  </a:cubicBezTo>
                  <a:cubicBezTo>
                    <a:pt x="19145" y="3718"/>
                    <a:pt x="19015" y="3707"/>
                    <a:pt x="18905" y="3707"/>
                  </a:cubicBezTo>
                  <a:lnTo>
                    <a:pt x="18825" y="3698"/>
                  </a:lnTo>
                  <a:lnTo>
                    <a:pt x="18795" y="3698"/>
                  </a:lnTo>
                  <a:cubicBezTo>
                    <a:pt x="18715" y="3698"/>
                    <a:pt x="18625" y="3687"/>
                    <a:pt x="18545" y="3687"/>
                  </a:cubicBezTo>
                  <a:cubicBezTo>
                    <a:pt x="18495" y="3687"/>
                    <a:pt x="18455" y="3698"/>
                    <a:pt x="18405" y="3698"/>
                  </a:cubicBezTo>
                  <a:cubicBezTo>
                    <a:pt x="18266" y="3698"/>
                    <a:pt x="18115" y="3718"/>
                    <a:pt x="17995" y="3727"/>
                  </a:cubicBezTo>
                  <a:lnTo>
                    <a:pt x="17986" y="3727"/>
                  </a:lnTo>
                  <a:lnTo>
                    <a:pt x="17886" y="3738"/>
                  </a:lnTo>
                  <a:cubicBezTo>
                    <a:pt x="17815" y="3747"/>
                    <a:pt x="17746" y="3758"/>
                    <a:pt x="17666" y="3758"/>
                  </a:cubicBezTo>
                  <a:cubicBezTo>
                    <a:pt x="17406" y="3778"/>
                    <a:pt x="17136" y="3798"/>
                    <a:pt x="16887" y="3887"/>
                  </a:cubicBezTo>
                  <a:cubicBezTo>
                    <a:pt x="16807" y="3907"/>
                    <a:pt x="16716" y="3947"/>
                    <a:pt x="16616" y="3997"/>
                  </a:cubicBezTo>
                  <a:cubicBezTo>
                    <a:pt x="16547" y="4027"/>
                    <a:pt x="16467" y="4067"/>
                    <a:pt x="16387" y="4137"/>
                  </a:cubicBezTo>
                  <a:cubicBezTo>
                    <a:pt x="16267" y="4227"/>
                    <a:pt x="16177" y="4347"/>
                    <a:pt x="16077" y="4457"/>
                  </a:cubicBezTo>
                  <a:lnTo>
                    <a:pt x="16047" y="4487"/>
                  </a:lnTo>
                  <a:lnTo>
                    <a:pt x="15927" y="4637"/>
                  </a:lnTo>
                  <a:lnTo>
                    <a:pt x="15917" y="4647"/>
                  </a:lnTo>
                  <a:cubicBezTo>
                    <a:pt x="15848" y="4737"/>
                    <a:pt x="15797" y="4797"/>
                    <a:pt x="15737" y="4857"/>
                  </a:cubicBezTo>
                  <a:lnTo>
                    <a:pt x="15728" y="4866"/>
                  </a:lnTo>
                  <a:lnTo>
                    <a:pt x="15728" y="4877"/>
                  </a:lnTo>
                  <a:lnTo>
                    <a:pt x="15717" y="4886"/>
                  </a:lnTo>
                  <a:cubicBezTo>
                    <a:pt x="15668" y="4946"/>
                    <a:pt x="15628" y="4997"/>
                    <a:pt x="15588" y="5046"/>
                  </a:cubicBezTo>
                  <a:cubicBezTo>
                    <a:pt x="15548" y="5097"/>
                    <a:pt x="15508" y="5137"/>
                    <a:pt x="15468" y="5177"/>
                  </a:cubicBezTo>
                  <a:lnTo>
                    <a:pt x="15468" y="5186"/>
                  </a:lnTo>
                  <a:lnTo>
                    <a:pt x="15457" y="5196"/>
                  </a:lnTo>
                  <a:lnTo>
                    <a:pt x="15448" y="5196"/>
                  </a:lnTo>
                  <a:lnTo>
                    <a:pt x="15437" y="5206"/>
                  </a:lnTo>
                  <a:lnTo>
                    <a:pt x="15417" y="5226"/>
                  </a:lnTo>
                  <a:lnTo>
                    <a:pt x="15408" y="5236"/>
                  </a:lnTo>
                  <a:lnTo>
                    <a:pt x="15408" y="5246"/>
                  </a:lnTo>
                  <a:cubicBezTo>
                    <a:pt x="15348" y="5306"/>
                    <a:pt x="15308" y="5356"/>
                    <a:pt x="15258" y="5406"/>
                  </a:cubicBezTo>
                  <a:cubicBezTo>
                    <a:pt x="15208" y="5466"/>
                    <a:pt x="15158" y="5536"/>
                    <a:pt x="15118" y="5586"/>
                  </a:cubicBezTo>
                  <a:lnTo>
                    <a:pt x="15108" y="5596"/>
                  </a:lnTo>
                  <a:lnTo>
                    <a:pt x="15098" y="5606"/>
                  </a:lnTo>
                  <a:lnTo>
                    <a:pt x="15098" y="5616"/>
                  </a:lnTo>
                  <a:lnTo>
                    <a:pt x="15068" y="5656"/>
                  </a:lnTo>
                  <a:lnTo>
                    <a:pt x="15058" y="5656"/>
                  </a:lnTo>
                  <a:cubicBezTo>
                    <a:pt x="14978" y="5766"/>
                    <a:pt x="14888" y="5886"/>
                    <a:pt x="14788" y="5996"/>
                  </a:cubicBezTo>
                  <a:lnTo>
                    <a:pt x="14728" y="6076"/>
                  </a:lnTo>
                  <a:lnTo>
                    <a:pt x="14589" y="6225"/>
                  </a:lnTo>
                  <a:cubicBezTo>
                    <a:pt x="14538" y="6296"/>
                    <a:pt x="14478" y="6365"/>
                    <a:pt x="14429" y="6435"/>
                  </a:cubicBezTo>
                  <a:lnTo>
                    <a:pt x="14409" y="6465"/>
                  </a:lnTo>
                  <a:cubicBezTo>
                    <a:pt x="14238" y="6675"/>
                    <a:pt x="14059" y="6875"/>
                    <a:pt x="13889" y="7065"/>
                  </a:cubicBezTo>
                  <a:lnTo>
                    <a:pt x="13849" y="7115"/>
                  </a:lnTo>
                  <a:lnTo>
                    <a:pt x="13789" y="7175"/>
                  </a:lnTo>
                  <a:lnTo>
                    <a:pt x="13759" y="7224"/>
                  </a:lnTo>
                  <a:lnTo>
                    <a:pt x="13729" y="7244"/>
                  </a:lnTo>
                  <a:lnTo>
                    <a:pt x="13729" y="7255"/>
                  </a:lnTo>
                  <a:lnTo>
                    <a:pt x="13719" y="7264"/>
                  </a:lnTo>
                  <a:cubicBezTo>
                    <a:pt x="13629" y="7364"/>
                    <a:pt x="13529" y="7475"/>
                    <a:pt x="13430" y="7595"/>
                  </a:cubicBezTo>
                  <a:cubicBezTo>
                    <a:pt x="13339" y="7714"/>
                    <a:pt x="13230" y="7844"/>
                    <a:pt x="13110" y="7974"/>
                  </a:cubicBezTo>
                  <a:lnTo>
                    <a:pt x="13010" y="8074"/>
                  </a:lnTo>
                  <a:cubicBezTo>
                    <a:pt x="12910" y="8164"/>
                    <a:pt x="12820" y="8264"/>
                    <a:pt x="12730" y="8354"/>
                  </a:cubicBezTo>
                  <a:cubicBezTo>
                    <a:pt x="12680" y="8414"/>
                    <a:pt x="12620" y="8463"/>
                    <a:pt x="12570" y="8523"/>
                  </a:cubicBezTo>
                  <a:lnTo>
                    <a:pt x="12560" y="8534"/>
                  </a:lnTo>
                  <a:lnTo>
                    <a:pt x="12540" y="8543"/>
                  </a:lnTo>
                  <a:lnTo>
                    <a:pt x="12530" y="8554"/>
                  </a:lnTo>
                  <a:cubicBezTo>
                    <a:pt x="12480" y="8603"/>
                    <a:pt x="12440" y="8654"/>
                    <a:pt x="12390" y="8703"/>
                  </a:cubicBezTo>
                  <a:cubicBezTo>
                    <a:pt x="12350" y="8734"/>
                    <a:pt x="12320" y="8774"/>
                    <a:pt x="12290" y="8803"/>
                  </a:cubicBezTo>
                  <a:lnTo>
                    <a:pt x="12290" y="8814"/>
                  </a:lnTo>
                  <a:lnTo>
                    <a:pt x="12280" y="8814"/>
                  </a:lnTo>
                  <a:cubicBezTo>
                    <a:pt x="12211" y="8883"/>
                    <a:pt x="12131" y="8973"/>
                    <a:pt x="12040" y="9063"/>
                  </a:cubicBezTo>
                  <a:lnTo>
                    <a:pt x="12020" y="9083"/>
                  </a:lnTo>
                  <a:lnTo>
                    <a:pt x="12000" y="9103"/>
                  </a:lnTo>
                  <a:cubicBezTo>
                    <a:pt x="11900" y="9203"/>
                    <a:pt x="11780" y="9313"/>
                    <a:pt x="11671" y="9433"/>
                  </a:cubicBezTo>
                  <a:lnTo>
                    <a:pt x="11591" y="9513"/>
                  </a:lnTo>
                  <a:cubicBezTo>
                    <a:pt x="11551" y="9543"/>
                    <a:pt x="11501" y="9573"/>
                    <a:pt x="11451" y="9613"/>
                  </a:cubicBezTo>
                  <a:lnTo>
                    <a:pt x="11441" y="9622"/>
                  </a:lnTo>
                  <a:cubicBezTo>
                    <a:pt x="11371" y="9662"/>
                    <a:pt x="11301" y="9722"/>
                    <a:pt x="11231" y="9782"/>
                  </a:cubicBezTo>
                  <a:cubicBezTo>
                    <a:pt x="11171" y="9842"/>
                    <a:pt x="11111" y="9893"/>
                    <a:pt x="11051" y="9953"/>
                  </a:cubicBezTo>
                  <a:cubicBezTo>
                    <a:pt x="11021" y="9982"/>
                    <a:pt x="10992" y="10022"/>
                    <a:pt x="10961" y="10052"/>
                  </a:cubicBezTo>
                  <a:cubicBezTo>
                    <a:pt x="10941" y="10072"/>
                    <a:pt x="10921" y="10102"/>
                    <a:pt x="10901" y="10132"/>
                  </a:cubicBezTo>
                  <a:lnTo>
                    <a:pt x="10892" y="10132"/>
                  </a:lnTo>
                  <a:lnTo>
                    <a:pt x="10872" y="10162"/>
                  </a:lnTo>
                  <a:cubicBezTo>
                    <a:pt x="10821" y="10232"/>
                    <a:pt x="10761" y="10302"/>
                    <a:pt x="10701" y="10372"/>
                  </a:cubicBezTo>
                  <a:cubicBezTo>
                    <a:pt x="10621" y="10452"/>
                    <a:pt x="10542" y="10522"/>
                    <a:pt x="10462" y="10592"/>
                  </a:cubicBezTo>
                  <a:cubicBezTo>
                    <a:pt x="10442" y="10602"/>
                    <a:pt x="10422" y="10622"/>
                    <a:pt x="10402" y="10642"/>
                  </a:cubicBezTo>
                  <a:lnTo>
                    <a:pt x="10392" y="10652"/>
                  </a:lnTo>
                  <a:lnTo>
                    <a:pt x="10352" y="10682"/>
                  </a:lnTo>
                  <a:cubicBezTo>
                    <a:pt x="10312" y="10712"/>
                    <a:pt x="10272" y="10752"/>
                    <a:pt x="10232" y="10801"/>
                  </a:cubicBezTo>
                  <a:lnTo>
                    <a:pt x="10182" y="10841"/>
                  </a:lnTo>
                  <a:lnTo>
                    <a:pt x="10172" y="10852"/>
                  </a:lnTo>
                  <a:cubicBezTo>
                    <a:pt x="10162" y="10872"/>
                    <a:pt x="10142" y="10881"/>
                    <a:pt x="10132" y="10901"/>
                  </a:cubicBezTo>
                  <a:cubicBezTo>
                    <a:pt x="10122" y="10912"/>
                    <a:pt x="10112" y="10912"/>
                    <a:pt x="10102" y="10921"/>
                  </a:cubicBezTo>
                  <a:lnTo>
                    <a:pt x="10092" y="10932"/>
                  </a:lnTo>
                  <a:lnTo>
                    <a:pt x="10092" y="10941"/>
                  </a:lnTo>
                  <a:lnTo>
                    <a:pt x="10082" y="10941"/>
                  </a:lnTo>
                  <a:lnTo>
                    <a:pt x="10022" y="11001"/>
                  </a:lnTo>
                  <a:cubicBezTo>
                    <a:pt x="9982" y="11041"/>
                    <a:pt x="9942" y="11092"/>
                    <a:pt x="9932" y="11141"/>
                  </a:cubicBezTo>
                  <a:cubicBezTo>
                    <a:pt x="9892" y="11251"/>
                    <a:pt x="9962" y="11341"/>
                    <a:pt x="10022" y="11411"/>
                  </a:cubicBezTo>
                  <a:cubicBezTo>
                    <a:pt x="10042" y="11441"/>
                    <a:pt x="10062" y="11461"/>
                    <a:pt x="10092" y="11481"/>
                  </a:cubicBezTo>
                  <a:lnTo>
                    <a:pt x="10092" y="11491"/>
                  </a:lnTo>
                  <a:cubicBezTo>
                    <a:pt x="10102" y="11501"/>
                    <a:pt x="10122" y="11511"/>
                    <a:pt x="10132" y="11521"/>
                  </a:cubicBezTo>
                  <a:cubicBezTo>
                    <a:pt x="10172" y="11561"/>
                    <a:pt x="10212" y="11611"/>
                    <a:pt x="10252" y="11651"/>
                  </a:cubicBezTo>
                  <a:cubicBezTo>
                    <a:pt x="10322" y="11731"/>
                    <a:pt x="10392" y="11791"/>
                    <a:pt x="10472" y="11851"/>
                  </a:cubicBezTo>
                  <a:cubicBezTo>
                    <a:pt x="10532" y="11911"/>
                    <a:pt x="10612" y="11961"/>
                    <a:pt x="10661" y="11991"/>
                  </a:cubicBezTo>
                  <a:lnTo>
                    <a:pt x="10752" y="12051"/>
                  </a:lnTo>
                  <a:lnTo>
                    <a:pt x="10821" y="12100"/>
                  </a:lnTo>
                  <a:lnTo>
                    <a:pt x="10821" y="12111"/>
                  </a:lnTo>
                  <a:lnTo>
                    <a:pt x="10832" y="12111"/>
                  </a:lnTo>
                  <a:cubicBezTo>
                    <a:pt x="10901" y="12160"/>
                    <a:pt x="10952" y="12200"/>
                    <a:pt x="11012" y="12240"/>
                  </a:cubicBezTo>
                  <a:cubicBezTo>
                    <a:pt x="11041" y="12260"/>
                    <a:pt x="11081" y="12280"/>
                    <a:pt x="11141" y="12311"/>
                  </a:cubicBezTo>
                  <a:cubicBezTo>
                    <a:pt x="11071" y="12340"/>
                    <a:pt x="11001" y="12371"/>
                    <a:pt x="10932" y="12411"/>
                  </a:cubicBezTo>
                  <a:lnTo>
                    <a:pt x="10932" y="12420"/>
                  </a:lnTo>
                  <a:lnTo>
                    <a:pt x="10921" y="12420"/>
                  </a:lnTo>
                  <a:cubicBezTo>
                    <a:pt x="10812" y="12480"/>
                    <a:pt x="10712" y="12540"/>
                    <a:pt x="10612" y="12600"/>
                  </a:cubicBezTo>
                  <a:cubicBezTo>
                    <a:pt x="10502" y="12660"/>
                    <a:pt x="10382" y="12720"/>
                    <a:pt x="10292" y="12760"/>
                  </a:cubicBezTo>
                  <a:lnTo>
                    <a:pt x="10282" y="12770"/>
                  </a:lnTo>
                  <a:lnTo>
                    <a:pt x="10252" y="12780"/>
                  </a:lnTo>
                  <a:lnTo>
                    <a:pt x="10252" y="12790"/>
                  </a:lnTo>
                  <a:lnTo>
                    <a:pt x="10232" y="12800"/>
                  </a:lnTo>
                  <a:lnTo>
                    <a:pt x="10202" y="12810"/>
                  </a:lnTo>
                  <a:cubicBezTo>
                    <a:pt x="10122" y="12850"/>
                    <a:pt x="10052" y="12890"/>
                    <a:pt x="9982" y="12920"/>
                  </a:cubicBezTo>
                  <a:cubicBezTo>
                    <a:pt x="9902" y="12960"/>
                    <a:pt x="9833" y="13000"/>
                    <a:pt x="9762" y="13040"/>
                  </a:cubicBezTo>
                  <a:lnTo>
                    <a:pt x="9742" y="13050"/>
                  </a:lnTo>
                  <a:cubicBezTo>
                    <a:pt x="9622" y="13110"/>
                    <a:pt x="9462" y="13190"/>
                    <a:pt x="9323" y="13270"/>
                  </a:cubicBezTo>
                  <a:cubicBezTo>
                    <a:pt x="9213" y="13330"/>
                    <a:pt x="9103" y="13390"/>
                    <a:pt x="9003" y="13450"/>
                  </a:cubicBezTo>
                  <a:lnTo>
                    <a:pt x="8933" y="13490"/>
                  </a:lnTo>
                  <a:lnTo>
                    <a:pt x="8923" y="13490"/>
                  </a:lnTo>
                  <a:lnTo>
                    <a:pt x="8913" y="13499"/>
                  </a:lnTo>
                  <a:cubicBezTo>
                    <a:pt x="8843" y="13539"/>
                    <a:pt x="8763" y="13590"/>
                    <a:pt x="8683" y="13630"/>
                  </a:cubicBezTo>
                  <a:lnTo>
                    <a:pt x="8443" y="13749"/>
                  </a:lnTo>
                  <a:lnTo>
                    <a:pt x="8443" y="13759"/>
                  </a:lnTo>
                  <a:lnTo>
                    <a:pt x="8434" y="13759"/>
                  </a:lnTo>
                  <a:lnTo>
                    <a:pt x="8423" y="13769"/>
                  </a:lnTo>
                  <a:cubicBezTo>
                    <a:pt x="8294" y="13829"/>
                    <a:pt x="8154" y="13899"/>
                    <a:pt x="8014" y="13979"/>
                  </a:cubicBezTo>
                  <a:cubicBezTo>
                    <a:pt x="7964" y="14009"/>
                    <a:pt x="7904" y="14039"/>
                    <a:pt x="7854" y="14079"/>
                  </a:cubicBezTo>
                  <a:lnTo>
                    <a:pt x="7834" y="14079"/>
                  </a:lnTo>
                  <a:cubicBezTo>
                    <a:pt x="7794" y="14109"/>
                    <a:pt x="7744" y="14129"/>
                    <a:pt x="7704" y="14159"/>
                  </a:cubicBezTo>
                  <a:cubicBezTo>
                    <a:pt x="7634" y="14199"/>
                    <a:pt x="7574" y="14229"/>
                    <a:pt x="7504" y="14269"/>
                  </a:cubicBezTo>
                  <a:lnTo>
                    <a:pt x="7474" y="14289"/>
                  </a:lnTo>
                  <a:lnTo>
                    <a:pt x="7454" y="14299"/>
                  </a:lnTo>
                  <a:lnTo>
                    <a:pt x="7375" y="14339"/>
                  </a:lnTo>
                  <a:cubicBezTo>
                    <a:pt x="7135" y="14478"/>
                    <a:pt x="6935" y="14578"/>
                    <a:pt x="6745" y="14698"/>
                  </a:cubicBezTo>
                  <a:lnTo>
                    <a:pt x="6415" y="14878"/>
                  </a:lnTo>
                  <a:cubicBezTo>
                    <a:pt x="6365" y="14908"/>
                    <a:pt x="6325" y="14938"/>
                    <a:pt x="6275" y="14968"/>
                  </a:cubicBezTo>
                  <a:lnTo>
                    <a:pt x="6265" y="14968"/>
                  </a:lnTo>
                  <a:cubicBezTo>
                    <a:pt x="6205" y="15008"/>
                    <a:pt x="6156" y="15038"/>
                    <a:pt x="6105" y="15068"/>
                  </a:cubicBezTo>
                  <a:cubicBezTo>
                    <a:pt x="5925" y="15168"/>
                    <a:pt x="5736" y="15268"/>
                    <a:pt x="5556" y="15358"/>
                  </a:cubicBezTo>
                  <a:lnTo>
                    <a:pt x="5546" y="15358"/>
                  </a:lnTo>
                  <a:lnTo>
                    <a:pt x="5456" y="15408"/>
                  </a:lnTo>
                  <a:cubicBezTo>
                    <a:pt x="5366" y="15448"/>
                    <a:pt x="5276" y="15498"/>
                    <a:pt x="5206" y="15538"/>
                  </a:cubicBezTo>
                  <a:lnTo>
                    <a:pt x="5186" y="15558"/>
                  </a:lnTo>
                  <a:lnTo>
                    <a:pt x="5176" y="15558"/>
                  </a:lnTo>
                  <a:cubicBezTo>
                    <a:pt x="5056" y="15617"/>
                    <a:pt x="4937" y="15688"/>
                    <a:pt x="4817" y="15748"/>
                  </a:cubicBezTo>
                  <a:lnTo>
                    <a:pt x="4637" y="15837"/>
                  </a:lnTo>
                  <a:lnTo>
                    <a:pt x="4597" y="15857"/>
                  </a:lnTo>
                  <a:lnTo>
                    <a:pt x="4586" y="15857"/>
                  </a:lnTo>
                  <a:lnTo>
                    <a:pt x="4577" y="15868"/>
                  </a:lnTo>
                  <a:lnTo>
                    <a:pt x="4566" y="15868"/>
                  </a:lnTo>
                  <a:cubicBezTo>
                    <a:pt x="4457" y="15917"/>
                    <a:pt x="4307" y="15988"/>
                    <a:pt x="4167" y="16068"/>
                  </a:cubicBezTo>
                  <a:lnTo>
                    <a:pt x="4157" y="16068"/>
                  </a:lnTo>
                  <a:cubicBezTo>
                    <a:pt x="3987" y="16167"/>
                    <a:pt x="3747" y="16287"/>
                    <a:pt x="3507" y="16407"/>
                  </a:cubicBezTo>
                  <a:cubicBezTo>
                    <a:pt x="3458" y="16437"/>
                    <a:pt x="3407" y="16467"/>
                    <a:pt x="3358" y="16487"/>
                  </a:cubicBezTo>
                  <a:lnTo>
                    <a:pt x="3338" y="16497"/>
                  </a:lnTo>
                  <a:cubicBezTo>
                    <a:pt x="3258" y="16537"/>
                    <a:pt x="3158" y="16587"/>
                    <a:pt x="3068" y="16637"/>
                  </a:cubicBezTo>
                  <a:cubicBezTo>
                    <a:pt x="2918" y="16707"/>
                    <a:pt x="2758" y="16777"/>
                    <a:pt x="2608" y="16847"/>
                  </a:cubicBezTo>
                  <a:lnTo>
                    <a:pt x="2548" y="16876"/>
                  </a:lnTo>
                  <a:lnTo>
                    <a:pt x="2479" y="16896"/>
                  </a:lnTo>
                  <a:lnTo>
                    <a:pt x="2479" y="16907"/>
                  </a:lnTo>
                  <a:lnTo>
                    <a:pt x="2468" y="16907"/>
                  </a:lnTo>
                  <a:cubicBezTo>
                    <a:pt x="2308" y="16976"/>
                    <a:pt x="2139" y="17036"/>
                    <a:pt x="1979" y="17116"/>
                  </a:cubicBezTo>
                  <a:lnTo>
                    <a:pt x="1909" y="17147"/>
                  </a:lnTo>
                  <a:lnTo>
                    <a:pt x="1899" y="17156"/>
                  </a:lnTo>
                  <a:lnTo>
                    <a:pt x="1879" y="17167"/>
                  </a:lnTo>
                  <a:cubicBezTo>
                    <a:pt x="1719" y="17236"/>
                    <a:pt x="1559" y="17316"/>
                    <a:pt x="1389" y="17386"/>
                  </a:cubicBezTo>
                  <a:cubicBezTo>
                    <a:pt x="1320" y="17416"/>
                    <a:pt x="1260" y="17436"/>
                    <a:pt x="1189" y="17466"/>
                  </a:cubicBezTo>
                  <a:lnTo>
                    <a:pt x="1149" y="17476"/>
                  </a:lnTo>
                  <a:lnTo>
                    <a:pt x="1080" y="17506"/>
                  </a:lnTo>
                  <a:cubicBezTo>
                    <a:pt x="969" y="17546"/>
                    <a:pt x="870" y="17596"/>
                    <a:pt x="770" y="17646"/>
                  </a:cubicBezTo>
                  <a:lnTo>
                    <a:pt x="710" y="17666"/>
                  </a:lnTo>
                  <a:cubicBezTo>
                    <a:pt x="670" y="17696"/>
                    <a:pt x="620" y="17716"/>
                    <a:pt x="580" y="17736"/>
                  </a:cubicBezTo>
                  <a:lnTo>
                    <a:pt x="550" y="17746"/>
                  </a:lnTo>
                  <a:cubicBezTo>
                    <a:pt x="510" y="17766"/>
                    <a:pt x="460" y="17786"/>
                    <a:pt x="410" y="17816"/>
                  </a:cubicBezTo>
                  <a:cubicBezTo>
                    <a:pt x="360" y="17836"/>
                    <a:pt x="310" y="17866"/>
                    <a:pt x="260" y="17886"/>
                  </a:cubicBezTo>
                  <a:cubicBezTo>
                    <a:pt x="240" y="17906"/>
                    <a:pt x="220" y="17916"/>
                    <a:pt x="200" y="17926"/>
                  </a:cubicBezTo>
                  <a:lnTo>
                    <a:pt x="190" y="17936"/>
                  </a:lnTo>
                  <a:cubicBezTo>
                    <a:pt x="161" y="17966"/>
                    <a:pt x="130" y="17986"/>
                    <a:pt x="110" y="18006"/>
                  </a:cubicBezTo>
                  <a:cubicBezTo>
                    <a:pt x="90" y="18026"/>
                    <a:pt x="41" y="18086"/>
                    <a:pt x="30" y="18146"/>
                  </a:cubicBezTo>
                  <a:cubicBezTo>
                    <a:pt x="10" y="18206"/>
                    <a:pt x="1" y="18266"/>
                    <a:pt x="10" y="18335"/>
                  </a:cubicBezTo>
                  <a:cubicBezTo>
                    <a:pt x="10" y="18406"/>
                    <a:pt x="30" y="18475"/>
                    <a:pt x="50" y="18545"/>
                  </a:cubicBezTo>
                  <a:lnTo>
                    <a:pt x="61" y="18595"/>
                  </a:lnTo>
                  <a:lnTo>
                    <a:pt x="70" y="18645"/>
                  </a:lnTo>
                  <a:lnTo>
                    <a:pt x="81" y="18655"/>
                  </a:lnTo>
                  <a:lnTo>
                    <a:pt x="81" y="18665"/>
                  </a:lnTo>
                  <a:lnTo>
                    <a:pt x="81" y="18675"/>
                  </a:lnTo>
                  <a:cubicBezTo>
                    <a:pt x="101" y="18745"/>
                    <a:pt x="121" y="18805"/>
                    <a:pt x="141" y="18875"/>
                  </a:cubicBezTo>
                  <a:cubicBezTo>
                    <a:pt x="170" y="18995"/>
                    <a:pt x="190" y="19125"/>
                    <a:pt x="200" y="19225"/>
                  </a:cubicBezTo>
                  <a:cubicBezTo>
                    <a:pt x="210" y="19254"/>
                    <a:pt x="210" y="19285"/>
                    <a:pt x="220" y="19305"/>
                  </a:cubicBezTo>
                  <a:lnTo>
                    <a:pt x="220" y="19314"/>
                  </a:lnTo>
                  <a:cubicBezTo>
                    <a:pt x="230" y="19394"/>
                    <a:pt x="240" y="19485"/>
                    <a:pt x="260" y="19565"/>
                  </a:cubicBezTo>
                  <a:cubicBezTo>
                    <a:pt x="270" y="19614"/>
                    <a:pt x="280" y="19654"/>
                    <a:pt x="300" y="19705"/>
                  </a:cubicBezTo>
                  <a:cubicBezTo>
                    <a:pt x="310" y="19724"/>
                    <a:pt x="320" y="19754"/>
                    <a:pt x="340" y="19774"/>
                  </a:cubicBezTo>
                  <a:cubicBezTo>
                    <a:pt x="360" y="19824"/>
                    <a:pt x="390" y="19854"/>
                    <a:pt x="420" y="19894"/>
                  </a:cubicBezTo>
                  <a:cubicBezTo>
                    <a:pt x="440" y="19904"/>
                    <a:pt x="450" y="19914"/>
                    <a:pt x="470" y="19934"/>
                  </a:cubicBezTo>
                  <a:cubicBezTo>
                    <a:pt x="480" y="20154"/>
                    <a:pt x="500" y="20473"/>
                    <a:pt x="520" y="20793"/>
                  </a:cubicBezTo>
                  <a:cubicBezTo>
                    <a:pt x="540" y="21113"/>
                    <a:pt x="570" y="21423"/>
                    <a:pt x="580" y="21723"/>
                  </a:cubicBezTo>
                  <a:cubicBezTo>
                    <a:pt x="590" y="21812"/>
                    <a:pt x="590" y="21903"/>
                    <a:pt x="600" y="21983"/>
                  </a:cubicBezTo>
                  <a:lnTo>
                    <a:pt x="600" y="21992"/>
                  </a:lnTo>
                  <a:lnTo>
                    <a:pt x="600" y="22003"/>
                  </a:lnTo>
                  <a:lnTo>
                    <a:pt x="600" y="22012"/>
                  </a:lnTo>
                  <a:lnTo>
                    <a:pt x="600" y="22052"/>
                  </a:lnTo>
                  <a:lnTo>
                    <a:pt x="600" y="22123"/>
                  </a:lnTo>
                  <a:cubicBezTo>
                    <a:pt x="600" y="22222"/>
                    <a:pt x="610" y="22342"/>
                    <a:pt x="610" y="22462"/>
                  </a:cubicBezTo>
                  <a:cubicBezTo>
                    <a:pt x="610" y="22632"/>
                    <a:pt x="600" y="22772"/>
                    <a:pt x="600" y="22911"/>
                  </a:cubicBezTo>
                  <a:cubicBezTo>
                    <a:pt x="600" y="23042"/>
                    <a:pt x="590" y="23182"/>
                    <a:pt x="580" y="23282"/>
                  </a:cubicBezTo>
                  <a:lnTo>
                    <a:pt x="580" y="23341"/>
                  </a:lnTo>
                  <a:lnTo>
                    <a:pt x="580" y="23411"/>
                  </a:lnTo>
                  <a:lnTo>
                    <a:pt x="570" y="23451"/>
                  </a:lnTo>
                  <a:lnTo>
                    <a:pt x="570" y="23491"/>
                  </a:lnTo>
                  <a:lnTo>
                    <a:pt x="570" y="23531"/>
                  </a:lnTo>
                  <a:lnTo>
                    <a:pt x="570" y="23551"/>
                  </a:lnTo>
                  <a:lnTo>
                    <a:pt x="570" y="23571"/>
                  </a:lnTo>
                  <a:lnTo>
                    <a:pt x="570" y="23581"/>
                  </a:lnTo>
                  <a:cubicBezTo>
                    <a:pt x="560" y="23731"/>
                    <a:pt x="550" y="23911"/>
                    <a:pt x="540" y="24090"/>
                  </a:cubicBezTo>
                  <a:cubicBezTo>
                    <a:pt x="540" y="24310"/>
                    <a:pt x="530" y="24620"/>
                    <a:pt x="530" y="24920"/>
                  </a:cubicBezTo>
                  <a:cubicBezTo>
                    <a:pt x="520" y="25400"/>
                    <a:pt x="530" y="25909"/>
                    <a:pt x="550" y="26539"/>
                  </a:cubicBezTo>
                  <a:lnTo>
                    <a:pt x="560" y="26728"/>
                  </a:lnTo>
                  <a:lnTo>
                    <a:pt x="560" y="26739"/>
                  </a:lnTo>
                  <a:lnTo>
                    <a:pt x="560" y="26759"/>
                  </a:lnTo>
                  <a:lnTo>
                    <a:pt x="560" y="26768"/>
                  </a:lnTo>
                  <a:lnTo>
                    <a:pt x="560" y="26808"/>
                  </a:lnTo>
                  <a:cubicBezTo>
                    <a:pt x="570" y="26988"/>
                    <a:pt x="570" y="27198"/>
                    <a:pt x="580" y="27398"/>
                  </a:cubicBezTo>
                  <a:cubicBezTo>
                    <a:pt x="590" y="27608"/>
                    <a:pt x="620" y="27818"/>
                    <a:pt x="640" y="28018"/>
                  </a:cubicBezTo>
                  <a:lnTo>
                    <a:pt x="640" y="28058"/>
                  </a:lnTo>
                  <a:lnTo>
                    <a:pt x="640" y="28067"/>
                  </a:lnTo>
                  <a:lnTo>
                    <a:pt x="650" y="28098"/>
                  </a:lnTo>
                  <a:cubicBezTo>
                    <a:pt x="650" y="28127"/>
                    <a:pt x="650" y="28158"/>
                    <a:pt x="660" y="28187"/>
                  </a:cubicBezTo>
                  <a:cubicBezTo>
                    <a:pt x="670" y="28327"/>
                    <a:pt x="680" y="28467"/>
                    <a:pt x="690" y="28597"/>
                  </a:cubicBezTo>
                  <a:cubicBezTo>
                    <a:pt x="700" y="28697"/>
                    <a:pt x="710" y="28797"/>
                    <a:pt x="710" y="28937"/>
                  </a:cubicBezTo>
                  <a:lnTo>
                    <a:pt x="720" y="28977"/>
                  </a:lnTo>
                  <a:cubicBezTo>
                    <a:pt x="730" y="29197"/>
                    <a:pt x="740" y="29436"/>
                    <a:pt x="740" y="29576"/>
                  </a:cubicBezTo>
                  <a:lnTo>
                    <a:pt x="740" y="29586"/>
                  </a:lnTo>
                  <a:lnTo>
                    <a:pt x="750" y="29766"/>
                  </a:lnTo>
                  <a:lnTo>
                    <a:pt x="750" y="29856"/>
                  </a:lnTo>
                  <a:lnTo>
                    <a:pt x="750" y="29876"/>
                  </a:lnTo>
                  <a:lnTo>
                    <a:pt x="750" y="29886"/>
                  </a:lnTo>
                  <a:lnTo>
                    <a:pt x="750" y="29906"/>
                  </a:lnTo>
                  <a:lnTo>
                    <a:pt x="750" y="29916"/>
                  </a:lnTo>
                  <a:cubicBezTo>
                    <a:pt x="760" y="30106"/>
                    <a:pt x="770" y="30325"/>
                    <a:pt x="770" y="30545"/>
                  </a:cubicBezTo>
                  <a:lnTo>
                    <a:pt x="770" y="30975"/>
                  </a:lnTo>
                  <a:lnTo>
                    <a:pt x="770" y="30995"/>
                  </a:lnTo>
                  <a:lnTo>
                    <a:pt x="770" y="31005"/>
                  </a:lnTo>
                  <a:lnTo>
                    <a:pt x="770" y="31335"/>
                  </a:lnTo>
                  <a:lnTo>
                    <a:pt x="770" y="32104"/>
                  </a:lnTo>
                  <a:cubicBezTo>
                    <a:pt x="760" y="32214"/>
                    <a:pt x="760" y="32324"/>
                    <a:pt x="750" y="32434"/>
                  </a:cubicBezTo>
                  <a:lnTo>
                    <a:pt x="750" y="32444"/>
                  </a:lnTo>
                  <a:lnTo>
                    <a:pt x="750" y="32504"/>
                  </a:lnTo>
                  <a:cubicBezTo>
                    <a:pt x="740" y="32654"/>
                    <a:pt x="740" y="32803"/>
                    <a:pt x="730" y="32954"/>
                  </a:cubicBezTo>
                  <a:lnTo>
                    <a:pt x="730" y="33073"/>
                  </a:lnTo>
                  <a:lnTo>
                    <a:pt x="730" y="33083"/>
                  </a:lnTo>
                  <a:cubicBezTo>
                    <a:pt x="730" y="33163"/>
                    <a:pt x="720" y="33253"/>
                    <a:pt x="720" y="33333"/>
                  </a:cubicBezTo>
                  <a:cubicBezTo>
                    <a:pt x="710" y="33413"/>
                    <a:pt x="710" y="33493"/>
                    <a:pt x="700" y="33573"/>
                  </a:cubicBezTo>
                  <a:lnTo>
                    <a:pt x="700" y="33613"/>
                  </a:lnTo>
                  <a:lnTo>
                    <a:pt x="690" y="33733"/>
                  </a:lnTo>
                  <a:cubicBezTo>
                    <a:pt x="670" y="34033"/>
                    <a:pt x="670" y="34322"/>
                    <a:pt x="670" y="34542"/>
                  </a:cubicBezTo>
                  <a:lnTo>
                    <a:pt x="670" y="35112"/>
                  </a:lnTo>
                  <a:lnTo>
                    <a:pt x="670" y="35121"/>
                  </a:lnTo>
                  <a:lnTo>
                    <a:pt x="670" y="35132"/>
                  </a:lnTo>
                  <a:lnTo>
                    <a:pt x="670" y="35141"/>
                  </a:lnTo>
                  <a:cubicBezTo>
                    <a:pt x="680" y="35212"/>
                    <a:pt x="680" y="35272"/>
                    <a:pt x="680" y="35341"/>
                  </a:cubicBezTo>
                  <a:lnTo>
                    <a:pt x="680" y="35451"/>
                  </a:lnTo>
                  <a:lnTo>
                    <a:pt x="680" y="35711"/>
                  </a:lnTo>
                  <a:cubicBezTo>
                    <a:pt x="690" y="35841"/>
                    <a:pt x="700" y="35971"/>
                    <a:pt x="710" y="36151"/>
                  </a:cubicBezTo>
                  <a:cubicBezTo>
                    <a:pt x="710" y="36220"/>
                    <a:pt x="720" y="36291"/>
                    <a:pt x="720" y="36360"/>
                  </a:cubicBezTo>
                  <a:lnTo>
                    <a:pt x="720" y="36371"/>
                  </a:lnTo>
                  <a:lnTo>
                    <a:pt x="730" y="36391"/>
                  </a:lnTo>
                  <a:lnTo>
                    <a:pt x="730" y="36431"/>
                  </a:lnTo>
                  <a:cubicBezTo>
                    <a:pt x="740" y="36580"/>
                    <a:pt x="750" y="36750"/>
                    <a:pt x="760" y="36910"/>
                  </a:cubicBezTo>
                  <a:cubicBezTo>
                    <a:pt x="790" y="37190"/>
                    <a:pt x="810" y="37459"/>
                    <a:pt x="820" y="37690"/>
                  </a:cubicBezTo>
                  <a:lnTo>
                    <a:pt x="830" y="37730"/>
                  </a:lnTo>
                  <a:cubicBezTo>
                    <a:pt x="830" y="37850"/>
                    <a:pt x="840" y="37979"/>
                    <a:pt x="860" y="38109"/>
                  </a:cubicBezTo>
                  <a:cubicBezTo>
                    <a:pt x="870" y="38159"/>
                    <a:pt x="880" y="38219"/>
                    <a:pt x="900" y="38289"/>
                  </a:cubicBezTo>
                  <a:cubicBezTo>
                    <a:pt x="909" y="38329"/>
                    <a:pt x="929" y="38369"/>
                    <a:pt x="949" y="38419"/>
                  </a:cubicBezTo>
                  <a:cubicBezTo>
                    <a:pt x="980" y="38489"/>
                    <a:pt x="1020" y="38539"/>
                    <a:pt x="1080" y="38609"/>
                  </a:cubicBezTo>
                  <a:cubicBezTo>
                    <a:pt x="1120" y="38658"/>
                    <a:pt x="1180" y="38698"/>
                    <a:pt x="1229" y="38738"/>
                  </a:cubicBezTo>
                  <a:lnTo>
                    <a:pt x="1260" y="38758"/>
                  </a:lnTo>
                  <a:lnTo>
                    <a:pt x="1309" y="38789"/>
                  </a:lnTo>
                  <a:cubicBezTo>
                    <a:pt x="1360" y="38829"/>
                    <a:pt x="1409" y="38849"/>
                    <a:pt x="1459" y="38878"/>
                  </a:cubicBezTo>
                  <a:lnTo>
                    <a:pt x="1499" y="38898"/>
                  </a:lnTo>
                  <a:cubicBezTo>
                    <a:pt x="1559" y="38938"/>
                    <a:pt x="1629" y="38978"/>
                    <a:pt x="1689" y="39009"/>
                  </a:cubicBezTo>
                  <a:lnTo>
                    <a:pt x="1699" y="39009"/>
                  </a:lnTo>
                  <a:lnTo>
                    <a:pt x="1699" y="39018"/>
                  </a:lnTo>
                  <a:lnTo>
                    <a:pt x="1729" y="39029"/>
                  </a:lnTo>
                  <a:cubicBezTo>
                    <a:pt x="1769" y="39058"/>
                    <a:pt x="1809" y="39069"/>
                    <a:pt x="1839" y="39098"/>
                  </a:cubicBezTo>
                  <a:cubicBezTo>
                    <a:pt x="1979" y="39168"/>
                    <a:pt x="2119" y="39258"/>
                    <a:pt x="2248" y="39328"/>
                  </a:cubicBezTo>
                  <a:lnTo>
                    <a:pt x="2259" y="39338"/>
                  </a:lnTo>
                  <a:lnTo>
                    <a:pt x="2268" y="39348"/>
                  </a:lnTo>
                  <a:cubicBezTo>
                    <a:pt x="2348" y="39398"/>
                    <a:pt x="2428" y="39448"/>
                    <a:pt x="2519" y="39498"/>
                  </a:cubicBezTo>
                  <a:cubicBezTo>
                    <a:pt x="2559" y="39528"/>
                    <a:pt x="2608" y="39548"/>
                    <a:pt x="2658" y="39578"/>
                  </a:cubicBezTo>
                  <a:lnTo>
                    <a:pt x="2688" y="39598"/>
                  </a:lnTo>
                  <a:lnTo>
                    <a:pt x="2698" y="39608"/>
                  </a:lnTo>
                  <a:lnTo>
                    <a:pt x="2718" y="39608"/>
                  </a:lnTo>
                  <a:lnTo>
                    <a:pt x="2748" y="39628"/>
                  </a:lnTo>
                  <a:lnTo>
                    <a:pt x="2868" y="39708"/>
                  </a:lnTo>
                  <a:cubicBezTo>
                    <a:pt x="2978" y="39768"/>
                    <a:pt x="3078" y="39828"/>
                    <a:pt x="3198" y="39917"/>
                  </a:cubicBezTo>
                  <a:cubicBezTo>
                    <a:pt x="3318" y="39997"/>
                    <a:pt x="3418" y="40068"/>
                    <a:pt x="3507" y="40117"/>
                  </a:cubicBezTo>
                  <a:cubicBezTo>
                    <a:pt x="3627" y="40188"/>
                    <a:pt x="3747" y="40257"/>
                    <a:pt x="3857" y="40327"/>
                  </a:cubicBezTo>
                  <a:cubicBezTo>
                    <a:pt x="4007" y="40407"/>
                    <a:pt x="4167" y="40497"/>
                    <a:pt x="4287" y="40567"/>
                  </a:cubicBezTo>
                  <a:lnTo>
                    <a:pt x="4307" y="40577"/>
                  </a:lnTo>
                  <a:lnTo>
                    <a:pt x="4317" y="40577"/>
                  </a:lnTo>
                  <a:cubicBezTo>
                    <a:pt x="4387" y="40617"/>
                    <a:pt x="4457" y="40657"/>
                    <a:pt x="4537" y="40707"/>
                  </a:cubicBezTo>
                  <a:lnTo>
                    <a:pt x="4806" y="40857"/>
                  </a:lnTo>
                  <a:lnTo>
                    <a:pt x="4817" y="40867"/>
                  </a:lnTo>
                  <a:lnTo>
                    <a:pt x="4837" y="40877"/>
                  </a:lnTo>
                  <a:lnTo>
                    <a:pt x="4857" y="40887"/>
                  </a:lnTo>
                  <a:lnTo>
                    <a:pt x="4866" y="40897"/>
                  </a:lnTo>
                  <a:cubicBezTo>
                    <a:pt x="4966" y="40957"/>
                    <a:pt x="5106" y="41036"/>
                    <a:pt x="5246" y="41116"/>
                  </a:cubicBezTo>
                  <a:lnTo>
                    <a:pt x="5416" y="41207"/>
                  </a:lnTo>
                  <a:lnTo>
                    <a:pt x="5426" y="41207"/>
                  </a:lnTo>
                  <a:lnTo>
                    <a:pt x="5436" y="41216"/>
                  </a:lnTo>
                  <a:cubicBezTo>
                    <a:pt x="5586" y="41307"/>
                    <a:pt x="5765" y="41396"/>
                    <a:pt x="5936" y="41496"/>
                  </a:cubicBezTo>
                  <a:cubicBezTo>
                    <a:pt x="5976" y="41516"/>
                    <a:pt x="6005" y="41526"/>
                    <a:pt x="6036" y="41546"/>
                  </a:cubicBezTo>
                  <a:lnTo>
                    <a:pt x="6056" y="41556"/>
                  </a:lnTo>
                  <a:lnTo>
                    <a:pt x="6076" y="41566"/>
                  </a:lnTo>
                  <a:cubicBezTo>
                    <a:pt x="6136" y="41596"/>
                    <a:pt x="6205" y="41636"/>
                    <a:pt x="6265" y="41666"/>
                  </a:cubicBezTo>
                  <a:lnTo>
                    <a:pt x="6475" y="41786"/>
                  </a:lnTo>
                  <a:lnTo>
                    <a:pt x="6495" y="41806"/>
                  </a:lnTo>
                  <a:lnTo>
                    <a:pt x="6615" y="41866"/>
                  </a:lnTo>
                  <a:cubicBezTo>
                    <a:pt x="6895" y="42026"/>
                    <a:pt x="7135" y="42166"/>
                    <a:pt x="7355" y="42295"/>
                  </a:cubicBezTo>
                  <a:cubicBezTo>
                    <a:pt x="7464" y="42366"/>
                    <a:pt x="7584" y="42426"/>
                    <a:pt x="7684" y="42486"/>
                  </a:cubicBezTo>
                  <a:lnTo>
                    <a:pt x="7704" y="42495"/>
                  </a:lnTo>
                  <a:lnTo>
                    <a:pt x="7714" y="42506"/>
                  </a:lnTo>
                  <a:lnTo>
                    <a:pt x="7724" y="42515"/>
                  </a:lnTo>
                  <a:cubicBezTo>
                    <a:pt x="7824" y="42566"/>
                    <a:pt x="7924" y="42626"/>
                    <a:pt x="8024" y="42686"/>
                  </a:cubicBezTo>
                  <a:cubicBezTo>
                    <a:pt x="8114" y="42735"/>
                    <a:pt x="8203" y="42795"/>
                    <a:pt x="8294" y="42845"/>
                  </a:cubicBezTo>
                  <a:lnTo>
                    <a:pt x="8314" y="42865"/>
                  </a:lnTo>
                  <a:lnTo>
                    <a:pt x="8323" y="42865"/>
                  </a:lnTo>
                  <a:cubicBezTo>
                    <a:pt x="8443" y="42945"/>
                    <a:pt x="8563" y="43015"/>
                    <a:pt x="8693" y="43085"/>
                  </a:cubicBezTo>
                  <a:lnTo>
                    <a:pt x="8763" y="43125"/>
                  </a:lnTo>
                  <a:lnTo>
                    <a:pt x="8763" y="43135"/>
                  </a:lnTo>
                  <a:lnTo>
                    <a:pt x="8773" y="43135"/>
                  </a:lnTo>
                  <a:cubicBezTo>
                    <a:pt x="8863" y="43185"/>
                    <a:pt x="8953" y="43235"/>
                    <a:pt x="9033" y="43285"/>
                  </a:cubicBezTo>
                  <a:cubicBezTo>
                    <a:pt x="9163" y="43365"/>
                    <a:pt x="9273" y="43425"/>
                    <a:pt x="9362" y="43485"/>
                  </a:cubicBezTo>
                  <a:cubicBezTo>
                    <a:pt x="9493" y="43554"/>
                    <a:pt x="9602" y="43625"/>
                    <a:pt x="9713" y="43694"/>
                  </a:cubicBezTo>
                  <a:lnTo>
                    <a:pt x="9733" y="43705"/>
                  </a:lnTo>
                  <a:cubicBezTo>
                    <a:pt x="9813" y="43765"/>
                    <a:pt x="9932" y="43845"/>
                    <a:pt x="10042" y="43914"/>
                  </a:cubicBezTo>
                  <a:cubicBezTo>
                    <a:pt x="10072" y="43934"/>
                    <a:pt x="10112" y="43954"/>
                    <a:pt x="10142" y="43974"/>
                  </a:cubicBezTo>
                  <a:lnTo>
                    <a:pt x="10172" y="43984"/>
                  </a:lnTo>
                  <a:cubicBezTo>
                    <a:pt x="10252" y="44034"/>
                    <a:pt x="10322" y="44074"/>
                    <a:pt x="10382" y="44114"/>
                  </a:cubicBezTo>
                  <a:cubicBezTo>
                    <a:pt x="10432" y="44144"/>
                    <a:pt x="10482" y="44184"/>
                    <a:pt x="10532" y="44214"/>
                  </a:cubicBezTo>
                  <a:lnTo>
                    <a:pt x="10542" y="44224"/>
                  </a:lnTo>
                  <a:cubicBezTo>
                    <a:pt x="10592" y="44254"/>
                    <a:pt x="10652" y="44294"/>
                    <a:pt x="10701" y="44334"/>
                  </a:cubicBezTo>
                  <a:cubicBezTo>
                    <a:pt x="10901" y="44454"/>
                    <a:pt x="11091" y="44584"/>
                    <a:pt x="11281" y="44724"/>
                  </a:cubicBezTo>
                  <a:cubicBezTo>
                    <a:pt x="11321" y="44744"/>
                    <a:pt x="11351" y="44773"/>
                    <a:pt x="11381" y="44793"/>
                  </a:cubicBezTo>
                  <a:lnTo>
                    <a:pt x="11391" y="44804"/>
                  </a:lnTo>
                  <a:cubicBezTo>
                    <a:pt x="11441" y="44833"/>
                    <a:pt x="11481" y="44873"/>
                    <a:pt x="11531" y="44904"/>
                  </a:cubicBezTo>
                  <a:cubicBezTo>
                    <a:pt x="11551" y="44913"/>
                    <a:pt x="11581" y="44933"/>
                    <a:pt x="11601" y="44953"/>
                  </a:cubicBezTo>
                  <a:cubicBezTo>
                    <a:pt x="11651" y="44984"/>
                    <a:pt x="11691" y="45004"/>
                    <a:pt x="11731" y="45033"/>
                  </a:cubicBezTo>
                  <a:cubicBezTo>
                    <a:pt x="11880" y="45133"/>
                    <a:pt x="12040" y="45223"/>
                    <a:pt x="12260" y="45333"/>
                  </a:cubicBezTo>
                  <a:cubicBezTo>
                    <a:pt x="12320" y="45363"/>
                    <a:pt x="12390" y="45403"/>
                    <a:pt x="12470" y="45423"/>
                  </a:cubicBezTo>
                  <a:cubicBezTo>
                    <a:pt x="12490" y="45433"/>
                    <a:pt x="12510" y="45433"/>
                    <a:pt x="12540" y="45443"/>
                  </a:cubicBezTo>
                  <a:lnTo>
                    <a:pt x="12560" y="45443"/>
                  </a:lnTo>
                  <a:cubicBezTo>
                    <a:pt x="12580" y="45443"/>
                    <a:pt x="12600" y="45453"/>
                    <a:pt x="12610" y="45453"/>
                  </a:cubicBezTo>
                  <a:cubicBezTo>
                    <a:pt x="12660" y="45443"/>
                    <a:pt x="12700" y="45433"/>
                    <a:pt x="12740" y="45413"/>
                  </a:cubicBezTo>
                  <a:cubicBezTo>
                    <a:pt x="12760" y="45403"/>
                    <a:pt x="12770" y="45393"/>
                    <a:pt x="12790" y="45383"/>
                  </a:cubicBezTo>
                  <a:lnTo>
                    <a:pt x="12800" y="45383"/>
                  </a:lnTo>
                  <a:cubicBezTo>
                    <a:pt x="12840" y="45383"/>
                    <a:pt x="12870" y="45373"/>
                    <a:pt x="12900" y="45353"/>
                  </a:cubicBezTo>
                  <a:cubicBezTo>
                    <a:pt x="13039" y="45283"/>
                    <a:pt x="13179" y="45203"/>
                    <a:pt x="13290" y="45143"/>
                  </a:cubicBezTo>
                  <a:lnTo>
                    <a:pt x="13330" y="45113"/>
                  </a:lnTo>
                  <a:lnTo>
                    <a:pt x="13339" y="45113"/>
                  </a:lnTo>
                  <a:cubicBezTo>
                    <a:pt x="13399" y="45073"/>
                    <a:pt x="13469" y="45044"/>
                    <a:pt x="13529" y="44993"/>
                  </a:cubicBezTo>
                  <a:lnTo>
                    <a:pt x="13629" y="44944"/>
                  </a:lnTo>
                  <a:lnTo>
                    <a:pt x="13629" y="44933"/>
                  </a:lnTo>
                  <a:lnTo>
                    <a:pt x="13639" y="44933"/>
                  </a:lnTo>
                  <a:cubicBezTo>
                    <a:pt x="13789" y="44844"/>
                    <a:pt x="13949" y="44744"/>
                    <a:pt x="14109" y="44653"/>
                  </a:cubicBezTo>
                  <a:lnTo>
                    <a:pt x="14389" y="44494"/>
                  </a:lnTo>
                  <a:lnTo>
                    <a:pt x="14409" y="44484"/>
                  </a:lnTo>
                  <a:cubicBezTo>
                    <a:pt x="14438" y="44464"/>
                    <a:pt x="14458" y="44454"/>
                    <a:pt x="14489" y="44434"/>
                  </a:cubicBezTo>
                  <a:cubicBezTo>
                    <a:pt x="14569" y="44394"/>
                    <a:pt x="14618" y="44364"/>
                    <a:pt x="14669" y="44334"/>
                  </a:cubicBezTo>
                  <a:cubicBezTo>
                    <a:pt x="14858" y="44224"/>
                    <a:pt x="15048" y="44094"/>
                    <a:pt x="15188" y="44004"/>
                  </a:cubicBezTo>
                  <a:lnTo>
                    <a:pt x="15208" y="43994"/>
                  </a:lnTo>
                  <a:lnTo>
                    <a:pt x="15248" y="43964"/>
                  </a:lnTo>
                  <a:cubicBezTo>
                    <a:pt x="15437" y="43845"/>
                    <a:pt x="15617" y="43745"/>
                    <a:pt x="15788" y="43645"/>
                  </a:cubicBezTo>
                  <a:cubicBezTo>
                    <a:pt x="15848" y="43605"/>
                    <a:pt x="15907" y="43574"/>
                    <a:pt x="15967" y="43545"/>
                  </a:cubicBezTo>
                  <a:cubicBezTo>
                    <a:pt x="16097" y="43474"/>
                    <a:pt x="16227" y="43395"/>
                    <a:pt x="16367" y="43315"/>
                  </a:cubicBezTo>
                  <a:cubicBezTo>
                    <a:pt x="16567" y="43205"/>
                    <a:pt x="16756" y="43085"/>
                    <a:pt x="16927" y="42985"/>
                  </a:cubicBezTo>
                  <a:cubicBezTo>
                    <a:pt x="16996" y="42935"/>
                    <a:pt x="17076" y="42885"/>
                    <a:pt x="17146" y="42845"/>
                  </a:cubicBezTo>
                  <a:lnTo>
                    <a:pt x="17206" y="42805"/>
                  </a:lnTo>
                  <a:cubicBezTo>
                    <a:pt x="17266" y="42775"/>
                    <a:pt x="17326" y="42735"/>
                    <a:pt x="17396" y="42695"/>
                  </a:cubicBezTo>
                  <a:lnTo>
                    <a:pt x="17456" y="42666"/>
                  </a:lnTo>
                  <a:cubicBezTo>
                    <a:pt x="17526" y="42626"/>
                    <a:pt x="17586" y="42595"/>
                    <a:pt x="17646" y="42566"/>
                  </a:cubicBezTo>
                  <a:lnTo>
                    <a:pt x="17666" y="42546"/>
                  </a:lnTo>
                  <a:cubicBezTo>
                    <a:pt x="17686" y="42535"/>
                    <a:pt x="17706" y="42526"/>
                    <a:pt x="17716" y="42526"/>
                  </a:cubicBezTo>
                  <a:lnTo>
                    <a:pt x="17835" y="42455"/>
                  </a:lnTo>
                  <a:lnTo>
                    <a:pt x="18026" y="42355"/>
                  </a:lnTo>
                  <a:cubicBezTo>
                    <a:pt x="18086" y="42326"/>
                    <a:pt x="18155" y="42286"/>
                    <a:pt x="18215" y="42255"/>
                  </a:cubicBezTo>
                  <a:lnTo>
                    <a:pt x="18226" y="42246"/>
                  </a:lnTo>
                  <a:lnTo>
                    <a:pt x="18235" y="42246"/>
                  </a:lnTo>
                  <a:lnTo>
                    <a:pt x="18565" y="42066"/>
                  </a:lnTo>
                  <a:cubicBezTo>
                    <a:pt x="18775" y="41966"/>
                    <a:pt x="18965" y="41866"/>
                    <a:pt x="19145" y="41786"/>
                  </a:cubicBezTo>
                  <a:lnTo>
                    <a:pt x="19165" y="41776"/>
                  </a:lnTo>
                  <a:cubicBezTo>
                    <a:pt x="19345" y="41706"/>
                    <a:pt x="19534" y="41616"/>
                    <a:pt x="19724" y="41516"/>
                  </a:cubicBezTo>
                  <a:cubicBezTo>
                    <a:pt x="19804" y="41487"/>
                    <a:pt x="19874" y="41447"/>
                    <a:pt x="19944" y="41407"/>
                  </a:cubicBezTo>
                  <a:lnTo>
                    <a:pt x="19954" y="41407"/>
                  </a:lnTo>
                  <a:lnTo>
                    <a:pt x="19964" y="41396"/>
                  </a:lnTo>
                  <a:lnTo>
                    <a:pt x="20244" y="41256"/>
                  </a:lnTo>
                  <a:cubicBezTo>
                    <a:pt x="20433" y="41167"/>
                    <a:pt x="20604" y="41087"/>
                    <a:pt x="20773" y="41007"/>
                  </a:cubicBezTo>
                  <a:cubicBezTo>
                    <a:pt x="20813" y="40997"/>
                    <a:pt x="20843" y="40977"/>
                    <a:pt x="20883" y="40967"/>
                  </a:cubicBezTo>
                  <a:lnTo>
                    <a:pt x="20913" y="40957"/>
                  </a:lnTo>
                  <a:lnTo>
                    <a:pt x="20943" y="40937"/>
                  </a:lnTo>
                  <a:lnTo>
                    <a:pt x="20983" y="40927"/>
                  </a:lnTo>
                  <a:lnTo>
                    <a:pt x="20993" y="40917"/>
                  </a:lnTo>
                  <a:lnTo>
                    <a:pt x="21013" y="40917"/>
                  </a:lnTo>
                  <a:lnTo>
                    <a:pt x="21023" y="40907"/>
                  </a:lnTo>
                  <a:cubicBezTo>
                    <a:pt x="21123" y="40867"/>
                    <a:pt x="21253" y="40817"/>
                    <a:pt x="21373" y="40767"/>
                  </a:cubicBezTo>
                  <a:cubicBezTo>
                    <a:pt x="21552" y="40687"/>
                    <a:pt x="21743" y="40587"/>
                    <a:pt x="21982" y="40477"/>
                  </a:cubicBezTo>
                  <a:cubicBezTo>
                    <a:pt x="22072" y="40427"/>
                    <a:pt x="22162" y="40377"/>
                    <a:pt x="22242" y="40347"/>
                  </a:cubicBezTo>
                  <a:lnTo>
                    <a:pt x="22252" y="40347"/>
                  </a:lnTo>
                  <a:lnTo>
                    <a:pt x="22552" y="40197"/>
                  </a:lnTo>
                  <a:cubicBezTo>
                    <a:pt x="22702" y="40117"/>
                    <a:pt x="22851" y="40028"/>
                    <a:pt x="22991" y="39937"/>
                  </a:cubicBezTo>
                  <a:lnTo>
                    <a:pt x="23082" y="39888"/>
                  </a:lnTo>
                  <a:lnTo>
                    <a:pt x="23091" y="39877"/>
                  </a:lnTo>
                  <a:cubicBezTo>
                    <a:pt x="23161" y="39837"/>
                    <a:pt x="23221" y="39797"/>
                    <a:pt x="23281" y="39758"/>
                  </a:cubicBezTo>
                  <a:cubicBezTo>
                    <a:pt x="23351" y="39718"/>
                    <a:pt x="23421" y="39668"/>
                    <a:pt x="23501" y="39598"/>
                  </a:cubicBezTo>
                  <a:lnTo>
                    <a:pt x="23621" y="39478"/>
                  </a:lnTo>
                  <a:lnTo>
                    <a:pt x="23651" y="39458"/>
                  </a:lnTo>
                  <a:cubicBezTo>
                    <a:pt x="23671" y="39448"/>
                    <a:pt x="23681" y="39418"/>
                    <a:pt x="23701" y="39398"/>
                  </a:cubicBezTo>
                  <a:cubicBezTo>
                    <a:pt x="23941" y="39588"/>
                    <a:pt x="24190" y="39748"/>
                    <a:pt x="24460" y="39877"/>
                  </a:cubicBezTo>
                  <a:lnTo>
                    <a:pt x="24470" y="39877"/>
                  </a:lnTo>
                  <a:lnTo>
                    <a:pt x="24490" y="39888"/>
                  </a:lnTo>
                  <a:cubicBezTo>
                    <a:pt x="24560" y="39917"/>
                    <a:pt x="24640" y="39957"/>
                    <a:pt x="24710" y="39997"/>
                  </a:cubicBezTo>
                  <a:lnTo>
                    <a:pt x="24760" y="40017"/>
                  </a:lnTo>
                  <a:lnTo>
                    <a:pt x="24770" y="40028"/>
                  </a:lnTo>
                  <a:cubicBezTo>
                    <a:pt x="24830" y="40057"/>
                    <a:pt x="24900" y="40097"/>
                    <a:pt x="24970" y="40128"/>
                  </a:cubicBezTo>
                  <a:cubicBezTo>
                    <a:pt x="25020" y="40148"/>
                    <a:pt x="25069" y="40168"/>
                    <a:pt x="25129" y="40197"/>
                  </a:cubicBezTo>
                  <a:lnTo>
                    <a:pt x="25180" y="40217"/>
                  </a:lnTo>
                  <a:lnTo>
                    <a:pt x="25240" y="40237"/>
                  </a:lnTo>
                  <a:cubicBezTo>
                    <a:pt x="25329" y="40277"/>
                    <a:pt x="25420" y="40327"/>
                    <a:pt x="25509" y="40377"/>
                  </a:cubicBezTo>
                  <a:cubicBezTo>
                    <a:pt x="25559" y="40397"/>
                    <a:pt x="25609" y="40427"/>
                    <a:pt x="25639" y="40447"/>
                  </a:cubicBezTo>
                  <a:lnTo>
                    <a:pt x="25649" y="40457"/>
                  </a:lnTo>
                  <a:cubicBezTo>
                    <a:pt x="25679" y="40477"/>
                    <a:pt x="25709" y="40487"/>
                    <a:pt x="25739" y="40507"/>
                  </a:cubicBezTo>
                  <a:cubicBezTo>
                    <a:pt x="25759" y="40527"/>
                    <a:pt x="25779" y="40537"/>
                    <a:pt x="25809" y="40547"/>
                  </a:cubicBezTo>
                  <a:lnTo>
                    <a:pt x="25819" y="40557"/>
                  </a:lnTo>
                  <a:lnTo>
                    <a:pt x="25849" y="40567"/>
                  </a:lnTo>
                  <a:cubicBezTo>
                    <a:pt x="25899" y="40597"/>
                    <a:pt x="25939" y="40627"/>
                    <a:pt x="25989" y="40647"/>
                  </a:cubicBezTo>
                  <a:cubicBezTo>
                    <a:pt x="26089" y="40707"/>
                    <a:pt x="26169" y="40757"/>
                    <a:pt x="26239" y="40807"/>
                  </a:cubicBezTo>
                  <a:lnTo>
                    <a:pt x="26288" y="40837"/>
                  </a:lnTo>
                  <a:cubicBezTo>
                    <a:pt x="26339" y="40877"/>
                    <a:pt x="26408" y="40917"/>
                    <a:pt x="26479" y="40967"/>
                  </a:cubicBezTo>
                  <a:lnTo>
                    <a:pt x="26778" y="41147"/>
                  </a:lnTo>
                  <a:lnTo>
                    <a:pt x="26798" y="41156"/>
                  </a:lnTo>
                  <a:cubicBezTo>
                    <a:pt x="26858" y="41196"/>
                    <a:pt x="26928" y="41236"/>
                    <a:pt x="26988" y="41276"/>
                  </a:cubicBezTo>
                  <a:lnTo>
                    <a:pt x="27038" y="41316"/>
                  </a:lnTo>
                  <a:lnTo>
                    <a:pt x="27248" y="41436"/>
                  </a:lnTo>
                  <a:cubicBezTo>
                    <a:pt x="27308" y="41476"/>
                    <a:pt x="27368" y="41506"/>
                    <a:pt x="27448" y="41556"/>
                  </a:cubicBezTo>
                  <a:lnTo>
                    <a:pt x="27498" y="41586"/>
                  </a:lnTo>
                  <a:cubicBezTo>
                    <a:pt x="27667" y="41676"/>
                    <a:pt x="27847" y="41796"/>
                    <a:pt x="27987" y="41896"/>
                  </a:cubicBezTo>
                  <a:cubicBezTo>
                    <a:pt x="28097" y="41966"/>
                    <a:pt x="28197" y="42046"/>
                    <a:pt x="28287" y="42106"/>
                  </a:cubicBezTo>
                  <a:lnTo>
                    <a:pt x="28287" y="42116"/>
                  </a:lnTo>
                  <a:lnTo>
                    <a:pt x="28297" y="42116"/>
                  </a:lnTo>
                  <a:cubicBezTo>
                    <a:pt x="28347" y="42156"/>
                    <a:pt x="28387" y="42186"/>
                    <a:pt x="28437" y="42226"/>
                  </a:cubicBezTo>
                  <a:cubicBezTo>
                    <a:pt x="28477" y="42255"/>
                    <a:pt x="28517" y="42275"/>
                    <a:pt x="28547" y="42306"/>
                  </a:cubicBezTo>
                  <a:cubicBezTo>
                    <a:pt x="28667" y="42395"/>
                    <a:pt x="28786" y="42486"/>
                    <a:pt x="28906" y="42566"/>
                  </a:cubicBezTo>
                  <a:cubicBezTo>
                    <a:pt x="29097" y="42686"/>
                    <a:pt x="29256" y="42785"/>
                    <a:pt x="29416" y="42875"/>
                  </a:cubicBezTo>
                  <a:cubicBezTo>
                    <a:pt x="29476" y="42915"/>
                    <a:pt x="29546" y="42955"/>
                    <a:pt x="29606" y="42985"/>
                  </a:cubicBezTo>
                  <a:lnTo>
                    <a:pt x="29616" y="42995"/>
                  </a:lnTo>
                  <a:lnTo>
                    <a:pt x="29626" y="42995"/>
                  </a:lnTo>
                  <a:lnTo>
                    <a:pt x="29626" y="43005"/>
                  </a:lnTo>
                  <a:lnTo>
                    <a:pt x="29666" y="43015"/>
                  </a:lnTo>
                  <a:cubicBezTo>
                    <a:pt x="29706" y="43045"/>
                    <a:pt x="29756" y="43075"/>
                    <a:pt x="29806" y="43095"/>
                  </a:cubicBezTo>
                  <a:cubicBezTo>
                    <a:pt x="29886" y="43145"/>
                    <a:pt x="29965" y="43195"/>
                    <a:pt x="30056" y="43265"/>
                  </a:cubicBezTo>
                  <a:lnTo>
                    <a:pt x="30045" y="43265"/>
                  </a:lnTo>
                  <a:cubicBezTo>
                    <a:pt x="30005" y="43285"/>
                    <a:pt x="29976" y="43305"/>
                    <a:pt x="29936" y="43325"/>
                  </a:cubicBezTo>
                  <a:cubicBezTo>
                    <a:pt x="29866" y="43365"/>
                    <a:pt x="29786" y="43405"/>
                    <a:pt x="29716" y="43445"/>
                  </a:cubicBezTo>
                  <a:cubicBezTo>
                    <a:pt x="29566" y="43525"/>
                    <a:pt x="29416" y="43605"/>
                    <a:pt x="29266" y="43694"/>
                  </a:cubicBezTo>
                  <a:cubicBezTo>
                    <a:pt x="29126" y="43794"/>
                    <a:pt x="28997" y="43894"/>
                    <a:pt x="28846" y="43984"/>
                  </a:cubicBezTo>
                  <a:cubicBezTo>
                    <a:pt x="28706" y="44064"/>
                    <a:pt x="28567" y="44154"/>
                    <a:pt x="28427" y="44234"/>
                  </a:cubicBezTo>
                  <a:cubicBezTo>
                    <a:pt x="28267" y="44314"/>
                    <a:pt x="28107" y="44414"/>
                    <a:pt x="27958" y="44504"/>
                  </a:cubicBezTo>
                  <a:lnTo>
                    <a:pt x="27538" y="44773"/>
                  </a:lnTo>
                  <a:cubicBezTo>
                    <a:pt x="27388" y="44864"/>
                    <a:pt x="27248" y="44964"/>
                    <a:pt x="27108" y="45064"/>
                  </a:cubicBezTo>
                  <a:cubicBezTo>
                    <a:pt x="26958" y="45163"/>
                    <a:pt x="26808" y="45253"/>
                    <a:pt x="26659" y="45363"/>
                  </a:cubicBezTo>
                  <a:cubicBezTo>
                    <a:pt x="26548" y="45433"/>
                    <a:pt x="26439" y="45523"/>
                    <a:pt x="26319" y="45603"/>
                  </a:cubicBezTo>
                  <a:cubicBezTo>
                    <a:pt x="26199" y="45683"/>
                    <a:pt x="26079" y="45763"/>
                    <a:pt x="25949" y="45843"/>
                  </a:cubicBezTo>
                  <a:cubicBezTo>
                    <a:pt x="25809" y="45912"/>
                    <a:pt x="25679" y="45983"/>
                    <a:pt x="25540" y="46063"/>
                  </a:cubicBezTo>
                  <a:cubicBezTo>
                    <a:pt x="25429" y="46123"/>
                    <a:pt x="25320" y="46192"/>
                    <a:pt x="25209" y="46263"/>
                  </a:cubicBezTo>
                  <a:cubicBezTo>
                    <a:pt x="25129" y="46223"/>
                    <a:pt x="25060" y="46183"/>
                    <a:pt x="24990" y="46143"/>
                  </a:cubicBezTo>
                  <a:cubicBezTo>
                    <a:pt x="24710" y="45992"/>
                    <a:pt x="24430" y="45833"/>
                    <a:pt x="24161" y="45673"/>
                  </a:cubicBezTo>
                  <a:cubicBezTo>
                    <a:pt x="24030" y="45603"/>
                    <a:pt x="23910" y="45523"/>
                    <a:pt x="23781" y="45443"/>
                  </a:cubicBezTo>
                  <a:cubicBezTo>
                    <a:pt x="23641" y="45363"/>
                    <a:pt x="23491" y="45273"/>
                    <a:pt x="23351" y="45193"/>
                  </a:cubicBezTo>
                  <a:cubicBezTo>
                    <a:pt x="23071" y="45044"/>
                    <a:pt x="22802" y="44884"/>
                    <a:pt x="22532" y="44713"/>
                  </a:cubicBezTo>
                  <a:cubicBezTo>
                    <a:pt x="22402" y="44634"/>
                    <a:pt x="22272" y="44554"/>
                    <a:pt x="22152" y="44464"/>
                  </a:cubicBezTo>
                  <a:cubicBezTo>
                    <a:pt x="22022" y="44384"/>
                    <a:pt x="21903" y="44294"/>
                    <a:pt x="21772" y="44194"/>
                  </a:cubicBezTo>
                  <a:cubicBezTo>
                    <a:pt x="21512" y="44004"/>
                    <a:pt x="21253" y="43805"/>
                    <a:pt x="20993" y="43605"/>
                  </a:cubicBezTo>
                  <a:cubicBezTo>
                    <a:pt x="20743" y="43425"/>
                    <a:pt x="20493" y="43235"/>
                    <a:pt x="20233" y="43065"/>
                  </a:cubicBezTo>
                  <a:cubicBezTo>
                    <a:pt x="20154" y="43015"/>
                    <a:pt x="20064" y="42975"/>
                    <a:pt x="19974" y="42935"/>
                  </a:cubicBezTo>
                  <a:cubicBezTo>
                    <a:pt x="19874" y="42905"/>
                    <a:pt x="19784" y="42875"/>
                    <a:pt x="19674" y="42865"/>
                  </a:cubicBezTo>
                  <a:cubicBezTo>
                    <a:pt x="19624" y="42855"/>
                    <a:pt x="19564" y="42855"/>
                    <a:pt x="19505" y="42855"/>
                  </a:cubicBezTo>
                  <a:lnTo>
                    <a:pt x="19385" y="42855"/>
                  </a:lnTo>
                  <a:cubicBezTo>
                    <a:pt x="19305" y="42865"/>
                    <a:pt x="19225" y="42875"/>
                    <a:pt x="19145" y="42895"/>
                  </a:cubicBezTo>
                  <a:cubicBezTo>
                    <a:pt x="18995" y="42915"/>
                    <a:pt x="18845" y="42955"/>
                    <a:pt x="18695" y="43015"/>
                  </a:cubicBezTo>
                  <a:cubicBezTo>
                    <a:pt x="18545" y="43075"/>
                    <a:pt x="18395" y="43135"/>
                    <a:pt x="18246" y="43215"/>
                  </a:cubicBezTo>
                  <a:cubicBezTo>
                    <a:pt x="18106" y="43285"/>
                    <a:pt x="17966" y="43355"/>
                    <a:pt x="17835" y="43434"/>
                  </a:cubicBezTo>
                  <a:cubicBezTo>
                    <a:pt x="17556" y="43585"/>
                    <a:pt x="17296" y="43754"/>
                    <a:pt x="17016" y="43914"/>
                  </a:cubicBezTo>
                  <a:cubicBezTo>
                    <a:pt x="16736" y="44074"/>
                    <a:pt x="16467" y="44234"/>
                    <a:pt x="16187" y="44394"/>
                  </a:cubicBezTo>
                  <a:cubicBezTo>
                    <a:pt x="15917" y="44554"/>
                    <a:pt x="15648" y="44704"/>
                    <a:pt x="15378" y="44853"/>
                  </a:cubicBezTo>
                  <a:cubicBezTo>
                    <a:pt x="15088" y="45013"/>
                    <a:pt x="14808" y="45173"/>
                    <a:pt x="14509" y="45333"/>
                  </a:cubicBezTo>
                  <a:cubicBezTo>
                    <a:pt x="14238" y="45483"/>
                    <a:pt x="13959" y="45633"/>
                    <a:pt x="13689" y="45783"/>
                  </a:cubicBezTo>
                  <a:cubicBezTo>
                    <a:pt x="13419" y="45923"/>
                    <a:pt x="13150" y="46063"/>
                    <a:pt x="12890" y="46203"/>
                  </a:cubicBezTo>
                  <a:cubicBezTo>
                    <a:pt x="12740" y="46283"/>
                    <a:pt x="12590" y="46372"/>
                    <a:pt x="12430" y="46452"/>
                  </a:cubicBezTo>
                  <a:lnTo>
                    <a:pt x="12011" y="46662"/>
                  </a:lnTo>
                  <a:lnTo>
                    <a:pt x="11231" y="47082"/>
                  </a:lnTo>
                  <a:cubicBezTo>
                    <a:pt x="11081" y="47162"/>
                    <a:pt x="10941" y="47242"/>
                    <a:pt x="10801" y="47322"/>
                  </a:cubicBezTo>
                  <a:lnTo>
                    <a:pt x="10352" y="47591"/>
                  </a:lnTo>
                  <a:cubicBezTo>
                    <a:pt x="10072" y="47751"/>
                    <a:pt x="9802" y="47921"/>
                    <a:pt x="9522" y="48091"/>
                  </a:cubicBezTo>
                  <a:cubicBezTo>
                    <a:pt x="9283" y="48251"/>
                    <a:pt x="9033" y="48410"/>
                    <a:pt x="8793" y="48570"/>
                  </a:cubicBezTo>
                  <a:cubicBezTo>
                    <a:pt x="8643" y="48670"/>
                    <a:pt x="8503" y="48780"/>
                    <a:pt x="8354" y="48880"/>
                  </a:cubicBezTo>
                  <a:cubicBezTo>
                    <a:pt x="8234" y="48960"/>
                    <a:pt x="8114" y="49050"/>
                    <a:pt x="7994" y="49140"/>
                  </a:cubicBezTo>
                  <a:cubicBezTo>
                    <a:pt x="7924" y="49200"/>
                    <a:pt x="7854" y="49250"/>
                    <a:pt x="7784" y="49310"/>
                  </a:cubicBezTo>
                  <a:cubicBezTo>
                    <a:pt x="7724" y="49360"/>
                    <a:pt x="7664" y="49410"/>
                    <a:pt x="7604" y="49470"/>
                  </a:cubicBezTo>
                  <a:cubicBezTo>
                    <a:pt x="7484" y="49569"/>
                    <a:pt x="7364" y="49669"/>
                    <a:pt x="7255" y="49780"/>
                  </a:cubicBezTo>
                  <a:cubicBezTo>
                    <a:pt x="7144" y="49869"/>
                    <a:pt x="7055" y="49969"/>
                    <a:pt x="6964" y="50059"/>
                  </a:cubicBezTo>
                  <a:cubicBezTo>
                    <a:pt x="6825" y="50219"/>
                    <a:pt x="6695" y="50369"/>
                    <a:pt x="6585" y="50549"/>
                  </a:cubicBezTo>
                  <a:cubicBezTo>
                    <a:pt x="6545" y="50619"/>
                    <a:pt x="6515" y="50688"/>
                    <a:pt x="6485" y="50768"/>
                  </a:cubicBezTo>
                  <a:cubicBezTo>
                    <a:pt x="6455" y="50859"/>
                    <a:pt x="6445" y="50948"/>
                    <a:pt x="6445" y="51039"/>
                  </a:cubicBezTo>
                  <a:cubicBezTo>
                    <a:pt x="6435" y="51128"/>
                    <a:pt x="6445" y="51208"/>
                    <a:pt x="6455" y="51298"/>
                  </a:cubicBezTo>
                  <a:cubicBezTo>
                    <a:pt x="6465" y="51428"/>
                    <a:pt x="6475" y="51558"/>
                    <a:pt x="6495" y="51688"/>
                  </a:cubicBezTo>
                  <a:lnTo>
                    <a:pt x="6495" y="51708"/>
                  </a:lnTo>
                  <a:cubicBezTo>
                    <a:pt x="6485" y="51768"/>
                    <a:pt x="6485" y="51818"/>
                    <a:pt x="6485" y="51878"/>
                  </a:cubicBezTo>
                  <a:cubicBezTo>
                    <a:pt x="6475" y="51958"/>
                    <a:pt x="6475" y="52047"/>
                    <a:pt x="6475" y="52127"/>
                  </a:cubicBezTo>
                  <a:lnTo>
                    <a:pt x="6475" y="52338"/>
                  </a:lnTo>
                  <a:cubicBezTo>
                    <a:pt x="6485" y="52407"/>
                    <a:pt x="6475" y="52477"/>
                    <a:pt x="6485" y="52547"/>
                  </a:cubicBezTo>
                  <a:cubicBezTo>
                    <a:pt x="6485" y="52707"/>
                    <a:pt x="6495" y="52867"/>
                    <a:pt x="6515" y="53017"/>
                  </a:cubicBezTo>
                  <a:cubicBezTo>
                    <a:pt x="6525" y="53097"/>
                    <a:pt x="6545" y="53177"/>
                    <a:pt x="6565" y="53246"/>
                  </a:cubicBezTo>
                  <a:cubicBezTo>
                    <a:pt x="6595" y="53357"/>
                    <a:pt x="6655" y="53457"/>
                    <a:pt x="6735" y="53546"/>
                  </a:cubicBezTo>
                  <a:cubicBezTo>
                    <a:pt x="6775" y="53586"/>
                    <a:pt x="6815" y="53616"/>
                    <a:pt x="6855" y="53646"/>
                  </a:cubicBezTo>
                  <a:cubicBezTo>
                    <a:pt x="6885" y="53666"/>
                    <a:pt x="6905" y="53686"/>
                    <a:pt x="6935" y="53706"/>
                  </a:cubicBezTo>
                  <a:cubicBezTo>
                    <a:pt x="6995" y="53736"/>
                    <a:pt x="7044" y="53776"/>
                    <a:pt x="7095" y="53816"/>
                  </a:cubicBezTo>
                  <a:cubicBezTo>
                    <a:pt x="7215" y="53896"/>
                    <a:pt x="7324" y="53976"/>
                    <a:pt x="7454" y="54046"/>
                  </a:cubicBezTo>
                  <a:cubicBezTo>
                    <a:pt x="7704" y="54186"/>
                    <a:pt x="7974" y="54286"/>
                    <a:pt x="8223" y="54405"/>
                  </a:cubicBezTo>
                  <a:cubicBezTo>
                    <a:pt x="8363" y="54476"/>
                    <a:pt x="8503" y="54545"/>
                    <a:pt x="8633" y="54616"/>
                  </a:cubicBezTo>
                  <a:cubicBezTo>
                    <a:pt x="8763" y="54685"/>
                    <a:pt x="8903" y="54745"/>
                    <a:pt x="9033" y="54805"/>
                  </a:cubicBezTo>
                  <a:cubicBezTo>
                    <a:pt x="9303" y="54955"/>
                    <a:pt x="9573" y="55115"/>
                    <a:pt x="9842" y="55255"/>
                  </a:cubicBezTo>
                  <a:cubicBezTo>
                    <a:pt x="9972" y="55325"/>
                    <a:pt x="10102" y="55395"/>
                    <a:pt x="10222" y="55475"/>
                  </a:cubicBezTo>
                  <a:cubicBezTo>
                    <a:pt x="10352" y="55555"/>
                    <a:pt x="10482" y="55644"/>
                    <a:pt x="10601" y="55735"/>
                  </a:cubicBezTo>
                  <a:cubicBezTo>
                    <a:pt x="10841" y="55904"/>
                    <a:pt x="11101" y="56054"/>
                    <a:pt x="11351" y="56204"/>
                  </a:cubicBezTo>
                  <a:cubicBezTo>
                    <a:pt x="11481" y="56284"/>
                    <a:pt x="11611" y="56374"/>
                    <a:pt x="11741" y="56454"/>
                  </a:cubicBezTo>
                  <a:cubicBezTo>
                    <a:pt x="11871" y="56534"/>
                    <a:pt x="12011" y="56614"/>
                    <a:pt x="12160" y="56694"/>
                  </a:cubicBezTo>
                  <a:lnTo>
                    <a:pt x="12580" y="56903"/>
                  </a:lnTo>
                  <a:cubicBezTo>
                    <a:pt x="12720" y="56974"/>
                    <a:pt x="12850" y="57054"/>
                    <a:pt x="12990" y="57134"/>
                  </a:cubicBezTo>
                  <a:cubicBezTo>
                    <a:pt x="13250" y="57283"/>
                    <a:pt x="13499" y="57423"/>
                    <a:pt x="13759" y="57573"/>
                  </a:cubicBezTo>
                  <a:cubicBezTo>
                    <a:pt x="14019" y="57733"/>
                    <a:pt x="14289" y="57903"/>
                    <a:pt x="14549" y="58062"/>
                  </a:cubicBezTo>
                  <a:cubicBezTo>
                    <a:pt x="14808" y="58222"/>
                    <a:pt x="15058" y="58393"/>
                    <a:pt x="15328" y="58542"/>
                  </a:cubicBezTo>
                  <a:lnTo>
                    <a:pt x="15717" y="58782"/>
                  </a:lnTo>
                  <a:cubicBezTo>
                    <a:pt x="15857" y="58872"/>
                    <a:pt x="15987" y="58962"/>
                    <a:pt x="16127" y="59042"/>
                  </a:cubicBezTo>
                  <a:cubicBezTo>
                    <a:pt x="16247" y="59122"/>
                    <a:pt x="16387" y="59192"/>
                    <a:pt x="16507" y="59272"/>
                  </a:cubicBezTo>
                  <a:cubicBezTo>
                    <a:pt x="16636" y="59341"/>
                    <a:pt x="16767" y="59421"/>
                    <a:pt x="16887" y="59501"/>
                  </a:cubicBezTo>
                  <a:cubicBezTo>
                    <a:pt x="17036" y="59592"/>
                    <a:pt x="17186" y="59671"/>
                    <a:pt x="17336" y="59751"/>
                  </a:cubicBezTo>
                  <a:cubicBezTo>
                    <a:pt x="17466" y="59821"/>
                    <a:pt x="17606" y="59881"/>
                    <a:pt x="17746" y="59951"/>
                  </a:cubicBezTo>
                  <a:cubicBezTo>
                    <a:pt x="18035" y="60081"/>
                    <a:pt x="18325" y="60211"/>
                    <a:pt x="18625" y="60341"/>
                  </a:cubicBezTo>
                  <a:cubicBezTo>
                    <a:pt x="18895" y="60471"/>
                    <a:pt x="19165" y="60620"/>
                    <a:pt x="19425" y="60771"/>
                  </a:cubicBezTo>
                  <a:cubicBezTo>
                    <a:pt x="19694" y="60930"/>
                    <a:pt x="19964" y="61090"/>
                    <a:pt x="20224" y="61260"/>
                  </a:cubicBezTo>
                  <a:cubicBezTo>
                    <a:pt x="20484" y="61430"/>
                    <a:pt x="20733" y="61630"/>
                    <a:pt x="20993" y="61810"/>
                  </a:cubicBezTo>
                  <a:cubicBezTo>
                    <a:pt x="21243" y="61990"/>
                    <a:pt x="21512" y="62159"/>
                    <a:pt x="21772" y="62319"/>
                  </a:cubicBezTo>
                  <a:cubicBezTo>
                    <a:pt x="21903" y="62399"/>
                    <a:pt x="22022" y="62479"/>
                    <a:pt x="22152" y="62549"/>
                  </a:cubicBezTo>
                  <a:cubicBezTo>
                    <a:pt x="22282" y="62629"/>
                    <a:pt x="22422" y="62709"/>
                    <a:pt x="22562" y="62779"/>
                  </a:cubicBezTo>
                  <a:cubicBezTo>
                    <a:pt x="22622" y="62818"/>
                    <a:pt x="22682" y="62849"/>
                    <a:pt x="22742" y="62878"/>
                  </a:cubicBezTo>
                  <a:cubicBezTo>
                    <a:pt x="22862" y="62938"/>
                    <a:pt x="22971" y="62989"/>
                    <a:pt x="23091" y="63038"/>
                  </a:cubicBezTo>
                  <a:cubicBezTo>
                    <a:pt x="23224" y="63092"/>
                    <a:pt x="23362" y="63114"/>
                    <a:pt x="23501" y="63114"/>
                  </a:cubicBezTo>
                  <a:cubicBezTo>
                    <a:pt x="23571" y="63114"/>
                    <a:pt x="23641" y="63108"/>
                    <a:pt x="23711" y="63098"/>
                  </a:cubicBezTo>
                  <a:cubicBezTo>
                    <a:pt x="23801" y="63078"/>
                    <a:pt x="23890" y="63058"/>
                    <a:pt x="23970" y="63018"/>
                  </a:cubicBezTo>
                  <a:lnTo>
                    <a:pt x="24121" y="62958"/>
                  </a:lnTo>
                  <a:cubicBezTo>
                    <a:pt x="24181" y="62929"/>
                    <a:pt x="24250" y="62889"/>
                    <a:pt x="24321" y="62858"/>
                  </a:cubicBezTo>
                  <a:cubicBezTo>
                    <a:pt x="24390" y="62818"/>
                    <a:pt x="24450" y="62789"/>
                    <a:pt x="24520" y="62759"/>
                  </a:cubicBezTo>
                  <a:cubicBezTo>
                    <a:pt x="24660" y="62699"/>
                    <a:pt x="24800" y="62629"/>
                    <a:pt x="24940" y="62559"/>
                  </a:cubicBezTo>
                  <a:cubicBezTo>
                    <a:pt x="25209" y="62429"/>
                    <a:pt x="25469" y="62299"/>
                    <a:pt x="25729" y="62159"/>
                  </a:cubicBezTo>
                  <a:cubicBezTo>
                    <a:pt x="26009" y="62010"/>
                    <a:pt x="26288" y="61859"/>
                    <a:pt x="26559" y="61679"/>
                  </a:cubicBezTo>
                  <a:cubicBezTo>
                    <a:pt x="26688" y="61599"/>
                    <a:pt x="26828" y="61500"/>
                    <a:pt x="26958" y="61410"/>
                  </a:cubicBezTo>
                  <a:cubicBezTo>
                    <a:pt x="27078" y="61330"/>
                    <a:pt x="27198" y="61250"/>
                    <a:pt x="27328" y="61170"/>
                  </a:cubicBezTo>
                  <a:cubicBezTo>
                    <a:pt x="27468" y="61090"/>
                    <a:pt x="27618" y="61000"/>
                    <a:pt x="27758" y="60910"/>
                  </a:cubicBezTo>
                  <a:cubicBezTo>
                    <a:pt x="27878" y="60831"/>
                    <a:pt x="28007" y="60751"/>
                    <a:pt x="28127" y="60671"/>
                  </a:cubicBezTo>
                  <a:cubicBezTo>
                    <a:pt x="28257" y="60591"/>
                    <a:pt x="28387" y="60511"/>
                    <a:pt x="28507" y="60431"/>
                  </a:cubicBezTo>
                  <a:cubicBezTo>
                    <a:pt x="28647" y="60351"/>
                    <a:pt x="28797" y="60271"/>
                    <a:pt x="28937" y="60191"/>
                  </a:cubicBezTo>
                  <a:cubicBezTo>
                    <a:pt x="29196" y="60041"/>
                    <a:pt x="29446" y="59871"/>
                    <a:pt x="29706" y="59711"/>
                  </a:cubicBezTo>
                  <a:cubicBezTo>
                    <a:pt x="29846" y="59621"/>
                    <a:pt x="29985" y="59532"/>
                    <a:pt x="30136" y="59452"/>
                  </a:cubicBezTo>
                  <a:cubicBezTo>
                    <a:pt x="30276" y="59372"/>
                    <a:pt x="30425" y="59292"/>
                    <a:pt x="30565" y="59212"/>
                  </a:cubicBezTo>
                  <a:cubicBezTo>
                    <a:pt x="30835" y="59072"/>
                    <a:pt x="31095" y="58932"/>
                    <a:pt x="31364" y="58792"/>
                  </a:cubicBezTo>
                  <a:cubicBezTo>
                    <a:pt x="31654" y="58642"/>
                    <a:pt x="31954" y="58502"/>
                    <a:pt x="32244" y="58342"/>
                  </a:cubicBezTo>
                  <a:cubicBezTo>
                    <a:pt x="32523" y="58202"/>
                    <a:pt x="32803" y="58042"/>
                    <a:pt x="33073" y="57883"/>
                  </a:cubicBezTo>
                  <a:cubicBezTo>
                    <a:pt x="33203" y="57813"/>
                    <a:pt x="33333" y="57743"/>
                    <a:pt x="33453" y="57673"/>
                  </a:cubicBezTo>
                  <a:cubicBezTo>
                    <a:pt x="33542" y="57623"/>
                    <a:pt x="33622" y="57573"/>
                    <a:pt x="33702" y="57523"/>
                  </a:cubicBezTo>
                  <a:cubicBezTo>
                    <a:pt x="33773" y="57483"/>
                    <a:pt x="33833" y="57443"/>
                    <a:pt x="33902" y="57393"/>
                  </a:cubicBezTo>
                  <a:cubicBezTo>
                    <a:pt x="34042" y="57303"/>
                    <a:pt x="34172" y="57214"/>
                    <a:pt x="34312" y="57123"/>
                  </a:cubicBezTo>
                  <a:cubicBezTo>
                    <a:pt x="34372" y="57083"/>
                    <a:pt x="34442" y="57034"/>
                    <a:pt x="34502" y="56983"/>
                  </a:cubicBezTo>
                  <a:cubicBezTo>
                    <a:pt x="34512" y="56983"/>
                    <a:pt x="34522" y="56974"/>
                    <a:pt x="34522" y="56974"/>
                  </a:cubicBezTo>
                  <a:cubicBezTo>
                    <a:pt x="34572" y="57023"/>
                    <a:pt x="34632" y="57063"/>
                    <a:pt x="34682" y="57114"/>
                  </a:cubicBezTo>
                  <a:cubicBezTo>
                    <a:pt x="34781" y="57203"/>
                    <a:pt x="34892" y="57273"/>
                    <a:pt x="35012" y="57333"/>
                  </a:cubicBezTo>
                  <a:cubicBezTo>
                    <a:pt x="35072" y="57363"/>
                    <a:pt x="35121" y="57393"/>
                    <a:pt x="35181" y="57423"/>
                  </a:cubicBezTo>
                  <a:cubicBezTo>
                    <a:pt x="35251" y="57463"/>
                    <a:pt x="35311" y="57503"/>
                    <a:pt x="35371" y="57543"/>
                  </a:cubicBezTo>
                  <a:cubicBezTo>
                    <a:pt x="35491" y="57633"/>
                    <a:pt x="35621" y="57703"/>
                    <a:pt x="35751" y="57773"/>
                  </a:cubicBezTo>
                  <a:cubicBezTo>
                    <a:pt x="35891" y="57853"/>
                    <a:pt x="36020" y="57933"/>
                    <a:pt x="36160" y="58013"/>
                  </a:cubicBezTo>
                  <a:lnTo>
                    <a:pt x="36550" y="58253"/>
                  </a:lnTo>
                  <a:cubicBezTo>
                    <a:pt x="36610" y="58293"/>
                    <a:pt x="36670" y="58333"/>
                    <a:pt x="36740" y="58362"/>
                  </a:cubicBezTo>
                  <a:cubicBezTo>
                    <a:pt x="36820" y="58413"/>
                    <a:pt x="36910" y="58452"/>
                    <a:pt x="37000" y="58492"/>
                  </a:cubicBezTo>
                  <a:lnTo>
                    <a:pt x="37210" y="58552"/>
                  </a:lnTo>
                  <a:cubicBezTo>
                    <a:pt x="37279" y="58572"/>
                    <a:pt x="37350" y="58592"/>
                    <a:pt x="37419" y="58602"/>
                  </a:cubicBezTo>
                  <a:cubicBezTo>
                    <a:pt x="37470" y="58612"/>
                    <a:pt x="37519" y="58622"/>
                    <a:pt x="37570" y="58622"/>
                  </a:cubicBezTo>
                  <a:cubicBezTo>
                    <a:pt x="37610" y="58612"/>
                    <a:pt x="37659" y="58612"/>
                    <a:pt x="37689" y="58602"/>
                  </a:cubicBezTo>
                  <a:lnTo>
                    <a:pt x="37839" y="58572"/>
                  </a:lnTo>
                  <a:cubicBezTo>
                    <a:pt x="37989" y="58532"/>
                    <a:pt x="38129" y="58462"/>
                    <a:pt x="38259" y="58393"/>
                  </a:cubicBezTo>
                  <a:cubicBezTo>
                    <a:pt x="38329" y="58353"/>
                    <a:pt x="38409" y="58313"/>
                    <a:pt x="38478" y="58273"/>
                  </a:cubicBezTo>
                  <a:cubicBezTo>
                    <a:pt x="38549" y="58242"/>
                    <a:pt x="38629" y="58213"/>
                    <a:pt x="38698" y="58173"/>
                  </a:cubicBezTo>
                  <a:cubicBezTo>
                    <a:pt x="38848" y="58113"/>
                    <a:pt x="38988" y="58053"/>
                    <a:pt x="39138" y="57973"/>
                  </a:cubicBezTo>
                  <a:cubicBezTo>
                    <a:pt x="39278" y="57903"/>
                    <a:pt x="39428" y="57813"/>
                    <a:pt x="39568" y="57733"/>
                  </a:cubicBezTo>
                  <a:cubicBezTo>
                    <a:pt x="39708" y="57653"/>
                    <a:pt x="39848" y="57583"/>
                    <a:pt x="39988" y="57503"/>
                  </a:cubicBezTo>
                  <a:cubicBezTo>
                    <a:pt x="40127" y="57413"/>
                    <a:pt x="40257" y="57323"/>
                    <a:pt x="40397" y="57233"/>
                  </a:cubicBezTo>
                  <a:cubicBezTo>
                    <a:pt x="40547" y="57143"/>
                    <a:pt x="40687" y="57054"/>
                    <a:pt x="40836" y="56963"/>
                  </a:cubicBezTo>
                  <a:cubicBezTo>
                    <a:pt x="41116" y="56794"/>
                    <a:pt x="41396" y="56624"/>
                    <a:pt x="41676" y="56464"/>
                  </a:cubicBezTo>
                  <a:cubicBezTo>
                    <a:pt x="41816" y="56384"/>
                    <a:pt x="41956" y="56294"/>
                    <a:pt x="42095" y="56214"/>
                  </a:cubicBezTo>
                  <a:cubicBezTo>
                    <a:pt x="42246" y="56124"/>
                    <a:pt x="42395" y="56044"/>
                    <a:pt x="42545" y="55964"/>
                  </a:cubicBezTo>
                  <a:lnTo>
                    <a:pt x="43385" y="55485"/>
                  </a:lnTo>
                  <a:cubicBezTo>
                    <a:pt x="43534" y="55405"/>
                    <a:pt x="43694" y="55315"/>
                    <a:pt x="43834" y="55225"/>
                  </a:cubicBezTo>
                  <a:lnTo>
                    <a:pt x="44254" y="54985"/>
                  </a:lnTo>
                  <a:cubicBezTo>
                    <a:pt x="44544" y="54805"/>
                    <a:pt x="44824" y="54616"/>
                    <a:pt x="45113" y="54445"/>
                  </a:cubicBezTo>
                  <a:cubicBezTo>
                    <a:pt x="45253" y="54365"/>
                    <a:pt x="45393" y="54296"/>
                    <a:pt x="45533" y="54216"/>
                  </a:cubicBezTo>
                  <a:cubicBezTo>
                    <a:pt x="45672" y="54126"/>
                    <a:pt x="45823" y="54046"/>
                    <a:pt x="45972" y="53956"/>
                  </a:cubicBezTo>
                  <a:cubicBezTo>
                    <a:pt x="46262" y="53786"/>
                    <a:pt x="46532" y="53606"/>
                    <a:pt x="46822" y="53437"/>
                  </a:cubicBezTo>
                  <a:lnTo>
                    <a:pt x="47691" y="52927"/>
                  </a:lnTo>
                  <a:cubicBezTo>
                    <a:pt x="47991" y="52757"/>
                    <a:pt x="48290" y="52567"/>
                    <a:pt x="48590" y="52387"/>
                  </a:cubicBezTo>
                  <a:cubicBezTo>
                    <a:pt x="48740" y="52298"/>
                    <a:pt x="48880" y="52218"/>
                    <a:pt x="49030" y="52127"/>
                  </a:cubicBezTo>
                  <a:cubicBezTo>
                    <a:pt x="49170" y="52038"/>
                    <a:pt x="49320" y="51947"/>
                    <a:pt x="49469" y="51858"/>
                  </a:cubicBezTo>
                  <a:cubicBezTo>
                    <a:pt x="49620" y="51778"/>
                    <a:pt x="49779" y="51698"/>
                    <a:pt x="49939" y="51608"/>
                  </a:cubicBezTo>
                  <a:cubicBezTo>
                    <a:pt x="50089" y="51528"/>
                    <a:pt x="50229" y="51448"/>
                    <a:pt x="50379" y="51368"/>
                  </a:cubicBezTo>
                  <a:cubicBezTo>
                    <a:pt x="50519" y="51288"/>
                    <a:pt x="50668" y="51208"/>
                    <a:pt x="50808" y="51128"/>
                  </a:cubicBezTo>
                  <a:cubicBezTo>
                    <a:pt x="50948" y="51048"/>
                    <a:pt x="51088" y="50968"/>
                    <a:pt x="51228" y="50899"/>
                  </a:cubicBezTo>
                  <a:cubicBezTo>
                    <a:pt x="51328" y="50848"/>
                    <a:pt x="51428" y="50808"/>
                    <a:pt x="51528" y="50759"/>
                  </a:cubicBezTo>
                  <a:cubicBezTo>
                    <a:pt x="51838" y="50639"/>
                    <a:pt x="52147" y="50509"/>
                    <a:pt x="52447" y="50369"/>
                  </a:cubicBezTo>
                  <a:cubicBezTo>
                    <a:pt x="52757" y="50239"/>
                    <a:pt x="53046" y="50089"/>
                    <a:pt x="53356" y="49940"/>
                  </a:cubicBezTo>
                  <a:cubicBezTo>
                    <a:pt x="53516" y="49869"/>
                    <a:pt x="53676" y="49789"/>
                    <a:pt x="53836" y="49720"/>
                  </a:cubicBezTo>
                  <a:cubicBezTo>
                    <a:pt x="53976" y="49649"/>
                    <a:pt x="54125" y="49589"/>
                    <a:pt x="54265" y="49520"/>
                  </a:cubicBezTo>
                  <a:cubicBezTo>
                    <a:pt x="54575" y="49370"/>
                    <a:pt x="54885" y="49230"/>
                    <a:pt x="55195" y="49080"/>
                  </a:cubicBezTo>
                  <a:cubicBezTo>
                    <a:pt x="55504" y="48930"/>
                    <a:pt x="55824" y="48780"/>
                    <a:pt x="56144" y="48630"/>
                  </a:cubicBezTo>
                  <a:cubicBezTo>
                    <a:pt x="56454" y="48481"/>
                    <a:pt x="56754" y="48310"/>
                    <a:pt x="57053" y="48161"/>
                  </a:cubicBezTo>
                  <a:cubicBezTo>
                    <a:pt x="57363" y="48001"/>
                    <a:pt x="57663" y="47851"/>
                    <a:pt x="57953" y="47691"/>
                  </a:cubicBezTo>
                  <a:cubicBezTo>
                    <a:pt x="58262" y="47531"/>
                    <a:pt x="58562" y="47362"/>
                    <a:pt x="58862" y="47191"/>
                  </a:cubicBezTo>
                  <a:cubicBezTo>
                    <a:pt x="59052" y="47091"/>
                    <a:pt x="59232" y="46992"/>
                    <a:pt x="59421" y="46892"/>
                  </a:cubicBezTo>
                  <a:cubicBezTo>
                    <a:pt x="59481" y="46852"/>
                    <a:pt x="59541" y="46822"/>
                    <a:pt x="59601" y="46782"/>
                  </a:cubicBezTo>
                  <a:cubicBezTo>
                    <a:pt x="59681" y="46742"/>
                    <a:pt x="59761" y="46702"/>
                    <a:pt x="59831" y="46652"/>
                  </a:cubicBezTo>
                  <a:cubicBezTo>
                    <a:pt x="59991" y="46562"/>
                    <a:pt x="60140" y="46472"/>
                    <a:pt x="60300" y="46382"/>
                  </a:cubicBezTo>
                  <a:cubicBezTo>
                    <a:pt x="60440" y="46292"/>
                    <a:pt x="60590" y="46212"/>
                    <a:pt x="60730" y="46132"/>
                  </a:cubicBezTo>
                  <a:cubicBezTo>
                    <a:pt x="61040" y="45963"/>
                    <a:pt x="61339" y="45803"/>
                    <a:pt x="61639" y="45633"/>
                  </a:cubicBezTo>
                  <a:cubicBezTo>
                    <a:pt x="61789" y="45543"/>
                    <a:pt x="61949" y="45463"/>
                    <a:pt x="62099" y="45383"/>
                  </a:cubicBezTo>
                  <a:cubicBezTo>
                    <a:pt x="62249" y="45303"/>
                    <a:pt x="62399" y="45223"/>
                    <a:pt x="62549" y="45153"/>
                  </a:cubicBezTo>
                  <a:cubicBezTo>
                    <a:pt x="62689" y="45084"/>
                    <a:pt x="62829" y="45004"/>
                    <a:pt x="62958" y="44933"/>
                  </a:cubicBezTo>
                  <a:cubicBezTo>
                    <a:pt x="63118" y="44844"/>
                    <a:pt x="63268" y="44773"/>
                    <a:pt x="63418" y="44684"/>
                  </a:cubicBezTo>
                  <a:cubicBezTo>
                    <a:pt x="63568" y="44604"/>
                    <a:pt x="63718" y="44514"/>
                    <a:pt x="63868" y="44434"/>
                  </a:cubicBezTo>
                  <a:cubicBezTo>
                    <a:pt x="64008" y="44354"/>
                    <a:pt x="64157" y="44274"/>
                    <a:pt x="64307" y="44184"/>
                  </a:cubicBezTo>
                  <a:cubicBezTo>
                    <a:pt x="64607" y="44024"/>
                    <a:pt x="64907" y="43865"/>
                    <a:pt x="65207" y="43694"/>
                  </a:cubicBezTo>
                  <a:cubicBezTo>
                    <a:pt x="65367" y="43605"/>
                    <a:pt x="65516" y="43525"/>
                    <a:pt x="65676" y="43434"/>
                  </a:cubicBezTo>
                  <a:cubicBezTo>
                    <a:pt x="65816" y="43355"/>
                    <a:pt x="65966" y="43285"/>
                    <a:pt x="66116" y="43205"/>
                  </a:cubicBezTo>
                  <a:cubicBezTo>
                    <a:pt x="66255" y="43135"/>
                    <a:pt x="66395" y="43055"/>
                    <a:pt x="66535" y="42975"/>
                  </a:cubicBezTo>
                  <a:cubicBezTo>
                    <a:pt x="66675" y="42895"/>
                    <a:pt x="66815" y="42815"/>
                    <a:pt x="66955" y="42725"/>
                  </a:cubicBezTo>
                  <a:cubicBezTo>
                    <a:pt x="67045" y="42655"/>
                    <a:pt x="67135" y="42595"/>
                    <a:pt x="67215" y="42515"/>
                  </a:cubicBezTo>
                  <a:cubicBezTo>
                    <a:pt x="67245" y="42486"/>
                    <a:pt x="67275" y="42446"/>
                    <a:pt x="67305" y="42406"/>
                  </a:cubicBezTo>
                  <a:cubicBezTo>
                    <a:pt x="67305" y="42386"/>
                    <a:pt x="67315" y="42375"/>
                    <a:pt x="67325" y="42355"/>
                  </a:cubicBezTo>
                  <a:cubicBezTo>
                    <a:pt x="67335" y="42335"/>
                    <a:pt x="67335" y="42306"/>
                    <a:pt x="67335" y="42275"/>
                  </a:cubicBezTo>
                  <a:cubicBezTo>
                    <a:pt x="67345" y="42215"/>
                    <a:pt x="67325" y="42156"/>
                    <a:pt x="67285" y="42106"/>
                  </a:cubicBezTo>
                  <a:cubicBezTo>
                    <a:pt x="67255" y="42046"/>
                    <a:pt x="67195" y="41986"/>
                    <a:pt x="67145" y="41946"/>
                  </a:cubicBezTo>
                  <a:cubicBezTo>
                    <a:pt x="67065" y="41886"/>
                    <a:pt x="66985" y="41826"/>
                    <a:pt x="66905" y="41776"/>
                  </a:cubicBezTo>
                  <a:cubicBezTo>
                    <a:pt x="66635" y="41616"/>
                    <a:pt x="66346" y="41467"/>
                    <a:pt x="66066" y="41316"/>
                  </a:cubicBezTo>
                  <a:cubicBezTo>
                    <a:pt x="65816" y="41187"/>
                    <a:pt x="65566" y="41036"/>
                    <a:pt x="65316" y="40897"/>
                  </a:cubicBezTo>
                  <a:cubicBezTo>
                    <a:pt x="65036" y="40757"/>
                    <a:pt x="64747" y="40627"/>
                    <a:pt x="64467" y="40477"/>
                  </a:cubicBezTo>
                  <a:cubicBezTo>
                    <a:pt x="64197" y="40337"/>
                    <a:pt x="63917" y="40188"/>
                    <a:pt x="63658" y="40017"/>
                  </a:cubicBezTo>
                  <a:cubicBezTo>
                    <a:pt x="63528" y="39937"/>
                    <a:pt x="63388" y="39857"/>
                    <a:pt x="63258" y="39788"/>
                  </a:cubicBezTo>
                  <a:cubicBezTo>
                    <a:pt x="63108" y="39708"/>
                    <a:pt x="62949" y="39638"/>
                    <a:pt x="62798" y="39558"/>
                  </a:cubicBezTo>
                  <a:cubicBezTo>
                    <a:pt x="62669" y="39488"/>
                    <a:pt x="62538" y="39408"/>
                    <a:pt x="62399" y="39328"/>
                  </a:cubicBezTo>
                  <a:cubicBezTo>
                    <a:pt x="62269" y="39258"/>
                    <a:pt x="62129" y="39198"/>
                    <a:pt x="61989" y="39118"/>
                  </a:cubicBezTo>
                  <a:cubicBezTo>
                    <a:pt x="61849" y="39038"/>
                    <a:pt x="61699" y="38949"/>
                    <a:pt x="61559" y="38858"/>
                  </a:cubicBezTo>
                  <a:cubicBezTo>
                    <a:pt x="61499" y="38818"/>
                    <a:pt x="61439" y="38778"/>
                    <a:pt x="61370" y="38738"/>
                  </a:cubicBezTo>
                  <a:cubicBezTo>
                    <a:pt x="61310" y="38709"/>
                    <a:pt x="61240" y="38669"/>
                    <a:pt x="61180" y="38638"/>
                  </a:cubicBezTo>
                  <a:cubicBezTo>
                    <a:pt x="61030" y="38559"/>
                    <a:pt x="60890" y="38489"/>
                    <a:pt x="60750" y="38409"/>
                  </a:cubicBezTo>
                  <a:cubicBezTo>
                    <a:pt x="60600" y="38329"/>
                    <a:pt x="60451" y="38249"/>
                    <a:pt x="60311" y="38159"/>
                  </a:cubicBezTo>
                  <a:cubicBezTo>
                    <a:pt x="60171" y="38079"/>
                    <a:pt x="60041" y="37989"/>
                    <a:pt x="59911" y="37909"/>
                  </a:cubicBezTo>
                  <a:cubicBezTo>
                    <a:pt x="59771" y="37819"/>
                    <a:pt x="59631" y="37739"/>
                    <a:pt x="59491" y="37670"/>
                  </a:cubicBezTo>
                  <a:cubicBezTo>
                    <a:pt x="59341" y="37590"/>
                    <a:pt x="59192" y="37499"/>
                    <a:pt x="59041" y="37419"/>
                  </a:cubicBezTo>
                  <a:cubicBezTo>
                    <a:pt x="58892" y="37340"/>
                    <a:pt x="58752" y="37260"/>
                    <a:pt x="58602" y="37200"/>
                  </a:cubicBezTo>
                  <a:cubicBezTo>
                    <a:pt x="58542" y="37170"/>
                    <a:pt x="58472" y="37150"/>
                    <a:pt x="58412" y="37120"/>
                  </a:cubicBezTo>
                  <a:cubicBezTo>
                    <a:pt x="58202" y="37030"/>
                    <a:pt x="57993" y="36940"/>
                    <a:pt x="57793" y="36830"/>
                  </a:cubicBezTo>
                  <a:cubicBezTo>
                    <a:pt x="57583" y="36730"/>
                    <a:pt x="57373" y="36620"/>
                    <a:pt x="57163" y="36520"/>
                  </a:cubicBezTo>
                  <a:cubicBezTo>
                    <a:pt x="56934" y="36411"/>
                    <a:pt x="56694" y="36311"/>
                    <a:pt x="56464" y="36200"/>
                  </a:cubicBezTo>
                  <a:cubicBezTo>
                    <a:pt x="56304" y="36131"/>
                    <a:pt x="56144" y="36051"/>
                    <a:pt x="55984" y="35981"/>
                  </a:cubicBezTo>
                  <a:cubicBezTo>
                    <a:pt x="55994" y="35971"/>
                    <a:pt x="56014" y="35961"/>
                    <a:pt x="56024" y="35961"/>
                  </a:cubicBezTo>
                  <a:lnTo>
                    <a:pt x="56264" y="35841"/>
                  </a:lnTo>
                  <a:cubicBezTo>
                    <a:pt x="56444" y="35751"/>
                    <a:pt x="56623" y="35661"/>
                    <a:pt x="56803" y="35561"/>
                  </a:cubicBezTo>
                  <a:cubicBezTo>
                    <a:pt x="56973" y="35471"/>
                    <a:pt x="57143" y="35372"/>
                    <a:pt x="57303" y="35272"/>
                  </a:cubicBezTo>
                  <a:cubicBezTo>
                    <a:pt x="57373" y="35221"/>
                    <a:pt x="57443" y="35161"/>
                    <a:pt x="57523" y="35112"/>
                  </a:cubicBezTo>
                  <a:cubicBezTo>
                    <a:pt x="57603" y="35052"/>
                    <a:pt x="57682" y="34981"/>
                    <a:pt x="57753" y="34902"/>
                  </a:cubicBezTo>
                  <a:cubicBezTo>
                    <a:pt x="57853" y="34822"/>
                    <a:pt x="57953" y="34732"/>
                    <a:pt x="58033" y="34632"/>
                  </a:cubicBezTo>
                  <a:cubicBezTo>
                    <a:pt x="58122" y="34532"/>
                    <a:pt x="58202" y="34422"/>
                    <a:pt x="58282" y="34312"/>
                  </a:cubicBezTo>
                  <a:cubicBezTo>
                    <a:pt x="58332" y="34242"/>
                    <a:pt x="58392" y="34173"/>
                    <a:pt x="58442" y="34093"/>
                  </a:cubicBezTo>
                  <a:cubicBezTo>
                    <a:pt x="58492" y="34022"/>
                    <a:pt x="58542" y="33942"/>
                    <a:pt x="58582" y="33862"/>
                  </a:cubicBezTo>
                  <a:cubicBezTo>
                    <a:pt x="58682" y="33693"/>
                    <a:pt x="58762" y="33513"/>
                    <a:pt x="58832" y="33323"/>
                  </a:cubicBezTo>
                  <a:cubicBezTo>
                    <a:pt x="58862" y="33243"/>
                    <a:pt x="58882" y="33153"/>
                    <a:pt x="58901" y="33063"/>
                  </a:cubicBezTo>
                  <a:cubicBezTo>
                    <a:pt x="58921" y="32974"/>
                    <a:pt x="58941" y="32883"/>
                    <a:pt x="58961" y="32803"/>
                  </a:cubicBezTo>
                  <a:cubicBezTo>
                    <a:pt x="58981" y="32694"/>
                    <a:pt x="59001" y="32574"/>
                    <a:pt x="59021" y="32464"/>
                  </a:cubicBezTo>
                  <a:cubicBezTo>
                    <a:pt x="59032" y="32374"/>
                    <a:pt x="59032" y="32284"/>
                    <a:pt x="59032" y="32194"/>
                  </a:cubicBezTo>
                  <a:cubicBezTo>
                    <a:pt x="59041" y="32104"/>
                    <a:pt x="59032" y="32014"/>
                    <a:pt x="59032" y="31924"/>
                  </a:cubicBezTo>
                  <a:cubicBezTo>
                    <a:pt x="59032" y="31834"/>
                    <a:pt x="59032" y="31744"/>
                    <a:pt x="59021" y="31655"/>
                  </a:cubicBezTo>
                  <a:cubicBezTo>
                    <a:pt x="59012" y="31464"/>
                    <a:pt x="58992" y="31265"/>
                    <a:pt x="58972" y="31075"/>
                  </a:cubicBezTo>
                  <a:cubicBezTo>
                    <a:pt x="58941" y="30905"/>
                    <a:pt x="58892" y="30745"/>
                    <a:pt x="58822" y="30585"/>
                  </a:cubicBezTo>
                  <a:cubicBezTo>
                    <a:pt x="58802" y="30536"/>
                    <a:pt x="58782" y="30476"/>
                    <a:pt x="58752" y="30425"/>
                  </a:cubicBezTo>
                  <a:cubicBezTo>
                    <a:pt x="58722" y="30365"/>
                    <a:pt x="58672" y="30305"/>
                    <a:pt x="58622" y="30236"/>
                  </a:cubicBezTo>
                  <a:cubicBezTo>
                    <a:pt x="58562" y="30165"/>
                    <a:pt x="58502" y="30106"/>
                    <a:pt x="58442" y="30046"/>
                  </a:cubicBezTo>
                  <a:cubicBezTo>
                    <a:pt x="58392" y="30006"/>
                    <a:pt x="58352" y="29976"/>
                    <a:pt x="58312" y="29936"/>
                  </a:cubicBezTo>
                  <a:cubicBezTo>
                    <a:pt x="58292" y="29926"/>
                    <a:pt x="58272" y="29906"/>
                    <a:pt x="58252" y="29886"/>
                  </a:cubicBezTo>
                  <a:cubicBezTo>
                    <a:pt x="58232" y="29876"/>
                    <a:pt x="58202" y="29846"/>
                    <a:pt x="58182" y="29836"/>
                  </a:cubicBezTo>
                  <a:cubicBezTo>
                    <a:pt x="58172" y="29836"/>
                    <a:pt x="58162" y="29826"/>
                    <a:pt x="58153" y="29826"/>
                  </a:cubicBezTo>
                  <a:cubicBezTo>
                    <a:pt x="58162" y="29776"/>
                    <a:pt x="58182" y="29736"/>
                    <a:pt x="58202" y="29686"/>
                  </a:cubicBezTo>
                  <a:cubicBezTo>
                    <a:pt x="58262" y="29496"/>
                    <a:pt x="58322" y="29297"/>
                    <a:pt x="58372" y="29097"/>
                  </a:cubicBezTo>
                  <a:cubicBezTo>
                    <a:pt x="58412" y="28877"/>
                    <a:pt x="58442" y="28647"/>
                    <a:pt x="58452" y="28427"/>
                  </a:cubicBezTo>
                  <a:cubicBezTo>
                    <a:pt x="58472" y="28197"/>
                    <a:pt x="58462" y="27978"/>
                    <a:pt x="58412" y="27758"/>
                  </a:cubicBezTo>
                  <a:cubicBezTo>
                    <a:pt x="58402" y="27658"/>
                    <a:pt x="58372" y="27568"/>
                    <a:pt x="58342" y="27478"/>
                  </a:cubicBezTo>
                  <a:cubicBezTo>
                    <a:pt x="58312" y="27378"/>
                    <a:pt x="58282" y="27278"/>
                    <a:pt x="58252" y="27188"/>
                  </a:cubicBezTo>
                  <a:cubicBezTo>
                    <a:pt x="58212" y="27088"/>
                    <a:pt x="58182" y="26988"/>
                    <a:pt x="58142" y="26899"/>
                  </a:cubicBezTo>
                  <a:cubicBezTo>
                    <a:pt x="58113" y="26828"/>
                    <a:pt x="58082" y="26759"/>
                    <a:pt x="58033" y="26688"/>
                  </a:cubicBezTo>
                  <a:cubicBezTo>
                    <a:pt x="58013" y="26659"/>
                    <a:pt x="57993" y="26639"/>
                    <a:pt x="57973" y="26608"/>
                  </a:cubicBezTo>
                  <a:cubicBezTo>
                    <a:pt x="57933" y="26548"/>
                    <a:pt x="57893" y="26488"/>
                    <a:pt x="57842" y="26429"/>
                  </a:cubicBezTo>
                  <a:cubicBezTo>
                    <a:pt x="57773" y="26349"/>
                    <a:pt x="57702" y="26259"/>
                    <a:pt x="57633" y="26179"/>
                  </a:cubicBezTo>
                  <a:cubicBezTo>
                    <a:pt x="57563" y="26099"/>
                    <a:pt x="57503" y="26019"/>
                    <a:pt x="57423" y="25949"/>
                  </a:cubicBezTo>
                  <a:cubicBezTo>
                    <a:pt x="57443" y="25949"/>
                    <a:pt x="57453" y="25939"/>
                    <a:pt x="57473" y="25939"/>
                  </a:cubicBezTo>
                  <a:cubicBezTo>
                    <a:pt x="57633" y="25879"/>
                    <a:pt x="57793" y="25829"/>
                    <a:pt x="57962" y="25799"/>
                  </a:cubicBezTo>
                  <a:cubicBezTo>
                    <a:pt x="58022" y="25789"/>
                    <a:pt x="58082" y="25789"/>
                    <a:pt x="58142" y="25779"/>
                  </a:cubicBezTo>
                  <a:cubicBezTo>
                    <a:pt x="58172" y="25779"/>
                    <a:pt x="58202" y="25779"/>
                    <a:pt x="58242" y="25769"/>
                  </a:cubicBezTo>
                  <a:cubicBezTo>
                    <a:pt x="58312" y="25769"/>
                    <a:pt x="58382" y="25760"/>
                    <a:pt x="58452" y="25760"/>
                  </a:cubicBezTo>
                  <a:cubicBezTo>
                    <a:pt x="58542" y="25779"/>
                    <a:pt x="58632" y="25809"/>
                    <a:pt x="58722" y="25839"/>
                  </a:cubicBezTo>
                  <a:cubicBezTo>
                    <a:pt x="58822" y="25869"/>
                    <a:pt x="58921" y="25899"/>
                    <a:pt x="59032" y="25919"/>
                  </a:cubicBezTo>
                  <a:cubicBezTo>
                    <a:pt x="59152" y="25939"/>
                    <a:pt x="59272" y="25949"/>
                    <a:pt x="59391" y="25949"/>
                  </a:cubicBezTo>
                  <a:cubicBezTo>
                    <a:pt x="59501" y="25949"/>
                    <a:pt x="59601" y="25939"/>
                    <a:pt x="59701" y="25929"/>
                  </a:cubicBezTo>
                  <a:cubicBezTo>
                    <a:pt x="59821" y="25919"/>
                    <a:pt x="59951" y="25909"/>
                    <a:pt x="60071" y="25879"/>
                  </a:cubicBezTo>
                  <a:cubicBezTo>
                    <a:pt x="60171" y="25859"/>
                    <a:pt x="60271" y="25839"/>
                    <a:pt x="60360" y="25809"/>
                  </a:cubicBezTo>
                  <a:cubicBezTo>
                    <a:pt x="60460" y="25779"/>
                    <a:pt x="60551" y="25749"/>
                    <a:pt x="60650" y="25709"/>
                  </a:cubicBezTo>
                  <a:lnTo>
                    <a:pt x="60950" y="25620"/>
                  </a:lnTo>
                  <a:cubicBezTo>
                    <a:pt x="61339" y="25489"/>
                    <a:pt x="61719" y="25349"/>
                    <a:pt x="62119" y="25240"/>
                  </a:cubicBezTo>
                  <a:cubicBezTo>
                    <a:pt x="62509" y="25120"/>
                    <a:pt x="62898" y="25010"/>
                    <a:pt x="63288" y="24890"/>
                  </a:cubicBezTo>
                  <a:cubicBezTo>
                    <a:pt x="63698" y="24780"/>
                    <a:pt x="64108" y="24670"/>
                    <a:pt x="64517" y="24541"/>
                  </a:cubicBezTo>
                  <a:cubicBezTo>
                    <a:pt x="64917" y="24421"/>
                    <a:pt x="65316" y="24281"/>
                    <a:pt x="65716" y="24170"/>
                  </a:cubicBezTo>
                  <a:cubicBezTo>
                    <a:pt x="66116" y="24051"/>
                    <a:pt x="66526" y="23951"/>
                    <a:pt x="66925" y="23821"/>
                  </a:cubicBezTo>
                  <a:cubicBezTo>
                    <a:pt x="67335" y="23691"/>
                    <a:pt x="67734" y="23551"/>
                    <a:pt x="68134" y="23411"/>
                  </a:cubicBezTo>
                  <a:lnTo>
                    <a:pt x="68434" y="23291"/>
                  </a:lnTo>
                  <a:cubicBezTo>
                    <a:pt x="68544" y="23251"/>
                    <a:pt x="68653" y="23202"/>
                    <a:pt x="68753" y="23142"/>
                  </a:cubicBezTo>
                  <a:cubicBezTo>
                    <a:pt x="68913" y="23062"/>
                    <a:pt x="69063" y="22962"/>
                    <a:pt x="69183" y="22832"/>
                  </a:cubicBezTo>
                  <a:cubicBezTo>
                    <a:pt x="69283" y="22712"/>
                    <a:pt x="69343" y="22572"/>
                    <a:pt x="69393" y="22422"/>
                  </a:cubicBezTo>
                  <a:cubicBezTo>
                    <a:pt x="69443" y="22222"/>
                    <a:pt x="69453" y="22003"/>
                    <a:pt x="69433" y="21803"/>
                  </a:cubicBezTo>
                  <a:cubicBezTo>
                    <a:pt x="69423" y="21683"/>
                    <a:pt x="69403" y="21573"/>
                    <a:pt x="69383" y="21463"/>
                  </a:cubicBezTo>
                  <a:cubicBezTo>
                    <a:pt x="69363" y="21343"/>
                    <a:pt x="69343" y="21233"/>
                    <a:pt x="69303" y="21123"/>
                  </a:cubicBezTo>
                  <a:cubicBezTo>
                    <a:pt x="69273" y="21043"/>
                    <a:pt x="69233" y="20973"/>
                    <a:pt x="69183" y="20904"/>
                  </a:cubicBezTo>
                  <a:cubicBezTo>
                    <a:pt x="69143" y="20844"/>
                    <a:pt x="69103" y="20793"/>
                    <a:pt x="69043" y="20744"/>
                  </a:cubicBezTo>
                  <a:cubicBezTo>
                    <a:pt x="69013" y="20713"/>
                    <a:pt x="68973" y="20684"/>
                    <a:pt x="68944" y="20664"/>
                  </a:cubicBezTo>
                  <a:cubicBezTo>
                    <a:pt x="68913" y="20644"/>
                    <a:pt x="68884" y="20624"/>
                    <a:pt x="68864" y="20613"/>
                  </a:cubicBezTo>
                  <a:cubicBezTo>
                    <a:pt x="68804" y="20573"/>
                    <a:pt x="68733" y="20544"/>
                    <a:pt x="68664" y="20524"/>
                  </a:cubicBezTo>
                  <a:cubicBezTo>
                    <a:pt x="68633" y="20504"/>
                    <a:pt x="68604" y="20504"/>
                    <a:pt x="68573" y="20493"/>
                  </a:cubicBezTo>
                  <a:cubicBezTo>
                    <a:pt x="68514" y="20484"/>
                    <a:pt x="68434" y="20473"/>
                    <a:pt x="68364" y="20473"/>
                  </a:cubicBezTo>
                  <a:cubicBezTo>
                    <a:pt x="68144" y="20473"/>
                    <a:pt x="67924" y="20504"/>
                    <a:pt x="67705" y="20533"/>
                  </a:cubicBezTo>
                  <a:cubicBezTo>
                    <a:pt x="67494" y="20564"/>
                    <a:pt x="67295" y="20593"/>
                    <a:pt x="67095" y="20633"/>
                  </a:cubicBezTo>
                  <a:cubicBezTo>
                    <a:pt x="66885" y="20664"/>
                    <a:pt x="66685" y="20704"/>
                    <a:pt x="66475" y="20753"/>
                  </a:cubicBezTo>
                  <a:cubicBezTo>
                    <a:pt x="66275" y="20804"/>
                    <a:pt x="66076" y="20853"/>
                    <a:pt x="65876" y="20893"/>
                  </a:cubicBezTo>
                  <a:cubicBezTo>
                    <a:pt x="65676" y="20933"/>
                    <a:pt x="65476" y="20973"/>
                    <a:pt x="65276" y="21023"/>
                  </a:cubicBezTo>
                  <a:cubicBezTo>
                    <a:pt x="65076" y="21073"/>
                    <a:pt x="64867" y="21123"/>
                    <a:pt x="64657" y="21183"/>
                  </a:cubicBezTo>
                  <a:cubicBezTo>
                    <a:pt x="64447" y="21243"/>
                    <a:pt x="64237" y="21293"/>
                    <a:pt x="64017" y="21343"/>
                  </a:cubicBezTo>
                  <a:cubicBezTo>
                    <a:pt x="63628" y="21443"/>
                    <a:pt x="63228" y="21503"/>
                    <a:pt x="62829" y="21603"/>
                  </a:cubicBezTo>
                  <a:cubicBezTo>
                    <a:pt x="62419" y="21703"/>
                    <a:pt x="62009" y="21812"/>
                    <a:pt x="61599" y="21912"/>
                  </a:cubicBezTo>
                  <a:cubicBezTo>
                    <a:pt x="61399" y="21963"/>
                    <a:pt x="61200" y="22003"/>
                    <a:pt x="61000" y="22043"/>
                  </a:cubicBezTo>
                  <a:cubicBezTo>
                    <a:pt x="60800" y="22092"/>
                    <a:pt x="60590" y="22142"/>
                    <a:pt x="60391" y="22182"/>
                  </a:cubicBezTo>
                  <a:cubicBezTo>
                    <a:pt x="59981" y="22272"/>
                    <a:pt x="59561" y="22342"/>
                    <a:pt x="59152" y="22452"/>
                  </a:cubicBezTo>
                  <a:cubicBezTo>
                    <a:pt x="59052" y="22472"/>
                    <a:pt x="58941" y="22502"/>
                    <a:pt x="58842" y="22542"/>
                  </a:cubicBezTo>
                  <a:cubicBezTo>
                    <a:pt x="58722" y="22582"/>
                    <a:pt x="58612" y="22632"/>
                    <a:pt x="58502" y="22682"/>
                  </a:cubicBezTo>
                  <a:cubicBezTo>
                    <a:pt x="58312" y="22772"/>
                    <a:pt x="58142" y="22862"/>
                    <a:pt x="57962" y="22971"/>
                  </a:cubicBezTo>
                  <a:cubicBezTo>
                    <a:pt x="57882" y="23022"/>
                    <a:pt x="57802" y="23082"/>
                    <a:pt x="57722" y="23142"/>
                  </a:cubicBezTo>
                  <a:lnTo>
                    <a:pt x="57483" y="23322"/>
                  </a:lnTo>
                  <a:cubicBezTo>
                    <a:pt x="57323" y="23451"/>
                    <a:pt x="57153" y="23571"/>
                    <a:pt x="56983" y="23691"/>
                  </a:cubicBezTo>
                  <a:cubicBezTo>
                    <a:pt x="56883" y="23751"/>
                    <a:pt x="56783" y="23801"/>
                    <a:pt x="56683" y="23841"/>
                  </a:cubicBezTo>
                  <a:cubicBezTo>
                    <a:pt x="56594" y="23881"/>
                    <a:pt x="56503" y="23911"/>
                    <a:pt x="56414" y="23941"/>
                  </a:cubicBezTo>
                  <a:cubicBezTo>
                    <a:pt x="56324" y="23981"/>
                    <a:pt x="56234" y="24021"/>
                    <a:pt x="56144" y="24051"/>
                  </a:cubicBezTo>
                  <a:cubicBezTo>
                    <a:pt x="55944" y="24121"/>
                    <a:pt x="55744" y="24170"/>
                    <a:pt x="55535" y="24210"/>
                  </a:cubicBezTo>
                  <a:cubicBezTo>
                    <a:pt x="55335" y="24250"/>
                    <a:pt x="55135" y="24281"/>
                    <a:pt x="54945" y="24321"/>
                  </a:cubicBezTo>
                  <a:cubicBezTo>
                    <a:pt x="54735" y="24370"/>
                    <a:pt x="54525" y="24421"/>
                    <a:pt x="54316" y="24461"/>
                  </a:cubicBezTo>
                  <a:cubicBezTo>
                    <a:pt x="54076" y="24510"/>
                    <a:pt x="53826" y="24550"/>
                    <a:pt x="53576" y="24600"/>
                  </a:cubicBezTo>
                  <a:cubicBezTo>
                    <a:pt x="53456" y="24630"/>
                    <a:pt x="53346" y="24660"/>
                    <a:pt x="53226" y="24700"/>
                  </a:cubicBezTo>
                  <a:cubicBezTo>
                    <a:pt x="53177" y="24710"/>
                    <a:pt x="53117" y="24730"/>
                    <a:pt x="53066" y="24740"/>
                  </a:cubicBezTo>
                  <a:cubicBezTo>
                    <a:pt x="53037" y="24730"/>
                    <a:pt x="53017" y="24710"/>
                    <a:pt x="52986" y="24700"/>
                  </a:cubicBezTo>
                  <a:cubicBezTo>
                    <a:pt x="52906" y="24660"/>
                    <a:pt x="52827" y="24610"/>
                    <a:pt x="52747" y="24570"/>
                  </a:cubicBezTo>
                  <a:cubicBezTo>
                    <a:pt x="52667" y="24530"/>
                    <a:pt x="52577" y="24490"/>
                    <a:pt x="52507" y="24441"/>
                  </a:cubicBezTo>
                  <a:cubicBezTo>
                    <a:pt x="52437" y="24410"/>
                    <a:pt x="52377" y="24361"/>
                    <a:pt x="52317" y="24321"/>
                  </a:cubicBezTo>
                  <a:cubicBezTo>
                    <a:pt x="52257" y="24270"/>
                    <a:pt x="52197" y="24210"/>
                    <a:pt x="52137" y="24161"/>
                  </a:cubicBezTo>
                  <a:cubicBezTo>
                    <a:pt x="52067" y="24090"/>
                    <a:pt x="51987" y="24031"/>
                    <a:pt x="51898" y="23971"/>
                  </a:cubicBezTo>
                  <a:cubicBezTo>
                    <a:pt x="51858" y="23951"/>
                    <a:pt x="51807" y="23921"/>
                    <a:pt x="51767" y="23901"/>
                  </a:cubicBezTo>
                  <a:cubicBezTo>
                    <a:pt x="51758" y="23781"/>
                    <a:pt x="51747" y="23671"/>
                    <a:pt x="51727" y="23561"/>
                  </a:cubicBezTo>
                  <a:cubicBezTo>
                    <a:pt x="51718" y="23451"/>
                    <a:pt x="51698" y="23351"/>
                    <a:pt x="51658" y="23242"/>
                  </a:cubicBezTo>
                  <a:cubicBezTo>
                    <a:pt x="51628" y="23142"/>
                    <a:pt x="51568" y="23051"/>
                    <a:pt x="51518" y="22962"/>
                  </a:cubicBezTo>
                  <a:cubicBezTo>
                    <a:pt x="51468" y="22871"/>
                    <a:pt x="51408" y="22772"/>
                    <a:pt x="51358" y="22682"/>
                  </a:cubicBezTo>
                  <a:cubicBezTo>
                    <a:pt x="51298" y="22592"/>
                    <a:pt x="51218" y="22502"/>
                    <a:pt x="51148" y="22422"/>
                  </a:cubicBezTo>
                  <a:cubicBezTo>
                    <a:pt x="51018" y="22282"/>
                    <a:pt x="50879" y="22172"/>
                    <a:pt x="50719" y="22072"/>
                  </a:cubicBezTo>
                  <a:cubicBezTo>
                    <a:pt x="50608" y="22012"/>
                    <a:pt x="50499" y="21963"/>
                    <a:pt x="50379" y="21912"/>
                  </a:cubicBezTo>
                  <a:cubicBezTo>
                    <a:pt x="50319" y="21892"/>
                    <a:pt x="50259" y="21863"/>
                    <a:pt x="50189" y="21843"/>
                  </a:cubicBezTo>
                  <a:cubicBezTo>
                    <a:pt x="50109" y="21812"/>
                    <a:pt x="50019" y="21803"/>
                    <a:pt x="49929" y="21792"/>
                  </a:cubicBezTo>
                  <a:cubicBezTo>
                    <a:pt x="49869" y="21783"/>
                    <a:pt x="49809" y="21772"/>
                    <a:pt x="49749" y="21772"/>
                  </a:cubicBezTo>
                  <a:cubicBezTo>
                    <a:pt x="49709" y="21772"/>
                    <a:pt x="49660" y="21763"/>
                    <a:pt x="49620" y="21763"/>
                  </a:cubicBezTo>
                  <a:lnTo>
                    <a:pt x="49589" y="21763"/>
                  </a:lnTo>
                  <a:cubicBezTo>
                    <a:pt x="49480" y="21772"/>
                    <a:pt x="49380" y="21772"/>
                    <a:pt x="49280" y="21792"/>
                  </a:cubicBezTo>
                  <a:cubicBezTo>
                    <a:pt x="49160" y="21803"/>
                    <a:pt x="49050" y="21823"/>
                    <a:pt x="48940" y="21843"/>
                  </a:cubicBezTo>
                  <a:cubicBezTo>
                    <a:pt x="48780" y="21872"/>
                    <a:pt x="48620" y="21912"/>
                    <a:pt x="48470" y="21963"/>
                  </a:cubicBezTo>
                  <a:cubicBezTo>
                    <a:pt x="48341" y="22012"/>
                    <a:pt x="48221" y="22072"/>
                    <a:pt x="48101" y="22123"/>
                  </a:cubicBezTo>
                  <a:lnTo>
                    <a:pt x="47771" y="22302"/>
                  </a:lnTo>
                  <a:cubicBezTo>
                    <a:pt x="47651" y="22372"/>
                    <a:pt x="47541" y="22462"/>
                    <a:pt x="47441" y="22552"/>
                  </a:cubicBezTo>
                  <a:cubicBezTo>
                    <a:pt x="47381" y="22602"/>
                    <a:pt x="47341" y="22652"/>
                    <a:pt x="47291" y="22702"/>
                  </a:cubicBezTo>
                  <a:cubicBezTo>
                    <a:pt x="47251" y="22742"/>
                    <a:pt x="47222" y="22782"/>
                    <a:pt x="47191" y="22822"/>
                  </a:cubicBezTo>
                  <a:cubicBezTo>
                    <a:pt x="47151" y="22871"/>
                    <a:pt x="47111" y="22922"/>
                    <a:pt x="47071" y="22982"/>
                  </a:cubicBezTo>
                  <a:cubicBezTo>
                    <a:pt x="46951" y="23142"/>
                    <a:pt x="46842" y="23311"/>
                    <a:pt x="46732" y="23491"/>
                  </a:cubicBezTo>
                  <a:cubicBezTo>
                    <a:pt x="46632" y="23671"/>
                    <a:pt x="46512" y="23851"/>
                    <a:pt x="46412" y="24031"/>
                  </a:cubicBezTo>
                  <a:cubicBezTo>
                    <a:pt x="46312" y="24230"/>
                    <a:pt x="46212" y="24430"/>
                    <a:pt x="46132" y="24640"/>
                  </a:cubicBezTo>
                  <a:cubicBezTo>
                    <a:pt x="46052" y="24830"/>
                    <a:pt x="45972" y="25030"/>
                    <a:pt x="45903" y="25230"/>
                  </a:cubicBezTo>
                  <a:cubicBezTo>
                    <a:pt x="45772" y="25649"/>
                    <a:pt x="45703" y="26079"/>
                    <a:pt x="45663" y="26519"/>
                  </a:cubicBezTo>
                  <a:cubicBezTo>
                    <a:pt x="45652" y="26619"/>
                    <a:pt x="45652" y="26719"/>
                    <a:pt x="45652" y="26819"/>
                  </a:cubicBezTo>
                  <a:cubicBezTo>
                    <a:pt x="45652" y="26939"/>
                    <a:pt x="45663" y="27058"/>
                    <a:pt x="45683" y="27178"/>
                  </a:cubicBezTo>
                  <a:cubicBezTo>
                    <a:pt x="45712" y="27388"/>
                    <a:pt x="45772" y="27598"/>
                    <a:pt x="45883" y="27787"/>
                  </a:cubicBezTo>
                  <a:lnTo>
                    <a:pt x="45912" y="27847"/>
                  </a:lnTo>
                  <a:cubicBezTo>
                    <a:pt x="45863" y="27878"/>
                    <a:pt x="45823" y="27898"/>
                    <a:pt x="45772" y="27927"/>
                  </a:cubicBezTo>
                  <a:cubicBezTo>
                    <a:pt x="45692" y="27978"/>
                    <a:pt x="45612" y="28018"/>
                    <a:pt x="45543" y="28067"/>
                  </a:cubicBezTo>
                  <a:cubicBezTo>
                    <a:pt x="45373" y="28178"/>
                    <a:pt x="45223" y="28307"/>
                    <a:pt x="45073" y="28427"/>
                  </a:cubicBezTo>
                  <a:cubicBezTo>
                    <a:pt x="44993" y="28487"/>
                    <a:pt x="44913" y="28537"/>
                    <a:pt x="44844" y="28607"/>
                  </a:cubicBezTo>
                  <a:lnTo>
                    <a:pt x="44633" y="28817"/>
                  </a:lnTo>
                  <a:cubicBezTo>
                    <a:pt x="44493" y="28946"/>
                    <a:pt x="44364" y="29077"/>
                    <a:pt x="44234" y="29226"/>
                  </a:cubicBezTo>
                  <a:cubicBezTo>
                    <a:pt x="44104" y="29377"/>
                    <a:pt x="43974" y="29526"/>
                    <a:pt x="43874" y="29706"/>
                  </a:cubicBezTo>
                  <a:cubicBezTo>
                    <a:pt x="43854" y="29756"/>
                    <a:pt x="43824" y="29816"/>
                    <a:pt x="43804" y="29876"/>
                  </a:cubicBezTo>
                  <a:cubicBezTo>
                    <a:pt x="43784" y="29916"/>
                    <a:pt x="43774" y="29956"/>
                    <a:pt x="43754" y="29996"/>
                  </a:cubicBezTo>
                  <a:cubicBezTo>
                    <a:pt x="43724" y="30096"/>
                    <a:pt x="43694" y="30185"/>
                    <a:pt x="43674" y="30276"/>
                  </a:cubicBezTo>
                  <a:cubicBezTo>
                    <a:pt x="43625" y="30465"/>
                    <a:pt x="43574" y="30645"/>
                    <a:pt x="43545" y="30835"/>
                  </a:cubicBezTo>
                  <a:cubicBezTo>
                    <a:pt x="43514" y="31025"/>
                    <a:pt x="43505" y="31215"/>
                    <a:pt x="43485" y="31404"/>
                  </a:cubicBezTo>
                  <a:cubicBezTo>
                    <a:pt x="43485" y="31504"/>
                    <a:pt x="43474" y="31595"/>
                    <a:pt x="43474" y="31695"/>
                  </a:cubicBezTo>
                  <a:cubicBezTo>
                    <a:pt x="43465" y="31784"/>
                    <a:pt x="43465" y="31864"/>
                    <a:pt x="43465" y="31954"/>
                  </a:cubicBezTo>
                  <a:cubicBezTo>
                    <a:pt x="43474" y="32164"/>
                    <a:pt x="43494" y="32364"/>
                    <a:pt x="43534" y="32563"/>
                  </a:cubicBezTo>
                  <a:cubicBezTo>
                    <a:pt x="43554" y="32743"/>
                    <a:pt x="43585" y="32934"/>
                    <a:pt x="43614" y="33113"/>
                  </a:cubicBezTo>
                  <a:cubicBezTo>
                    <a:pt x="43654" y="33283"/>
                    <a:pt x="43694" y="33463"/>
                    <a:pt x="43754" y="33633"/>
                  </a:cubicBezTo>
                  <a:cubicBezTo>
                    <a:pt x="43774" y="33713"/>
                    <a:pt x="43804" y="33793"/>
                    <a:pt x="43834" y="33873"/>
                  </a:cubicBezTo>
                  <a:cubicBezTo>
                    <a:pt x="43864" y="33973"/>
                    <a:pt x="43904" y="34073"/>
                    <a:pt x="43954" y="34173"/>
                  </a:cubicBezTo>
                  <a:cubicBezTo>
                    <a:pt x="44024" y="34342"/>
                    <a:pt x="44114" y="34502"/>
                    <a:pt x="44214" y="34662"/>
                  </a:cubicBezTo>
                  <a:cubicBezTo>
                    <a:pt x="44244" y="34702"/>
                    <a:pt x="44284" y="34752"/>
                    <a:pt x="44314" y="34792"/>
                  </a:cubicBezTo>
                  <a:cubicBezTo>
                    <a:pt x="44304" y="34802"/>
                    <a:pt x="44284" y="34812"/>
                    <a:pt x="44274" y="34822"/>
                  </a:cubicBezTo>
                  <a:cubicBezTo>
                    <a:pt x="44244" y="34852"/>
                    <a:pt x="44204" y="34872"/>
                    <a:pt x="44174" y="34892"/>
                  </a:cubicBezTo>
                  <a:lnTo>
                    <a:pt x="43934" y="35041"/>
                  </a:lnTo>
                  <a:cubicBezTo>
                    <a:pt x="43784" y="35132"/>
                    <a:pt x="43625" y="35221"/>
                    <a:pt x="43474" y="35312"/>
                  </a:cubicBezTo>
                  <a:cubicBezTo>
                    <a:pt x="43405" y="35272"/>
                    <a:pt x="43325" y="35232"/>
                    <a:pt x="43245" y="35181"/>
                  </a:cubicBezTo>
                  <a:cubicBezTo>
                    <a:pt x="43225" y="35172"/>
                    <a:pt x="43205" y="35161"/>
                    <a:pt x="43185" y="35141"/>
                  </a:cubicBezTo>
                  <a:cubicBezTo>
                    <a:pt x="43145" y="35121"/>
                    <a:pt x="43115" y="35101"/>
                    <a:pt x="43085" y="35081"/>
                  </a:cubicBezTo>
                  <a:cubicBezTo>
                    <a:pt x="43035" y="35052"/>
                    <a:pt x="42985" y="35021"/>
                    <a:pt x="42915" y="34992"/>
                  </a:cubicBezTo>
                  <a:cubicBezTo>
                    <a:pt x="42685" y="34872"/>
                    <a:pt x="42426" y="34752"/>
                    <a:pt x="42186" y="34642"/>
                  </a:cubicBezTo>
                  <a:lnTo>
                    <a:pt x="42006" y="34552"/>
                  </a:lnTo>
                  <a:lnTo>
                    <a:pt x="41936" y="34522"/>
                  </a:lnTo>
                  <a:cubicBezTo>
                    <a:pt x="41906" y="34502"/>
                    <a:pt x="41876" y="34492"/>
                    <a:pt x="41836" y="34472"/>
                  </a:cubicBezTo>
                  <a:lnTo>
                    <a:pt x="41826" y="34472"/>
                  </a:lnTo>
                  <a:lnTo>
                    <a:pt x="41806" y="34452"/>
                  </a:lnTo>
                  <a:lnTo>
                    <a:pt x="41776" y="34442"/>
                  </a:lnTo>
                  <a:cubicBezTo>
                    <a:pt x="41746" y="34432"/>
                    <a:pt x="41716" y="34412"/>
                    <a:pt x="41686" y="34402"/>
                  </a:cubicBezTo>
                  <a:cubicBezTo>
                    <a:pt x="41536" y="34332"/>
                    <a:pt x="41376" y="34242"/>
                    <a:pt x="41227" y="34142"/>
                  </a:cubicBezTo>
                  <a:lnTo>
                    <a:pt x="41227" y="34133"/>
                  </a:lnTo>
                  <a:lnTo>
                    <a:pt x="41216" y="34133"/>
                  </a:lnTo>
                  <a:cubicBezTo>
                    <a:pt x="41227" y="34113"/>
                    <a:pt x="41227" y="34093"/>
                    <a:pt x="41227" y="34062"/>
                  </a:cubicBezTo>
                  <a:lnTo>
                    <a:pt x="41236" y="34053"/>
                  </a:lnTo>
                  <a:lnTo>
                    <a:pt x="41236" y="34042"/>
                  </a:lnTo>
                  <a:cubicBezTo>
                    <a:pt x="41236" y="34022"/>
                    <a:pt x="41247" y="34002"/>
                    <a:pt x="41247" y="33982"/>
                  </a:cubicBezTo>
                  <a:cubicBezTo>
                    <a:pt x="41266" y="33902"/>
                    <a:pt x="41276" y="33813"/>
                    <a:pt x="41286" y="33743"/>
                  </a:cubicBezTo>
                  <a:cubicBezTo>
                    <a:pt x="41296" y="33673"/>
                    <a:pt x="41296" y="33583"/>
                    <a:pt x="41306" y="33533"/>
                  </a:cubicBezTo>
                  <a:lnTo>
                    <a:pt x="41306" y="33513"/>
                  </a:lnTo>
                  <a:cubicBezTo>
                    <a:pt x="41306" y="33443"/>
                    <a:pt x="41316" y="33383"/>
                    <a:pt x="41326" y="33333"/>
                  </a:cubicBezTo>
                  <a:cubicBezTo>
                    <a:pt x="41336" y="33253"/>
                    <a:pt x="41346" y="33183"/>
                    <a:pt x="41356" y="33103"/>
                  </a:cubicBezTo>
                  <a:cubicBezTo>
                    <a:pt x="41366" y="33073"/>
                    <a:pt x="41366" y="33043"/>
                    <a:pt x="41376" y="33003"/>
                  </a:cubicBezTo>
                  <a:lnTo>
                    <a:pt x="41376" y="32983"/>
                  </a:lnTo>
                  <a:cubicBezTo>
                    <a:pt x="41406" y="32834"/>
                    <a:pt x="41426" y="32683"/>
                    <a:pt x="41426" y="32534"/>
                  </a:cubicBezTo>
                  <a:cubicBezTo>
                    <a:pt x="41426" y="32504"/>
                    <a:pt x="41426" y="32484"/>
                    <a:pt x="41416" y="32444"/>
                  </a:cubicBezTo>
                  <a:cubicBezTo>
                    <a:pt x="41416" y="32394"/>
                    <a:pt x="41406" y="32364"/>
                    <a:pt x="41396" y="32324"/>
                  </a:cubicBezTo>
                  <a:cubicBezTo>
                    <a:pt x="41386" y="32284"/>
                    <a:pt x="41356" y="32234"/>
                    <a:pt x="41316" y="32194"/>
                  </a:cubicBezTo>
                  <a:cubicBezTo>
                    <a:pt x="41296" y="32164"/>
                    <a:pt x="41256" y="32144"/>
                    <a:pt x="41227" y="32124"/>
                  </a:cubicBezTo>
                  <a:lnTo>
                    <a:pt x="41216" y="32114"/>
                  </a:lnTo>
                  <a:cubicBezTo>
                    <a:pt x="41196" y="32104"/>
                    <a:pt x="41176" y="32094"/>
                    <a:pt x="41147" y="32074"/>
                  </a:cubicBezTo>
                  <a:cubicBezTo>
                    <a:pt x="41056" y="32014"/>
                    <a:pt x="40947" y="31974"/>
                    <a:pt x="40867" y="31944"/>
                  </a:cubicBezTo>
                  <a:lnTo>
                    <a:pt x="40807" y="31924"/>
                  </a:lnTo>
                  <a:cubicBezTo>
                    <a:pt x="40747" y="31894"/>
                    <a:pt x="40697" y="31874"/>
                    <a:pt x="40647" y="31844"/>
                  </a:cubicBezTo>
                  <a:cubicBezTo>
                    <a:pt x="40607" y="31824"/>
                    <a:pt x="40567" y="31795"/>
                    <a:pt x="40527" y="31775"/>
                  </a:cubicBezTo>
                  <a:cubicBezTo>
                    <a:pt x="40507" y="31764"/>
                    <a:pt x="40487" y="31744"/>
                    <a:pt x="40467" y="31735"/>
                  </a:cubicBezTo>
                  <a:cubicBezTo>
                    <a:pt x="40367" y="31675"/>
                    <a:pt x="40257" y="31624"/>
                    <a:pt x="40177" y="31584"/>
                  </a:cubicBezTo>
                  <a:lnTo>
                    <a:pt x="40087" y="31535"/>
                  </a:lnTo>
                  <a:cubicBezTo>
                    <a:pt x="39977" y="31475"/>
                    <a:pt x="39848" y="31404"/>
                    <a:pt x="39728" y="31335"/>
                  </a:cubicBezTo>
                  <a:cubicBezTo>
                    <a:pt x="39628" y="31265"/>
                    <a:pt x="39498" y="31185"/>
                    <a:pt x="39368" y="31125"/>
                  </a:cubicBezTo>
                  <a:cubicBezTo>
                    <a:pt x="39318" y="31105"/>
                    <a:pt x="39278" y="31075"/>
                    <a:pt x="39228" y="31055"/>
                  </a:cubicBezTo>
                  <a:lnTo>
                    <a:pt x="39218" y="31055"/>
                  </a:lnTo>
                  <a:lnTo>
                    <a:pt x="39208" y="31045"/>
                  </a:lnTo>
                  <a:lnTo>
                    <a:pt x="39188" y="31045"/>
                  </a:lnTo>
                  <a:cubicBezTo>
                    <a:pt x="39148" y="31015"/>
                    <a:pt x="39108" y="30995"/>
                    <a:pt x="39068" y="30975"/>
                  </a:cubicBezTo>
                  <a:cubicBezTo>
                    <a:pt x="38958" y="30925"/>
                    <a:pt x="38848" y="30865"/>
                    <a:pt x="38738" y="30805"/>
                  </a:cubicBezTo>
                  <a:cubicBezTo>
                    <a:pt x="38649" y="30745"/>
                    <a:pt x="38549" y="30685"/>
                    <a:pt x="38438" y="30645"/>
                  </a:cubicBezTo>
                  <a:lnTo>
                    <a:pt x="38429" y="30635"/>
                  </a:lnTo>
                  <a:lnTo>
                    <a:pt x="38409" y="30625"/>
                  </a:lnTo>
                  <a:lnTo>
                    <a:pt x="38418" y="30625"/>
                  </a:lnTo>
                  <a:lnTo>
                    <a:pt x="38429" y="30615"/>
                  </a:lnTo>
                  <a:cubicBezTo>
                    <a:pt x="38498" y="30565"/>
                    <a:pt x="38569" y="30516"/>
                    <a:pt x="38649" y="30485"/>
                  </a:cubicBezTo>
                  <a:lnTo>
                    <a:pt x="38798" y="30405"/>
                  </a:lnTo>
                  <a:lnTo>
                    <a:pt x="38858" y="30376"/>
                  </a:lnTo>
                  <a:lnTo>
                    <a:pt x="38878" y="30376"/>
                  </a:lnTo>
                  <a:lnTo>
                    <a:pt x="38878" y="30365"/>
                  </a:lnTo>
                  <a:lnTo>
                    <a:pt x="38898" y="30365"/>
                  </a:lnTo>
                  <a:lnTo>
                    <a:pt x="38908" y="30356"/>
                  </a:lnTo>
                  <a:cubicBezTo>
                    <a:pt x="38918" y="30356"/>
                    <a:pt x="38928" y="30356"/>
                    <a:pt x="38928" y="30345"/>
                  </a:cubicBezTo>
                  <a:cubicBezTo>
                    <a:pt x="38968" y="30336"/>
                    <a:pt x="38998" y="30316"/>
                    <a:pt x="39038" y="30305"/>
                  </a:cubicBezTo>
                  <a:lnTo>
                    <a:pt x="39158" y="30245"/>
                  </a:lnTo>
                  <a:cubicBezTo>
                    <a:pt x="39328" y="30176"/>
                    <a:pt x="39508" y="30096"/>
                    <a:pt x="39677" y="29996"/>
                  </a:cubicBezTo>
                  <a:cubicBezTo>
                    <a:pt x="39757" y="29946"/>
                    <a:pt x="39837" y="29906"/>
                    <a:pt x="39917" y="29856"/>
                  </a:cubicBezTo>
                  <a:lnTo>
                    <a:pt x="39928" y="29846"/>
                  </a:lnTo>
                  <a:lnTo>
                    <a:pt x="39937" y="29846"/>
                  </a:lnTo>
                  <a:lnTo>
                    <a:pt x="39948" y="29836"/>
                  </a:lnTo>
                  <a:cubicBezTo>
                    <a:pt x="40008" y="29806"/>
                    <a:pt x="40067" y="29766"/>
                    <a:pt x="40127" y="29726"/>
                  </a:cubicBezTo>
                  <a:lnTo>
                    <a:pt x="40177" y="29696"/>
                  </a:lnTo>
                  <a:lnTo>
                    <a:pt x="40187" y="29696"/>
                  </a:lnTo>
                  <a:cubicBezTo>
                    <a:pt x="40307" y="29626"/>
                    <a:pt x="40467" y="29536"/>
                    <a:pt x="40607" y="29446"/>
                  </a:cubicBezTo>
                  <a:lnTo>
                    <a:pt x="40737" y="29357"/>
                  </a:lnTo>
                  <a:lnTo>
                    <a:pt x="40787" y="29326"/>
                  </a:lnTo>
                  <a:cubicBezTo>
                    <a:pt x="40887" y="29266"/>
                    <a:pt x="40976" y="29206"/>
                    <a:pt x="41076" y="29146"/>
                  </a:cubicBezTo>
                  <a:cubicBezTo>
                    <a:pt x="41167" y="29086"/>
                    <a:pt x="41256" y="29026"/>
                    <a:pt x="41346" y="28977"/>
                  </a:cubicBezTo>
                  <a:lnTo>
                    <a:pt x="41556" y="28837"/>
                  </a:lnTo>
                  <a:cubicBezTo>
                    <a:pt x="41646" y="28787"/>
                    <a:pt x="41736" y="28727"/>
                    <a:pt x="41816" y="28677"/>
                  </a:cubicBezTo>
                  <a:lnTo>
                    <a:pt x="41826" y="28677"/>
                  </a:lnTo>
                  <a:lnTo>
                    <a:pt x="41836" y="28667"/>
                  </a:lnTo>
                  <a:lnTo>
                    <a:pt x="41846" y="28667"/>
                  </a:lnTo>
                  <a:lnTo>
                    <a:pt x="42026" y="28547"/>
                  </a:lnTo>
                  <a:lnTo>
                    <a:pt x="42235" y="28427"/>
                  </a:lnTo>
                  <a:lnTo>
                    <a:pt x="42246" y="28417"/>
                  </a:lnTo>
                  <a:cubicBezTo>
                    <a:pt x="42326" y="28367"/>
                    <a:pt x="42415" y="28307"/>
                    <a:pt x="42495" y="28257"/>
                  </a:cubicBezTo>
                  <a:cubicBezTo>
                    <a:pt x="42665" y="28158"/>
                    <a:pt x="42815" y="28067"/>
                    <a:pt x="42995" y="27967"/>
                  </a:cubicBezTo>
                  <a:lnTo>
                    <a:pt x="43045" y="27938"/>
                  </a:lnTo>
                  <a:lnTo>
                    <a:pt x="43075" y="27918"/>
                  </a:lnTo>
                  <a:lnTo>
                    <a:pt x="43105" y="27907"/>
                  </a:lnTo>
                  <a:cubicBezTo>
                    <a:pt x="43225" y="27827"/>
                    <a:pt x="43365" y="27747"/>
                    <a:pt x="43494" y="27678"/>
                  </a:cubicBezTo>
                  <a:cubicBezTo>
                    <a:pt x="43634" y="27598"/>
                    <a:pt x="43794" y="27518"/>
                    <a:pt x="43994" y="27428"/>
                  </a:cubicBezTo>
                  <a:lnTo>
                    <a:pt x="44114" y="27368"/>
                  </a:lnTo>
                  <a:cubicBezTo>
                    <a:pt x="44134" y="27358"/>
                    <a:pt x="44154" y="27348"/>
                    <a:pt x="44184" y="27338"/>
                  </a:cubicBezTo>
                  <a:cubicBezTo>
                    <a:pt x="44214" y="27328"/>
                    <a:pt x="44274" y="27308"/>
                    <a:pt x="44334" y="27278"/>
                  </a:cubicBezTo>
                  <a:cubicBezTo>
                    <a:pt x="44413" y="27248"/>
                    <a:pt x="44484" y="27208"/>
                    <a:pt x="44564" y="27178"/>
                  </a:cubicBezTo>
                  <a:cubicBezTo>
                    <a:pt x="44593" y="27168"/>
                    <a:pt x="44613" y="27158"/>
                    <a:pt x="44644" y="27148"/>
                  </a:cubicBezTo>
                  <a:lnTo>
                    <a:pt x="44664" y="27138"/>
                  </a:lnTo>
                  <a:cubicBezTo>
                    <a:pt x="44764" y="27088"/>
                    <a:pt x="44873" y="27038"/>
                    <a:pt x="44983" y="26988"/>
                  </a:cubicBezTo>
                  <a:lnTo>
                    <a:pt x="44993" y="26978"/>
                  </a:lnTo>
                  <a:cubicBezTo>
                    <a:pt x="45053" y="26948"/>
                    <a:pt x="45113" y="26919"/>
                    <a:pt x="45163" y="26879"/>
                  </a:cubicBezTo>
                  <a:cubicBezTo>
                    <a:pt x="45213" y="26848"/>
                    <a:pt x="45253" y="26819"/>
                    <a:pt x="45283" y="26788"/>
                  </a:cubicBezTo>
                  <a:cubicBezTo>
                    <a:pt x="45323" y="26748"/>
                    <a:pt x="45353" y="26719"/>
                    <a:pt x="45383" y="26679"/>
                  </a:cubicBezTo>
                  <a:lnTo>
                    <a:pt x="45383" y="26668"/>
                  </a:lnTo>
                  <a:cubicBezTo>
                    <a:pt x="45393" y="26668"/>
                    <a:pt x="45393" y="26659"/>
                    <a:pt x="45403" y="26648"/>
                  </a:cubicBezTo>
                  <a:cubicBezTo>
                    <a:pt x="45423" y="26619"/>
                    <a:pt x="45433" y="26579"/>
                    <a:pt x="45443" y="26539"/>
                  </a:cubicBezTo>
                  <a:cubicBezTo>
                    <a:pt x="45453" y="26488"/>
                    <a:pt x="45453" y="26449"/>
                    <a:pt x="45453" y="26399"/>
                  </a:cubicBezTo>
                  <a:cubicBezTo>
                    <a:pt x="45453" y="26399"/>
                    <a:pt x="45453" y="26389"/>
                    <a:pt x="45443" y="26389"/>
                  </a:cubicBezTo>
                  <a:lnTo>
                    <a:pt x="45453" y="26379"/>
                  </a:lnTo>
                  <a:cubicBezTo>
                    <a:pt x="45473" y="26279"/>
                    <a:pt x="45473" y="26179"/>
                    <a:pt x="45483" y="26089"/>
                  </a:cubicBezTo>
                  <a:lnTo>
                    <a:pt x="45483" y="25869"/>
                  </a:lnTo>
                  <a:lnTo>
                    <a:pt x="45483" y="25819"/>
                  </a:lnTo>
                  <a:cubicBezTo>
                    <a:pt x="45493" y="25700"/>
                    <a:pt x="45493" y="25580"/>
                    <a:pt x="45493" y="25460"/>
                  </a:cubicBezTo>
                  <a:lnTo>
                    <a:pt x="45493" y="25400"/>
                  </a:lnTo>
                  <a:lnTo>
                    <a:pt x="45493" y="25270"/>
                  </a:lnTo>
                  <a:cubicBezTo>
                    <a:pt x="45503" y="25070"/>
                    <a:pt x="45503" y="24890"/>
                    <a:pt x="45503" y="24730"/>
                  </a:cubicBezTo>
                  <a:cubicBezTo>
                    <a:pt x="45503" y="24600"/>
                    <a:pt x="45493" y="24470"/>
                    <a:pt x="45493" y="24361"/>
                  </a:cubicBezTo>
                  <a:lnTo>
                    <a:pt x="45493" y="24350"/>
                  </a:lnTo>
                  <a:lnTo>
                    <a:pt x="45493" y="24330"/>
                  </a:lnTo>
                  <a:lnTo>
                    <a:pt x="45493" y="24321"/>
                  </a:lnTo>
                  <a:lnTo>
                    <a:pt x="45493" y="24201"/>
                  </a:lnTo>
                  <a:cubicBezTo>
                    <a:pt x="45483" y="24070"/>
                    <a:pt x="45483" y="23951"/>
                    <a:pt x="45483" y="23831"/>
                  </a:cubicBezTo>
                  <a:lnTo>
                    <a:pt x="45483" y="23821"/>
                  </a:lnTo>
                  <a:lnTo>
                    <a:pt x="45483" y="23811"/>
                  </a:lnTo>
                  <a:cubicBezTo>
                    <a:pt x="45493" y="23771"/>
                    <a:pt x="45493" y="23721"/>
                    <a:pt x="45493" y="23681"/>
                  </a:cubicBezTo>
                  <a:lnTo>
                    <a:pt x="45493" y="23151"/>
                  </a:lnTo>
                  <a:lnTo>
                    <a:pt x="45493" y="23142"/>
                  </a:lnTo>
                  <a:lnTo>
                    <a:pt x="45493" y="23131"/>
                  </a:lnTo>
                  <a:lnTo>
                    <a:pt x="45493" y="23122"/>
                  </a:lnTo>
                  <a:cubicBezTo>
                    <a:pt x="45493" y="22971"/>
                    <a:pt x="45483" y="22792"/>
                    <a:pt x="45483" y="22622"/>
                  </a:cubicBezTo>
                  <a:cubicBezTo>
                    <a:pt x="45473" y="22472"/>
                    <a:pt x="45463" y="22312"/>
                    <a:pt x="45453" y="22192"/>
                  </a:cubicBezTo>
                  <a:lnTo>
                    <a:pt x="45453" y="22182"/>
                  </a:lnTo>
                  <a:lnTo>
                    <a:pt x="45453" y="22172"/>
                  </a:lnTo>
                  <a:lnTo>
                    <a:pt x="45443" y="22072"/>
                  </a:lnTo>
                  <a:cubicBezTo>
                    <a:pt x="45413" y="21683"/>
                    <a:pt x="45403" y="21303"/>
                    <a:pt x="45403" y="20973"/>
                  </a:cubicBezTo>
                  <a:lnTo>
                    <a:pt x="45403" y="20873"/>
                  </a:lnTo>
                  <a:lnTo>
                    <a:pt x="45403" y="20833"/>
                  </a:lnTo>
                  <a:lnTo>
                    <a:pt x="45403" y="20404"/>
                  </a:lnTo>
                  <a:cubicBezTo>
                    <a:pt x="45403" y="20294"/>
                    <a:pt x="45393" y="20174"/>
                    <a:pt x="45393" y="20054"/>
                  </a:cubicBezTo>
                  <a:lnTo>
                    <a:pt x="45393" y="20044"/>
                  </a:lnTo>
                  <a:lnTo>
                    <a:pt x="45393" y="20004"/>
                  </a:lnTo>
                  <a:cubicBezTo>
                    <a:pt x="45393" y="19954"/>
                    <a:pt x="45383" y="19914"/>
                    <a:pt x="45383" y="19864"/>
                  </a:cubicBezTo>
                  <a:cubicBezTo>
                    <a:pt x="45373" y="19565"/>
                    <a:pt x="45373" y="19254"/>
                    <a:pt x="45373" y="18965"/>
                  </a:cubicBezTo>
                  <a:lnTo>
                    <a:pt x="45373" y="18715"/>
                  </a:lnTo>
                  <a:lnTo>
                    <a:pt x="45373" y="18406"/>
                  </a:lnTo>
                  <a:lnTo>
                    <a:pt x="45373" y="18395"/>
                  </a:lnTo>
                  <a:lnTo>
                    <a:pt x="45373" y="17596"/>
                  </a:lnTo>
                  <a:cubicBezTo>
                    <a:pt x="45383" y="17486"/>
                    <a:pt x="45383" y="17366"/>
                    <a:pt x="45393" y="17267"/>
                  </a:cubicBezTo>
                  <a:cubicBezTo>
                    <a:pt x="45393" y="17196"/>
                    <a:pt x="45403" y="17127"/>
                    <a:pt x="45403" y="17056"/>
                  </a:cubicBezTo>
                  <a:cubicBezTo>
                    <a:pt x="45403" y="16967"/>
                    <a:pt x="45403" y="16876"/>
                    <a:pt x="45413" y="16797"/>
                  </a:cubicBezTo>
                  <a:cubicBezTo>
                    <a:pt x="45413" y="16697"/>
                    <a:pt x="45413" y="16597"/>
                    <a:pt x="45423" y="16497"/>
                  </a:cubicBezTo>
                  <a:cubicBezTo>
                    <a:pt x="45423" y="16407"/>
                    <a:pt x="45433" y="16317"/>
                    <a:pt x="45433" y="16217"/>
                  </a:cubicBezTo>
                  <a:lnTo>
                    <a:pt x="45433" y="16207"/>
                  </a:lnTo>
                  <a:lnTo>
                    <a:pt x="45433" y="16197"/>
                  </a:lnTo>
                  <a:lnTo>
                    <a:pt x="45433" y="16187"/>
                  </a:lnTo>
                  <a:lnTo>
                    <a:pt x="45433" y="16177"/>
                  </a:lnTo>
                  <a:cubicBezTo>
                    <a:pt x="45443" y="16097"/>
                    <a:pt x="45443" y="16008"/>
                    <a:pt x="45453" y="15928"/>
                  </a:cubicBezTo>
                  <a:cubicBezTo>
                    <a:pt x="45453" y="15837"/>
                    <a:pt x="45453" y="15748"/>
                    <a:pt x="45463" y="15657"/>
                  </a:cubicBezTo>
                  <a:cubicBezTo>
                    <a:pt x="45463" y="15558"/>
                    <a:pt x="45463" y="15468"/>
                    <a:pt x="45473" y="15368"/>
                  </a:cubicBezTo>
                  <a:cubicBezTo>
                    <a:pt x="45483" y="15008"/>
                    <a:pt x="45493" y="14638"/>
                    <a:pt x="45493" y="14239"/>
                  </a:cubicBezTo>
                  <a:cubicBezTo>
                    <a:pt x="45503" y="13829"/>
                    <a:pt x="45493" y="13459"/>
                    <a:pt x="45473" y="13110"/>
                  </a:cubicBezTo>
                  <a:cubicBezTo>
                    <a:pt x="45463" y="13040"/>
                    <a:pt x="45463" y="12970"/>
                    <a:pt x="45453" y="12900"/>
                  </a:cubicBezTo>
                  <a:lnTo>
                    <a:pt x="45453" y="12880"/>
                  </a:lnTo>
                  <a:lnTo>
                    <a:pt x="45453" y="12810"/>
                  </a:lnTo>
                  <a:cubicBezTo>
                    <a:pt x="45443" y="12730"/>
                    <a:pt x="45443" y="12640"/>
                    <a:pt x="45433" y="12560"/>
                  </a:cubicBezTo>
                  <a:lnTo>
                    <a:pt x="45433" y="12550"/>
                  </a:lnTo>
                  <a:cubicBezTo>
                    <a:pt x="45433" y="12440"/>
                    <a:pt x="45433" y="12331"/>
                    <a:pt x="45423" y="12220"/>
                  </a:cubicBezTo>
                  <a:cubicBezTo>
                    <a:pt x="45423" y="12140"/>
                    <a:pt x="45423" y="12051"/>
                    <a:pt x="45413" y="11971"/>
                  </a:cubicBezTo>
                  <a:cubicBezTo>
                    <a:pt x="45413" y="11881"/>
                    <a:pt x="45413" y="11781"/>
                    <a:pt x="45403" y="11681"/>
                  </a:cubicBezTo>
                  <a:cubicBezTo>
                    <a:pt x="45403" y="11611"/>
                    <a:pt x="45393" y="11541"/>
                    <a:pt x="45383" y="11461"/>
                  </a:cubicBezTo>
                  <a:lnTo>
                    <a:pt x="45383" y="11451"/>
                  </a:lnTo>
                  <a:lnTo>
                    <a:pt x="45383" y="11441"/>
                  </a:lnTo>
                  <a:lnTo>
                    <a:pt x="45383" y="11401"/>
                  </a:lnTo>
                  <a:cubicBezTo>
                    <a:pt x="45363" y="11181"/>
                    <a:pt x="45343" y="10992"/>
                    <a:pt x="45343" y="10821"/>
                  </a:cubicBezTo>
                  <a:lnTo>
                    <a:pt x="45343" y="10682"/>
                  </a:lnTo>
                  <a:lnTo>
                    <a:pt x="45343" y="10232"/>
                  </a:lnTo>
                  <a:cubicBezTo>
                    <a:pt x="45343" y="10082"/>
                    <a:pt x="45333" y="9902"/>
                    <a:pt x="45323" y="9693"/>
                  </a:cubicBezTo>
                  <a:cubicBezTo>
                    <a:pt x="45303" y="9373"/>
                    <a:pt x="45283" y="8953"/>
                    <a:pt x="45273" y="8523"/>
                  </a:cubicBezTo>
                  <a:lnTo>
                    <a:pt x="45273" y="8324"/>
                  </a:lnTo>
                  <a:cubicBezTo>
                    <a:pt x="45303" y="8314"/>
                    <a:pt x="45323" y="8294"/>
                    <a:pt x="45353" y="8274"/>
                  </a:cubicBezTo>
                  <a:cubicBezTo>
                    <a:pt x="45433" y="8224"/>
                    <a:pt x="45513" y="8174"/>
                    <a:pt x="45583" y="8104"/>
                  </a:cubicBezTo>
                  <a:cubicBezTo>
                    <a:pt x="45603" y="8084"/>
                    <a:pt x="45612" y="8064"/>
                    <a:pt x="45632" y="8044"/>
                  </a:cubicBezTo>
                  <a:cubicBezTo>
                    <a:pt x="45632" y="8024"/>
                    <a:pt x="45643" y="8004"/>
                    <a:pt x="45652" y="7984"/>
                  </a:cubicBezTo>
                  <a:cubicBezTo>
                    <a:pt x="45663" y="7964"/>
                    <a:pt x="45663" y="7944"/>
                    <a:pt x="45663" y="7924"/>
                  </a:cubicBezTo>
                  <a:lnTo>
                    <a:pt x="45663" y="7904"/>
                  </a:lnTo>
                  <a:lnTo>
                    <a:pt x="45663" y="7834"/>
                  </a:lnTo>
                  <a:lnTo>
                    <a:pt x="45663" y="7794"/>
                  </a:lnTo>
                  <a:cubicBezTo>
                    <a:pt x="45672" y="7754"/>
                    <a:pt x="45672" y="7714"/>
                    <a:pt x="45672" y="7664"/>
                  </a:cubicBezTo>
                  <a:cubicBezTo>
                    <a:pt x="45672" y="7614"/>
                    <a:pt x="45683" y="7564"/>
                    <a:pt x="45683" y="7515"/>
                  </a:cubicBezTo>
                  <a:lnTo>
                    <a:pt x="45692" y="7475"/>
                  </a:lnTo>
                  <a:lnTo>
                    <a:pt x="45692" y="7464"/>
                  </a:lnTo>
                  <a:lnTo>
                    <a:pt x="45692" y="7435"/>
                  </a:lnTo>
                  <a:cubicBezTo>
                    <a:pt x="45712" y="7335"/>
                    <a:pt x="45723" y="7224"/>
                    <a:pt x="45743" y="7105"/>
                  </a:cubicBezTo>
                  <a:cubicBezTo>
                    <a:pt x="45743" y="7055"/>
                    <a:pt x="45752" y="6995"/>
                    <a:pt x="45752" y="6945"/>
                  </a:cubicBezTo>
                  <a:cubicBezTo>
                    <a:pt x="45752" y="6885"/>
                    <a:pt x="45743" y="6825"/>
                    <a:pt x="45723" y="6785"/>
                  </a:cubicBezTo>
                  <a:cubicBezTo>
                    <a:pt x="45712" y="6735"/>
                    <a:pt x="45683" y="6685"/>
                    <a:pt x="45632" y="6635"/>
                  </a:cubicBezTo>
                  <a:cubicBezTo>
                    <a:pt x="45603" y="6595"/>
                    <a:pt x="45563" y="6565"/>
                    <a:pt x="45533" y="6545"/>
                  </a:cubicBezTo>
                  <a:lnTo>
                    <a:pt x="45513" y="6525"/>
                  </a:lnTo>
                  <a:lnTo>
                    <a:pt x="45503" y="6525"/>
                  </a:lnTo>
                  <a:lnTo>
                    <a:pt x="45413" y="6465"/>
                  </a:lnTo>
                  <a:cubicBezTo>
                    <a:pt x="45353" y="6435"/>
                    <a:pt x="45293" y="6415"/>
                    <a:pt x="45243" y="6405"/>
                  </a:cubicBezTo>
                  <a:cubicBezTo>
                    <a:pt x="45193" y="6396"/>
                    <a:pt x="45153" y="6376"/>
                    <a:pt x="45113" y="6365"/>
                  </a:cubicBezTo>
                  <a:lnTo>
                    <a:pt x="45023" y="6325"/>
                  </a:lnTo>
                  <a:lnTo>
                    <a:pt x="44983" y="6316"/>
                  </a:lnTo>
                  <a:lnTo>
                    <a:pt x="44943" y="6296"/>
                  </a:lnTo>
                  <a:cubicBezTo>
                    <a:pt x="44883" y="6265"/>
                    <a:pt x="44833" y="6245"/>
                    <a:pt x="44784" y="6216"/>
                  </a:cubicBezTo>
                  <a:lnTo>
                    <a:pt x="44773" y="6205"/>
                  </a:lnTo>
                  <a:lnTo>
                    <a:pt x="44724" y="6185"/>
                  </a:lnTo>
                  <a:cubicBezTo>
                    <a:pt x="44673" y="6156"/>
                    <a:pt x="44633" y="6136"/>
                    <a:pt x="44584" y="6116"/>
                  </a:cubicBezTo>
                  <a:cubicBezTo>
                    <a:pt x="44553" y="6096"/>
                    <a:pt x="44513" y="6076"/>
                    <a:pt x="44484" y="6065"/>
                  </a:cubicBezTo>
                  <a:cubicBezTo>
                    <a:pt x="44424" y="6036"/>
                    <a:pt x="44364" y="5996"/>
                    <a:pt x="44294" y="5956"/>
                  </a:cubicBezTo>
                  <a:lnTo>
                    <a:pt x="44284" y="5945"/>
                  </a:lnTo>
                  <a:cubicBezTo>
                    <a:pt x="44264" y="5936"/>
                    <a:pt x="44254" y="5925"/>
                    <a:pt x="44234" y="5916"/>
                  </a:cubicBezTo>
                  <a:cubicBezTo>
                    <a:pt x="44144" y="5866"/>
                    <a:pt x="44054" y="5826"/>
                    <a:pt x="43974" y="5786"/>
                  </a:cubicBezTo>
                  <a:cubicBezTo>
                    <a:pt x="43944" y="5776"/>
                    <a:pt x="43924" y="5766"/>
                    <a:pt x="43894" y="5746"/>
                  </a:cubicBezTo>
                  <a:lnTo>
                    <a:pt x="43874" y="5746"/>
                  </a:lnTo>
                  <a:lnTo>
                    <a:pt x="43864" y="5736"/>
                  </a:lnTo>
                  <a:lnTo>
                    <a:pt x="43844" y="5726"/>
                  </a:lnTo>
                  <a:cubicBezTo>
                    <a:pt x="43794" y="5706"/>
                    <a:pt x="43744" y="5686"/>
                    <a:pt x="43704" y="5666"/>
                  </a:cubicBezTo>
                  <a:cubicBezTo>
                    <a:pt x="43605" y="5616"/>
                    <a:pt x="43514" y="5576"/>
                    <a:pt x="43425" y="5526"/>
                  </a:cubicBezTo>
                  <a:lnTo>
                    <a:pt x="43175" y="5386"/>
                  </a:lnTo>
                  <a:lnTo>
                    <a:pt x="42925" y="5246"/>
                  </a:lnTo>
                  <a:cubicBezTo>
                    <a:pt x="42795" y="5177"/>
                    <a:pt x="42675" y="5106"/>
                    <a:pt x="42555" y="5026"/>
                  </a:cubicBezTo>
                  <a:lnTo>
                    <a:pt x="42545" y="5026"/>
                  </a:lnTo>
                  <a:lnTo>
                    <a:pt x="42535" y="5017"/>
                  </a:lnTo>
                  <a:cubicBezTo>
                    <a:pt x="42505" y="4997"/>
                    <a:pt x="42465" y="4977"/>
                    <a:pt x="42435" y="4957"/>
                  </a:cubicBezTo>
                  <a:cubicBezTo>
                    <a:pt x="42286" y="4866"/>
                    <a:pt x="42126" y="4777"/>
                    <a:pt x="41986" y="4707"/>
                  </a:cubicBezTo>
                  <a:lnTo>
                    <a:pt x="41976" y="4707"/>
                  </a:lnTo>
                  <a:lnTo>
                    <a:pt x="41896" y="4657"/>
                  </a:lnTo>
                  <a:cubicBezTo>
                    <a:pt x="41696" y="4557"/>
                    <a:pt x="41506" y="4457"/>
                    <a:pt x="41336" y="4347"/>
                  </a:cubicBezTo>
                  <a:cubicBezTo>
                    <a:pt x="41296" y="4327"/>
                    <a:pt x="41266" y="4307"/>
                    <a:pt x="41227" y="4287"/>
                  </a:cubicBezTo>
                  <a:lnTo>
                    <a:pt x="41216" y="4277"/>
                  </a:lnTo>
                  <a:lnTo>
                    <a:pt x="41207" y="4277"/>
                  </a:lnTo>
                  <a:cubicBezTo>
                    <a:pt x="41156" y="4247"/>
                    <a:pt x="41116" y="4217"/>
                    <a:pt x="41076" y="4197"/>
                  </a:cubicBezTo>
                  <a:cubicBezTo>
                    <a:pt x="40987" y="4147"/>
                    <a:pt x="40887" y="4097"/>
                    <a:pt x="40816" y="4057"/>
                  </a:cubicBezTo>
                  <a:cubicBezTo>
                    <a:pt x="40776" y="4037"/>
                    <a:pt x="40747" y="4027"/>
                    <a:pt x="40707" y="4007"/>
                  </a:cubicBezTo>
                  <a:lnTo>
                    <a:pt x="40697" y="4007"/>
                  </a:lnTo>
                  <a:lnTo>
                    <a:pt x="40677" y="3997"/>
                  </a:lnTo>
                  <a:lnTo>
                    <a:pt x="40657" y="3987"/>
                  </a:lnTo>
                  <a:lnTo>
                    <a:pt x="40637" y="3967"/>
                  </a:lnTo>
                  <a:lnTo>
                    <a:pt x="40627" y="3967"/>
                  </a:lnTo>
                  <a:cubicBezTo>
                    <a:pt x="40597" y="3958"/>
                    <a:pt x="40567" y="3938"/>
                    <a:pt x="40537" y="3927"/>
                  </a:cubicBezTo>
                  <a:cubicBezTo>
                    <a:pt x="40457" y="3887"/>
                    <a:pt x="40387" y="3847"/>
                    <a:pt x="40307" y="3807"/>
                  </a:cubicBezTo>
                  <a:lnTo>
                    <a:pt x="40257" y="3778"/>
                  </a:lnTo>
                  <a:cubicBezTo>
                    <a:pt x="40167" y="3727"/>
                    <a:pt x="40077" y="3678"/>
                    <a:pt x="39988" y="3638"/>
                  </a:cubicBezTo>
                  <a:cubicBezTo>
                    <a:pt x="39917" y="3598"/>
                    <a:pt x="39857" y="3567"/>
                    <a:pt x="39788" y="3538"/>
                  </a:cubicBezTo>
                  <a:lnTo>
                    <a:pt x="39777" y="3538"/>
                  </a:lnTo>
                  <a:lnTo>
                    <a:pt x="39728" y="3518"/>
                  </a:lnTo>
                  <a:cubicBezTo>
                    <a:pt x="39538" y="3428"/>
                    <a:pt x="39368" y="3328"/>
                    <a:pt x="39198" y="3238"/>
                  </a:cubicBezTo>
                  <a:lnTo>
                    <a:pt x="38809" y="3028"/>
                  </a:lnTo>
                  <a:lnTo>
                    <a:pt x="38798" y="3028"/>
                  </a:lnTo>
                  <a:lnTo>
                    <a:pt x="38658" y="2948"/>
                  </a:lnTo>
                  <a:cubicBezTo>
                    <a:pt x="38478" y="2848"/>
                    <a:pt x="38299" y="2748"/>
                    <a:pt x="38129" y="2659"/>
                  </a:cubicBezTo>
                  <a:cubicBezTo>
                    <a:pt x="38059" y="2619"/>
                    <a:pt x="37999" y="2579"/>
                    <a:pt x="37929" y="2548"/>
                  </a:cubicBezTo>
                  <a:lnTo>
                    <a:pt x="37919" y="2539"/>
                  </a:lnTo>
                  <a:cubicBezTo>
                    <a:pt x="37819" y="2479"/>
                    <a:pt x="37699" y="2419"/>
                    <a:pt x="37579" y="2348"/>
                  </a:cubicBezTo>
                  <a:cubicBezTo>
                    <a:pt x="37490" y="2299"/>
                    <a:pt x="37390" y="2249"/>
                    <a:pt x="37299" y="2199"/>
                  </a:cubicBezTo>
                  <a:lnTo>
                    <a:pt x="37270" y="2189"/>
                  </a:lnTo>
                  <a:lnTo>
                    <a:pt x="37250" y="2179"/>
                  </a:lnTo>
                  <a:lnTo>
                    <a:pt x="37219" y="2159"/>
                  </a:lnTo>
                  <a:cubicBezTo>
                    <a:pt x="37159" y="2129"/>
                    <a:pt x="37090" y="2099"/>
                    <a:pt x="37030" y="2059"/>
                  </a:cubicBezTo>
                  <a:lnTo>
                    <a:pt x="36980" y="2039"/>
                  </a:lnTo>
                  <a:cubicBezTo>
                    <a:pt x="36910" y="1999"/>
                    <a:pt x="36840" y="1959"/>
                    <a:pt x="36770" y="1929"/>
                  </a:cubicBezTo>
                  <a:cubicBezTo>
                    <a:pt x="36700" y="1889"/>
                    <a:pt x="36620" y="1859"/>
                    <a:pt x="36550" y="1829"/>
                  </a:cubicBezTo>
                  <a:lnTo>
                    <a:pt x="36480" y="1789"/>
                  </a:lnTo>
                  <a:lnTo>
                    <a:pt x="36420" y="1759"/>
                  </a:lnTo>
                  <a:cubicBezTo>
                    <a:pt x="36351" y="1729"/>
                    <a:pt x="36271" y="1699"/>
                    <a:pt x="36200" y="1659"/>
                  </a:cubicBezTo>
                  <a:cubicBezTo>
                    <a:pt x="36120" y="1619"/>
                    <a:pt x="36031" y="1579"/>
                    <a:pt x="35980" y="1549"/>
                  </a:cubicBezTo>
                  <a:lnTo>
                    <a:pt x="35971" y="1540"/>
                  </a:lnTo>
                  <a:lnTo>
                    <a:pt x="35931" y="1520"/>
                  </a:lnTo>
                  <a:cubicBezTo>
                    <a:pt x="35851" y="1480"/>
                    <a:pt x="35771" y="1440"/>
                    <a:pt x="35691" y="1389"/>
                  </a:cubicBezTo>
                  <a:lnTo>
                    <a:pt x="35671" y="1380"/>
                  </a:lnTo>
                  <a:cubicBezTo>
                    <a:pt x="35581" y="1340"/>
                    <a:pt x="35491" y="1280"/>
                    <a:pt x="35401" y="1240"/>
                  </a:cubicBezTo>
                  <a:lnTo>
                    <a:pt x="34981" y="1030"/>
                  </a:lnTo>
                  <a:lnTo>
                    <a:pt x="34852" y="970"/>
                  </a:lnTo>
                  <a:cubicBezTo>
                    <a:pt x="34652" y="870"/>
                    <a:pt x="34482" y="780"/>
                    <a:pt x="34322" y="680"/>
                  </a:cubicBezTo>
                  <a:cubicBezTo>
                    <a:pt x="34282" y="650"/>
                    <a:pt x="34242" y="630"/>
                    <a:pt x="34202" y="600"/>
                  </a:cubicBezTo>
                  <a:lnTo>
                    <a:pt x="34192" y="600"/>
                  </a:lnTo>
                  <a:cubicBezTo>
                    <a:pt x="34152" y="570"/>
                    <a:pt x="34112" y="550"/>
                    <a:pt x="34072" y="530"/>
                  </a:cubicBezTo>
                  <a:lnTo>
                    <a:pt x="34002" y="480"/>
                  </a:lnTo>
                  <a:lnTo>
                    <a:pt x="33993" y="480"/>
                  </a:lnTo>
                  <a:lnTo>
                    <a:pt x="33982" y="470"/>
                  </a:lnTo>
                  <a:cubicBezTo>
                    <a:pt x="33922" y="430"/>
                    <a:pt x="33873" y="400"/>
                    <a:pt x="33813" y="370"/>
                  </a:cubicBezTo>
                  <a:lnTo>
                    <a:pt x="33753" y="330"/>
                  </a:lnTo>
                  <a:lnTo>
                    <a:pt x="33742" y="321"/>
                  </a:lnTo>
                  <a:lnTo>
                    <a:pt x="33733" y="321"/>
                  </a:lnTo>
                  <a:lnTo>
                    <a:pt x="33722" y="310"/>
                  </a:lnTo>
                  <a:cubicBezTo>
                    <a:pt x="33673" y="281"/>
                    <a:pt x="33613" y="250"/>
                    <a:pt x="33562" y="221"/>
                  </a:cubicBezTo>
                  <a:cubicBezTo>
                    <a:pt x="33542" y="201"/>
                    <a:pt x="33522" y="190"/>
                    <a:pt x="33503" y="181"/>
                  </a:cubicBezTo>
                  <a:lnTo>
                    <a:pt x="33483" y="170"/>
                  </a:lnTo>
                  <a:lnTo>
                    <a:pt x="33443" y="141"/>
                  </a:lnTo>
                  <a:cubicBezTo>
                    <a:pt x="33383" y="101"/>
                    <a:pt x="33323" y="70"/>
                    <a:pt x="33243" y="41"/>
                  </a:cubicBezTo>
                  <a:cubicBezTo>
                    <a:pt x="33213" y="30"/>
                    <a:pt x="33173" y="21"/>
                    <a:pt x="33133" y="10"/>
                  </a:cubicBezTo>
                  <a:cubicBezTo>
                    <a:pt x="33083" y="1"/>
                    <a:pt x="33043" y="1"/>
                    <a:pt x="33003"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4"/>
            <p:cNvSpPr/>
            <p:nvPr/>
          </p:nvSpPr>
          <p:spPr>
            <a:xfrm flipH="1">
              <a:off x="4675159" y="2147113"/>
              <a:ext cx="17497" cy="21450"/>
            </a:xfrm>
            <a:custGeom>
              <a:avLst/>
              <a:gdLst/>
              <a:ahLst/>
              <a:cxnLst/>
              <a:rect l="l" t="t" r="r" b="b"/>
              <a:pathLst>
                <a:path w="270" h="331" extrusionOk="0">
                  <a:moveTo>
                    <a:pt x="70" y="1"/>
                  </a:moveTo>
                  <a:cubicBezTo>
                    <a:pt x="60" y="1"/>
                    <a:pt x="50" y="1"/>
                    <a:pt x="40" y="11"/>
                  </a:cubicBezTo>
                  <a:cubicBezTo>
                    <a:pt x="10" y="20"/>
                    <a:pt x="0" y="60"/>
                    <a:pt x="20" y="91"/>
                  </a:cubicBezTo>
                  <a:cubicBezTo>
                    <a:pt x="40" y="120"/>
                    <a:pt x="60" y="160"/>
                    <a:pt x="90" y="200"/>
                  </a:cubicBezTo>
                  <a:cubicBezTo>
                    <a:pt x="110" y="240"/>
                    <a:pt x="140" y="280"/>
                    <a:pt x="170" y="311"/>
                  </a:cubicBezTo>
                  <a:cubicBezTo>
                    <a:pt x="180" y="331"/>
                    <a:pt x="200" y="331"/>
                    <a:pt x="210" y="331"/>
                  </a:cubicBezTo>
                  <a:cubicBezTo>
                    <a:pt x="230" y="331"/>
                    <a:pt x="240" y="320"/>
                    <a:pt x="250" y="311"/>
                  </a:cubicBezTo>
                  <a:cubicBezTo>
                    <a:pt x="260" y="300"/>
                    <a:pt x="270" y="291"/>
                    <a:pt x="270" y="271"/>
                  </a:cubicBezTo>
                  <a:cubicBezTo>
                    <a:pt x="270" y="260"/>
                    <a:pt x="260" y="251"/>
                    <a:pt x="250" y="231"/>
                  </a:cubicBezTo>
                  <a:lnTo>
                    <a:pt x="240" y="220"/>
                  </a:lnTo>
                  <a:cubicBezTo>
                    <a:pt x="190" y="160"/>
                    <a:pt x="160" y="91"/>
                    <a:pt x="120" y="31"/>
                  </a:cubicBezTo>
                  <a:cubicBezTo>
                    <a:pt x="100" y="11"/>
                    <a:pt x="90" y="1"/>
                    <a:pt x="7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4"/>
            <p:cNvSpPr/>
            <p:nvPr/>
          </p:nvSpPr>
          <p:spPr>
            <a:xfrm flipH="1">
              <a:off x="4697128" y="2152946"/>
              <a:ext cx="16266" cy="17562"/>
            </a:xfrm>
            <a:custGeom>
              <a:avLst/>
              <a:gdLst/>
              <a:ahLst/>
              <a:cxnLst/>
              <a:rect l="l" t="t" r="r" b="b"/>
              <a:pathLst>
                <a:path w="251" h="271" extrusionOk="0">
                  <a:moveTo>
                    <a:pt x="61" y="1"/>
                  </a:moveTo>
                  <a:cubicBezTo>
                    <a:pt x="50" y="1"/>
                    <a:pt x="30" y="1"/>
                    <a:pt x="21" y="21"/>
                  </a:cubicBezTo>
                  <a:cubicBezTo>
                    <a:pt x="1" y="41"/>
                    <a:pt x="1" y="81"/>
                    <a:pt x="21" y="101"/>
                  </a:cubicBezTo>
                  <a:lnTo>
                    <a:pt x="81" y="161"/>
                  </a:lnTo>
                  <a:cubicBezTo>
                    <a:pt x="101" y="181"/>
                    <a:pt x="121" y="210"/>
                    <a:pt x="130" y="241"/>
                  </a:cubicBezTo>
                  <a:cubicBezTo>
                    <a:pt x="143" y="260"/>
                    <a:pt x="165" y="271"/>
                    <a:pt x="183" y="271"/>
                  </a:cubicBezTo>
                  <a:cubicBezTo>
                    <a:pt x="194" y="271"/>
                    <a:pt x="203" y="268"/>
                    <a:pt x="210" y="261"/>
                  </a:cubicBezTo>
                  <a:cubicBezTo>
                    <a:pt x="241" y="250"/>
                    <a:pt x="250" y="210"/>
                    <a:pt x="230" y="181"/>
                  </a:cubicBezTo>
                  <a:cubicBezTo>
                    <a:pt x="201" y="121"/>
                    <a:pt x="150" y="70"/>
                    <a:pt x="101" y="21"/>
                  </a:cubicBezTo>
                  <a:cubicBezTo>
                    <a:pt x="90" y="1"/>
                    <a:pt x="81" y="1"/>
                    <a:pt x="61"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4"/>
            <p:cNvSpPr/>
            <p:nvPr/>
          </p:nvSpPr>
          <p:spPr>
            <a:xfrm flipH="1">
              <a:off x="4702965" y="3395527"/>
              <a:ext cx="558878" cy="299205"/>
            </a:xfrm>
            <a:custGeom>
              <a:avLst/>
              <a:gdLst/>
              <a:ahLst/>
              <a:cxnLst/>
              <a:rect l="l" t="t" r="r" b="b"/>
              <a:pathLst>
                <a:path w="8624" h="4617" extrusionOk="0">
                  <a:moveTo>
                    <a:pt x="8533" y="1"/>
                  </a:moveTo>
                  <a:cubicBezTo>
                    <a:pt x="8524" y="1"/>
                    <a:pt x="8504" y="11"/>
                    <a:pt x="8493" y="11"/>
                  </a:cubicBezTo>
                  <a:cubicBezTo>
                    <a:pt x="8453" y="41"/>
                    <a:pt x="8413" y="61"/>
                    <a:pt x="8373" y="81"/>
                  </a:cubicBezTo>
                  <a:cubicBezTo>
                    <a:pt x="8333" y="100"/>
                    <a:pt x="8304" y="120"/>
                    <a:pt x="8264" y="140"/>
                  </a:cubicBezTo>
                  <a:cubicBezTo>
                    <a:pt x="8184" y="180"/>
                    <a:pt x="8104" y="220"/>
                    <a:pt x="8024" y="271"/>
                  </a:cubicBezTo>
                  <a:cubicBezTo>
                    <a:pt x="7874" y="360"/>
                    <a:pt x="7724" y="471"/>
                    <a:pt x="7574" y="571"/>
                  </a:cubicBezTo>
                  <a:cubicBezTo>
                    <a:pt x="7434" y="680"/>
                    <a:pt x="7285" y="770"/>
                    <a:pt x="7134" y="870"/>
                  </a:cubicBezTo>
                  <a:cubicBezTo>
                    <a:pt x="6975" y="970"/>
                    <a:pt x="6825" y="1070"/>
                    <a:pt x="6655" y="1160"/>
                  </a:cubicBezTo>
                  <a:cubicBezTo>
                    <a:pt x="6495" y="1250"/>
                    <a:pt x="6335" y="1339"/>
                    <a:pt x="6175" y="1419"/>
                  </a:cubicBezTo>
                  <a:cubicBezTo>
                    <a:pt x="6015" y="1499"/>
                    <a:pt x="5846" y="1570"/>
                    <a:pt x="5686" y="1639"/>
                  </a:cubicBezTo>
                  <a:cubicBezTo>
                    <a:pt x="5516" y="1710"/>
                    <a:pt x="5346" y="1779"/>
                    <a:pt x="5186" y="1849"/>
                  </a:cubicBezTo>
                  <a:cubicBezTo>
                    <a:pt x="5016" y="1929"/>
                    <a:pt x="4856" y="1999"/>
                    <a:pt x="4687" y="2069"/>
                  </a:cubicBezTo>
                  <a:cubicBezTo>
                    <a:pt x="4517" y="2149"/>
                    <a:pt x="4357" y="2229"/>
                    <a:pt x="4187" y="2299"/>
                  </a:cubicBezTo>
                  <a:cubicBezTo>
                    <a:pt x="4007" y="2379"/>
                    <a:pt x="3837" y="2459"/>
                    <a:pt x="3668" y="2538"/>
                  </a:cubicBezTo>
                  <a:cubicBezTo>
                    <a:pt x="3497" y="2618"/>
                    <a:pt x="3328" y="2698"/>
                    <a:pt x="3158" y="2769"/>
                  </a:cubicBezTo>
                  <a:cubicBezTo>
                    <a:pt x="2998" y="2849"/>
                    <a:pt x="2838" y="2918"/>
                    <a:pt x="2678" y="2998"/>
                  </a:cubicBezTo>
                  <a:cubicBezTo>
                    <a:pt x="2518" y="3078"/>
                    <a:pt x="2349" y="3158"/>
                    <a:pt x="2189" y="3248"/>
                  </a:cubicBezTo>
                  <a:cubicBezTo>
                    <a:pt x="2019" y="3328"/>
                    <a:pt x="1859" y="3418"/>
                    <a:pt x="1699" y="3498"/>
                  </a:cubicBezTo>
                  <a:cubicBezTo>
                    <a:pt x="1530" y="3588"/>
                    <a:pt x="1359" y="3678"/>
                    <a:pt x="1190" y="3777"/>
                  </a:cubicBezTo>
                  <a:lnTo>
                    <a:pt x="710" y="4048"/>
                  </a:lnTo>
                  <a:cubicBezTo>
                    <a:pt x="660" y="4077"/>
                    <a:pt x="610" y="4108"/>
                    <a:pt x="550" y="4128"/>
                  </a:cubicBezTo>
                  <a:cubicBezTo>
                    <a:pt x="490" y="4168"/>
                    <a:pt x="430" y="4197"/>
                    <a:pt x="370" y="4237"/>
                  </a:cubicBezTo>
                  <a:cubicBezTo>
                    <a:pt x="350" y="4257"/>
                    <a:pt x="320" y="4277"/>
                    <a:pt x="291" y="4297"/>
                  </a:cubicBezTo>
                  <a:lnTo>
                    <a:pt x="200" y="4357"/>
                  </a:lnTo>
                  <a:cubicBezTo>
                    <a:pt x="140" y="4397"/>
                    <a:pt x="80" y="4447"/>
                    <a:pt x="31" y="4497"/>
                  </a:cubicBezTo>
                  <a:cubicBezTo>
                    <a:pt x="0" y="4527"/>
                    <a:pt x="0" y="4577"/>
                    <a:pt x="31" y="4597"/>
                  </a:cubicBezTo>
                  <a:cubicBezTo>
                    <a:pt x="40" y="4607"/>
                    <a:pt x="60" y="4617"/>
                    <a:pt x="80" y="4617"/>
                  </a:cubicBezTo>
                  <a:cubicBezTo>
                    <a:pt x="91" y="4617"/>
                    <a:pt x="111" y="4607"/>
                    <a:pt x="120" y="4597"/>
                  </a:cubicBezTo>
                  <a:cubicBezTo>
                    <a:pt x="151" y="4577"/>
                    <a:pt x="180" y="4547"/>
                    <a:pt x="211" y="4527"/>
                  </a:cubicBezTo>
                  <a:cubicBezTo>
                    <a:pt x="231" y="4507"/>
                    <a:pt x="251" y="4497"/>
                    <a:pt x="260" y="4477"/>
                  </a:cubicBezTo>
                  <a:cubicBezTo>
                    <a:pt x="300" y="4457"/>
                    <a:pt x="340" y="4427"/>
                    <a:pt x="380" y="4397"/>
                  </a:cubicBezTo>
                  <a:cubicBezTo>
                    <a:pt x="410" y="4377"/>
                    <a:pt x="450" y="4347"/>
                    <a:pt x="490" y="4327"/>
                  </a:cubicBezTo>
                  <a:cubicBezTo>
                    <a:pt x="570" y="4277"/>
                    <a:pt x="650" y="4227"/>
                    <a:pt x="740" y="4188"/>
                  </a:cubicBezTo>
                  <a:cubicBezTo>
                    <a:pt x="890" y="4097"/>
                    <a:pt x="1050" y="4008"/>
                    <a:pt x="1210" y="3917"/>
                  </a:cubicBezTo>
                  <a:cubicBezTo>
                    <a:pt x="1370" y="3828"/>
                    <a:pt x="1530" y="3748"/>
                    <a:pt x="1689" y="3658"/>
                  </a:cubicBezTo>
                  <a:cubicBezTo>
                    <a:pt x="1849" y="3568"/>
                    <a:pt x="2019" y="3478"/>
                    <a:pt x="2179" y="3398"/>
                  </a:cubicBezTo>
                  <a:cubicBezTo>
                    <a:pt x="2509" y="3228"/>
                    <a:pt x="2838" y="3068"/>
                    <a:pt x="3178" y="2909"/>
                  </a:cubicBezTo>
                  <a:lnTo>
                    <a:pt x="3688" y="2669"/>
                  </a:lnTo>
                  <a:cubicBezTo>
                    <a:pt x="3857" y="2589"/>
                    <a:pt x="4017" y="2509"/>
                    <a:pt x="4187" y="2439"/>
                  </a:cubicBezTo>
                  <a:cubicBezTo>
                    <a:pt x="4267" y="2399"/>
                    <a:pt x="4347" y="2359"/>
                    <a:pt x="4437" y="2319"/>
                  </a:cubicBezTo>
                  <a:cubicBezTo>
                    <a:pt x="4507" y="2279"/>
                    <a:pt x="4587" y="2239"/>
                    <a:pt x="4657" y="2209"/>
                  </a:cubicBezTo>
                  <a:cubicBezTo>
                    <a:pt x="4827" y="2129"/>
                    <a:pt x="4996" y="2049"/>
                    <a:pt x="5156" y="1979"/>
                  </a:cubicBezTo>
                  <a:cubicBezTo>
                    <a:pt x="5316" y="1909"/>
                    <a:pt x="5476" y="1839"/>
                    <a:pt x="5646" y="1770"/>
                  </a:cubicBezTo>
                  <a:cubicBezTo>
                    <a:pt x="5816" y="1699"/>
                    <a:pt x="5986" y="1630"/>
                    <a:pt x="6155" y="1550"/>
                  </a:cubicBezTo>
                  <a:cubicBezTo>
                    <a:pt x="6235" y="1519"/>
                    <a:pt x="6315" y="1479"/>
                    <a:pt x="6395" y="1439"/>
                  </a:cubicBezTo>
                  <a:lnTo>
                    <a:pt x="6635" y="1319"/>
                  </a:lnTo>
                  <a:cubicBezTo>
                    <a:pt x="6725" y="1280"/>
                    <a:pt x="6805" y="1230"/>
                    <a:pt x="6895" y="1190"/>
                  </a:cubicBezTo>
                  <a:cubicBezTo>
                    <a:pt x="6965" y="1150"/>
                    <a:pt x="7045" y="1100"/>
                    <a:pt x="7125" y="1060"/>
                  </a:cubicBezTo>
                  <a:cubicBezTo>
                    <a:pt x="7285" y="960"/>
                    <a:pt x="7445" y="870"/>
                    <a:pt x="7594" y="770"/>
                  </a:cubicBezTo>
                  <a:cubicBezTo>
                    <a:pt x="7674" y="730"/>
                    <a:pt x="7744" y="670"/>
                    <a:pt x="7824" y="630"/>
                  </a:cubicBezTo>
                  <a:cubicBezTo>
                    <a:pt x="7894" y="580"/>
                    <a:pt x="7974" y="531"/>
                    <a:pt x="8044" y="480"/>
                  </a:cubicBezTo>
                  <a:cubicBezTo>
                    <a:pt x="8114" y="440"/>
                    <a:pt x="8194" y="391"/>
                    <a:pt x="8264" y="351"/>
                  </a:cubicBezTo>
                  <a:cubicBezTo>
                    <a:pt x="8344" y="300"/>
                    <a:pt x="8424" y="260"/>
                    <a:pt x="8504" y="211"/>
                  </a:cubicBezTo>
                  <a:cubicBezTo>
                    <a:pt x="8533" y="191"/>
                    <a:pt x="8564" y="171"/>
                    <a:pt x="8593" y="140"/>
                  </a:cubicBezTo>
                  <a:cubicBezTo>
                    <a:pt x="8613" y="120"/>
                    <a:pt x="8624" y="71"/>
                    <a:pt x="8604" y="41"/>
                  </a:cubicBezTo>
                  <a:cubicBezTo>
                    <a:pt x="8593" y="21"/>
                    <a:pt x="8564" y="1"/>
                    <a:pt x="8533"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4"/>
            <p:cNvSpPr/>
            <p:nvPr/>
          </p:nvSpPr>
          <p:spPr>
            <a:xfrm flipH="1">
              <a:off x="4716570" y="2162666"/>
              <a:ext cx="16914" cy="21839"/>
            </a:xfrm>
            <a:custGeom>
              <a:avLst/>
              <a:gdLst/>
              <a:ahLst/>
              <a:cxnLst/>
              <a:rect l="l" t="t" r="r" b="b"/>
              <a:pathLst>
                <a:path w="261" h="337" extrusionOk="0">
                  <a:moveTo>
                    <a:pt x="41" y="0"/>
                  </a:moveTo>
                  <a:cubicBezTo>
                    <a:pt x="11" y="20"/>
                    <a:pt x="1" y="51"/>
                    <a:pt x="21" y="80"/>
                  </a:cubicBezTo>
                  <a:cubicBezTo>
                    <a:pt x="41" y="120"/>
                    <a:pt x="71" y="160"/>
                    <a:pt x="91" y="200"/>
                  </a:cubicBezTo>
                  <a:cubicBezTo>
                    <a:pt x="111" y="240"/>
                    <a:pt x="131" y="270"/>
                    <a:pt x="151" y="310"/>
                  </a:cubicBezTo>
                  <a:cubicBezTo>
                    <a:pt x="164" y="329"/>
                    <a:pt x="180" y="336"/>
                    <a:pt x="198" y="336"/>
                  </a:cubicBezTo>
                  <a:cubicBezTo>
                    <a:pt x="209" y="336"/>
                    <a:pt x="220" y="334"/>
                    <a:pt x="231" y="330"/>
                  </a:cubicBezTo>
                  <a:cubicBezTo>
                    <a:pt x="240" y="320"/>
                    <a:pt x="251" y="310"/>
                    <a:pt x="251" y="300"/>
                  </a:cubicBezTo>
                  <a:cubicBezTo>
                    <a:pt x="260" y="280"/>
                    <a:pt x="251" y="270"/>
                    <a:pt x="251" y="250"/>
                  </a:cubicBezTo>
                  <a:cubicBezTo>
                    <a:pt x="211" y="171"/>
                    <a:pt x="160" y="100"/>
                    <a:pt x="121" y="20"/>
                  </a:cubicBezTo>
                  <a:cubicBezTo>
                    <a:pt x="111" y="11"/>
                    <a:pt x="91" y="0"/>
                    <a:pt x="7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4"/>
            <p:cNvSpPr/>
            <p:nvPr/>
          </p:nvSpPr>
          <p:spPr>
            <a:xfrm flipH="1">
              <a:off x="4780025" y="3608608"/>
              <a:ext cx="1341075" cy="819783"/>
            </a:xfrm>
            <a:custGeom>
              <a:avLst/>
              <a:gdLst/>
              <a:ahLst/>
              <a:cxnLst/>
              <a:rect l="l" t="t" r="r" b="b"/>
              <a:pathLst>
                <a:path w="20694" h="12650" extrusionOk="0">
                  <a:moveTo>
                    <a:pt x="20314" y="360"/>
                  </a:moveTo>
                  <a:lnTo>
                    <a:pt x="20314" y="360"/>
                  </a:lnTo>
                  <a:cubicBezTo>
                    <a:pt x="20294" y="380"/>
                    <a:pt x="20284" y="400"/>
                    <a:pt x="20264" y="420"/>
                  </a:cubicBezTo>
                  <a:lnTo>
                    <a:pt x="20174" y="569"/>
                  </a:lnTo>
                  <a:cubicBezTo>
                    <a:pt x="20144" y="620"/>
                    <a:pt x="20114" y="669"/>
                    <a:pt x="20084" y="729"/>
                  </a:cubicBezTo>
                  <a:cubicBezTo>
                    <a:pt x="20034" y="840"/>
                    <a:pt x="19984" y="949"/>
                    <a:pt x="19954" y="1059"/>
                  </a:cubicBezTo>
                  <a:cubicBezTo>
                    <a:pt x="19914" y="1169"/>
                    <a:pt x="19894" y="1279"/>
                    <a:pt x="19864" y="1389"/>
                  </a:cubicBezTo>
                  <a:cubicBezTo>
                    <a:pt x="19864" y="1399"/>
                    <a:pt x="19864" y="1419"/>
                    <a:pt x="19854" y="1439"/>
                  </a:cubicBezTo>
                  <a:cubicBezTo>
                    <a:pt x="19834" y="1449"/>
                    <a:pt x="19804" y="1459"/>
                    <a:pt x="19784" y="1469"/>
                  </a:cubicBezTo>
                  <a:cubicBezTo>
                    <a:pt x="19754" y="1479"/>
                    <a:pt x="19734" y="1489"/>
                    <a:pt x="19704" y="1499"/>
                  </a:cubicBezTo>
                  <a:cubicBezTo>
                    <a:pt x="19654" y="1529"/>
                    <a:pt x="19605" y="1549"/>
                    <a:pt x="19554" y="1569"/>
                  </a:cubicBezTo>
                  <a:cubicBezTo>
                    <a:pt x="19445" y="1619"/>
                    <a:pt x="19345" y="1668"/>
                    <a:pt x="19234" y="1719"/>
                  </a:cubicBezTo>
                  <a:cubicBezTo>
                    <a:pt x="19035" y="1819"/>
                    <a:pt x="18815" y="1899"/>
                    <a:pt x="18615" y="2019"/>
                  </a:cubicBezTo>
                  <a:cubicBezTo>
                    <a:pt x="18585" y="2039"/>
                    <a:pt x="18555" y="2059"/>
                    <a:pt x="18525" y="2088"/>
                  </a:cubicBezTo>
                  <a:lnTo>
                    <a:pt x="18515" y="2088"/>
                  </a:lnTo>
                  <a:cubicBezTo>
                    <a:pt x="18495" y="2008"/>
                    <a:pt x="18465" y="1928"/>
                    <a:pt x="18435" y="1848"/>
                  </a:cubicBezTo>
                  <a:lnTo>
                    <a:pt x="18435" y="1839"/>
                  </a:lnTo>
                  <a:cubicBezTo>
                    <a:pt x="18375" y="1699"/>
                    <a:pt x="18315" y="1569"/>
                    <a:pt x="18215" y="1449"/>
                  </a:cubicBezTo>
                  <a:cubicBezTo>
                    <a:pt x="18146" y="1379"/>
                    <a:pt x="18066" y="1309"/>
                    <a:pt x="17986" y="1249"/>
                  </a:cubicBezTo>
                  <a:cubicBezTo>
                    <a:pt x="18026" y="1219"/>
                    <a:pt x="18066" y="1179"/>
                    <a:pt x="18106" y="1149"/>
                  </a:cubicBezTo>
                  <a:lnTo>
                    <a:pt x="18195" y="1089"/>
                  </a:lnTo>
                  <a:lnTo>
                    <a:pt x="18495" y="849"/>
                  </a:lnTo>
                  <a:cubicBezTo>
                    <a:pt x="18545" y="809"/>
                    <a:pt x="18595" y="769"/>
                    <a:pt x="18635" y="729"/>
                  </a:cubicBezTo>
                  <a:cubicBezTo>
                    <a:pt x="18675" y="689"/>
                    <a:pt x="18715" y="660"/>
                    <a:pt x="18755" y="620"/>
                  </a:cubicBezTo>
                  <a:cubicBezTo>
                    <a:pt x="18765" y="620"/>
                    <a:pt x="18765" y="609"/>
                    <a:pt x="18775" y="609"/>
                  </a:cubicBezTo>
                  <a:cubicBezTo>
                    <a:pt x="18815" y="589"/>
                    <a:pt x="18865" y="589"/>
                    <a:pt x="18905" y="580"/>
                  </a:cubicBezTo>
                  <a:cubicBezTo>
                    <a:pt x="19025" y="569"/>
                    <a:pt x="19135" y="549"/>
                    <a:pt x="19254" y="529"/>
                  </a:cubicBezTo>
                  <a:cubicBezTo>
                    <a:pt x="19365" y="509"/>
                    <a:pt x="19474" y="489"/>
                    <a:pt x="19594" y="469"/>
                  </a:cubicBezTo>
                  <a:cubicBezTo>
                    <a:pt x="19694" y="449"/>
                    <a:pt x="19804" y="440"/>
                    <a:pt x="19914" y="410"/>
                  </a:cubicBezTo>
                  <a:lnTo>
                    <a:pt x="19914" y="410"/>
                  </a:lnTo>
                  <a:lnTo>
                    <a:pt x="19674" y="589"/>
                  </a:lnTo>
                  <a:cubicBezTo>
                    <a:pt x="19594" y="640"/>
                    <a:pt x="19505" y="700"/>
                    <a:pt x="19425" y="749"/>
                  </a:cubicBezTo>
                  <a:cubicBezTo>
                    <a:pt x="19334" y="809"/>
                    <a:pt x="19254" y="869"/>
                    <a:pt x="19165" y="929"/>
                  </a:cubicBezTo>
                  <a:cubicBezTo>
                    <a:pt x="19095" y="979"/>
                    <a:pt x="19025" y="1029"/>
                    <a:pt x="18945" y="1059"/>
                  </a:cubicBezTo>
                  <a:cubicBezTo>
                    <a:pt x="18935" y="1059"/>
                    <a:pt x="18935" y="1069"/>
                    <a:pt x="18925" y="1069"/>
                  </a:cubicBezTo>
                  <a:lnTo>
                    <a:pt x="18915" y="1069"/>
                  </a:lnTo>
                  <a:cubicBezTo>
                    <a:pt x="18885" y="1069"/>
                    <a:pt x="18845" y="1079"/>
                    <a:pt x="18825" y="1109"/>
                  </a:cubicBezTo>
                  <a:cubicBezTo>
                    <a:pt x="18805" y="1139"/>
                    <a:pt x="18795" y="1159"/>
                    <a:pt x="18785" y="1189"/>
                  </a:cubicBezTo>
                  <a:cubicBezTo>
                    <a:pt x="18785" y="1209"/>
                    <a:pt x="18775" y="1229"/>
                    <a:pt x="18775" y="1249"/>
                  </a:cubicBezTo>
                  <a:cubicBezTo>
                    <a:pt x="18785" y="1289"/>
                    <a:pt x="18795" y="1329"/>
                    <a:pt x="18825" y="1369"/>
                  </a:cubicBezTo>
                  <a:cubicBezTo>
                    <a:pt x="18865" y="1399"/>
                    <a:pt x="18905" y="1419"/>
                    <a:pt x="18955" y="1419"/>
                  </a:cubicBezTo>
                  <a:cubicBezTo>
                    <a:pt x="18995" y="1419"/>
                    <a:pt x="19025" y="1409"/>
                    <a:pt x="19055" y="1389"/>
                  </a:cubicBezTo>
                  <a:cubicBezTo>
                    <a:pt x="19105" y="1369"/>
                    <a:pt x="19125" y="1329"/>
                    <a:pt x="19145" y="1279"/>
                  </a:cubicBezTo>
                  <a:cubicBezTo>
                    <a:pt x="19154" y="1239"/>
                    <a:pt x="19154" y="1199"/>
                    <a:pt x="19135" y="1159"/>
                  </a:cubicBezTo>
                  <a:cubicBezTo>
                    <a:pt x="19165" y="1139"/>
                    <a:pt x="19185" y="1119"/>
                    <a:pt x="19214" y="1109"/>
                  </a:cubicBezTo>
                  <a:cubicBezTo>
                    <a:pt x="19265" y="1069"/>
                    <a:pt x="19314" y="1029"/>
                    <a:pt x="19374" y="999"/>
                  </a:cubicBezTo>
                  <a:cubicBezTo>
                    <a:pt x="19474" y="920"/>
                    <a:pt x="19585" y="860"/>
                    <a:pt x="19694" y="789"/>
                  </a:cubicBezTo>
                  <a:cubicBezTo>
                    <a:pt x="19804" y="709"/>
                    <a:pt x="19914" y="640"/>
                    <a:pt x="20024" y="560"/>
                  </a:cubicBezTo>
                  <a:cubicBezTo>
                    <a:pt x="20074" y="520"/>
                    <a:pt x="20124" y="480"/>
                    <a:pt x="20184" y="440"/>
                  </a:cubicBezTo>
                  <a:cubicBezTo>
                    <a:pt x="20204" y="420"/>
                    <a:pt x="20234" y="400"/>
                    <a:pt x="20264" y="380"/>
                  </a:cubicBezTo>
                  <a:cubicBezTo>
                    <a:pt x="20284" y="380"/>
                    <a:pt x="20294" y="370"/>
                    <a:pt x="20314" y="360"/>
                  </a:cubicBezTo>
                  <a:close/>
                  <a:moveTo>
                    <a:pt x="17556" y="1279"/>
                  </a:moveTo>
                  <a:cubicBezTo>
                    <a:pt x="17576" y="1289"/>
                    <a:pt x="17606" y="1299"/>
                    <a:pt x="17636" y="1309"/>
                  </a:cubicBezTo>
                  <a:cubicBezTo>
                    <a:pt x="17726" y="1359"/>
                    <a:pt x="17816" y="1419"/>
                    <a:pt x="17896" y="1489"/>
                  </a:cubicBezTo>
                  <a:cubicBezTo>
                    <a:pt x="17946" y="1529"/>
                    <a:pt x="17995" y="1569"/>
                    <a:pt x="18035" y="1619"/>
                  </a:cubicBezTo>
                  <a:cubicBezTo>
                    <a:pt x="18086" y="1688"/>
                    <a:pt x="18115" y="1748"/>
                    <a:pt x="18146" y="1828"/>
                  </a:cubicBezTo>
                  <a:cubicBezTo>
                    <a:pt x="18175" y="1888"/>
                    <a:pt x="18195" y="1939"/>
                    <a:pt x="18206" y="1999"/>
                  </a:cubicBezTo>
                  <a:cubicBezTo>
                    <a:pt x="18226" y="2068"/>
                    <a:pt x="18235" y="2128"/>
                    <a:pt x="18246" y="2188"/>
                  </a:cubicBezTo>
                  <a:cubicBezTo>
                    <a:pt x="18266" y="2308"/>
                    <a:pt x="18266" y="2418"/>
                    <a:pt x="18266" y="2538"/>
                  </a:cubicBezTo>
                  <a:lnTo>
                    <a:pt x="18235" y="2628"/>
                  </a:lnTo>
                  <a:cubicBezTo>
                    <a:pt x="18235" y="2638"/>
                    <a:pt x="18226" y="2658"/>
                    <a:pt x="18215" y="2668"/>
                  </a:cubicBezTo>
                  <a:cubicBezTo>
                    <a:pt x="18186" y="2698"/>
                    <a:pt x="18155" y="2728"/>
                    <a:pt x="18115" y="2758"/>
                  </a:cubicBezTo>
                  <a:cubicBezTo>
                    <a:pt x="18066" y="2798"/>
                    <a:pt x="18006" y="2848"/>
                    <a:pt x="17946" y="2887"/>
                  </a:cubicBezTo>
                  <a:cubicBezTo>
                    <a:pt x="17935" y="2858"/>
                    <a:pt x="17935" y="2828"/>
                    <a:pt x="17935" y="2798"/>
                  </a:cubicBezTo>
                  <a:cubicBezTo>
                    <a:pt x="17926" y="2728"/>
                    <a:pt x="17916" y="2668"/>
                    <a:pt x="17896" y="2598"/>
                  </a:cubicBezTo>
                  <a:cubicBezTo>
                    <a:pt x="17866" y="2468"/>
                    <a:pt x="17826" y="2348"/>
                    <a:pt x="17756" y="2228"/>
                  </a:cubicBezTo>
                  <a:cubicBezTo>
                    <a:pt x="17696" y="2119"/>
                    <a:pt x="17626" y="2019"/>
                    <a:pt x="17546" y="1908"/>
                  </a:cubicBezTo>
                  <a:cubicBezTo>
                    <a:pt x="17506" y="1859"/>
                    <a:pt x="17476" y="1808"/>
                    <a:pt x="17436" y="1759"/>
                  </a:cubicBezTo>
                  <a:lnTo>
                    <a:pt x="17316" y="1609"/>
                  </a:lnTo>
                  <a:cubicBezTo>
                    <a:pt x="17286" y="1579"/>
                    <a:pt x="17266" y="1549"/>
                    <a:pt x="17236" y="1519"/>
                  </a:cubicBezTo>
                  <a:cubicBezTo>
                    <a:pt x="17216" y="1509"/>
                    <a:pt x="17196" y="1489"/>
                    <a:pt x="17187" y="1479"/>
                  </a:cubicBezTo>
                  <a:cubicBezTo>
                    <a:pt x="17176" y="1469"/>
                    <a:pt x="17176" y="1469"/>
                    <a:pt x="17167" y="1469"/>
                  </a:cubicBezTo>
                  <a:cubicBezTo>
                    <a:pt x="17196" y="1459"/>
                    <a:pt x="17216" y="1449"/>
                    <a:pt x="17236" y="1439"/>
                  </a:cubicBezTo>
                  <a:cubicBezTo>
                    <a:pt x="17286" y="1419"/>
                    <a:pt x="17336" y="1399"/>
                    <a:pt x="17376" y="1369"/>
                  </a:cubicBezTo>
                  <a:cubicBezTo>
                    <a:pt x="17406" y="1359"/>
                    <a:pt x="17426" y="1349"/>
                    <a:pt x="17446" y="1329"/>
                  </a:cubicBezTo>
                  <a:cubicBezTo>
                    <a:pt x="17476" y="1319"/>
                    <a:pt x="17506" y="1299"/>
                    <a:pt x="17526" y="1279"/>
                  </a:cubicBezTo>
                  <a:close/>
                  <a:moveTo>
                    <a:pt x="17067" y="1509"/>
                  </a:moveTo>
                  <a:cubicBezTo>
                    <a:pt x="17087" y="1519"/>
                    <a:pt x="17096" y="1529"/>
                    <a:pt x="17116" y="1539"/>
                  </a:cubicBezTo>
                  <a:lnTo>
                    <a:pt x="17187" y="1609"/>
                  </a:lnTo>
                  <a:cubicBezTo>
                    <a:pt x="17206" y="1639"/>
                    <a:pt x="17226" y="1659"/>
                    <a:pt x="17246" y="1679"/>
                  </a:cubicBezTo>
                  <a:cubicBezTo>
                    <a:pt x="17316" y="1779"/>
                    <a:pt x="17386" y="1888"/>
                    <a:pt x="17456" y="1988"/>
                  </a:cubicBezTo>
                  <a:cubicBezTo>
                    <a:pt x="17536" y="2099"/>
                    <a:pt x="17606" y="2208"/>
                    <a:pt x="17656" y="2318"/>
                  </a:cubicBezTo>
                  <a:cubicBezTo>
                    <a:pt x="17666" y="2338"/>
                    <a:pt x="17676" y="2348"/>
                    <a:pt x="17676" y="2368"/>
                  </a:cubicBezTo>
                  <a:cubicBezTo>
                    <a:pt x="17706" y="2428"/>
                    <a:pt x="17726" y="2478"/>
                    <a:pt x="17736" y="2548"/>
                  </a:cubicBezTo>
                  <a:cubicBezTo>
                    <a:pt x="17756" y="2608"/>
                    <a:pt x="17766" y="2668"/>
                    <a:pt x="17776" y="2728"/>
                  </a:cubicBezTo>
                  <a:cubicBezTo>
                    <a:pt x="17786" y="2768"/>
                    <a:pt x="17786" y="2808"/>
                    <a:pt x="17786" y="2848"/>
                  </a:cubicBezTo>
                  <a:cubicBezTo>
                    <a:pt x="17786" y="2898"/>
                    <a:pt x="17786" y="2947"/>
                    <a:pt x="17796" y="2987"/>
                  </a:cubicBezTo>
                  <a:cubicBezTo>
                    <a:pt x="17686" y="3067"/>
                    <a:pt x="17566" y="3147"/>
                    <a:pt x="17456" y="3227"/>
                  </a:cubicBezTo>
                  <a:lnTo>
                    <a:pt x="17366" y="3287"/>
                  </a:lnTo>
                  <a:lnTo>
                    <a:pt x="17366" y="3267"/>
                  </a:lnTo>
                  <a:cubicBezTo>
                    <a:pt x="17366" y="3167"/>
                    <a:pt x="17356" y="3078"/>
                    <a:pt x="17336" y="2998"/>
                  </a:cubicBezTo>
                  <a:cubicBezTo>
                    <a:pt x="17326" y="2907"/>
                    <a:pt x="17306" y="2828"/>
                    <a:pt x="17286" y="2748"/>
                  </a:cubicBezTo>
                  <a:cubicBezTo>
                    <a:pt x="17266" y="2668"/>
                    <a:pt x="17236" y="2588"/>
                    <a:pt x="17206" y="2508"/>
                  </a:cubicBezTo>
                  <a:cubicBezTo>
                    <a:pt x="17187" y="2448"/>
                    <a:pt x="17156" y="2388"/>
                    <a:pt x="17136" y="2328"/>
                  </a:cubicBezTo>
                  <a:cubicBezTo>
                    <a:pt x="17107" y="2268"/>
                    <a:pt x="17076" y="2208"/>
                    <a:pt x="17036" y="2148"/>
                  </a:cubicBezTo>
                  <a:cubicBezTo>
                    <a:pt x="17016" y="2119"/>
                    <a:pt x="17007" y="2088"/>
                    <a:pt x="16987" y="2059"/>
                  </a:cubicBezTo>
                  <a:cubicBezTo>
                    <a:pt x="16947" y="1988"/>
                    <a:pt x="16896" y="1919"/>
                    <a:pt x="16847" y="1859"/>
                  </a:cubicBezTo>
                  <a:cubicBezTo>
                    <a:pt x="16796" y="1799"/>
                    <a:pt x="16736" y="1748"/>
                    <a:pt x="16667" y="1688"/>
                  </a:cubicBezTo>
                  <a:cubicBezTo>
                    <a:pt x="16756" y="1649"/>
                    <a:pt x="16847" y="1599"/>
                    <a:pt x="16936" y="1559"/>
                  </a:cubicBezTo>
                  <a:cubicBezTo>
                    <a:pt x="16987" y="1549"/>
                    <a:pt x="17027" y="1529"/>
                    <a:pt x="17067" y="1509"/>
                  </a:cubicBezTo>
                  <a:close/>
                  <a:moveTo>
                    <a:pt x="16527" y="1768"/>
                  </a:moveTo>
                  <a:cubicBezTo>
                    <a:pt x="16547" y="1779"/>
                    <a:pt x="16557" y="1779"/>
                    <a:pt x="16567" y="1788"/>
                  </a:cubicBezTo>
                  <a:cubicBezTo>
                    <a:pt x="16637" y="1848"/>
                    <a:pt x="16697" y="1908"/>
                    <a:pt x="16756" y="1979"/>
                  </a:cubicBezTo>
                  <a:cubicBezTo>
                    <a:pt x="16836" y="2079"/>
                    <a:pt x="16887" y="2188"/>
                    <a:pt x="16947" y="2298"/>
                  </a:cubicBezTo>
                  <a:cubicBezTo>
                    <a:pt x="16987" y="2368"/>
                    <a:pt x="17016" y="2438"/>
                    <a:pt x="17056" y="2508"/>
                  </a:cubicBezTo>
                  <a:cubicBezTo>
                    <a:pt x="17067" y="2548"/>
                    <a:pt x="17076" y="2588"/>
                    <a:pt x="17096" y="2618"/>
                  </a:cubicBezTo>
                  <a:cubicBezTo>
                    <a:pt x="17107" y="2658"/>
                    <a:pt x="17127" y="2708"/>
                    <a:pt x="17136" y="2748"/>
                  </a:cubicBezTo>
                  <a:lnTo>
                    <a:pt x="17167" y="2867"/>
                  </a:lnTo>
                  <a:cubicBezTo>
                    <a:pt x="17176" y="2907"/>
                    <a:pt x="17176" y="2947"/>
                    <a:pt x="17187" y="2998"/>
                  </a:cubicBezTo>
                  <a:cubicBezTo>
                    <a:pt x="17196" y="3078"/>
                    <a:pt x="17206" y="3158"/>
                    <a:pt x="17206" y="3238"/>
                  </a:cubicBezTo>
                  <a:lnTo>
                    <a:pt x="17206" y="3367"/>
                  </a:lnTo>
                  <a:lnTo>
                    <a:pt x="17206" y="3397"/>
                  </a:lnTo>
                  <a:cubicBezTo>
                    <a:pt x="17167" y="3427"/>
                    <a:pt x="17136" y="3447"/>
                    <a:pt x="17096" y="3477"/>
                  </a:cubicBezTo>
                  <a:cubicBezTo>
                    <a:pt x="16996" y="3547"/>
                    <a:pt x="16907" y="3617"/>
                    <a:pt x="16807" y="3687"/>
                  </a:cubicBezTo>
                  <a:cubicBezTo>
                    <a:pt x="16807" y="3647"/>
                    <a:pt x="16807" y="3617"/>
                    <a:pt x="16796" y="3577"/>
                  </a:cubicBezTo>
                  <a:cubicBezTo>
                    <a:pt x="16796" y="3497"/>
                    <a:pt x="16787" y="3407"/>
                    <a:pt x="16776" y="3327"/>
                  </a:cubicBezTo>
                  <a:cubicBezTo>
                    <a:pt x="16767" y="3247"/>
                    <a:pt x="16736" y="3167"/>
                    <a:pt x="16717" y="3087"/>
                  </a:cubicBezTo>
                  <a:cubicBezTo>
                    <a:pt x="16707" y="3047"/>
                    <a:pt x="16697" y="3018"/>
                    <a:pt x="16677" y="2978"/>
                  </a:cubicBezTo>
                  <a:cubicBezTo>
                    <a:pt x="16667" y="2938"/>
                    <a:pt x="16657" y="2907"/>
                    <a:pt x="16637" y="2867"/>
                  </a:cubicBezTo>
                  <a:cubicBezTo>
                    <a:pt x="16627" y="2838"/>
                    <a:pt x="16617" y="2818"/>
                    <a:pt x="16597" y="2788"/>
                  </a:cubicBezTo>
                  <a:lnTo>
                    <a:pt x="16537" y="2668"/>
                  </a:lnTo>
                  <a:cubicBezTo>
                    <a:pt x="16497" y="2588"/>
                    <a:pt x="16437" y="2518"/>
                    <a:pt x="16387" y="2448"/>
                  </a:cubicBezTo>
                  <a:cubicBezTo>
                    <a:pt x="16327" y="2378"/>
                    <a:pt x="16267" y="2298"/>
                    <a:pt x="16207" y="2228"/>
                  </a:cubicBezTo>
                  <a:cubicBezTo>
                    <a:pt x="16157" y="2168"/>
                    <a:pt x="16107" y="2119"/>
                    <a:pt x="16047" y="2079"/>
                  </a:cubicBezTo>
                  <a:cubicBezTo>
                    <a:pt x="16037" y="2068"/>
                    <a:pt x="16017" y="2059"/>
                    <a:pt x="16007" y="2048"/>
                  </a:cubicBezTo>
                  <a:cubicBezTo>
                    <a:pt x="16017" y="2039"/>
                    <a:pt x="16027" y="2028"/>
                    <a:pt x="16037" y="2028"/>
                  </a:cubicBezTo>
                  <a:lnTo>
                    <a:pt x="16217" y="1939"/>
                  </a:lnTo>
                  <a:cubicBezTo>
                    <a:pt x="16317" y="1879"/>
                    <a:pt x="16427" y="1819"/>
                    <a:pt x="16527" y="1768"/>
                  </a:cubicBezTo>
                  <a:close/>
                  <a:moveTo>
                    <a:pt x="15837" y="2128"/>
                  </a:moveTo>
                  <a:cubicBezTo>
                    <a:pt x="15877" y="2148"/>
                    <a:pt x="15917" y="2168"/>
                    <a:pt x="15957" y="2198"/>
                  </a:cubicBezTo>
                  <a:cubicBezTo>
                    <a:pt x="16007" y="2238"/>
                    <a:pt x="16047" y="2278"/>
                    <a:pt x="16087" y="2328"/>
                  </a:cubicBezTo>
                  <a:cubicBezTo>
                    <a:pt x="16127" y="2368"/>
                    <a:pt x="16167" y="2418"/>
                    <a:pt x="16207" y="2468"/>
                  </a:cubicBezTo>
                  <a:cubicBezTo>
                    <a:pt x="16247" y="2518"/>
                    <a:pt x="16287" y="2568"/>
                    <a:pt x="16317" y="2628"/>
                  </a:cubicBezTo>
                  <a:cubicBezTo>
                    <a:pt x="16367" y="2688"/>
                    <a:pt x="16417" y="2758"/>
                    <a:pt x="16447" y="2838"/>
                  </a:cubicBezTo>
                  <a:cubicBezTo>
                    <a:pt x="16467" y="2867"/>
                    <a:pt x="16477" y="2898"/>
                    <a:pt x="16497" y="2927"/>
                  </a:cubicBezTo>
                  <a:cubicBezTo>
                    <a:pt x="16507" y="2967"/>
                    <a:pt x="16527" y="3007"/>
                    <a:pt x="16537" y="3047"/>
                  </a:cubicBezTo>
                  <a:cubicBezTo>
                    <a:pt x="16557" y="3098"/>
                    <a:pt x="16567" y="3147"/>
                    <a:pt x="16587" y="3198"/>
                  </a:cubicBezTo>
                  <a:cubicBezTo>
                    <a:pt x="16617" y="3278"/>
                    <a:pt x="16627" y="3377"/>
                    <a:pt x="16647" y="3467"/>
                  </a:cubicBezTo>
                  <a:cubicBezTo>
                    <a:pt x="16647" y="3517"/>
                    <a:pt x="16657" y="3577"/>
                    <a:pt x="16657" y="3637"/>
                  </a:cubicBezTo>
                  <a:cubicBezTo>
                    <a:pt x="16667" y="3687"/>
                    <a:pt x="16657" y="3737"/>
                    <a:pt x="16667" y="3777"/>
                  </a:cubicBezTo>
                  <a:cubicBezTo>
                    <a:pt x="16577" y="3837"/>
                    <a:pt x="16497" y="3887"/>
                    <a:pt x="16417" y="3947"/>
                  </a:cubicBezTo>
                  <a:cubicBezTo>
                    <a:pt x="16357" y="3977"/>
                    <a:pt x="16307" y="4007"/>
                    <a:pt x="16247" y="4047"/>
                  </a:cubicBezTo>
                  <a:lnTo>
                    <a:pt x="16247" y="4037"/>
                  </a:lnTo>
                  <a:cubicBezTo>
                    <a:pt x="16257" y="4017"/>
                    <a:pt x="16257" y="3987"/>
                    <a:pt x="16257" y="3957"/>
                  </a:cubicBezTo>
                  <a:cubicBezTo>
                    <a:pt x="16257" y="3937"/>
                    <a:pt x="16257" y="3917"/>
                    <a:pt x="16247" y="3887"/>
                  </a:cubicBezTo>
                  <a:cubicBezTo>
                    <a:pt x="16247" y="3837"/>
                    <a:pt x="16237" y="3787"/>
                    <a:pt x="16227" y="3747"/>
                  </a:cubicBezTo>
                  <a:cubicBezTo>
                    <a:pt x="16217" y="3697"/>
                    <a:pt x="16207" y="3647"/>
                    <a:pt x="16197" y="3607"/>
                  </a:cubicBezTo>
                  <a:cubicBezTo>
                    <a:pt x="16187" y="3567"/>
                    <a:pt x="16177" y="3517"/>
                    <a:pt x="16157" y="3477"/>
                  </a:cubicBezTo>
                  <a:cubicBezTo>
                    <a:pt x="16137" y="3427"/>
                    <a:pt x="16117" y="3387"/>
                    <a:pt x="16097" y="3338"/>
                  </a:cubicBezTo>
                  <a:cubicBezTo>
                    <a:pt x="16077" y="3298"/>
                    <a:pt x="16057" y="3267"/>
                    <a:pt x="16047" y="3227"/>
                  </a:cubicBezTo>
                  <a:cubicBezTo>
                    <a:pt x="15997" y="3138"/>
                    <a:pt x="15948" y="3058"/>
                    <a:pt x="15888" y="2967"/>
                  </a:cubicBezTo>
                  <a:cubicBezTo>
                    <a:pt x="15808" y="2848"/>
                    <a:pt x="15717" y="2728"/>
                    <a:pt x="15597" y="2638"/>
                  </a:cubicBezTo>
                  <a:cubicBezTo>
                    <a:pt x="15498" y="2558"/>
                    <a:pt x="15388" y="2488"/>
                    <a:pt x="15268" y="2428"/>
                  </a:cubicBezTo>
                  <a:cubicBezTo>
                    <a:pt x="15278" y="2428"/>
                    <a:pt x="15288" y="2418"/>
                    <a:pt x="15298" y="2418"/>
                  </a:cubicBezTo>
                  <a:cubicBezTo>
                    <a:pt x="15358" y="2378"/>
                    <a:pt x="15418" y="2348"/>
                    <a:pt x="15488" y="2318"/>
                  </a:cubicBezTo>
                  <a:cubicBezTo>
                    <a:pt x="15597" y="2258"/>
                    <a:pt x="15717" y="2198"/>
                    <a:pt x="15837" y="2128"/>
                  </a:cubicBezTo>
                  <a:close/>
                  <a:moveTo>
                    <a:pt x="15098" y="2548"/>
                  </a:moveTo>
                  <a:lnTo>
                    <a:pt x="15278" y="2638"/>
                  </a:lnTo>
                  <a:cubicBezTo>
                    <a:pt x="15348" y="2678"/>
                    <a:pt x="15408" y="2718"/>
                    <a:pt x="15478" y="2768"/>
                  </a:cubicBezTo>
                  <a:cubicBezTo>
                    <a:pt x="15548" y="2818"/>
                    <a:pt x="15608" y="2887"/>
                    <a:pt x="15657" y="2958"/>
                  </a:cubicBezTo>
                  <a:cubicBezTo>
                    <a:pt x="15728" y="3047"/>
                    <a:pt x="15788" y="3147"/>
                    <a:pt x="15848" y="3238"/>
                  </a:cubicBezTo>
                  <a:lnTo>
                    <a:pt x="15968" y="3477"/>
                  </a:lnTo>
                  <a:cubicBezTo>
                    <a:pt x="15977" y="3507"/>
                    <a:pt x="15988" y="3537"/>
                    <a:pt x="15997" y="3577"/>
                  </a:cubicBezTo>
                  <a:cubicBezTo>
                    <a:pt x="16017" y="3607"/>
                    <a:pt x="16027" y="3647"/>
                    <a:pt x="16037" y="3677"/>
                  </a:cubicBezTo>
                  <a:cubicBezTo>
                    <a:pt x="16047" y="3747"/>
                    <a:pt x="16067" y="3817"/>
                    <a:pt x="16077" y="3887"/>
                  </a:cubicBezTo>
                  <a:lnTo>
                    <a:pt x="16077" y="3947"/>
                  </a:lnTo>
                  <a:cubicBezTo>
                    <a:pt x="16077" y="3977"/>
                    <a:pt x="16087" y="4007"/>
                    <a:pt x="16097" y="4037"/>
                  </a:cubicBezTo>
                  <a:cubicBezTo>
                    <a:pt x="16097" y="4067"/>
                    <a:pt x="16127" y="4097"/>
                    <a:pt x="16157" y="4097"/>
                  </a:cubicBezTo>
                  <a:lnTo>
                    <a:pt x="16067" y="4157"/>
                  </a:lnTo>
                  <a:cubicBezTo>
                    <a:pt x="16017" y="4186"/>
                    <a:pt x="15968" y="4226"/>
                    <a:pt x="15917" y="4266"/>
                  </a:cubicBezTo>
                  <a:cubicBezTo>
                    <a:pt x="15857" y="4306"/>
                    <a:pt x="15808" y="4337"/>
                    <a:pt x="15748" y="4377"/>
                  </a:cubicBezTo>
                  <a:cubicBezTo>
                    <a:pt x="15688" y="4406"/>
                    <a:pt x="15637" y="4437"/>
                    <a:pt x="15577" y="4466"/>
                  </a:cubicBezTo>
                  <a:cubicBezTo>
                    <a:pt x="15568" y="4466"/>
                    <a:pt x="15557" y="4477"/>
                    <a:pt x="15548" y="4477"/>
                  </a:cubicBezTo>
                  <a:cubicBezTo>
                    <a:pt x="15548" y="4406"/>
                    <a:pt x="15537" y="4337"/>
                    <a:pt x="15528" y="4277"/>
                  </a:cubicBezTo>
                  <a:cubicBezTo>
                    <a:pt x="15508" y="4206"/>
                    <a:pt x="15498" y="4126"/>
                    <a:pt x="15488" y="4057"/>
                  </a:cubicBezTo>
                  <a:lnTo>
                    <a:pt x="15428" y="3847"/>
                  </a:lnTo>
                  <a:cubicBezTo>
                    <a:pt x="15378" y="3687"/>
                    <a:pt x="15288" y="3557"/>
                    <a:pt x="15208" y="3417"/>
                  </a:cubicBezTo>
                  <a:cubicBezTo>
                    <a:pt x="15168" y="3347"/>
                    <a:pt x="15128" y="3278"/>
                    <a:pt x="15088" y="3218"/>
                  </a:cubicBezTo>
                  <a:cubicBezTo>
                    <a:pt x="15058" y="3187"/>
                    <a:pt x="15038" y="3147"/>
                    <a:pt x="15008" y="3118"/>
                  </a:cubicBezTo>
                  <a:cubicBezTo>
                    <a:pt x="14978" y="3087"/>
                    <a:pt x="14948" y="3058"/>
                    <a:pt x="14918" y="3038"/>
                  </a:cubicBezTo>
                  <a:cubicBezTo>
                    <a:pt x="14858" y="2978"/>
                    <a:pt x="14789" y="2927"/>
                    <a:pt x="14718" y="2887"/>
                  </a:cubicBezTo>
                  <a:cubicBezTo>
                    <a:pt x="14698" y="2867"/>
                    <a:pt x="14669" y="2858"/>
                    <a:pt x="14649" y="2838"/>
                  </a:cubicBezTo>
                  <a:lnTo>
                    <a:pt x="14638" y="2838"/>
                  </a:lnTo>
                  <a:cubicBezTo>
                    <a:pt x="14689" y="2808"/>
                    <a:pt x="14738" y="2788"/>
                    <a:pt x="14778" y="2758"/>
                  </a:cubicBezTo>
                  <a:cubicBezTo>
                    <a:pt x="14888" y="2688"/>
                    <a:pt x="14998" y="2618"/>
                    <a:pt x="15098" y="2548"/>
                  </a:cubicBezTo>
                  <a:close/>
                  <a:moveTo>
                    <a:pt x="14498" y="3067"/>
                  </a:moveTo>
                  <a:cubicBezTo>
                    <a:pt x="14518" y="3067"/>
                    <a:pt x="14529" y="3078"/>
                    <a:pt x="14549" y="3078"/>
                  </a:cubicBezTo>
                  <a:cubicBezTo>
                    <a:pt x="14589" y="3098"/>
                    <a:pt x="14629" y="3127"/>
                    <a:pt x="14669" y="3158"/>
                  </a:cubicBezTo>
                  <a:cubicBezTo>
                    <a:pt x="14729" y="3207"/>
                    <a:pt x="14789" y="3258"/>
                    <a:pt x="14838" y="3318"/>
                  </a:cubicBezTo>
                  <a:cubicBezTo>
                    <a:pt x="14868" y="3347"/>
                    <a:pt x="14888" y="3387"/>
                    <a:pt x="14908" y="3427"/>
                  </a:cubicBezTo>
                  <a:cubicBezTo>
                    <a:pt x="14938" y="3467"/>
                    <a:pt x="14958" y="3517"/>
                    <a:pt x="14988" y="3567"/>
                  </a:cubicBezTo>
                  <a:cubicBezTo>
                    <a:pt x="15028" y="3647"/>
                    <a:pt x="15078" y="3737"/>
                    <a:pt x="15118" y="3817"/>
                  </a:cubicBezTo>
                  <a:cubicBezTo>
                    <a:pt x="15148" y="3907"/>
                    <a:pt x="15168" y="3997"/>
                    <a:pt x="15178" y="4086"/>
                  </a:cubicBezTo>
                  <a:cubicBezTo>
                    <a:pt x="15188" y="4157"/>
                    <a:pt x="15198" y="4237"/>
                    <a:pt x="15198" y="4306"/>
                  </a:cubicBezTo>
                  <a:cubicBezTo>
                    <a:pt x="15208" y="4386"/>
                    <a:pt x="15208" y="4466"/>
                    <a:pt x="15208" y="4546"/>
                  </a:cubicBezTo>
                  <a:cubicBezTo>
                    <a:pt x="15198" y="4566"/>
                    <a:pt x="15198" y="4596"/>
                    <a:pt x="15188" y="4616"/>
                  </a:cubicBezTo>
                  <a:cubicBezTo>
                    <a:pt x="15178" y="4636"/>
                    <a:pt x="15158" y="4656"/>
                    <a:pt x="15148" y="4676"/>
                  </a:cubicBezTo>
                  <a:cubicBezTo>
                    <a:pt x="15058" y="4776"/>
                    <a:pt x="14958" y="4866"/>
                    <a:pt x="14858" y="4946"/>
                  </a:cubicBezTo>
                  <a:lnTo>
                    <a:pt x="14738" y="5036"/>
                  </a:lnTo>
                  <a:cubicBezTo>
                    <a:pt x="14738" y="4996"/>
                    <a:pt x="14738" y="4956"/>
                    <a:pt x="14729" y="4926"/>
                  </a:cubicBezTo>
                  <a:cubicBezTo>
                    <a:pt x="14718" y="4816"/>
                    <a:pt x="14709" y="4716"/>
                    <a:pt x="14689" y="4616"/>
                  </a:cubicBezTo>
                  <a:cubicBezTo>
                    <a:pt x="14669" y="4517"/>
                    <a:pt x="14649" y="4426"/>
                    <a:pt x="14629" y="4326"/>
                  </a:cubicBezTo>
                  <a:cubicBezTo>
                    <a:pt x="14598" y="4237"/>
                    <a:pt x="14558" y="4137"/>
                    <a:pt x="14509" y="4047"/>
                  </a:cubicBezTo>
                  <a:cubicBezTo>
                    <a:pt x="14438" y="3907"/>
                    <a:pt x="14318" y="3797"/>
                    <a:pt x="14219" y="3677"/>
                  </a:cubicBezTo>
                  <a:cubicBezTo>
                    <a:pt x="14189" y="3657"/>
                    <a:pt x="14169" y="3627"/>
                    <a:pt x="14139" y="3597"/>
                  </a:cubicBezTo>
                  <a:cubicBezTo>
                    <a:pt x="14109" y="3567"/>
                    <a:pt x="14079" y="3537"/>
                    <a:pt x="14039" y="3507"/>
                  </a:cubicBezTo>
                  <a:cubicBezTo>
                    <a:pt x="13979" y="3457"/>
                    <a:pt x="13919" y="3407"/>
                    <a:pt x="13849" y="3357"/>
                  </a:cubicBezTo>
                  <a:cubicBezTo>
                    <a:pt x="13899" y="3338"/>
                    <a:pt x="13949" y="3307"/>
                    <a:pt x="13999" y="3278"/>
                  </a:cubicBezTo>
                  <a:lnTo>
                    <a:pt x="14149" y="3187"/>
                  </a:lnTo>
                  <a:cubicBezTo>
                    <a:pt x="14199" y="3158"/>
                    <a:pt x="14249" y="3118"/>
                    <a:pt x="14299" y="3098"/>
                  </a:cubicBezTo>
                  <a:cubicBezTo>
                    <a:pt x="14309" y="3087"/>
                    <a:pt x="14318" y="3087"/>
                    <a:pt x="14329" y="3078"/>
                  </a:cubicBezTo>
                  <a:cubicBezTo>
                    <a:pt x="14349" y="3078"/>
                    <a:pt x="14369" y="3067"/>
                    <a:pt x="14389" y="3067"/>
                  </a:cubicBezTo>
                  <a:close/>
                  <a:moveTo>
                    <a:pt x="13709" y="3437"/>
                  </a:moveTo>
                  <a:lnTo>
                    <a:pt x="13779" y="3507"/>
                  </a:lnTo>
                  <a:cubicBezTo>
                    <a:pt x="13849" y="3557"/>
                    <a:pt x="13909" y="3607"/>
                    <a:pt x="13969" y="3657"/>
                  </a:cubicBezTo>
                  <a:cubicBezTo>
                    <a:pt x="14029" y="3717"/>
                    <a:pt x="14089" y="3787"/>
                    <a:pt x="14139" y="3847"/>
                  </a:cubicBezTo>
                  <a:cubicBezTo>
                    <a:pt x="14189" y="3897"/>
                    <a:pt x="14239" y="3957"/>
                    <a:pt x="14289" y="4007"/>
                  </a:cubicBezTo>
                  <a:cubicBezTo>
                    <a:pt x="14329" y="4067"/>
                    <a:pt x="14358" y="4126"/>
                    <a:pt x="14389" y="4186"/>
                  </a:cubicBezTo>
                  <a:lnTo>
                    <a:pt x="14449" y="4366"/>
                  </a:lnTo>
                  <a:cubicBezTo>
                    <a:pt x="14469" y="4426"/>
                    <a:pt x="14478" y="4486"/>
                    <a:pt x="14489" y="4556"/>
                  </a:cubicBezTo>
                  <a:cubicBezTo>
                    <a:pt x="14498" y="4656"/>
                    <a:pt x="14509" y="4766"/>
                    <a:pt x="14509" y="4866"/>
                  </a:cubicBezTo>
                  <a:cubicBezTo>
                    <a:pt x="14518" y="4926"/>
                    <a:pt x="14518" y="4986"/>
                    <a:pt x="14518" y="5036"/>
                  </a:cubicBezTo>
                  <a:cubicBezTo>
                    <a:pt x="14518" y="5066"/>
                    <a:pt x="14518" y="5086"/>
                    <a:pt x="14509" y="5116"/>
                  </a:cubicBezTo>
                  <a:lnTo>
                    <a:pt x="14509" y="5146"/>
                  </a:lnTo>
                  <a:lnTo>
                    <a:pt x="14509" y="5196"/>
                  </a:lnTo>
                  <a:lnTo>
                    <a:pt x="14478" y="5226"/>
                  </a:lnTo>
                  <a:cubicBezTo>
                    <a:pt x="14349" y="5316"/>
                    <a:pt x="14209" y="5405"/>
                    <a:pt x="14069" y="5485"/>
                  </a:cubicBezTo>
                  <a:cubicBezTo>
                    <a:pt x="13929" y="5576"/>
                    <a:pt x="13789" y="5656"/>
                    <a:pt x="13649" y="5745"/>
                  </a:cubicBezTo>
                  <a:cubicBezTo>
                    <a:pt x="13510" y="5825"/>
                    <a:pt x="13359" y="5905"/>
                    <a:pt x="13219" y="5985"/>
                  </a:cubicBezTo>
                  <a:cubicBezTo>
                    <a:pt x="13070" y="6055"/>
                    <a:pt x="12930" y="6135"/>
                    <a:pt x="12790" y="6205"/>
                  </a:cubicBezTo>
                  <a:cubicBezTo>
                    <a:pt x="12640" y="6295"/>
                    <a:pt x="12490" y="6375"/>
                    <a:pt x="12331" y="6455"/>
                  </a:cubicBezTo>
                  <a:cubicBezTo>
                    <a:pt x="12200" y="6535"/>
                    <a:pt x="12060" y="6604"/>
                    <a:pt x="11920" y="6675"/>
                  </a:cubicBezTo>
                  <a:cubicBezTo>
                    <a:pt x="11781" y="6755"/>
                    <a:pt x="11641" y="6835"/>
                    <a:pt x="11491" y="6915"/>
                  </a:cubicBezTo>
                  <a:cubicBezTo>
                    <a:pt x="11201" y="7064"/>
                    <a:pt x="10921" y="7214"/>
                    <a:pt x="10632" y="7374"/>
                  </a:cubicBezTo>
                  <a:cubicBezTo>
                    <a:pt x="10502" y="7454"/>
                    <a:pt x="10362" y="7534"/>
                    <a:pt x="10222" y="7614"/>
                  </a:cubicBezTo>
                  <a:cubicBezTo>
                    <a:pt x="10082" y="7684"/>
                    <a:pt x="9942" y="7763"/>
                    <a:pt x="9813" y="7843"/>
                  </a:cubicBezTo>
                  <a:cubicBezTo>
                    <a:pt x="9693" y="7914"/>
                    <a:pt x="9573" y="7983"/>
                    <a:pt x="9453" y="8043"/>
                  </a:cubicBezTo>
                  <a:cubicBezTo>
                    <a:pt x="9443" y="7974"/>
                    <a:pt x="9423" y="7903"/>
                    <a:pt x="9413" y="7823"/>
                  </a:cubicBezTo>
                  <a:cubicBezTo>
                    <a:pt x="9393" y="7743"/>
                    <a:pt x="9373" y="7664"/>
                    <a:pt x="9353" y="7574"/>
                  </a:cubicBezTo>
                  <a:lnTo>
                    <a:pt x="9293" y="7334"/>
                  </a:lnTo>
                  <a:cubicBezTo>
                    <a:pt x="9273" y="7244"/>
                    <a:pt x="9233" y="7154"/>
                    <a:pt x="9193" y="7064"/>
                  </a:cubicBezTo>
                  <a:cubicBezTo>
                    <a:pt x="9123" y="6915"/>
                    <a:pt x="9013" y="6784"/>
                    <a:pt x="8893" y="6664"/>
                  </a:cubicBezTo>
                  <a:cubicBezTo>
                    <a:pt x="8773" y="6555"/>
                    <a:pt x="8654" y="6425"/>
                    <a:pt x="8514" y="6335"/>
                  </a:cubicBezTo>
                  <a:cubicBezTo>
                    <a:pt x="8443" y="6295"/>
                    <a:pt x="8363" y="6255"/>
                    <a:pt x="8283" y="6225"/>
                  </a:cubicBezTo>
                  <a:lnTo>
                    <a:pt x="8164" y="6195"/>
                  </a:lnTo>
                  <a:cubicBezTo>
                    <a:pt x="8254" y="6145"/>
                    <a:pt x="8343" y="6105"/>
                    <a:pt x="8434" y="6055"/>
                  </a:cubicBezTo>
                  <a:cubicBezTo>
                    <a:pt x="8583" y="5985"/>
                    <a:pt x="8723" y="5915"/>
                    <a:pt x="8863" y="5845"/>
                  </a:cubicBezTo>
                  <a:cubicBezTo>
                    <a:pt x="9013" y="5775"/>
                    <a:pt x="9153" y="5716"/>
                    <a:pt x="9293" y="5645"/>
                  </a:cubicBezTo>
                  <a:cubicBezTo>
                    <a:pt x="9443" y="5576"/>
                    <a:pt x="9582" y="5505"/>
                    <a:pt x="9733" y="5425"/>
                  </a:cubicBezTo>
                  <a:cubicBezTo>
                    <a:pt x="9873" y="5356"/>
                    <a:pt x="10022" y="5285"/>
                    <a:pt x="10172" y="5216"/>
                  </a:cubicBezTo>
                  <a:cubicBezTo>
                    <a:pt x="10322" y="5156"/>
                    <a:pt x="10462" y="5086"/>
                    <a:pt x="10602" y="5006"/>
                  </a:cubicBezTo>
                  <a:cubicBezTo>
                    <a:pt x="10732" y="4936"/>
                    <a:pt x="10872" y="4866"/>
                    <a:pt x="11012" y="4786"/>
                  </a:cubicBezTo>
                  <a:cubicBezTo>
                    <a:pt x="11152" y="4706"/>
                    <a:pt x="11301" y="4626"/>
                    <a:pt x="11441" y="4556"/>
                  </a:cubicBezTo>
                  <a:cubicBezTo>
                    <a:pt x="11581" y="4477"/>
                    <a:pt x="11731" y="4406"/>
                    <a:pt x="11871" y="4337"/>
                  </a:cubicBezTo>
                  <a:cubicBezTo>
                    <a:pt x="12011" y="4277"/>
                    <a:pt x="12151" y="4206"/>
                    <a:pt x="12291" y="4146"/>
                  </a:cubicBezTo>
                  <a:cubicBezTo>
                    <a:pt x="12440" y="4077"/>
                    <a:pt x="12580" y="4007"/>
                    <a:pt x="12730" y="3937"/>
                  </a:cubicBezTo>
                  <a:cubicBezTo>
                    <a:pt x="12870" y="3857"/>
                    <a:pt x="13020" y="3797"/>
                    <a:pt x="13170" y="3717"/>
                  </a:cubicBezTo>
                  <a:cubicBezTo>
                    <a:pt x="13310" y="3647"/>
                    <a:pt x="13450" y="3577"/>
                    <a:pt x="13599" y="3497"/>
                  </a:cubicBezTo>
                  <a:cubicBezTo>
                    <a:pt x="13629" y="3477"/>
                    <a:pt x="13669" y="3457"/>
                    <a:pt x="13709" y="3437"/>
                  </a:cubicBezTo>
                  <a:close/>
                  <a:moveTo>
                    <a:pt x="8094" y="6485"/>
                  </a:moveTo>
                  <a:cubicBezTo>
                    <a:pt x="8144" y="6495"/>
                    <a:pt x="8194" y="6515"/>
                    <a:pt x="8234" y="6524"/>
                  </a:cubicBezTo>
                  <a:cubicBezTo>
                    <a:pt x="8303" y="6555"/>
                    <a:pt x="8363" y="6595"/>
                    <a:pt x="8434" y="6635"/>
                  </a:cubicBezTo>
                  <a:cubicBezTo>
                    <a:pt x="8483" y="6684"/>
                    <a:pt x="8543" y="6735"/>
                    <a:pt x="8594" y="6784"/>
                  </a:cubicBezTo>
                  <a:cubicBezTo>
                    <a:pt x="8654" y="6844"/>
                    <a:pt x="8714" y="6904"/>
                    <a:pt x="8773" y="6975"/>
                  </a:cubicBezTo>
                  <a:cubicBezTo>
                    <a:pt x="8813" y="7024"/>
                    <a:pt x="8843" y="7074"/>
                    <a:pt x="8873" y="7144"/>
                  </a:cubicBezTo>
                  <a:cubicBezTo>
                    <a:pt x="8903" y="7224"/>
                    <a:pt x="8923" y="7314"/>
                    <a:pt x="8943" y="7414"/>
                  </a:cubicBezTo>
                  <a:cubicBezTo>
                    <a:pt x="8953" y="7534"/>
                    <a:pt x="8963" y="7654"/>
                    <a:pt x="8963" y="7783"/>
                  </a:cubicBezTo>
                  <a:cubicBezTo>
                    <a:pt x="8953" y="7843"/>
                    <a:pt x="8953" y="7903"/>
                    <a:pt x="8953" y="7954"/>
                  </a:cubicBezTo>
                  <a:cubicBezTo>
                    <a:pt x="8953" y="8023"/>
                    <a:pt x="8953" y="8094"/>
                    <a:pt x="8943" y="8163"/>
                  </a:cubicBezTo>
                  <a:cubicBezTo>
                    <a:pt x="8943" y="8193"/>
                    <a:pt x="8933" y="8233"/>
                    <a:pt x="8923" y="8263"/>
                  </a:cubicBezTo>
                  <a:cubicBezTo>
                    <a:pt x="8893" y="8323"/>
                    <a:pt x="8863" y="8373"/>
                    <a:pt x="8823" y="8423"/>
                  </a:cubicBezTo>
                  <a:cubicBezTo>
                    <a:pt x="8783" y="8483"/>
                    <a:pt x="8734" y="8523"/>
                    <a:pt x="8683" y="8573"/>
                  </a:cubicBezTo>
                  <a:cubicBezTo>
                    <a:pt x="8663" y="8583"/>
                    <a:pt x="8643" y="8603"/>
                    <a:pt x="8623" y="8623"/>
                  </a:cubicBezTo>
                  <a:lnTo>
                    <a:pt x="8443" y="8743"/>
                  </a:lnTo>
                  <a:lnTo>
                    <a:pt x="8443" y="8623"/>
                  </a:lnTo>
                  <a:cubicBezTo>
                    <a:pt x="8434" y="8573"/>
                    <a:pt x="8434" y="8513"/>
                    <a:pt x="8423" y="8453"/>
                  </a:cubicBezTo>
                  <a:cubicBezTo>
                    <a:pt x="8403" y="8323"/>
                    <a:pt x="8383" y="8203"/>
                    <a:pt x="8354" y="8083"/>
                  </a:cubicBezTo>
                  <a:cubicBezTo>
                    <a:pt x="8334" y="7963"/>
                    <a:pt x="8294" y="7854"/>
                    <a:pt x="8244" y="7743"/>
                  </a:cubicBezTo>
                  <a:cubicBezTo>
                    <a:pt x="8224" y="7684"/>
                    <a:pt x="8194" y="7624"/>
                    <a:pt x="8164" y="7564"/>
                  </a:cubicBezTo>
                  <a:cubicBezTo>
                    <a:pt x="8144" y="7514"/>
                    <a:pt x="8104" y="7464"/>
                    <a:pt x="8074" y="7414"/>
                  </a:cubicBezTo>
                  <a:cubicBezTo>
                    <a:pt x="8044" y="7384"/>
                    <a:pt x="8014" y="7344"/>
                    <a:pt x="7984" y="7304"/>
                  </a:cubicBezTo>
                  <a:lnTo>
                    <a:pt x="7894" y="7184"/>
                  </a:lnTo>
                  <a:lnTo>
                    <a:pt x="7894" y="7174"/>
                  </a:lnTo>
                  <a:cubicBezTo>
                    <a:pt x="7854" y="7134"/>
                    <a:pt x="7814" y="7084"/>
                    <a:pt x="7774" y="7044"/>
                  </a:cubicBezTo>
                  <a:cubicBezTo>
                    <a:pt x="7724" y="7004"/>
                    <a:pt x="7684" y="6964"/>
                    <a:pt x="7634" y="6924"/>
                  </a:cubicBezTo>
                  <a:cubicBezTo>
                    <a:pt x="7594" y="6884"/>
                    <a:pt x="7544" y="6855"/>
                    <a:pt x="7504" y="6815"/>
                  </a:cubicBezTo>
                  <a:cubicBezTo>
                    <a:pt x="7455" y="6775"/>
                    <a:pt x="7404" y="6735"/>
                    <a:pt x="7344" y="6704"/>
                  </a:cubicBezTo>
                  <a:cubicBezTo>
                    <a:pt x="7324" y="6684"/>
                    <a:pt x="7304" y="6675"/>
                    <a:pt x="7284" y="6655"/>
                  </a:cubicBezTo>
                  <a:lnTo>
                    <a:pt x="7344" y="6624"/>
                  </a:lnTo>
                  <a:cubicBezTo>
                    <a:pt x="7395" y="6615"/>
                    <a:pt x="7444" y="6595"/>
                    <a:pt x="7495" y="6575"/>
                  </a:cubicBezTo>
                  <a:cubicBezTo>
                    <a:pt x="7594" y="6544"/>
                    <a:pt x="7694" y="6515"/>
                    <a:pt x="7804" y="6495"/>
                  </a:cubicBezTo>
                  <a:cubicBezTo>
                    <a:pt x="7904" y="6485"/>
                    <a:pt x="7994" y="6485"/>
                    <a:pt x="8094" y="6485"/>
                  </a:cubicBezTo>
                  <a:close/>
                  <a:moveTo>
                    <a:pt x="7184" y="6704"/>
                  </a:moveTo>
                  <a:cubicBezTo>
                    <a:pt x="7204" y="6715"/>
                    <a:pt x="7215" y="6724"/>
                    <a:pt x="7235" y="6735"/>
                  </a:cubicBezTo>
                  <a:cubicBezTo>
                    <a:pt x="7284" y="6775"/>
                    <a:pt x="7344" y="6815"/>
                    <a:pt x="7395" y="6844"/>
                  </a:cubicBezTo>
                  <a:cubicBezTo>
                    <a:pt x="7464" y="6904"/>
                    <a:pt x="7524" y="6964"/>
                    <a:pt x="7594" y="7024"/>
                  </a:cubicBezTo>
                  <a:cubicBezTo>
                    <a:pt x="7634" y="7044"/>
                    <a:pt x="7664" y="7074"/>
                    <a:pt x="7704" y="7114"/>
                  </a:cubicBezTo>
                  <a:cubicBezTo>
                    <a:pt x="7734" y="7144"/>
                    <a:pt x="7774" y="7184"/>
                    <a:pt x="7804" y="7224"/>
                  </a:cubicBezTo>
                  <a:lnTo>
                    <a:pt x="7814" y="7224"/>
                  </a:lnTo>
                  <a:lnTo>
                    <a:pt x="7814" y="7234"/>
                  </a:lnTo>
                  <a:cubicBezTo>
                    <a:pt x="7814" y="7234"/>
                    <a:pt x="7814" y="7244"/>
                    <a:pt x="7824" y="7244"/>
                  </a:cubicBezTo>
                  <a:cubicBezTo>
                    <a:pt x="7874" y="7314"/>
                    <a:pt x="7914" y="7384"/>
                    <a:pt x="7964" y="7454"/>
                  </a:cubicBezTo>
                  <a:cubicBezTo>
                    <a:pt x="7984" y="7484"/>
                    <a:pt x="8014" y="7524"/>
                    <a:pt x="8034" y="7554"/>
                  </a:cubicBezTo>
                  <a:cubicBezTo>
                    <a:pt x="8054" y="7594"/>
                    <a:pt x="8074" y="7634"/>
                    <a:pt x="8084" y="7674"/>
                  </a:cubicBezTo>
                  <a:cubicBezTo>
                    <a:pt x="8094" y="7674"/>
                    <a:pt x="8094" y="7674"/>
                    <a:pt x="8094" y="7684"/>
                  </a:cubicBezTo>
                  <a:lnTo>
                    <a:pt x="8094" y="7694"/>
                  </a:lnTo>
                  <a:cubicBezTo>
                    <a:pt x="8144" y="7803"/>
                    <a:pt x="8184" y="7914"/>
                    <a:pt x="8214" y="8034"/>
                  </a:cubicBezTo>
                  <a:cubicBezTo>
                    <a:pt x="8234" y="8083"/>
                    <a:pt x="8244" y="8143"/>
                    <a:pt x="8254" y="8203"/>
                  </a:cubicBezTo>
                  <a:cubicBezTo>
                    <a:pt x="8264" y="8263"/>
                    <a:pt x="8274" y="8313"/>
                    <a:pt x="8283" y="8373"/>
                  </a:cubicBezTo>
                  <a:lnTo>
                    <a:pt x="8283" y="8393"/>
                  </a:lnTo>
                  <a:cubicBezTo>
                    <a:pt x="8303" y="8533"/>
                    <a:pt x="8303" y="8673"/>
                    <a:pt x="8314" y="8813"/>
                  </a:cubicBezTo>
                  <a:lnTo>
                    <a:pt x="8314" y="8833"/>
                  </a:lnTo>
                  <a:cubicBezTo>
                    <a:pt x="8283" y="8853"/>
                    <a:pt x="8254" y="8863"/>
                    <a:pt x="8234" y="8883"/>
                  </a:cubicBezTo>
                  <a:cubicBezTo>
                    <a:pt x="8214" y="8893"/>
                    <a:pt x="8204" y="8903"/>
                    <a:pt x="8194" y="8903"/>
                  </a:cubicBezTo>
                  <a:cubicBezTo>
                    <a:pt x="8194" y="8883"/>
                    <a:pt x="8204" y="8863"/>
                    <a:pt x="8204" y="8833"/>
                  </a:cubicBezTo>
                  <a:cubicBezTo>
                    <a:pt x="8214" y="8783"/>
                    <a:pt x="8214" y="8733"/>
                    <a:pt x="8214" y="8673"/>
                  </a:cubicBezTo>
                  <a:cubicBezTo>
                    <a:pt x="8214" y="8553"/>
                    <a:pt x="8194" y="8423"/>
                    <a:pt x="8164" y="8303"/>
                  </a:cubicBezTo>
                  <a:cubicBezTo>
                    <a:pt x="8144" y="8193"/>
                    <a:pt x="8104" y="8083"/>
                    <a:pt x="8064" y="7974"/>
                  </a:cubicBezTo>
                  <a:cubicBezTo>
                    <a:pt x="8014" y="7863"/>
                    <a:pt x="7954" y="7754"/>
                    <a:pt x="7894" y="7644"/>
                  </a:cubicBezTo>
                  <a:cubicBezTo>
                    <a:pt x="7874" y="7594"/>
                    <a:pt x="7834" y="7554"/>
                    <a:pt x="7804" y="7504"/>
                  </a:cubicBezTo>
                  <a:cubicBezTo>
                    <a:pt x="7764" y="7454"/>
                    <a:pt x="7734" y="7404"/>
                    <a:pt x="7684" y="7364"/>
                  </a:cubicBezTo>
                  <a:cubicBezTo>
                    <a:pt x="7614" y="7284"/>
                    <a:pt x="7535" y="7204"/>
                    <a:pt x="7455" y="7124"/>
                  </a:cubicBezTo>
                  <a:cubicBezTo>
                    <a:pt x="7364" y="7034"/>
                    <a:pt x="7275" y="6955"/>
                    <a:pt x="7184" y="6875"/>
                  </a:cubicBezTo>
                  <a:cubicBezTo>
                    <a:pt x="7144" y="6835"/>
                    <a:pt x="7095" y="6795"/>
                    <a:pt x="7045" y="6755"/>
                  </a:cubicBezTo>
                  <a:cubicBezTo>
                    <a:pt x="7055" y="6744"/>
                    <a:pt x="7064" y="6744"/>
                    <a:pt x="7084" y="6735"/>
                  </a:cubicBezTo>
                  <a:cubicBezTo>
                    <a:pt x="7104" y="6735"/>
                    <a:pt x="7124" y="6735"/>
                    <a:pt x="7135" y="6724"/>
                  </a:cubicBezTo>
                  <a:cubicBezTo>
                    <a:pt x="7155" y="6724"/>
                    <a:pt x="7175" y="6715"/>
                    <a:pt x="7184" y="6704"/>
                  </a:cubicBezTo>
                  <a:close/>
                  <a:moveTo>
                    <a:pt x="6875" y="6835"/>
                  </a:moveTo>
                  <a:cubicBezTo>
                    <a:pt x="6875" y="6844"/>
                    <a:pt x="6885" y="6844"/>
                    <a:pt x="6895" y="6855"/>
                  </a:cubicBezTo>
                  <a:cubicBezTo>
                    <a:pt x="6945" y="6904"/>
                    <a:pt x="7005" y="6955"/>
                    <a:pt x="7055" y="7004"/>
                  </a:cubicBezTo>
                  <a:cubicBezTo>
                    <a:pt x="7115" y="7054"/>
                    <a:pt x="7175" y="7114"/>
                    <a:pt x="7235" y="7174"/>
                  </a:cubicBezTo>
                  <a:cubicBezTo>
                    <a:pt x="7295" y="7234"/>
                    <a:pt x="7344" y="7304"/>
                    <a:pt x="7404" y="7364"/>
                  </a:cubicBezTo>
                  <a:cubicBezTo>
                    <a:pt x="7455" y="7424"/>
                    <a:pt x="7515" y="7474"/>
                    <a:pt x="7564" y="7534"/>
                  </a:cubicBezTo>
                  <a:cubicBezTo>
                    <a:pt x="7604" y="7594"/>
                    <a:pt x="7644" y="7664"/>
                    <a:pt x="7684" y="7734"/>
                  </a:cubicBezTo>
                  <a:cubicBezTo>
                    <a:pt x="7724" y="7794"/>
                    <a:pt x="7754" y="7874"/>
                    <a:pt x="7784" y="7943"/>
                  </a:cubicBezTo>
                  <a:cubicBezTo>
                    <a:pt x="7814" y="8023"/>
                    <a:pt x="7844" y="8103"/>
                    <a:pt x="7864" y="8183"/>
                  </a:cubicBezTo>
                  <a:cubicBezTo>
                    <a:pt x="7894" y="8263"/>
                    <a:pt x="7904" y="8353"/>
                    <a:pt x="7924" y="8443"/>
                  </a:cubicBezTo>
                  <a:cubicBezTo>
                    <a:pt x="7934" y="8563"/>
                    <a:pt x="7934" y="8693"/>
                    <a:pt x="7924" y="8823"/>
                  </a:cubicBezTo>
                  <a:cubicBezTo>
                    <a:pt x="7924" y="8833"/>
                    <a:pt x="7914" y="8853"/>
                    <a:pt x="7914" y="8863"/>
                  </a:cubicBezTo>
                  <a:cubicBezTo>
                    <a:pt x="7914" y="8883"/>
                    <a:pt x="7904" y="8903"/>
                    <a:pt x="7904" y="8933"/>
                  </a:cubicBezTo>
                  <a:cubicBezTo>
                    <a:pt x="7894" y="8962"/>
                    <a:pt x="7884" y="8993"/>
                    <a:pt x="7904" y="9022"/>
                  </a:cubicBezTo>
                  <a:cubicBezTo>
                    <a:pt x="7904" y="9042"/>
                    <a:pt x="7914" y="9062"/>
                    <a:pt x="7924" y="9073"/>
                  </a:cubicBezTo>
                  <a:cubicBezTo>
                    <a:pt x="7874" y="9102"/>
                    <a:pt x="7834" y="9133"/>
                    <a:pt x="7784" y="9162"/>
                  </a:cubicBezTo>
                  <a:cubicBezTo>
                    <a:pt x="7684" y="9222"/>
                    <a:pt x="7584" y="9293"/>
                    <a:pt x="7484" y="9362"/>
                  </a:cubicBezTo>
                  <a:cubicBezTo>
                    <a:pt x="7484" y="9342"/>
                    <a:pt x="7484" y="9333"/>
                    <a:pt x="7475" y="9322"/>
                  </a:cubicBezTo>
                  <a:cubicBezTo>
                    <a:pt x="7464" y="9282"/>
                    <a:pt x="7455" y="9242"/>
                    <a:pt x="7435" y="9213"/>
                  </a:cubicBezTo>
                  <a:cubicBezTo>
                    <a:pt x="7415" y="9173"/>
                    <a:pt x="7395" y="9133"/>
                    <a:pt x="7364" y="9102"/>
                  </a:cubicBezTo>
                  <a:cubicBezTo>
                    <a:pt x="7324" y="9062"/>
                    <a:pt x="7284" y="9022"/>
                    <a:pt x="7244" y="9002"/>
                  </a:cubicBezTo>
                  <a:cubicBezTo>
                    <a:pt x="7184" y="8973"/>
                    <a:pt x="7124" y="8953"/>
                    <a:pt x="7064" y="8953"/>
                  </a:cubicBezTo>
                  <a:lnTo>
                    <a:pt x="7055" y="8953"/>
                  </a:lnTo>
                  <a:cubicBezTo>
                    <a:pt x="7015" y="8953"/>
                    <a:pt x="6965" y="8962"/>
                    <a:pt x="6925" y="8973"/>
                  </a:cubicBezTo>
                  <a:cubicBezTo>
                    <a:pt x="6885" y="8982"/>
                    <a:pt x="6855" y="9002"/>
                    <a:pt x="6815" y="9022"/>
                  </a:cubicBezTo>
                  <a:cubicBezTo>
                    <a:pt x="6765" y="9042"/>
                    <a:pt x="6725" y="9073"/>
                    <a:pt x="6675" y="9102"/>
                  </a:cubicBezTo>
                  <a:cubicBezTo>
                    <a:pt x="6625" y="9133"/>
                    <a:pt x="6575" y="9173"/>
                    <a:pt x="6525" y="9202"/>
                  </a:cubicBezTo>
                  <a:cubicBezTo>
                    <a:pt x="6465" y="9242"/>
                    <a:pt x="6405" y="9282"/>
                    <a:pt x="6355" y="9322"/>
                  </a:cubicBezTo>
                  <a:cubicBezTo>
                    <a:pt x="6305" y="9362"/>
                    <a:pt x="6256" y="9393"/>
                    <a:pt x="6205" y="9432"/>
                  </a:cubicBezTo>
                  <a:cubicBezTo>
                    <a:pt x="6116" y="9502"/>
                    <a:pt x="6016" y="9552"/>
                    <a:pt x="5916" y="9622"/>
                  </a:cubicBezTo>
                  <a:cubicBezTo>
                    <a:pt x="5865" y="9652"/>
                    <a:pt x="5816" y="9692"/>
                    <a:pt x="5766" y="9722"/>
                  </a:cubicBezTo>
                  <a:lnTo>
                    <a:pt x="5865" y="9832"/>
                  </a:lnTo>
                  <a:cubicBezTo>
                    <a:pt x="5885" y="9812"/>
                    <a:pt x="5916" y="9802"/>
                    <a:pt x="5945" y="9782"/>
                  </a:cubicBezTo>
                  <a:cubicBezTo>
                    <a:pt x="5996" y="9752"/>
                    <a:pt x="6045" y="9722"/>
                    <a:pt x="6105" y="9692"/>
                  </a:cubicBezTo>
                  <a:cubicBezTo>
                    <a:pt x="6156" y="9662"/>
                    <a:pt x="6205" y="9642"/>
                    <a:pt x="6245" y="9612"/>
                  </a:cubicBezTo>
                  <a:cubicBezTo>
                    <a:pt x="6305" y="9582"/>
                    <a:pt x="6355" y="9552"/>
                    <a:pt x="6405" y="9522"/>
                  </a:cubicBezTo>
                  <a:cubicBezTo>
                    <a:pt x="6465" y="9492"/>
                    <a:pt x="6525" y="9472"/>
                    <a:pt x="6575" y="9432"/>
                  </a:cubicBezTo>
                  <a:cubicBezTo>
                    <a:pt x="6625" y="9412"/>
                    <a:pt x="6665" y="9393"/>
                    <a:pt x="6705" y="9373"/>
                  </a:cubicBezTo>
                  <a:cubicBezTo>
                    <a:pt x="6735" y="9353"/>
                    <a:pt x="6775" y="9333"/>
                    <a:pt x="6805" y="9322"/>
                  </a:cubicBezTo>
                  <a:cubicBezTo>
                    <a:pt x="6855" y="9293"/>
                    <a:pt x="6915" y="9273"/>
                    <a:pt x="6965" y="9262"/>
                  </a:cubicBezTo>
                  <a:lnTo>
                    <a:pt x="7035" y="9262"/>
                  </a:lnTo>
                  <a:cubicBezTo>
                    <a:pt x="7045" y="9273"/>
                    <a:pt x="7055" y="9282"/>
                    <a:pt x="7064" y="9282"/>
                  </a:cubicBezTo>
                  <a:lnTo>
                    <a:pt x="7084" y="9302"/>
                  </a:lnTo>
                  <a:cubicBezTo>
                    <a:pt x="7095" y="9322"/>
                    <a:pt x="7104" y="9333"/>
                    <a:pt x="7115" y="9353"/>
                  </a:cubicBezTo>
                  <a:cubicBezTo>
                    <a:pt x="7124" y="9382"/>
                    <a:pt x="7135" y="9412"/>
                    <a:pt x="7135" y="9452"/>
                  </a:cubicBezTo>
                  <a:cubicBezTo>
                    <a:pt x="7144" y="9472"/>
                    <a:pt x="7144" y="9502"/>
                    <a:pt x="7155" y="9522"/>
                  </a:cubicBezTo>
                  <a:cubicBezTo>
                    <a:pt x="7155" y="9542"/>
                    <a:pt x="7155" y="9552"/>
                    <a:pt x="7164" y="9562"/>
                  </a:cubicBezTo>
                  <a:cubicBezTo>
                    <a:pt x="7075" y="9622"/>
                    <a:pt x="6995" y="9672"/>
                    <a:pt x="6905" y="9732"/>
                  </a:cubicBezTo>
                  <a:cubicBezTo>
                    <a:pt x="6765" y="9822"/>
                    <a:pt x="6615" y="9922"/>
                    <a:pt x="6465" y="10012"/>
                  </a:cubicBezTo>
                  <a:cubicBezTo>
                    <a:pt x="6316" y="10102"/>
                    <a:pt x="6176" y="10201"/>
                    <a:pt x="6025" y="10281"/>
                  </a:cubicBezTo>
                  <a:cubicBezTo>
                    <a:pt x="5876" y="10372"/>
                    <a:pt x="5716" y="10452"/>
                    <a:pt x="5566" y="10541"/>
                  </a:cubicBezTo>
                  <a:cubicBezTo>
                    <a:pt x="5426" y="10621"/>
                    <a:pt x="5276" y="10701"/>
                    <a:pt x="5126" y="10781"/>
                  </a:cubicBezTo>
                  <a:cubicBezTo>
                    <a:pt x="4937" y="10881"/>
                    <a:pt x="4737" y="10981"/>
                    <a:pt x="4537" y="11081"/>
                  </a:cubicBezTo>
                  <a:cubicBezTo>
                    <a:pt x="4437" y="11131"/>
                    <a:pt x="4347" y="11181"/>
                    <a:pt x="4247" y="11231"/>
                  </a:cubicBezTo>
                  <a:lnTo>
                    <a:pt x="3947" y="11380"/>
                  </a:lnTo>
                  <a:cubicBezTo>
                    <a:pt x="3858" y="11420"/>
                    <a:pt x="3758" y="11451"/>
                    <a:pt x="3667" y="11491"/>
                  </a:cubicBezTo>
                  <a:cubicBezTo>
                    <a:pt x="3567" y="11540"/>
                    <a:pt x="3458" y="11591"/>
                    <a:pt x="3358" y="11640"/>
                  </a:cubicBezTo>
                  <a:lnTo>
                    <a:pt x="3058" y="11791"/>
                  </a:lnTo>
                  <a:cubicBezTo>
                    <a:pt x="2968" y="11840"/>
                    <a:pt x="2868" y="11880"/>
                    <a:pt x="2768" y="11920"/>
                  </a:cubicBezTo>
                  <a:cubicBezTo>
                    <a:pt x="2708" y="11940"/>
                    <a:pt x="2659" y="11970"/>
                    <a:pt x="2608" y="11990"/>
                  </a:cubicBezTo>
                  <a:cubicBezTo>
                    <a:pt x="2608" y="11970"/>
                    <a:pt x="2619" y="11950"/>
                    <a:pt x="2619" y="11930"/>
                  </a:cubicBezTo>
                  <a:cubicBezTo>
                    <a:pt x="2628" y="11880"/>
                    <a:pt x="2639" y="11840"/>
                    <a:pt x="2639" y="11800"/>
                  </a:cubicBezTo>
                  <a:cubicBezTo>
                    <a:pt x="2648" y="11760"/>
                    <a:pt x="2648" y="11720"/>
                    <a:pt x="2648" y="11680"/>
                  </a:cubicBezTo>
                  <a:cubicBezTo>
                    <a:pt x="2648" y="11631"/>
                    <a:pt x="2639" y="11580"/>
                    <a:pt x="2628" y="11540"/>
                  </a:cubicBezTo>
                  <a:cubicBezTo>
                    <a:pt x="2608" y="11400"/>
                    <a:pt x="2568" y="11261"/>
                    <a:pt x="2519" y="11121"/>
                  </a:cubicBezTo>
                  <a:cubicBezTo>
                    <a:pt x="2508" y="11101"/>
                    <a:pt x="2499" y="11091"/>
                    <a:pt x="2499" y="11071"/>
                  </a:cubicBezTo>
                  <a:cubicBezTo>
                    <a:pt x="2428" y="10921"/>
                    <a:pt x="2339" y="10781"/>
                    <a:pt x="2248" y="10651"/>
                  </a:cubicBezTo>
                  <a:cubicBezTo>
                    <a:pt x="2199" y="10581"/>
                    <a:pt x="2149" y="10512"/>
                    <a:pt x="2089" y="10452"/>
                  </a:cubicBezTo>
                  <a:cubicBezTo>
                    <a:pt x="2039" y="10392"/>
                    <a:pt x="1979" y="10332"/>
                    <a:pt x="1919" y="10272"/>
                  </a:cubicBezTo>
                  <a:cubicBezTo>
                    <a:pt x="1859" y="10232"/>
                    <a:pt x="1799" y="10181"/>
                    <a:pt x="1749" y="10132"/>
                  </a:cubicBezTo>
                  <a:cubicBezTo>
                    <a:pt x="1689" y="10092"/>
                    <a:pt x="1639" y="10042"/>
                    <a:pt x="1579" y="9992"/>
                  </a:cubicBezTo>
                  <a:cubicBezTo>
                    <a:pt x="1549" y="9972"/>
                    <a:pt x="1519" y="9942"/>
                    <a:pt x="1489" y="9922"/>
                  </a:cubicBezTo>
                  <a:cubicBezTo>
                    <a:pt x="1469" y="9902"/>
                    <a:pt x="1440" y="9892"/>
                    <a:pt x="1420" y="9882"/>
                  </a:cubicBezTo>
                  <a:cubicBezTo>
                    <a:pt x="1469" y="9852"/>
                    <a:pt x="1509" y="9832"/>
                    <a:pt x="1559" y="9802"/>
                  </a:cubicBezTo>
                  <a:cubicBezTo>
                    <a:pt x="1599" y="9812"/>
                    <a:pt x="1629" y="9822"/>
                    <a:pt x="1659" y="9832"/>
                  </a:cubicBezTo>
                  <a:cubicBezTo>
                    <a:pt x="1689" y="9832"/>
                    <a:pt x="1729" y="9842"/>
                    <a:pt x="1759" y="9852"/>
                  </a:cubicBezTo>
                  <a:lnTo>
                    <a:pt x="1799" y="9732"/>
                  </a:lnTo>
                  <a:cubicBezTo>
                    <a:pt x="1779" y="9722"/>
                    <a:pt x="1759" y="9722"/>
                    <a:pt x="1749" y="9712"/>
                  </a:cubicBezTo>
                  <a:cubicBezTo>
                    <a:pt x="1769" y="9702"/>
                    <a:pt x="1799" y="9692"/>
                    <a:pt x="1829" y="9672"/>
                  </a:cubicBezTo>
                  <a:cubicBezTo>
                    <a:pt x="1989" y="9592"/>
                    <a:pt x="2159" y="9512"/>
                    <a:pt x="2319" y="9442"/>
                  </a:cubicBezTo>
                  <a:cubicBezTo>
                    <a:pt x="2468" y="9362"/>
                    <a:pt x="2628" y="9302"/>
                    <a:pt x="2778" y="9233"/>
                  </a:cubicBezTo>
                  <a:lnTo>
                    <a:pt x="3258" y="8993"/>
                  </a:lnTo>
                  <a:cubicBezTo>
                    <a:pt x="3418" y="8913"/>
                    <a:pt x="3578" y="8823"/>
                    <a:pt x="3738" y="8743"/>
                  </a:cubicBezTo>
                  <a:cubicBezTo>
                    <a:pt x="3898" y="8653"/>
                    <a:pt x="4057" y="8573"/>
                    <a:pt x="4217" y="8483"/>
                  </a:cubicBezTo>
                  <a:cubicBezTo>
                    <a:pt x="4367" y="8403"/>
                    <a:pt x="4527" y="8313"/>
                    <a:pt x="4677" y="8213"/>
                  </a:cubicBezTo>
                  <a:cubicBezTo>
                    <a:pt x="4826" y="8123"/>
                    <a:pt x="4977" y="8014"/>
                    <a:pt x="5126" y="7914"/>
                  </a:cubicBezTo>
                  <a:cubicBezTo>
                    <a:pt x="5196" y="7863"/>
                    <a:pt x="5266" y="7823"/>
                    <a:pt x="5336" y="7774"/>
                  </a:cubicBezTo>
                  <a:cubicBezTo>
                    <a:pt x="5416" y="7723"/>
                    <a:pt x="5486" y="7674"/>
                    <a:pt x="5556" y="7634"/>
                  </a:cubicBezTo>
                  <a:cubicBezTo>
                    <a:pt x="5696" y="7534"/>
                    <a:pt x="5836" y="7434"/>
                    <a:pt x="5985" y="7344"/>
                  </a:cubicBezTo>
                  <a:cubicBezTo>
                    <a:pt x="6125" y="7244"/>
                    <a:pt x="6265" y="7154"/>
                    <a:pt x="6415" y="7064"/>
                  </a:cubicBezTo>
                  <a:cubicBezTo>
                    <a:pt x="6545" y="6994"/>
                    <a:pt x="6685" y="6935"/>
                    <a:pt x="6815" y="6864"/>
                  </a:cubicBezTo>
                  <a:lnTo>
                    <a:pt x="6875" y="6835"/>
                  </a:lnTo>
                  <a:close/>
                  <a:moveTo>
                    <a:pt x="1269" y="9962"/>
                  </a:moveTo>
                  <a:cubicBezTo>
                    <a:pt x="1289" y="9972"/>
                    <a:pt x="1320" y="9972"/>
                    <a:pt x="1340" y="9982"/>
                  </a:cubicBezTo>
                  <a:cubicBezTo>
                    <a:pt x="1349" y="9992"/>
                    <a:pt x="1369" y="10002"/>
                    <a:pt x="1389" y="10012"/>
                  </a:cubicBezTo>
                  <a:cubicBezTo>
                    <a:pt x="1400" y="10022"/>
                    <a:pt x="1420" y="10032"/>
                    <a:pt x="1440" y="10042"/>
                  </a:cubicBezTo>
                  <a:cubicBezTo>
                    <a:pt x="1529" y="10122"/>
                    <a:pt x="1609" y="10212"/>
                    <a:pt x="1709" y="10281"/>
                  </a:cubicBezTo>
                  <a:cubicBezTo>
                    <a:pt x="1759" y="10332"/>
                    <a:pt x="1809" y="10372"/>
                    <a:pt x="1859" y="10421"/>
                  </a:cubicBezTo>
                  <a:cubicBezTo>
                    <a:pt x="1909" y="10461"/>
                    <a:pt x="1949" y="10512"/>
                    <a:pt x="1989" y="10561"/>
                  </a:cubicBezTo>
                  <a:lnTo>
                    <a:pt x="2169" y="10831"/>
                  </a:lnTo>
                  <a:cubicBezTo>
                    <a:pt x="2228" y="10921"/>
                    <a:pt x="2288" y="11021"/>
                    <a:pt x="2328" y="11131"/>
                  </a:cubicBezTo>
                  <a:cubicBezTo>
                    <a:pt x="2359" y="11191"/>
                    <a:pt x="2379" y="11261"/>
                    <a:pt x="2399" y="11331"/>
                  </a:cubicBezTo>
                  <a:cubicBezTo>
                    <a:pt x="2419" y="11400"/>
                    <a:pt x="2428" y="11480"/>
                    <a:pt x="2439" y="11560"/>
                  </a:cubicBezTo>
                  <a:cubicBezTo>
                    <a:pt x="2448" y="11591"/>
                    <a:pt x="2448" y="11631"/>
                    <a:pt x="2448" y="11671"/>
                  </a:cubicBezTo>
                  <a:cubicBezTo>
                    <a:pt x="2459" y="11711"/>
                    <a:pt x="2448" y="11740"/>
                    <a:pt x="2448" y="11780"/>
                  </a:cubicBezTo>
                  <a:cubicBezTo>
                    <a:pt x="2439" y="11811"/>
                    <a:pt x="2439" y="11850"/>
                    <a:pt x="2428" y="11880"/>
                  </a:cubicBezTo>
                  <a:cubicBezTo>
                    <a:pt x="2419" y="11920"/>
                    <a:pt x="2408" y="11970"/>
                    <a:pt x="2408" y="12010"/>
                  </a:cubicBezTo>
                  <a:cubicBezTo>
                    <a:pt x="2408" y="12030"/>
                    <a:pt x="2419" y="12050"/>
                    <a:pt x="2428" y="12060"/>
                  </a:cubicBezTo>
                  <a:cubicBezTo>
                    <a:pt x="2399" y="12070"/>
                    <a:pt x="2368" y="12080"/>
                    <a:pt x="2348" y="12090"/>
                  </a:cubicBezTo>
                  <a:cubicBezTo>
                    <a:pt x="2199" y="12130"/>
                    <a:pt x="2049" y="12180"/>
                    <a:pt x="1899" y="12200"/>
                  </a:cubicBezTo>
                  <a:cubicBezTo>
                    <a:pt x="1849" y="12210"/>
                    <a:pt x="1799" y="12210"/>
                    <a:pt x="1739" y="12210"/>
                  </a:cubicBezTo>
                  <a:lnTo>
                    <a:pt x="1539" y="12210"/>
                  </a:lnTo>
                  <a:cubicBezTo>
                    <a:pt x="1469" y="12210"/>
                    <a:pt x="1409" y="12210"/>
                    <a:pt x="1349" y="12200"/>
                  </a:cubicBezTo>
                  <a:lnTo>
                    <a:pt x="1200" y="12200"/>
                  </a:lnTo>
                  <a:cubicBezTo>
                    <a:pt x="1129" y="12180"/>
                    <a:pt x="1069" y="12160"/>
                    <a:pt x="1010" y="12140"/>
                  </a:cubicBezTo>
                  <a:cubicBezTo>
                    <a:pt x="940" y="12100"/>
                    <a:pt x="880" y="12060"/>
                    <a:pt x="810" y="12020"/>
                  </a:cubicBezTo>
                  <a:cubicBezTo>
                    <a:pt x="770" y="12000"/>
                    <a:pt x="740" y="11970"/>
                    <a:pt x="700" y="11940"/>
                  </a:cubicBezTo>
                  <a:cubicBezTo>
                    <a:pt x="670" y="11920"/>
                    <a:pt x="640" y="11900"/>
                    <a:pt x="600" y="11880"/>
                  </a:cubicBezTo>
                  <a:lnTo>
                    <a:pt x="540" y="11820"/>
                  </a:lnTo>
                  <a:cubicBezTo>
                    <a:pt x="520" y="11791"/>
                    <a:pt x="500" y="11751"/>
                    <a:pt x="480" y="11720"/>
                  </a:cubicBezTo>
                  <a:lnTo>
                    <a:pt x="450" y="11571"/>
                  </a:lnTo>
                  <a:cubicBezTo>
                    <a:pt x="440" y="11471"/>
                    <a:pt x="430" y="11371"/>
                    <a:pt x="430" y="11271"/>
                  </a:cubicBezTo>
                  <a:cubicBezTo>
                    <a:pt x="450" y="11191"/>
                    <a:pt x="470" y="11121"/>
                    <a:pt x="500" y="11041"/>
                  </a:cubicBezTo>
                  <a:cubicBezTo>
                    <a:pt x="520" y="10961"/>
                    <a:pt x="540" y="10891"/>
                    <a:pt x="570" y="10811"/>
                  </a:cubicBezTo>
                  <a:cubicBezTo>
                    <a:pt x="620" y="10691"/>
                    <a:pt x="690" y="10572"/>
                    <a:pt x="770" y="10461"/>
                  </a:cubicBezTo>
                  <a:cubicBezTo>
                    <a:pt x="830" y="10381"/>
                    <a:pt x="900" y="10301"/>
                    <a:pt x="970" y="10221"/>
                  </a:cubicBezTo>
                  <a:cubicBezTo>
                    <a:pt x="1000" y="10181"/>
                    <a:pt x="1040" y="10141"/>
                    <a:pt x="1089" y="10102"/>
                  </a:cubicBezTo>
                  <a:cubicBezTo>
                    <a:pt x="1109" y="10072"/>
                    <a:pt x="1140" y="10052"/>
                    <a:pt x="1169" y="10022"/>
                  </a:cubicBezTo>
                  <a:cubicBezTo>
                    <a:pt x="1180" y="10022"/>
                    <a:pt x="1189" y="10012"/>
                    <a:pt x="1200" y="10002"/>
                  </a:cubicBezTo>
                  <a:cubicBezTo>
                    <a:pt x="1220" y="9992"/>
                    <a:pt x="1249" y="9972"/>
                    <a:pt x="1269" y="9962"/>
                  </a:cubicBezTo>
                  <a:close/>
                  <a:moveTo>
                    <a:pt x="20584" y="0"/>
                  </a:moveTo>
                  <a:cubicBezTo>
                    <a:pt x="20564" y="0"/>
                    <a:pt x="20544" y="10"/>
                    <a:pt x="20524" y="10"/>
                  </a:cubicBezTo>
                  <a:cubicBezTo>
                    <a:pt x="20464" y="20"/>
                    <a:pt x="20413" y="40"/>
                    <a:pt x="20364" y="60"/>
                  </a:cubicBezTo>
                  <a:cubicBezTo>
                    <a:pt x="20254" y="90"/>
                    <a:pt x="20134" y="130"/>
                    <a:pt x="20024" y="160"/>
                  </a:cubicBezTo>
                  <a:cubicBezTo>
                    <a:pt x="19934" y="190"/>
                    <a:pt x="19844" y="220"/>
                    <a:pt x="19754" y="240"/>
                  </a:cubicBezTo>
                  <a:cubicBezTo>
                    <a:pt x="19654" y="260"/>
                    <a:pt x="19565" y="270"/>
                    <a:pt x="19465" y="290"/>
                  </a:cubicBezTo>
                  <a:cubicBezTo>
                    <a:pt x="19374" y="300"/>
                    <a:pt x="19274" y="310"/>
                    <a:pt x="19185" y="320"/>
                  </a:cubicBezTo>
                  <a:cubicBezTo>
                    <a:pt x="19125" y="330"/>
                    <a:pt x="19075" y="340"/>
                    <a:pt x="19015" y="340"/>
                  </a:cubicBezTo>
                  <a:cubicBezTo>
                    <a:pt x="18955" y="350"/>
                    <a:pt x="18895" y="350"/>
                    <a:pt x="18845" y="350"/>
                  </a:cubicBezTo>
                  <a:cubicBezTo>
                    <a:pt x="18795" y="350"/>
                    <a:pt x="18755" y="360"/>
                    <a:pt x="18715" y="370"/>
                  </a:cubicBezTo>
                  <a:cubicBezTo>
                    <a:pt x="18655" y="370"/>
                    <a:pt x="18605" y="410"/>
                    <a:pt x="18565" y="440"/>
                  </a:cubicBezTo>
                  <a:lnTo>
                    <a:pt x="18445" y="560"/>
                  </a:lnTo>
                  <a:cubicBezTo>
                    <a:pt x="18355" y="629"/>
                    <a:pt x="18266" y="700"/>
                    <a:pt x="18186" y="769"/>
                  </a:cubicBezTo>
                  <a:cubicBezTo>
                    <a:pt x="18086" y="849"/>
                    <a:pt x="17995" y="920"/>
                    <a:pt x="17896" y="999"/>
                  </a:cubicBezTo>
                  <a:cubicBezTo>
                    <a:pt x="17856" y="1029"/>
                    <a:pt x="17826" y="1059"/>
                    <a:pt x="17786" y="1089"/>
                  </a:cubicBezTo>
                  <a:cubicBezTo>
                    <a:pt x="17766" y="1079"/>
                    <a:pt x="17746" y="1059"/>
                    <a:pt x="17716" y="1049"/>
                  </a:cubicBezTo>
                  <a:lnTo>
                    <a:pt x="17596" y="989"/>
                  </a:lnTo>
                  <a:cubicBezTo>
                    <a:pt x="17536" y="969"/>
                    <a:pt x="17466" y="949"/>
                    <a:pt x="17406" y="949"/>
                  </a:cubicBezTo>
                  <a:cubicBezTo>
                    <a:pt x="17376" y="949"/>
                    <a:pt x="17346" y="949"/>
                    <a:pt x="17316" y="959"/>
                  </a:cubicBezTo>
                  <a:cubicBezTo>
                    <a:pt x="17246" y="979"/>
                    <a:pt x="17167" y="1019"/>
                    <a:pt x="17096" y="1049"/>
                  </a:cubicBezTo>
                  <a:lnTo>
                    <a:pt x="16916" y="1139"/>
                  </a:lnTo>
                  <a:cubicBezTo>
                    <a:pt x="16856" y="1179"/>
                    <a:pt x="16796" y="1209"/>
                    <a:pt x="16736" y="1249"/>
                  </a:cubicBezTo>
                  <a:cubicBezTo>
                    <a:pt x="16677" y="1279"/>
                    <a:pt x="16617" y="1309"/>
                    <a:pt x="16557" y="1349"/>
                  </a:cubicBezTo>
                  <a:cubicBezTo>
                    <a:pt x="16437" y="1429"/>
                    <a:pt x="16317" y="1519"/>
                    <a:pt x="16197" y="1599"/>
                  </a:cubicBezTo>
                  <a:cubicBezTo>
                    <a:pt x="16087" y="1679"/>
                    <a:pt x="15968" y="1759"/>
                    <a:pt x="15848" y="1839"/>
                  </a:cubicBezTo>
                  <a:cubicBezTo>
                    <a:pt x="15737" y="1919"/>
                    <a:pt x="15628" y="1999"/>
                    <a:pt x="15508" y="2079"/>
                  </a:cubicBezTo>
                  <a:cubicBezTo>
                    <a:pt x="15388" y="2148"/>
                    <a:pt x="15268" y="2228"/>
                    <a:pt x="15158" y="2308"/>
                  </a:cubicBezTo>
                  <a:cubicBezTo>
                    <a:pt x="15128" y="2328"/>
                    <a:pt x="15098" y="2348"/>
                    <a:pt x="15068" y="2378"/>
                  </a:cubicBezTo>
                  <a:cubicBezTo>
                    <a:pt x="15058" y="2378"/>
                    <a:pt x="15048" y="2388"/>
                    <a:pt x="15038" y="2388"/>
                  </a:cubicBezTo>
                  <a:cubicBezTo>
                    <a:pt x="14968" y="2448"/>
                    <a:pt x="14898" y="2498"/>
                    <a:pt x="14818" y="2548"/>
                  </a:cubicBezTo>
                  <a:cubicBezTo>
                    <a:pt x="14689" y="2638"/>
                    <a:pt x="14549" y="2718"/>
                    <a:pt x="14409" y="2788"/>
                  </a:cubicBezTo>
                  <a:lnTo>
                    <a:pt x="14369" y="2788"/>
                  </a:lnTo>
                  <a:cubicBezTo>
                    <a:pt x="14269" y="2798"/>
                    <a:pt x="14169" y="2818"/>
                    <a:pt x="14069" y="2838"/>
                  </a:cubicBezTo>
                  <a:cubicBezTo>
                    <a:pt x="13989" y="2848"/>
                    <a:pt x="13919" y="2867"/>
                    <a:pt x="13839" y="2887"/>
                  </a:cubicBezTo>
                  <a:cubicBezTo>
                    <a:pt x="13679" y="2938"/>
                    <a:pt x="13519" y="3007"/>
                    <a:pt x="13370" y="3078"/>
                  </a:cubicBezTo>
                  <a:cubicBezTo>
                    <a:pt x="13219" y="3147"/>
                    <a:pt x="13090" y="3218"/>
                    <a:pt x="12950" y="3298"/>
                  </a:cubicBezTo>
                  <a:cubicBezTo>
                    <a:pt x="12810" y="3377"/>
                    <a:pt x="12660" y="3447"/>
                    <a:pt x="12520" y="3527"/>
                  </a:cubicBezTo>
                  <a:cubicBezTo>
                    <a:pt x="12371" y="3607"/>
                    <a:pt x="12231" y="3697"/>
                    <a:pt x="12091" y="3777"/>
                  </a:cubicBezTo>
                  <a:cubicBezTo>
                    <a:pt x="11960" y="3847"/>
                    <a:pt x="11831" y="3917"/>
                    <a:pt x="11701" y="3997"/>
                  </a:cubicBezTo>
                  <a:cubicBezTo>
                    <a:pt x="11421" y="4157"/>
                    <a:pt x="11132" y="4317"/>
                    <a:pt x="10861" y="4486"/>
                  </a:cubicBezTo>
                  <a:cubicBezTo>
                    <a:pt x="10592" y="4646"/>
                    <a:pt x="10312" y="4806"/>
                    <a:pt x="10032" y="4956"/>
                  </a:cubicBezTo>
                  <a:lnTo>
                    <a:pt x="9613" y="5196"/>
                  </a:lnTo>
                  <a:cubicBezTo>
                    <a:pt x="9473" y="5276"/>
                    <a:pt x="9333" y="5356"/>
                    <a:pt x="9193" y="5425"/>
                  </a:cubicBezTo>
                  <a:cubicBezTo>
                    <a:pt x="8923" y="5585"/>
                    <a:pt x="8643" y="5736"/>
                    <a:pt x="8374" y="5885"/>
                  </a:cubicBezTo>
                  <a:cubicBezTo>
                    <a:pt x="8224" y="5965"/>
                    <a:pt x="8074" y="6055"/>
                    <a:pt x="7934" y="6135"/>
                  </a:cubicBezTo>
                  <a:cubicBezTo>
                    <a:pt x="7894" y="6145"/>
                    <a:pt x="7854" y="6165"/>
                    <a:pt x="7824" y="6185"/>
                  </a:cubicBezTo>
                  <a:cubicBezTo>
                    <a:pt x="7804" y="6195"/>
                    <a:pt x="7774" y="6195"/>
                    <a:pt x="7754" y="6195"/>
                  </a:cubicBezTo>
                  <a:cubicBezTo>
                    <a:pt x="7674" y="6205"/>
                    <a:pt x="7594" y="6235"/>
                    <a:pt x="7515" y="6255"/>
                  </a:cubicBezTo>
                  <a:cubicBezTo>
                    <a:pt x="7344" y="6315"/>
                    <a:pt x="7184" y="6365"/>
                    <a:pt x="7025" y="6445"/>
                  </a:cubicBezTo>
                  <a:cubicBezTo>
                    <a:pt x="6875" y="6515"/>
                    <a:pt x="6735" y="6595"/>
                    <a:pt x="6585" y="6675"/>
                  </a:cubicBezTo>
                  <a:cubicBezTo>
                    <a:pt x="6435" y="6755"/>
                    <a:pt x="6276" y="6835"/>
                    <a:pt x="6125" y="6924"/>
                  </a:cubicBezTo>
                  <a:cubicBezTo>
                    <a:pt x="5985" y="7014"/>
                    <a:pt x="5846" y="7104"/>
                    <a:pt x="5696" y="7184"/>
                  </a:cubicBezTo>
                  <a:cubicBezTo>
                    <a:pt x="5536" y="7264"/>
                    <a:pt x="5386" y="7344"/>
                    <a:pt x="5226" y="7424"/>
                  </a:cubicBezTo>
                  <a:cubicBezTo>
                    <a:pt x="5066" y="7494"/>
                    <a:pt x="4917" y="7574"/>
                    <a:pt x="4766" y="7654"/>
                  </a:cubicBezTo>
                  <a:cubicBezTo>
                    <a:pt x="4457" y="7823"/>
                    <a:pt x="4137" y="7994"/>
                    <a:pt x="3818" y="8154"/>
                  </a:cubicBezTo>
                  <a:cubicBezTo>
                    <a:pt x="3658" y="8243"/>
                    <a:pt x="3498" y="8333"/>
                    <a:pt x="3328" y="8423"/>
                  </a:cubicBezTo>
                  <a:cubicBezTo>
                    <a:pt x="3178" y="8513"/>
                    <a:pt x="3018" y="8603"/>
                    <a:pt x="2858" y="8683"/>
                  </a:cubicBezTo>
                  <a:cubicBezTo>
                    <a:pt x="2718" y="8773"/>
                    <a:pt x="2568" y="8853"/>
                    <a:pt x="2419" y="8933"/>
                  </a:cubicBezTo>
                  <a:cubicBezTo>
                    <a:pt x="2368" y="8953"/>
                    <a:pt x="2308" y="8982"/>
                    <a:pt x="2259" y="9013"/>
                  </a:cubicBezTo>
                  <a:cubicBezTo>
                    <a:pt x="2189" y="9042"/>
                    <a:pt x="2109" y="9093"/>
                    <a:pt x="2049" y="9133"/>
                  </a:cubicBezTo>
                  <a:cubicBezTo>
                    <a:pt x="1899" y="9222"/>
                    <a:pt x="1759" y="9313"/>
                    <a:pt x="1609" y="9393"/>
                  </a:cubicBezTo>
                  <a:cubicBezTo>
                    <a:pt x="1469" y="9472"/>
                    <a:pt x="1340" y="9562"/>
                    <a:pt x="1200" y="9652"/>
                  </a:cubicBezTo>
                  <a:cubicBezTo>
                    <a:pt x="1129" y="9692"/>
                    <a:pt x="1060" y="9742"/>
                    <a:pt x="1000" y="9792"/>
                  </a:cubicBezTo>
                  <a:cubicBezTo>
                    <a:pt x="920" y="9842"/>
                    <a:pt x="850" y="9912"/>
                    <a:pt x="780" y="9972"/>
                  </a:cubicBezTo>
                  <a:cubicBezTo>
                    <a:pt x="720" y="10022"/>
                    <a:pt x="670" y="10082"/>
                    <a:pt x="620" y="10132"/>
                  </a:cubicBezTo>
                  <a:cubicBezTo>
                    <a:pt x="550" y="10201"/>
                    <a:pt x="490" y="10272"/>
                    <a:pt x="430" y="10341"/>
                  </a:cubicBezTo>
                  <a:cubicBezTo>
                    <a:pt x="330" y="10481"/>
                    <a:pt x="230" y="10621"/>
                    <a:pt x="170" y="10781"/>
                  </a:cubicBezTo>
                  <a:cubicBezTo>
                    <a:pt x="141" y="10851"/>
                    <a:pt x="121" y="10921"/>
                    <a:pt x="90" y="10991"/>
                  </a:cubicBezTo>
                  <a:cubicBezTo>
                    <a:pt x="61" y="11071"/>
                    <a:pt x="41" y="11141"/>
                    <a:pt x="21" y="11221"/>
                  </a:cubicBezTo>
                  <a:cubicBezTo>
                    <a:pt x="10" y="11331"/>
                    <a:pt x="1" y="11431"/>
                    <a:pt x="1" y="11531"/>
                  </a:cubicBezTo>
                  <a:cubicBezTo>
                    <a:pt x="1" y="11631"/>
                    <a:pt x="1" y="11731"/>
                    <a:pt x="21" y="11830"/>
                  </a:cubicBezTo>
                  <a:cubicBezTo>
                    <a:pt x="30" y="11910"/>
                    <a:pt x="70" y="11990"/>
                    <a:pt x="121" y="12060"/>
                  </a:cubicBezTo>
                  <a:lnTo>
                    <a:pt x="210" y="12180"/>
                  </a:lnTo>
                  <a:cubicBezTo>
                    <a:pt x="241" y="12220"/>
                    <a:pt x="290" y="12250"/>
                    <a:pt x="330" y="12280"/>
                  </a:cubicBezTo>
                  <a:cubicBezTo>
                    <a:pt x="390" y="12330"/>
                    <a:pt x="460" y="12370"/>
                    <a:pt x="530" y="12420"/>
                  </a:cubicBezTo>
                  <a:cubicBezTo>
                    <a:pt x="580" y="12450"/>
                    <a:pt x="640" y="12490"/>
                    <a:pt x="700" y="12520"/>
                  </a:cubicBezTo>
                  <a:cubicBezTo>
                    <a:pt x="850" y="12599"/>
                    <a:pt x="1029" y="12639"/>
                    <a:pt x="1200" y="12639"/>
                  </a:cubicBezTo>
                  <a:cubicBezTo>
                    <a:pt x="1240" y="12650"/>
                    <a:pt x="1289" y="12650"/>
                    <a:pt x="1329" y="12650"/>
                  </a:cubicBezTo>
                  <a:lnTo>
                    <a:pt x="1409" y="12650"/>
                  </a:lnTo>
                  <a:cubicBezTo>
                    <a:pt x="1449" y="12650"/>
                    <a:pt x="1489" y="12650"/>
                    <a:pt x="1529" y="12639"/>
                  </a:cubicBezTo>
                  <a:cubicBezTo>
                    <a:pt x="1569" y="12639"/>
                    <a:pt x="1619" y="12630"/>
                    <a:pt x="1669" y="12630"/>
                  </a:cubicBezTo>
                  <a:cubicBezTo>
                    <a:pt x="1759" y="12619"/>
                    <a:pt x="1859" y="12610"/>
                    <a:pt x="1949" y="12590"/>
                  </a:cubicBezTo>
                  <a:cubicBezTo>
                    <a:pt x="2029" y="12570"/>
                    <a:pt x="2099" y="12550"/>
                    <a:pt x="2159" y="12520"/>
                  </a:cubicBezTo>
                  <a:cubicBezTo>
                    <a:pt x="2239" y="12490"/>
                    <a:pt x="2319" y="12460"/>
                    <a:pt x="2388" y="12430"/>
                  </a:cubicBezTo>
                  <a:cubicBezTo>
                    <a:pt x="2479" y="12390"/>
                    <a:pt x="2568" y="12350"/>
                    <a:pt x="2648" y="12310"/>
                  </a:cubicBezTo>
                  <a:lnTo>
                    <a:pt x="3098" y="12070"/>
                  </a:lnTo>
                  <a:cubicBezTo>
                    <a:pt x="3168" y="12030"/>
                    <a:pt x="3248" y="11990"/>
                    <a:pt x="3318" y="11950"/>
                  </a:cubicBezTo>
                  <a:cubicBezTo>
                    <a:pt x="3398" y="11910"/>
                    <a:pt x="3467" y="11860"/>
                    <a:pt x="3547" y="11820"/>
                  </a:cubicBezTo>
                  <a:cubicBezTo>
                    <a:pt x="3658" y="11771"/>
                    <a:pt x="3767" y="11711"/>
                    <a:pt x="3878" y="11660"/>
                  </a:cubicBezTo>
                  <a:cubicBezTo>
                    <a:pt x="3957" y="11631"/>
                    <a:pt x="4027" y="11600"/>
                    <a:pt x="4107" y="11571"/>
                  </a:cubicBezTo>
                  <a:cubicBezTo>
                    <a:pt x="4177" y="11531"/>
                    <a:pt x="4257" y="11491"/>
                    <a:pt x="4327" y="11451"/>
                  </a:cubicBezTo>
                  <a:cubicBezTo>
                    <a:pt x="4477" y="11371"/>
                    <a:pt x="4627" y="11291"/>
                    <a:pt x="4786" y="11221"/>
                  </a:cubicBezTo>
                  <a:cubicBezTo>
                    <a:pt x="5097" y="11071"/>
                    <a:pt x="5406" y="10911"/>
                    <a:pt x="5706" y="10731"/>
                  </a:cubicBezTo>
                  <a:cubicBezTo>
                    <a:pt x="5856" y="10651"/>
                    <a:pt x="6005" y="10572"/>
                    <a:pt x="6156" y="10481"/>
                  </a:cubicBezTo>
                  <a:cubicBezTo>
                    <a:pt x="6305" y="10401"/>
                    <a:pt x="6455" y="10312"/>
                    <a:pt x="6605" y="10232"/>
                  </a:cubicBezTo>
                  <a:cubicBezTo>
                    <a:pt x="6755" y="10141"/>
                    <a:pt x="6915" y="10052"/>
                    <a:pt x="7064" y="9962"/>
                  </a:cubicBezTo>
                  <a:cubicBezTo>
                    <a:pt x="7215" y="9882"/>
                    <a:pt x="7375" y="9792"/>
                    <a:pt x="7524" y="9712"/>
                  </a:cubicBezTo>
                  <a:cubicBezTo>
                    <a:pt x="7674" y="9622"/>
                    <a:pt x="7824" y="9542"/>
                    <a:pt x="7984" y="9462"/>
                  </a:cubicBezTo>
                  <a:cubicBezTo>
                    <a:pt x="8134" y="9382"/>
                    <a:pt x="8294" y="9302"/>
                    <a:pt x="8443" y="9233"/>
                  </a:cubicBezTo>
                  <a:cubicBezTo>
                    <a:pt x="8523" y="9193"/>
                    <a:pt x="8603" y="9162"/>
                    <a:pt x="8674" y="9122"/>
                  </a:cubicBezTo>
                  <a:cubicBezTo>
                    <a:pt x="8753" y="9082"/>
                    <a:pt x="8823" y="9053"/>
                    <a:pt x="8893" y="9002"/>
                  </a:cubicBezTo>
                  <a:cubicBezTo>
                    <a:pt x="8953" y="8973"/>
                    <a:pt x="9003" y="8933"/>
                    <a:pt x="9063" y="8893"/>
                  </a:cubicBezTo>
                  <a:cubicBezTo>
                    <a:pt x="9113" y="8853"/>
                    <a:pt x="9163" y="8813"/>
                    <a:pt x="9203" y="8763"/>
                  </a:cubicBezTo>
                  <a:cubicBezTo>
                    <a:pt x="9253" y="8723"/>
                    <a:pt x="9283" y="8683"/>
                    <a:pt x="9313" y="8633"/>
                  </a:cubicBezTo>
                  <a:cubicBezTo>
                    <a:pt x="9363" y="8573"/>
                    <a:pt x="9403" y="8503"/>
                    <a:pt x="9423" y="8423"/>
                  </a:cubicBezTo>
                  <a:cubicBezTo>
                    <a:pt x="9493" y="8403"/>
                    <a:pt x="9553" y="8383"/>
                    <a:pt x="9622" y="8363"/>
                  </a:cubicBezTo>
                  <a:cubicBezTo>
                    <a:pt x="9702" y="8323"/>
                    <a:pt x="9793" y="8293"/>
                    <a:pt x="9873" y="8263"/>
                  </a:cubicBezTo>
                  <a:cubicBezTo>
                    <a:pt x="9942" y="8223"/>
                    <a:pt x="10022" y="8193"/>
                    <a:pt x="10092" y="8154"/>
                  </a:cubicBezTo>
                  <a:cubicBezTo>
                    <a:pt x="10232" y="8094"/>
                    <a:pt x="10372" y="8023"/>
                    <a:pt x="10512" y="7954"/>
                  </a:cubicBezTo>
                  <a:cubicBezTo>
                    <a:pt x="10652" y="7874"/>
                    <a:pt x="10801" y="7794"/>
                    <a:pt x="10941" y="7714"/>
                  </a:cubicBezTo>
                  <a:cubicBezTo>
                    <a:pt x="11511" y="7394"/>
                    <a:pt x="12080" y="7084"/>
                    <a:pt x="12640" y="6755"/>
                  </a:cubicBezTo>
                  <a:cubicBezTo>
                    <a:pt x="12780" y="6684"/>
                    <a:pt x="12910" y="6604"/>
                    <a:pt x="13050" y="6524"/>
                  </a:cubicBezTo>
                  <a:cubicBezTo>
                    <a:pt x="13199" y="6445"/>
                    <a:pt x="13350" y="6365"/>
                    <a:pt x="13499" y="6275"/>
                  </a:cubicBezTo>
                  <a:cubicBezTo>
                    <a:pt x="13639" y="6195"/>
                    <a:pt x="13789" y="6115"/>
                    <a:pt x="13929" y="6025"/>
                  </a:cubicBezTo>
                  <a:cubicBezTo>
                    <a:pt x="14059" y="5945"/>
                    <a:pt x="14199" y="5855"/>
                    <a:pt x="14338" y="5775"/>
                  </a:cubicBezTo>
                  <a:cubicBezTo>
                    <a:pt x="14409" y="5736"/>
                    <a:pt x="14469" y="5685"/>
                    <a:pt x="14538" y="5645"/>
                  </a:cubicBezTo>
                  <a:lnTo>
                    <a:pt x="14749" y="5496"/>
                  </a:lnTo>
                  <a:cubicBezTo>
                    <a:pt x="14888" y="5396"/>
                    <a:pt x="15028" y="5285"/>
                    <a:pt x="15158" y="5186"/>
                  </a:cubicBezTo>
                  <a:cubicBezTo>
                    <a:pt x="15218" y="5126"/>
                    <a:pt x="15278" y="5076"/>
                    <a:pt x="15338" y="5016"/>
                  </a:cubicBezTo>
                  <a:cubicBezTo>
                    <a:pt x="15378" y="4976"/>
                    <a:pt x="15408" y="4946"/>
                    <a:pt x="15428" y="4906"/>
                  </a:cubicBezTo>
                  <a:cubicBezTo>
                    <a:pt x="15448" y="4886"/>
                    <a:pt x="15458" y="4866"/>
                    <a:pt x="15478" y="4846"/>
                  </a:cubicBezTo>
                  <a:cubicBezTo>
                    <a:pt x="15488" y="4846"/>
                    <a:pt x="15508" y="4846"/>
                    <a:pt x="15528" y="4836"/>
                  </a:cubicBezTo>
                  <a:cubicBezTo>
                    <a:pt x="15557" y="4836"/>
                    <a:pt x="15597" y="4826"/>
                    <a:pt x="15628" y="4816"/>
                  </a:cubicBezTo>
                  <a:cubicBezTo>
                    <a:pt x="15668" y="4796"/>
                    <a:pt x="15708" y="4776"/>
                    <a:pt x="15748" y="4766"/>
                  </a:cubicBezTo>
                  <a:lnTo>
                    <a:pt x="15928" y="4676"/>
                  </a:lnTo>
                  <a:cubicBezTo>
                    <a:pt x="16047" y="4606"/>
                    <a:pt x="16157" y="4526"/>
                    <a:pt x="16277" y="4457"/>
                  </a:cubicBezTo>
                  <a:cubicBezTo>
                    <a:pt x="16397" y="4377"/>
                    <a:pt x="16517" y="4317"/>
                    <a:pt x="16637" y="4246"/>
                  </a:cubicBezTo>
                  <a:cubicBezTo>
                    <a:pt x="16767" y="4177"/>
                    <a:pt x="16896" y="4097"/>
                    <a:pt x="17016" y="4017"/>
                  </a:cubicBezTo>
                  <a:cubicBezTo>
                    <a:pt x="17136" y="3947"/>
                    <a:pt x="17246" y="3867"/>
                    <a:pt x="17356" y="3787"/>
                  </a:cubicBezTo>
                  <a:lnTo>
                    <a:pt x="17716" y="3547"/>
                  </a:lnTo>
                  <a:cubicBezTo>
                    <a:pt x="17836" y="3467"/>
                    <a:pt x="17946" y="3387"/>
                    <a:pt x="18066" y="3298"/>
                  </a:cubicBezTo>
                  <a:cubicBezTo>
                    <a:pt x="18135" y="3247"/>
                    <a:pt x="18206" y="3198"/>
                    <a:pt x="18275" y="3138"/>
                  </a:cubicBezTo>
                  <a:cubicBezTo>
                    <a:pt x="18326" y="3098"/>
                    <a:pt x="18386" y="3047"/>
                    <a:pt x="18425" y="2998"/>
                  </a:cubicBezTo>
                  <a:cubicBezTo>
                    <a:pt x="18485" y="2938"/>
                    <a:pt x="18525" y="2867"/>
                    <a:pt x="18555" y="2788"/>
                  </a:cubicBezTo>
                  <a:cubicBezTo>
                    <a:pt x="18575" y="2738"/>
                    <a:pt x="18575" y="2678"/>
                    <a:pt x="18585" y="2628"/>
                  </a:cubicBezTo>
                  <a:cubicBezTo>
                    <a:pt x="18595" y="2548"/>
                    <a:pt x="18585" y="2458"/>
                    <a:pt x="18575" y="2378"/>
                  </a:cubicBezTo>
                  <a:cubicBezTo>
                    <a:pt x="18575" y="2368"/>
                    <a:pt x="18565" y="2368"/>
                    <a:pt x="18565" y="2358"/>
                  </a:cubicBezTo>
                  <a:cubicBezTo>
                    <a:pt x="18585" y="2348"/>
                    <a:pt x="18595" y="2348"/>
                    <a:pt x="18615" y="2338"/>
                  </a:cubicBezTo>
                  <a:cubicBezTo>
                    <a:pt x="18635" y="2328"/>
                    <a:pt x="18655" y="2308"/>
                    <a:pt x="18675" y="2298"/>
                  </a:cubicBezTo>
                  <a:cubicBezTo>
                    <a:pt x="18725" y="2268"/>
                    <a:pt x="18775" y="2238"/>
                    <a:pt x="18825" y="2218"/>
                  </a:cubicBezTo>
                  <a:cubicBezTo>
                    <a:pt x="18925" y="2158"/>
                    <a:pt x="19035" y="2119"/>
                    <a:pt x="19135" y="2068"/>
                  </a:cubicBezTo>
                  <a:cubicBezTo>
                    <a:pt x="19245" y="2028"/>
                    <a:pt x="19354" y="1979"/>
                    <a:pt x="19465" y="1928"/>
                  </a:cubicBezTo>
                  <a:cubicBezTo>
                    <a:pt x="19565" y="1879"/>
                    <a:pt x="19664" y="1828"/>
                    <a:pt x="19764" y="1788"/>
                  </a:cubicBezTo>
                  <a:cubicBezTo>
                    <a:pt x="19804" y="1768"/>
                    <a:pt x="19854" y="1748"/>
                    <a:pt x="19894" y="1728"/>
                  </a:cubicBezTo>
                  <a:cubicBezTo>
                    <a:pt x="19914" y="1728"/>
                    <a:pt x="19934" y="1719"/>
                    <a:pt x="19954" y="1708"/>
                  </a:cubicBezTo>
                  <a:cubicBezTo>
                    <a:pt x="19964" y="1699"/>
                    <a:pt x="19974" y="1699"/>
                    <a:pt x="19984" y="1688"/>
                  </a:cubicBezTo>
                  <a:cubicBezTo>
                    <a:pt x="20004" y="1679"/>
                    <a:pt x="20034" y="1659"/>
                    <a:pt x="20054" y="1639"/>
                  </a:cubicBezTo>
                  <a:cubicBezTo>
                    <a:pt x="20064" y="1629"/>
                    <a:pt x="20074" y="1619"/>
                    <a:pt x="20084" y="1599"/>
                  </a:cubicBezTo>
                  <a:cubicBezTo>
                    <a:pt x="20094" y="1579"/>
                    <a:pt x="20104" y="1569"/>
                    <a:pt x="20114" y="1549"/>
                  </a:cubicBezTo>
                  <a:cubicBezTo>
                    <a:pt x="20114" y="1529"/>
                    <a:pt x="20114" y="1499"/>
                    <a:pt x="20124" y="1479"/>
                  </a:cubicBezTo>
                  <a:lnTo>
                    <a:pt x="20124" y="1419"/>
                  </a:lnTo>
                  <a:cubicBezTo>
                    <a:pt x="20134" y="1389"/>
                    <a:pt x="20134" y="1349"/>
                    <a:pt x="20134" y="1319"/>
                  </a:cubicBezTo>
                  <a:cubicBezTo>
                    <a:pt x="20154" y="1229"/>
                    <a:pt x="20164" y="1139"/>
                    <a:pt x="20184" y="1059"/>
                  </a:cubicBezTo>
                  <a:cubicBezTo>
                    <a:pt x="20214" y="969"/>
                    <a:pt x="20234" y="880"/>
                    <a:pt x="20274" y="789"/>
                  </a:cubicBezTo>
                  <a:cubicBezTo>
                    <a:pt x="20314" y="689"/>
                    <a:pt x="20373" y="589"/>
                    <a:pt x="20433" y="500"/>
                  </a:cubicBezTo>
                  <a:cubicBezTo>
                    <a:pt x="20493" y="400"/>
                    <a:pt x="20564" y="310"/>
                    <a:pt x="20624" y="210"/>
                  </a:cubicBezTo>
                  <a:cubicBezTo>
                    <a:pt x="20653" y="170"/>
                    <a:pt x="20693" y="130"/>
                    <a:pt x="20684" y="80"/>
                  </a:cubicBezTo>
                  <a:cubicBezTo>
                    <a:pt x="20673" y="40"/>
                    <a:pt x="20653" y="20"/>
                    <a:pt x="20613" y="10"/>
                  </a:cubicBezTo>
                  <a:cubicBezTo>
                    <a:pt x="20604" y="10"/>
                    <a:pt x="20593" y="0"/>
                    <a:pt x="20584"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4"/>
            <p:cNvSpPr/>
            <p:nvPr/>
          </p:nvSpPr>
          <p:spPr>
            <a:xfrm flipH="1">
              <a:off x="4895304" y="2207965"/>
              <a:ext cx="20090" cy="26635"/>
            </a:xfrm>
            <a:custGeom>
              <a:avLst/>
              <a:gdLst/>
              <a:ahLst/>
              <a:cxnLst/>
              <a:rect l="l" t="t" r="r" b="b"/>
              <a:pathLst>
                <a:path w="310" h="411" extrusionOk="0">
                  <a:moveTo>
                    <a:pt x="50" y="1"/>
                  </a:moveTo>
                  <a:cubicBezTo>
                    <a:pt x="40" y="11"/>
                    <a:pt x="20" y="21"/>
                    <a:pt x="20" y="31"/>
                  </a:cubicBezTo>
                  <a:cubicBezTo>
                    <a:pt x="10" y="51"/>
                    <a:pt x="0" y="71"/>
                    <a:pt x="10" y="81"/>
                  </a:cubicBezTo>
                  <a:cubicBezTo>
                    <a:pt x="30" y="121"/>
                    <a:pt x="40" y="161"/>
                    <a:pt x="60" y="201"/>
                  </a:cubicBezTo>
                  <a:cubicBezTo>
                    <a:pt x="70" y="221"/>
                    <a:pt x="80" y="241"/>
                    <a:pt x="90" y="271"/>
                  </a:cubicBezTo>
                  <a:cubicBezTo>
                    <a:pt x="110" y="320"/>
                    <a:pt x="150" y="360"/>
                    <a:pt x="200" y="391"/>
                  </a:cubicBezTo>
                  <a:cubicBezTo>
                    <a:pt x="210" y="400"/>
                    <a:pt x="220" y="411"/>
                    <a:pt x="240" y="411"/>
                  </a:cubicBezTo>
                  <a:cubicBezTo>
                    <a:pt x="260" y="411"/>
                    <a:pt x="270" y="411"/>
                    <a:pt x="290" y="391"/>
                  </a:cubicBezTo>
                  <a:cubicBezTo>
                    <a:pt x="310" y="371"/>
                    <a:pt x="310" y="331"/>
                    <a:pt x="290" y="300"/>
                  </a:cubicBezTo>
                  <a:cubicBezTo>
                    <a:pt x="260" y="280"/>
                    <a:pt x="240" y="261"/>
                    <a:pt x="220" y="241"/>
                  </a:cubicBezTo>
                  <a:cubicBezTo>
                    <a:pt x="200" y="221"/>
                    <a:pt x="200" y="201"/>
                    <a:pt x="190" y="181"/>
                  </a:cubicBezTo>
                  <a:cubicBezTo>
                    <a:pt x="170" y="131"/>
                    <a:pt x="150" y="91"/>
                    <a:pt x="130" y="51"/>
                  </a:cubicBezTo>
                  <a:cubicBezTo>
                    <a:pt x="130" y="31"/>
                    <a:pt x="120" y="21"/>
                    <a:pt x="100" y="11"/>
                  </a:cubicBezTo>
                  <a:cubicBezTo>
                    <a:pt x="90" y="1"/>
                    <a:pt x="80" y="1"/>
                    <a:pt x="7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4"/>
            <p:cNvSpPr/>
            <p:nvPr/>
          </p:nvSpPr>
          <p:spPr>
            <a:xfrm flipH="1">
              <a:off x="4919930" y="2213150"/>
              <a:ext cx="16201" cy="21450"/>
            </a:xfrm>
            <a:custGeom>
              <a:avLst/>
              <a:gdLst/>
              <a:ahLst/>
              <a:cxnLst/>
              <a:rect l="l" t="t" r="r" b="b"/>
              <a:pathLst>
                <a:path w="250" h="331" extrusionOk="0">
                  <a:moveTo>
                    <a:pt x="70" y="1"/>
                  </a:moveTo>
                  <a:cubicBezTo>
                    <a:pt x="61" y="1"/>
                    <a:pt x="50" y="1"/>
                    <a:pt x="41" y="11"/>
                  </a:cubicBezTo>
                  <a:cubicBezTo>
                    <a:pt x="10" y="31"/>
                    <a:pt x="1" y="71"/>
                    <a:pt x="10" y="101"/>
                  </a:cubicBezTo>
                  <a:cubicBezTo>
                    <a:pt x="41" y="131"/>
                    <a:pt x="61" y="161"/>
                    <a:pt x="81" y="200"/>
                  </a:cubicBezTo>
                  <a:cubicBezTo>
                    <a:pt x="101" y="231"/>
                    <a:pt x="121" y="271"/>
                    <a:pt x="140" y="300"/>
                  </a:cubicBezTo>
                  <a:cubicBezTo>
                    <a:pt x="147" y="320"/>
                    <a:pt x="165" y="331"/>
                    <a:pt x="186" y="331"/>
                  </a:cubicBezTo>
                  <a:cubicBezTo>
                    <a:pt x="198" y="331"/>
                    <a:pt x="210" y="328"/>
                    <a:pt x="220" y="320"/>
                  </a:cubicBezTo>
                  <a:cubicBezTo>
                    <a:pt x="230" y="320"/>
                    <a:pt x="240" y="300"/>
                    <a:pt x="250" y="291"/>
                  </a:cubicBezTo>
                  <a:cubicBezTo>
                    <a:pt x="250" y="271"/>
                    <a:pt x="250" y="260"/>
                    <a:pt x="240" y="240"/>
                  </a:cubicBezTo>
                  <a:cubicBezTo>
                    <a:pt x="220" y="211"/>
                    <a:pt x="210" y="171"/>
                    <a:pt x="190" y="131"/>
                  </a:cubicBezTo>
                  <a:cubicBezTo>
                    <a:pt x="170" y="101"/>
                    <a:pt x="150" y="71"/>
                    <a:pt x="121" y="31"/>
                  </a:cubicBezTo>
                  <a:cubicBezTo>
                    <a:pt x="110" y="11"/>
                    <a:pt x="90" y="1"/>
                    <a:pt x="7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4"/>
            <p:cNvSpPr/>
            <p:nvPr/>
          </p:nvSpPr>
          <p:spPr>
            <a:xfrm flipH="1">
              <a:off x="4938658" y="2216455"/>
              <a:ext cx="14970" cy="25987"/>
            </a:xfrm>
            <a:custGeom>
              <a:avLst/>
              <a:gdLst/>
              <a:ahLst/>
              <a:cxnLst/>
              <a:rect l="l" t="t" r="r" b="b"/>
              <a:pathLst>
                <a:path w="231" h="401" extrusionOk="0">
                  <a:moveTo>
                    <a:pt x="51" y="0"/>
                  </a:moveTo>
                  <a:lnTo>
                    <a:pt x="40" y="10"/>
                  </a:lnTo>
                  <a:cubicBezTo>
                    <a:pt x="20" y="10"/>
                    <a:pt x="0" y="40"/>
                    <a:pt x="11" y="60"/>
                  </a:cubicBezTo>
                  <a:cubicBezTo>
                    <a:pt x="31" y="110"/>
                    <a:pt x="40" y="160"/>
                    <a:pt x="60" y="209"/>
                  </a:cubicBezTo>
                  <a:cubicBezTo>
                    <a:pt x="71" y="240"/>
                    <a:pt x="80" y="269"/>
                    <a:pt x="100" y="289"/>
                  </a:cubicBezTo>
                  <a:cubicBezTo>
                    <a:pt x="111" y="320"/>
                    <a:pt x="120" y="349"/>
                    <a:pt x="140" y="380"/>
                  </a:cubicBezTo>
                  <a:cubicBezTo>
                    <a:pt x="147" y="392"/>
                    <a:pt x="160" y="400"/>
                    <a:pt x="177" y="400"/>
                  </a:cubicBezTo>
                  <a:cubicBezTo>
                    <a:pt x="187" y="400"/>
                    <a:pt x="199" y="397"/>
                    <a:pt x="211" y="389"/>
                  </a:cubicBezTo>
                  <a:cubicBezTo>
                    <a:pt x="231" y="380"/>
                    <a:pt x="231" y="349"/>
                    <a:pt x="220" y="329"/>
                  </a:cubicBezTo>
                  <a:cubicBezTo>
                    <a:pt x="191" y="269"/>
                    <a:pt x="160" y="209"/>
                    <a:pt x="140" y="149"/>
                  </a:cubicBezTo>
                  <a:cubicBezTo>
                    <a:pt x="120" y="110"/>
                    <a:pt x="111" y="70"/>
                    <a:pt x="100" y="40"/>
                  </a:cubicBezTo>
                  <a:cubicBezTo>
                    <a:pt x="91" y="20"/>
                    <a:pt x="71" y="0"/>
                    <a:pt x="5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4"/>
            <p:cNvSpPr/>
            <p:nvPr/>
          </p:nvSpPr>
          <p:spPr>
            <a:xfrm flipH="1">
              <a:off x="4956156" y="2222871"/>
              <a:ext cx="18793" cy="32078"/>
            </a:xfrm>
            <a:custGeom>
              <a:avLst/>
              <a:gdLst/>
              <a:ahLst/>
              <a:cxnLst/>
              <a:rect l="l" t="t" r="r" b="b"/>
              <a:pathLst>
                <a:path w="290" h="495" extrusionOk="0">
                  <a:moveTo>
                    <a:pt x="70" y="1"/>
                  </a:moveTo>
                  <a:cubicBezTo>
                    <a:pt x="70" y="1"/>
                    <a:pt x="60" y="11"/>
                    <a:pt x="50" y="11"/>
                  </a:cubicBezTo>
                  <a:cubicBezTo>
                    <a:pt x="40" y="11"/>
                    <a:pt x="20" y="21"/>
                    <a:pt x="10" y="41"/>
                  </a:cubicBezTo>
                  <a:cubicBezTo>
                    <a:pt x="10" y="50"/>
                    <a:pt x="0" y="81"/>
                    <a:pt x="10" y="90"/>
                  </a:cubicBezTo>
                  <a:cubicBezTo>
                    <a:pt x="30" y="161"/>
                    <a:pt x="60" y="221"/>
                    <a:pt x="80" y="281"/>
                  </a:cubicBezTo>
                  <a:cubicBezTo>
                    <a:pt x="110" y="341"/>
                    <a:pt x="130" y="410"/>
                    <a:pt x="170" y="461"/>
                  </a:cubicBezTo>
                  <a:cubicBezTo>
                    <a:pt x="170" y="470"/>
                    <a:pt x="180" y="481"/>
                    <a:pt x="190" y="481"/>
                  </a:cubicBezTo>
                  <a:cubicBezTo>
                    <a:pt x="197" y="487"/>
                    <a:pt x="209" y="494"/>
                    <a:pt x="222" y="494"/>
                  </a:cubicBezTo>
                  <a:cubicBezTo>
                    <a:pt x="228" y="494"/>
                    <a:pt x="234" y="493"/>
                    <a:pt x="240" y="490"/>
                  </a:cubicBezTo>
                  <a:cubicBezTo>
                    <a:pt x="260" y="490"/>
                    <a:pt x="269" y="481"/>
                    <a:pt x="280" y="461"/>
                  </a:cubicBezTo>
                  <a:cubicBezTo>
                    <a:pt x="289" y="450"/>
                    <a:pt x="289" y="430"/>
                    <a:pt x="289" y="410"/>
                  </a:cubicBezTo>
                  <a:cubicBezTo>
                    <a:pt x="240" y="290"/>
                    <a:pt x="190" y="170"/>
                    <a:pt x="140" y="61"/>
                  </a:cubicBezTo>
                  <a:cubicBezTo>
                    <a:pt x="130" y="41"/>
                    <a:pt x="130" y="21"/>
                    <a:pt x="110" y="11"/>
                  </a:cubicBezTo>
                  <a:cubicBezTo>
                    <a:pt x="100" y="11"/>
                    <a:pt x="90" y="1"/>
                    <a:pt x="7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4"/>
            <p:cNvSpPr/>
            <p:nvPr/>
          </p:nvSpPr>
          <p:spPr>
            <a:xfrm flipH="1">
              <a:off x="4976894" y="2232592"/>
              <a:ext cx="16201" cy="24043"/>
            </a:xfrm>
            <a:custGeom>
              <a:avLst/>
              <a:gdLst/>
              <a:ahLst/>
              <a:cxnLst/>
              <a:rect l="l" t="t" r="r" b="b"/>
              <a:pathLst>
                <a:path w="250" h="371" extrusionOk="0">
                  <a:moveTo>
                    <a:pt x="50" y="0"/>
                  </a:moveTo>
                  <a:cubicBezTo>
                    <a:pt x="40" y="0"/>
                    <a:pt x="30" y="0"/>
                    <a:pt x="30" y="11"/>
                  </a:cubicBezTo>
                  <a:cubicBezTo>
                    <a:pt x="0" y="20"/>
                    <a:pt x="0" y="51"/>
                    <a:pt x="10" y="80"/>
                  </a:cubicBezTo>
                  <a:cubicBezTo>
                    <a:pt x="40" y="120"/>
                    <a:pt x="60" y="171"/>
                    <a:pt x="90" y="211"/>
                  </a:cubicBezTo>
                  <a:cubicBezTo>
                    <a:pt x="110" y="260"/>
                    <a:pt x="130" y="300"/>
                    <a:pt x="160" y="351"/>
                  </a:cubicBezTo>
                  <a:cubicBezTo>
                    <a:pt x="170" y="371"/>
                    <a:pt x="190" y="371"/>
                    <a:pt x="210" y="371"/>
                  </a:cubicBezTo>
                  <a:cubicBezTo>
                    <a:pt x="220" y="371"/>
                    <a:pt x="230" y="360"/>
                    <a:pt x="240" y="351"/>
                  </a:cubicBezTo>
                  <a:cubicBezTo>
                    <a:pt x="240" y="340"/>
                    <a:pt x="250" y="320"/>
                    <a:pt x="240" y="311"/>
                  </a:cubicBezTo>
                  <a:cubicBezTo>
                    <a:pt x="220" y="260"/>
                    <a:pt x="200" y="211"/>
                    <a:pt x="180" y="171"/>
                  </a:cubicBezTo>
                  <a:cubicBezTo>
                    <a:pt x="150" y="120"/>
                    <a:pt x="120" y="71"/>
                    <a:pt x="90" y="31"/>
                  </a:cubicBezTo>
                  <a:cubicBezTo>
                    <a:pt x="90" y="11"/>
                    <a:pt x="70" y="0"/>
                    <a:pt x="5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4"/>
            <p:cNvSpPr/>
            <p:nvPr/>
          </p:nvSpPr>
          <p:spPr>
            <a:xfrm flipH="1">
              <a:off x="5360224" y="3739386"/>
              <a:ext cx="761524" cy="401791"/>
            </a:xfrm>
            <a:custGeom>
              <a:avLst/>
              <a:gdLst/>
              <a:ahLst/>
              <a:cxnLst/>
              <a:rect l="l" t="t" r="r" b="b"/>
              <a:pathLst>
                <a:path w="11751" h="6200" extrusionOk="0">
                  <a:moveTo>
                    <a:pt x="11721" y="1"/>
                  </a:moveTo>
                  <a:cubicBezTo>
                    <a:pt x="11721" y="1"/>
                    <a:pt x="11711" y="1"/>
                    <a:pt x="11711" y="10"/>
                  </a:cubicBezTo>
                  <a:lnTo>
                    <a:pt x="11381" y="220"/>
                  </a:lnTo>
                  <a:cubicBezTo>
                    <a:pt x="11271" y="290"/>
                    <a:pt x="11162" y="360"/>
                    <a:pt x="11062" y="420"/>
                  </a:cubicBezTo>
                  <a:lnTo>
                    <a:pt x="10731" y="630"/>
                  </a:lnTo>
                  <a:cubicBezTo>
                    <a:pt x="10632" y="690"/>
                    <a:pt x="10532" y="760"/>
                    <a:pt x="10432" y="820"/>
                  </a:cubicBezTo>
                  <a:cubicBezTo>
                    <a:pt x="10212" y="949"/>
                    <a:pt x="9992" y="1080"/>
                    <a:pt x="9763" y="1200"/>
                  </a:cubicBezTo>
                  <a:cubicBezTo>
                    <a:pt x="9652" y="1249"/>
                    <a:pt x="9552" y="1309"/>
                    <a:pt x="9443" y="1359"/>
                  </a:cubicBezTo>
                  <a:cubicBezTo>
                    <a:pt x="9333" y="1409"/>
                    <a:pt x="9223" y="1469"/>
                    <a:pt x="9103" y="1529"/>
                  </a:cubicBezTo>
                  <a:cubicBezTo>
                    <a:pt x="8993" y="1579"/>
                    <a:pt x="8873" y="1639"/>
                    <a:pt x="8753" y="1699"/>
                  </a:cubicBezTo>
                  <a:cubicBezTo>
                    <a:pt x="8644" y="1749"/>
                    <a:pt x="8533" y="1809"/>
                    <a:pt x="8424" y="1859"/>
                  </a:cubicBezTo>
                  <a:cubicBezTo>
                    <a:pt x="8304" y="1909"/>
                    <a:pt x="8184" y="1969"/>
                    <a:pt x="8064" y="2029"/>
                  </a:cubicBezTo>
                  <a:cubicBezTo>
                    <a:pt x="7944" y="2079"/>
                    <a:pt x="7824" y="2139"/>
                    <a:pt x="7704" y="2199"/>
                  </a:cubicBezTo>
                  <a:cubicBezTo>
                    <a:pt x="7594" y="2248"/>
                    <a:pt x="7485" y="2299"/>
                    <a:pt x="7385" y="2348"/>
                  </a:cubicBezTo>
                  <a:lnTo>
                    <a:pt x="7085" y="2499"/>
                  </a:lnTo>
                  <a:cubicBezTo>
                    <a:pt x="6965" y="2548"/>
                    <a:pt x="6855" y="2608"/>
                    <a:pt x="6735" y="2658"/>
                  </a:cubicBezTo>
                  <a:cubicBezTo>
                    <a:pt x="6685" y="2688"/>
                    <a:pt x="6625" y="2708"/>
                    <a:pt x="6575" y="2738"/>
                  </a:cubicBezTo>
                  <a:cubicBezTo>
                    <a:pt x="6525" y="2758"/>
                    <a:pt x="6475" y="2778"/>
                    <a:pt x="6435" y="2798"/>
                  </a:cubicBezTo>
                  <a:cubicBezTo>
                    <a:pt x="6195" y="2898"/>
                    <a:pt x="5955" y="2998"/>
                    <a:pt x="5716" y="3108"/>
                  </a:cubicBezTo>
                  <a:cubicBezTo>
                    <a:pt x="5606" y="3158"/>
                    <a:pt x="5486" y="3208"/>
                    <a:pt x="5376" y="3267"/>
                  </a:cubicBezTo>
                  <a:cubicBezTo>
                    <a:pt x="5266" y="3318"/>
                    <a:pt x="5166" y="3378"/>
                    <a:pt x="5056" y="3438"/>
                  </a:cubicBezTo>
                  <a:cubicBezTo>
                    <a:pt x="4827" y="3567"/>
                    <a:pt x="4607" y="3678"/>
                    <a:pt x="4377" y="3797"/>
                  </a:cubicBezTo>
                  <a:cubicBezTo>
                    <a:pt x="4267" y="3857"/>
                    <a:pt x="4147" y="3917"/>
                    <a:pt x="4027" y="3977"/>
                  </a:cubicBezTo>
                  <a:cubicBezTo>
                    <a:pt x="3987" y="3997"/>
                    <a:pt x="3937" y="4027"/>
                    <a:pt x="3897" y="4047"/>
                  </a:cubicBezTo>
                  <a:cubicBezTo>
                    <a:pt x="3837" y="4077"/>
                    <a:pt x="3777" y="4107"/>
                    <a:pt x="3728" y="4137"/>
                  </a:cubicBezTo>
                  <a:cubicBezTo>
                    <a:pt x="3617" y="4197"/>
                    <a:pt x="3508" y="4247"/>
                    <a:pt x="3408" y="4307"/>
                  </a:cubicBezTo>
                  <a:cubicBezTo>
                    <a:pt x="3328" y="4347"/>
                    <a:pt x="3258" y="4387"/>
                    <a:pt x="3178" y="4427"/>
                  </a:cubicBezTo>
                  <a:cubicBezTo>
                    <a:pt x="3138" y="4457"/>
                    <a:pt x="3098" y="4477"/>
                    <a:pt x="3048" y="4497"/>
                  </a:cubicBezTo>
                  <a:cubicBezTo>
                    <a:pt x="2988" y="4526"/>
                    <a:pt x="2938" y="4557"/>
                    <a:pt x="2868" y="4586"/>
                  </a:cubicBezTo>
                  <a:cubicBezTo>
                    <a:pt x="2808" y="4626"/>
                    <a:pt x="2738" y="4657"/>
                    <a:pt x="2669" y="4686"/>
                  </a:cubicBezTo>
                  <a:cubicBezTo>
                    <a:pt x="2558" y="4737"/>
                    <a:pt x="2458" y="4797"/>
                    <a:pt x="2349" y="4846"/>
                  </a:cubicBezTo>
                  <a:cubicBezTo>
                    <a:pt x="2139" y="4957"/>
                    <a:pt x="1919" y="5076"/>
                    <a:pt x="1709" y="5186"/>
                  </a:cubicBezTo>
                  <a:cubicBezTo>
                    <a:pt x="1450" y="5326"/>
                    <a:pt x="1199" y="5466"/>
                    <a:pt x="940" y="5596"/>
                  </a:cubicBezTo>
                  <a:cubicBezTo>
                    <a:pt x="790" y="5685"/>
                    <a:pt x="640" y="5765"/>
                    <a:pt x="490" y="5856"/>
                  </a:cubicBezTo>
                  <a:cubicBezTo>
                    <a:pt x="340" y="5945"/>
                    <a:pt x="191" y="6036"/>
                    <a:pt x="31" y="6116"/>
                  </a:cubicBezTo>
                  <a:cubicBezTo>
                    <a:pt x="11" y="6125"/>
                    <a:pt x="0" y="6156"/>
                    <a:pt x="20" y="6175"/>
                  </a:cubicBezTo>
                  <a:cubicBezTo>
                    <a:pt x="28" y="6190"/>
                    <a:pt x="41" y="6199"/>
                    <a:pt x="55" y="6199"/>
                  </a:cubicBezTo>
                  <a:cubicBezTo>
                    <a:pt x="60" y="6199"/>
                    <a:pt x="65" y="6198"/>
                    <a:pt x="71" y="6195"/>
                  </a:cubicBezTo>
                  <a:cubicBezTo>
                    <a:pt x="211" y="6116"/>
                    <a:pt x="340" y="6036"/>
                    <a:pt x="470" y="5956"/>
                  </a:cubicBezTo>
                  <a:cubicBezTo>
                    <a:pt x="590" y="5885"/>
                    <a:pt x="720" y="5816"/>
                    <a:pt x="840" y="5745"/>
                  </a:cubicBezTo>
                  <a:cubicBezTo>
                    <a:pt x="930" y="5696"/>
                    <a:pt x="1030" y="5636"/>
                    <a:pt x="1130" y="5586"/>
                  </a:cubicBezTo>
                  <a:cubicBezTo>
                    <a:pt x="1239" y="5526"/>
                    <a:pt x="1339" y="5476"/>
                    <a:pt x="1439" y="5416"/>
                  </a:cubicBezTo>
                  <a:cubicBezTo>
                    <a:pt x="1679" y="5286"/>
                    <a:pt x="1909" y="5156"/>
                    <a:pt x="2149" y="5036"/>
                  </a:cubicBezTo>
                  <a:cubicBezTo>
                    <a:pt x="2199" y="5006"/>
                    <a:pt x="2249" y="4976"/>
                    <a:pt x="2298" y="4957"/>
                  </a:cubicBezTo>
                  <a:lnTo>
                    <a:pt x="2478" y="4866"/>
                  </a:lnTo>
                  <a:cubicBezTo>
                    <a:pt x="2609" y="4806"/>
                    <a:pt x="2738" y="4746"/>
                    <a:pt x="2858" y="4677"/>
                  </a:cubicBezTo>
                  <a:cubicBezTo>
                    <a:pt x="2908" y="4657"/>
                    <a:pt x="2958" y="4637"/>
                    <a:pt x="2998" y="4617"/>
                  </a:cubicBezTo>
                  <a:cubicBezTo>
                    <a:pt x="3058" y="4586"/>
                    <a:pt x="3128" y="4557"/>
                    <a:pt x="3188" y="4526"/>
                  </a:cubicBezTo>
                  <a:cubicBezTo>
                    <a:pt x="3288" y="4467"/>
                    <a:pt x="3398" y="4417"/>
                    <a:pt x="3497" y="4357"/>
                  </a:cubicBezTo>
                  <a:cubicBezTo>
                    <a:pt x="3617" y="4297"/>
                    <a:pt x="3737" y="4237"/>
                    <a:pt x="3857" y="4187"/>
                  </a:cubicBezTo>
                  <a:cubicBezTo>
                    <a:pt x="3977" y="4117"/>
                    <a:pt x="4107" y="4057"/>
                    <a:pt x="4237" y="3997"/>
                  </a:cubicBezTo>
                  <a:cubicBezTo>
                    <a:pt x="4457" y="3897"/>
                    <a:pt x="4687" y="3787"/>
                    <a:pt x="4907" y="3687"/>
                  </a:cubicBezTo>
                  <a:cubicBezTo>
                    <a:pt x="5016" y="3627"/>
                    <a:pt x="5127" y="3578"/>
                    <a:pt x="5236" y="3527"/>
                  </a:cubicBezTo>
                  <a:cubicBezTo>
                    <a:pt x="5346" y="3467"/>
                    <a:pt x="5456" y="3407"/>
                    <a:pt x="5576" y="3358"/>
                  </a:cubicBezTo>
                  <a:cubicBezTo>
                    <a:pt x="5626" y="3338"/>
                    <a:pt x="5686" y="3307"/>
                    <a:pt x="5746" y="3287"/>
                  </a:cubicBezTo>
                  <a:cubicBezTo>
                    <a:pt x="5796" y="3258"/>
                    <a:pt x="5856" y="3238"/>
                    <a:pt x="5906" y="3208"/>
                  </a:cubicBezTo>
                  <a:cubicBezTo>
                    <a:pt x="6146" y="3118"/>
                    <a:pt x="6385" y="3018"/>
                    <a:pt x="6625" y="2908"/>
                  </a:cubicBezTo>
                  <a:cubicBezTo>
                    <a:pt x="6845" y="2818"/>
                    <a:pt x="7065" y="2708"/>
                    <a:pt x="7274" y="2598"/>
                  </a:cubicBezTo>
                  <a:cubicBezTo>
                    <a:pt x="7394" y="2538"/>
                    <a:pt x="7514" y="2479"/>
                    <a:pt x="7634" y="2408"/>
                  </a:cubicBezTo>
                  <a:cubicBezTo>
                    <a:pt x="7744" y="2348"/>
                    <a:pt x="7864" y="2288"/>
                    <a:pt x="7984" y="2228"/>
                  </a:cubicBezTo>
                  <a:lnTo>
                    <a:pt x="8673" y="1869"/>
                  </a:lnTo>
                  <a:cubicBezTo>
                    <a:pt x="8773" y="1819"/>
                    <a:pt x="8883" y="1759"/>
                    <a:pt x="8993" y="1699"/>
                  </a:cubicBezTo>
                  <a:cubicBezTo>
                    <a:pt x="9103" y="1639"/>
                    <a:pt x="9203" y="1579"/>
                    <a:pt x="9313" y="1519"/>
                  </a:cubicBezTo>
                  <a:cubicBezTo>
                    <a:pt x="9532" y="1409"/>
                    <a:pt x="9763" y="1289"/>
                    <a:pt x="9972" y="1169"/>
                  </a:cubicBezTo>
                  <a:cubicBezTo>
                    <a:pt x="10092" y="1100"/>
                    <a:pt x="10202" y="1040"/>
                    <a:pt x="10312" y="969"/>
                  </a:cubicBezTo>
                  <a:cubicBezTo>
                    <a:pt x="10422" y="900"/>
                    <a:pt x="10522" y="840"/>
                    <a:pt x="10632" y="770"/>
                  </a:cubicBezTo>
                  <a:cubicBezTo>
                    <a:pt x="10731" y="700"/>
                    <a:pt x="10831" y="630"/>
                    <a:pt x="10942" y="560"/>
                  </a:cubicBezTo>
                  <a:cubicBezTo>
                    <a:pt x="11042" y="490"/>
                    <a:pt x="11142" y="430"/>
                    <a:pt x="11241" y="370"/>
                  </a:cubicBezTo>
                  <a:cubicBezTo>
                    <a:pt x="11411" y="260"/>
                    <a:pt x="11571" y="150"/>
                    <a:pt x="11731" y="41"/>
                  </a:cubicBezTo>
                  <a:cubicBezTo>
                    <a:pt x="11741" y="41"/>
                    <a:pt x="11751" y="21"/>
                    <a:pt x="11741" y="10"/>
                  </a:cubicBezTo>
                  <a:cubicBezTo>
                    <a:pt x="11741" y="10"/>
                    <a:pt x="11731" y="1"/>
                    <a:pt x="11721"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4"/>
            <p:cNvSpPr/>
            <p:nvPr/>
          </p:nvSpPr>
          <p:spPr>
            <a:xfrm flipH="1">
              <a:off x="5364107" y="4006773"/>
              <a:ext cx="17497" cy="26505"/>
            </a:xfrm>
            <a:custGeom>
              <a:avLst/>
              <a:gdLst/>
              <a:ahLst/>
              <a:cxnLst/>
              <a:rect l="l" t="t" r="r" b="b"/>
              <a:pathLst>
                <a:path w="270" h="409" extrusionOk="0">
                  <a:moveTo>
                    <a:pt x="80" y="1"/>
                  </a:moveTo>
                  <a:cubicBezTo>
                    <a:pt x="60" y="1"/>
                    <a:pt x="50" y="1"/>
                    <a:pt x="40" y="11"/>
                  </a:cubicBezTo>
                  <a:cubicBezTo>
                    <a:pt x="20" y="21"/>
                    <a:pt x="10" y="31"/>
                    <a:pt x="0" y="51"/>
                  </a:cubicBezTo>
                  <a:cubicBezTo>
                    <a:pt x="0" y="71"/>
                    <a:pt x="0" y="91"/>
                    <a:pt x="10" y="111"/>
                  </a:cubicBezTo>
                  <a:cubicBezTo>
                    <a:pt x="40" y="161"/>
                    <a:pt x="60" y="221"/>
                    <a:pt x="90" y="281"/>
                  </a:cubicBezTo>
                  <a:cubicBezTo>
                    <a:pt x="100" y="301"/>
                    <a:pt x="110" y="331"/>
                    <a:pt x="120" y="351"/>
                  </a:cubicBezTo>
                  <a:cubicBezTo>
                    <a:pt x="130" y="371"/>
                    <a:pt x="130" y="391"/>
                    <a:pt x="150" y="400"/>
                  </a:cubicBezTo>
                  <a:cubicBezTo>
                    <a:pt x="160" y="406"/>
                    <a:pt x="170" y="408"/>
                    <a:pt x="180" y="408"/>
                  </a:cubicBezTo>
                  <a:cubicBezTo>
                    <a:pt x="190" y="408"/>
                    <a:pt x="200" y="406"/>
                    <a:pt x="210" y="400"/>
                  </a:cubicBezTo>
                  <a:cubicBezTo>
                    <a:pt x="230" y="400"/>
                    <a:pt x="250" y="391"/>
                    <a:pt x="250" y="371"/>
                  </a:cubicBezTo>
                  <a:cubicBezTo>
                    <a:pt x="260" y="351"/>
                    <a:pt x="270" y="331"/>
                    <a:pt x="260" y="311"/>
                  </a:cubicBezTo>
                  <a:cubicBezTo>
                    <a:pt x="230" y="221"/>
                    <a:pt x="180" y="131"/>
                    <a:pt x="140" y="31"/>
                  </a:cubicBezTo>
                  <a:cubicBezTo>
                    <a:pt x="130" y="21"/>
                    <a:pt x="110" y="1"/>
                    <a:pt x="10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4"/>
            <p:cNvSpPr/>
            <p:nvPr/>
          </p:nvSpPr>
          <p:spPr>
            <a:xfrm flipH="1">
              <a:off x="5380243" y="4011958"/>
              <a:ext cx="17562" cy="28255"/>
            </a:xfrm>
            <a:custGeom>
              <a:avLst/>
              <a:gdLst/>
              <a:ahLst/>
              <a:cxnLst/>
              <a:rect l="l" t="t" r="r" b="b"/>
              <a:pathLst>
                <a:path w="271" h="436" extrusionOk="0">
                  <a:moveTo>
                    <a:pt x="40" y="1"/>
                  </a:moveTo>
                  <a:lnTo>
                    <a:pt x="10" y="31"/>
                  </a:lnTo>
                  <a:cubicBezTo>
                    <a:pt x="0" y="41"/>
                    <a:pt x="0" y="61"/>
                    <a:pt x="10" y="71"/>
                  </a:cubicBezTo>
                  <a:cubicBezTo>
                    <a:pt x="30" y="131"/>
                    <a:pt x="50" y="191"/>
                    <a:pt x="80" y="251"/>
                  </a:cubicBezTo>
                  <a:cubicBezTo>
                    <a:pt x="100" y="300"/>
                    <a:pt x="120" y="360"/>
                    <a:pt x="160" y="411"/>
                  </a:cubicBezTo>
                  <a:cubicBezTo>
                    <a:pt x="170" y="420"/>
                    <a:pt x="180" y="431"/>
                    <a:pt x="190" y="431"/>
                  </a:cubicBezTo>
                  <a:cubicBezTo>
                    <a:pt x="194" y="434"/>
                    <a:pt x="198" y="435"/>
                    <a:pt x="203" y="435"/>
                  </a:cubicBezTo>
                  <a:cubicBezTo>
                    <a:pt x="212" y="435"/>
                    <a:pt x="223" y="431"/>
                    <a:pt x="230" y="431"/>
                  </a:cubicBezTo>
                  <a:cubicBezTo>
                    <a:pt x="260" y="411"/>
                    <a:pt x="270" y="380"/>
                    <a:pt x="250" y="360"/>
                  </a:cubicBezTo>
                  <a:cubicBezTo>
                    <a:pt x="220" y="311"/>
                    <a:pt x="200" y="261"/>
                    <a:pt x="180" y="211"/>
                  </a:cubicBezTo>
                  <a:cubicBezTo>
                    <a:pt x="160" y="151"/>
                    <a:pt x="130" y="101"/>
                    <a:pt x="110" y="41"/>
                  </a:cubicBezTo>
                  <a:cubicBezTo>
                    <a:pt x="110" y="31"/>
                    <a:pt x="100" y="21"/>
                    <a:pt x="90" y="11"/>
                  </a:cubicBezTo>
                  <a:cubicBezTo>
                    <a:pt x="80" y="1"/>
                    <a:pt x="70" y="1"/>
                    <a:pt x="6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4"/>
            <p:cNvSpPr/>
            <p:nvPr/>
          </p:nvSpPr>
          <p:spPr>
            <a:xfrm flipH="1">
              <a:off x="5399037" y="4019734"/>
              <a:ext cx="9786" cy="24950"/>
            </a:xfrm>
            <a:custGeom>
              <a:avLst/>
              <a:gdLst/>
              <a:ahLst/>
              <a:cxnLst/>
              <a:rect l="l" t="t" r="r" b="b"/>
              <a:pathLst>
                <a:path w="151" h="385" extrusionOk="0">
                  <a:moveTo>
                    <a:pt x="30" y="1"/>
                  </a:moveTo>
                  <a:cubicBezTo>
                    <a:pt x="30" y="1"/>
                    <a:pt x="21" y="1"/>
                    <a:pt x="10" y="11"/>
                  </a:cubicBezTo>
                  <a:cubicBezTo>
                    <a:pt x="10" y="11"/>
                    <a:pt x="1" y="21"/>
                    <a:pt x="1" y="31"/>
                  </a:cubicBezTo>
                  <a:cubicBezTo>
                    <a:pt x="10" y="81"/>
                    <a:pt x="21" y="141"/>
                    <a:pt x="30" y="191"/>
                  </a:cubicBezTo>
                  <a:lnTo>
                    <a:pt x="30" y="231"/>
                  </a:lnTo>
                  <a:cubicBezTo>
                    <a:pt x="41" y="251"/>
                    <a:pt x="41" y="260"/>
                    <a:pt x="50" y="280"/>
                  </a:cubicBezTo>
                  <a:lnTo>
                    <a:pt x="81" y="371"/>
                  </a:lnTo>
                  <a:cubicBezTo>
                    <a:pt x="81" y="380"/>
                    <a:pt x="90" y="380"/>
                    <a:pt x="101" y="380"/>
                  </a:cubicBezTo>
                  <a:cubicBezTo>
                    <a:pt x="104" y="384"/>
                    <a:pt x="107" y="385"/>
                    <a:pt x="110" y="385"/>
                  </a:cubicBezTo>
                  <a:cubicBezTo>
                    <a:pt x="117" y="385"/>
                    <a:pt x="124" y="380"/>
                    <a:pt x="130" y="380"/>
                  </a:cubicBezTo>
                  <a:cubicBezTo>
                    <a:pt x="150" y="371"/>
                    <a:pt x="150" y="351"/>
                    <a:pt x="141" y="331"/>
                  </a:cubicBezTo>
                  <a:cubicBezTo>
                    <a:pt x="130" y="320"/>
                    <a:pt x="130" y="311"/>
                    <a:pt x="121" y="291"/>
                  </a:cubicBezTo>
                  <a:cubicBezTo>
                    <a:pt x="121" y="280"/>
                    <a:pt x="110" y="271"/>
                    <a:pt x="110" y="260"/>
                  </a:cubicBezTo>
                  <a:cubicBezTo>
                    <a:pt x="101" y="240"/>
                    <a:pt x="101" y="220"/>
                    <a:pt x="90" y="211"/>
                  </a:cubicBezTo>
                  <a:cubicBezTo>
                    <a:pt x="90" y="191"/>
                    <a:pt x="81" y="180"/>
                    <a:pt x="81" y="160"/>
                  </a:cubicBezTo>
                  <a:cubicBezTo>
                    <a:pt x="81" y="151"/>
                    <a:pt x="81" y="131"/>
                    <a:pt x="70" y="121"/>
                  </a:cubicBezTo>
                  <a:cubicBezTo>
                    <a:pt x="70" y="91"/>
                    <a:pt x="70" y="61"/>
                    <a:pt x="61" y="31"/>
                  </a:cubicBezTo>
                  <a:cubicBezTo>
                    <a:pt x="61" y="21"/>
                    <a:pt x="61" y="11"/>
                    <a:pt x="50" y="11"/>
                  </a:cubicBezTo>
                  <a:cubicBezTo>
                    <a:pt x="50" y="1"/>
                    <a:pt x="41" y="1"/>
                    <a:pt x="3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4"/>
            <p:cNvSpPr/>
            <p:nvPr/>
          </p:nvSpPr>
          <p:spPr>
            <a:xfrm flipH="1">
              <a:off x="5410054" y="4029455"/>
              <a:ext cx="14322" cy="23006"/>
            </a:xfrm>
            <a:custGeom>
              <a:avLst/>
              <a:gdLst/>
              <a:ahLst/>
              <a:cxnLst/>
              <a:rect l="l" t="t" r="r" b="b"/>
              <a:pathLst>
                <a:path w="221" h="355" extrusionOk="0">
                  <a:moveTo>
                    <a:pt x="41" y="1"/>
                  </a:moveTo>
                  <a:cubicBezTo>
                    <a:pt x="30" y="1"/>
                    <a:pt x="21" y="1"/>
                    <a:pt x="21" y="10"/>
                  </a:cubicBezTo>
                  <a:cubicBezTo>
                    <a:pt x="10" y="10"/>
                    <a:pt x="1" y="21"/>
                    <a:pt x="1" y="30"/>
                  </a:cubicBezTo>
                  <a:lnTo>
                    <a:pt x="1" y="61"/>
                  </a:lnTo>
                  <a:cubicBezTo>
                    <a:pt x="30" y="110"/>
                    <a:pt x="50" y="150"/>
                    <a:pt x="70" y="201"/>
                  </a:cubicBezTo>
                  <a:cubicBezTo>
                    <a:pt x="90" y="250"/>
                    <a:pt x="110" y="290"/>
                    <a:pt x="141" y="330"/>
                  </a:cubicBezTo>
                  <a:cubicBezTo>
                    <a:pt x="148" y="345"/>
                    <a:pt x="160" y="354"/>
                    <a:pt x="174" y="354"/>
                  </a:cubicBezTo>
                  <a:cubicBezTo>
                    <a:pt x="180" y="354"/>
                    <a:pt x="185" y="353"/>
                    <a:pt x="190" y="350"/>
                  </a:cubicBezTo>
                  <a:cubicBezTo>
                    <a:pt x="210" y="341"/>
                    <a:pt x="221" y="310"/>
                    <a:pt x="210" y="290"/>
                  </a:cubicBezTo>
                  <a:cubicBezTo>
                    <a:pt x="181" y="250"/>
                    <a:pt x="161" y="210"/>
                    <a:pt x="130" y="170"/>
                  </a:cubicBezTo>
                  <a:lnTo>
                    <a:pt x="70" y="21"/>
                  </a:lnTo>
                  <a:cubicBezTo>
                    <a:pt x="70" y="10"/>
                    <a:pt x="50" y="10"/>
                    <a:pt x="5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4"/>
            <p:cNvSpPr/>
            <p:nvPr/>
          </p:nvSpPr>
          <p:spPr>
            <a:xfrm flipH="1">
              <a:off x="5424959" y="2700099"/>
              <a:ext cx="11082" cy="19701"/>
            </a:xfrm>
            <a:custGeom>
              <a:avLst/>
              <a:gdLst/>
              <a:ahLst/>
              <a:cxnLst/>
              <a:rect l="l" t="t" r="r" b="b"/>
              <a:pathLst>
                <a:path w="171" h="304" extrusionOk="0">
                  <a:moveTo>
                    <a:pt x="51" y="0"/>
                  </a:moveTo>
                  <a:cubicBezTo>
                    <a:pt x="51" y="0"/>
                    <a:pt x="51" y="11"/>
                    <a:pt x="41" y="11"/>
                  </a:cubicBezTo>
                  <a:cubicBezTo>
                    <a:pt x="21" y="11"/>
                    <a:pt x="1" y="40"/>
                    <a:pt x="11" y="60"/>
                  </a:cubicBezTo>
                  <a:cubicBezTo>
                    <a:pt x="21" y="91"/>
                    <a:pt x="31" y="131"/>
                    <a:pt x="41" y="160"/>
                  </a:cubicBezTo>
                  <a:cubicBezTo>
                    <a:pt x="51" y="200"/>
                    <a:pt x="61" y="231"/>
                    <a:pt x="71" y="271"/>
                  </a:cubicBezTo>
                  <a:cubicBezTo>
                    <a:pt x="79" y="287"/>
                    <a:pt x="94" y="303"/>
                    <a:pt x="115" y="303"/>
                  </a:cubicBezTo>
                  <a:cubicBezTo>
                    <a:pt x="120" y="303"/>
                    <a:pt x="125" y="302"/>
                    <a:pt x="130" y="300"/>
                  </a:cubicBezTo>
                  <a:cubicBezTo>
                    <a:pt x="150" y="291"/>
                    <a:pt x="170" y="271"/>
                    <a:pt x="161" y="251"/>
                  </a:cubicBezTo>
                  <a:cubicBezTo>
                    <a:pt x="150" y="211"/>
                    <a:pt x="141" y="180"/>
                    <a:pt x="130" y="140"/>
                  </a:cubicBezTo>
                  <a:cubicBezTo>
                    <a:pt x="121" y="111"/>
                    <a:pt x="111" y="71"/>
                    <a:pt x="101" y="40"/>
                  </a:cubicBezTo>
                  <a:cubicBezTo>
                    <a:pt x="91" y="20"/>
                    <a:pt x="71" y="0"/>
                    <a:pt x="5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4"/>
            <p:cNvSpPr/>
            <p:nvPr/>
          </p:nvSpPr>
          <p:spPr>
            <a:xfrm flipH="1">
              <a:off x="5443688" y="2701395"/>
              <a:ext cx="13026" cy="24820"/>
            </a:xfrm>
            <a:custGeom>
              <a:avLst/>
              <a:gdLst/>
              <a:ahLst/>
              <a:cxnLst/>
              <a:rect l="l" t="t" r="r" b="b"/>
              <a:pathLst>
                <a:path w="201" h="383" extrusionOk="0">
                  <a:moveTo>
                    <a:pt x="50" y="0"/>
                  </a:moveTo>
                  <a:cubicBezTo>
                    <a:pt x="20" y="11"/>
                    <a:pt x="0" y="40"/>
                    <a:pt x="10" y="71"/>
                  </a:cubicBezTo>
                  <a:cubicBezTo>
                    <a:pt x="40" y="160"/>
                    <a:pt x="70" y="251"/>
                    <a:pt x="100" y="351"/>
                  </a:cubicBezTo>
                  <a:cubicBezTo>
                    <a:pt x="100" y="367"/>
                    <a:pt x="120" y="383"/>
                    <a:pt x="143" y="383"/>
                  </a:cubicBezTo>
                  <a:cubicBezTo>
                    <a:pt x="149" y="383"/>
                    <a:pt x="154" y="382"/>
                    <a:pt x="160" y="380"/>
                  </a:cubicBezTo>
                  <a:cubicBezTo>
                    <a:pt x="180" y="371"/>
                    <a:pt x="200" y="351"/>
                    <a:pt x="190" y="320"/>
                  </a:cubicBezTo>
                  <a:cubicBezTo>
                    <a:pt x="170" y="220"/>
                    <a:pt x="140" y="131"/>
                    <a:pt x="110" y="40"/>
                  </a:cubicBezTo>
                  <a:cubicBezTo>
                    <a:pt x="110" y="11"/>
                    <a:pt x="90" y="0"/>
                    <a:pt x="6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4"/>
            <p:cNvSpPr/>
            <p:nvPr/>
          </p:nvSpPr>
          <p:spPr>
            <a:xfrm flipH="1">
              <a:off x="5461833" y="2709172"/>
              <a:ext cx="12378" cy="32078"/>
            </a:xfrm>
            <a:custGeom>
              <a:avLst/>
              <a:gdLst/>
              <a:ahLst/>
              <a:cxnLst/>
              <a:rect l="l" t="t" r="r" b="b"/>
              <a:pathLst>
                <a:path w="191" h="495" extrusionOk="0">
                  <a:moveTo>
                    <a:pt x="20" y="0"/>
                  </a:moveTo>
                  <a:cubicBezTo>
                    <a:pt x="10" y="0"/>
                    <a:pt x="0" y="20"/>
                    <a:pt x="0" y="31"/>
                  </a:cubicBezTo>
                  <a:cubicBezTo>
                    <a:pt x="20" y="111"/>
                    <a:pt x="50" y="191"/>
                    <a:pt x="70" y="260"/>
                  </a:cubicBezTo>
                  <a:cubicBezTo>
                    <a:pt x="80" y="300"/>
                    <a:pt x="90" y="330"/>
                    <a:pt x="100" y="370"/>
                  </a:cubicBezTo>
                  <a:cubicBezTo>
                    <a:pt x="100" y="380"/>
                    <a:pt x="110" y="400"/>
                    <a:pt x="110" y="420"/>
                  </a:cubicBezTo>
                  <a:lnTo>
                    <a:pt x="140" y="480"/>
                  </a:lnTo>
                  <a:cubicBezTo>
                    <a:pt x="140" y="487"/>
                    <a:pt x="150" y="494"/>
                    <a:pt x="160" y="494"/>
                  </a:cubicBezTo>
                  <a:cubicBezTo>
                    <a:pt x="163" y="494"/>
                    <a:pt x="167" y="493"/>
                    <a:pt x="170" y="490"/>
                  </a:cubicBezTo>
                  <a:cubicBezTo>
                    <a:pt x="180" y="490"/>
                    <a:pt x="190" y="480"/>
                    <a:pt x="190" y="470"/>
                  </a:cubicBezTo>
                  <a:lnTo>
                    <a:pt x="190" y="450"/>
                  </a:lnTo>
                  <a:cubicBezTo>
                    <a:pt x="180" y="450"/>
                    <a:pt x="180" y="450"/>
                    <a:pt x="180" y="440"/>
                  </a:cubicBezTo>
                  <a:lnTo>
                    <a:pt x="150" y="350"/>
                  </a:lnTo>
                  <a:cubicBezTo>
                    <a:pt x="140" y="310"/>
                    <a:pt x="130" y="280"/>
                    <a:pt x="120" y="240"/>
                  </a:cubicBezTo>
                  <a:cubicBezTo>
                    <a:pt x="100" y="171"/>
                    <a:pt x="80" y="91"/>
                    <a:pt x="60" y="20"/>
                  </a:cubicBezTo>
                  <a:cubicBezTo>
                    <a:pt x="50" y="11"/>
                    <a:pt x="40" y="0"/>
                    <a:pt x="3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4"/>
            <p:cNvSpPr/>
            <p:nvPr/>
          </p:nvSpPr>
          <p:spPr>
            <a:xfrm flipH="1">
              <a:off x="5529884" y="2858743"/>
              <a:ext cx="603529" cy="153393"/>
            </a:xfrm>
            <a:custGeom>
              <a:avLst/>
              <a:gdLst/>
              <a:ahLst/>
              <a:cxnLst/>
              <a:rect l="l" t="t" r="r" b="b"/>
              <a:pathLst>
                <a:path w="9313" h="2367" extrusionOk="0">
                  <a:moveTo>
                    <a:pt x="91" y="1"/>
                  </a:moveTo>
                  <a:lnTo>
                    <a:pt x="0" y="50"/>
                  </a:lnTo>
                  <a:cubicBezTo>
                    <a:pt x="51" y="110"/>
                    <a:pt x="100" y="170"/>
                    <a:pt x="160" y="221"/>
                  </a:cubicBezTo>
                  <a:lnTo>
                    <a:pt x="340" y="400"/>
                  </a:lnTo>
                  <a:cubicBezTo>
                    <a:pt x="391" y="460"/>
                    <a:pt x="451" y="510"/>
                    <a:pt x="510" y="560"/>
                  </a:cubicBezTo>
                  <a:cubicBezTo>
                    <a:pt x="570" y="610"/>
                    <a:pt x="640" y="660"/>
                    <a:pt x="700" y="700"/>
                  </a:cubicBezTo>
                  <a:cubicBezTo>
                    <a:pt x="770" y="740"/>
                    <a:pt x="840" y="790"/>
                    <a:pt x="910" y="830"/>
                  </a:cubicBezTo>
                  <a:lnTo>
                    <a:pt x="1120" y="950"/>
                  </a:lnTo>
                  <a:cubicBezTo>
                    <a:pt x="1259" y="1030"/>
                    <a:pt x="1399" y="1110"/>
                    <a:pt x="1539" y="1180"/>
                  </a:cubicBezTo>
                  <a:cubicBezTo>
                    <a:pt x="1619" y="1220"/>
                    <a:pt x="1690" y="1260"/>
                    <a:pt x="1769" y="1309"/>
                  </a:cubicBezTo>
                  <a:cubicBezTo>
                    <a:pt x="1829" y="1340"/>
                    <a:pt x="1899" y="1380"/>
                    <a:pt x="1959" y="1409"/>
                  </a:cubicBezTo>
                  <a:cubicBezTo>
                    <a:pt x="2039" y="1449"/>
                    <a:pt x="2109" y="1489"/>
                    <a:pt x="2189" y="1520"/>
                  </a:cubicBezTo>
                  <a:cubicBezTo>
                    <a:pt x="2259" y="1560"/>
                    <a:pt x="2319" y="1589"/>
                    <a:pt x="2389" y="1619"/>
                  </a:cubicBezTo>
                  <a:lnTo>
                    <a:pt x="2629" y="1709"/>
                  </a:lnTo>
                  <a:cubicBezTo>
                    <a:pt x="2698" y="1739"/>
                    <a:pt x="2769" y="1769"/>
                    <a:pt x="2849" y="1799"/>
                  </a:cubicBezTo>
                  <a:cubicBezTo>
                    <a:pt x="2988" y="1859"/>
                    <a:pt x="3138" y="1909"/>
                    <a:pt x="3288" y="1959"/>
                  </a:cubicBezTo>
                  <a:cubicBezTo>
                    <a:pt x="3428" y="2009"/>
                    <a:pt x="3578" y="2049"/>
                    <a:pt x="3728" y="2089"/>
                  </a:cubicBezTo>
                  <a:cubicBezTo>
                    <a:pt x="3877" y="2129"/>
                    <a:pt x="4037" y="2179"/>
                    <a:pt x="4187" y="2219"/>
                  </a:cubicBezTo>
                  <a:cubicBezTo>
                    <a:pt x="4267" y="2239"/>
                    <a:pt x="4347" y="2259"/>
                    <a:pt x="4427" y="2269"/>
                  </a:cubicBezTo>
                  <a:cubicBezTo>
                    <a:pt x="4507" y="2289"/>
                    <a:pt x="4587" y="2299"/>
                    <a:pt x="4677" y="2309"/>
                  </a:cubicBezTo>
                  <a:cubicBezTo>
                    <a:pt x="4847" y="2339"/>
                    <a:pt x="5016" y="2348"/>
                    <a:pt x="5196" y="2359"/>
                  </a:cubicBezTo>
                  <a:cubicBezTo>
                    <a:pt x="5271" y="2364"/>
                    <a:pt x="5349" y="2366"/>
                    <a:pt x="5426" y="2366"/>
                  </a:cubicBezTo>
                  <a:cubicBezTo>
                    <a:pt x="5504" y="2366"/>
                    <a:pt x="5581" y="2364"/>
                    <a:pt x="5656" y="2359"/>
                  </a:cubicBezTo>
                  <a:lnTo>
                    <a:pt x="6615" y="2359"/>
                  </a:lnTo>
                  <a:cubicBezTo>
                    <a:pt x="6695" y="2359"/>
                    <a:pt x="6785" y="2359"/>
                    <a:pt x="6865" y="2348"/>
                  </a:cubicBezTo>
                  <a:cubicBezTo>
                    <a:pt x="6945" y="2348"/>
                    <a:pt x="7025" y="2339"/>
                    <a:pt x="7105" y="2329"/>
                  </a:cubicBezTo>
                  <a:cubicBezTo>
                    <a:pt x="7265" y="2309"/>
                    <a:pt x="7425" y="2279"/>
                    <a:pt x="7585" y="2259"/>
                  </a:cubicBezTo>
                  <a:cubicBezTo>
                    <a:pt x="7744" y="2229"/>
                    <a:pt x="7904" y="2209"/>
                    <a:pt x="8054" y="2179"/>
                  </a:cubicBezTo>
                  <a:cubicBezTo>
                    <a:pt x="8214" y="2159"/>
                    <a:pt x="8364" y="2129"/>
                    <a:pt x="8513" y="2089"/>
                  </a:cubicBezTo>
                  <a:cubicBezTo>
                    <a:pt x="8664" y="2049"/>
                    <a:pt x="8824" y="1989"/>
                    <a:pt x="8973" y="1939"/>
                  </a:cubicBezTo>
                  <a:cubicBezTo>
                    <a:pt x="9083" y="1909"/>
                    <a:pt x="9203" y="1869"/>
                    <a:pt x="9313" y="1839"/>
                  </a:cubicBezTo>
                  <a:lnTo>
                    <a:pt x="9283" y="1709"/>
                  </a:lnTo>
                  <a:cubicBezTo>
                    <a:pt x="9173" y="1739"/>
                    <a:pt x="9063" y="1779"/>
                    <a:pt x="8953" y="1809"/>
                  </a:cubicBezTo>
                  <a:cubicBezTo>
                    <a:pt x="8804" y="1849"/>
                    <a:pt x="8653" y="1909"/>
                    <a:pt x="8504" y="1939"/>
                  </a:cubicBezTo>
                  <a:lnTo>
                    <a:pt x="8264" y="1999"/>
                  </a:lnTo>
                  <a:cubicBezTo>
                    <a:pt x="8184" y="2009"/>
                    <a:pt x="8114" y="2019"/>
                    <a:pt x="8034" y="2029"/>
                  </a:cubicBezTo>
                  <a:cubicBezTo>
                    <a:pt x="7924" y="2049"/>
                    <a:pt x="7804" y="2059"/>
                    <a:pt x="7685" y="2079"/>
                  </a:cubicBezTo>
                  <a:cubicBezTo>
                    <a:pt x="7574" y="2089"/>
                    <a:pt x="7454" y="2109"/>
                    <a:pt x="7334" y="2119"/>
                  </a:cubicBezTo>
                  <a:cubicBezTo>
                    <a:pt x="7265" y="2129"/>
                    <a:pt x="7185" y="2139"/>
                    <a:pt x="7115" y="2149"/>
                  </a:cubicBezTo>
                  <a:cubicBezTo>
                    <a:pt x="7035" y="2159"/>
                    <a:pt x="6955" y="2159"/>
                    <a:pt x="6875" y="2159"/>
                  </a:cubicBezTo>
                  <a:lnTo>
                    <a:pt x="6406" y="2159"/>
                  </a:lnTo>
                  <a:cubicBezTo>
                    <a:pt x="6235" y="2149"/>
                    <a:pt x="6075" y="2149"/>
                    <a:pt x="5906" y="2139"/>
                  </a:cubicBezTo>
                  <a:cubicBezTo>
                    <a:pt x="5746" y="2139"/>
                    <a:pt x="5596" y="2139"/>
                    <a:pt x="5436" y="2129"/>
                  </a:cubicBezTo>
                  <a:cubicBezTo>
                    <a:pt x="5336" y="2119"/>
                    <a:pt x="5227" y="2119"/>
                    <a:pt x="5127" y="2109"/>
                  </a:cubicBezTo>
                  <a:cubicBezTo>
                    <a:pt x="5027" y="2099"/>
                    <a:pt x="4936" y="2089"/>
                    <a:pt x="4836" y="2079"/>
                  </a:cubicBezTo>
                  <a:lnTo>
                    <a:pt x="4627" y="2049"/>
                  </a:lnTo>
                  <a:lnTo>
                    <a:pt x="4387" y="1989"/>
                  </a:lnTo>
                  <a:cubicBezTo>
                    <a:pt x="4227" y="1949"/>
                    <a:pt x="4068" y="1909"/>
                    <a:pt x="3917" y="1869"/>
                  </a:cubicBezTo>
                  <a:cubicBezTo>
                    <a:pt x="3768" y="1829"/>
                    <a:pt x="3618" y="1799"/>
                    <a:pt x="3458" y="1759"/>
                  </a:cubicBezTo>
                  <a:cubicBezTo>
                    <a:pt x="3308" y="1719"/>
                    <a:pt x="3158" y="1669"/>
                    <a:pt x="2998" y="1619"/>
                  </a:cubicBezTo>
                  <a:cubicBezTo>
                    <a:pt x="2878" y="1580"/>
                    <a:pt x="2749" y="1540"/>
                    <a:pt x="2618" y="1500"/>
                  </a:cubicBezTo>
                  <a:cubicBezTo>
                    <a:pt x="2498" y="1460"/>
                    <a:pt x="2379" y="1420"/>
                    <a:pt x="2259" y="1369"/>
                  </a:cubicBezTo>
                  <a:cubicBezTo>
                    <a:pt x="2239" y="1360"/>
                    <a:pt x="2209" y="1349"/>
                    <a:pt x="2189" y="1340"/>
                  </a:cubicBezTo>
                  <a:lnTo>
                    <a:pt x="2179" y="1340"/>
                  </a:lnTo>
                  <a:cubicBezTo>
                    <a:pt x="2049" y="1280"/>
                    <a:pt x="1909" y="1209"/>
                    <a:pt x="1779" y="1149"/>
                  </a:cubicBezTo>
                  <a:cubicBezTo>
                    <a:pt x="1650" y="1080"/>
                    <a:pt x="1519" y="1020"/>
                    <a:pt x="1390" y="960"/>
                  </a:cubicBezTo>
                  <a:lnTo>
                    <a:pt x="1000" y="750"/>
                  </a:lnTo>
                  <a:cubicBezTo>
                    <a:pt x="940" y="720"/>
                    <a:pt x="870" y="680"/>
                    <a:pt x="810" y="640"/>
                  </a:cubicBezTo>
                  <a:cubicBezTo>
                    <a:pt x="750" y="600"/>
                    <a:pt x="680" y="560"/>
                    <a:pt x="620" y="510"/>
                  </a:cubicBezTo>
                  <a:cubicBezTo>
                    <a:pt x="570" y="470"/>
                    <a:pt x="510" y="420"/>
                    <a:pt x="460" y="381"/>
                  </a:cubicBezTo>
                  <a:lnTo>
                    <a:pt x="300" y="221"/>
                  </a:lnTo>
                  <a:lnTo>
                    <a:pt x="151" y="70"/>
                  </a:lnTo>
                  <a:cubicBezTo>
                    <a:pt x="131" y="50"/>
                    <a:pt x="111" y="21"/>
                    <a:pt x="91"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4"/>
            <p:cNvSpPr/>
            <p:nvPr/>
          </p:nvSpPr>
          <p:spPr>
            <a:xfrm flipH="1">
              <a:off x="5535652" y="2676186"/>
              <a:ext cx="635931" cy="273283"/>
            </a:xfrm>
            <a:custGeom>
              <a:avLst/>
              <a:gdLst/>
              <a:ahLst/>
              <a:cxnLst/>
              <a:rect l="l" t="t" r="r" b="b"/>
              <a:pathLst>
                <a:path w="9813" h="4217" extrusionOk="0">
                  <a:moveTo>
                    <a:pt x="10" y="0"/>
                  </a:moveTo>
                  <a:cubicBezTo>
                    <a:pt x="0" y="50"/>
                    <a:pt x="0" y="100"/>
                    <a:pt x="0" y="150"/>
                  </a:cubicBezTo>
                  <a:cubicBezTo>
                    <a:pt x="10" y="230"/>
                    <a:pt x="10" y="310"/>
                    <a:pt x="20" y="380"/>
                  </a:cubicBezTo>
                  <a:cubicBezTo>
                    <a:pt x="30" y="460"/>
                    <a:pt x="40" y="540"/>
                    <a:pt x="50" y="609"/>
                  </a:cubicBezTo>
                  <a:cubicBezTo>
                    <a:pt x="70" y="760"/>
                    <a:pt x="100" y="919"/>
                    <a:pt x="150" y="1069"/>
                  </a:cubicBezTo>
                  <a:cubicBezTo>
                    <a:pt x="190" y="1219"/>
                    <a:pt x="250" y="1369"/>
                    <a:pt x="310" y="1509"/>
                  </a:cubicBezTo>
                  <a:cubicBezTo>
                    <a:pt x="380" y="1648"/>
                    <a:pt x="450" y="1788"/>
                    <a:pt x="550" y="1919"/>
                  </a:cubicBezTo>
                  <a:cubicBezTo>
                    <a:pt x="600" y="1979"/>
                    <a:pt x="649" y="2048"/>
                    <a:pt x="709" y="2108"/>
                  </a:cubicBezTo>
                  <a:cubicBezTo>
                    <a:pt x="769" y="2168"/>
                    <a:pt x="820" y="2228"/>
                    <a:pt x="880" y="2288"/>
                  </a:cubicBezTo>
                  <a:cubicBezTo>
                    <a:pt x="1099" y="2508"/>
                    <a:pt x="1339" y="2718"/>
                    <a:pt x="1599" y="2887"/>
                  </a:cubicBezTo>
                  <a:cubicBezTo>
                    <a:pt x="1859" y="3067"/>
                    <a:pt x="2128" y="3227"/>
                    <a:pt x="2408" y="3367"/>
                  </a:cubicBezTo>
                  <a:cubicBezTo>
                    <a:pt x="2548" y="3447"/>
                    <a:pt x="2708" y="3507"/>
                    <a:pt x="2858" y="3557"/>
                  </a:cubicBezTo>
                  <a:cubicBezTo>
                    <a:pt x="3007" y="3607"/>
                    <a:pt x="3147" y="3637"/>
                    <a:pt x="3298" y="3677"/>
                  </a:cubicBezTo>
                  <a:cubicBezTo>
                    <a:pt x="3458" y="3707"/>
                    <a:pt x="3617" y="3747"/>
                    <a:pt x="3767" y="3787"/>
                  </a:cubicBezTo>
                  <a:cubicBezTo>
                    <a:pt x="3917" y="3817"/>
                    <a:pt x="4067" y="3867"/>
                    <a:pt x="4217" y="3907"/>
                  </a:cubicBezTo>
                  <a:cubicBezTo>
                    <a:pt x="4366" y="3946"/>
                    <a:pt x="4517" y="3986"/>
                    <a:pt x="4666" y="4017"/>
                  </a:cubicBezTo>
                  <a:cubicBezTo>
                    <a:pt x="4836" y="4046"/>
                    <a:pt x="4996" y="4077"/>
                    <a:pt x="5166" y="4097"/>
                  </a:cubicBezTo>
                  <a:cubicBezTo>
                    <a:pt x="5465" y="4126"/>
                    <a:pt x="5765" y="4146"/>
                    <a:pt x="6075" y="4177"/>
                  </a:cubicBezTo>
                  <a:cubicBezTo>
                    <a:pt x="6385" y="4197"/>
                    <a:pt x="6704" y="4217"/>
                    <a:pt x="7024" y="4217"/>
                  </a:cubicBezTo>
                  <a:cubicBezTo>
                    <a:pt x="7184" y="4217"/>
                    <a:pt x="7344" y="4217"/>
                    <a:pt x="7504" y="4206"/>
                  </a:cubicBezTo>
                  <a:cubicBezTo>
                    <a:pt x="7654" y="4206"/>
                    <a:pt x="7814" y="4197"/>
                    <a:pt x="7974" y="4197"/>
                  </a:cubicBezTo>
                  <a:cubicBezTo>
                    <a:pt x="8123" y="4186"/>
                    <a:pt x="8283" y="4186"/>
                    <a:pt x="8433" y="4186"/>
                  </a:cubicBezTo>
                  <a:cubicBezTo>
                    <a:pt x="8593" y="4186"/>
                    <a:pt x="8743" y="4177"/>
                    <a:pt x="8893" y="4157"/>
                  </a:cubicBezTo>
                  <a:cubicBezTo>
                    <a:pt x="9053" y="4137"/>
                    <a:pt x="9213" y="4106"/>
                    <a:pt x="9373" y="4077"/>
                  </a:cubicBezTo>
                  <a:cubicBezTo>
                    <a:pt x="9522" y="4037"/>
                    <a:pt x="9672" y="4006"/>
                    <a:pt x="9812" y="3966"/>
                  </a:cubicBezTo>
                  <a:lnTo>
                    <a:pt x="9772" y="3807"/>
                  </a:lnTo>
                  <a:lnTo>
                    <a:pt x="9762" y="3807"/>
                  </a:lnTo>
                  <a:cubicBezTo>
                    <a:pt x="9622" y="3847"/>
                    <a:pt x="9493" y="3877"/>
                    <a:pt x="9362" y="3907"/>
                  </a:cubicBezTo>
                  <a:cubicBezTo>
                    <a:pt x="9233" y="3937"/>
                    <a:pt x="9093" y="3957"/>
                    <a:pt x="8963" y="3977"/>
                  </a:cubicBezTo>
                  <a:cubicBezTo>
                    <a:pt x="8883" y="3986"/>
                    <a:pt x="8793" y="3997"/>
                    <a:pt x="8713" y="3997"/>
                  </a:cubicBezTo>
                  <a:cubicBezTo>
                    <a:pt x="8633" y="4006"/>
                    <a:pt x="8563" y="4006"/>
                    <a:pt x="8483" y="4006"/>
                  </a:cubicBezTo>
                  <a:cubicBezTo>
                    <a:pt x="8333" y="4006"/>
                    <a:pt x="8183" y="3997"/>
                    <a:pt x="8034" y="3997"/>
                  </a:cubicBezTo>
                  <a:lnTo>
                    <a:pt x="7554" y="3997"/>
                  </a:lnTo>
                  <a:cubicBezTo>
                    <a:pt x="7404" y="3997"/>
                    <a:pt x="7254" y="3997"/>
                    <a:pt x="7104" y="3986"/>
                  </a:cubicBezTo>
                  <a:cubicBezTo>
                    <a:pt x="6944" y="3986"/>
                    <a:pt x="6795" y="3977"/>
                    <a:pt x="6635" y="3966"/>
                  </a:cubicBezTo>
                  <a:cubicBezTo>
                    <a:pt x="6485" y="3957"/>
                    <a:pt x="6335" y="3937"/>
                    <a:pt x="6195" y="3927"/>
                  </a:cubicBezTo>
                  <a:lnTo>
                    <a:pt x="5356" y="3837"/>
                  </a:lnTo>
                  <a:cubicBezTo>
                    <a:pt x="5286" y="3827"/>
                    <a:pt x="5216" y="3817"/>
                    <a:pt x="5156" y="3807"/>
                  </a:cubicBezTo>
                  <a:cubicBezTo>
                    <a:pt x="5076" y="3797"/>
                    <a:pt x="4996" y="3777"/>
                    <a:pt x="4916" y="3757"/>
                  </a:cubicBezTo>
                  <a:cubicBezTo>
                    <a:pt x="4766" y="3727"/>
                    <a:pt x="4617" y="3687"/>
                    <a:pt x="4466" y="3637"/>
                  </a:cubicBezTo>
                  <a:cubicBezTo>
                    <a:pt x="4326" y="3597"/>
                    <a:pt x="4187" y="3547"/>
                    <a:pt x="4037" y="3497"/>
                  </a:cubicBezTo>
                  <a:cubicBezTo>
                    <a:pt x="3877" y="3437"/>
                    <a:pt x="3717" y="3397"/>
                    <a:pt x="3567" y="3347"/>
                  </a:cubicBezTo>
                  <a:cubicBezTo>
                    <a:pt x="3427" y="3307"/>
                    <a:pt x="3298" y="3267"/>
                    <a:pt x="3167" y="3227"/>
                  </a:cubicBezTo>
                  <a:cubicBezTo>
                    <a:pt x="3047" y="3187"/>
                    <a:pt x="2928" y="3147"/>
                    <a:pt x="2808" y="3098"/>
                  </a:cubicBezTo>
                  <a:cubicBezTo>
                    <a:pt x="2668" y="3027"/>
                    <a:pt x="2538" y="2958"/>
                    <a:pt x="2398" y="2887"/>
                  </a:cubicBezTo>
                  <a:cubicBezTo>
                    <a:pt x="2268" y="2818"/>
                    <a:pt x="2128" y="2747"/>
                    <a:pt x="1999" y="2668"/>
                  </a:cubicBezTo>
                  <a:cubicBezTo>
                    <a:pt x="1859" y="2588"/>
                    <a:pt x="1729" y="2518"/>
                    <a:pt x="1599" y="2428"/>
                  </a:cubicBezTo>
                  <a:cubicBezTo>
                    <a:pt x="1469" y="2348"/>
                    <a:pt x="1339" y="2258"/>
                    <a:pt x="1219" y="2168"/>
                  </a:cubicBezTo>
                  <a:cubicBezTo>
                    <a:pt x="1119" y="2088"/>
                    <a:pt x="1020" y="2008"/>
                    <a:pt x="929" y="1928"/>
                  </a:cubicBezTo>
                  <a:cubicBezTo>
                    <a:pt x="869" y="1888"/>
                    <a:pt x="820" y="1848"/>
                    <a:pt x="780" y="1799"/>
                  </a:cubicBezTo>
                  <a:cubicBezTo>
                    <a:pt x="729" y="1748"/>
                    <a:pt x="689" y="1708"/>
                    <a:pt x="649" y="1659"/>
                  </a:cubicBezTo>
                  <a:cubicBezTo>
                    <a:pt x="589" y="1568"/>
                    <a:pt x="530" y="1479"/>
                    <a:pt x="480" y="1379"/>
                  </a:cubicBezTo>
                  <a:cubicBezTo>
                    <a:pt x="430" y="1289"/>
                    <a:pt x="380" y="1199"/>
                    <a:pt x="340" y="1099"/>
                  </a:cubicBezTo>
                  <a:cubicBezTo>
                    <a:pt x="310" y="1039"/>
                    <a:pt x="290" y="989"/>
                    <a:pt x="270" y="929"/>
                  </a:cubicBezTo>
                  <a:cubicBezTo>
                    <a:pt x="250" y="859"/>
                    <a:pt x="240" y="789"/>
                    <a:pt x="220" y="720"/>
                  </a:cubicBezTo>
                  <a:cubicBezTo>
                    <a:pt x="190" y="609"/>
                    <a:pt x="170" y="489"/>
                    <a:pt x="160" y="369"/>
                  </a:cubicBezTo>
                  <a:cubicBezTo>
                    <a:pt x="140" y="250"/>
                    <a:pt x="130" y="130"/>
                    <a:pt x="13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4"/>
            <p:cNvSpPr/>
            <p:nvPr/>
          </p:nvSpPr>
          <p:spPr>
            <a:xfrm flipH="1">
              <a:off x="5614645" y="4076699"/>
              <a:ext cx="778" cy="65"/>
            </a:xfrm>
            <a:custGeom>
              <a:avLst/>
              <a:gdLst/>
              <a:ahLst/>
              <a:cxnLst/>
              <a:rect l="l" t="t" r="r" b="b"/>
              <a:pathLst>
                <a:path w="12" h="1" extrusionOk="0">
                  <a:moveTo>
                    <a:pt x="1" y="1"/>
                  </a:moveTo>
                  <a:lnTo>
                    <a:pt x="11" y="1"/>
                  </a:ln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4"/>
            <p:cNvSpPr/>
            <p:nvPr/>
          </p:nvSpPr>
          <p:spPr>
            <a:xfrm flipH="1">
              <a:off x="5703431" y="2613324"/>
              <a:ext cx="442942" cy="284948"/>
            </a:xfrm>
            <a:custGeom>
              <a:avLst/>
              <a:gdLst/>
              <a:ahLst/>
              <a:cxnLst/>
              <a:rect l="l" t="t" r="r" b="b"/>
              <a:pathLst>
                <a:path w="6835" h="4397" extrusionOk="0">
                  <a:moveTo>
                    <a:pt x="41" y="1"/>
                  </a:moveTo>
                  <a:cubicBezTo>
                    <a:pt x="41" y="61"/>
                    <a:pt x="31" y="131"/>
                    <a:pt x="21" y="191"/>
                  </a:cubicBezTo>
                  <a:cubicBezTo>
                    <a:pt x="11" y="260"/>
                    <a:pt x="1" y="331"/>
                    <a:pt x="1" y="400"/>
                  </a:cubicBezTo>
                  <a:cubicBezTo>
                    <a:pt x="1" y="471"/>
                    <a:pt x="1" y="551"/>
                    <a:pt x="11" y="620"/>
                  </a:cubicBezTo>
                  <a:cubicBezTo>
                    <a:pt x="21" y="700"/>
                    <a:pt x="21" y="770"/>
                    <a:pt x="41" y="850"/>
                  </a:cubicBezTo>
                  <a:cubicBezTo>
                    <a:pt x="61" y="1000"/>
                    <a:pt x="91" y="1140"/>
                    <a:pt x="131" y="1290"/>
                  </a:cubicBezTo>
                  <a:cubicBezTo>
                    <a:pt x="171" y="1419"/>
                    <a:pt x="220" y="1539"/>
                    <a:pt x="271" y="1659"/>
                  </a:cubicBezTo>
                  <a:cubicBezTo>
                    <a:pt x="271" y="1670"/>
                    <a:pt x="271" y="1670"/>
                    <a:pt x="280" y="1679"/>
                  </a:cubicBezTo>
                  <a:cubicBezTo>
                    <a:pt x="311" y="1739"/>
                    <a:pt x="331" y="1809"/>
                    <a:pt x="371" y="1869"/>
                  </a:cubicBezTo>
                  <a:cubicBezTo>
                    <a:pt x="400" y="1939"/>
                    <a:pt x="431" y="1999"/>
                    <a:pt x="471" y="2059"/>
                  </a:cubicBezTo>
                  <a:lnTo>
                    <a:pt x="531" y="2149"/>
                  </a:lnTo>
                  <a:cubicBezTo>
                    <a:pt x="551" y="2179"/>
                    <a:pt x="571" y="2209"/>
                    <a:pt x="591" y="2249"/>
                  </a:cubicBezTo>
                  <a:cubicBezTo>
                    <a:pt x="620" y="2279"/>
                    <a:pt x="651" y="2309"/>
                    <a:pt x="671" y="2349"/>
                  </a:cubicBezTo>
                  <a:lnTo>
                    <a:pt x="750" y="2429"/>
                  </a:lnTo>
                  <a:cubicBezTo>
                    <a:pt x="800" y="2479"/>
                    <a:pt x="850" y="2518"/>
                    <a:pt x="900" y="2569"/>
                  </a:cubicBezTo>
                  <a:cubicBezTo>
                    <a:pt x="960" y="2618"/>
                    <a:pt x="1010" y="2669"/>
                    <a:pt x="1070" y="2718"/>
                  </a:cubicBezTo>
                  <a:cubicBezTo>
                    <a:pt x="1170" y="2818"/>
                    <a:pt x="1280" y="2918"/>
                    <a:pt x="1410" y="2998"/>
                  </a:cubicBezTo>
                  <a:cubicBezTo>
                    <a:pt x="1470" y="3038"/>
                    <a:pt x="1530" y="3078"/>
                    <a:pt x="1590" y="3108"/>
                  </a:cubicBezTo>
                  <a:cubicBezTo>
                    <a:pt x="1650" y="3148"/>
                    <a:pt x="1719" y="3188"/>
                    <a:pt x="1779" y="3218"/>
                  </a:cubicBezTo>
                  <a:cubicBezTo>
                    <a:pt x="1850" y="3248"/>
                    <a:pt x="1909" y="3288"/>
                    <a:pt x="1969" y="3328"/>
                  </a:cubicBezTo>
                  <a:cubicBezTo>
                    <a:pt x="2039" y="3358"/>
                    <a:pt x="2099" y="3398"/>
                    <a:pt x="2159" y="3438"/>
                  </a:cubicBezTo>
                  <a:cubicBezTo>
                    <a:pt x="2219" y="3478"/>
                    <a:pt x="2279" y="3508"/>
                    <a:pt x="2339" y="3538"/>
                  </a:cubicBezTo>
                  <a:cubicBezTo>
                    <a:pt x="2399" y="3578"/>
                    <a:pt x="2469" y="3608"/>
                    <a:pt x="2529" y="3638"/>
                  </a:cubicBezTo>
                  <a:cubicBezTo>
                    <a:pt x="2609" y="3668"/>
                    <a:pt x="2678" y="3698"/>
                    <a:pt x="2758" y="3717"/>
                  </a:cubicBezTo>
                  <a:cubicBezTo>
                    <a:pt x="2829" y="3748"/>
                    <a:pt x="2889" y="3768"/>
                    <a:pt x="2958" y="3797"/>
                  </a:cubicBezTo>
                  <a:cubicBezTo>
                    <a:pt x="3098" y="3848"/>
                    <a:pt x="3228" y="3897"/>
                    <a:pt x="3368" y="3948"/>
                  </a:cubicBezTo>
                  <a:cubicBezTo>
                    <a:pt x="3498" y="3997"/>
                    <a:pt x="3638" y="4037"/>
                    <a:pt x="3778" y="4077"/>
                  </a:cubicBezTo>
                  <a:cubicBezTo>
                    <a:pt x="3848" y="4088"/>
                    <a:pt x="3917" y="4108"/>
                    <a:pt x="3977" y="4128"/>
                  </a:cubicBezTo>
                  <a:cubicBezTo>
                    <a:pt x="4057" y="4148"/>
                    <a:pt x="4128" y="4157"/>
                    <a:pt x="4197" y="4177"/>
                  </a:cubicBezTo>
                  <a:cubicBezTo>
                    <a:pt x="4337" y="4217"/>
                    <a:pt x="4477" y="4237"/>
                    <a:pt x="4617" y="4267"/>
                  </a:cubicBezTo>
                  <a:lnTo>
                    <a:pt x="4827" y="4297"/>
                  </a:lnTo>
                  <a:lnTo>
                    <a:pt x="5036" y="4327"/>
                  </a:lnTo>
                  <a:cubicBezTo>
                    <a:pt x="5187" y="4347"/>
                    <a:pt x="5336" y="4367"/>
                    <a:pt x="5487" y="4367"/>
                  </a:cubicBezTo>
                  <a:cubicBezTo>
                    <a:pt x="5556" y="4377"/>
                    <a:pt x="5636" y="4377"/>
                    <a:pt x="5716" y="4377"/>
                  </a:cubicBezTo>
                  <a:lnTo>
                    <a:pt x="5926" y="4377"/>
                  </a:lnTo>
                  <a:cubicBezTo>
                    <a:pt x="5973" y="4377"/>
                    <a:pt x="6019" y="4373"/>
                    <a:pt x="6066" y="4373"/>
                  </a:cubicBezTo>
                  <a:cubicBezTo>
                    <a:pt x="6089" y="4373"/>
                    <a:pt x="6112" y="4374"/>
                    <a:pt x="6136" y="4377"/>
                  </a:cubicBezTo>
                  <a:cubicBezTo>
                    <a:pt x="6216" y="4377"/>
                    <a:pt x="6286" y="4387"/>
                    <a:pt x="6366" y="4387"/>
                  </a:cubicBezTo>
                  <a:cubicBezTo>
                    <a:pt x="6435" y="4397"/>
                    <a:pt x="6495" y="4397"/>
                    <a:pt x="6566" y="4397"/>
                  </a:cubicBezTo>
                  <a:lnTo>
                    <a:pt x="6805" y="4397"/>
                  </a:lnTo>
                  <a:cubicBezTo>
                    <a:pt x="6825" y="4397"/>
                    <a:pt x="6835" y="4377"/>
                    <a:pt x="6835" y="4367"/>
                  </a:cubicBezTo>
                  <a:cubicBezTo>
                    <a:pt x="6835" y="4347"/>
                    <a:pt x="6825" y="4337"/>
                    <a:pt x="6805" y="4337"/>
                  </a:cubicBezTo>
                  <a:cubicBezTo>
                    <a:pt x="6655" y="4327"/>
                    <a:pt x="6506" y="4327"/>
                    <a:pt x="6355" y="4307"/>
                  </a:cubicBezTo>
                  <a:cubicBezTo>
                    <a:pt x="6286" y="4297"/>
                    <a:pt x="6206" y="4287"/>
                    <a:pt x="6136" y="4277"/>
                  </a:cubicBezTo>
                  <a:cubicBezTo>
                    <a:pt x="6066" y="4277"/>
                    <a:pt x="5996" y="4267"/>
                    <a:pt x="5926" y="4267"/>
                  </a:cubicBezTo>
                  <a:cubicBezTo>
                    <a:pt x="5826" y="4267"/>
                    <a:pt x="5716" y="4257"/>
                    <a:pt x="5616" y="4257"/>
                  </a:cubicBezTo>
                  <a:cubicBezTo>
                    <a:pt x="5516" y="4247"/>
                    <a:pt x="5416" y="4237"/>
                    <a:pt x="5307" y="4227"/>
                  </a:cubicBezTo>
                  <a:cubicBezTo>
                    <a:pt x="5176" y="4207"/>
                    <a:pt x="5036" y="4177"/>
                    <a:pt x="4897" y="4148"/>
                  </a:cubicBezTo>
                  <a:lnTo>
                    <a:pt x="4477" y="4057"/>
                  </a:lnTo>
                  <a:cubicBezTo>
                    <a:pt x="4397" y="4048"/>
                    <a:pt x="4327" y="4028"/>
                    <a:pt x="4257" y="4017"/>
                  </a:cubicBezTo>
                  <a:lnTo>
                    <a:pt x="4048" y="3957"/>
                  </a:lnTo>
                  <a:cubicBezTo>
                    <a:pt x="3917" y="3928"/>
                    <a:pt x="3778" y="3897"/>
                    <a:pt x="3638" y="3857"/>
                  </a:cubicBezTo>
                  <a:cubicBezTo>
                    <a:pt x="3498" y="3817"/>
                    <a:pt x="3368" y="3768"/>
                    <a:pt x="3228" y="3717"/>
                  </a:cubicBezTo>
                  <a:cubicBezTo>
                    <a:pt x="3098" y="3668"/>
                    <a:pt x="2958" y="3608"/>
                    <a:pt x="2818" y="3568"/>
                  </a:cubicBezTo>
                  <a:cubicBezTo>
                    <a:pt x="2758" y="3548"/>
                    <a:pt x="2698" y="3518"/>
                    <a:pt x="2638" y="3498"/>
                  </a:cubicBezTo>
                  <a:cubicBezTo>
                    <a:pt x="2579" y="3478"/>
                    <a:pt x="2529" y="3448"/>
                    <a:pt x="2469" y="3418"/>
                  </a:cubicBezTo>
                  <a:cubicBezTo>
                    <a:pt x="2409" y="3388"/>
                    <a:pt x="2339" y="3348"/>
                    <a:pt x="2279" y="3318"/>
                  </a:cubicBezTo>
                  <a:cubicBezTo>
                    <a:pt x="2209" y="3278"/>
                    <a:pt x="2149" y="3238"/>
                    <a:pt x="2089" y="3198"/>
                  </a:cubicBezTo>
                  <a:cubicBezTo>
                    <a:pt x="2029" y="3168"/>
                    <a:pt x="1959" y="3128"/>
                    <a:pt x="1899" y="3098"/>
                  </a:cubicBezTo>
                  <a:cubicBezTo>
                    <a:pt x="1819" y="3048"/>
                    <a:pt x="1730" y="3008"/>
                    <a:pt x="1650" y="2958"/>
                  </a:cubicBezTo>
                  <a:cubicBezTo>
                    <a:pt x="1570" y="2909"/>
                    <a:pt x="1490" y="2858"/>
                    <a:pt x="1410" y="2798"/>
                  </a:cubicBezTo>
                  <a:cubicBezTo>
                    <a:pt x="1390" y="2778"/>
                    <a:pt x="1360" y="2758"/>
                    <a:pt x="1340" y="2738"/>
                  </a:cubicBezTo>
                  <a:cubicBezTo>
                    <a:pt x="1310" y="2718"/>
                    <a:pt x="1280" y="2698"/>
                    <a:pt x="1260" y="2669"/>
                  </a:cubicBezTo>
                  <a:cubicBezTo>
                    <a:pt x="1210" y="2629"/>
                    <a:pt x="1160" y="2578"/>
                    <a:pt x="1100" y="2529"/>
                  </a:cubicBezTo>
                  <a:cubicBezTo>
                    <a:pt x="1050" y="2479"/>
                    <a:pt x="990" y="2429"/>
                    <a:pt x="940" y="2379"/>
                  </a:cubicBezTo>
                  <a:cubicBezTo>
                    <a:pt x="910" y="2349"/>
                    <a:pt x="890" y="2329"/>
                    <a:pt x="860" y="2309"/>
                  </a:cubicBezTo>
                  <a:cubicBezTo>
                    <a:pt x="840" y="2279"/>
                    <a:pt x="810" y="2249"/>
                    <a:pt x="790" y="2229"/>
                  </a:cubicBezTo>
                  <a:cubicBezTo>
                    <a:pt x="780" y="2219"/>
                    <a:pt x="780" y="2209"/>
                    <a:pt x="770" y="2199"/>
                  </a:cubicBezTo>
                  <a:cubicBezTo>
                    <a:pt x="730" y="2149"/>
                    <a:pt x="690" y="2099"/>
                    <a:pt x="660" y="2039"/>
                  </a:cubicBezTo>
                  <a:cubicBezTo>
                    <a:pt x="620" y="1979"/>
                    <a:pt x="580" y="1919"/>
                    <a:pt x="551" y="1859"/>
                  </a:cubicBezTo>
                  <a:cubicBezTo>
                    <a:pt x="480" y="1730"/>
                    <a:pt x="420" y="1599"/>
                    <a:pt x="360" y="1470"/>
                  </a:cubicBezTo>
                  <a:cubicBezTo>
                    <a:pt x="331" y="1399"/>
                    <a:pt x="311" y="1339"/>
                    <a:pt x="280" y="1280"/>
                  </a:cubicBezTo>
                  <a:lnTo>
                    <a:pt x="220" y="1070"/>
                  </a:lnTo>
                  <a:cubicBezTo>
                    <a:pt x="200" y="1000"/>
                    <a:pt x="181" y="930"/>
                    <a:pt x="171" y="860"/>
                  </a:cubicBezTo>
                  <a:cubicBezTo>
                    <a:pt x="151" y="790"/>
                    <a:pt x="131" y="720"/>
                    <a:pt x="121" y="650"/>
                  </a:cubicBezTo>
                  <a:lnTo>
                    <a:pt x="121" y="610"/>
                  </a:lnTo>
                  <a:cubicBezTo>
                    <a:pt x="111" y="551"/>
                    <a:pt x="101" y="500"/>
                    <a:pt x="101" y="440"/>
                  </a:cubicBezTo>
                  <a:cubicBezTo>
                    <a:pt x="101" y="391"/>
                    <a:pt x="101" y="331"/>
                    <a:pt x="111" y="280"/>
                  </a:cubicBezTo>
                  <a:cubicBezTo>
                    <a:pt x="111" y="191"/>
                    <a:pt x="121" y="100"/>
                    <a:pt x="131" y="11"/>
                  </a:cubicBezTo>
                  <a:lnTo>
                    <a:pt x="41" y="1"/>
                  </a:ln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4"/>
            <p:cNvSpPr/>
            <p:nvPr/>
          </p:nvSpPr>
          <p:spPr>
            <a:xfrm flipH="1">
              <a:off x="5740952" y="4238583"/>
              <a:ext cx="266154" cy="103818"/>
            </a:xfrm>
            <a:custGeom>
              <a:avLst/>
              <a:gdLst/>
              <a:ahLst/>
              <a:cxnLst/>
              <a:rect l="l" t="t" r="r" b="b"/>
              <a:pathLst>
                <a:path w="4107" h="1602" extrusionOk="0">
                  <a:moveTo>
                    <a:pt x="4007" y="1"/>
                  </a:moveTo>
                  <a:cubicBezTo>
                    <a:pt x="3947" y="31"/>
                    <a:pt x="3897" y="71"/>
                    <a:pt x="3847" y="101"/>
                  </a:cubicBezTo>
                  <a:cubicBezTo>
                    <a:pt x="3737" y="161"/>
                    <a:pt x="3627" y="221"/>
                    <a:pt x="3527" y="281"/>
                  </a:cubicBezTo>
                  <a:cubicBezTo>
                    <a:pt x="3407" y="351"/>
                    <a:pt x="3307" y="431"/>
                    <a:pt x="3198" y="500"/>
                  </a:cubicBezTo>
                  <a:cubicBezTo>
                    <a:pt x="3127" y="540"/>
                    <a:pt x="3067" y="580"/>
                    <a:pt x="2998" y="611"/>
                  </a:cubicBezTo>
                  <a:cubicBezTo>
                    <a:pt x="2918" y="651"/>
                    <a:pt x="2848" y="691"/>
                    <a:pt x="2768" y="720"/>
                  </a:cubicBezTo>
                  <a:cubicBezTo>
                    <a:pt x="2708" y="751"/>
                    <a:pt x="2648" y="771"/>
                    <a:pt x="2588" y="800"/>
                  </a:cubicBezTo>
                  <a:lnTo>
                    <a:pt x="2578" y="800"/>
                  </a:lnTo>
                  <a:cubicBezTo>
                    <a:pt x="2568" y="811"/>
                    <a:pt x="2548" y="811"/>
                    <a:pt x="2538" y="820"/>
                  </a:cubicBezTo>
                  <a:lnTo>
                    <a:pt x="2518" y="820"/>
                  </a:lnTo>
                  <a:lnTo>
                    <a:pt x="2518" y="831"/>
                  </a:lnTo>
                  <a:cubicBezTo>
                    <a:pt x="2358" y="890"/>
                    <a:pt x="2208" y="970"/>
                    <a:pt x="2059" y="1040"/>
                  </a:cubicBezTo>
                  <a:cubicBezTo>
                    <a:pt x="1908" y="1120"/>
                    <a:pt x="1759" y="1210"/>
                    <a:pt x="1609" y="1280"/>
                  </a:cubicBezTo>
                  <a:cubicBezTo>
                    <a:pt x="1529" y="1310"/>
                    <a:pt x="1449" y="1330"/>
                    <a:pt x="1369" y="1340"/>
                  </a:cubicBezTo>
                  <a:cubicBezTo>
                    <a:pt x="1349" y="1345"/>
                    <a:pt x="1329" y="1348"/>
                    <a:pt x="1309" y="1348"/>
                  </a:cubicBezTo>
                  <a:cubicBezTo>
                    <a:pt x="1289" y="1348"/>
                    <a:pt x="1269" y="1345"/>
                    <a:pt x="1249" y="1340"/>
                  </a:cubicBezTo>
                  <a:cubicBezTo>
                    <a:pt x="1219" y="1340"/>
                    <a:pt x="1189" y="1330"/>
                    <a:pt x="1159" y="1320"/>
                  </a:cubicBezTo>
                  <a:cubicBezTo>
                    <a:pt x="1149" y="1320"/>
                    <a:pt x="1139" y="1310"/>
                    <a:pt x="1129" y="1310"/>
                  </a:cubicBezTo>
                  <a:cubicBezTo>
                    <a:pt x="1119" y="1300"/>
                    <a:pt x="1119" y="1290"/>
                    <a:pt x="1109" y="1280"/>
                  </a:cubicBezTo>
                  <a:cubicBezTo>
                    <a:pt x="1069" y="1220"/>
                    <a:pt x="1039" y="1150"/>
                    <a:pt x="1009" y="1080"/>
                  </a:cubicBezTo>
                  <a:cubicBezTo>
                    <a:pt x="959" y="970"/>
                    <a:pt x="929" y="860"/>
                    <a:pt x="869" y="760"/>
                  </a:cubicBezTo>
                  <a:cubicBezTo>
                    <a:pt x="840" y="700"/>
                    <a:pt x="800" y="651"/>
                    <a:pt x="769" y="600"/>
                  </a:cubicBezTo>
                  <a:lnTo>
                    <a:pt x="649" y="451"/>
                  </a:lnTo>
                  <a:cubicBezTo>
                    <a:pt x="600" y="401"/>
                    <a:pt x="560" y="351"/>
                    <a:pt x="509" y="301"/>
                  </a:cubicBezTo>
                  <a:cubicBezTo>
                    <a:pt x="469" y="261"/>
                    <a:pt x="420" y="221"/>
                    <a:pt x="370" y="181"/>
                  </a:cubicBezTo>
                  <a:cubicBezTo>
                    <a:pt x="340" y="161"/>
                    <a:pt x="300" y="131"/>
                    <a:pt x="270" y="111"/>
                  </a:cubicBezTo>
                  <a:cubicBezTo>
                    <a:pt x="210" y="81"/>
                    <a:pt x="150" y="51"/>
                    <a:pt x="90" y="31"/>
                  </a:cubicBezTo>
                  <a:cubicBezTo>
                    <a:pt x="70" y="21"/>
                    <a:pt x="50" y="11"/>
                    <a:pt x="40" y="11"/>
                  </a:cubicBezTo>
                  <a:lnTo>
                    <a:pt x="0" y="131"/>
                  </a:lnTo>
                  <a:cubicBezTo>
                    <a:pt x="30" y="141"/>
                    <a:pt x="60" y="161"/>
                    <a:pt x="90" y="171"/>
                  </a:cubicBezTo>
                  <a:cubicBezTo>
                    <a:pt x="130" y="191"/>
                    <a:pt x="180" y="211"/>
                    <a:pt x="220" y="251"/>
                  </a:cubicBezTo>
                  <a:cubicBezTo>
                    <a:pt x="230" y="261"/>
                    <a:pt x="250" y="271"/>
                    <a:pt x="270" y="281"/>
                  </a:cubicBezTo>
                  <a:cubicBezTo>
                    <a:pt x="300" y="311"/>
                    <a:pt x="340" y="341"/>
                    <a:pt x="370" y="381"/>
                  </a:cubicBezTo>
                  <a:cubicBezTo>
                    <a:pt x="410" y="411"/>
                    <a:pt x="440" y="451"/>
                    <a:pt x="469" y="500"/>
                  </a:cubicBezTo>
                  <a:cubicBezTo>
                    <a:pt x="520" y="560"/>
                    <a:pt x="569" y="620"/>
                    <a:pt x="609" y="691"/>
                  </a:cubicBezTo>
                  <a:cubicBezTo>
                    <a:pt x="649" y="760"/>
                    <a:pt x="680" y="820"/>
                    <a:pt x="709" y="890"/>
                  </a:cubicBezTo>
                  <a:cubicBezTo>
                    <a:pt x="749" y="990"/>
                    <a:pt x="780" y="1100"/>
                    <a:pt x="809" y="1210"/>
                  </a:cubicBezTo>
                  <a:cubicBezTo>
                    <a:pt x="829" y="1260"/>
                    <a:pt x="849" y="1310"/>
                    <a:pt x="869" y="1350"/>
                  </a:cubicBezTo>
                  <a:cubicBezTo>
                    <a:pt x="880" y="1370"/>
                    <a:pt x="889" y="1390"/>
                    <a:pt x="889" y="1400"/>
                  </a:cubicBezTo>
                  <a:cubicBezTo>
                    <a:pt x="909" y="1440"/>
                    <a:pt x="940" y="1470"/>
                    <a:pt x="969" y="1500"/>
                  </a:cubicBezTo>
                  <a:cubicBezTo>
                    <a:pt x="1039" y="1560"/>
                    <a:pt x="1139" y="1590"/>
                    <a:pt x="1229" y="1600"/>
                  </a:cubicBezTo>
                  <a:cubicBezTo>
                    <a:pt x="1248" y="1601"/>
                    <a:pt x="1266" y="1602"/>
                    <a:pt x="1285" y="1602"/>
                  </a:cubicBezTo>
                  <a:cubicBezTo>
                    <a:pt x="1404" y="1602"/>
                    <a:pt x="1516" y="1574"/>
                    <a:pt x="1629" y="1540"/>
                  </a:cubicBezTo>
                  <a:cubicBezTo>
                    <a:pt x="1719" y="1510"/>
                    <a:pt x="1799" y="1470"/>
                    <a:pt x="1879" y="1420"/>
                  </a:cubicBezTo>
                  <a:cubicBezTo>
                    <a:pt x="1988" y="1360"/>
                    <a:pt x="2099" y="1300"/>
                    <a:pt x="2208" y="1230"/>
                  </a:cubicBezTo>
                  <a:cubicBezTo>
                    <a:pt x="2318" y="1170"/>
                    <a:pt x="2438" y="1100"/>
                    <a:pt x="2548" y="1040"/>
                  </a:cubicBezTo>
                  <a:cubicBezTo>
                    <a:pt x="2668" y="990"/>
                    <a:pt x="2778" y="940"/>
                    <a:pt x="2898" y="880"/>
                  </a:cubicBezTo>
                  <a:cubicBezTo>
                    <a:pt x="3018" y="820"/>
                    <a:pt x="3127" y="760"/>
                    <a:pt x="3238" y="680"/>
                  </a:cubicBezTo>
                  <a:cubicBezTo>
                    <a:pt x="3347" y="611"/>
                    <a:pt x="3447" y="540"/>
                    <a:pt x="3557" y="460"/>
                  </a:cubicBezTo>
                  <a:cubicBezTo>
                    <a:pt x="3657" y="391"/>
                    <a:pt x="3767" y="331"/>
                    <a:pt x="3867" y="261"/>
                  </a:cubicBezTo>
                  <a:lnTo>
                    <a:pt x="4106" y="111"/>
                  </a:lnTo>
                  <a:lnTo>
                    <a:pt x="4007" y="1"/>
                  </a:ln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4"/>
            <p:cNvSpPr/>
            <p:nvPr/>
          </p:nvSpPr>
          <p:spPr>
            <a:xfrm flipH="1">
              <a:off x="6007755" y="4353872"/>
              <a:ext cx="11017" cy="17562"/>
            </a:xfrm>
            <a:custGeom>
              <a:avLst/>
              <a:gdLst/>
              <a:ahLst/>
              <a:cxnLst/>
              <a:rect l="l" t="t" r="r" b="b"/>
              <a:pathLst>
                <a:path w="170" h="271" extrusionOk="0">
                  <a:moveTo>
                    <a:pt x="20" y="0"/>
                  </a:moveTo>
                  <a:cubicBezTo>
                    <a:pt x="10" y="0"/>
                    <a:pt x="0" y="20"/>
                    <a:pt x="0" y="31"/>
                  </a:cubicBezTo>
                  <a:cubicBezTo>
                    <a:pt x="10" y="71"/>
                    <a:pt x="20" y="100"/>
                    <a:pt x="40" y="131"/>
                  </a:cubicBezTo>
                  <a:cubicBezTo>
                    <a:pt x="40" y="151"/>
                    <a:pt x="50" y="160"/>
                    <a:pt x="50" y="171"/>
                  </a:cubicBezTo>
                  <a:cubicBezTo>
                    <a:pt x="60" y="191"/>
                    <a:pt x="60" y="200"/>
                    <a:pt x="70" y="220"/>
                  </a:cubicBezTo>
                  <a:lnTo>
                    <a:pt x="110" y="260"/>
                  </a:lnTo>
                  <a:cubicBezTo>
                    <a:pt x="120" y="260"/>
                    <a:pt x="130" y="271"/>
                    <a:pt x="130" y="271"/>
                  </a:cubicBezTo>
                  <a:cubicBezTo>
                    <a:pt x="140" y="271"/>
                    <a:pt x="150" y="260"/>
                    <a:pt x="160" y="260"/>
                  </a:cubicBezTo>
                  <a:cubicBezTo>
                    <a:pt x="170" y="251"/>
                    <a:pt x="170" y="231"/>
                    <a:pt x="160" y="211"/>
                  </a:cubicBezTo>
                  <a:cubicBezTo>
                    <a:pt x="150" y="211"/>
                    <a:pt x="140" y="200"/>
                    <a:pt x="130" y="191"/>
                  </a:cubicBezTo>
                  <a:cubicBezTo>
                    <a:pt x="120" y="180"/>
                    <a:pt x="110" y="160"/>
                    <a:pt x="110" y="151"/>
                  </a:cubicBezTo>
                  <a:cubicBezTo>
                    <a:pt x="90" y="111"/>
                    <a:pt x="80" y="60"/>
                    <a:pt x="60" y="20"/>
                  </a:cubicBezTo>
                  <a:cubicBezTo>
                    <a:pt x="60" y="11"/>
                    <a:pt x="50" y="0"/>
                    <a:pt x="3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4"/>
            <p:cNvSpPr/>
            <p:nvPr/>
          </p:nvSpPr>
          <p:spPr>
            <a:xfrm flipH="1">
              <a:off x="6027132" y="4353224"/>
              <a:ext cx="7193" cy="21710"/>
            </a:xfrm>
            <a:custGeom>
              <a:avLst/>
              <a:gdLst/>
              <a:ahLst/>
              <a:cxnLst/>
              <a:rect l="l" t="t" r="r" b="b"/>
              <a:pathLst>
                <a:path w="111" h="335" extrusionOk="0">
                  <a:moveTo>
                    <a:pt x="41" y="1"/>
                  </a:moveTo>
                  <a:cubicBezTo>
                    <a:pt x="21" y="1"/>
                    <a:pt x="1" y="21"/>
                    <a:pt x="1" y="41"/>
                  </a:cubicBezTo>
                  <a:cubicBezTo>
                    <a:pt x="1" y="81"/>
                    <a:pt x="10" y="130"/>
                    <a:pt x="21" y="170"/>
                  </a:cubicBezTo>
                  <a:lnTo>
                    <a:pt x="21" y="230"/>
                  </a:lnTo>
                  <a:cubicBezTo>
                    <a:pt x="30" y="250"/>
                    <a:pt x="30" y="281"/>
                    <a:pt x="41" y="310"/>
                  </a:cubicBezTo>
                  <a:cubicBezTo>
                    <a:pt x="48" y="325"/>
                    <a:pt x="60" y="334"/>
                    <a:pt x="70" y="334"/>
                  </a:cubicBezTo>
                  <a:cubicBezTo>
                    <a:pt x="74" y="334"/>
                    <a:pt x="78" y="333"/>
                    <a:pt x="81" y="330"/>
                  </a:cubicBezTo>
                  <a:cubicBezTo>
                    <a:pt x="101" y="330"/>
                    <a:pt x="110" y="310"/>
                    <a:pt x="110" y="290"/>
                  </a:cubicBezTo>
                  <a:cubicBezTo>
                    <a:pt x="101" y="270"/>
                    <a:pt x="101" y="261"/>
                    <a:pt x="101" y="241"/>
                  </a:cubicBezTo>
                  <a:cubicBezTo>
                    <a:pt x="90" y="230"/>
                    <a:pt x="90" y="230"/>
                    <a:pt x="90" y="221"/>
                  </a:cubicBezTo>
                  <a:lnTo>
                    <a:pt x="90" y="170"/>
                  </a:lnTo>
                  <a:cubicBezTo>
                    <a:pt x="81" y="130"/>
                    <a:pt x="70" y="81"/>
                    <a:pt x="70" y="41"/>
                  </a:cubicBezTo>
                  <a:cubicBezTo>
                    <a:pt x="70" y="30"/>
                    <a:pt x="70" y="21"/>
                    <a:pt x="61" y="10"/>
                  </a:cubicBezTo>
                  <a:cubicBezTo>
                    <a:pt x="50" y="10"/>
                    <a:pt x="50" y="1"/>
                    <a:pt x="41"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4"/>
            <p:cNvSpPr/>
            <p:nvPr/>
          </p:nvSpPr>
          <p:spPr>
            <a:xfrm flipH="1">
              <a:off x="6038797" y="4349984"/>
              <a:ext cx="8489" cy="26894"/>
            </a:xfrm>
            <a:custGeom>
              <a:avLst/>
              <a:gdLst/>
              <a:ahLst/>
              <a:cxnLst/>
              <a:rect l="l" t="t" r="r" b="b"/>
              <a:pathLst>
                <a:path w="131" h="415" extrusionOk="0">
                  <a:moveTo>
                    <a:pt x="41" y="0"/>
                  </a:moveTo>
                  <a:cubicBezTo>
                    <a:pt x="21" y="0"/>
                    <a:pt x="1" y="20"/>
                    <a:pt x="1" y="40"/>
                  </a:cubicBezTo>
                  <a:cubicBezTo>
                    <a:pt x="10" y="100"/>
                    <a:pt x="10" y="160"/>
                    <a:pt x="21" y="220"/>
                  </a:cubicBezTo>
                  <a:lnTo>
                    <a:pt x="21" y="231"/>
                  </a:lnTo>
                  <a:lnTo>
                    <a:pt x="21" y="240"/>
                  </a:lnTo>
                  <a:lnTo>
                    <a:pt x="21" y="251"/>
                  </a:lnTo>
                  <a:lnTo>
                    <a:pt x="21" y="271"/>
                  </a:lnTo>
                  <a:cubicBezTo>
                    <a:pt x="30" y="280"/>
                    <a:pt x="30" y="300"/>
                    <a:pt x="30" y="320"/>
                  </a:cubicBezTo>
                  <a:cubicBezTo>
                    <a:pt x="30" y="331"/>
                    <a:pt x="41" y="340"/>
                    <a:pt x="41" y="351"/>
                  </a:cubicBezTo>
                  <a:cubicBezTo>
                    <a:pt x="50" y="371"/>
                    <a:pt x="50" y="380"/>
                    <a:pt x="61" y="400"/>
                  </a:cubicBezTo>
                  <a:cubicBezTo>
                    <a:pt x="68" y="407"/>
                    <a:pt x="80" y="414"/>
                    <a:pt x="93" y="414"/>
                  </a:cubicBezTo>
                  <a:cubicBezTo>
                    <a:pt x="99" y="414"/>
                    <a:pt x="105" y="413"/>
                    <a:pt x="110" y="410"/>
                  </a:cubicBezTo>
                  <a:cubicBezTo>
                    <a:pt x="130" y="400"/>
                    <a:pt x="130" y="380"/>
                    <a:pt x="130" y="360"/>
                  </a:cubicBezTo>
                  <a:cubicBezTo>
                    <a:pt x="121" y="360"/>
                    <a:pt x="121" y="351"/>
                    <a:pt x="121" y="351"/>
                  </a:cubicBezTo>
                  <a:cubicBezTo>
                    <a:pt x="110" y="320"/>
                    <a:pt x="101" y="291"/>
                    <a:pt x="101" y="260"/>
                  </a:cubicBezTo>
                  <a:lnTo>
                    <a:pt x="101" y="251"/>
                  </a:lnTo>
                  <a:cubicBezTo>
                    <a:pt x="101" y="240"/>
                    <a:pt x="101" y="240"/>
                    <a:pt x="90" y="240"/>
                  </a:cubicBezTo>
                  <a:lnTo>
                    <a:pt x="90" y="231"/>
                  </a:lnTo>
                  <a:lnTo>
                    <a:pt x="90" y="220"/>
                  </a:lnTo>
                  <a:lnTo>
                    <a:pt x="90" y="211"/>
                  </a:lnTo>
                  <a:lnTo>
                    <a:pt x="90" y="180"/>
                  </a:lnTo>
                  <a:cubicBezTo>
                    <a:pt x="90" y="160"/>
                    <a:pt x="81" y="151"/>
                    <a:pt x="81" y="140"/>
                  </a:cubicBezTo>
                  <a:lnTo>
                    <a:pt x="81" y="40"/>
                  </a:lnTo>
                  <a:cubicBezTo>
                    <a:pt x="81" y="20"/>
                    <a:pt x="61" y="0"/>
                    <a:pt x="4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4"/>
            <p:cNvSpPr/>
            <p:nvPr/>
          </p:nvSpPr>
          <p:spPr>
            <a:xfrm flipH="1">
              <a:off x="6052406" y="4347391"/>
              <a:ext cx="5897" cy="24043"/>
            </a:xfrm>
            <a:custGeom>
              <a:avLst/>
              <a:gdLst/>
              <a:ahLst/>
              <a:cxnLst/>
              <a:rect l="l" t="t" r="r" b="b"/>
              <a:pathLst>
                <a:path w="91" h="371" extrusionOk="0">
                  <a:moveTo>
                    <a:pt x="21" y="0"/>
                  </a:moveTo>
                  <a:cubicBezTo>
                    <a:pt x="11" y="0"/>
                    <a:pt x="1" y="11"/>
                    <a:pt x="1" y="31"/>
                  </a:cubicBezTo>
                  <a:lnTo>
                    <a:pt x="1" y="180"/>
                  </a:lnTo>
                  <a:cubicBezTo>
                    <a:pt x="11" y="211"/>
                    <a:pt x="11" y="240"/>
                    <a:pt x="11" y="260"/>
                  </a:cubicBezTo>
                  <a:cubicBezTo>
                    <a:pt x="21" y="291"/>
                    <a:pt x="21" y="320"/>
                    <a:pt x="31" y="351"/>
                  </a:cubicBezTo>
                  <a:cubicBezTo>
                    <a:pt x="31" y="360"/>
                    <a:pt x="51" y="371"/>
                    <a:pt x="60" y="371"/>
                  </a:cubicBezTo>
                  <a:cubicBezTo>
                    <a:pt x="80" y="360"/>
                    <a:pt x="91" y="351"/>
                    <a:pt x="80" y="331"/>
                  </a:cubicBezTo>
                  <a:cubicBezTo>
                    <a:pt x="80" y="311"/>
                    <a:pt x="71" y="291"/>
                    <a:pt x="71" y="271"/>
                  </a:cubicBezTo>
                  <a:cubicBezTo>
                    <a:pt x="71" y="240"/>
                    <a:pt x="60" y="200"/>
                    <a:pt x="60" y="160"/>
                  </a:cubicBezTo>
                  <a:cubicBezTo>
                    <a:pt x="60" y="111"/>
                    <a:pt x="60" y="71"/>
                    <a:pt x="51" y="31"/>
                  </a:cubicBezTo>
                  <a:cubicBezTo>
                    <a:pt x="51" y="11"/>
                    <a:pt x="41" y="0"/>
                    <a:pt x="2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4"/>
            <p:cNvSpPr/>
            <p:nvPr/>
          </p:nvSpPr>
          <p:spPr>
            <a:xfrm flipH="1">
              <a:off x="6148189" y="2061634"/>
              <a:ext cx="147755" cy="325775"/>
            </a:xfrm>
            <a:custGeom>
              <a:avLst/>
              <a:gdLst/>
              <a:ahLst/>
              <a:cxnLst/>
              <a:rect l="l" t="t" r="r" b="b"/>
              <a:pathLst>
                <a:path w="2280" h="5027" extrusionOk="0">
                  <a:moveTo>
                    <a:pt x="1629" y="271"/>
                  </a:moveTo>
                  <a:lnTo>
                    <a:pt x="1629" y="280"/>
                  </a:lnTo>
                  <a:cubicBezTo>
                    <a:pt x="1629" y="320"/>
                    <a:pt x="1629" y="371"/>
                    <a:pt x="1640" y="400"/>
                  </a:cubicBezTo>
                  <a:cubicBezTo>
                    <a:pt x="1640" y="440"/>
                    <a:pt x="1640" y="480"/>
                    <a:pt x="1649" y="511"/>
                  </a:cubicBezTo>
                  <a:lnTo>
                    <a:pt x="1649" y="520"/>
                  </a:lnTo>
                  <a:lnTo>
                    <a:pt x="1649" y="531"/>
                  </a:lnTo>
                  <a:cubicBezTo>
                    <a:pt x="1649" y="571"/>
                    <a:pt x="1660" y="620"/>
                    <a:pt x="1660" y="660"/>
                  </a:cubicBezTo>
                  <a:cubicBezTo>
                    <a:pt x="1660" y="720"/>
                    <a:pt x="1660" y="770"/>
                    <a:pt x="1669" y="830"/>
                  </a:cubicBezTo>
                  <a:cubicBezTo>
                    <a:pt x="1669" y="940"/>
                    <a:pt x="1680" y="1070"/>
                    <a:pt x="1680" y="1190"/>
                  </a:cubicBezTo>
                  <a:cubicBezTo>
                    <a:pt x="1689" y="1260"/>
                    <a:pt x="1689" y="1320"/>
                    <a:pt x="1689" y="1379"/>
                  </a:cubicBezTo>
                  <a:lnTo>
                    <a:pt x="1689" y="1470"/>
                  </a:lnTo>
                  <a:cubicBezTo>
                    <a:pt x="1689" y="1510"/>
                    <a:pt x="1689" y="1559"/>
                    <a:pt x="1700" y="1610"/>
                  </a:cubicBezTo>
                  <a:lnTo>
                    <a:pt x="1700" y="1739"/>
                  </a:lnTo>
                  <a:cubicBezTo>
                    <a:pt x="1700" y="1809"/>
                    <a:pt x="1700" y="1899"/>
                    <a:pt x="1709" y="1989"/>
                  </a:cubicBezTo>
                  <a:cubicBezTo>
                    <a:pt x="1709" y="2019"/>
                    <a:pt x="1720" y="2049"/>
                    <a:pt x="1720" y="2079"/>
                  </a:cubicBezTo>
                  <a:cubicBezTo>
                    <a:pt x="1720" y="2139"/>
                    <a:pt x="1729" y="2199"/>
                    <a:pt x="1729" y="2249"/>
                  </a:cubicBezTo>
                  <a:lnTo>
                    <a:pt x="1729" y="2339"/>
                  </a:lnTo>
                  <a:cubicBezTo>
                    <a:pt x="1729" y="2399"/>
                    <a:pt x="1729" y="2459"/>
                    <a:pt x="1740" y="2519"/>
                  </a:cubicBezTo>
                  <a:lnTo>
                    <a:pt x="1740" y="2558"/>
                  </a:lnTo>
                  <a:lnTo>
                    <a:pt x="1740" y="2658"/>
                  </a:lnTo>
                  <a:lnTo>
                    <a:pt x="1740" y="2769"/>
                  </a:lnTo>
                  <a:lnTo>
                    <a:pt x="1740" y="2789"/>
                  </a:lnTo>
                  <a:cubicBezTo>
                    <a:pt x="1740" y="2889"/>
                    <a:pt x="1740" y="2978"/>
                    <a:pt x="1729" y="3058"/>
                  </a:cubicBezTo>
                  <a:lnTo>
                    <a:pt x="1729" y="3118"/>
                  </a:lnTo>
                  <a:lnTo>
                    <a:pt x="1729" y="3148"/>
                  </a:lnTo>
                  <a:lnTo>
                    <a:pt x="1729" y="3188"/>
                  </a:lnTo>
                  <a:lnTo>
                    <a:pt x="1720" y="3218"/>
                  </a:lnTo>
                  <a:lnTo>
                    <a:pt x="1720" y="3278"/>
                  </a:lnTo>
                  <a:lnTo>
                    <a:pt x="1709" y="3268"/>
                  </a:lnTo>
                  <a:cubicBezTo>
                    <a:pt x="1700" y="3268"/>
                    <a:pt x="1689" y="3258"/>
                    <a:pt x="1680" y="3258"/>
                  </a:cubicBezTo>
                  <a:cubicBezTo>
                    <a:pt x="1660" y="3238"/>
                    <a:pt x="1640" y="3218"/>
                    <a:pt x="1629" y="3198"/>
                  </a:cubicBezTo>
                  <a:cubicBezTo>
                    <a:pt x="1620" y="3188"/>
                    <a:pt x="1620" y="3178"/>
                    <a:pt x="1609" y="3178"/>
                  </a:cubicBezTo>
                  <a:lnTo>
                    <a:pt x="1609" y="3158"/>
                  </a:lnTo>
                  <a:lnTo>
                    <a:pt x="1609" y="3148"/>
                  </a:lnTo>
                  <a:cubicBezTo>
                    <a:pt x="1609" y="3128"/>
                    <a:pt x="1620" y="3118"/>
                    <a:pt x="1620" y="3098"/>
                  </a:cubicBezTo>
                  <a:lnTo>
                    <a:pt x="1620" y="3009"/>
                  </a:lnTo>
                  <a:lnTo>
                    <a:pt x="1620" y="2829"/>
                  </a:lnTo>
                  <a:cubicBezTo>
                    <a:pt x="1609" y="2749"/>
                    <a:pt x="1609" y="2689"/>
                    <a:pt x="1609" y="2629"/>
                  </a:cubicBezTo>
                  <a:lnTo>
                    <a:pt x="1609" y="2439"/>
                  </a:lnTo>
                  <a:cubicBezTo>
                    <a:pt x="1600" y="2379"/>
                    <a:pt x="1600" y="2309"/>
                    <a:pt x="1600" y="2249"/>
                  </a:cubicBezTo>
                  <a:lnTo>
                    <a:pt x="1600" y="2099"/>
                  </a:lnTo>
                  <a:lnTo>
                    <a:pt x="1589" y="2079"/>
                  </a:lnTo>
                  <a:lnTo>
                    <a:pt x="1589" y="2059"/>
                  </a:lnTo>
                  <a:lnTo>
                    <a:pt x="1589" y="1739"/>
                  </a:lnTo>
                  <a:lnTo>
                    <a:pt x="1589" y="1670"/>
                  </a:lnTo>
                  <a:lnTo>
                    <a:pt x="1589" y="1499"/>
                  </a:lnTo>
                  <a:lnTo>
                    <a:pt x="1589" y="1310"/>
                  </a:lnTo>
                  <a:cubicBezTo>
                    <a:pt x="1589" y="1240"/>
                    <a:pt x="1589" y="1180"/>
                    <a:pt x="1580" y="1130"/>
                  </a:cubicBezTo>
                  <a:lnTo>
                    <a:pt x="1580" y="940"/>
                  </a:lnTo>
                  <a:lnTo>
                    <a:pt x="1580" y="770"/>
                  </a:lnTo>
                  <a:lnTo>
                    <a:pt x="1580" y="720"/>
                  </a:lnTo>
                  <a:cubicBezTo>
                    <a:pt x="1580" y="690"/>
                    <a:pt x="1569" y="640"/>
                    <a:pt x="1569" y="610"/>
                  </a:cubicBezTo>
                  <a:cubicBezTo>
                    <a:pt x="1569" y="560"/>
                    <a:pt x="1569" y="520"/>
                    <a:pt x="1580" y="480"/>
                  </a:cubicBezTo>
                  <a:lnTo>
                    <a:pt x="1580" y="431"/>
                  </a:lnTo>
                  <a:lnTo>
                    <a:pt x="1580" y="380"/>
                  </a:lnTo>
                  <a:lnTo>
                    <a:pt x="1580" y="291"/>
                  </a:lnTo>
                  <a:lnTo>
                    <a:pt x="1589" y="291"/>
                  </a:lnTo>
                  <a:lnTo>
                    <a:pt x="1629" y="271"/>
                  </a:lnTo>
                  <a:close/>
                  <a:moveTo>
                    <a:pt x="1529" y="3278"/>
                  </a:moveTo>
                  <a:cubicBezTo>
                    <a:pt x="1540" y="3298"/>
                    <a:pt x="1560" y="3318"/>
                    <a:pt x="1569" y="3338"/>
                  </a:cubicBezTo>
                  <a:cubicBezTo>
                    <a:pt x="1589" y="3358"/>
                    <a:pt x="1609" y="3378"/>
                    <a:pt x="1620" y="3398"/>
                  </a:cubicBezTo>
                  <a:lnTo>
                    <a:pt x="1609" y="3408"/>
                  </a:lnTo>
                  <a:lnTo>
                    <a:pt x="1600" y="3408"/>
                  </a:lnTo>
                  <a:cubicBezTo>
                    <a:pt x="1589" y="3418"/>
                    <a:pt x="1580" y="3428"/>
                    <a:pt x="1569" y="3428"/>
                  </a:cubicBezTo>
                  <a:cubicBezTo>
                    <a:pt x="1549" y="3448"/>
                    <a:pt x="1540" y="3458"/>
                    <a:pt x="1520" y="3468"/>
                  </a:cubicBezTo>
                  <a:lnTo>
                    <a:pt x="1509" y="3478"/>
                  </a:lnTo>
                  <a:lnTo>
                    <a:pt x="1489" y="3498"/>
                  </a:lnTo>
                  <a:cubicBezTo>
                    <a:pt x="1460" y="3518"/>
                    <a:pt x="1420" y="3538"/>
                    <a:pt x="1389" y="3558"/>
                  </a:cubicBezTo>
                  <a:lnTo>
                    <a:pt x="1360" y="3578"/>
                  </a:lnTo>
                  <a:cubicBezTo>
                    <a:pt x="1329" y="3588"/>
                    <a:pt x="1300" y="3608"/>
                    <a:pt x="1270" y="3628"/>
                  </a:cubicBezTo>
                  <a:cubicBezTo>
                    <a:pt x="1240" y="3648"/>
                    <a:pt x="1210" y="3668"/>
                    <a:pt x="1190" y="3688"/>
                  </a:cubicBezTo>
                  <a:lnTo>
                    <a:pt x="1160" y="3708"/>
                  </a:lnTo>
                  <a:lnTo>
                    <a:pt x="1160" y="3698"/>
                  </a:lnTo>
                  <a:cubicBezTo>
                    <a:pt x="1150" y="3688"/>
                    <a:pt x="1150" y="3668"/>
                    <a:pt x="1150" y="3658"/>
                  </a:cubicBezTo>
                  <a:cubicBezTo>
                    <a:pt x="1150" y="3638"/>
                    <a:pt x="1150" y="3608"/>
                    <a:pt x="1140" y="3588"/>
                  </a:cubicBezTo>
                  <a:cubicBezTo>
                    <a:pt x="1150" y="3588"/>
                    <a:pt x="1150" y="3588"/>
                    <a:pt x="1150" y="3578"/>
                  </a:cubicBezTo>
                  <a:lnTo>
                    <a:pt x="1200" y="3548"/>
                  </a:lnTo>
                  <a:lnTo>
                    <a:pt x="1220" y="3528"/>
                  </a:lnTo>
                  <a:cubicBezTo>
                    <a:pt x="1260" y="3498"/>
                    <a:pt x="1280" y="3478"/>
                    <a:pt x="1309" y="3468"/>
                  </a:cubicBezTo>
                  <a:cubicBezTo>
                    <a:pt x="1349" y="3438"/>
                    <a:pt x="1389" y="3408"/>
                    <a:pt x="1420" y="3378"/>
                  </a:cubicBezTo>
                  <a:cubicBezTo>
                    <a:pt x="1440" y="3368"/>
                    <a:pt x="1449" y="3358"/>
                    <a:pt x="1469" y="3348"/>
                  </a:cubicBezTo>
                  <a:lnTo>
                    <a:pt x="1469" y="3338"/>
                  </a:lnTo>
                  <a:cubicBezTo>
                    <a:pt x="1480" y="3328"/>
                    <a:pt x="1489" y="3318"/>
                    <a:pt x="1509" y="3308"/>
                  </a:cubicBezTo>
                  <a:cubicBezTo>
                    <a:pt x="1509" y="3298"/>
                    <a:pt x="1520" y="3288"/>
                    <a:pt x="1529" y="3278"/>
                  </a:cubicBezTo>
                  <a:close/>
                  <a:moveTo>
                    <a:pt x="950" y="591"/>
                  </a:moveTo>
                  <a:lnTo>
                    <a:pt x="950" y="770"/>
                  </a:lnTo>
                  <a:lnTo>
                    <a:pt x="950" y="830"/>
                  </a:lnTo>
                  <a:lnTo>
                    <a:pt x="950" y="890"/>
                  </a:lnTo>
                  <a:cubicBezTo>
                    <a:pt x="950" y="960"/>
                    <a:pt x="950" y="1030"/>
                    <a:pt x="960" y="1100"/>
                  </a:cubicBezTo>
                  <a:lnTo>
                    <a:pt x="960" y="1240"/>
                  </a:lnTo>
                  <a:lnTo>
                    <a:pt x="960" y="1419"/>
                  </a:lnTo>
                  <a:cubicBezTo>
                    <a:pt x="970" y="1479"/>
                    <a:pt x="970" y="1539"/>
                    <a:pt x="970" y="1599"/>
                  </a:cubicBezTo>
                  <a:lnTo>
                    <a:pt x="970" y="1739"/>
                  </a:lnTo>
                  <a:lnTo>
                    <a:pt x="970" y="2059"/>
                  </a:lnTo>
                  <a:cubicBezTo>
                    <a:pt x="970" y="2119"/>
                    <a:pt x="960" y="2179"/>
                    <a:pt x="960" y="2229"/>
                  </a:cubicBezTo>
                  <a:lnTo>
                    <a:pt x="960" y="2299"/>
                  </a:lnTo>
                  <a:lnTo>
                    <a:pt x="960" y="2389"/>
                  </a:lnTo>
                  <a:cubicBezTo>
                    <a:pt x="950" y="2509"/>
                    <a:pt x="950" y="2609"/>
                    <a:pt x="960" y="2709"/>
                  </a:cubicBezTo>
                  <a:cubicBezTo>
                    <a:pt x="960" y="2758"/>
                    <a:pt x="960" y="2809"/>
                    <a:pt x="970" y="2858"/>
                  </a:cubicBezTo>
                  <a:lnTo>
                    <a:pt x="970" y="2889"/>
                  </a:lnTo>
                  <a:lnTo>
                    <a:pt x="970" y="2958"/>
                  </a:lnTo>
                  <a:lnTo>
                    <a:pt x="970" y="3028"/>
                  </a:lnTo>
                  <a:cubicBezTo>
                    <a:pt x="980" y="3138"/>
                    <a:pt x="990" y="3248"/>
                    <a:pt x="1000" y="3348"/>
                  </a:cubicBezTo>
                  <a:lnTo>
                    <a:pt x="1000" y="3458"/>
                  </a:lnTo>
                  <a:lnTo>
                    <a:pt x="1010" y="3468"/>
                  </a:lnTo>
                  <a:cubicBezTo>
                    <a:pt x="1010" y="3538"/>
                    <a:pt x="1010" y="3608"/>
                    <a:pt x="1020" y="3678"/>
                  </a:cubicBezTo>
                  <a:cubicBezTo>
                    <a:pt x="1030" y="3698"/>
                    <a:pt x="1030" y="3718"/>
                    <a:pt x="1030" y="3738"/>
                  </a:cubicBezTo>
                  <a:lnTo>
                    <a:pt x="1030" y="3768"/>
                  </a:lnTo>
                  <a:lnTo>
                    <a:pt x="1040" y="3777"/>
                  </a:lnTo>
                  <a:cubicBezTo>
                    <a:pt x="1030" y="3788"/>
                    <a:pt x="1020" y="3788"/>
                    <a:pt x="1010" y="3797"/>
                  </a:cubicBezTo>
                  <a:cubicBezTo>
                    <a:pt x="980" y="3808"/>
                    <a:pt x="950" y="3828"/>
                    <a:pt x="930" y="3837"/>
                  </a:cubicBezTo>
                  <a:lnTo>
                    <a:pt x="930" y="3828"/>
                  </a:lnTo>
                  <a:lnTo>
                    <a:pt x="930" y="3817"/>
                  </a:lnTo>
                  <a:cubicBezTo>
                    <a:pt x="920" y="3797"/>
                    <a:pt x="920" y="3777"/>
                    <a:pt x="920" y="3757"/>
                  </a:cubicBezTo>
                  <a:cubicBezTo>
                    <a:pt x="920" y="3708"/>
                    <a:pt x="910" y="3668"/>
                    <a:pt x="910" y="3628"/>
                  </a:cubicBezTo>
                  <a:cubicBezTo>
                    <a:pt x="910" y="3598"/>
                    <a:pt x="900" y="3568"/>
                    <a:pt x="900" y="3538"/>
                  </a:cubicBezTo>
                  <a:cubicBezTo>
                    <a:pt x="900" y="3518"/>
                    <a:pt x="900" y="3508"/>
                    <a:pt x="890" y="3488"/>
                  </a:cubicBezTo>
                  <a:cubicBezTo>
                    <a:pt x="890" y="3448"/>
                    <a:pt x="890" y="3418"/>
                    <a:pt x="880" y="3358"/>
                  </a:cubicBezTo>
                  <a:cubicBezTo>
                    <a:pt x="880" y="3308"/>
                    <a:pt x="880" y="3248"/>
                    <a:pt x="870" y="3198"/>
                  </a:cubicBezTo>
                  <a:lnTo>
                    <a:pt x="870" y="3188"/>
                  </a:lnTo>
                  <a:lnTo>
                    <a:pt x="870" y="3098"/>
                  </a:lnTo>
                  <a:lnTo>
                    <a:pt x="870" y="3048"/>
                  </a:lnTo>
                  <a:lnTo>
                    <a:pt x="860" y="3028"/>
                  </a:lnTo>
                  <a:lnTo>
                    <a:pt x="860" y="2969"/>
                  </a:lnTo>
                  <a:lnTo>
                    <a:pt x="860" y="2838"/>
                  </a:lnTo>
                  <a:cubicBezTo>
                    <a:pt x="850" y="2749"/>
                    <a:pt x="850" y="2669"/>
                    <a:pt x="840" y="2569"/>
                  </a:cubicBezTo>
                  <a:cubicBezTo>
                    <a:pt x="840" y="2489"/>
                    <a:pt x="830" y="2389"/>
                    <a:pt x="830" y="2299"/>
                  </a:cubicBezTo>
                  <a:lnTo>
                    <a:pt x="830" y="2019"/>
                  </a:lnTo>
                  <a:lnTo>
                    <a:pt x="830" y="1929"/>
                  </a:lnTo>
                  <a:lnTo>
                    <a:pt x="840" y="1879"/>
                  </a:lnTo>
                  <a:lnTo>
                    <a:pt x="840" y="1759"/>
                  </a:lnTo>
                  <a:cubicBezTo>
                    <a:pt x="830" y="1710"/>
                    <a:pt x="830" y="1670"/>
                    <a:pt x="830" y="1630"/>
                  </a:cubicBezTo>
                  <a:lnTo>
                    <a:pt x="830" y="1479"/>
                  </a:lnTo>
                  <a:cubicBezTo>
                    <a:pt x="820" y="1439"/>
                    <a:pt x="820" y="1390"/>
                    <a:pt x="820" y="1339"/>
                  </a:cubicBezTo>
                  <a:lnTo>
                    <a:pt x="820" y="1320"/>
                  </a:lnTo>
                  <a:lnTo>
                    <a:pt x="820" y="1220"/>
                  </a:lnTo>
                  <a:lnTo>
                    <a:pt x="820" y="1140"/>
                  </a:lnTo>
                  <a:lnTo>
                    <a:pt x="820" y="1110"/>
                  </a:lnTo>
                  <a:lnTo>
                    <a:pt x="820" y="950"/>
                  </a:lnTo>
                  <a:cubicBezTo>
                    <a:pt x="820" y="900"/>
                    <a:pt x="820" y="850"/>
                    <a:pt x="810" y="810"/>
                  </a:cubicBezTo>
                  <a:lnTo>
                    <a:pt x="810" y="720"/>
                  </a:lnTo>
                  <a:lnTo>
                    <a:pt x="800" y="680"/>
                  </a:lnTo>
                  <a:lnTo>
                    <a:pt x="800" y="670"/>
                  </a:lnTo>
                  <a:cubicBezTo>
                    <a:pt x="810" y="670"/>
                    <a:pt x="820" y="660"/>
                    <a:pt x="830" y="660"/>
                  </a:cubicBezTo>
                  <a:cubicBezTo>
                    <a:pt x="870" y="640"/>
                    <a:pt x="910" y="610"/>
                    <a:pt x="950" y="591"/>
                  </a:cubicBezTo>
                  <a:close/>
                  <a:moveTo>
                    <a:pt x="810" y="3817"/>
                  </a:moveTo>
                  <a:lnTo>
                    <a:pt x="810" y="3828"/>
                  </a:lnTo>
                  <a:lnTo>
                    <a:pt x="810" y="3837"/>
                  </a:lnTo>
                  <a:cubicBezTo>
                    <a:pt x="810" y="3848"/>
                    <a:pt x="810" y="3857"/>
                    <a:pt x="820" y="3877"/>
                  </a:cubicBezTo>
                  <a:cubicBezTo>
                    <a:pt x="820" y="3888"/>
                    <a:pt x="820" y="3897"/>
                    <a:pt x="830" y="3908"/>
                  </a:cubicBezTo>
                  <a:lnTo>
                    <a:pt x="810" y="3917"/>
                  </a:lnTo>
                  <a:cubicBezTo>
                    <a:pt x="780" y="3937"/>
                    <a:pt x="750" y="3957"/>
                    <a:pt x="710" y="3988"/>
                  </a:cubicBezTo>
                  <a:cubicBezTo>
                    <a:pt x="680" y="4017"/>
                    <a:pt x="640" y="4037"/>
                    <a:pt x="610" y="4068"/>
                  </a:cubicBezTo>
                  <a:cubicBezTo>
                    <a:pt x="561" y="4088"/>
                    <a:pt x="521" y="4117"/>
                    <a:pt x="481" y="4148"/>
                  </a:cubicBezTo>
                  <a:cubicBezTo>
                    <a:pt x="461" y="4157"/>
                    <a:pt x="441" y="4168"/>
                    <a:pt x="410" y="4188"/>
                  </a:cubicBezTo>
                  <a:cubicBezTo>
                    <a:pt x="381" y="4208"/>
                    <a:pt x="361" y="4228"/>
                    <a:pt x="330" y="4237"/>
                  </a:cubicBezTo>
                  <a:lnTo>
                    <a:pt x="290" y="4267"/>
                  </a:lnTo>
                  <a:lnTo>
                    <a:pt x="281" y="4277"/>
                  </a:lnTo>
                  <a:lnTo>
                    <a:pt x="270" y="4287"/>
                  </a:lnTo>
                  <a:lnTo>
                    <a:pt x="270" y="4237"/>
                  </a:lnTo>
                  <a:cubicBezTo>
                    <a:pt x="261" y="4217"/>
                    <a:pt x="261" y="4197"/>
                    <a:pt x="261" y="4168"/>
                  </a:cubicBezTo>
                  <a:lnTo>
                    <a:pt x="270" y="4168"/>
                  </a:lnTo>
                  <a:cubicBezTo>
                    <a:pt x="290" y="4157"/>
                    <a:pt x="301" y="4148"/>
                    <a:pt x="310" y="4148"/>
                  </a:cubicBezTo>
                  <a:cubicBezTo>
                    <a:pt x="321" y="4137"/>
                    <a:pt x="330" y="4137"/>
                    <a:pt x="330" y="4128"/>
                  </a:cubicBezTo>
                  <a:cubicBezTo>
                    <a:pt x="341" y="4128"/>
                    <a:pt x="350" y="4117"/>
                    <a:pt x="361" y="4117"/>
                  </a:cubicBezTo>
                  <a:cubicBezTo>
                    <a:pt x="370" y="4108"/>
                    <a:pt x="381" y="4108"/>
                    <a:pt x="401" y="4097"/>
                  </a:cubicBezTo>
                  <a:cubicBezTo>
                    <a:pt x="410" y="4088"/>
                    <a:pt x="430" y="4088"/>
                    <a:pt x="441" y="4077"/>
                  </a:cubicBezTo>
                  <a:cubicBezTo>
                    <a:pt x="461" y="4068"/>
                    <a:pt x="470" y="4068"/>
                    <a:pt x="490" y="4057"/>
                  </a:cubicBezTo>
                  <a:cubicBezTo>
                    <a:pt x="510" y="4037"/>
                    <a:pt x="530" y="4017"/>
                    <a:pt x="561" y="3997"/>
                  </a:cubicBezTo>
                  <a:cubicBezTo>
                    <a:pt x="570" y="3988"/>
                    <a:pt x="590" y="3977"/>
                    <a:pt x="600" y="3968"/>
                  </a:cubicBezTo>
                  <a:cubicBezTo>
                    <a:pt x="610" y="3957"/>
                    <a:pt x="620" y="3948"/>
                    <a:pt x="640" y="3937"/>
                  </a:cubicBezTo>
                  <a:lnTo>
                    <a:pt x="670" y="3917"/>
                  </a:lnTo>
                  <a:lnTo>
                    <a:pt x="710" y="3888"/>
                  </a:lnTo>
                  <a:cubicBezTo>
                    <a:pt x="730" y="3868"/>
                    <a:pt x="760" y="3848"/>
                    <a:pt x="780" y="3837"/>
                  </a:cubicBezTo>
                  <a:cubicBezTo>
                    <a:pt x="790" y="3828"/>
                    <a:pt x="800" y="3828"/>
                    <a:pt x="810" y="3817"/>
                  </a:cubicBezTo>
                  <a:close/>
                  <a:moveTo>
                    <a:pt x="1819" y="3468"/>
                  </a:moveTo>
                  <a:lnTo>
                    <a:pt x="1819" y="3478"/>
                  </a:lnTo>
                  <a:cubicBezTo>
                    <a:pt x="1829" y="3478"/>
                    <a:pt x="1839" y="3478"/>
                    <a:pt x="1849" y="3488"/>
                  </a:cubicBezTo>
                  <a:cubicBezTo>
                    <a:pt x="1869" y="3488"/>
                    <a:pt x="1879" y="3488"/>
                    <a:pt x="1889" y="3498"/>
                  </a:cubicBezTo>
                  <a:lnTo>
                    <a:pt x="1909" y="3498"/>
                  </a:lnTo>
                  <a:cubicBezTo>
                    <a:pt x="1929" y="3508"/>
                    <a:pt x="1949" y="3518"/>
                    <a:pt x="1969" y="3518"/>
                  </a:cubicBezTo>
                  <a:lnTo>
                    <a:pt x="1979" y="3518"/>
                  </a:lnTo>
                  <a:cubicBezTo>
                    <a:pt x="1989" y="3528"/>
                    <a:pt x="1999" y="3528"/>
                    <a:pt x="2019" y="3538"/>
                  </a:cubicBezTo>
                  <a:lnTo>
                    <a:pt x="2009" y="3538"/>
                  </a:lnTo>
                  <a:cubicBezTo>
                    <a:pt x="1999" y="3548"/>
                    <a:pt x="1989" y="3558"/>
                    <a:pt x="1979" y="3558"/>
                  </a:cubicBezTo>
                  <a:cubicBezTo>
                    <a:pt x="1969" y="3568"/>
                    <a:pt x="1949" y="3578"/>
                    <a:pt x="1939" y="3588"/>
                  </a:cubicBezTo>
                  <a:cubicBezTo>
                    <a:pt x="1929" y="3598"/>
                    <a:pt x="1919" y="3598"/>
                    <a:pt x="1909" y="3608"/>
                  </a:cubicBezTo>
                  <a:cubicBezTo>
                    <a:pt x="1899" y="3618"/>
                    <a:pt x="1889" y="3628"/>
                    <a:pt x="1869" y="3638"/>
                  </a:cubicBezTo>
                  <a:lnTo>
                    <a:pt x="1859" y="3648"/>
                  </a:lnTo>
                  <a:lnTo>
                    <a:pt x="1769" y="3708"/>
                  </a:lnTo>
                  <a:cubicBezTo>
                    <a:pt x="1749" y="3718"/>
                    <a:pt x="1729" y="3738"/>
                    <a:pt x="1709" y="3748"/>
                  </a:cubicBezTo>
                  <a:cubicBezTo>
                    <a:pt x="1680" y="3757"/>
                    <a:pt x="1649" y="3777"/>
                    <a:pt x="1629" y="3797"/>
                  </a:cubicBezTo>
                  <a:cubicBezTo>
                    <a:pt x="1609" y="3808"/>
                    <a:pt x="1589" y="3817"/>
                    <a:pt x="1569" y="3837"/>
                  </a:cubicBezTo>
                  <a:lnTo>
                    <a:pt x="1560" y="3837"/>
                  </a:lnTo>
                  <a:cubicBezTo>
                    <a:pt x="1529" y="3857"/>
                    <a:pt x="1509" y="3877"/>
                    <a:pt x="1489" y="3888"/>
                  </a:cubicBezTo>
                  <a:cubicBezTo>
                    <a:pt x="1440" y="3917"/>
                    <a:pt x="1389" y="3948"/>
                    <a:pt x="1329" y="3977"/>
                  </a:cubicBezTo>
                  <a:cubicBezTo>
                    <a:pt x="1290" y="4008"/>
                    <a:pt x="1230" y="4037"/>
                    <a:pt x="1180" y="4077"/>
                  </a:cubicBezTo>
                  <a:cubicBezTo>
                    <a:pt x="1160" y="4088"/>
                    <a:pt x="1150" y="4097"/>
                    <a:pt x="1130" y="4108"/>
                  </a:cubicBezTo>
                  <a:cubicBezTo>
                    <a:pt x="1100" y="4128"/>
                    <a:pt x="1070" y="4157"/>
                    <a:pt x="1030" y="4177"/>
                  </a:cubicBezTo>
                  <a:cubicBezTo>
                    <a:pt x="990" y="4208"/>
                    <a:pt x="940" y="4237"/>
                    <a:pt x="880" y="4257"/>
                  </a:cubicBezTo>
                  <a:cubicBezTo>
                    <a:pt x="860" y="4267"/>
                    <a:pt x="850" y="4277"/>
                    <a:pt x="830" y="4287"/>
                  </a:cubicBezTo>
                  <a:lnTo>
                    <a:pt x="790" y="4307"/>
                  </a:lnTo>
                  <a:cubicBezTo>
                    <a:pt x="760" y="4327"/>
                    <a:pt x="730" y="4337"/>
                    <a:pt x="710" y="4357"/>
                  </a:cubicBezTo>
                  <a:cubicBezTo>
                    <a:pt x="680" y="4377"/>
                    <a:pt x="650" y="4397"/>
                    <a:pt x="630" y="4407"/>
                  </a:cubicBezTo>
                  <a:lnTo>
                    <a:pt x="620" y="4417"/>
                  </a:lnTo>
                  <a:lnTo>
                    <a:pt x="580" y="4457"/>
                  </a:lnTo>
                  <a:cubicBezTo>
                    <a:pt x="561" y="4467"/>
                    <a:pt x="561" y="4487"/>
                    <a:pt x="550" y="4497"/>
                  </a:cubicBezTo>
                  <a:lnTo>
                    <a:pt x="501" y="4497"/>
                  </a:lnTo>
                  <a:lnTo>
                    <a:pt x="481" y="4487"/>
                  </a:lnTo>
                  <a:cubicBezTo>
                    <a:pt x="450" y="4487"/>
                    <a:pt x="421" y="4477"/>
                    <a:pt x="390" y="4467"/>
                  </a:cubicBezTo>
                  <a:cubicBezTo>
                    <a:pt x="370" y="4457"/>
                    <a:pt x="361" y="4447"/>
                    <a:pt x="341" y="4447"/>
                  </a:cubicBezTo>
                  <a:lnTo>
                    <a:pt x="330" y="4437"/>
                  </a:lnTo>
                  <a:lnTo>
                    <a:pt x="321" y="4437"/>
                  </a:lnTo>
                  <a:cubicBezTo>
                    <a:pt x="321" y="4437"/>
                    <a:pt x="310" y="4437"/>
                    <a:pt x="301" y="4427"/>
                  </a:cubicBezTo>
                  <a:lnTo>
                    <a:pt x="290" y="4427"/>
                  </a:lnTo>
                  <a:lnTo>
                    <a:pt x="281" y="4417"/>
                  </a:lnTo>
                  <a:lnTo>
                    <a:pt x="290" y="4417"/>
                  </a:lnTo>
                  <a:cubicBezTo>
                    <a:pt x="321" y="4397"/>
                    <a:pt x="350" y="4377"/>
                    <a:pt x="381" y="4347"/>
                  </a:cubicBezTo>
                  <a:lnTo>
                    <a:pt x="390" y="4337"/>
                  </a:lnTo>
                  <a:lnTo>
                    <a:pt x="570" y="4217"/>
                  </a:lnTo>
                  <a:lnTo>
                    <a:pt x="580" y="4217"/>
                  </a:lnTo>
                  <a:lnTo>
                    <a:pt x="620" y="4197"/>
                  </a:lnTo>
                  <a:cubicBezTo>
                    <a:pt x="670" y="4168"/>
                    <a:pt x="710" y="4128"/>
                    <a:pt x="760" y="4097"/>
                  </a:cubicBezTo>
                  <a:lnTo>
                    <a:pt x="760" y="4088"/>
                  </a:lnTo>
                  <a:cubicBezTo>
                    <a:pt x="790" y="4077"/>
                    <a:pt x="810" y="4057"/>
                    <a:pt x="840" y="4037"/>
                  </a:cubicBezTo>
                  <a:cubicBezTo>
                    <a:pt x="910" y="3988"/>
                    <a:pt x="990" y="3948"/>
                    <a:pt x="1070" y="3908"/>
                  </a:cubicBezTo>
                  <a:cubicBezTo>
                    <a:pt x="1110" y="3888"/>
                    <a:pt x="1150" y="3868"/>
                    <a:pt x="1190" y="3837"/>
                  </a:cubicBezTo>
                  <a:lnTo>
                    <a:pt x="1250" y="3808"/>
                  </a:lnTo>
                  <a:cubicBezTo>
                    <a:pt x="1260" y="3797"/>
                    <a:pt x="1280" y="3788"/>
                    <a:pt x="1300" y="3777"/>
                  </a:cubicBezTo>
                  <a:cubicBezTo>
                    <a:pt x="1340" y="3748"/>
                    <a:pt x="1369" y="3728"/>
                    <a:pt x="1409" y="3708"/>
                  </a:cubicBezTo>
                  <a:cubicBezTo>
                    <a:pt x="1449" y="3698"/>
                    <a:pt x="1500" y="3678"/>
                    <a:pt x="1540" y="3648"/>
                  </a:cubicBezTo>
                  <a:cubicBezTo>
                    <a:pt x="1560" y="3638"/>
                    <a:pt x="1580" y="3618"/>
                    <a:pt x="1600" y="3608"/>
                  </a:cubicBezTo>
                  <a:cubicBezTo>
                    <a:pt x="1620" y="3598"/>
                    <a:pt x="1629" y="3588"/>
                    <a:pt x="1640" y="3578"/>
                  </a:cubicBezTo>
                  <a:cubicBezTo>
                    <a:pt x="1649" y="3568"/>
                    <a:pt x="1669" y="3558"/>
                    <a:pt x="1689" y="3548"/>
                  </a:cubicBezTo>
                  <a:cubicBezTo>
                    <a:pt x="1709" y="3538"/>
                    <a:pt x="1720" y="3528"/>
                    <a:pt x="1740" y="3518"/>
                  </a:cubicBezTo>
                  <a:cubicBezTo>
                    <a:pt x="1749" y="3508"/>
                    <a:pt x="1760" y="3508"/>
                    <a:pt x="1760" y="3498"/>
                  </a:cubicBezTo>
                  <a:lnTo>
                    <a:pt x="1769" y="3498"/>
                  </a:lnTo>
                  <a:lnTo>
                    <a:pt x="1799" y="3468"/>
                  </a:lnTo>
                  <a:close/>
                  <a:moveTo>
                    <a:pt x="2109" y="3628"/>
                  </a:moveTo>
                  <a:lnTo>
                    <a:pt x="2109" y="3638"/>
                  </a:lnTo>
                  <a:lnTo>
                    <a:pt x="2109" y="3658"/>
                  </a:lnTo>
                  <a:cubicBezTo>
                    <a:pt x="2099" y="3678"/>
                    <a:pt x="2099" y="3688"/>
                    <a:pt x="2099" y="3708"/>
                  </a:cubicBezTo>
                  <a:lnTo>
                    <a:pt x="2099" y="3748"/>
                  </a:lnTo>
                  <a:cubicBezTo>
                    <a:pt x="2099" y="3788"/>
                    <a:pt x="2089" y="3828"/>
                    <a:pt x="2089" y="3868"/>
                  </a:cubicBezTo>
                  <a:cubicBezTo>
                    <a:pt x="2089" y="3877"/>
                    <a:pt x="2079" y="3888"/>
                    <a:pt x="2079" y="3897"/>
                  </a:cubicBezTo>
                  <a:lnTo>
                    <a:pt x="2069" y="3908"/>
                  </a:lnTo>
                  <a:lnTo>
                    <a:pt x="2049" y="3917"/>
                  </a:lnTo>
                  <a:cubicBezTo>
                    <a:pt x="2039" y="3928"/>
                    <a:pt x="2029" y="3928"/>
                    <a:pt x="2019" y="3937"/>
                  </a:cubicBezTo>
                  <a:lnTo>
                    <a:pt x="2009" y="3948"/>
                  </a:lnTo>
                  <a:cubicBezTo>
                    <a:pt x="1979" y="3968"/>
                    <a:pt x="1959" y="3988"/>
                    <a:pt x="1929" y="4008"/>
                  </a:cubicBezTo>
                  <a:cubicBezTo>
                    <a:pt x="1909" y="4017"/>
                    <a:pt x="1879" y="4037"/>
                    <a:pt x="1849" y="4057"/>
                  </a:cubicBezTo>
                  <a:cubicBezTo>
                    <a:pt x="1819" y="4077"/>
                    <a:pt x="1789" y="4108"/>
                    <a:pt x="1760" y="4128"/>
                  </a:cubicBezTo>
                  <a:cubicBezTo>
                    <a:pt x="1740" y="4148"/>
                    <a:pt x="1709" y="4157"/>
                    <a:pt x="1689" y="4177"/>
                  </a:cubicBezTo>
                  <a:cubicBezTo>
                    <a:pt x="1680" y="4188"/>
                    <a:pt x="1669" y="4197"/>
                    <a:pt x="1660" y="4197"/>
                  </a:cubicBezTo>
                  <a:lnTo>
                    <a:pt x="1649" y="4208"/>
                  </a:lnTo>
                  <a:lnTo>
                    <a:pt x="1620" y="4228"/>
                  </a:lnTo>
                  <a:cubicBezTo>
                    <a:pt x="1569" y="4257"/>
                    <a:pt x="1529" y="4287"/>
                    <a:pt x="1469" y="4327"/>
                  </a:cubicBezTo>
                  <a:cubicBezTo>
                    <a:pt x="1420" y="4367"/>
                    <a:pt x="1380" y="4397"/>
                    <a:pt x="1340" y="4427"/>
                  </a:cubicBezTo>
                  <a:cubicBezTo>
                    <a:pt x="1280" y="4457"/>
                    <a:pt x="1230" y="4487"/>
                    <a:pt x="1170" y="4517"/>
                  </a:cubicBezTo>
                  <a:lnTo>
                    <a:pt x="1080" y="4577"/>
                  </a:lnTo>
                  <a:lnTo>
                    <a:pt x="1070" y="4577"/>
                  </a:lnTo>
                  <a:lnTo>
                    <a:pt x="1050" y="4587"/>
                  </a:lnTo>
                  <a:lnTo>
                    <a:pt x="1020" y="4607"/>
                  </a:lnTo>
                  <a:cubicBezTo>
                    <a:pt x="970" y="4637"/>
                    <a:pt x="920" y="4667"/>
                    <a:pt x="870" y="4687"/>
                  </a:cubicBezTo>
                  <a:lnTo>
                    <a:pt x="840" y="4707"/>
                  </a:lnTo>
                  <a:lnTo>
                    <a:pt x="720" y="4767"/>
                  </a:lnTo>
                  <a:cubicBezTo>
                    <a:pt x="700" y="4777"/>
                    <a:pt x="680" y="4787"/>
                    <a:pt x="670" y="4797"/>
                  </a:cubicBezTo>
                  <a:lnTo>
                    <a:pt x="660" y="4807"/>
                  </a:lnTo>
                  <a:lnTo>
                    <a:pt x="650" y="4817"/>
                  </a:lnTo>
                  <a:lnTo>
                    <a:pt x="650" y="4807"/>
                  </a:lnTo>
                  <a:lnTo>
                    <a:pt x="640" y="4797"/>
                  </a:lnTo>
                  <a:lnTo>
                    <a:pt x="640" y="4787"/>
                  </a:lnTo>
                  <a:lnTo>
                    <a:pt x="640" y="4777"/>
                  </a:lnTo>
                  <a:lnTo>
                    <a:pt x="640" y="4687"/>
                  </a:lnTo>
                  <a:lnTo>
                    <a:pt x="630" y="4667"/>
                  </a:lnTo>
                  <a:lnTo>
                    <a:pt x="630" y="4657"/>
                  </a:lnTo>
                  <a:lnTo>
                    <a:pt x="630" y="4637"/>
                  </a:lnTo>
                  <a:lnTo>
                    <a:pt x="630" y="4607"/>
                  </a:lnTo>
                  <a:cubicBezTo>
                    <a:pt x="630" y="4587"/>
                    <a:pt x="630" y="4577"/>
                    <a:pt x="620" y="4567"/>
                  </a:cubicBezTo>
                  <a:lnTo>
                    <a:pt x="620" y="4557"/>
                  </a:lnTo>
                  <a:lnTo>
                    <a:pt x="630" y="4547"/>
                  </a:lnTo>
                  <a:cubicBezTo>
                    <a:pt x="630" y="4537"/>
                    <a:pt x="630" y="4537"/>
                    <a:pt x="640" y="4527"/>
                  </a:cubicBezTo>
                  <a:cubicBezTo>
                    <a:pt x="640" y="4517"/>
                    <a:pt x="650" y="4517"/>
                    <a:pt x="660" y="4507"/>
                  </a:cubicBezTo>
                  <a:cubicBezTo>
                    <a:pt x="710" y="4477"/>
                    <a:pt x="750" y="4447"/>
                    <a:pt x="800" y="4417"/>
                  </a:cubicBezTo>
                  <a:cubicBezTo>
                    <a:pt x="830" y="4397"/>
                    <a:pt x="860" y="4387"/>
                    <a:pt x="890" y="4367"/>
                  </a:cubicBezTo>
                  <a:cubicBezTo>
                    <a:pt x="920" y="4357"/>
                    <a:pt x="940" y="4347"/>
                    <a:pt x="960" y="4337"/>
                  </a:cubicBezTo>
                  <a:cubicBezTo>
                    <a:pt x="1010" y="4307"/>
                    <a:pt x="1050" y="4287"/>
                    <a:pt x="1110" y="4247"/>
                  </a:cubicBezTo>
                  <a:cubicBezTo>
                    <a:pt x="1140" y="4228"/>
                    <a:pt x="1160" y="4208"/>
                    <a:pt x="1190" y="4197"/>
                  </a:cubicBezTo>
                  <a:cubicBezTo>
                    <a:pt x="1210" y="4177"/>
                    <a:pt x="1230" y="4157"/>
                    <a:pt x="1260" y="4148"/>
                  </a:cubicBezTo>
                  <a:cubicBezTo>
                    <a:pt x="1300" y="4117"/>
                    <a:pt x="1340" y="4097"/>
                    <a:pt x="1380" y="4077"/>
                  </a:cubicBezTo>
                  <a:lnTo>
                    <a:pt x="1409" y="4057"/>
                  </a:lnTo>
                  <a:cubicBezTo>
                    <a:pt x="1469" y="4028"/>
                    <a:pt x="1520" y="3997"/>
                    <a:pt x="1560" y="3968"/>
                  </a:cubicBezTo>
                  <a:lnTo>
                    <a:pt x="1589" y="3948"/>
                  </a:lnTo>
                  <a:lnTo>
                    <a:pt x="1609" y="3937"/>
                  </a:lnTo>
                  <a:cubicBezTo>
                    <a:pt x="1640" y="3917"/>
                    <a:pt x="1669" y="3897"/>
                    <a:pt x="1709" y="3868"/>
                  </a:cubicBezTo>
                  <a:lnTo>
                    <a:pt x="1769" y="3837"/>
                  </a:lnTo>
                  <a:cubicBezTo>
                    <a:pt x="1789" y="3828"/>
                    <a:pt x="1829" y="3808"/>
                    <a:pt x="1849" y="3788"/>
                  </a:cubicBezTo>
                  <a:cubicBezTo>
                    <a:pt x="1869" y="3777"/>
                    <a:pt x="1879" y="3768"/>
                    <a:pt x="1899" y="3757"/>
                  </a:cubicBezTo>
                  <a:lnTo>
                    <a:pt x="1989" y="3698"/>
                  </a:lnTo>
                  <a:lnTo>
                    <a:pt x="2049" y="3668"/>
                  </a:lnTo>
                  <a:cubicBezTo>
                    <a:pt x="2059" y="3658"/>
                    <a:pt x="2069" y="3658"/>
                    <a:pt x="2069" y="3648"/>
                  </a:cubicBezTo>
                  <a:cubicBezTo>
                    <a:pt x="2089" y="3648"/>
                    <a:pt x="2099" y="3638"/>
                    <a:pt x="2109" y="3628"/>
                  </a:cubicBezTo>
                  <a:close/>
                  <a:moveTo>
                    <a:pt x="230" y="4487"/>
                  </a:moveTo>
                  <a:cubicBezTo>
                    <a:pt x="241" y="4507"/>
                    <a:pt x="261" y="4507"/>
                    <a:pt x="281" y="4517"/>
                  </a:cubicBezTo>
                  <a:lnTo>
                    <a:pt x="290" y="4527"/>
                  </a:lnTo>
                  <a:cubicBezTo>
                    <a:pt x="310" y="4527"/>
                    <a:pt x="321" y="4537"/>
                    <a:pt x="330" y="4537"/>
                  </a:cubicBezTo>
                  <a:lnTo>
                    <a:pt x="361" y="4547"/>
                  </a:lnTo>
                  <a:cubicBezTo>
                    <a:pt x="381" y="4557"/>
                    <a:pt x="410" y="4567"/>
                    <a:pt x="441" y="4577"/>
                  </a:cubicBezTo>
                  <a:cubicBezTo>
                    <a:pt x="450" y="4587"/>
                    <a:pt x="461" y="4587"/>
                    <a:pt x="481" y="4587"/>
                  </a:cubicBezTo>
                  <a:cubicBezTo>
                    <a:pt x="490" y="4587"/>
                    <a:pt x="510" y="4587"/>
                    <a:pt x="521" y="4597"/>
                  </a:cubicBezTo>
                  <a:lnTo>
                    <a:pt x="521" y="4607"/>
                  </a:lnTo>
                  <a:cubicBezTo>
                    <a:pt x="521" y="4617"/>
                    <a:pt x="521" y="4637"/>
                    <a:pt x="530" y="4657"/>
                  </a:cubicBezTo>
                  <a:lnTo>
                    <a:pt x="530" y="4687"/>
                  </a:lnTo>
                  <a:lnTo>
                    <a:pt x="530" y="4757"/>
                  </a:lnTo>
                  <a:lnTo>
                    <a:pt x="530" y="4767"/>
                  </a:lnTo>
                  <a:cubicBezTo>
                    <a:pt x="541" y="4787"/>
                    <a:pt x="541" y="4817"/>
                    <a:pt x="541" y="4837"/>
                  </a:cubicBezTo>
                  <a:cubicBezTo>
                    <a:pt x="541" y="4847"/>
                    <a:pt x="541" y="4857"/>
                    <a:pt x="550" y="4867"/>
                  </a:cubicBezTo>
                  <a:lnTo>
                    <a:pt x="541" y="4857"/>
                  </a:lnTo>
                  <a:lnTo>
                    <a:pt x="521" y="4857"/>
                  </a:lnTo>
                  <a:cubicBezTo>
                    <a:pt x="510" y="4847"/>
                    <a:pt x="501" y="4847"/>
                    <a:pt x="490" y="4837"/>
                  </a:cubicBezTo>
                  <a:lnTo>
                    <a:pt x="481" y="4837"/>
                  </a:lnTo>
                  <a:cubicBezTo>
                    <a:pt x="441" y="4827"/>
                    <a:pt x="410" y="4807"/>
                    <a:pt x="381" y="4797"/>
                  </a:cubicBezTo>
                  <a:lnTo>
                    <a:pt x="361" y="4787"/>
                  </a:lnTo>
                  <a:cubicBezTo>
                    <a:pt x="341" y="4777"/>
                    <a:pt x="321" y="4777"/>
                    <a:pt x="310" y="4767"/>
                  </a:cubicBezTo>
                  <a:cubicBezTo>
                    <a:pt x="301" y="4767"/>
                    <a:pt x="281" y="4757"/>
                    <a:pt x="270" y="4757"/>
                  </a:cubicBezTo>
                  <a:lnTo>
                    <a:pt x="250" y="4747"/>
                  </a:lnTo>
                  <a:lnTo>
                    <a:pt x="250" y="4727"/>
                  </a:lnTo>
                  <a:cubicBezTo>
                    <a:pt x="250" y="4707"/>
                    <a:pt x="250" y="4677"/>
                    <a:pt x="241" y="4657"/>
                  </a:cubicBezTo>
                  <a:lnTo>
                    <a:pt x="241" y="4637"/>
                  </a:lnTo>
                  <a:cubicBezTo>
                    <a:pt x="241" y="4597"/>
                    <a:pt x="241" y="4567"/>
                    <a:pt x="230" y="4527"/>
                  </a:cubicBezTo>
                  <a:lnTo>
                    <a:pt x="230" y="4487"/>
                  </a:lnTo>
                  <a:close/>
                  <a:moveTo>
                    <a:pt x="1709" y="1"/>
                  </a:moveTo>
                  <a:cubicBezTo>
                    <a:pt x="1689" y="1"/>
                    <a:pt x="1669" y="1"/>
                    <a:pt x="1649" y="11"/>
                  </a:cubicBezTo>
                  <a:cubicBezTo>
                    <a:pt x="1640" y="11"/>
                    <a:pt x="1620" y="21"/>
                    <a:pt x="1609" y="31"/>
                  </a:cubicBezTo>
                  <a:lnTo>
                    <a:pt x="1600" y="31"/>
                  </a:lnTo>
                  <a:lnTo>
                    <a:pt x="1540" y="61"/>
                  </a:lnTo>
                  <a:lnTo>
                    <a:pt x="1469" y="101"/>
                  </a:lnTo>
                  <a:cubicBezTo>
                    <a:pt x="1409" y="120"/>
                    <a:pt x="1349" y="151"/>
                    <a:pt x="1290" y="180"/>
                  </a:cubicBezTo>
                  <a:lnTo>
                    <a:pt x="1230" y="211"/>
                  </a:lnTo>
                  <a:lnTo>
                    <a:pt x="1220" y="220"/>
                  </a:lnTo>
                  <a:cubicBezTo>
                    <a:pt x="1160" y="251"/>
                    <a:pt x="1110" y="280"/>
                    <a:pt x="1060" y="300"/>
                  </a:cubicBezTo>
                  <a:cubicBezTo>
                    <a:pt x="980" y="340"/>
                    <a:pt x="900" y="380"/>
                    <a:pt x="810" y="420"/>
                  </a:cubicBezTo>
                  <a:cubicBezTo>
                    <a:pt x="780" y="440"/>
                    <a:pt x="750" y="451"/>
                    <a:pt x="730" y="471"/>
                  </a:cubicBezTo>
                  <a:cubicBezTo>
                    <a:pt x="680" y="491"/>
                    <a:pt x="630" y="520"/>
                    <a:pt x="580" y="540"/>
                  </a:cubicBezTo>
                  <a:cubicBezTo>
                    <a:pt x="501" y="580"/>
                    <a:pt x="430" y="620"/>
                    <a:pt x="361" y="660"/>
                  </a:cubicBezTo>
                  <a:cubicBezTo>
                    <a:pt x="290" y="700"/>
                    <a:pt x="230" y="750"/>
                    <a:pt x="161" y="790"/>
                  </a:cubicBezTo>
                  <a:lnTo>
                    <a:pt x="141" y="790"/>
                  </a:lnTo>
                  <a:cubicBezTo>
                    <a:pt x="101" y="820"/>
                    <a:pt x="61" y="840"/>
                    <a:pt x="41" y="890"/>
                  </a:cubicBezTo>
                  <a:cubicBezTo>
                    <a:pt x="11" y="940"/>
                    <a:pt x="11" y="990"/>
                    <a:pt x="1" y="1040"/>
                  </a:cubicBezTo>
                  <a:lnTo>
                    <a:pt x="1" y="1110"/>
                  </a:lnTo>
                  <a:lnTo>
                    <a:pt x="1" y="1350"/>
                  </a:lnTo>
                  <a:lnTo>
                    <a:pt x="1" y="1379"/>
                  </a:lnTo>
                  <a:cubicBezTo>
                    <a:pt x="1" y="1470"/>
                    <a:pt x="1" y="1550"/>
                    <a:pt x="11" y="1650"/>
                  </a:cubicBezTo>
                  <a:lnTo>
                    <a:pt x="11" y="1819"/>
                  </a:lnTo>
                  <a:cubicBezTo>
                    <a:pt x="11" y="1849"/>
                    <a:pt x="11" y="1879"/>
                    <a:pt x="21" y="1909"/>
                  </a:cubicBezTo>
                  <a:lnTo>
                    <a:pt x="21" y="1959"/>
                  </a:lnTo>
                  <a:lnTo>
                    <a:pt x="21" y="1969"/>
                  </a:lnTo>
                  <a:lnTo>
                    <a:pt x="21" y="2169"/>
                  </a:lnTo>
                  <a:cubicBezTo>
                    <a:pt x="31" y="2239"/>
                    <a:pt x="31" y="2319"/>
                    <a:pt x="41" y="2399"/>
                  </a:cubicBezTo>
                  <a:lnTo>
                    <a:pt x="41" y="2449"/>
                  </a:lnTo>
                  <a:lnTo>
                    <a:pt x="41" y="2578"/>
                  </a:lnTo>
                  <a:cubicBezTo>
                    <a:pt x="51" y="2609"/>
                    <a:pt x="51" y="2638"/>
                    <a:pt x="51" y="2669"/>
                  </a:cubicBezTo>
                  <a:cubicBezTo>
                    <a:pt x="51" y="2698"/>
                    <a:pt x="51" y="2729"/>
                    <a:pt x="61" y="2758"/>
                  </a:cubicBezTo>
                  <a:lnTo>
                    <a:pt x="51" y="2798"/>
                  </a:lnTo>
                  <a:lnTo>
                    <a:pt x="51" y="2838"/>
                  </a:lnTo>
                  <a:cubicBezTo>
                    <a:pt x="51" y="2918"/>
                    <a:pt x="51" y="3009"/>
                    <a:pt x="61" y="3098"/>
                  </a:cubicBezTo>
                  <a:lnTo>
                    <a:pt x="61" y="3118"/>
                  </a:lnTo>
                  <a:lnTo>
                    <a:pt x="61" y="3128"/>
                  </a:lnTo>
                  <a:cubicBezTo>
                    <a:pt x="61" y="3168"/>
                    <a:pt x="61" y="3198"/>
                    <a:pt x="71" y="3238"/>
                  </a:cubicBezTo>
                  <a:lnTo>
                    <a:pt x="71" y="3278"/>
                  </a:lnTo>
                  <a:lnTo>
                    <a:pt x="71" y="3288"/>
                  </a:lnTo>
                  <a:lnTo>
                    <a:pt x="71" y="3308"/>
                  </a:lnTo>
                  <a:lnTo>
                    <a:pt x="71" y="3358"/>
                  </a:lnTo>
                  <a:cubicBezTo>
                    <a:pt x="71" y="3448"/>
                    <a:pt x="81" y="3538"/>
                    <a:pt x="91" y="3618"/>
                  </a:cubicBezTo>
                  <a:cubicBezTo>
                    <a:pt x="91" y="3708"/>
                    <a:pt x="101" y="3788"/>
                    <a:pt x="101" y="3868"/>
                  </a:cubicBezTo>
                  <a:lnTo>
                    <a:pt x="110" y="3888"/>
                  </a:lnTo>
                  <a:lnTo>
                    <a:pt x="110" y="3997"/>
                  </a:lnTo>
                  <a:cubicBezTo>
                    <a:pt x="121" y="4048"/>
                    <a:pt x="121" y="4088"/>
                    <a:pt x="121" y="4137"/>
                  </a:cubicBezTo>
                  <a:cubicBezTo>
                    <a:pt x="130" y="4177"/>
                    <a:pt x="130" y="4208"/>
                    <a:pt x="130" y="4247"/>
                  </a:cubicBezTo>
                  <a:lnTo>
                    <a:pt x="130" y="4287"/>
                  </a:lnTo>
                  <a:lnTo>
                    <a:pt x="130" y="4357"/>
                  </a:lnTo>
                  <a:cubicBezTo>
                    <a:pt x="130" y="4367"/>
                    <a:pt x="130" y="4387"/>
                    <a:pt x="141" y="4397"/>
                  </a:cubicBezTo>
                  <a:lnTo>
                    <a:pt x="141" y="4417"/>
                  </a:lnTo>
                  <a:lnTo>
                    <a:pt x="141" y="4427"/>
                  </a:lnTo>
                  <a:lnTo>
                    <a:pt x="141" y="4557"/>
                  </a:lnTo>
                  <a:cubicBezTo>
                    <a:pt x="141" y="4597"/>
                    <a:pt x="130" y="4637"/>
                    <a:pt x="130" y="4677"/>
                  </a:cubicBezTo>
                  <a:lnTo>
                    <a:pt x="130" y="4737"/>
                  </a:lnTo>
                  <a:lnTo>
                    <a:pt x="130" y="4757"/>
                  </a:lnTo>
                  <a:lnTo>
                    <a:pt x="130" y="4777"/>
                  </a:lnTo>
                  <a:cubicBezTo>
                    <a:pt x="130" y="4787"/>
                    <a:pt x="130" y="4787"/>
                    <a:pt x="121" y="4787"/>
                  </a:cubicBezTo>
                  <a:cubicBezTo>
                    <a:pt x="121" y="4807"/>
                    <a:pt x="130" y="4827"/>
                    <a:pt x="130" y="4827"/>
                  </a:cubicBezTo>
                  <a:cubicBezTo>
                    <a:pt x="150" y="4847"/>
                    <a:pt x="161" y="4867"/>
                    <a:pt x="181" y="4877"/>
                  </a:cubicBezTo>
                  <a:cubicBezTo>
                    <a:pt x="190" y="4877"/>
                    <a:pt x="201" y="4887"/>
                    <a:pt x="210" y="4887"/>
                  </a:cubicBezTo>
                  <a:lnTo>
                    <a:pt x="221" y="4897"/>
                  </a:lnTo>
                  <a:cubicBezTo>
                    <a:pt x="241" y="4907"/>
                    <a:pt x="270" y="4917"/>
                    <a:pt x="290" y="4927"/>
                  </a:cubicBezTo>
                  <a:lnTo>
                    <a:pt x="441" y="4987"/>
                  </a:lnTo>
                  <a:lnTo>
                    <a:pt x="461" y="4987"/>
                  </a:lnTo>
                  <a:cubicBezTo>
                    <a:pt x="481" y="4996"/>
                    <a:pt x="490" y="5007"/>
                    <a:pt x="510" y="5007"/>
                  </a:cubicBezTo>
                  <a:lnTo>
                    <a:pt x="530" y="5016"/>
                  </a:lnTo>
                  <a:cubicBezTo>
                    <a:pt x="541" y="5016"/>
                    <a:pt x="550" y="5027"/>
                    <a:pt x="561" y="5027"/>
                  </a:cubicBezTo>
                  <a:lnTo>
                    <a:pt x="570" y="5027"/>
                  </a:lnTo>
                  <a:lnTo>
                    <a:pt x="580" y="5016"/>
                  </a:lnTo>
                  <a:lnTo>
                    <a:pt x="590" y="5016"/>
                  </a:lnTo>
                  <a:cubicBezTo>
                    <a:pt x="600" y="5016"/>
                    <a:pt x="610" y="5016"/>
                    <a:pt x="620" y="5007"/>
                  </a:cubicBezTo>
                  <a:cubicBezTo>
                    <a:pt x="620" y="5007"/>
                    <a:pt x="630" y="4996"/>
                    <a:pt x="640" y="4996"/>
                  </a:cubicBezTo>
                  <a:cubicBezTo>
                    <a:pt x="650" y="4987"/>
                    <a:pt x="660" y="4987"/>
                    <a:pt x="660" y="4976"/>
                  </a:cubicBezTo>
                  <a:lnTo>
                    <a:pt x="670" y="4967"/>
                  </a:lnTo>
                  <a:lnTo>
                    <a:pt x="700" y="4956"/>
                  </a:lnTo>
                  <a:cubicBezTo>
                    <a:pt x="740" y="4927"/>
                    <a:pt x="780" y="4897"/>
                    <a:pt x="820" y="4877"/>
                  </a:cubicBezTo>
                  <a:cubicBezTo>
                    <a:pt x="850" y="4857"/>
                    <a:pt x="880" y="4837"/>
                    <a:pt x="920" y="4817"/>
                  </a:cubicBezTo>
                  <a:cubicBezTo>
                    <a:pt x="930" y="4817"/>
                    <a:pt x="950" y="4807"/>
                    <a:pt x="970" y="4797"/>
                  </a:cubicBezTo>
                  <a:lnTo>
                    <a:pt x="1120" y="4707"/>
                  </a:lnTo>
                  <a:lnTo>
                    <a:pt x="1160" y="4687"/>
                  </a:lnTo>
                  <a:lnTo>
                    <a:pt x="1180" y="4677"/>
                  </a:lnTo>
                  <a:cubicBezTo>
                    <a:pt x="1210" y="4657"/>
                    <a:pt x="1240" y="4637"/>
                    <a:pt x="1280" y="4617"/>
                  </a:cubicBezTo>
                  <a:cubicBezTo>
                    <a:pt x="1320" y="4587"/>
                    <a:pt x="1369" y="4557"/>
                    <a:pt x="1409" y="4527"/>
                  </a:cubicBezTo>
                  <a:cubicBezTo>
                    <a:pt x="1449" y="4507"/>
                    <a:pt x="1489" y="4477"/>
                    <a:pt x="1529" y="4447"/>
                  </a:cubicBezTo>
                  <a:lnTo>
                    <a:pt x="1540" y="4437"/>
                  </a:lnTo>
                  <a:cubicBezTo>
                    <a:pt x="1600" y="4397"/>
                    <a:pt x="1649" y="4357"/>
                    <a:pt x="1700" y="4327"/>
                  </a:cubicBezTo>
                  <a:cubicBezTo>
                    <a:pt x="1749" y="4287"/>
                    <a:pt x="1799" y="4257"/>
                    <a:pt x="1849" y="4217"/>
                  </a:cubicBezTo>
                  <a:cubicBezTo>
                    <a:pt x="1899" y="4177"/>
                    <a:pt x="1949" y="4148"/>
                    <a:pt x="1989" y="4128"/>
                  </a:cubicBezTo>
                  <a:lnTo>
                    <a:pt x="1999" y="4117"/>
                  </a:lnTo>
                  <a:cubicBezTo>
                    <a:pt x="2019" y="4108"/>
                    <a:pt x="2029" y="4097"/>
                    <a:pt x="2049" y="4088"/>
                  </a:cubicBezTo>
                  <a:lnTo>
                    <a:pt x="2059" y="4077"/>
                  </a:lnTo>
                  <a:lnTo>
                    <a:pt x="2119" y="4048"/>
                  </a:lnTo>
                  <a:cubicBezTo>
                    <a:pt x="2129" y="4037"/>
                    <a:pt x="2139" y="4037"/>
                    <a:pt x="2149" y="4028"/>
                  </a:cubicBezTo>
                  <a:cubicBezTo>
                    <a:pt x="2169" y="4017"/>
                    <a:pt x="2189" y="4008"/>
                    <a:pt x="2199" y="3988"/>
                  </a:cubicBezTo>
                  <a:cubicBezTo>
                    <a:pt x="2229" y="3957"/>
                    <a:pt x="2239" y="3908"/>
                    <a:pt x="2249" y="3877"/>
                  </a:cubicBezTo>
                  <a:cubicBezTo>
                    <a:pt x="2259" y="3817"/>
                    <a:pt x="2259" y="3757"/>
                    <a:pt x="2269" y="3708"/>
                  </a:cubicBezTo>
                  <a:lnTo>
                    <a:pt x="2269" y="3698"/>
                  </a:lnTo>
                  <a:lnTo>
                    <a:pt x="2269" y="3678"/>
                  </a:lnTo>
                  <a:lnTo>
                    <a:pt x="2269" y="3668"/>
                  </a:lnTo>
                  <a:cubicBezTo>
                    <a:pt x="2269" y="3648"/>
                    <a:pt x="2279" y="3638"/>
                    <a:pt x="2279" y="3618"/>
                  </a:cubicBezTo>
                  <a:cubicBezTo>
                    <a:pt x="2279" y="3588"/>
                    <a:pt x="2279" y="3558"/>
                    <a:pt x="2269" y="3538"/>
                  </a:cubicBezTo>
                  <a:cubicBezTo>
                    <a:pt x="2259" y="3478"/>
                    <a:pt x="2209" y="3448"/>
                    <a:pt x="2169" y="3418"/>
                  </a:cubicBezTo>
                  <a:cubicBezTo>
                    <a:pt x="2129" y="3398"/>
                    <a:pt x="2099" y="3378"/>
                    <a:pt x="2049" y="3358"/>
                  </a:cubicBezTo>
                  <a:cubicBezTo>
                    <a:pt x="2009" y="3348"/>
                    <a:pt x="1979" y="3338"/>
                    <a:pt x="1939" y="3328"/>
                  </a:cubicBezTo>
                  <a:lnTo>
                    <a:pt x="1929" y="3328"/>
                  </a:lnTo>
                  <a:cubicBezTo>
                    <a:pt x="1919" y="3318"/>
                    <a:pt x="1909" y="3318"/>
                    <a:pt x="1899" y="3318"/>
                  </a:cubicBezTo>
                  <a:lnTo>
                    <a:pt x="1899" y="3248"/>
                  </a:lnTo>
                  <a:lnTo>
                    <a:pt x="1909" y="3238"/>
                  </a:lnTo>
                  <a:lnTo>
                    <a:pt x="1909" y="3098"/>
                  </a:lnTo>
                  <a:cubicBezTo>
                    <a:pt x="1919" y="3009"/>
                    <a:pt x="1919" y="2929"/>
                    <a:pt x="1919" y="2849"/>
                  </a:cubicBezTo>
                  <a:lnTo>
                    <a:pt x="1919" y="2838"/>
                  </a:lnTo>
                  <a:cubicBezTo>
                    <a:pt x="1919" y="2789"/>
                    <a:pt x="1909" y="2749"/>
                    <a:pt x="1909" y="2698"/>
                  </a:cubicBezTo>
                  <a:lnTo>
                    <a:pt x="1909" y="2589"/>
                  </a:lnTo>
                  <a:lnTo>
                    <a:pt x="1899" y="2578"/>
                  </a:lnTo>
                  <a:lnTo>
                    <a:pt x="1899" y="2558"/>
                  </a:lnTo>
                  <a:cubicBezTo>
                    <a:pt x="1899" y="2469"/>
                    <a:pt x="1889" y="2379"/>
                    <a:pt x="1889" y="2299"/>
                  </a:cubicBezTo>
                  <a:lnTo>
                    <a:pt x="1889" y="2289"/>
                  </a:lnTo>
                  <a:cubicBezTo>
                    <a:pt x="1889" y="2229"/>
                    <a:pt x="1879" y="2159"/>
                    <a:pt x="1879" y="2089"/>
                  </a:cubicBezTo>
                  <a:lnTo>
                    <a:pt x="1869" y="2029"/>
                  </a:lnTo>
                  <a:cubicBezTo>
                    <a:pt x="1859" y="1939"/>
                    <a:pt x="1859" y="1849"/>
                    <a:pt x="1859" y="1770"/>
                  </a:cubicBezTo>
                  <a:cubicBezTo>
                    <a:pt x="1859" y="1679"/>
                    <a:pt x="1859" y="1590"/>
                    <a:pt x="1849" y="1499"/>
                  </a:cubicBezTo>
                  <a:cubicBezTo>
                    <a:pt x="1849" y="1399"/>
                    <a:pt x="1849" y="1310"/>
                    <a:pt x="1859" y="1230"/>
                  </a:cubicBezTo>
                  <a:lnTo>
                    <a:pt x="1859" y="1050"/>
                  </a:lnTo>
                  <a:lnTo>
                    <a:pt x="1859" y="970"/>
                  </a:lnTo>
                  <a:lnTo>
                    <a:pt x="1859" y="930"/>
                  </a:lnTo>
                  <a:lnTo>
                    <a:pt x="1859" y="700"/>
                  </a:lnTo>
                  <a:lnTo>
                    <a:pt x="1859" y="560"/>
                  </a:lnTo>
                  <a:lnTo>
                    <a:pt x="1859" y="491"/>
                  </a:lnTo>
                  <a:lnTo>
                    <a:pt x="1859" y="440"/>
                  </a:lnTo>
                  <a:lnTo>
                    <a:pt x="1859" y="311"/>
                  </a:lnTo>
                  <a:lnTo>
                    <a:pt x="1859" y="271"/>
                  </a:lnTo>
                  <a:lnTo>
                    <a:pt x="1869" y="260"/>
                  </a:lnTo>
                  <a:lnTo>
                    <a:pt x="1869" y="191"/>
                  </a:lnTo>
                  <a:cubicBezTo>
                    <a:pt x="1869" y="171"/>
                    <a:pt x="1869" y="140"/>
                    <a:pt x="1859" y="120"/>
                  </a:cubicBezTo>
                  <a:cubicBezTo>
                    <a:pt x="1859" y="81"/>
                    <a:pt x="1829" y="41"/>
                    <a:pt x="1799" y="21"/>
                  </a:cubicBezTo>
                  <a:cubicBezTo>
                    <a:pt x="1780" y="1"/>
                    <a:pt x="1749" y="1"/>
                    <a:pt x="1729"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4"/>
            <p:cNvSpPr/>
            <p:nvPr/>
          </p:nvSpPr>
          <p:spPr>
            <a:xfrm flipH="1">
              <a:off x="6149485" y="1703584"/>
              <a:ext cx="148403" cy="325775"/>
            </a:xfrm>
            <a:custGeom>
              <a:avLst/>
              <a:gdLst/>
              <a:ahLst/>
              <a:cxnLst/>
              <a:rect l="l" t="t" r="r" b="b"/>
              <a:pathLst>
                <a:path w="2290" h="5027" extrusionOk="0">
                  <a:moveTo>
                    <a:pt x="1639" y="280"/>
                  </a:moveTo>
                  <a:lnTo>
                    <a:pt x="1639" y="290"/>
                  </a:lnTo>
                  <a:lnTo>
                    <a:pt x="1639" y="410"/>
                  </a:lnTo>
                  <a:cubicBezTo>
                    <a:pt x="1639" y="450"/>
                    <a:pt x="1650" y="480"/>
                    <a:pt x="1650" y="520"/>
                  </a:cubicBezTo>
                  <a:lnTo>
                    <a:pt x="1650" y="530"/>
                  </a:lnTo>
                  <a:lnTo>
                    <a:pt x="1650" y="540"/>
                  </a:lnTo>
                  <a:cubicBezTo>
                    <a:pt x="1659" y="580"/>
                    <a:pt x="1659" y="620"/>
                    <a:pt x="1659" y="670"/>
                  </a:cubicBezTo>
                  <a:cubicBezTo>
                    <a:pt x="1670" y="720"/>
                    <a:pt x="1670" y="780"/>
                    <a:pt x="1670" y="840"/>
                  </a:cubicBezTo>
                  <a:cubicBezTo>
                    <a:pt x="1679" y="949"/>
                    <a:pt x="1690" y="1080"/>
                    <a:pt x="1690" y="1200"/>
                  </a:cubicBezTo>
                  <a:cubicBezTo>
                    <a:pt x="1690" y="1260"/>
                    <a:pt x="1690" y="1329"/>
                    <a:pt x="1699" y="1389"/>
                  </a:cubicBezTo>
                  <a:lnTo>
                    <a:pt x="1699" y="1469"/>
                  </a:lnTo>
                  <a:lnTo>
                    <a:pt x="1699" y="1619"/>
                  </a:lnTo>
                  <a:cubicBezTo>
                    <a:pt x="1699" y="1659"/>
                    <a:pt x="1699" y="1699"/>
                    <a:pt x="1710" y="1739"/>
                  </a:cubicBezTo>
                  <a:cubicBezTo>
                    <a:pt x="1710" y="1819"/>
                    <a:pt x="1710" y="1909"/>
                    <a:pt x="1719" y="1999"/>
                  </a:cubicBezTo>
                  <a:lnTo>
                    <a:pt x="1719" y="2088"/>
                  </a:lnTo>
                  <a:cubicBezTo>
                    <a:pt x="1730" y="2148"/>
                    <a:pt x="1730" y="2199"/>
                    <a:pt x="1739" y="2259"/>
                  </a:cubicBezTo>
                  <a:lnTo>
                    <a:pt x="1739" y="2348"/>
                  </a:lnTo>
                  <a:lnTo>
                    <a:pt x="1739" y="2528"/>
                  </a:lnTo>
                  <a:lnTo>
                    <a:pt x="1739" y="2568"/>
                  </a:lnTo>
                  <a:cubicBezTo>
                    <a:pt x="1750" y="2598"/>
                    <a:pt x="1750" y="2628"/>
                    <a:pt x="1750" y="2668"/>
                  </a:cubicBezTo>
                  <a:lnTo>
                    <a:pt x="1750" y="2778"/>
                  </a:lnTo>
                  <a:lnTo>
                    <a:pt x="1750" y="2798"/>
                  </a:lnTo>
                  <a:cubicBezTo>
                    <a:pt x="1750" y="2898"/>
                    <a:pt x="1739" y="2988"/>
                    <a:pt x="1739" y="3068"/>
                  </a:cubicBezTo>
                  <a:lnTo>
                    <a:pt x="1739" y="3128"/>
                  </a:lnTo>
                  <a:lnTo>
                    <a:pt x="1730" y="3158"/>
                  </a:lnTo>
                  <a:lnTo>
                    <a:pt x="1730" y="3198"/>
                  </a:lnTo>
                  <a:lnTo>
                    <a:pt x="1730" y="3227"/>
                  </a:lnTo>
                  <a:lnTo>
                    <a:pt x="1730" y="3287"/>
                  </a:lnTo>
                  <a:cubicBezTo>
                    <a:pt x="1719" y="3287"/>
                    <a:pt x="1719" y="3278"/>
                    <a:pt x="1710" y="3278"/>
                  </a:cubicBezTo>
                  <a:lnTo>
                    <a:pt x="1690" y="3258"/>
                  </a:lnTo>
                  <a:cubicBezTo>
                    <a:pt x="1670" y="3238"/>
                    <a:pt x="1650" y="3227"/>
                    <a:pt x="1630" y="3208"/>
                  </a:cubicBezTo>
                  <a:cubicBezTo>
                    <a:pt x="1630" y="3198"/>
                    <a:pt x="1619" y="3188"/>
                    <a:pt x="1619" y="3178"/>
                  </a:cubicBezTo>
                  <a:lnTo>
                    <a:pt x="1619" y="3168"/>
                  </a:lnTo>
                  <a:lnTo>
                    <a:pt x="1619" y="3158"/>
                  </a:lnTo>
                  <a:lnTo>
                    <a:pt x="1619" y="3148"/>
                  </a:lnTo>
                  <a:lnTo>
                    <a:pt x="1619" y="3108"/>
                  </a:lnTo>
                  <a:lnTo>
                    <a:pt x="1619" y="3008"/>
                  </a:lnTo>
                  <a:lnTo>
                    <a:pt x="1619" y="2828"/>
                  </a:lnTo>
                  <a:lnTo>
                    <a:pt x="1619" y="2638"/>
                  </a:lnTo>
                  <a:cubicBezTo>
                    <a:pt x="1619" y="2578"/>
                    <a:pt x="1619" y="2508"/>
                    <a:pt x="1610" y="2439"/>
                  </a:cubicBezTo>
                  <a:lnTo>
                    <a:pt x="1610" y="2259"/>
                  </a:lnTo>
                  <a:cubicBezTo>
                    <a:pt x="1599" y="2208"/>
                    <a:pt x="1599" y="2159"/>
                    <a:pt x="1599" y="2108"/>
                  </a:cubicBezTo>
                  <a:lnTo>
                    <a:pt x="1599" y="2088"/>
                  </a:lnTo>
                  <a:lnTo>
                    <a:pt x="1599" y="2068"/>
                  </a:lnTo>
                  <a:lnTo>
                    <a:pt x="1599" y="1749"/>
                  </a:lnTo>
                  <a:lnTo>
                    <a:pt x="1599" y="1679"/>
                  </a:lnTo>
                  <a:lnTo>
                    <a:pt x="1599" y="1509"/>
                  </a:lnTo>
                  <a:cubicBezTo>
                    <a:pt x="1599" y="1449"/>
                    <a:pt x="1590" y="1379"/>
                    <a:pt x="1599" y="1309"/>
                  </a:cubicBezTo>
                  <a:cubicBezTo>
                    <a:pt x="1599" y="1249"/>
                    <a:pt x="1590" y="1189"/>
                    <a:pt x="1590" y="1129"/>
                  </a:cubicBezTo>
                  <a:lnTo>
                    <a:pt x="1590" y="949"/>
                  </a:lnTo>
                  <a:lnTo>
                    <a:pt x="1590" y="780"/>
                  </a:lnTo>
                  <a:cubicBezTo>
                    <a:pt x="1590" y="760"/>
                    <a:pt x="1590" y="740"/>
                    <a:pt x="1579" y="730"/>
                  </a:cubicBezTo>
                  <a:lnTo>
                    <a:pt x="1579" y="610"/>
                  </a:lnTo>
                  <a:lnTo>
                    <a:pt x="1579" y="490"/>
                  </a:lnTo>
                  <a:lnTo>
                    <a:pt x="1579" y="440"/>
                  </a:lnTo>
                  <a:lnTo>
                    <a:pt x="1579" y="380"/>
                  </a:lnTo>
                  <a:lnTo>
                    <a:pt x="1579" y="300"/>
                  </a:lnTo>
                  <a:lnTo>
                    <a:pt x="1599" y="300"/>
                  </a:lnTo>
                  <a:lnTo>
                    <a:pt x="1639" y="280"/>
                  </a:lnTo>
                  <a:close/>
                  <a:moveTo>
                    <a:pt x="1539" y="3287"/>
                  </a:moveTo>
                  <a:cubicBezTo>
                    <a:pt x="1550" y="3307"/>
                    <a:pt x="1559" y="3327"/>
                    <a:pt x="1579" y="3338"/>
                  </a:cubicBezTo>
                  <a:lnTo>
                    <a:pt x="1579" y="3347"/>
                  </a:lnTo>
                  <a:cubicBezTo>
                    <a:pt x="1599" y="3367"/>
                    <a:pt x="1610" y="3387"/>
                    <a:pt x="1630" y="3407"/>
                  </a:cubicBezTo>
                  <a:lnTo>
                    <a:pt x="1610" y="3407"/>
                  </a:lnTo>
                  <a:lnTo>
                    <a:pt x="1610" y="3418"/>
                  </a:lnTo>
                  <a:cubicBezTo>
                    <a:pt x="1599" y="3418"/>
                    <a:pt x="1590" y="3427"/>
                    <a:pt x="1579" y="3438"/>
                  </a:cubicBezTo>
                  <a:cubicBezTo>
                    <a:pt x="1559" y="3447"/>
                    <a:pt x="1539" y="3467"/>
                    <a:pt x="1519" y="3478"/>
                  </a:cubicBezTo>
                  <a:lnTo>
                    <a:pt x="1519" y="3487"/>
                  </a:lnTo>
                  <a:lnTo>
                    <a:pt x="1499" y="3498"/>
                  </a:lnTo>
                  <a:cubicBezTo>
                    <a:pt x="1459" y="3527"/>
                    <a:pt x="1430" y="3547"/>
                    <a:pt x="1390" y="3567"/>
                  </a:cubicBezTo>
                  <a:lnTo>
                    <a:pt x="1359" y="3587"/>
                  </a:lnTo>
                  <a:cubicBezTo>
                    <a:pt x="1339" y="3598"/>
                    <a:pt x="1310" y="3618"/>
                    <a:pt x="1280" y="3638"/>
                  </a:cubicBezTo>
                  <a:lnTo>
                    <a:pt x="1190" y="3698"/>
                  </a:lnTo>
                  <a:lnTo>
                    <a:pt x="1160" y="3707"/>
                  </a:lnTo>
                  <a:lnTo>
                    <a:pt x="1160" y="3667"/>
                  </a:lnTo>
                  <a:cubicBezTo>
                    <a:pt x="1150" y="3638"/>
                    <a:pt x="1150" y="3618"/>
                    <a:pt x="1150" y="3598"/>
                  </a:cubicBezTo>
                  <a:lnTo>
                    <a:pt x="1160" y="3587"/>
                  </a:lnTo>
                  <a:lnTo>
                    <a:pt x="1200" y="3558"/>
                  </a:lnTo>
                  <a:lnTo>
                    <a:pt x="1220" y="3538"/>
                  </a:lnTo>
                  <a:cubicBezTo>
                    <a:pt x="1260" y="3507"/>
                    <a:pt x="1290" y="3487"/>
                    <a:pt x="1320" y="3467"/>
                  </a:cubicBezTo>
                  <a:cubicBezTo>
                    <a:pt x="1350" y="3447"/>
                    <a:pt x="1390" y="3418"/>
                    <a:pt x="1430" y="3387"/>
                  </a:cubicBezTo>
                  <a:cubicBezTo>
                    <a:pt x="1439" y="3378"/>
                    <a:pt x="1459" y="3367"/>
                    <a:pt x="1470" y="3347"/>
                  </a:cubicBezTo>
                  <a:lnTo>
                    <a:pt x="1479" y="3347"/>
                  </a:lnTo>
                  <a:lnTo>
                    <a:pt x="1510" y="3318"/>
                  </a:lnTo>
                  <a:lnTo>
                    <a:pt x="1539" y="3287"/>
                  </a:lnTo>
                  <a:close/>
                  <a:moveTo>
                    <a:pt x="960" y="600"/>
                  </a:moveTo>
                  <a:lnTo>
                    <a:pt x="960" y="770"/>
                  </a:lnTo>
                  <a:lnTo>
                    <a:pt x="960" y="840"/>
                  </a:lnTo>
                  <a:lnTo>
                    <a:pt x="960" y="900"/>
                  </a:lnTo>
                  <a:lnTo>
                    <a:pt x="960" y="1109"/>
                  </a:lnTo>
                  <a:cubicBezTo>
                    <a:pt x="960" y="1149"/>
                    <a:pt x="960" y="1200"/>
                    <a:pt x="970" y="1249"/>
                  </a:cubicBezTo>
                  <a:lnTo>
                    <a:pt x="970" y="1419"/>
                  </a:lnTo>
                  <a:lnTo>
                    <a:pt x="970" y="1609"/>
                  </a:lnTo>
                  <a:lnTo>
                    <a:pt x="970" y="1749"/>
                  </a:lnTo>
                  <a:lnTo>
                    <a:pt x="970" y="2068"/>
                  </a:lnTo>
                  <a:lnTo>
                    <a:pt x="970" y="2239"/>
                  </a:lnTo>
                  <a:lnTo>
                    <a:pt x="970" y="2299"/>
                  </a:lnTo>
                  <a:cubicBezTo>
                    <a:pt x="960" y="2339"/>
                    <a:pt x="960" y="2368"/>
                    <a:pt x="960" y="2399"/>
                  </a:cubicBezTo>
                  <a:lnTo>
                    <a:pt x="960" y="2718"/>
                  </a:lnTo>
                  <a:cubicBezTo>
                    <a:pt x="970" y="2768"/>
                    <a:pt x="970" y="2818"/>
                    <a:pt x="970" y="2858"/>
                  </a:cubicBezTo>
                  <a:lnTo>
                    <a:pt x="970" y="2898"/>
                  </a:lnTo>
                  <a:lnTo>
                    <a:pt x="980" y="2968"/>
                  </a:lnTo>
                  <a:lnTo>
                    <a:pt x="980" y="3038"/>
                  </a:lnTo>
                  <a:cubicBezTo>
                    <a:pt x="990" y="3148"/>
                    <a:pt x="990" y="3258"/>
                    <a:pt x="1000" y="3358"/>
                  </a:cubicBezTo>
                  <a:cubicBezTo>
                    <a:pt x="1010" y="3398"/>
                    <a:pt x="1010" y="3427"/>
                    <a:pt x="1010" y="3467"/>
                  </a:cubicBezTo>
                  <a:lnTo>
                    <a:pt x="1010" y="3478"/>
                  </a:lnTo>
                  <a:cubicBezTo>
                    <a:pt x="1020" y="3547"/>
                    <a:pt x="1020" y="3618"/>
                    <a:pt x="1030" y="3678"/>
                  </a:cubicBezTo>
                  <a:cubicBezTo>
                    <a:pt x="1030" y="3698"/>
                    <a:pt x="1040" y="3717"/>
                    <a:pt x="1040" y="3737"/>
                  </a:cubicBezTo>
                  <a:lnTo>
                    <a:pt x="1040" y="3777"/>
                  </a:lnTo>
                  <a:lnTo>
                    <a:pt x="1040" y="3787"/>
                  </a:lnTo>
                  <a:cubicBezTo>
                    <a:pt x="1030" y="3797"/>
                    <a:pt x="1020" y="3797"/>
                    <a:pt x="1010" y="3807"/>
                  </a:cubicBezTo>
                  <a:cubicBezTo>
                    <a:pt x="980" y="3817"/>
                    <a:pt x="960" y="3827"/>
                    <a:pt x="940" y="3847"/>
                  </a:cubicBezTo>
                  <a:lnTo>
                    <a:pt x="930" y="3847"/>
                  </a:lnTo>
                  <a:lnTo>
                    <a:pt x="930" y="3837"/>
                  </a:lnTo>
                  <a:lnTo>
                    <a:pt x="930" y="3827"/>
                  </a:lnTo>
                  <a:lnTo>
                    <a:pt x="930" y="3757"/>
                  </a:lnTo>
                  <a:cubicBezTo>
                    <a:pt x="920" y="3717"/>
                    <a:pt x="920" y="3678"/>
                    <a:pt x="920" y="3627"/>
                  </a:cubicBezTo>
                  <a:cubicBezTo>
                    <a:pt x="910" y="3598"/>
                    <a:pt x="910" y="3567"/>
                    <a:pt x="910" y="3538"/>
                  </a:cubicBezTo>
                  <a:cubicBezTo>
                    <a:pt x="900" y="3527"/>
                    <a:pt x="900" y="3507"/>
                    <a:pt x="900" y="3498"/>
                  </a:cubicBezTo>
                  <a:cubicBezTo>
                    <a:pt x="900" y="3458"/>
                    <a:pt x="890" y="3418"/>
                    <a:pt x="890" y="3367"/>
                  </a:cubicBezTo>
                  <a:cubicBezTo>
                    <a:pt x="880" y="3318"/>
                    <a:pt x="880" y="3258"/>
                    <a:pt x="880" y="3208"/>
                  </a:cubicBezTo>
                  <a:lnTo>
                    <a:pt x="880" y="3198"/>
                  </a:lnTo>
                  <a:cubicBezTo>
                    <a:pt x="880" y="3168"/>
                    <a:pt x="880" y="3138"/>
                    <a:pt x="870" y="3108"/>
                  </a:cubicBezTo>
                  <a:lnTo>
                    <a:pt x="870" y="3048"/>
                  </a:lnTo>
                  <a:lnTo>
                    <a:pt x="870" y="3038"/>
                  </a:lnTo>
                  <a:lnTo>
                    <a:pt x="870" y="2978"/>
                  </a:lnTo>
                  <a:cubicBezTo>
                    <a:pt x="870" y="2938"/>
                    <a:pt x="860" y="2888"/>
                    <a:pt x="860" y="2848"/>
                  </a:cubicBezTo>
                  <a:cubicBezTo>
                    <a:pt x="860" y="2758"/>
                    <a:pt x="860" y="2668"/>
                    <a:pt x="850" y="2578"/>
                  </a:cubicBezTo>
                  <a:cubicBezTo>
                    <a:pt x="840" y="2488"/>
                    <a:pt x="840" y="2399"/>
                    <a:pt x="840" y="2308"/>
                  </a:cubicBezTo>
                  <a:lnTo>
                    <a:pt x="840" y="2019"/>
                  </a:lnTo>
                  <a:lnTo>
                    <a:pt x="840" y="1939"/>
                  </a:lnTo>
                  <a:lnTo>
                    <a:pt x="840" y="1889"/>
                  </a:lnTo>
                  <a:lnTo>
                    <a:pt x="840" y="1759"/>
                  </a:lnTo>
                  <a:lnTo>
                    <a:pt x="840" y="1639"/>
                  </a:lnTo>
                  <a:cubicBezTo>
                    <a:pt x="830" y="1589"/>
                    <a:pt x="830" y="1539"/>
                    <a:pt x="830" y="1489"/>
                  </a:cubicBezTo>
                  <a:lnTo>
                    <a:pt x="830" y="1349"/>
                  </a:lnTo>
                  <a:lnTo>
                    <a:pt x="830" y="1329"/>
                  </a:lnTo>
                  <a:lnTo>
                    <a:pt x="830" y="1220"/>
                  </a:lnTo>
                  <a:lnTo>
                    <a:pt x="830" y="1140"/>
                  </a:lnTo>
                  <a:lnTo>
                    <a:pt x="830" y="1120"/>
                  </a:lnTo>
                  <a:cubicBezTo>
                    <a:pt x="830" y="1060"/>
                    <a:pt x="830" y="1009"/>
                    <a:pt x="820" y="960"/>
                  </a:cubicBezTo>
                  <a:lnTo>
                    <a:pt x="820" y="809"/>
                  </a:lnTo>
                  <a:cubicBezTo>
                    <a:pt x="820" y="780"/>
                    <a:pt x="820" y="750"/>
                    <a:pt x="810" y="720"/>
                  </a:cubicBezTo>
                  <a:lnTo>
                    <a:pt x="810" y="690"/>
                  </a:lnTo>
                  <a:lnTo>
                    <a:pt x="810" y="680"/>
                  </a:lnTo>
                  <a:cubicBezTo>
                    <a:pt x="820" y="670"/>
                    <a:pt x="830" y="670"/>
                    <a:pt x="840" y="660"/>
                  </a:cubicBezTo>
                  <a:lnTo>
                    <a:pt x="960" y="600"/>
                  </a:lnTo>
                  <a:close/>
                  <a:moveTo>
                    <a:pt x="820" y="3817"/>
                  </a:moveTo>
                  <a:lnTo>
                    <a:pt x="820" y="3827"/>
                  </a:lnTo>
                  <a:lnTo>
                    <a:pt x="820" y="3837"/>
                  </a:lnTo>
                  <a:lnTo>
                    <a:pt x="820" y="3877"/>
                  </a:lnTo>
                  <a:cubicBezTo>
                    <a:pt x="820" y="3887"/>
                    <a:pt x="830" y="3897"/>
                    <a:pt x="830" y="3917"/>
                  </a:cubicBezTo>
                  <a:lnTo>
                    <a:pt x="820" y="3917"/>
                  </a:lnTo>
                  <a:cubicBezTo>
                    <a:pt x="790" y="3947"/>
                    <a:pt x="750" y="3967"/>
                    <a:pt x="720" y="3997"/>
                  </a:cubicBezTo>
                  <a:cubicBezTo>
                    <a:pt x="680" y="4017"/>
                    <a:pt x="650" y="4047"/>
                    <a:pt x="610" y="4067"/>
                  </a:cubicBezTo>
                  <a:cubicBezTo>
                    <a:pt x="571" y="4097"/>
                    <a:pt x="531" y="4127"/>
                    <a:pt x="491" y="4147"/>
                  </a:cubicBezTo>
                  <a:cubicBezTo>
                    <a:pt x="460" y="4167"/>
                    <a:pt x="440" y="4177"/>
                    <a:pt x="420" y="4197"/>
                  </a:cubicBezTo>
                  <a:cubicBezTo>
                    <a:pt x="391" y="4217"/>
                    <a:pt x="360" y="4227"/>
                    <a:pt x="340" y="4247"/>
                  </a:cubicBezTo>
                  <a:lnTo>
                    <a:pt x="300" y="4277"/>
                  </a:lnTo>
                  <a:lnTo>
                    <a:pt x="291" y="4287"/>
                  </a:lnTo>
                  <a:cubicBezTo>
                    <a:pt x="280" y="4287"/>
                    <a:pt x="280" y="4297"/>
                    <a:pt x="271" y="4297"/>
                  </a:cubicBezTo>
                  <a:lnTo>
                    <a:pt x="271" y="4247"/>
                  </a:lnTo>
                  <a:lnTo>
                    <a:pt x="271" y="4177"/>
                  </a:lnTo>
                  <a:lnTo>
                    <a:pt x="280" y="4177"/>
                  </a:lnTo>
                  <a:cubicBezTo>
                    <a:pt x="291" y="4167"/>
                    <a:pt x="311" y="4157"/>
                    <a:pt x="320" y="4147"/>
                  </a:cubicBezTo>
                  <a:cubicBezTo>
                    <a:pt x="331" y="4147"/>
                    <a:pt x="331" y="4147"/>
                    <a:pt x="340" y="4137"/>
                  </a:cubicBezTo>
                  <a:cubicBezTo>
                    <a:pt x="351" y="4137"/>
                    <a:pt x="351" y="4127"/>
                    <a:pt x="360" y="4127"/>
                  </a:cubicBezTo>
                  <a:cubicBezTo>
                    <a:pt x="380" y="4117"/>
                    <a:pt x="391" y="4107"/>
                    <a:pt x="400" y="4107"/>
                  </a:cubicBezTo>
                  <a:cubicBezTo>
                    <a:pt x="420" y="4097"/>
                    <a:pt x="431" y="4097"/>
                    <a:pt x="451" y="4087"/>
                  </a:cubicBezTo>
                  <a:cubicBezTo>
                    <a:pt x="460" y="4077"/>
                    <a:pt x="480" y="4067"/>
                    <a:pt x="491" y="4057"/>
                  </a:cubicBezTo>
                  <a:cubicBezTo>
                    <a:pt x="520" y="4047"/>
                    <a:pt x="540" y="4027"/>
                    <a:pt x="560" y="4007"/>
                  </a:cubicBezTo>
                  <a:cubicBezTo>
                    <a:pt x="580" y="3997"/>
                    <a:pt x="591" y="3987"/>
                    <a:pt x="610" y="3977"/>
                  </a:cubicBezTo>
                  <a:lnTo>
                    <a:pt x="640" y="3947"/>
                  </a:lnTo>
                  <a:lnTo>
                    <a:pt x="680" y="3917"/>
                  </a:lnTo>
                  <a:lnTo>
                    <a:pt x="720" y="3887"/>
                  </a:lnTo>
                  <a:cubicBezTo>
                    <a:pt x="740" y="3877"/>
                    <a:pt x="760" y="3857"/>
                    <a:pt x="790" y="3847"/>
                  </a:cubicBezTo>
                  <a:lnTo>
                    <a:pt x="820" y="3817"/>
                  </a:lnTo>
                  <a:close/>
                  <a:moveTo>
                    <a:pt x="1829" y="3478"/>
                  </a:moveTo>
                  <a:cubicBezTo>
                    <a:pt x="1839" y="3487"/>
                    <a:pt x="1849" y="3487"/>
                    <a:pt x="1859" y="3487"/>
                  </a:cubicBezTo>
                  <a:cubicBezTo>
                    <a:pt x="1869" y="3498"/>
                    <a:pt x="1879" y="3498"/>
                    <a:pt x="1899" y="3507"/>
                  </a:cubicBezTo>
                  <a:lnTo>
                    <a:pt x="1919" y="3507"/>
                  </a:lnTo>
                  <a:cubicBezTo>
                    <a:pt x="1939" y="3518"/>
                    <a:pt x="1959" y="3518"/>
                    <a:pt x="1969" y="3527"/>
                  </a:cubicBezTo>
                  <a:lnTo>
                    <a:pt x="1979" y="3527"/>
                  </a:lnTo>
                  <a:cubicBezTo>
                    <a:pt x="1999" y="3538"/>
                    <a:pt x="2009" y="3538"/>
                    <a:pt x="2019" y="3547"/>
                  </a:cubicBezTo>
                  <a:cubicBezTo>
                    <a:pt x="2009" y="3558"/>
                    <a:pt x="1999" y="3558"/>
                    <a:pt x="1989" y="3567"/>
                  </a:cubicBezTo>
                  <a:cubicBezTo>
                    <a:pt x="1969" y="3578"/>
                    <a:pt x="1959" y="3587"/>
                    <a:pt x="1949" y="3598"/>
                  </a:cubicBezTo>
                  <a:cubicBezTo>
                    <a:pt x="1939" y="3598"/>
                    <a:pt x="1929" y="3607"/>
                    <a:pt x="1919" y="3618"/>
                  </a:cubicBezTo>
                  <a:cubicBezTo>
                    <a:pt x="1899" y="3627"/>
                    <a:pt x="1889" y="3638"/>
                    <a:pt x="1879" y="3647"/>
                  </a:cubicBezTo>
                  <a:lnTo>
                    <a:pt x="1869" y="3647"/>
                  </a:lnTo>
                  <a:cubicBezTo>
                    <a:pt x="1839" y="3678"/>
                    <a:pt x="1810" y="3698"/>
                    <a:pt x="1779" y="3717"/>
                  </a:cubicBezTo>
                  <a:cubicBezTo>
                    <a:pt x="1759" y="3727"/>
                    <a:pt x="1730" y="3737"/>
                    <a:pt x="1710" y="3757"/>
                  </a:cubicBezTo>
                  <a:cubicBezTo>
                    <a:pt x="1679" y="3767"/>
                    <a:pt x="1659" y="3787"/>
                    <a:pt x="1630" y="3797"/>
                  </a:cubicBezTo>
                  <a:cubicBezTo>
                    <a:pt x="1610" y="3817"/>
                    <a:pt x="1590" y="3827"/>
                    <a:pt x="1570" y="3837"/>
                  </a:cubicBezTo>
                  <a:lnTo>
                    <a:pt x="1559" y="3847"/>
                  </a:lnTo>
                  <a:cubicBezTo>
                    <a:pt x="1539" y="3867"/>
                    <a:pt x="1519" y="3877"/>
                    <a:pt x="1490" y="3897"/>
                  </a:cubicBezTo>
                  <a:lnTo>
                    <a:pt x="1339" y="3987"/>
                  </a:lnTo>
                  <a:lnTo>
                    <a:pt x="1190" y="4077"/>
                  </a:lnTo>
                  <a:cubicBezTo>
                    <a:pt x="1170" y="4087"/>
                    <a:pt x="1160" y="4107"/>
                    <a:pt x="1140" y="4117"/>
                  </a:cubicBezTo>
                  <a:cubicBezTo>
                    <a:pt x="1110" y="4137"/>
                    <a:pt x="1070" y="4157"/>
                    <a:pt x="1040" y="4187"/>
                  </a:cubicBezTo>
                  <a:cubicBezTo>
                    <a:pt x="990" y="4217"/>
                    <a:pt x="940" y="4237"/>
                    <a:pt x="890" y="4267"/>
                  </a:cubicBezTo>
                  <a:cubicBezTo>
                    <a:pt x="870" y="4277"/>
                    <a:pt x="850" y="4287"/>
                    <a:pt x="840" y="4297"/>
                  </a:cubicBezTo>
                  <a:lnTo>
                    <a:pt x="800" y="4317"/>
                  </a:lnTo>
                  <a:cubicBezTo>
                    <a:pt x="770" y="4327"/>
                    <a:pt x="740" y="4347"/>
                    <a:pt x="710" y="4367"/>
                  </a:cubicBezTo>
                  <a:cubicBezTo>
                    <a:pt x="690" y="4377"/>
                    <a:pt x="660" y="4397"/>
                    <a:pt x="640" y="4417"/>
                  </a:cubicBezTo>
                  <a:lnTo>
                    <a:pt x="630" y="4427"/>
                  </a:lnTo>
                  <a:cubicBezTo>
                    <a:pt x="610" y="4437"/>
                    <a:pt x="591" y="4446"/>
                    <a:pt x="580" y="4466"/>
                  </a:cubicBezTo>
                  <a:cubicBezTo>
                    <a:pt x="571" y="4477"/>
                    <a:pt x="560" y="4486"/>
                    <a:pt x="551" y="4506"/>
                  </a:cubicBezTo>
                  <a:lnTo>
                    <a:pt x="540" y="4506"/>
                  </a:lnTo>
                  <a:cubicBezTo>
                    <a:pt x="531" y="4506"/>
                    <a:pt x="520" y="4497"/>
                    <a:pt x="500" y="4497"/>
                  </a:cubicBezTo>
                  <a:lnTo>
                    <a:pt x="491" y="4497"/>
                  </a:lnTo>
                  <a:cubicBezTo>
                    <a:pt x="451" y="4497"/>
                    <a:pt x="420" y="4477"/>
                    <a:pt x="400" y="4466"/>
                  </a:cubicBezTo>
                  <a:cubicBezTo>
                    <a:pt x="380" y="4466"/>
                    <a:pt x="360" y="4457"/>
                    <a:pt x="351" y="4446"/>
                  </a:cubicBezTo>
                  <a:lnTo>
                    <a:pt x="331" y="4446"/>
                  </a:lnTo>
                  <a:cubicBezTo>
                    <a:pt x="320" y="4446"/>
                    <a:pt x="311" y="4446"/>
                    <a:pt x="300" y="4437"/>
                  </a:cubicBezTo>
                  <a:lnTo>
                    <a:pt x="291" y="4427"/>
                  </a:lnTo>
                  <a:cubicBezTo>
                    <a:pt x="331" y="4407"/>
                    <a:pt x="351" y="4377"/>
                    <a:pt x="380" y="4357"/>
                  </a:cubicBezTo>
                  <a:lnTo>
                    <a:pt x="400" y="4347"/>
                  </a:lnTo>
                  <a:lnTo>
                    <a:pt x="580" y="4227"/>
                  </a:lnTo>
                  <a:lnTo>
                    <a:pt x="591" y="4217"/>
                  </a:lnTo>
                  <a:lnTo>
                    <a:pt x="620" y="4197"/>
                  </a:lnTo>
                  <a:cubicBezTo>
                    <a:pt x="670" y="4167"/>
                    <a:pt x="720" y="4137"/>
                    <a:pt x="770" y="4097"/>
                  </a:cubicBezTo>
                  <a:cubicBezTo>
                    <a:pt x="790" y="4077"/>
                    <a:pt x="820" y="4067"/>
                    <a:pt x="840" y="4047"/>
                  </a:cubicBezTo>
                  <a:cubicBezTo>
                    <a:pt x="920" y="3997"/>
                    <a:pt x="1000" y="3947"/>
                    <a:pt x="1080" y="3907"/>
                  </a:cubicBezTo>
                  <a:lnTo>
                    <a:pt x="1200" y="3847"/>
                  </a:lnTo>
                  <a:cubicBezTo>
                    <a:pt x="1210" y="3837"/>
                    <a:pt x="1230" y="3827"/>
                    <a:pt x="1250" y="3817"/>
                  </a:cubicBezTo>
                  <a:cubicBezTo>
                    <a:pt x="1270" y="3797"/>
                    <a:pt x="1290" y="3787"/>
                    <a:pt x="1300" y="3777"/>
                  </a:cubicBezTo>
                  <a:lnTo>
                    <a:pt x="1419" y="3717"/>
                  </a:lnTo>
                  <a:lnTo>
                    <a:pt x="1539" y="3658"/>
                  </a:lnTo>
                  <a:cubicBezTo>
                    <a:pt x="1559" y="3647"/>
                    <a:pt x="1590" y="3627"/>
                    <a:pt x="1610" y="3618"/>
                  </a:cubicBezTo>
                  <a:lnTo>
                    <a:pt x="1610" y="3607"/>
                  </a:lnTo>
                  <a:cubicBezTo>
                    <a:pt x="1619" y="3607"/>
                    <a:pt x="1630" y="3598"/>
                    <a:pt x="1639" y="3587"/>
                  </a:cubicBezTo>
                  <a:cubicBezTo>
                    <a:pt x="1659" y="3578"/>
                    <a:pt x="1679" y="3567"/>
                    <a:pt x="1690" y="3558"/>
                  </a:cubicBezTo>
                  <a:lnTo>
                    <a:pt x="1699" y="3558"/>
                  </a:lnTo>
                  <a:cubicBezTo>
                    <a:pt x="1710" y="3547"/>
                    <a:pt x="1730" y="3538"/>
                    <a:pt x="1739" y="3527"/>
                  </a:cubicBezTo>
                  <a:cubicBezTo>
                    <a:pt x="1750" y="3518"/>
                    <a:pt x="1759" y="3518"/>
                    <a:pt x="1770" y="3507"/>
                  </a:cubicBezTo>
                  <a:cubicBezTo>
                    <a:pt x="1779" y="3498"/>
                    <a:pt x="1790" y="3487"/>
                    <a:pt x="1810" y="3478"/>
                  </a:cubicBezTo>
                  <a:close/>
                  <a:moveTo>
                    <a:pt x="2109" y="3638"/>
                  </a:moveTo>
                  <a:lnTo>
                    <a:pt x="2109" y="3647"/>
                  </a:lnTo>
                  <a:lnTo>
                    <a:pt x="2109" y="3658"/>
                  </a:lnTo>
                  <a:lnTo>
                    <a:pt x="2109" y="3717"/>
                  </a:lnTo>
                  <a:lnTo>
                    <a:pt x="2099" y="3757"/>
                  </a:lnTo>
                  <a:cubicBezTo>
                    <a:pt x="2099" y="3787"/>
                    <a:pt x="2099" y="3837"/>
                    <a:pt x="2089" y="3877"/>
                  </a:cubicBezTo>
                  <a:lnTo>
                    <a:pt x="2089" y="3907"/>
                  </a:lnTo>
                  <a:lnTo>
                    <a:pt x="2069" y="3917"/>
                  </a:lnTo>
                  <a:lnTo>
                    <a:pt x="2059" y="3927"/>
                  </a:lnTo>
                  <a:cubicBezTo>
                    <a:pt x="2049" y="3927"/>
                    <a:pt x="2039" y="3937"/>
                    <a:pt x="2029" y="3947"/>
                  </a:cubicBezTo>
                  <a:lnTo>
                    <a:pt x="2019" y="3957"/>
                  </a:lnTo>
                  <a:cubicBezTo>
                    <a:pt x="1989" y="3977"/>
                    <a:pt x="1959" y="3997"/>
                    <a:pt x="1939" y="4007"/>
                  </a:cubicBezTo>
                  <a:cubicBezTo>
                    <a:pt x="1919" y="4027"/>
                    <a:pt x="1889" y="4047"/>
                    <a:pt x="1859" y="4067"/>
                  </a:cubicBezTo>
                  <a:cubicBezTo>
                    <a:pt x="1829" y="4087"/>
                    <a:pt x="1799" y="4107"/>
                    <a:pt x="1770" y="4137"/>
                  </a:cubicBezTo>
                  <a:cubicBezTo>
                    <a:pt x="1739" y="4147"/>
                    <a:pt x="1719" y="4167"/>
                    <a:pt x="1690" y="4187"/>
                  </a:cubicBezTo>
                  <a:cubicBezTo>
                    <a:pt x="1679" y="4197"/>
                    <a:pt x="1670" y="4197"/>
                    <a:pt x="1659" y="4207"/>
                  </a:cubicBezTo>
                  <a:lnTo>
                    <a:pt x="1650" y="4217"/>
                  </a:lnTo>
                  <a:lnTo>
                    <a:pt x="1630" y="4227"/>
                  </a:lnTo>
                  <a:cubicBezTo>
                    <a:pt x="1579" y="4267"/>
                    <a:pt x="1530" y="4297"/>
                    <a:pt x="1470" y="4337"/>
                  </a:cubicBezTo>
                  <a:cubicBezTo>
                    <a:pt x="1430" y="4377"/>
                    <a:pt x="1390" y="4407"/>
                    <a:pt x="1339" y="4427"/>
                  </a:cubicBezTo>
                  <a:cubicBezTo>
                    <a:pt x="1290" y="4466"/>
                    <a:pt x="1240" y="4497"/>
                    <a:pt x="1180" y="4526"/>
                  </a:cubicBezTo>
                  <a:lnTo>
                    <a:pt x="1090" y="4586"/>
                  </a:lnTo>
                  <a:lnTo>
                    <a:pt x="1080" y="4586"/>
                  </a:lnTo>
                  <a:lnTo>
                    <a:pt x="1060" y="4597"/>
                  </a:lnTo>
                  <a:lnTo>
                    <a:pt x="1030" y="4617"/>
                  </a:lnTo>
                  <a:cubicBezTo>
                    <a:pt x="980" y="4646"/>
                    <a:pt x="930" y="4677"/>
                    <a:pt x="880" y="4697"/>
                  </a:cubicBezTo>
                  <a:lnTo>
                    <a:pt x="840" y="4717"/>
                  </a:lnTo>
                  <a:cubicBezTo>
                    <a:pt x="800" y="4737"/>
                    <a:pt x="760" y="4757"/>
                    <a:pt x="730" y="4777"/>
                  </a:cubicBezTo>
                  <a:lnTo>
                    <a:pt x="670" y="4806"/>
                  </a:lnTo>
                  <a:lnTo>
                    <a:pt x="670" y="4817"/>
                  </a:lnTo>
                  <a:lnTo>
                    <a:pt x="650" y="4817"/>
                  </a:lnTo>
                  <a:lnTo>
                    <a:pt x="650" y="4806"/>
                  </a:lnTo>
                  <a:lnTo>
                    <a:pt x="650" y="4786"/>
                  </a:lnTo>
                  <a:cubicBezTo>
                    <a:pt x="650" y="4757"/>
                    <a:pt x="640" y="4726"/>
                    <a:pt x="640" y="4697"/>
                  </a:cubicBezTo>
                  <a:lnTo>
                    <a:pt x="640" y="4666"/>
                  </a:lnTo>
                  <a:lnTo>
                    <a:pt x="640" y="4657"/>
                  </a:lnTo>
                  <a:lnTo>
                    <a:pt x="640" y="4637"/>
                  </a:lnTo>
                  <a:lnTo>
                    <a:pt x="640" y="4606"/>
                  </a:lnTo>
                  <a:cubicBezTo>
                    <a:pt x="630" y="4597"/>
                    <a:pt x="630" y="4586"/>
                    <a:pt x="630" y="4577"/>
                  </a:cubicBezTo>
                  <a:lnTo>
                    <a:pt x="630" y="4566"/>
                  </a:lnTo>
                  <a:lnTo>
                    <a:pt x="630" y="4557"/>
                  </a:lnTo>
                  <a:cubicBezTo>
                    <a:pt x="640" y="4546"/>
                    <a:pt x="640" y="4546"/>
                    <a:pt x="640" y="4537"/>
                  </a:cubicBezTo>
                  <a:cubicBezTo>
                    <a:pt x="650" y="4526"/>
                    <a:pt x="660" y="4526"/>
                    <a:pt x="660" y="4517"/>
                  </a:cubicBezTo>
                  <a:cubicBezTo>
                    <a:pt x="710" y="4477"/>
                    <a:pt x="760" y="4446"/>
                    <a:pt x="810" y="4427"/>
                  </a:cubicBezTo>
                  <a:cubicBezTo>
                    <a:pt x="830" y="4407"/>
                    <a:pt x="860" y="4397"/>
                    <a:pt x="890" y="4377"/>
                  </a:cubicBezTo>
                  <a:lnTo>
                    <a:pt x="900" y="4377"/>
                  </a:lnTo>
                  <a:cubicBezTo>
                    <a:pt x="920" y="4367"/>
                    <a:pt x="940" y="4357"/>
                    <a:pt x="970" y="4347"/>
                  </a:cubicBezTo>
                  <a:cubicBezTo>
                    <a:pt x="1010" y="4317"/>
                    <a:pt x="1060" y="4287"/>
                    <a:pt x="1120" y="4257"/>
                  </a:cubicBezTo>
                  <a:cubicBezTo>
                    <a:pt x="1140" y="4237"/>
                    <a:pt x="1170" y="4217"/>
                    <a:pt x="1200" y="4197"/>
                  </a:cubicBezTo>
                  <a:cubicBezTo>
                    <a:pt x="1220" y="4187"/>
                    <a:pt x="1240" y="4167"/>
                    <a:pt x="1260" y="4147"/>
                  </a:cubicBezTo>
                  <a:cubicBezTo>
                    <a:pt x="1300" y="4127"/>
                    <a:pt x="1350" y="4097"/>
                    <a:pt x="1379" y="4077"/>
                  </a:cubicBezTo>
                  <a:lnTo>
                    <a:pt x="1419" y="4067"/>
                  </a:lnTo>
                  <a:cubicBezTo>
                    <a:pt x="1479" y="4027"/>
                    <a:pt x="1530" y="3997"/>
                    <a:pt x="1570" y="3977"/>
                  </a:cubicBezTo>
                  <a:lnTo>
                    <a:pt x="1599" y="3957"/>
                  </a:lnTo>
                  <a:lnTo>
                    <a:pt x="1610" y="3947"/>
                  </a:lnTo>
                  <a:cubicBezTo>
                    <a:pt x="1639" y="3927"/>
                    <a:pt x="1679" y="3897"/>
                    <a:pt x="1719" y="3877"/>
                  </a:cubicBezTo>
                  <a:cubicBezTo>
                    <a:pt x="1730" y="3867"/>
                    <a:pt x="1750" y="3857"/>
                    <a:pt x="1770" y="3847"/>
                  </a:cubicBezTo>
                  <a:cubicBezTo>
                    <a:pt x="1799" y="3837"/>
                    <a:pt x="1829" y="3817"/>
                    <a:pt x="1859" y="3797"/>
                  </a:cubicBezTo>
                  <a:cubicBezTo>
                    <a:pt x="1879" y="3787"/>
                    <a:pt x="1889" y="3777"/>
                    <a:pt x="1909" y="3767"/>
                  </a:cubicBezTo>
                  <a:cubicBezTo>
                    <a:pt x="1929" y="3747"/>
                    <a:pt x="1959" y="3727"/>
                    <a:pt x="1989" y="3707"/>
                  </a:cubicBezTo>
                  <a:cubicBezTo>
                    <a:pt x="2009" y="3698"/>
                    <a:pt x="2039" y="3687"/>
                    <a:pt x="2059" y="3667"/>
                  </a:cubicBezTo>
                  <a:cubicBezTo>
                    <a:pt x="2069" y="3667"/>
                    <a:pt x="2069" y="3658"/>
                    <a:pt x="2079" y="3658"/>
                  </a:cubicBezTo>
                  <a:cubicBezTo>
                    <a:pt x="2089" y="3647"/>
                    <a:pt x="2099" y="3647"/>
                    <a:pt x="2109" y="3638"/>
                  </a:cubicBezTo>
                  <a:close/>
                  <a:moveTo>
                    <a:pt x="240" y="4497"/>
                  </a:moveTo>
                  <a:cubicBezTo>
                    <a:pt x="251" y="4506"/>
                    <a:pt x="260" y="4517"/>
                    <a:pt x="280" y="4526"/>
                  </a:cubicBezTo>
                  <a:lnTo>
                    <a:pt x="300" y="4526"/>
                  </a:lnTo>
                  <a:cubicBezTo>
                    <a:pt x="311" y="4537"/>
                    <a:pt x="331" y="4537"/>
                    <a:pt x="340" y="4546"/>
                  </a:cubicBezTo>
                  <a:lnTo>
                    <a:pt x="360" y="4557"/>
                  </a:lnTo>
                  <a:cubicBezTo>
                    <a:pt x="391" y="4566"/>
                    <a:pt x="411" y="4577"/>
                    <a:pt x="440" y="4586"/>
                  </a:cubicBezTo>
                  <a:cubicBezTo>
                    <a:pt x="451" y="4586"/>
                    <a:pt x="471" y="4597"/>
                    <a:pt x="480" y="4597"/>
                  </a:cubicBezTo>
                  <a:cubicBezTo>
                    <a:pt x="500" y="4597"/>
                    <a:pt x="511" y="4597"/>
                    <a:pt x="531" y="4606"/>
                  </a:cubicBezTo>
                  <a:lnTo>
                    <a:pt x="531" y="4666"/>
                  </a:lnTo>
                  <a:lnTo>
                    <a:pt x="531" y="4686"/>
                  </a:lnTo>
                  <a:cubicBezTo>
                    <a:pt x="531" y="4717"/>
                    <a:pt x="540" y="4737"/>
                    <a:pt x="540" y="4766"/>
                  </a:cubicBezTo>
                  <a:cubicBezTo>
                    <a:pt x="540" y="4797"/>
                    <a:pt x="551" y="4826"/>
                    <a:pt x="551" y="4846"/>
                  </a:cubicBezTo>
                  <a:lnTo>
                    <a:pt x="551" y="4866"/>
                  </a:lnTo>
                  <a:lnTo>
                    <a:pt x="540" y="4866"/>
                  </a:lnTo>
                  <a:lnTo>
                    <a:pt x="531" y="4857"/>
                  </a:lnTo>
                  <a:cubicBezTo>
                    <a:pt x="520" y="4857"/>
                    <a:pt x="511" y="4857"/>
                    <a:pt x="500" y="4846"/>
                  </a:cubicBezTo>
                  <a:lnTo>
                    <a:pt x="480" y="4846"/>
                  </a:lnTo>
                  <a:cubicBezTo>
                    <a:pt x="451" y="4826"/>
                    <a:pt x="420" y="4817"/>
                    <a:pt x="380" y="4806"/>
                  </a:cubicBezTo>
                  <a:lnTo>
                    <a:pt x="360" y="4797"/>
                  </a:lnTo>
                  <a:cubicBezTo>
                    <a:pt x="351" y="4786"/>
                    <a:pt x="331" y="4786"/>
                    <a:pt x="311" y="4777"/>
                  </a:cubicBezTo>
                  <a:cubicBezTo>
                    <a:pt x="300" y="4766"/>
                    <a:pt x="291" y="4766"/>
                    <a:pt x="280" y="4757"/>
                  </a:cubicBezTo>
                  <a:lnTo>
                    <a:pt x="260" y="4757"/>
                  </a:lnTo>
                  <a:lnTo>
                    <a:pt x="260" y="4726"/>
                  </a:lnTo>
                  <a:cubicBezTo>
                    <a:pt x="251" y="4706"/>
                    <a:pt x="251" y="4686"/>
                    <a:pt x="251" y="4666"/>
                  </a:cubicBezTo>
                  <a:lnTo>
                    <a:pt x="251" y="4646"/>
                  </a:lnTo>
                  <a:cubicBezTo>
                    <a:pt x="251" y="4606"/>
                    <a:pt x="240" y="4566"/>
                    <a:pt x="240" y="4537"/>
                  </a:cubicBezTo>
                  <a:lnTo>
                    <a:pt x="240" y="4497"/>
                  </a:lnTo>
                  <a:close/>
                  <a:moveTo>
                    <a:pt x="1719" y="1"/>
                  </a:moveTo>
                  <a:cubicBezTo>
                    <a:pt x="1690" y="10"/>
                    <a:pt x="1679" y="10"/>
                    <a:pt x="1659" y="21"/>
                  </a:cubicBezTo>
                  <a:cubicBezTo>
                    <a:pt x="1639" y="21"/>
                    <a:pt x="1630" y="30"/>
                    <a:pt x="1619" y="30"/>
                  </a:cubicBezTo>
                  <a:lnTo>
                    <a:pt x="1599" y="41"/>
                  </a:lnTo>
                  <a:lnTo>
                    <a:pt x="1539" y="70"/>
                  </a:lnTo>
                  <a:lnTo>
                    <a:pt x="1470" y="100"/>
                  </a:lnTo>
                  <a:cubicBezTo>
                    <a:pt x="1410" y="130"/>
                    <a:pt x="1359" y="160"/>
                    <a:pt x="1300" y="190"/>
                  </a:cubicBezTo>
                  <a:lnTo>
                    <a:pt x="1240" y="220"/>
                  </a:lnTo>
                  <a:lnTo>
                    <a:pt x="1220" y="230"/>
                  </a:lnTo>
                  <a:cubicBezTo>
                    <a:pt x="1170" y="260"/>
                    <a:pt x="1120" y="280"/>
                    <a:pt x="1060" y="310"/>
                  </a:cubicBezTo>
                  <a:cubicBezTo>
                    <a:pt x="980" y="350"/>
                    <a:pt x="900" y="390"/>
                    <a:pt x="810" y="430"/>
                  </a:cubicBezTo>
                  <a:cubicBezTo>
                    <a:pt x="790" y="450"/>
                    <a:pt x="760" y="460"/>
                    <a:pt x="730" y="470"/>
                  </a:cubicBezTo>
                  <a:cubicBezTo>
                    <a:pt x="690" y="500"/>
                    <a:pt x="640" y="530"/>
                    <a:pt x="591" y="550"/>
                  </a:cubicBezTo>
                  <a:cubicBezTo>
                    <a:pt x="511" y="580"/>
                    <a:pt x="440" y="620"/>
                    <a:pt x="360" y="670"/>
                  </a:cubicBezTo>
                  <a:cubicBezTo>
                    <a:pt x="300" y="710"/>
                    <a:pt x="231" y="750"/>
                    <a:pt x="160" y="790"/>
                  </a:cubicBezTo>
                  <a:lnTo>
                    <a:pt x="151" y="800"/>
                  </a:lnTo>
                  <a:cubicBezTo>
                    <a:pt x="111" y="829"/>
                    <a:pt x="61" y="849"/>
                    <a:pt x="41" y="900"/>
                  </a:cubicBezTo>
                  <a:cubicBezTo>
                    <a:pt x="21" y="949"/>
                    <a:pt x="11" y="1000"/>
                    <a:pt x="11" y="1049"/>
                  </a:cubicBezTo>
                  <a:cubicBezTo>
                    <a:pt x="11" y="1069"/>
                    <a:pt x="11" y="1089"/>
                    <a:pt x="1" y="1109"/>
                  </a:cubicBezTo>
                  <a:lnTo>
                    <a:pt x="1" y="1359"/>
                  </a:lnTo>
                  <a:lnTo>
                    <a:pt x="1" y="1389"/>
                  </a:lnTo>
                  <a:cubicBezTo>
                    <a:pt x="11" y="1479"/>
                    <a:pt x="11" y="1559"/>
                    <a:pt x="11" y="1659"/>
                  </a:cubicBezTo>
                  <a:cubicBezTo>
                    <a:pt x="21" y="1709"/>
                    <a:pt x="21" y="1769"/>
                    <a:pt x="21" y="1819"/>
                  </a:cubicBezTo>
                  <a:lnTo>
                    <a:pt x="21" y="1919"/>
                  </a:lnTo>
                  <a:lnTo>
                    <a:pt x="21" y="1969"/>
                  </a:lnTo>
                  <a:lnTo>
                    <a:pt x="21" y="1979"/>
                  </a:lnTo>
                  <a:cubicBezTo>
                    <a:pt x="21" y="2039"/>
                    <a:pt x="31" y="2108"/>
                    <a:pt x="31" y="2179"/>
                  </a:cubicBezTo>
                  <a:cubicBezTo>
                    <a:pt x="41" y="2248"/>
                    <a:pt x="41" y="2319"/>
                    <a:pt x="41" y="2408"/>
                  </a:cubicBezTo>
                  <a:lnTo>
                    <a:pt x="41" y="2459"/>
                  </a:lnTo>
                  <a:cubicBezTo>
                    <a:pt x="51" y="2498"/>
                    <a:pt x="51" y="2548"/>
                    <a:pt x="51" y="2588"/>
                  </a:cubicBezTo>
                  <a:cubicBezTo>
                    <a:pt x="51" y="2618"/>
                    <a:pt x="51" y="2648"/>
                    <a:pt x="61" y="2668"/>
                  </a:cubicBezTo>
                  <a:lnTo>
                    <a:pt x="61" y="2758"/>
                  </a:lnTo>
                  <a:lnTo>
                    <a:pt x="61" y="2798"/>
                  </a:lnTo>
                  <a:lnTo>
                    <a:pt x="61" y="2848"/>
                  </a:lnTo>
                  <a:cubicBezTo>
                    <a:pt x="51" y="2928"/>
                    <a:pt x="51" y="3018"/>
                    <a:pt x="61" y="3108"/>
                  </a:cubicBezTo>
                  <a:lnTo>
                    <a:pt x="61" y="3128"/>
                  </a:lnTo>
                  <a:lnTo>
                    <a:pt x="61" y="3138"/>
                  </a:lnTo>
                  <a:cubicBezTo>
                    <a:pt x="71" y="3178"/>
                    <a:pt x="71" y="3208"/>
                    <a:pt x="71" y="3238"/>
                  </a:cubicBezTo>
                  <a:lnTo>
                    <a:pt x="71" y="3278"/>
                  </a:lnTo>
                  <a:lnTo>
                    <a:pt x="71" y="3298"/>
                  </a:lnTo>
                  <a:lnTo>
                    <a:pt x="71" y="3318"/>
                  </a:lnTo>
                  <a:cubicBezTo>
                    <a:pt x="71" y="3327"/>
                    <a:pt x="81" y="3347"/>
                    <a:pt x="81" y="3367"/>
                  </a:cubicBezTo>
                  <a:cubicBezTo>
                    <a:pt x="81" y="3458"/>
                    <a:pt x="91" y="3538"/>
                    <a:pt x="91" y="3627"/>
                  </a:cubicBezTo>
                  <a:cubicBezTo>
                    <a:pt x="101" y="3707"/>
                    <a:pt x="101" y="3787"/>
                    <a:pt x="111" y="3877"/>
                  </a:cubicBezTo>
                  <a:lnTo>
                    <a:pt x="111" y="3887"/>
                  </a:lnTo>
                  <a:cubicBezTo>
                    <a:pt x="111" y="3927"/>
                    <a:pt x="121" y="3967"/>
                    <a:pt x="121" y="3997"/>
                  </a:cubicBezTo>
                  <a:cubicBezTo>
                    <a:pt x="121" y="4047"/>
                    <a:pt x="131" y="4097"/>
                    <a:pt x="131" y="4147"/>
                  </a:cubicBezTo>
                  <a:cubicBezTo>
                    <a:pt x="131" y="4177"/>
                    <a:pt x="131" y="4217"/>
                    <a:pt x="140" y="4247"/>
                  </a:cubicBezTo>
                  <a:lnTo>
                    <a:pt x="140" y="4287"/>
                  </a:lnTo>
                  <a:cubicBezTo>
                    <a:pt x="131" y="4317"/>
                    <a:pt x="131" y="4337"/>
                    <a:pt x="140" y="4357"/>
                  </a:cubicBezTo>
                  <a:cubicBezTo>
                    <a:pt x="140" y="4377"/>
                    <a:pt x="140" y="4387"/>
                    <a:pt x="151" y="4407"/>
                  </a:cubicBezTo>
                  <a:lnTo>
                    <a:pt x="151" y="4417"/>
                  </a:lnTo>
                  <a:lnTo>
                    <a:pt x="151" y="4437"/>
                  </a:lnTo>
                  <a:lnTo>
                    <a:pt x="151" y="4566"/>
                  </a:lnTo>
                  <a:cubicBezTo>
                    <a:pt x="140" y="4606"/>
                    <a:pt x="140" y="4646"/>
                    <a:pt x="140" y="4686"/>
                  </a:cubicBezTo>
                  <a:cubicBezTo>
                    <a:pt x="140" y="4706"/>
                    <a:pt x="131" y="4726"/>
                    <a:pt x="131" y="4737"/>
                  </a:cubicBezTo>
                  <a:lnTo>
                    <a:pt x="131" y="4766"/>
                  </a:lnTo>
                  <a:lnTo>
                    <a:pt x="131" y="4786"/>
                  </a:lnTo>
                  <a:lnTo>
                    <a:pt x="131" y="4797"/>
                  </a:lnTo>
                  <a:cubicBezTo>
                    <a:pt x="131" y="4806"/>
                    <a:pt x="140" y="4826"/>
                    <a:pt x="140" y="4837"/>
                  </a:cubicBezTo>
                  <a:cubicBezTo>
                    <a:pt x="151" y="4857"/>
                    <a:pt x="171" y="4866"/>
                    <a:pt x="180" y="4877"/>
                  </a:cubicBezTo>
                  <a:cubicBezTo>
                    <a:pt x="200" y="4886"/>
                    <a:pt x="211" y="4897"/>
                    <a:pt x="220" y="4897"/>
                  </a:cubicBezTo>
                  <a:lnTo>
                    <a:pt x="231" y="4906"/>
                  </a:lnTo>
                  <a:cubicBezTo>
                    <a:pt x="251" y="4916"/>
                    <a:pt x="271" y="4926"/>
                    <a:pt x="300" y="4936"/>
                  </a:cubicBezTo>
                  <a:cubicBezTo>
                    <a:pt x="351" y="4956"/>
                    <a:pt x="400" y="4976"/>
                    <a:pt x="440" y="4986"/>
                  </a:cubicBezTo>
                  <a:lnTo>
                    <a:pt x="471" y="4996"/>
                  </a:lnTo>
                  <a:cubicBezTo>
                    <a:pt x="480" y="5006"/>
                    <a:pt x="500" y="5006"/>
                    <a:pt x="511" y="5016"/>
                  </a:cubicBezTo>
                  <a:lnTo>
                    <a:pt x="520" y="5016"/>
                  </a:lnTo>
                  <a:lnTo>
                    <a:pt x="540" y="5026"/>
                  </a:lnTo>
                  <a:lnTo>
                    <a:pt x="591" y="5026"/>
                  </a:lnTo>
                  <a:cubicBezTo>
                    <a:pt x="600" y="5026"/>
                    <a:pt x="610" y="5016"/>
                    <a:pt x="620" y="5016"/>
                  </a:cubicBezTo>
                  <a:cubicBezTo>
                    <a:pt x="630" y="5006"/>
                    <a:pt x="640" y="5006"/>
                    <a:pt x="640" y="5006"/>
                  </a:cubicBezTo>
                  <a:cubicBezTo>
                    <a:pt x="650" y="4996"/>
                    <a:pt x="660" y="4996"/>
                    <a:pt x="670" y="4986"/>
                  </a:cubicBezTo>
                  <a:lnTo>
                    <a:pt x="680" y="4976"/>
                  </a:lnTo>
                  <a:lnTo>
                    <a:pt x="710" y="4956"/>
                  </a:lnTo>
                  <a:cubicBezTo>
                    <a:pt x="740" y="4936"/>
                    <a:pt x="780" y="4906"/>
                    <a:pt x="820" y="4886"/>
                  </a:cubicBezTo>
                  <a:cubicBezTo>
                    <a:pt x="850" y="4866"/>
                    <a:pt x="890" y="4846"/>
                    <a:pt x="920" y="4826"/>
                  </a:cubicBezTo>
                  <a:cubicBezTo>
                    <a:pt x="940" y="4817"/>
                    <a:pt x="960" y="4817"/>
                    <a:pt x="970" y="4806"/>
                  </a:cubicBezTo>
                  <a:cubicBezTo>
                    <a:pt x="1030" y="4777"/>
                    <a:pt x="1080" y="4746"/>
                    <a:pt x="1130" y="4717"/>
                  </a:cubicBezTo>
                  <a:lnTo>
                    <a:pt x="1170" y="4697"/>
                  </a:lnTo>
                  <a:lnTo>
                    <a:pt x="1180" y="4677"/>
                  </a:lnTo>
                  <a:cubicBezTo>
                    <a:pt x="1220" y="4666"/>
                    <a:pt x="1250" y="4646"/>
                    <a:pt x="1280" y="4626"/>
                  </a:cubicBezTo>
                  <a:cubicBezTo>
                    <a:pt x="1330" y="4597"/>
                    <a:pt x="1379" y="4566"/>
                    <a:pt x="1419" y="4537"/>
                  </a:cubicBezTo>
                  <a:cubicBezTo>
                    <a:pt x="1459" y="4506"/>
                    <a:pt x="1499" y="4486"/>
                    <a:pt x="1530" y="4457"/>
                  </a:cubicBezTo>
                  <a:lnTo>
                    <a:pt x="1539" y="4446"/>
                  </a:lnTo>
                  <a:lnTo>
                    <a:pt x="1550" y="4446"/>
                  </a:lnTo>
                  <a:cubicBezTo>
                    <a:pt x="1599" y="4407"/>
                    <a:pt x="1659" y="4367"/>
                    <a:pt x="1710" y="4327"/>
                  </a:cubicBezTo>
                  <a:cubicBezTo>
                    <a:pt x="1759" y="4297"/>
                    <a:pt x="1810" y="4257"/>
                    <a:pt x="1859" y="4227"/>
                  </a:cubicBezTo>
                  <a:cubicBezTo>
                    <a:pt x="1909" y="4187"/>
                    <a:pt x="1949" y="4157"/>
                    <a:pt x="1989" y="4137"/>
                  </a:cubicBezTo>
                  <a:lnTo>
                    <a:pt x="1999" y="4127"/>
                  </a:lnTo>
                  <a:lnTo>
                    <a:pt x="2059" y="4097"/>
                  </a:lnTo>
                  <a:lnTo>
                    <a:pt x="2069" y="4087"/>
                  </a:lnTo>
                  <a:cubicBezTo>
                    <a:pt x="2079" y="4077"/>
                    <a:pt x="2099" y="4067"/>
                    <a:pt x="2119" y="4057"/>
                  </a:cubicBezTo>
                  <a:cubicBezTo>
                    <a:pt x="2129" y="4047"/>
                    <a:pt x="2139" y="4047"/>
                    <a:pt x="2149" y="4037"/>
                  </a:cubicBezTo>
                  <a:cubicBezTo>
                    <a:pt x="2169" y="4027"/>
                    <a:pt x="2189" y="4017"/>
                    <a:pt x="2209" y="3997"/>
                  </a:cubicBezTo>
                  <a:cubicBezTo>
                    <a:pt x="2239" y="3967"/>
                    <a:pt x="2249" y="3917"/>
                    <a:pt x="2249" y="3877"/>
                  </a:cubicBezTo>
                  <a:cubicBezTo>
                    <a:pt x="2259" y="3827"/>
                    <a:pt x="2269" y="3767"/>
                    <a:pt x="2279" y="3717"/>
                  </a:cubicBezTo>
                  <a:lnTo>
                    <a:pt x="2279" y="3707"/>
                  </a:lnTo>
                  <a:lnTo>
                    <a:pt x="2279" y="3678"/>
                  </a:lnTo>
                  <a:lnTo>
                    <a:pt x="2279" y="3667"/>
                  </a:lnTo>
                  <a:lnTo>
                    <a:pt x="2279" y="3627"/>
                  </a:lnTo>
                  <a:cubicBezTo>
                    <a:pt x="2279" y="3598"/>
                    <a:pt x="2289" y="3567"/>
                    <a:pt x="2279" y="3547"/>
                  </a:cubicBezTo>
                  <a:cubicBezTo>
                    <a:pt x="2259" y="3487"/>
                    <a:pt x="2219" y="3458"/>
                    <a:pt x="2169" y="3427"/>
                  </a:cubicBezTo>
                  <a:cubicBezTo>
                    <a:pt x="2139" y="3407"/>
                    <a:pt x="2099" y="3387"/>
                    <a:pt x="2059" y="3367"/>
                  </a:cubicBezTo>
                  <a:cubicBezTo>
                    <a:pt x="2019" y="3358"/>
                    <a:pt x="1979" y="3347"/>
                    <a:pt x="1949" y="3338"/>
                  </a:cubicBezTo>
                  <a:lnTo>
                    <a:pt x="1939" y="3327"/>
                  </a:lnTo>
                  <a:lnTo>
                    <a:pt x="1899" y="3327"/>
                  </a:lnTo>
                  <a:cubicBezTo>
                    <a:pt x="1909" y="3298"/>
                    <a:pt x="1909" y="3278"/>
                    <a:pt x="1909" y="3258"/>
                  </a:cubicBezTo>
                  <a:lnTo>
                    <a:pt x="1909" y="3238"/>
                  </a:lnTo>
                  <a:cubicBezTo>
                    <a:pt x="1909" y="3198"/>
                    <a:pt x="1919" y="3148"/>
                    <a:pt x="1919" y="3098"/>
                  </a:cubicBezTo>
                  <a:lnTo>
                    <a:pt x="1919" y="2848"/>
                  </a:lnTo>
                  <a:lnTo>
                    <a:pt x="1919" y="2838"/>
                  </a:lnTo>
                  <a:lnTo>
                    <a:pt x="1919" y="2708"/>
                  </a:lnTo>
                  <a:cubicBezTo>
                    <a:pt x="1919" y="2668"/>
                    <a:pt x="1909" y="2628"/>
                    <a:pt x="1909" y="2598"/>
                  </a:cubicBezTo>
                  <a:lnTo>
                    <a:pt x="1909" y="2588"/>
                  </a:lnTo>
                  <a:lnTo>
                    <a:pt x="1909" y="2568"/>
                  </a:lnTo>
                  <a:cubicBezTo>
                    <a:pt x="1899" y="2479"/>
                    <a:pt x="1899" y="2388"/>
                    <a:pt x="1899" y="2308"/>
                  </a:cubicBezTo>
                  <a:lnTo>
                    <a:pt x="1899" y="2299"/>
                  </a:lnTo>
                  <a:cubicBezTo>
                    <a:pt x="1889" y="2228"/>
                    <a:pt x="1889" y="2168"/>
                    <a:pt x="1879" y="2099"/>
                  </a:cubicBezTo>
                  <a:lnTo>
                    <a:pt x="1879" y="2028"/>
                  </a:lnTo>
                  <a:cubicBezTo>
                    <a:pt x="1869" y="1949"/>
                    <a:pt x="1869" y="1859"/>
                    <a:pt x="1869" y="1779"/>
                  </a:cubicBezTo>
                  <a:cubicBezTo>
                    <a:pt x="1859" y="1689"/>
                    <a:pt x="1859" y="1599"/>
                    <a:pt x="1859" y="1509"/>
                  </a:cubicBezTo>
                  <a:lnTo>
                    <a:pt x="1859" y="1240"/>
                  </a:lnTo>
                  <a:lnTo>
                    <a:pt x="1859" y="1060"/>
                  </a:lnTo>
                  <a:lnTo>
                    <a:pt x="1859" y="969"/>
                  </a:lnTo>
                  <a:lnTo>
                    <a:pt x="1859" y="940"/>
                  </a:lnTo>
                  <a:cubicBezTo>
                    <a:pt x="1869" y="860"/>
                    <a:pt x="1869" y="780"/>
                    <a:pt x="1869" y="710"/>
                  </a:cubicBezTo>
                  <a:lnTo>
                    <a:pt x="1869" y="570"/>
                  </a:lnTo>
                  <a:lnTo>
                    <a:pt x="1869" y="500"/>
                  </a:lnTo>
                  <a:lnTo>
                    <a:pt x="1869" y="450"/>
                  </a:lnTo>
                  <a:lnTo>
                    <a:pt x="1869" y="320"/>
                  </a:lnTo>
                  <a:lnTo>
                    <a:pt x="1869" y="280"/>
                  </a:lnTo>
                  <a:lnTo>
                    <a:pt x="1869" y="270"/>
                  </a:lnTo>
                  <a:cubicBezTo>
                    <a:pt x="1869" y="250"/>
                    <a:pt x="1869" y="220"/>
                    <a:pt x="1879" y="200"/>
                  </a:cubicBezTo>
                  <a:cubicBezTo>
                    <a:pt x="1879" y="170"/>
                    <a:pt x="1869" y="150"/>
                    <a:pt x="1869" y="120"/>
                  </a:cubicBezTo>
                  <a:cubicBezTo>
                    <a:pt x="1859" y="80"/>
                    <a:pt x="1839" y="50"/>
                    <a:pt x="1810" y="21"/>
                  </a:cubicBezTo>
                  <a:cubicBezTo>
                    <a:pt x="1790" y="10"/>
                    <a:pt x="1759" y="1"/>
                    <a:pt x="173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4"/>
            <p:cNvSpPr/>
            <p:nvPr/>
          </p:nvSpPr>
          <p:spPr>
            <a:xfrm flipH="1">
              <a:off x="6159854" y="1344172"/>
              <a:ext cx="147691" cy="325775"/>
            </a:xfrm>
            <a:custGeom>
              <a:avLst/>
              <a:gdLst/>
              <a:ahLst/>
              <a:cxnLst/>
              <a:rect l="l" t="t" r="r" b="b"/>
              <a:pathLst>
                <a:path w="2279" h="5027" extrusionOk="0">
                  <a:moveTo>
                    <a:pt x="1639" y="281"/>
                  </a:moveTo>
                  <a:lnTo>
                    <a:pt x="1639" y="291"/>
                  </a:lnTo>
                  <a:lnTo>
                    <a:pt x="1639" y="411"/>
                  </a:lnTo>
                  <a:cubicBezTo>
                    <a:pt x="1639" y="451"/>
                    <a:pt x="1648" y="480"/>
                    <a:pt x="1648" y="520"/>
                  </a:cubicBezTo>
                  <a:lnTo>
                    <a:pt x="1648" y="531"/>
                  </a:lnTo>
                  <a:lnTo>
                    <a:pt x="1648" y="540"/>
                  </a:lnTo>
                  <a:cubicBezTo>
                    <a:pt x="1659" y="580"/>
                    <a:pt x="1659" y="620"/>
                    <a:pt x="1659" y="671"/>
                  </a:cubicBezTo>
                  <a:cubicBezTo>
                    <a:pt x="1659" y="720"/>
                    <a:pt x="1668" y="780"/>
                    <a:pt x="1668" y="840"/>
                  </a:cubicBezTo>
                  <a:cubicBezTo>
                    <a:pt x="1679" y="950"/>
                    <a:pt x="1679" y="1080"/>
                    <a:pt x="1688" y="1200"/>
                  </a:cubicBezTo>
                  <a:lnTo>
                    <a:pt x="1688" y="1390"/>
                  </a:lnTo>
                  <a:lnTo>
                    <a:pt x="1688" y="1470"/>
                  </a:lnTo>
                  <a:cubicBezTo>
                    <a:pt x="1699" y="1519"/>
                    <a:pt x="1699" y="1570"/>
                    <a:pt x="1699" y="1619"/>
                  </a:cubicBezTo>
                  <a:lnTo>
                    <a:pt x="1699" y="1739"/>
                  </a:lnTo>
                  <a:cubicBezTo>
                    <a:pt x="1699" y="1819"/>
                    <a:pt x="1708" y="1910"/>
                    <a:pt x="1708" y="1999"/>
                  </a:cubicBezTo>
                  <a:cubicBezTo>
                    <a:pt x="1719" y="2029"/>
                    <a:pt x="1719" y="2059"/>
                    <a:pt x="1719" y="2089"/>
                  </a:cubicBezTo>
                  <a:cubicBezTo>
                    <a:pt x="1728" y="2149"/>
                    <a:pt x="1728" y="2199"/>
                    <a:pt x="1728" y="2259"/>
                  </a:cubicBezTo>
                  <a:lnTo>
                    <a:pt x="1728" y="2349"/>
                  </a:lnTo>
                  <a:cubicBezTo>
                    <a:pt x="1739" y="2409"/>
                    <a:pt x="1739" y="2469"/>
                    <a:pt x="1739" y="2529"/>
                  </a:cubicBezTo>
                  <a:lnTo>
                    <a:pt x="1739" y="2569"/>
                  </a:lnTo>
                  <a:cubicBezTo>
                    <a:pt x="1739" y="2599"/>
                    <a:pt x="1748" y="2639"/>
                    <a:pt x="1748" y="2669"/>
                  </a:cubicBezTo>
                  <a:lnTo>
                    <a:pt x="1748" y="2778"/>
                  </a:lnTo>
                  <a:lnTo>
                    <a:pt x="1748" y="2798"/>
                  </a:lnTo>
                  <a:cubicBezTo>
                    <a:pt x="1739" y="2898"/>
                    <a:pt x="1739" y="2989"/>
                    <a:pt x="1739" y="3069"/>
                  </a:cubicBezTo>
                  <a:cubicBezTo>
                    <a:pt x="1739" y="3089"/>
                    <a:pt x="1728" y="3109"/>
                    <a:pt x="1728" y="3129"/>
                  </a:cubicBezTo>
                  <a:lnTo>
                    <a:pt x="1728" y="3158"/>
                  </a:lnTo>
                  <a:lnTo>
                    <a:pt x="1728" y="3198"/>
                  </a:lnTo>
                  <a:lnTo>
                    <a:pt x="1728" y="3228"/>
                  </a:lnTo>
                  <a:cubicBezTo>
                    <a:pt x="1728" y="3248"/>
                    <a:pt x="1728" y="3268"/>
                    <a:pt x="1719" y="3288"/>
                  </a:cubicBezTo>
                  <a:cubicBezTo>
                    <a:pt x="1719" y="3288"/>
                    <a:pt x="1719" y="3278"/>
                    <a:pt x="1708" y="3278"/>
                  </a:cubicBezTo>
                  <a:cubicBezTo>
                    <a:pt x="1699" y="3278"/>
                    <a:pt x="1688" y="3268"/>
                    <a:pt x="1688" y="3258"/>
                  </a:cubicBezTo>
                  <a:cubicBezTo>
                    <a:pt x="1659" y="3238"/>
                    <a:pt x="1648" y="3228"/>
                    <a:pt x="1628" y="3208"/>
                  </a:cubicBezTo>
                  <a:cubicBezTo>
                    <a:pt x="1619" y="3198"/>
                    <a:pt x="1619" y="3189"/>
                    <a:pt x="1619" y="3178"/>
                  </a:cubicBezTo>
                  <a:lnTo>
                    <a:pt x="1619" y="3169"/>
                  </a:lnTo>
                  <a:lnTo>
                    <a:pt x="1619" y="3158"/>
                  </a:lnTo>
                  <a:lnTo>
                    <a:pt x="1619" y="3149"/>
                  </a:lnTo>
                  <a:lnTo>
                    <a:pt x="1619" y="3109"/>
                  </a:lnTo>
                  <a:lnTo>
                    <a:pt x="1619" y="3018"/>
                  </a:lnTo>
                  <a:lnTo>
                    <a:pt x="1619" y="2829"/>
                  </a:lnTo>
                  <a:cubicBezTo>
                    <a:pt x="1619" y="2758"/>
                    <a:pt x="1608" y="2699"/>
                    <a:pt x="1608" y="2639"/>
                  </a:cubicBezTo>
                  <a:cubicBezTo>
                    <a:pt x="1619" y="2579"/>
                    <a:pt x="1608" y="2509"/>
                    <a:pt x="1608" y="2439"/>
                  </a:cubicBezTo>
                  <a:cubicBezTo>
                    <a:pt x="1608" y="2389"/>
                    <a:pt x="1599" y="2319"/>
                    <a:pt x="1599" y="2259"/>
                  </a:cubicBezTo>
                  <a:lnTo>
                    <a:pt x="1599" y="2109"/>
                  </a:lnTo>
                  <a:lnTo>
                    <a:pt x="1599" y="2089"/>
                  </a:lnTo>
                  <a:lnTo>
                    <a:pt x="1599" y="2069"/>
                  </a:lnTo>
                  <a:cubicBezTo>
                    <a:pt x="1588" y="1959"/>
                    <a:pt x="1588" y="1850"/>
                    <a:pt x="1588" y="1750"/>
                  </a:cubicBezTo>
                  <a:lnTo>
                    <a:pt x="1599" y="1679"/>
                  </a:lnTo>
                  <a:cubicBezTo>
                    <a:pt x="1599" y="1619"/>
                    <a:pt x="1588" y="1570"/>
                    <a:pt x="1588" y="1510"/>
                  </a:cubicBezTo>
                  <a:lnTo>
                    <a:pt x="1588" y="1320"/>
                  </a:lnTo>
                  <a:lnTo>
                    <a:pt x="1588" y="1140"/>
                  </a:lnTo>
                  <a:cubicBezTo>
                    <a:pt x="1579" y="1070"/>
                    <a:pt x="1588" y="1000"/>
                    <a:pt x="1588" y="950"/>
                  </a:cubicBezTo>
                  <a:cubicBezTo>
                    <a:pt x="1588" y="900"/>
                    <a:pt x="1588" y="840"/>
                    <a:pt x="1579" y="780"/>
                  </a:cubicBezTo>
                  <a:lnTo>
                    <a:pt x="1579" y="731"/>
                  </a:lnTo>
                  <a:lnTo>
                    <a:pt x="1579" y="611"/>
                  </a:lnTo>
                  <a:lnTo>
                    <a:pt x="1579" y="491"/>
                  </a:lnTo>
                  <a:lnTo>
                    <a:pt x="1579" y="440"/>
                  </a:lnTo>
                  <a:lnTo>
                    <a:pt x="1579" y="391"/>
                  </a:lnTo>
                  <a:lnTo>
                    <a:pt x="1579" y="300"/>
                  </a:lnTo>
                  <a:lnTo>
                    <a:pt x="1588" y="300"/>
                  </a:lnTo>
                  <a:lnTo>
                    <a:pt x="1639" y="281"/>
                  </a:lnTo>
                  <a:close/>
                  <a:moveTo>
                    <a:pt x="1539" y="3288"/>
                  </a:moveTo>
                  <a:cubicBezTo>
                    <a:pt x="1548" y="3308"/>
                    <a:pt x="1559" y="3328"/>
                    <a:pt x="1568" y="3338"/>
                  </a:cubicBezTo>
                  <a:lnTo>
                    <a:pt x="1579" y="3348"/>
                  </a:lnTo>
                  <a:cubicBezTo>
                    <a:pt x="1588" y="3368"/>
                    <a:pt x="1608" y="3388"/>
                    <a:pt x="1628" y="3408"/>
                  </a:cubicBezTo>
                  <a:lnTo>
                    <a:pt x="1608" y="3418"/>
                  </a:lnTo>
                  <a:cubicBezTo>
                    <a:pt x="1599" y="3428"/>
                    <a:pt x="1579" y="3428"/>
                    <a:pt x="1568" y="3438"/>
                  </a:cubicBezTo>
                  <a:cubicBezTo>
                    <a:pt x="1559" y="3448"/>
                    <a:pt x="1539" y="3468"/>
                    <a:pt x="1519" y="3478"/>
                  </a:cubicBezTo>
                  <a:lnTo>
                    <a:pt x="1519" y="3488"/>
                  </a:lnTo>
                  <a:lnTo>
                    <a:pt x="1499" y="3508"/>
                  </a:lnTo>
                  <a:cubicBezTo>
                    <a:pt x="1459" y="3528"/>
                    <a:pt x="1429" y="3548"/>
                    <a:pt x="1389" y="3568"/>
                  </a:cubicBezTo>
                  <a:lnTo>
                    <a:pt x="1359" y="3588"/>
                  </a:lnTo>
                  <a:cubicBezTo>
                    <a:pt x="1329" y="3598"/>
                    <a:pt x="1299" y="3618"/>
                    <a:pt x="1279" y="3638"/>
                  </a:cubicBezTo>
                  <a:lnTo>
                    <a:pt x="1189" y="3698"/>
                  </a:lnTo>
                  <a:lnTo>
                    <a:pt x="1159" y="3718"/>
                  </a:lnTo>
                  <a:lnTo>
                    <a:pt x="1159" y="3708"/>
                  </a:lnTo>
                  <a:cubicBezTo>
                    <a:pt x="1159" y="3688"/>
                    <a:pt x="1159" y="3678"/>
                    <a:pt x="1149" y="3668"/>
                  </a:cubicBezTo>
                  <a:lnTo>
                    <a:pt x="1149" y="3598"/>
                  </a:lnTo>
                  <a:lnTo>
                    <a:pt x="1149" y="3588"/>
                  </a:lnTo>
                  <a:lnTo>
                    <a:pt x="1199" y="3558"/>
                  </a:lnTo>
                  <a:lnTo>
                    <a:pt x="1219" y="3538"/>
                  </a:lnTo>
                  <a:cubicBezTo>
                    <a:pt x="1259" y="3508"/>
                    <a:pt x="1289" y="3488"/>
                    <a:pt x="1319" y="3468"/>
                  </a:cubicBezTo>
                  <a:cubicBezTo>
                    <a:pt x="1349" y="3448"/>
                    <a:pt x="1389" y="3418"/>
                    <a:pt x="1429" y="3388"/>
                  </a:cubicBezTo>
                  <a:lnTo>
                    <a:pt x="1469" y="3348"/>
                  </a:lnTo>
                  <a:lnTo>
                    <a:pt x="1479" y="3348"/>
                  </a:lnTo>
                  <a:lnTo>
                    <a:pt x="1508" y="3318"/>
                  </a:lnTo>
                  <a:lnTo>
                    <a:pt x="1539" y="3288"/>
                  </a:lnTo>
                  <a:close/>
                  <a:moveTo>
                    <a:pt x="959" y="600"/>
                  </a:moveTo>
                  <a:lnTo>
                    <a:pt x="959" y="771"/>
                  </a:lnTo>
                  <a:lnTo>
                    <a:pt x="959" y="840"/>
                  </a:lnTo>
                  <a:lnTo>
                    <a:pt x="959" y="900"/>
                  </a:lnTo>
                  <a:lnTo>
                    <a:pt x="959" y="1110"/>
                  </a:lnTo>
                  <a:lnTo>
                    <a:pt x="959" y="1250"/>
                  </a:lnTo>
                  <a:cubicBezTo>
                    <a:pt x="959" y="1310"/>
                    <a:pt x="969" y="1370"/>
                    <a:pt x="969" y="1420"/>
                  </a:cubicBezTo>
                  <a:lnTo>
                    <a:pt x="969" y="1610"/>
                  </a:lnTo>
                  <a:lnTo>
                    <a:pt x="969" y="1750"/>
                  </a:lnTo>
                  <a:lnTo>
                    <a:pt x="969" y="2069"/>
                  </a:lnTo>
                  <a:lnTo>
                    <a:pt x="969" y="2239"/>
                  </a:lnTo>
                  <a:lnTo>
                    <a:pt x="959" y="2309"/>
                  </a:lnTo>
                  <a:lnTo>
                    <a:pt x="959" y="2399"/>
                  </a:lnTo>
                  <a:lnTo>
                    <a:pt x="959" y="2718"/>
                  </a:lnTo>
                  <a:cubicBezTo>
                    <a:pt x="959" y="2769"/>
                    <a:pt x="969" y="2818"/>
                    <a:pt x="969" y="2869"/>
                  </a:cubicBezTo>
                  <a:lnTo>
                    <a:pt x="969" y="2898"/>
                  </a:lnTo>
                  <a:lnTo>
                    <a:pt x="969" y="2969"/>
                  </a:lnTo>
                  <a:lnTo>
                    <a:pt x="979" y="3038"/>
                  </a:lnTo>
                  <a:cubicBezTo>
                    <a:pt x="979" y="3149"/>
                    <a:pt x="989" y="3258"/>
                    <a:pt x="999" y="3358"/>
                  </a:cubicBezTo>
                  <a:cubicBezTo>
                    <a:pt x="999" y="3398"/>
                    <a:pt x="1009" y="3428"/>
                    <a:pt x="1009" y="3468"/>
                  </a:cubicBezTo>
                  <a:lnTo>
                    <a:pt x="1009" y="3478"/>
                  </a:lnTo>
                  <a:cubicBezTo>
                    <a:pt x="1009" y="3548"/>
                    <a:pt x="1019" y="3618"/>
                    <a:pt x="1029" y="3688"/>
                  </a:cubicBezTo>
                  <a:cubicBezTo>
                    <a:pt x="1029" y="3708"/>
                    <a:pt x="1029" y="3728"/>
                    <a:pt x="1039" y="3748"/>
                  </a:cubicBezTo>
                  <a:cubicBezTo>
                    <a:pt x="1029" y="3758"/>
                    <a:pt x="1029" y="3768"/>
                    <a:pt x="1039" y="3778"/>
                  </a:cubicBezTo>
                  <a:lnTo>
                    <a:pt x="1039" y="3788"/>
                  </a:lnTo>
                  <a:cubicBezTo>
                    <a:pt x="1029" y="3798"/>
                    <a:pt x="1019" y="3798"/>
                    <a:pt x="1009" y="3808"/>
                  </a:cubicBezTo>
                  <a:cubicBezTo>
                    <a:pt x="979" y="3818"/>
                    <a:pt x="959" y="3838"/>
                    <a:pt x="929" y="3848"/>
                  </a:cubicBezTo>
                  <a:lnTo>
                    <a:pt x="929" y="3838"/>
                  </a:lnTo>
                  <a:lnTo>
                    <a:pt x="929" y="3828"/>
                  </a:lnTo>
                  <a:cubicBezTo>
                    <a:pt x="929" y="3808"/>
                    <a:pt x="929" y="3788"/>
                    <a:pt x="919" y="3758"/>
                  </a:cubicBezTo>
                  <a:cubicBezTo>
                    <a:pt x="919" y="3718"/>
                    <a:pt x="919" y="3678"/>
                    <a:pt x="909" y="3628"/>
                  </a:cubicBezTo>
                  <a:cubicBezTo>
                    <a:pt x="909" y="3598"/>
                    <a:pt x="909" y="3578"/>
                    <a:pt x="899" y="3548"/>
                  </a:cubicBezTo>
                  <a:lnTo>
                    <a:pt x="899" y="3498"/>
                  </a:lnTo>
                  <a:cubicBezTo>
                    <a:pt x="889" y="3458"/>
                    <a:pt x="889" y="3418"/>
                    <a:pt x="889" y="3368"/>
                  </a:cubicBezTo>
                  <a:cubicBezTo>
                    <a:pt x="879" y="3318"/>
                    <a:pt x="879" y="3258"/>
                    <a:pt x="879" y="3208"/>
                  </a:cubicBezTo>
                  <a:lnTo>
                    <a:pt x="879" y="3198"/>
                  </a:lnTo>
                  <a:cubicBezTo>
                    <a:pt x="869" y="3169"/>
                    <a:pt x="869" y="3138"/>
                    <a:pt x="869" y="3109"/>
                  </a:cubicBezTo>
                  <a:lnTo>
                    <a:pt x="869" y="3049"/>
                  </a:lnTo>
                  <a:lnTo>
                    <a:pt x="869" y="3038"/>
                  </a:lnTo>
                  <a:cubicBezTo>
                    <a:pt x="869" y="3018"/>
                    <a:pt x="869" y="2998"/>
                    <a:pt x="859" y="2978"/>
                  </a:cubicBezTo>
                  <a:lnTo>
                    <a:pt x="859" y="2849"/>
                  </a:lnTo>
                  <a:cubicBezTo>
                    <a:pt x="859" y="2758"/>
                    <a:pt x="849" y="2669"/>
                    <a:pt x="849" y="2579"/>
                  </a:cubicBezTo>
                  <a:cubicBezTo>
                    <a:pt x="839" y="2489"/>
                    <a:pt x="829" y="2399"/>
                    <a:pt x="829" y="2309"/>
                  </a:cubicBezTo>
                  <a:cubicBezTo>
                    <a:pt x="829" y="2219"/>
                    <a:pt x="829" y="2119"/>
                    <a:pt x="839" y="2019"/>
                  </a:cubicBezTo>
                  <a:lnTo>
                    <a:pt x="839" y="1939"/>
                  </a:lnTo>
                  <a:lnTo>
                    <a:pt x="839" y="1890"/>
                  </a:lnTo>
                  <a:lnTo>
                    <a:pt x="839" y="1770"/>
                  </a:lnTo>
                  <a:cubicBezTo>
                    <a:pt x="839" y="1719"/>
                    <a:pt x="839" y="1679"/>
                    <a:pt x="829" y="1639"/>
                  </a:cubicBezTo>
                  <a:lnTo>
                    <a:pt x="829" y="1490"/>
                  </a:lnTo>
                  <a:lnTo>
                    <a:pt x="829" y="1350"/>
                  </a:lnTo>
                  <a:lnTo>
                    <a:pt x="829" y="1330"/>
                  </a:lnTo>
                  <a:lnTo>
                    <a:pt x="829" y="1220"/>
                  </a:lnTo>
                  <a:lnTo>
                    <a:pt x="829" y="1150"/>
                  </a:lnTo>
                  <a:lnTo>
                    <a:pt x="819" y="1120"/>
                  </a:lnTo>
                  <a:lnTo>
                    <a:pt x="819" y="960"/>
                  </a:lnTo>
                  <a:lnTo>
                    <a:pt x="819" y="810"/>
                  </a:lnTo>
                  <a:cubicBezTo>
                    <a:pt x="819" y="780"/>
                    <a:pt x="809" y="751"/>
                    <a:pt x="809" y="720"/>
                  </a:cubicBezTo>
                  <a:lnTo>
                    <a:pt x="809" y="691"/>
                  </a:lnTo>
                  <a:lnTo>
                    <a:pt x="809" y="680"/>
                  </a:lnTo>
                  <a:cubicBezTo>
                    <a:pt x="819" y="680"/>
                    <a:pt x="819" y="671"/>
                    <a:pt x="829" y="671"/>
                  </a:cubicBezTo>
                  <a:cubicBezTo>
                    <a:pt x="869" y="640"/>
                    <a:pt x="909" y="620"/>
                    <a:pt x="959" y="600"/>
                  </a:cubicBezTo>
                  <a:close/>
                  <a:moveTo>
                    <a:pt x="811" y="3830"/>
                  </a:moveTo>
                  <a:lnTo>
                    <a:pt x="819" y="3838"/>
                  </a:lnTo>
                  <a:lnTo>
                    <a:pt x="819" y="3878"/>
                  </a:lnTo>
                  <a:cubicBezTo>
                    <a:pt x="819" y="3888"/>
                    <a:pt x="829" y="3898"/>
                    <a:pt x="829" y="3918"/>
                  </a:cubicBezTo>
                  <a:lnTo>
                    <a:pt x="819" y="3918"/>
                  </a:lnTo>
                  <a:cubicBezTo>
                    <a:pt x="779" y="3948"/>
                    <a:pt x="749" y="3968"/>
                    <a:pt x="720" y="3997"/>
                  </a:cubicBezTo>
                  <a:cubicBezTo>
                    <a:pt x="680" y="4028"/>
                    <a:pt x="649" y="4048"/>
                    <a:pt x="609" y="4068"/>
                  </a:cubicBezTo>
                  <a:cubicBezTo>
                    <a:pt x="569" y="4097"/>
                    <a:pt x="529" y="4128"/>
                    <a:pt x="480" y="4157"/>
                  </a:cubicBezTo>
                  <a:cubicBezTo>
                    <a:pt x="460" y="4168"/>
                    <a:pt x="440" y="4177"/>
                    <a:pt x="420" y="4197"/>
                  </a:cubicBezTo>
                  <a:cubicBezTo>
                    <a:pt x="389" y="4217"/>
                    <a:pt x="360" y="4228"/>
                    <a:pt x="329" y="4248"/>
                  </a:cubicBezTo>
                  <a:lnTo>
                    <a:pt x="289" y="4277"/>
                  </a:lnTo>
                  <a:lnTo>
                    <a:pt x="289" y="4288"/>
                  </a:lnTo>
                  <a:cubicBezTo>
                    <a:pt x="280" y="4288"/>
                    <a:pt x="270" y="4297"/>
                    <a:pt x="270" y="4297"/>
                  </a:cubicBezTo>
                  <a:lnTo>
                    <a:pt x="270" y="4248"/>
                  </a:lnTo>
                  <a:cubicBezTo>
                    <a:pt x="270" y="4228"/>
                    <a:pt x="270" y="4208"/>
                    <a:pt x="260" y="4177"/>
                  </a:cubicBezTo>
                  <a:lnTo>
                    <a:pt x="270" y="4177"/>
                  </a:lnTo>
                  <a:cubicBezTo>
                    <a:pt x="289" y="4168"/>
                    <a:pt x="300" y="4157"/>
                    <a:pt x="320" y="4148"/>
                  </a:cubicBezTo>
                  <a:cubicBezTo>
                    <a:pt x="320" y="4148"/>
                    <a:pt x="329" y="4148"/>
                    <a:pt x="340" y="4137"/>
                  </a:cubicBezTo>
                  <a:cubicBezTo>
                    <a:pt x="340" y="4137"/>
                    <a:pt x="349" y="4128"/>
                    <a:pt x="360" y="4128"/>
                  </a:cubicBezTo>
                  <a:cubicBezTo>
                    <a:pt x="369" y="4117"/>
                    <a:pt x="389" y="4108"/>
                    <a:pt x="400" y="4108"/>
                  </a:cubicBezTo>
                  <a:cubicBezTo>
                    <a:pt x="420" y="4097"/>
                    <a:pt x="429" y="4097"/>
                    <a:pt x="440" y="4088"/>
                  </a:cubicBezTo>
                  <a:cubicBezTo>
                    <a:pt x="460" y="4077"/>
                    <a:pt x="469" y="4068"/>
                    <a:pt x="489" y="4057"/>
                  </a:cubicBezTo>
                  <a:cubicBezTo>
                    <a:pt x="509" y="4048"/>
                    <a:pt x="540" y="4028"/>
                    <a:pt x="560" y="4008"/>
                  </a:cubicBezTo>
                  <a:cubicBezTo>
                    <a:pt x="580" y="3997"/>
                    <a:pt x="589" y="3988"/>
                    <a:pt x="600" y="3977"/>
                  </a:cubicBezTo>
                  <a:cubicBezTo>
                    <a:pt x="620" y="3968"/>
                    <a:pt x="629" y="3957"/>
                    <a:pt x="640" y="3948"/>
                  </a:cubicBezTo>
                  <a:lnTo>
                    <a:pt x="680" y="3918"/>
                  </a:lnTo>
                  <a:lnTo>
                    <a:pt x="720" y="3898"/>
                  </a:lnTo>
                  <a:cubicBezTo>
                    <a:pt x="740" y="3878"/>
                    <a:pt x="759" y="3858"/>
                    <a:pt x="779" y="3848"/>
                  </a:cubicBezTo>
                  <a:cubicBezTo>
                    <a:pt x="794" y="3840"/>
                    <a:pt x="803" y="3833"/>
                    <a:pt x="811" y="3830"/>
                  </a:cubicBezTo>
                  <a:close/>
                  <a:moveTo>
                    <a:pt x="1819" y="3478"/>
                  </a:moveTo>
                  <a:lnTo>
                    <a:pt x="1828" y="3488"/>
                  </a:lnTo>
                  <a:cubicBezTo>
                    <a:pt x="1839" y="3488"/>
                    <a:pt x="1848" y="3488"/>
                    <a:pt x="1859" y="3498"/>
                  </a:cubicBezTo>
                  <a:cubicBezTo>
                    <a:pt x="1868" y="3498"/>
                    <a:pt x="1879" y="3498"/>
                    <a:pt x="1888" y="3508"/>
                  </a:cubicBezTo>
                  <a:lnTo>
                    <a:pt x="1919" y="3508"/>
                  </a:lnTo>
                  <a:cubicBezTo>
                    <a:pt x="1939" y="3518"/>
                    <a:pt x="1948" y="3518"/>
                    <a:pt x="1968" y="3528"/>
                  </a:cubicBezTo>
                  <a:lnTo>
                    <a:pt x="1978" y="3528"/>
                  </a:lnTo>
                  <a:cubicBezTo>
                    <a:pt x="1988" y="3538"/>
                    <a:pt x="2008" y="3538"/>
                    <a:pt x="2018" y="3548"/>
                  </a:cubicBezTo>
                  <a:cubicBezTo>
                    <a:pt x="2008" y="3558"/>
                    <a:pt x="1988" y="3558"/>
                    <a:pt x="1978" y="3568"/>
                  </a:cubicBezTo>
                  <a:cubicBezTo>
                    <a:pt x="1968" y="3578"/>
                    <a:pt x="1959" y="3588"/>
                    <a:pt x="1939" y="3598"/>
                  </a:cubicBezTo>
                  <a:lnTo>
                    <a:pt x="1919" y="3618"/>
                  </a:lnTo>
                  <a:cubicBezTo>
                    <a:pt x="1899" y="3628"/>
                    <a:pt x="1888" y="3638"/>
                    <a:pt x="1879" y="3648"/>
                  </a:cubicBezTo>
                  <a:lnTo>
                    <a:pt x="1859" y="3658"/>
                  </a:lnTo>
                  <a:cubicBezTo>
                    <a:pt x="1828" y="3678"/>
                    <a:pt x="1808" y="3698"/>
                    <a:pt x="1779" y="3718"/>
                  </a:cubicBezTo>
                  <a:cubicBezTo>
                    <a:pt x="1748" y="3728"/>
                    <a:pt x="1728" y="3738"/>
                    <a:pt x="1708" y="3758"/>
                  </a:cubicBezTo>
                  <a:cubicBezTo>
                    <a:pt x="1679" y="3768"/>
                    <a:pt x="1659" y="3788"/>
                    <a:pt x="1628" y="3808"/>
                  </a:cubicBezTo>
                  <a:cubicBezTo>
                    <a:pt x="1608" y="3818"/>
                    <a:pt x="1588" y="3828"/>
                    <a:pt x="1568" y="3848"/>
                  </a:cubicBezTo>
                  <a:lnTo>
                    <a:pt x="1559" y="3848"/>
                  </a:lnTo>
                  <a:cubicBezTo>
                    <a:pt x="1539" y="3868"/>
                    <a:pt x="1508" y="3878"/>
                    <a:pt x="1488" y="3898"/>
                  </a:cubicBezTo>
                  <a:lnTo>
                    <a:pt x="1339" y="3988"/>
                  </a:lnTo>
                  <a:cubicBezTo>
                    <a:pt x="1289" y="4017"/>
                    <a:pt x="1229" y="4048"/>
                    <a:pt x="1179" y="4077"/>
                  </a:cubicBezTo>
                  <a:cubicBezTo>
                    <a:pt x="1169" y="4097"/>
                    <a:pt x="1149" y="4108"/>
                    <a:pt x="1139" y="4117"/>
                  </a:cubicBezTo>
                  <a:cubicBezTo>
                    <a:pt x="1109" y="4137"/>
                    <a:pt x="1069" y="4157"/>
                    <a:pt x="1039" y="4188"/>
                  </a:cubicBezTo>
                  <a:cubicBezTo>
                    <a:pt x="989" y="4217"/>
                    <a:pt x="939" y="4248"/>
                    <a:pt x="889" y="4268"/>
                  </a:cubicBezTo>
                  <a:lnTo>
                    <a:pt x="829" y="4297"/>
                  </a:lnTo>
                  <a:lnTo>
                    <a:pt x="789" y="4317"/>
                  </a:lnTo>
                  <a:cubicBezTo>
                    <a:pt x="759" y="4328"/>
                    <a:pt x="740" y="4348"/>
                    <a:pt x="709" y="4368"/>
                  </a:cubicBezTo>
                  <a:cubicBezTo>
                    <a:pt x="680" y="4388"/>
                    <a:pt x="660" y="4408"/>
                    <a:pt x="640" y="4417"/>
                  </a:cubicBezTo>
                  <a:lnTo>
                    <a:pt x="629" y="4427"/>
                  </a:lnTo>
                  <a:cubicBezTo>
                    <a:pt x="609" y="4437"/>
                    <a:pt x="589" y="4447"/>
                    <a:pt x="580" y="4467"/>
                  </a:cubicBezTo>
                  <a:cubicBezTo>
                    <a:pt x="569" y="4477"/>
                    <a:pt x="560" y="4487"/>
                    <a:pt x="549" y="4507"/>
                  </a:cubicBezTo>
                  <a:lnTo>
                    <a:pt x="540" y="4507"/>
                  </a:lnTo>
                  <a:cubicBezTo>
                    <a:pt x="529" y="4507"/>
                    <a:pt x="509" y="4507"/>
                    <a:pt x="500" y="4497"/>
                  </a:cubicBezTo>
                  <a:lnTo>
                    <a:pt x="480" y="4497"/>
                  </a:lnTo>
                  <a:cubicBezTo>
                    <a:pt x="449" y="4497"/>
                    <a:pt x="420" y="4477"/>
                    <a:pt x="389" y="4467"/>
                  </a:cubicBezTo>
                  <a:cubicBezTo>
                    <a:pt x="380" y="4467"/>
                    <a:pt x="360" y="4457"/>
                    <a:pt x="349" y="4457"/>
                  </a:cubicBezTo>
                  <a:lnTo>
                    <a:pt x="329" y="4447"/>
                  </a:lnTo>
                  <a:cubicBezTo>
                    <a:pt x="320" y="4447"/>
                    <a:pt x="309" y="4447"/>
                    <a:pt x="300" y="4437"/>
                  </a:cubicBezTo>
                  <a:lnTo>
                    <a:pt x="289" y="4437"/>
                  </a:lnTo>
                  <a:cubicBezTo>
                    <a:pt x="289" y="4437"/>
                    <a:pt x="289" y="4427"/>
                    <a:pt x="280" y="4427"/>
                  </a:cubicBezTo>
                  <a:lnTo>
                    <a:pt x="289" y="4427"/>
                  </a:lnTo>
                  <a:cubicBezTo>
                    <a:pt x="320" y="4408"/>
                    <a:pt x="349" y="4388"/>
                    <a:pt x="380" y="4357"/>
                  </a:cubicBezTo>
                  <a:lnTo>
                    <a:pt x="400" y="4348"/>
                  </a:lnTo>
                  <a:cubicBezTo>
                    <a:pt x="449" y="4308"/>
                    <a:pt x="520" y="4268"/>
                    <a:pt x="580" y="4228"/>
                  </a:cubicBezTo>
                  <a:lnTo>
                    <a:pt x="620" y="4197"/>
                  </a:lnTo>
                  <a:cubicBezTo>
                    <a:pt x="669" y="4168"/>
                    <a:pt x="720" y="4137"/>
                    <a:pt x="759" y="4108"/>
                  </a:cubicBezTo>
                  <a:lnTo>
                    <a:pt x="769" y="4097"/>
                  </a:lnTo>
                  <a:cubicBezTo>
                    <a:pt x="789" y="4088"/>
                    <a:pt x="809" y="4068"/>
                    <a:pt x="839" y="4048"/>
                  </a:cubicBezTo>
                  <a:cubicBezTo>
                    <a:pt x="909" y="3997"/>
                    <a:pt x="989" y="3948"/>
                    <a:pt x="1079" y="3908"/>
                  </a:cubicBezTo>
                  <a:cubicBezTo>
                    <a:pt x="1119" y="3888"/>
                    <a:pt x="1149" y="3868"/>
                    <a:pt x="1189" y="3848"/>
                  </a:cubicBezTo>
                  <a:lnTo>
                    <a:pt x="1249" y="3818"/>
                  </a:lnTo>
                  <a:cubicBezTo>
                    <a:pt x="1269" y="3808"/>
                    <a:pt x="1279" y="3788"/>
                    <a:pt x="1299" y="3778"/>
                  </a:cubicBezTo>
                  <a:lnTo>
                    <a:pt x="1419" y="3718"/>
                  </a:lnTo>
                  <a:lnTo>
                    <a:pt x="1539" y="3658"/>
                  </a:lnTo>
                  <a:cubicBezTo>
                    <a:pt x="1559" y="3648"/>
                    <a:pt x="1579" y="3628"/>
                    <a:pt x="1599" y="3618"/>
                  </a:cubicBezTo>
                  <a:lnTo>
                    <a:pt x="1608" y="3608"/>
                  </a:lnTo>
                  <a:cubicBezTo>
                    <a:pt x="1619" y="3608"/>
                    <a:pt x="1628" y="3598"/>
                    <a:pt x="1639" y="3588"/>
                  </a:cubicBezTo>
                  <a:cubicBezTo>
                    <a:pt x="1659" y="3578"/>
                    <a:pt x="1668" y="3568"/>
                    <a:pt x="1688" y="3558"/>
                  </a:cubicBezTo>
                  <a:cubicBezTo>
                    <a:pt x="1708" y="3548"/>
                    <a:pt x="1728" y="3538"/>
                    <a:pt x="1739" y="3528"/>
                  </a:cubicBezTo>
                  <a:cubicBezTo>
                    <a:pt x="1748" y="3518"/>
                    <a:pt x="1759" y="3518"/>
                    <a:pt x="1768" y="3508"/>
                  </a:cubicBezTo>
                  <a:lnTo>
                    <a:pt x="1799" y="3478"/>
                  </a:lnTo>
                  <a:close/>
                  <a:moveTo>
                    <a:pt x="2108" y="3638"/>
                  </a:moveTo>
                  <a:lnTo>
                    <a:pt x="2108" y="3648"/>
                  </a:lnTo>
                  <a:lnTo>
                    <a:pt x="2108" y="3668"/>
                  </a:lnTo>
                  <a:cubicBezTo>
                    <a:pt x="2108" y="3678"/>
                    <a:pt x="2098" y="3698"/>
                    <a:pt x="2098" y="3718"/>
                  </a:cubicBezTo>
                  <a:lnTo>
                    <a:pt x="2098" y="3758"/>
                  </a:lnTo>
                  <a:cubicBezTo>
                    <a:pt x="2098" y="3788"/>
                    <a:pt x="2098" y="3838"/>
                    <a:pt x="2088" y="3878"/>
                  </a:cubicBezTo>
                  <a:lnTo>
                    <a:pt x="2088" y="3908"/>
                  </a:lnTo>
                  <a:lnTo>
                    <a:pt x="2068" y="3918"/>
                  </a:lnTo>
                  <a:lnTo>
                    <a:pt x="2058" y="3928"/>
                  </a:lnTo>
                  <a:cubicBezTo>
                    <a:pt x="2048" y="3928"/>
                    <a:pt x="2038" y="3937"/>
                    <a:pt x="2028" y="3948"/>
                  </a:cubicBezTo>
                  <a:lnTo>
                    <a:pt x="2018" y="3957"/>
                  </a:lnTo>
                  <a:cubicBezTo>
                    <a:pt x="1988" y="3977"/>
                    <a:pt x="1959" y="3997"/>
                    <a:pt x="1939" y="4008"/>
                  </a:cubicBezTo>
                  <a:lnTo>
                    <a:pt x="1848" y="4068"/>
                  </a:lnTo>
                  <a:cubicBezTo>
                    <a:pt x="1819" y="4088"/>
                    <a:pt x="1788" y="4108"/>
                    <a:pt x="1759" y="4137"/>
                  </a:cubicBezTo>
                  <a:cubicBezTo>
                    <a:pt x="1739" y="4148"/>
                    <a:pt x="1719" y="4168"/>
                    <a:pt x="1688" y="4188"/>
                  </a:cubicBezTo>
                  <a:cubicBezTo>
                    <a:pt x="1679" y="4197"/>
                    <a:pt x="1668" y="4197"/>
                    <a:pt x="1659" y="4208"/>
                  </a:cubicBezTo>
                  <a:lnTo>
                    <a:pt x="1648" y="4217"/>
                  </a:lnTo>
                  <a:lnTo>
                    <a:pt x="1619" y="4237"/>
                  </a:lnTo>
                  <a:cubicBezTo>
                    <a:pt x="1579" y="4268"/>
                    <a:pt x="1528" y="4297"/>
                    <a:pt x="1469" y="4337"/>
                  </a:cubicBezTo>
                  <a:cubicBezTo>
                    <a:pt x="1429" y="4377"/>
                    <a:pt x="1379" y="4408"/>
                    <a:pt x="1339" y="4437"/>
                  </a:cubicBezTo>
                  <a:cubicBezTo>
                    <a:pt x="1289" y="4467"/>
                    <a:pt x="1239" y="4497"/>
                    <a:pt x="1179" y="4527"/>
                  </a:cubicBezTo>
                  <a:cubicBezTo>
                    <a:pt x="1149" y="4547"/>
                    <a:pt x="1109" y="4567"/>
                    <a:pt x="1079" y="4587"/>
                  </a:cubicBezTo>
                  <a:lnTo>
                    <a:pt x="1059" y="4597"/>
                  </a:lnTo>
                  <a:lnTo>
                    <a:pt x="1029" y="4617"/>
                  </a:lnTo>
                  <a:cubicBezTo>
                    <a:pt x="979" y="4647"/>
                    <a:pt x="919" y="4677"/>
                    <a:pt x="879" y="4697"/>
                  </a:cubicBezTo>
                  <a:lnTo>
                    <a:pt x="839" y="4717"/>
                  </a:lnTo>
                  <a:lnTo>
                    <a:pt x="720" y="4777"/>
                  </a:lnTo>
                  <a:cubicBezTo>
                    <a:pt x="709" y="4787"/>
                    <a:pt x="689" y="4797"/>
                    <a:pt x="669" y="4807"/>
                  </a:cubicBezTo>
                  <a:lnTo>
                    <a:pt x="660" y="4817"/>
                  </a:lnTo>
                  <a:lnTo>
                    <a:pt x="649" y="4827"/>
                  </a:lnTo>
                  <a:lnTo>
                    <a:pt x="649" y="4817"/>
                  </a:lnTo>
                  <a:lnTo>
                    <a:pt x="649" y="4807"/>
                  </a:lnTo>
                  <a:lnTo>
                    <a:pt x="649" y="4797"/>
                  </a:lnTo>
                  <a:lnTo>
                    <a:pt x="649" y="4787"/>
                  </a:lnTo>
                  <a:cubicBezTo>
                    <a:pt x="640" y="4757"/>
                    <a:pt x="640" y="4727"/>
                    <a:pt x="640" y="4697"/>
                  </a:cubicBezTo>
                  <a:lnTo>
                    <a:pt x="640" y="4667"/>
                  </a:lnTo>
                  <a:lnTo>
                    <a:pt x="640" y="4657"/>
                  </a:lnTo>
                  <a:lnTo>
                    <a:pt x="640" y="4637"/>
                  </a:lnTo>
                  <a:cubicBezTo>
                    <a:pt x="640" y="4627"/>
                    <a:pt x="629" y="4617"/>
                    <a:pt x="629" y="4607"/>
                  </a:cubicBezTo>
                  <a:lnTo>
                    <a:pt x="629" y="4577"/>
                  </a:lnTo>
                  <a:cubicBezTo>
                    <a:pt x="629" y="4577"/>
                    <a:pt x="629" y="4567"/>
                    <a:pt x="620" y="4567"/>
                  </a:cubicBezTo>
                  <a:lnTo>
                    <a:pt x="629" y="4557"/>
                  </a:lnTo>
                  <a:cubicBezTo>
                    <a:pt x="629" y="4547"/>
                    <a:pt x="640" y="4547"/>
                    <a:pt x="640" y="4537"/>
                  </a:cubicBezTo>
                  <a:lnTo>
                    <a:pt x="660" y="4517"/>
                  </a:lnTo>
                  <a:cubicBezTo>
                    <a:pt x="709" y="4487"/>
                    <a:pt x="759" y="4447"/>
                    <a:pt x="799" y="4427"/>
                  </a:cubicBezTo>
                  <a:cubicBezTo>
                    <a:pt x="829" y="4408"/>
                    <a:pt x="859" y="4397"/>
                    <a:pt x="889" y="4377"/>
                  </a:cubicBezTo>
                  <a:lnTo>
                    <a:pt x="899" y="4377"/>
                  </a:lnTo>
                  <a:lnTo>
                    <a:pt x="959" y="4348"/>
                  </a:lnTo>
                  <a:cubicBezTo>
                    <a:pt x="1009" y="4317"/>
                    <a:pt x="1059" y="4297"/>
                    <a:pt x="1109" y="4257"/>
                  </a:cubicBezTo>
                  <a:cubicBezTo>
                    <a:pt x="1139" y="4237"/>
                    <a:pt x="1169" y="4217"/>
                    <a:pt x="1189" y="4197"/>
                  </a:cubicBezTo>
                  <a:cubicBezTo>
                    <a:pt x="1219" y="4188"/>
                    <a:pt x="1239" y="4168"/>
                    <a:pt x="1259" y="4157"/>
                  </a:cubicBezTo>
                  <a:cubicBezTo>
                    <a:pt x="1299" y="4128"/>
                    <a:pt x="1339" y="4108"/>
                    <a:pt x="1379" y="4088"/>
                  </a:cubicBezTo>
                  <a:lnTo>
                    <a:pt x="1409" y="4068"/>
                  </a:lnTo>
                  <a:cubicBezTo>
                    <a:pt x="1469" y="4028"/>
                    <a:pt x="1519" y="3997"/>
                    <a:pt x="1568" y="3977"/>
                  </a:cubicBezTo>
                  <a:lnTo>
                    <a:pt x="1599" y="3957"/>
                  </a:lnTo>
                  <a:lnTo>
                    <a:pt x="1608" y="3948"/>
                  </a:lnTo>
                  <a:cubicBezTo>
                    <a:pt x="1639" y="3928"/>
                    <a:pt x="1679" y="3898"/>
                    <a:pt x="1708" y="3878"/>
                  </a:cubicBezTo>
                  <a:lnTo>
                    <a:pt x="1768" y="3848"/>
                  </a:lnTo>
                  <a:cubicBezTo>
                    <a:pt x="1799" y="3838"/>
                    <a:pt x="1828" y="3818"/>
                    <a:pt x="1859" y="3798"/>
                  </a:cubicBezTo>
                  <a:cubicBezTo>
                    <a:pt x="1868" y="3788"/>
                    <a:pt x="1888" y="3778"/>
                    <a:pt x="1899" y="3768"/>
                  </a:cubicBezTo>
                  <a:lnTo>
                    <a:pt x="1988" y="3708"/>
                  </a:lnTo>
                  <a:cubicBezTo>
                    <a:pt x="2008" y="3698"/>
                    <a:pt x="2028" y="3688"/>
                    <a:pt x="2048" y="3668"/>
                  </a:cubicBezTo>
                  <a:cubicBezTo>
                    <a:pt x="2058" y="3668"/>
                    <a:pt x="2068" y="3668"/>
                    <a:pt x="2078" y="3658"/>
                  </a:cubicBezTo>
                  <a:cubicBezTo>
                    <a:pt x="2088" y="3658"/>
                    <a:pt x="2098" y="3648"/>
                    <a:pt x="2108" y="3638"/>
                  </a:cubicBezTo>
                  <a:close/>
                  <a:moveTo>
                    <a:pt x="230" y="4497"/>
                  </a:moveTo>
                  <a:cubicBezTo>
                    <a:pt x="250" y="4507"/>
                    <a:pt x="260" y="4517"/>
                    <a:pt x="280" y="4527"/>
                  </a:cubicBezTo>
                  <a:lnTo>
                    <a:pt x="300" y="4527"/>
                  </a:lnTo>
                  <a:cubicBezTo>
                    <a:pt x="309" y="4537"/>
                    <a:pt x="320" y="4537"/>
                    <a:pt x="340" y="4547"/>
                  </a:cubicBezTo>
                  <a:lnTo>
                    <a:pt x="360" y="4557"/>
                  </a:lnTo>
                  <a:cubicBezTo>
                    <a:pt x="380" y="4567"/>
                    <a:pt x="409" y="4577"/>
                    <a:pt x="440" y="4587"/>
                  </a:cubicBezTo>
                  <a:cubicBezTo>
                    <a:pt x="449" y="4587"/>
                    <a:pt x="469" y="4597"/>
                    <a:pt x="480" y="4597"/>
                  </a:cubicBezTo>
                  <a:cubicBezTo>
                    <a:pt x="500" y="4597"/>
                    <a:pt x="509" y="4597"/>
                    <a:pt x="520" y="4607"/>
                  </a:cubicBezTo>
                  <a:lnTo>
                    <a:pt x="529" y="4607"/>
                  </a:lnTo>
                  <a:lnTo>
                    <a:pt x="529" y="4667"/>
                  </a:lnTo>
                  <a:lnTo>
                    <a:pt x="529" y="4687"/>
                  </a:lnTo>
                  <a:cubicBezTo>
                    <a:pt x="529" y="4717"/>
                    <a:pt x="529" y="4737"/>
                    <a:pt x="540" y="4767"/>
                  </a:cubicBezTo>
                  <a:cubicBezTo>
                    <a:pt x="540" y="4797"/>
                    <a:pt x="540" y="4827"/>
                    <a:pt x="549" y="4847"/>
                  </a:cubicBezTo>
                  <a:lnTo>
                    <a:pt x="549" y="4867"/>
                  </a:lnTo>
                  <a:lnTo>
                    <a:pt x="540" y="4867"/>
                  </a:lnTo>
                  <a:lnTo>
                    <a:pt x="529" y="4857"/>
                  </a:lnTo>
                  <a:cubicBezTo>
                    <a:pt x="520" y="4857"/>
                    <a:pt x="509" y="4857"/>
                    <a:pt x="500" y="4847"/>
                  </a:cubicBezTo>
                  <a:lnTo>
                    <a:pt x="480" y="4847"/>
                  </a:lnTo>
                  <a:cubicBezTo>
                    <a:pt x="449" y="4827"/>
                    <a:pt x="409" y="4817"/>
                    <a:pt x="380" y="4807"/>
                  </a:cubicBezTo>
                  <a:lnTo>
                    <a:pt x="360" y="4797"/>
                  </a:lnTo>
                  <a:cubicBezTo>
                    <a:pt x="340" y="4787"/>
                    <a:pt x="329" y="4787"/>
                    <a:pt x="309" y="4777"/>
                  </a:cubicBezTo>
                  <a:cubicBezTo>
                    <a:pt x="300" y="4767"/>
                    <a:pt x="289" y="4767"/>
                    <a:pt x="280" y="4757"/>
                  </a:cubicBezTo>
                  <a:lnTo>
                    <a:pt x="260" y="4757"/>
                  </a:lnTo>
                  <a:cubicBezTo>
                    <a:pt x="260" y="4747"/>
                    <a:pt x="250" y="4737"/>
                    <a:pt x="250" y="4737"/>
                  </a:cubicBezTo>
                  <a:lnTo>
                    <a:pt x="250" y="4667"/>
                  </a:lnTo>
                  <a:lnTo>
                    <a:pt x="250" y="4647"/>
                  </a:lnTo>
                  <a:cubicBezTo>
                    <a:pt x="240" y="4607"/>
                    <a:pt x="240" y="4567"/>
                    <a:pt x="240" y="4537"/>
                  </a:cubicBezTo>
                  <a:cubicBezTo>
                    <a:pt x="240" y="4517"/>
                    <a:pt x="230" y="4507"/>
                    <a:pt x="230" y="4497"/>
                  </a:cubicBezTo>
                  <a:close/>
                  <a:moveTo>
                    <a:pt x="1708" y="1"/>
                  </a:moveTo>
                  <a:cubicBezTo>
                    <a:pt x="1688" y="11"/>
                    <a:pt x="1668" y="11"/>
                    <a:pt x="1648" y="21"/>
                  </a:cubicBezTo>
                  <a:cubicBezTo>
                    <a:pt x="1639" y="21"/>
                    <a:pt x="1628" y="31"/>
                    <a:pt x="1608" y="41"/>
                  </a:cubicBezTo>
                  <a:lnTo>
                    <a:pt x="1599" y="41"/>
                  </a:lnTo>
                  <a:lnTo>
                    <a:pt x="1539" y="71"/>
                  </a:lnTo>
                  <a:lnTo>
                    <a:pt x="1469" y="101"/>
                  </a:lnTo>
                  <a:cubicBezTo>
                    <a:pt x="1409" y="131"/>
                    <a:pt x="1349" y="161"/>
                    <a:pt x="1299" y="191"/>
                  </a:cubicBezTo>
                  <a:lnTo>
                    <a:pt x="1239" y="221"/>
                  </a:lnTo>
                  <a:lnTo>
                    <a:pt x="1219" y="231"/>
                  </a:lnTo>
                  <a:cubicBezTo>
                    <a:pt x="1169" y="261"/>
                    <a:pt x="1109" y="281"/>
                    <a:pt x="1059" y="311"/>
                  </a:cubicBezTo>
                  <a:cubicBezTo>
                    <a:pt x="979" y="351"/>
                    <a:pt x="899" y="391"/>
                    <a:pt x="809" y="431"/>
                  </a:cubicBezTo>
                  <a:cubicBezTo>
                    <a:pt x="779" y="451"/>
                    <a:pt x="759" y="460"/>
                    <a:pt x="729" y="471"/>
                  </a:cubicBezTo>
                  <a:cubicBezTo>
                    <a:pt x="680" y="500"/>
                    <a:pt x="629" y="531"/>
                    <a:pt x="580" y="551"/>
                  </a:cubicBezTo>
                  <a:cubicBezTo>
                    <a:pt x="509" y="591"/>
                    <a:pt x="429" y="631"/>
                    <a:pt x="360" y="671"/>
                  </a:cubicBezTo>
                  <a:cubicBezTo>
                    <a:pt x="300" y="711"/>
                    <a:pt x="230" y="751"/>
                    <a:pt x="160" y="790"/>
                  </a:cubicBezTo>
                  <a:lnTo>
                    <a:pt x="150" y="800"/>
                  </a:lnTo>
                  <a:cubicBezTo>
                    <a:pt x="110" y="830"/>
                    <a:pt x="60" y="850"/>
                    <a:pt x="40" y="900"/>
                  </a:cubicBezTo>
                  <a:cubicBezTo>
                    <a:pt x="20" y="950"/>
                    <a:pt x="10" y="1000"/>
                    <a:pt x="10" y="1050"/>
                  </a:cubicBezTo>
                  <a:cubicBezTo>
                    <a:pt x="0" y="1070"/>
                    <a:pt x="0" y="1090"/>
                    <a:pt x="0" y="1110"/>
                  </a:cubicBezTo>
                  <a:lnTo>
                    <a:pt x="0" y="1360"/>
                  </a:lnTo>
                  <a:lnTo>
                    <a:pt x="0" y="1390"/>
                  </a:lnTo>
                  <a:cubicBezTo>
                    <a:pt x="0" y="1480"/>
                    <a:pt x="10" y="1559"/>
                    <a:pt x="10" y="1659"/>
                  </a:cubicBezTo>
                  <a:cubicBezTo>
                    <a:pt x="10" y="1710"/>
                    <a:pt x="10" y="1770"/>
                    <a:pt x="20" y="1819"/>
                  </a:cubicBezTo>
                  <a:lnTo>
                    <a:pt x="20" y="1919"/>
                  </a:lnTo>
                  <a:lnTo>
                    <a:pt x="20" y="1970"/>
                  </a:lnTo>
                  <a:lnTo>
                    <a:pt x="20" y="1979"/>
                  </a:lnTo>
                  <a:cubicBezTo>
                    <a:pt x="20" y="2039"/>
                    <a:pt x="20" y="2109"/>
                    <a:pt x="30" y="2179"/>
                  </a:cubicBezTo>
                  <a:cubicBezTo>
                    <a:pt x="30" y="2249"/>
                    <a:pt x="40" y="2319"/>
                    <a:pt x="40" y="2409"/>
                  </a:cubicBezTo>
                  <a:lnTo>
                    <a:pt x="40" y="2459"/>
                  </a:lnTo>
                  <a:cubicBezTo>
                    <a:pt x="40" y="2499"/>
                    <a:pt x="40" y="2549"/>
                    <a:pt x="50" y="2589"/>
                  </a:cubicBezTo>
                  <a:lnTo>
                    <a:pt x="50" y="2669"/>
                  </a:lnTo>
                  <a:cubicBezTo>
                    <a:pt x="60" y="2709"/>
                    <a:pt x="60" y="2729"/>
                    <a:pt x="60" y="2758"/>
                  </a:cubicBezTo>
                  <a:lnTo>
                    <a:pt x="60" y="2809"/>
                  </a:lnTo>
                  <a:lnTo>
                    <a:pt x="60" y="2849"/>
                  </a:lnTo>
                  <a:cubicBezTo>
                    <a:pt x="50" y="2929"/>
                    <a:pt x="50" y="3018"/>
                    <a:pt x="60" y="3109"/>
                  </a:cubicBezTo>
                  <a:lnTo>
                    <a:pt x="60" y="3129"/>
                  </a:lnTo>
                  <a:lnTo>
                    <a:pt x="60" y="3138"/>
                  </a:lnTo>
                  <a:cubicBezTo>
                    <a:pt x="60" y="3178"/>
                    <a:pt x="70" y="3208"/>
                    <a:pt x="70" y="3248"/>
                  </a:cubicBezTo>
                  <a:lnTo>
                    <a:pt x="70" y="3278"/>
                  </a:lnTo>
                  <a:lnTo>
                    <a:pt x="70" y="3298"/>
                  </a:lnTo>
                  <a:lnTo>
                    <a:pt x="70" y="3318"/>
                  </a:lnTo>
                  <a:lnTo>
                    <a:pt x="70" y="3368"/>
                  </a:lnTo>
                  <a:cubicBezTo>
                    <a:pt x="80" y="3458"/>
                    <a:pt x="80" y="3538"/>
                    <a:pt x="90" y="3628"/>
                  </a:cubicBezTo>
                  <a:cubicBezTo>
                    <a:pt x="100" y="3708"/>
                    <a:pt x="100" y="3798"/>
                    <a:pt x="110" y="3878"/>
                  </a:cubicBezTo>
                  <a:lnTo>
                    <a:pt x="110" y="3888"/>
                  </a:lnTo>
                  <a:cubicBezTo>
                    <a:pt x="110" y="3928"/>
                    <a:pt x="110" y="3968"/>
                    <a:pt x="120" y="4008"/>
                  </a:cubicBezTo>
                  <a:cubicBezTo>
                    <a:pt x="120" y="4048"/>
                    <a:pt x="130" y="4097"/>
                    <a:pt x="130" y="4148"/>
                  </a:cubicBezTo>
                  <a:lnTo>
                    <a:pt x="130" y="4248"/>
                  </a:lnTo>
                  <a:lnTo>
                    <a:pt x="130" y="4297"/>
                  </a:lnTo>
                  <a:lnTo>
                    <a:pt x="130" y="4368"/>
                  </a:lnTo>
                  <a:cubicBezTo>
                    <a:pt x="130" y="4377"/>
                    <a:pt x="140" y="4397"/>
                    <a:pt x="140" y="4408"/>
                  </a:cubicBezTo>
                  <a:lnTo>
                    <a:pt x="140" y="4417"/>
                  </a:lnTo>
                  <a:lnTo>
                    <a:pt x="140" y="4437"/>
                  </a:lnTo>
                  <a:cubicBezTo>
                    <a:pt x="140" y="4477"/>
                    <a:pt x="150" y="4517"/>
                    <a:pt x="140" y="4567"/>
                  </a:cubicBezTo>
                  <a:cubicBezTo>
                    <a:pt x="140" y="4607"/>
                    <a:pt x="140" y="4647"/>
                    <a:pt x="130" y="4687"/>
                  </a:cubicBezTo>
                  <a:lnTo>
                    <a:pt x="130" y="4737"/>
                  </a:lnTo>
                  <a:lnTo>
                    <a:pt x="130" y="4767"/>
                  </a:lnTo>
                  <a:lnTo>
                    <a:pt x="130" y="4787"/>
                  </a:lnTo>
                  <a:lnTo>
                    <a:pt x="130" y="4797"/>
                  </a:lnTo>
                  <a:cubicBezTo>
                    <a:pt x="130" y="4807"/>
                    <a:pt x="130" y="4827"/>
                    <a:pt x="140" y="4837"/>
                  </a:cubicBezTo>
                  <a:cubicBezTo>
                    <a:pt x="150" y="4857"/>
                    <a:pt x="170" y="4867"/>
                    <a:pt x="180" y="4877"/>
                  </a:cubicBezTo>
                  <a:cubicBezTo>
                    <a:pt x="190" y="4887"/>
                    <a:pt x="200" y="4897"/>
                    <a:pt x="220" y="4897"/>
                  </a:cubicBezTo>
                  <a:lnTo>
                    <a:pt x="220" y="4907"/>
                  </a:lnTo>
                  <a:cubicBezTo>
                    <a:pt x="250" y="4917"/>
                    <a:pt x="270" y="4927"/>
                    <a:pt x="300" y="4937"/>
                  </a:cubicBezTo>
                  <a:cubicBezTo>
                    <a:pt x="340" y="4957"/>
                    <a:pt x="389" y="4977"/>
                    <a:pt x="440" y="4987"/>
                  </a:cubicBezTo>
                  <a:lnTo>
                    <a:pt x="460" y="4997"/>
                  </a:lnTo>
                  <a:cubicBezTo>
                    <a:pt x="480" y="5007"/>
                    <a:pt x="500" y="5007"/>
                    <a:pt x="509" y="5017"/>
                  </a:cubicBezTo>
                  <a:lnTo>
                    <a:pt x="520" y="5017"/>
                  </a:lnTo>
                  <a:lnTo>
                    <a:pt x="540" y="5027"/>
                  </a:lnTo>
                  <a:lnTo>
                    <a:pt x="589" y="5027"/>
                  </a:lnTo>
                  <a:cubicBezTo>
                    <a:pt x="600" y="5027"/>
                    <a:pt x="609" y="5017"/>
                    <a:pt x="620" y="5017"/>
                  </a:cubicBezTo>
                  <a:cubicBezTo>
                    <a:pt x="629" y="5017"/>
                    <a:pt x="629" y="5007"/>
                    <a:pt x="640" y="5007"/>
                  </a:cubicBezTo>
                  <a:cubicBezTo>
                    <a:pt x="649" y="4997"/>
                    <a:pt x="660" y="4997"/>
                    <a:pt x="669" y="4987"/>
                  </a:cubicBezTo>
                  <a:lnTo>
                    <a:pt x="680" y="4977"/>
                  </a:lnTo>
                  <a:lnTo>
                    <a:pt x="709" y="4957"/>
                  </a:lnTo>
                  <a:cubicBezTo>
                    <a:pt x="740" y="4937"/>
                    <a:pt x="779" y="4907"/>
                    <a:pt x="819" y="4887"/>
                  </a:cubicBezTo>
                  <a:cubicBezTo>
                    <a:pt x="849" y="4867"/>
                    <a:pt x="879" y="4847"/>
                    <a:pt x="919" y="4827"/>
                  </a:cubicBezTo>
                  <a:cubicBezTo>
                    <a:pt x="939" y="4827"/>
                    <a:pt x="949" y="4817"/>
                    <a:pt x="969" y="4807"/>
                  </a:cubicBezTo>
                  <a:cubicBezTo>
                    <a:pt x="1029" y="4777"/>
                    <a:pt x="1079" y="4747"/>
                    <a:pt x="1119" y="4717"/>
                  </a:cubicBezTo>
                  <a:lnTo>
                    <a:pt x="1159" y="4697"/>
                  </a:lnTo>
                  <a:lnTo>
                    <a:pt x="1179" y="4687"/>
                  </a:lnTo>
                  <a:cubicBezTo>
                    <a:pt x="1209" y="4667"/>
                    <a:pt x="1249" y="4647"/>
                    <a:pt x="1279" y="4627"/>
                  </a:cubicBezTo>
                  <a:cubicBezTo>
                    <a:pt x="1319" y="4597"/>
                    <a:pt x="1369" y="4567"/>
                    <a:pt x="1419" y="4537"/>
                  </a:cubicBezTo>
                  <a:cubicBezTo>
                    <a:pt x="1459" y="4507"/>
                    <a:pt x="1488" y="4487"/>
                    <a:pt x="1528" y="4457"/>
                  </a:cubicBezTo>
                  <a:lnTo>
                    <a:pt x="1539" y="4447"/>
                  </a:lnTo>
                  <a:lnTo>
                    <a:pt x="1548" y="4447"/>
                  </a:lnTo>
                  <a:cubicBezTo>
                    <a:pt x="1599" y="4408"/>
                    <a:pt x="1648" y="4368"/>
                    <a:pt x="1708" y="4328"/>
                  </a:cubicBezTo>
                  <a:cubicBezTo>
                    <a:pt x="1759" y="4297"/>
                    <a:pt x="1808" y="4268"/>
                    <a:pt x="1848" y="4228"/>
                  </a:cubicBezTo>
                  <a:cubicBezTo>
                    <a:pt x="1908" y="4188"/>
                    <a:pt x="1948" y="4157"/>
                    <a:pt x="1988" y="4137"/>
                  </a:cubicBezTo>
                  <a:lnTo>
                    <a:pt x="1998" y="4128"/>
                  </a:lnTo>
                  <a:lnTo>
                    <a:pt x="2058" y="4097"/>
                  </a:lnTo>
                  <a:lnTo>
                    <a:pt x="2058" y="4088"/>
                  </a:lnTo>
                  <a:lnTo>
                    <a:pt x="2118" y="4057"/>
                  </a:lnTo>
                  <a:cubicBezTo>
                    <a:pt x="2128" y="4048"/>
                    <a:pt x="2138" y="4048"/>
                    <a:pt x="2148" y="4037"/>
                  </a:cubicBezTo>
                  <a:cubicBezTo>
                    <a:pt x="2168" y="4028"/>
                    <a:pt x="2188" y="4017"/>
                    <a:pt x="2198" y="3997"/>
                  </a:cubicBezTo>
                  <a:cubicBezTo>
                    <a:pt x="2238" y="3968"/>
                    <a:pt x="2238" y="3918"/>
                    <a:pt x="2248" y="3878"/>
                  </a:cubicBezTo>
                  <a:cubicBezTo>
                    <a:pt x="2258" y="3828"/>
                    <a:pt x="2268" y="3768"/>
                    <a:pt x="2268" y="3718"/>
                  </a:cubicBezTo>
                  <a:lnTo>
                    <a:pt x="2268" y="3708"/>
                  </a:lnTo>
                  <a:lnTo>
                    <a:pt x="2278" y="3678"/>
                  </a:lnTo>
                  <a:lnTo>
                    <a:pt x="2278" y="3668"/>
                  </a:lnTo>
                  <a:lnTo>
                    <a:pt x="2278" y="3628"/>
                  </a:lnTo>
                  <a:lnTo>
                    <a:pt x="2278" y="3548"/>
                  </a:lnTo>
                  <a:cubicBezTo>
                    <a:pt x="2258" y="3488"/>
                    <a:pt x="2208" y="3458"/>
                    <a:pt x="2168" y="3428"/>
                  </a:cubicBezTo>
                  <a:cubicBezTo>
                    <a:pt x="2138" y="3408"/>
                    <a:pt x="2098" y="3388"/>
                    <a:pt x="2058" y="3368"/>
                  </a:cubicBezTo>
                  <a:cubicBezTo>
                    <a:pt x="2008" y="3358"/>
                    <a:pt x="1978" y="3348"/>
                    <a:pt x="1948" y="3338"/>
                  </a:cubicBezTo>
                  <a:lnTo>
                    <a:pt x="1939" y="3338"/>
                  </a:lnTo>
                  <a:cubicBezTo>
                    <a:pt x="1919" y="3328"/>
                    <a:pt x="1908" y="3328"/>
                    <a:pt x="1899" y="3328"/>
                  </a:cubicBezTo>
                  <a:cubicBezTo>
                    <a:pt x="1908" y="3298"/>
                    <a:pt x="1908" y="3278"/>
                    <a:pt x="1908" y="3258"/>
                  </a:cubicBezTo>
                  <a:lnTo>
                    <a:pt x="1908" y="3238"/>
                  </a:lnTo>
                  <a:cubicBezTo>
                    <a:pt x="1908" y="3198"/>
                    <a:pt x="1908" y="3149"/>
                    <a:pt x="1919" y="3109"/>
                  </a:cubicBezTo>
                  <a:lnTo>
                    <a:pt x="1919" y="2858"/>
                  </a:lnTo>
                  <a:lnTo>
                    <a:pt x="1919" y="2849"/>
                  </a:lnTo>
                  <a:lnTo>
                    <a:pt x="1919" y="2709"/>
                  </a:lnTo>
                  <a:cubicBezTo>
                    <a:pt x="1919" y="2669"/>
                    <a:pt x="1908" y="2629"/>
                    <a:pt x="1908" y="2599"/>
                  </a:cubicBezTo>
                  <a:lnTo>
                    <a:pt x="1908" y="2589"/>
                  </a:lnTo>
                  <a:lnTo>
                    <a:pt x="1908" y="2569"/>
                  </a:lnTo>
                  <a:cubicBezTo>
                    <a:pt x="1899" y="2479"/>
                    <a:pt x="1899" y="2389"/>
                    <a:pt x="1888" y="2309"/>
                  </a:cubicBezTo>
                  <a:lnTo>
                    <a:pt x="1888" y="2299"/>
                  </a:lnTo>
                  <a:cubicBezTo>
                    <a:pt x="1888" y="2229"/>
                    <a:pt x="1888" y="2169"/>
                    <a:pt x="1879" y="2099"/>
                  </a:cubicBezTo>
                  <a:lnTo>
                    <a:pt x="1868" y="2039"/>
                  </a:lnTo>
                  <a:cubicBezTo>
                    <a:pt x="1868" y="1950"/>
                    <a:pt x="1859" y="1859"/>
                    <a:pt x="1859" y="1779"/>
                  </a:cubicBezTo>
                  <a:lnTo>
                    <a:pt x="1859" y="1510"/>
                  </a:lnTo>
                  <a:lnTo>
                    <a:pt x="1859" y="1240"/>
                  </a:lnTo>
                  <a:lnTo>
                    <a:pt x="1859" y="1060"/>
                  </a:lnTo>
                  <a:lnTo>
                    <a:pt x="1859" y="970"/>
                  </a:lnTo>
                  <a:lnTo>
                    <a:pt x="1859" y="940"/>
                  </a:lnTo>
                  <a:cubicBezTo>
                    <a:pt x="1859" y="860"/>
                    <a:pt x="1859" y="780"/>
                    <a:pt x="1868" y="711"/>
                  </a:cubicBezTo>
                  <a:lnTo>
                    <a:pt x="1868" y="571"/>
                  </a:lnTo>
                  <a:lnTo>
                    <a:pt x="1868" y="500"/>
                  </a:lnTo>
                  <a:cubicBezTo>
                    <a:pt x="1859" y="480"/>
                    <a:pt x="1859" y="471"/>
                    <a:pt x="1859" y="451"/>
                  </a:cubicBezTo>
                  <a:cubicBezTo>
                    <a:pt x="1859" y="400"/>
                    <a:pt x="1859" y="360"/>
                    <a:pt x="1868" y="320"/>
                  </a:cubicBezTo>
                  <a:lnTo>
                    <a:pt x="1868" y="281"/>
                  </a:lnTo>
                  <a:lnTo>
                    <a:pt x="1868" y="271"/>
                  </a:lnTo>
                  <a:lnTo>
                    <a:pt x="1868" y="201"/>
                  </a:lnTo>
                  <a:lnTo>
                    <a:pt x="1868" y="121"/>
                  </a:lnTo>
                  <a:cubicBezTo>
                    <a:pt x="1859" y="81"/>
                    <a:pt x="1839" y="51"/>
                    <a:pt x="1799" y="21"/>
                  </a:cubicBezTo>
                  <a:cubicBezTo>
                    <a:pt x="1779" y="11"/>
                    <a:pt x="1759" y="1"/>
                    <a:pt x="1728"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4"/>
            <p:cNvSpPr/>
            <p:nvPr/>
          </p:nvSpPr>
          <p:spPr>
            <a:xfrm flipH="1">
              <a:off x="6356733" y="2177572"/>
              <a:ext cx="148339" cy="325710"/>
            </a:xfrm>
            <a:custGeom>
              <a:avLst/>
              <a:gdLst/>
              <a:ahLst/>
              <a:cxnLst/>
              <a:rect l="l" t="t" r="r" b="b"/>
              <a:pathLst>
                <a:path w="2289" h="5026" extrusionOk="0">
                  <a:moveTo>
                    <a:pt x="1639" y="270"/>
                  </a:moveTo>
                  <a:lnTo>
                    <a:pt x="1639" y="280"/>
                  </a:lnTo>
                  <a:lnTo>
                    <a:pt x="1639" y="400"/>
                  </a:lnTo>
                  <a:cubicBezTo>
                    <a:pt x="1649" y="440"/>
                    <a:pt x="1649" y="480"/>
                    <a:pt x="1649" y="510"/>
                  </a:cubicBezTo>
                  <a:lnTo>
                    <a:pt x="1649" y="520"/>
                  </a:lnTo>
                  <a:lnTo>
                    <a:pt x="1649" y="530"/>
                  </a:lnTo>
                  <a:cubicBezTo>
                    <a:pt x="1659" y="570"/>
                    <a:pt x="1659" y="620"/>
                    <a:pt x="1659" y="660"/>
                  </a:cubicBezTo>
                  <a:cubicBezTo>
                    <a:pt x="1669" y="720"/>
                    <a:pt x="1669" y="769"/>
                    <a:pt x="1669" y="829"/>
                  </a:cubicBezTo>
                  <a:cubicBezTo>
                    <a:pt x="1679" y="940"/>
                    <a:pt x="1689" y="1069"/>
                    <a:pt x="1689" y="1189"/>
                  </a:cubicBezTo>
                  <a:cubicBezTo>
                    <a:pt x="1689" y="1259"/>
                    <a:pt x="1689" y="1319"/>
                    <a:pt x="1699" y="1379"/>
                  </a:cubicBezTo>
                  <a:lnTo>
                    <a:pt x="1699" y="1469"/>
                  </a:lnTo>
                  <a:lnTo>
                    <a:pt x="1699" y="1609"/>
                  </a:lnTo>
                  <a:cubicBezTo>
                    <a:pt x="1699" y="1649"/>
                    <a:pt x="1709" y="1689"/>
                    <a:pt x="1709" y="1739"/>
                  </a:cubicBezTo>
                  <a:cubicBezTo>
                    <a:pt x="1709" y="1809"/>
                    <a:pt x="1709" y="1899"/>
                    <a:pt x="1719" y="1988"/>
                  </a:cubicBezTo>
                  <a:lnTo>
                    <a:pt x="1719" y="2079"/>
                  </a:lnTo>
                  <a:cubicBezTo>
                    <a:pt x="1729" y="2139"/>
                    <a:pt x="1729" y="2199"/>
                    <a:pt x="1739" y="2248"/>
                  </a:cubicBezTo>
                  <a:lnTo>
                    <a:pt x="1739" y="2339"/>
                  </a:lnTo>
                  <a:lnTo>
                    <a:pt x="1739" y="2518"/>
                  </a:lnTo>
                  <a:lnTo>
                    <a:pt x="1749" y="2558"/>
                  </a:lnTo>
                  <a:lnTo>
                    <a:pt x="1749" y="2658"/>
                  </a:lnTo>
                  <a:lnTo>
                    <a:pt x="1749" y="2768"/>
                  </a:lnTo>
                  <a:lnTo>
                    <a:pt x="1749" y="2778"/>
                  </a:lnTo>
                  <a:lnTo>
                    <a:pt x="1749" y="2788"/>
                  </a:lnTo>
                  <a:cubicBezTo>
                    <a:pt x="1749" y="2888"/>
                    <a:pt x="1739" y="2978"/>
                    <a:pt x="1739" y="3058"/>
                  </a:cubicBezTo>
                  <a:lnTo>
                    <a:pt x="1739" y="3118"/>
                  </a:lnTo>
                  <a:lnTo>
                    <a:pt x="1729" y="3158"/>
                  </a:lnTo>
                  <a:lnTo>
                    <a:pt x="1729" y="3187"/>
                  </a:lnTo>
                  <a:lnTo>
                    <a:pt x="1729" y="3218"/>
                  </a:lnTo>
                  <a:lnTo>
                    <a:pt x="1729" y="3278"/>
                  </a:lnTo>
                  <a:cubicBezTo>
                    <a:pt x="1719" y="3278"/>
                    <a:pt x="1719" y="3278"/>
                    <a:pt x="1709" y="3267"/>
                  </a:cubicBezTo>
                  <a:cubicBezTo>
                    <a:pt x="1709" y="3267"/>
                    <a:pt x="1699" y="3258"/>
                    <a:pt x="1689" y="3258"/>
                  </a:cubicBezTo>
                  <a:lnTo>
                    <a:pt x="1629" y="3198"/>
                  </a:lnTo>
                  <a:cubicBezTo>
                    <a:pt x="1629" y="3187"/>
                    <a:pt x="1619" y="3178"/>
                    <a:pt x="1619" y="3178"/>
                  </a:cubicBezTo>
                  <a:lnTo>
                    <a:pt x="1619" y="3158"/>
                  </a:lnTo>
                  <a:lnTo>
                    <a:pt x="1619" y="3148"/>
                  </a:lnTo>
                  <a:lnTo>
                    <a:pt x="1619" y="3098"/>
                  </a:lnTo>
                  <a:lnTo>
                    <a:pt x="1619" y="3008"/>
                  </a:lnTo>
                  <a:lnTo>
                    <a:pt x="1619" y="2828"/>
                  </a:lnTo>
                  <a:lnTo>
                    <a:pt x="1619" y="2628"/>
                  </a:lnTo>
                  <a:cubicBezTo>
                    <a:pt x="1619" y="2568"/>
                    <a:pt x="1619" y="2498"/>
                    <a:pt x="1609" y="2439"/>
                  </a:cubicBezTo>
                  <a:lnTo>
                    <a:pt x="1609" y="2248"/>
                  </a:lnTo>
                  <a:cubicBezTo>
                    <a:pt x="1599" y="2199"/>
                    <a:pt x="1599" y="2148"/>
                    <a:pt x="1599" y="2099"/>
                  </a:cubicBezTo>
                  <a:lnTo>
                    <a:pt x="1599" y="2079"/>
                  </a:lnTo>
                  <a:lnTo>
                    <a:pt x="1599" y="2059"/>
                  </a:lnTo>
                  <a:lnTo>
                    <a:pt x="1599" y="1739"/>
                  </a:lnTo>
                  <a:lnTo>
                    <a:pt x="1599" y="1669"/>
                  </a:lnTo>
                  <a:lnTo>
                    <a:pt x="1599" y="1499"/>
                  </a:lnTo>
                  <a:lnTo>
                    <a:pt x="1599" y="1309"/>
                  </a:lnTo>
                  <a:cubicBezTo>
                    <a:pt x="1599" y="1239"/>
                    <a:pt x="1589" y="1180"/>
                    <a:pt x="1589" y="1129"/>
                  </a:cubicBezTo>
                  <a:lnTo>
                    <a:pt x="1589" y="940"/>
                  </a:lnTo>
                  <a:lnTo>
                    <a:pt x="1589" y="769"/>
                  </a:lnTo>
                  <a:cubicBezTo>
                    <a:pt x="1589" y="749"/>
                    <a:pt x="1589" y="740"/>
                    <a:pt x="1579" y="720"/>
                  </a:cubicBezTo>
                  <a:lnTo>
                    <a:pt x="1579" y="610"/>
                  </a:lnTo>
                  <a:lnTo>
                    <a:pt x="1579" y="480"/>
                  </a:lnTo>
                  <a:lnTo>
                    <a:pt x="1579" y="430"/>
                  </a:lnTo>
                  <a:lnTo>
                    <a:pt x="1579" y="380"/>
                  </a:lnTo>
                  <a:lnTo>
                    <a:pt x="1579" y="290"/>
                  </a:lnTo>
                  <a:lnTo>
                    <a:pt x="1599" y="290"/>
                  </a:lnTo>
                  <a:lnTo>
                    <a:pt x="1639" y="270"/>
                  </a:lnTo>
                  <a:close/>
                  <a:moveTo>
                    <a:pt x="1539" y="3287"/>
                  </a:moveTo>
                  <a:cubicBezTo>
                    <a:pt x="1549" y="3298"/>
                    <a:pt x="1559" y="3318"/>
                    <a:pt x="1579" y="3338"/>
                  </a:cubicBezTo>
                  <a:cubicBezTo>
                    <a:pt x="1599" y="3358"/>
                    <a:pt x="1609" y="3378"/>
                    <a:pt x="1629" y="3398"/>
                  </a:cubicBezTo>
                  <a:lnTo>
                    <a:pt x="1619" y="3407"/>
                  </a:lnTo>
                  <a:lnTo>
                    <a:pt x="1609" y="3407"/>
                  </a:lnTo>
                  <a:cubicBezTo>
                    <a:pt x="1599" y="3418"/>
                    <a:pt x="1589" y="3427"/>
                    <a:pt x="1579" y="3427"/>
                  </a:cubicBezTo>
                  <a:cubicBezTo>
                    <a:pt x="1559" y="3447"/>
                    <a:pt x="1539" y="3458"/>
                    <a:pt x="1529" y="3467"/>
                  </a:cubicBezTo>
                  <a:lnTo>
                    <a:pt x="1519" y="3478"/>
                  </a:lnTo>
                  <a:lnTo>
                    <a:pt x="1499" y="3498"/>
                  </a:lnTo>
                  <a:cubicBezTo>
                    <a:pt x="1459" y="3518"/>
                    <a:pt x="1429" y="3538"/>
                    <a:pt x="1389" y="3567"/>
                  </a:cubicBezTo>
                  <a:lnTo>
                    <a:pt x="1359" y="3578"/>
                  </a:lnTo>
                  <a:cubicBezTo>
                    <a:pt x="1339" y="3598"/>
                    <a:pt x="1310" y="3607"/>
                    <a:pt x="1279" y="3627"/>
                  </a:cubicBezTo>
                  <a:lnTo>
                    <a:pt x="1190" y="3687"/>
                  </a:lnTo>
                  <a:lnTo>
                    <a:pt x="1159" y="3707"/>
                  </a:lnTo>
                  <a:lnTo>
                    <a:pt x="1159" y="3697"/>
                  </a:lnTo>
                  <a:lnTo>
                    <a:pt x="1159" y="3657"/>
                  </a:lnTo>
                  <a:cubicBezTo>
                    <a:pt x="1150" y="3638"/>
                    <a:pt x="1150" y="3607"/>
                    <a:pt x="1150" y="3587"/>
                  </a:cubicBezTo>
                  <a:lnTo>
                    <a:pt x="1159" y="3587"/>
                  </a:lnTo>
                  <a:lnTo>
                    <a:pt x="1199" y="3547"/>
                  </a:lnTo>
                  <a:lnTo>
                    <a:pt x="1219" y="3527"/>
                  </a:lnTo>
                  <a:cubicBezTo>
                    <a:pt x="1259" y="3498"/>
                    <a:pt x="1290" y="3478"/>
                    <a:pt x="1319" y="3467"/>
                  </a:cubicBezTo>
                  <a:cubicBezTo>
                    <a:pt x="1359" y="3438"/>
                    <a:pt x="1389" y="3418"/>
                    <a:pt x="1429" y="3387"/>
                  </a:cubicBezTo>
                  <a:cubicBezTo>
                    <a:pt x="1439" y="3367"/>
                    <a:pt x="1459" y="3358"/>
                    <a:pt x="1469" y="3347"/>
                  </a:cubicBezTo>
                  <a:lnTo>
                    <a:pt x="1479" y="3338"/>
                  </a:lnTo>
                  <a:lnTo>
                    <a:pt x="1509" y="3307"/>
                  </a:lnTo>
                  <a:cubicBezTo>
                    <a:pt x="1519" y="3298"/>
                    <a:pt x="1529" y="3287"/>
                    <a:pt x="1539" y="3287"/>
                  </a:cubicBezTo>
                  <a:close/>
                  <a:moveTo>
                    <a:pt x="959" y="590"/>
                  </a:moveTo>
                  <a:lnTo>
                    <a:pt x="959" y="769"/>
                  </a:lnTo>
                  <a:lnTo>
                    <a:pt x="959" y="829"/>
                  </a:lnTo>
                  <a:lnTo>
                    <a:pt x="959" y="889"/>
                  </a:lnTo>
                  <a:lnTo>
                    <a:pt x="959" y="1100"/>
                  </a:lnTo>
                  <a:cubicBezTo>
                    <a:pt x="959" y="1149"/>
                    <a:pt x="959" y="1200"/>
                    <a:pt x="970" y="1239"/>
                  </a:cubicBezTo>
                  <a:lnTo>
                    <a:pt x="970" y="1419"/>
                  </a:lnTo>
                  <a:lnTo>
                    <a:pt x="970" y="1599"/>
                  </a:lnTo>
                  <a:lnTo>
                    <a:pt x="970" y="1739"/>
                  </a:lnTo>
                  <a:lnTo>
                    <a:pt x="970" y="2059"/>
                  </a:lnTo>
                  <a:lnTo>
                    <a:pt x="970" y="2228"/>
                  </a:lnTo>
                  <a:lnTo>
                    <a:pt x="970" y="2299"/>
                  </a:lnTo>
                  <a:cubicBezTo>
                    <a:pt x="970" y="2328"/>
                    <a:pt x="959" y="2359"/>
                    <a:pt x="959" y="2388"/>
                  </a:cubicBezTo>
                  <a:lnTo>
                    <a:pt x="959" y="2708"/>
                  </a:lnTo>
                  <a:cubicBezTo>
                    <a:pt x="970" y="2758"/>
                    <a:pt x="970" y="2808"/>
                    <a:pt x="970" y="2858"/>
                  </a:cubicBezTo>
                  <a:lnTo>
                    <a:pt x="970" y="2888"/>
                  </a:lnTo>
                  <a:lnTo>
                    <a:pt x="979" y="2958"/>
                  </a:lnTo>
                  <a:lnTo>
                    <a:pt x="979" y="3028"/>
                  </a:lnTo>
                  <a:cubicBezTo>
                    <a:pt x="990" y="3138"/>
                    <a:pt x="990" y="3247"/>
                    <a:pt x="999" y="3347"/>
                  </a:cubicBezTo>
                  <a:cubicBezTo>
                    <a:pt x="1010" y="3387"/>
                    <a:pt x="1010" y="3418"/>
                    <a:pt x="1010" y="3458"/>
                  </a:cubicBezTo>
                  <a:lnTo>
                    <a:pt x="1010" y="3478"/>
                  </a:lnTo>
                  <a:cubicBezTo>
                    <a:pt x="1019" y="3538"/>
                    <a:pt x="1019" y="3607"/>
                    <a:pt x="1030" y="3677"/>
                  </a:cubicBezTo>
                  <a:cubicBezTo>
                    <a:pt x="1030" y="3697"/>
                    <a:pt x="1039" y="3717"/>
                    <a:pt x="1039" y="3737"/>
                  </a:cubicBezTo>
                  <a:lnTo>
                    <a:pt x="1039" y="3767"/>
                  </a:lnTo>
                  <a:lnTo>
                    <a:pt x="1039" y="3777"/>
                  </a:lnTo>
                  <a:cubicBezTo>
                    <a:pt x="1030" y="3787"/>
                    <a:pt x="1019" y="3787"/>
                    <a:pt x="1010" y="3797"/>
                  </a:cubicBezTo>
                  <a:cubicBezTo>
                    <a:pt x="979" y="3807"/>
                    <a:pt x="959" y="3827"/>
                    <a:pt x="939" y="3837"/>
                  </a:cubicBezTo>
                  <a:lnTo>
                    <a:pt x="930" y="3837"/>
                  </a:lnTo>
                  <a:lnTo>
                    <a:pt x="930" y="3827"/>
                  </a:lnTo>
                  <a:lnTo>
                    <a:pt x="930" y="3817"/>
                  </a:lnTo>
                  <a:lnTo>
                    <a:pt x="930" y="3757"/>
                  </a:lnTo>
                  <a:cubicBezTo>
                    <a:pt x="919" y="3707"/>
                    <a:pt x="919" y="3667"/>
                    <a:pt x="919" y="3627"/>
                  </a:cubicBezTo>
                  <a:cubicBezTo>
                    <a:pt x="910" y="3598"/>
                    <a:pt x="910" y="3567"/>
                    <a:pt x="910" y="3538"/>
                  </a:cubicBezTo>
                  <a:cubicBezTo>
                    <a:pt x="900" y="3518"/>
                    <a:pt x="900" y="3507"/>
                    <a:pt x="900" y="3487"/>
                  </a:cubicBezTo>
                  <a:cubicBezTo>
                    <a:pt x="900" y="3458"/>
                    <a:pt x="890" y="3418"/>
                    <a:pt x="890" y="3367"/>
                  </a:cubicBezTo>
                  <a:cubicBezTo>
                    <a:pt x="880" y="3307"/>
                    <a:pt x="880" y="3247"/>
                    <a:pt x="880" y="3198"/>
                  </a:cubicBezTo>
                  <a:lnTo>
                    <a:pt x="880" y="3187"/>
                  </a:lnTo>
                  <a:lnTo>
                    <a:pt x="880" y="3108"/>
                  </a:lnTo>
                  <a:lnTo>
                    <a:pt x="870" y="3048"/>
                  </a:lnTo>
                  <a:lnTo>
                    <a:pt x="870" y="3028"/>
                  </a:lnTo>
                  <a:lnTo>
                    <a:pt x="870" y="2968"/>
                  </a:lnTo>
                  <a:cubicBezTo>
                    <a:pt x="870" y="2928"/>
                    <a:pt x="860" y="2878"/>
                    <a:pt x="860" y="2838"/>
                  </a:cubicBezTo>
                  <a:cubicBezTo>
                    <a:pt x="860" y="2748"/>
                    <a:pt x="860" y="2668"/>
                    <a:pt x="850" y="2568"/>
                  </a:cubicBezTo>
                  <a:cubicBezTo>
                    <a:pt x="840" y="2488"/>
                    <a:pt x="840" y="2399"/>
                    <a:pt x="840" y="2308"/>
                  </a:cubicBezTo>
                  <a:lnTo>
                    <a:pt x="840" y="2019"/>
                  </a:lnTo>
                  <a:lnTo>
                    <a:pt x="840" y="1929"/>
                  </a:lnTo>
                  <a:lnTo>
                    <a:pt x="840" y="1889"/>
                  </a:lnTo>
                  <a:lnTo>
                    <a:pt x="840" y="1759"/>
                  </a:lnTo>
                  <a:lnTo>
                    <a:pt x="840" y="1629"/>
                  </a:lnTo>
                  <a:cubicBezTo>
                    <a:pt x="840" y="1579"/>
                    <a:pt x="830" y="1529"/>
                    <a:pt x="830" y="1479"/>
                  </a:cubicBezTo>
                  <a:lnTo>
                    <a:pt x="830" y="1339"/>
                  </a:lnTo>
                  <a:lnTo>
                    <a:pt x="830" y="1319"/>
                  </a:lnTo>
                  <a:lnTo>
                    <a:pt x="830" y="1220"/>
                  </a:lnTo>
                  <a:lnTo>
                    <a:pt x="830" y="1140"/>
                  </a:lnTo>
                  <a:lnTo>
                    <a:pt x="830" y="1109"/>
                  </a:lnTo>
                  <a:cubicBezTo>
                    <a:pt x="830" y="1060"/>
                    <a:pt x="830" y="1000"/>
                    <a:pt x="820" y="949"/>
                  </a:cubicBezTo>
                  <a:lnTo>
                    <a:pt x="820" y="809"/>
                  </a:lnTo>
                  <a:cubicBezTo>
                    <a:pt x="820" y="780"/>
                    <a:pt x="820" y="749"/>
                    <a:pt x="810" y="720"/>
                  </a:cubicBezTo>
                  <a:lnTo>
                    <a:pt x="810" y="680"/>
                  </a:lnTo>
                  <a:lnTo>
                    <a:pt x="810" y="670"/>
                  </a:lnTo>
                  <a:cubicBezTo>
                    <a:pt x="820" y="670"/>
                    <a:pt x="830" y="660"/>
                    <a:pt x="840" y="660"/>
                  </a:cubicBezTo>
                  <a:cubicBezTo>
                    <a:pt x="880" y="640"/>
                    <a:pt x="919" y="610"/>
                    <a:pt x="959" y="590"/>
                  </a:cubicBezTo>
                  <a:close/>
                  <a:moveTo>
                    <a:pt x="820" y="3817"/>
                  </a:moveTo>
                  <a:lnTo>
                    <a:pt x="820" y="3827"/>
                  </a:lnTo>
                  <a:lnTo>
                    <a:pt x="820" y="3837"/>
                  </a:lnTo>
                  <a:lnTo>
                    <a:pt x="820" y="3877"/>
                  </a:lnTo>
                  <a:cubicBezTo>
                    <a:pt x="820" y="3887"/>
                    <a:pt x="830" y="3897"/>
                    <a:pt x="830" y="3907"/>
                  </a:cubicBezTo>
                  <a:lnTo>
                    <a:pt x="820" y="3917"/>
                  </a:lnTo>
                  <a:cubicBezTo>
                    <a:pt x="790" y="3937"/>
                    <a:pt x="760" y="3957"/>
                    <a:pt x="720" y="3987"/>
                  </a:cubicBezTo>
                  <a:cubicBezTo>
                    <a:pt x="680" y="4017"/>
                    <a:pt x="650" y="4037"/>
                    <a:pt x="610" y="4067"/>
                  </a:cubicBezTo>
                  <a:cubicBezTo>
                    <a:pt x="570" y="4087"/>
                    <a:pt x="530" y="4117"/>
                    <a:pt x="490" y="4147"/>
                  </a:cubicBezTo>
                  <a:cubicBezTo>
                    <a:pt x="460" y="4157"/>
                    <a:pt x="440" y="4167"/>
                    <a:pt x="420" y="4187"/>
                  </a:cubicBezTo>
                  <a:cubicBezTo>
                    <a:pt x="390" y="4207"/>
                    <a:pt x="360" y="4227"/>
                    <a:pt x="340" y="4237"/>
                  </a:cubicBezTo>
                  <a:lnTo>
                    <a:pt x="300" y="4267"/>
                  </a:lnTo>
                  <a:lnTo>
                    <a:pt x="290" y="4277"/>
                  </a:lnTo>
                  <a:cubicBezTo>
                    <a:pt x="280" y="4287"/>
                    <a:pt x="280" y="4287"/>
                    <a:pt x="270" y="4287"/>
                  </a:cubicBezTo>
                  <a:lnTo>
                    <a:pt x="270" y="4247"/>
                  </a:lnTo>
                  <a:lnTo>
                    <a:pt x="270" y="4167"/>
                  </a:lnTo>
                  <a:lnTo>
                    <a:pt x="280" y="4167"/>
                  </a:lnTo>
                  <a:cubicBezTo>
                    <a:pt x="290" y="4157"/>
                    <a:pt x="310" y="4147"/>
                    <a:pt x="320" y="4147"/>
                  </a:cubicBezTo>
                  <a:lnTo>
                    <a:pt x="340" y="4127"/>
                  </a:lnTo>
                  <a:cubicBezTo>
                    <a:pt x="350" y="4127"/>
                    <a:pt x="350" y="4127"/>
                    <a:pt x="360" y="4117"/>
                  </a:cubicBezTo>
                  <a:cubicBezTo>
                    <a:pt x="380" y="4107"/>
                    <a:pt x="390" y="4107"/>
                    <a:pt x="410" y="4097"/>
                  </a:cubicBezTo>
                  <a:cubicBezTo>
                    <a:pt x="420" y="4097"/>
                    <a:pt x="430" y="4087"/>
                    <a:pt x="450" y="4077"/>
                  </a:cubicBezTo>
                  <a:cubicBezTo>
                    <a:pt x="460" y="4077"/>
                    <a:pt x="480" y="4067"/>
                    <a:pt x="490" y="4057"/>
                  </a:cubicBezTo>
                  <a:cubicBezTo>
                    <a:pt x="520" y="4037"/>
                    <a:pt x="540" y="4017"/>
                    <a:pt x="560" y="3997"/>
                  </a:cubicBezTo>
                  <a:lnTo>
                    <a:pt x="570" y="3997"/>
                  </a:lnTo>
                  <a:cubicBezTo>
                    <a:pt x="580" y="3987"/>
                    <a:pt x="590" y="3977"/>
                    <a:pt x="610" y="3967"/>
                  </a:cubicBezTo>
                  <a:lnTo>
                    <a:pt x="640" y="3937"/>
                  </a:lnTo>
                  <a:lnTo>
                    <a:pt x="680" y="3917"/>
                  </a:lnTo>
                  <a:lnTo>
                    <a:pt x="720" y="3887"/>
                  </a:lnTo>
                  <a:cubicBezTo>
                    <a:pt x="740" y="3867"/>
                    <a:pt x="760" y="3857"/>
                    <a:pt x="790" y="3837"/>
                  </a:cubicBezTo>
                  <a:cubicBezTo>
                    <a:pt x="800" y="3827"/>
                    <a:pt x="810" y="3827"/>
                    <a:pt x="820" y="3817"/>
                  </a:cubicBezTo>
                  <a:close/>
                  <a:moveTo>
                    <a:pt x="1809" y="3467"/>
                  </a:moveTo>
                  <a:cubicBezTo>
                    <a:pt x="1819" y="3467"/>
                    <a:pt x="1819" y="3467"/>
                    <a:pt x="1819" y="3478"/>
                  </a:cubicBezTo>
                  <a:lnTo>
                    <a:pt x="1829" y="3478"/>
                  </a:lnTo>
                  <a:cubicBezTo>
                    <a:pt x="1839" y="3478"/>
                    <a:pt x="1849" y="3478"/>
                    <a:pt x="1859" y="3487"/>
                  </a:cubicBezTo>
                  <a:cubicBezTo>
                    <a:pt x="1869" y="3487"/>
                    <a:pt x="1879" y="3498"/>
                    <a:pt x="1899" y="3498"/>
                  </a:cubicBezTo>
                  <a:lnTo>
                    <a:pt x="1919" y="3498"/>
                  </a:lnTo>
                  <a:cubicBezTo>
                    <a:pt x="1939" y="3507"/>
                    <a:pt x="1959" y="3518"/>
                    <a:pt x="1969" y="3518"/>
                  </a:cubicBezTo>
                  <a:lnTo>
                    <a:pt x="1979" y="3518"/>
                  </a:lnTo>
                  <a:cubicBezTo>
                    <a:pt x="1999" y="3527"/>
                    <a:pt x="2009" y="3527"/>
                    <a:pt x="2019" y="3538"/>
                  </a:cubicBezTo>
                  <a:cubicBezTo>
                    <a:pt x="2009" y="3547"/>
                    <a:pt x="1999" y="3558"/>
                    <a:pt x="1989" y="3558"/>
                  </a:cubicBezTo>
                  <a:cubicBezTo>
                    <a:pt x="1969" y="3567"/>
                    <a:pt x="1959" y="3578"/>
                    <a:pt x="1949" y="3587"/>
                  </a:cubicBezTo>
                  <a:cubicBezTo>
                    <a:pt x="1939" y="3598"/>
                    <a:pt x="1929" y="3598"/>
                    <a:pt x="1919" y="3607"/>
                  </a:cubicBezTo>
                  <a:cubicBezTo>
                    <a:pt x="1909" y="3618"/>
                    <a:pt x="1889" y="3627"/>
                    <a:pt x="1879" y="3638"/>
                  </a:cubicBezTo>
                  <a:lnTo>
                    <a:pt x="1869" y="3647"/>
                  </a:lnTo>
                  <a:lnTo>
                    <a:pt x="1779" y="3707"/>
                  </a:lnTo>
                  <a:cubicBezTo>
                    <a:pt x="1759" y="3717"/>
                    <a:pt x="1729" y="3737"/>
                    <a:pt x="1709" y="3747"/>
                  </a:cubicBezTo>
                  <a:cubicBezTo>
                    <a:pt x="1689" y="3757"/>
                    <a:pt x="1659" y="3777"/>
                    <a:pt x="1629" y="3797"/>
                  </a:cubicBezTo>
                  <a:cubicBezTo>
                    <a:pt x="1609" y="3807"/>
                    <a:pt x="1589" y="3817"/>
                    <a:pt x="1569" y="3837"/>
                  </a:cubicBezTo>
                  <a:lnTo>
                    <a:pt x="1559" y="3837"/>
                  </a:lnTo>
                  <a:cubicBezTo>
                    <a:pt x="1539" y="3857"/>
                    <a:pt x="1519" y="3877"/>
                    <a:pt x="1489" y="3887"/>
                  </a:cubicBezTo>
                  <a:cubicBezTo>
                    <a:pt x="1449" y="3917"/>
                    <a:pt x="1389" y="3947"/>
                    <a:pt x="1339" y="3977"/>
                  </a:cubicBezTo>
                  <a:cubicBezTo>
                    <a:pt x="1290" y="4007"/>
                    <a:pt x="1239" y="4037"/>
                    <a:pt x="1190" y="4077"/>
                  </a:cubicBezTo>
                  <a:cubicBezTo>
                    <a:pt x="1170" y="4087"/>
                    <a:pt x="1159" y="4097"/>
                    <a:pt x="1139" y="4107"/>
                  </a:cubicBezTo>
                  <a:cubicBezTo>
                    <a:pt x="1110" y="4127"/>
                    <a:pt x="1070" y="4157"/>
                    <a:pt x="1039" y="4177"/>
                  </a:cubicBezTo>
                  <a:lnTo>
                    <a:pt x="890" y="4267"/>
                  </a:lnTo>
                  <a:cubicBezTo>
                    <a:pt x="870" y="4267"/>
                    <a:pt x="850" y="4277"/>
                    <a:pt x="840" y="4287"/>
                  </a:cubicBezTo>
                  <a:lnTo>
                    <a:pt x="800" y="4307"/>
                  </a:lnTo>
                  <a:cubicBezTo>
                    <a:pt x="770" y="4327"/>
                    <a:pt x="740" y="4337"/>
                    <a:pt x="710" y="4357"/>
                  </a:cubicBezTo>
                  <a:cubicBezTo>
                    <a:pt x="690" y="4377"/>
                    <a:pt x="660" y="4397"/>
                    <a:pt x="640" y="4406"/>
                  </a:cubicBezTo>
                  <a:lnTo>
                    <a:pt x="630" y="4417"/>
                  </a:lnTo>
                  <a:cubicBezTo>
                    <a:pt x="610" y="4426"/>
                    <a:pt x="600" y="4446"/>
                    <a:pt x="580" y="4457"/>
                  </a:cubicBezTo>
                  <a:cubicBezTo>
                    <a:pt x="570" y="4466"/>
                    <a:pt x="560" y="4486"/>
                    <a:pt x="550" y="4497"/>
                  </a:cubicBezTo>
                  <a:lnTo>
                    <a:pt x="500" y="4497"/>
                  </a:lnTo>
                  <a:lnTo>
                    <a:pt x="490" y="4486"/>
                  </a:lnTo>
                  <a:cubicBezTo>
                    <a:pt x="450" y="4486"/>
                    <a:pt x="420" y="4477"/>
                    <a:pt x="400" y="4466"/>
                  </a:cubicBezTo>
                  <a:cubicBezTo>
                    <a:pt x="380" y="4457"/>
                    <a:pt x="360" y="4446"/>
                    <a:pt x="350" y="4446"/>
                  </a:cubicBezTo>
                  <a:lnTo>
                    <a:pt x="340" y="4437"/>
                  </a:lnTo>
                  <a:lnTo>
                    <a:pt x="310" y="4437"/>
                  </a:lnTo>
                  <a:lnTo>
                    <a:pt x="300" y="4426"/>
                  </a:lnTo>
                  <a:cubicBezTo>
                    <a:pt x="290" y="4426"/>
                    <a:pt x="290" y="4417"/>
                    <a:pt x="290" y="4417"/>
                  </a:cubicBezTo>
                  <a:cubicBezTo>
                    <a:pt x="330" y="4397"/>
                    <a:pt x="360" y="4377"/>
                    <a:pt x="380" y="4357"/>
                  </a:cubicBezTo>
                  <a:lnTo>
                    <a:pt x="400" y="4337"/>
                  </a:lnTo>
                  <a:lnTo>
                    <a:pt x="580" y="4217"/>
                  </a:lnTo>
                  <a:lnTo>
                    <a:pt x="590" y="4217"/>
                  </a:lnTo>
                  <a:lnTo>
                    <a:pt x="620" y="4197"/>
                  </a:lnTo>
                  <a:cubicBezTo>
                    <a:pt x="670" y="4167"/>
                    <a:pt x="720" y="4127"/>
                    <a:pt x="770" y="4097"/>
                  </a:cubicBezTo>
                  <a:cubicBezTo>
                    <a:pt x="790" y="4077"/>
                    <a:pt x="820" y="4057"/>
                    <a:pt x="840" y="4037"/>
                  </a:cubicBezTo>
                  <a:cubicBezTo>
                    <a:pt x="919" y="3987"/>
                    <a:pt x="999" y="3947"/>
                    <a:pt x="1079" y="3907"/>
                  </a:cubicBezTo>
                  <a:cubicBezTo>
                    <a:pt x="1119" y="3887"/>
                    <a:pt x="1159" y="3867"/>
                    <a:pt x="1199" y="3837"/>
                  </a:cubicBezTo>
                  <a:cubicBezTo>
                    <a:pt x="1219" y="3827"/>
                    <a:pt x="1230" y="3817"/>
                    <a:pt x="1250" y="3807"/>
                  </a:cubicBezTo>
                  <a:cubicBezTo>
                    <a:pt x="1270" y="3797"/>
                    <a:pt x="1290" y="3787"/>
                    <a:pt x="1299" y="3777"/>
                  </a:cubicBezTo>
                  <a:cubicBezTo>
                    <a:pt x="1339" y="3747"/>
                    <a:pt x="1379" y="3727"/>
                    <a:pt x="1419" y="3717"/>
                  </a:cubicBezTo>
                  <a:cubicBezTo>
                    <a:pt x="1459" y="3697"/>
                    <a:pt x="1499" y="3677"/>
                    <a:pt x="1539" y="3647"/>
                  </a:cubicBezTo>
                  <a:cubicBezTo>
                    <a:pt x="1559" y="3638"/>
                    <a:pt x="1589" y="3618"/>
                    <a:pt x="1609" y="3607"/>
                  </a:cubicBezTo>
                  <a:lnTo>
                    <a:pt x="1639" y="3578"/>
                  </a:lnTo>
                  <a:cubicBezTo>
                    <a:pt x="1659" y="3567"/>
                    <a:pt x="1679" y="3558"/>
                    <a:pt x="1689" y="3547"/>
                  </a:cubicBezTo>
                  <a:lnTo>
                    <a:pt x="1699" y="3547"/>
                  </a:lnTo>
                  <a:cubicBezTo>
                    <a:pt x="1709" y="3538"/>
                    <a:pt x="1729" y="3527"/>
                    <a:pt x="1739" y="3518"/>
                  </a:cubicBezTo>
                  <a:cubicBezTo>
                    <a:pt x="1749" y="3518"/>
                    <a:pt x="1759" y="3507"/>
                    <a:pt x="1769" y="3498"/>
                  </a:cubicBezTo>
                  <a:cubicBezTo>
                    <a:pt x="1779" y="3487"/>
                    <a:pt x="1789" y="3478"/>
                    <a:pt x="1809" y="3478"/>
                  </a:cubicBezTo>
                  <a:lnTo>
                    <a:pt x="1809" y="3467"/>
                  </a:lnTo>
                  <a:close/>
                  <a:moveTo>
                    <a:pt x="2118" y="3627"/>
                  </a:moveTo>
                  <a:lnTo>
                    <a:pt x="2109" y="3638"/>
                  </a:lnTo>
                  <a:lnTo>
                    <a:pt x="2109" y="3657"/>
                  </a:lnTo>
                  <a:lnTo>
                    <a:pt x="2109" y="3707"/>
                  </a:lnTo>
                  <a:lnTo>
                    <a:pt x="2099" y="3747"/>
                  </a:lnTo>
                  <a:cubicBezTo>
                    <a:pt x="2099" y="3787"/>
                    <a:pt x="2099" y="3827"/>
                    <a:pt x="2089" y="3867"/>
                  </a:cubicBezTo>
                  <a:lnTo>
                    <a:pt x="2089" y="3897"/>
                  </a:lnTo>
                  <a:lnTo>
                    <a:pt x="2069" y="3907"/>
                  </a:lnTo>
                  <a:lnTo>
                    <a:pt x="2059" y="3917"/>
                  </a:lnTo>
                  <a:cubicBezTo>
                    <a:pt x="2049" y="3927"/>
                    <a:pt x="2039" y="3927"/>
                    <a:pt x="2029" y="3937"/>
                  </a:cubicBezTo>
                  <a:lnTo>
                    <a:pt x="2019" y="3947"/>
                  </a:lnTo>
                  <a:cubicBezTo>
                    <a:pt x="1989" y="3967"/>
                    <a:pt x="1959" y="3987"/>
                    <a:pt x="1939" y="4007"/>
                  </a:cubicBezTo>
                  <a:cubicBezTo>
                    <a:pt x="1919" y="4017"/>
                    <a:pt x="1889" y="4037"/>
                    <a:pt x="1859" y="4057"/>
                  </a:cubicBezTo>
                  <a:cubicBezTo>
                    <a:pt x="1829" y="4077"/>
                    <a:pt x="1799" y="4107"/>
                    <a:pt x="1769" y="4127"/>
                  </a:cubicBezTo>
                  <a:cubicBezTo>
                    <a:pt x="1739" y="4147"/>
                    <a:pt x="1719" y="4157"/>
                    <a:pt x="1699" y="4177"/>
                  </a:cubicBezTo>
                  <a:cubicBezTo>
                    <a:pt x="1689" y="4187"/>
                    <a:pt x="1669" y="4197"/>
                    <a:pt x="1659" y="4197"/>
                  </a:cubicBezTo>
                  <a:lnTo>
                    <a:pt x="1649" y="4207"/>
                  </a:lnTo>
                  <a:lnTo>
                    <a:pt x="1629" y="4227"/>
                  </a:lnTo>
                  <a:cubicBezTo>
                    <a:pt x="1579" y="4257"/>
                    <a:pt x="1529" y="4287"/>
                    <a:pt x="1479" y="4327"/>
                  </a:cubicBezTo>
                  <a:cubicBezTo>
                    <a:pt x="1429" y="4367"/>
                    <a:pt x="1389" y="4397"/>
                    <a:pt x="1339" y="4426"/>
                  </a:cubicBezTo>
                  <a:cubicBezTo>
                    <a:pt x="1290" y="4457"/>
                    <a:pt x="1239" y="4486"/>
                    <a:pt x="1179" y="4517"/>
                  </a:cubicBezTo>
                  <a:lnTo>
                    <a:pt x="1090" y="4577"/>
                  </a:lnTo>
                  <a:lnTo>
                    <a:pt x="1079" y="4577"/>
                  </a:lnTo>
                  <a:lnTo>
                    <a:pt x="1059" y="4586"/>
                  </a:lnTo>
                  <a:lnTo>
                    <a:pt x="1030" y="4606"/>
                  </a:lnTo>
                  <a:cubicBezTo>
                    <a:pt x="979" y="4637"/>
                    <a:pt x="930" y="4666"/>
                    <a:pt x="880" y="4686"/>
                  </a:cubicBezTo>
                  <a:lnTo>
                    <a:pt x="840" y="4706"/>
                  </a:lnTo>
                  <a:cubicBezTo>
                    <a:pt x="800" y="4726"/>
                    <a:pt x="760" y="4746"/>
                    <a:pt x="730" y="4766"/>
                  </a:cubicBezTo>
                  <a:cubicBezTo>
                    <a:pt x="710" y="4777"/>
                    <a:pt x="690" y="4786"/>
                    <a:pt x="670" y="4806"/>
                  </a:cubicBezTo>
                  <a:lnTo>
                    <a:pt x="650" y="4817"/>
                  </a:lnTo>
                  <a:lnTo>
                    <a:pt x="650" y="4806"/>
                  </a:lnTo>
                  <a:lnTo>
                    <a:pt x="650" y="4797"/>
                  </a:lnTo>
                  <a:lnTo>
                    <a:pt x="650" y="4786"/>
                  </a:lnTo>
                  <a:lnTo>
                    <a:pt x="650" y="4777"/>
                  </a:lnTo>
                  <a:cubicBezTo>
                    <a:pt x="650" y="4746"/>
                    <a:pt x="640" y="4717"/>
                    <a:pt x="640" y="4686"/>
                  </a:cubicBezTo>
                  <a:lnTo>
                    <a:pt x="640" y="4666"/>
                  </a:lnTo>
                  <a:lnTo>
                    <a:pt x="640" y="4657"/>
                  </a:lnTo>
                  <a:lnTo>
                    <a:pt x="640" y="4637"/>
                  </a:lnTo>
                  <a:lnTo>
                    <a:pt x="640" y="4606"/>
                  </a:lnTo>
                  <a:cubicBezTo>
                    <a:pt x="640" y="4586"/>
                    <a:pt x="630" y="4577"/>
                    <a:pt x="630" y="4566"/>
                  </a:cubicBezTo>
                  <a:lnTo>
                    <a:pt x="630" y="4557"/>
                  </a:lnTo>
                  <a:lnTo>
                    <a:pt x="630" y="4546"/>
                  </a:lnTo>
                  <a:cubicBezTo>
                    <a:pt x="640" y="4546"/>
                    <a:pt x="640" y="4537"/>
                    <a:pt x="650" y="4526"/>
                  </a:cubicBezTo>
                  <a:cubicBezTo>
                    <a:pt x="650" y="4517"/>
                    <a:pt x="660" y="4517"/>
                    <a:pt x="660" y="4506"/>
                  </a:cubicBezTo>
                  <a:lnTo>
                    <a:pt x="810" y="4417"/>
                  </a:lnTo>
                  <a:cubicBezTo>
                    <a:pt x="830" y="4397"/>
                    <a:pt x="860" y="4386"/>
                    <a:pt x="890" y="4367"/>
                  </a:cubicBezTo>
                  <a:lnTo>
                    <a:pt x="900" y="4367"/>
                  </a:lnTo>
                  <a:cubicBezTo>
                    <a:pt x="919" y="4357"/>
                    <a:pt x="950" y="4347"/>
                    <a:pt x="970" y="4337"/>
                  </a:cubicBezTo>
                  <a:cubicBezTo>
                    <a:pt x="1010" y="4307"/>
                    <a:pt x="1059" y="4287"/>
                    <a:pt x="1119" y="4247"/>
                  </a:cubicBezTo>
                  <a:cubicBezTo>
                    <a:pt x="1150" y="4227"/>
                    <a:pt x="1170" y="4207"/>
                    <a:pt x="1199" y="4197"/>
                  </a:cubicBezTo>
                  <a:cubicBezTo>
                    <a:pt x="1219" y="4177"/>
                    <a:pt x="1239" y="4157"/>
                    <a:pt x="1259" y="4147"/>
                  </a:cubicBezTo>
                  <a:cubicBezTo>
                    <a:pt x="1299" y="4117"/>
                    <a:pt x="1350" y="4097"/>
                    <a:pt x="1379" y="4077"/>
                  </a:cubicBezTo>
                  <a:lnTo>
                    <a:pt x="1419" y="4057"/>
                  </a:lnTo>
                  <a:cubicBezTo>
                    <a:pt x="1479" y="4027"/>
                    <a:pt x="1529" y="3997"/>
                    <a:pt x="1569" y="3967"/>
                  </a:cubicBezTo>
                  <a:lnTo>
                    <a:pt x="1599" y="3947"/>
                  </a:lnTo>
                  <a:lnTo>
                    <a:pt x="1609" y="3937"/>
                  </a:lnTo>
                  <a:cubicBezTo>
                    <a:pt x="1639" y="3917"/>
                    <a:pt x="1679" y="3897"/>
                    <a:pt x="1719" y="3867"/>
                  </a:cubicBezTo>
                  <a:cubicBezTo>
                    <a:pt x="1739" y="3857"/>
                    <a:pt x="1749" y="3847"/>
                    <a:pt x="1769" y="3837"/>
                  </a:cubicBezTo>
                  <a:cubicBezTo>
                    <a:pt x="1799" y="3827"/>
                    <a:pt x="1829" y="3807"/>
                    <a:pt x="1859" y="3787"/>
                  </a:cubicBezTo>
                  <a:cubicBezTo>
                    <a:pt x="1879" y="3777"/>
                    <a:pt x="1889" y="3767"/>
                    <a:pt x="1909" y="3757"/>
                  </a:cubicBezTo>
                  <a:cubicBezTo>
                    <a:pt x="1929" y="3737"/>
                    <a:pt x="1959" y="3717"/>
                    <a:pt x="1989" y="3697"/>
                  </a:cubicBezTo>
                  <a:cubicBezTo>
                    <a:pt x="2009" y="3687"/>
                    <a:pt x="2039" y="3677"/>
                    <a:pt x="2059" y="3667"/>
                  </a:cubicBezTo>
                  <a:lnTo>
                    <a:pt x="2079" y="3647"/>
                  </a:lnTo>
                  <a:cubicBezTo>
                    <a:pt x="2089" y="3647"/>
                    <a:pt x="2099" y="3638"/>
                    <a:pt x="2118" y="3627"/>
                  </a:cubicBezTo>
                  <a:close/>
                  <a:moveTo>
                    <a:pt x="240" y="4486"/>
                  </a:moveTo>
                  <a:cubicBezTo>
                    <a:pt x="250" y="4506"/>
                    <a:pt x="270" y="4517"/>
                    <a:pt x="280" y="4517"/>
                  </a:cubicBezTo>
                  <a:lnTo>
                    <a:pt x="300" y="4526"/>
                  </a:lnTo>
                  <a:cubicBezTo>
                    <a:pt x="310" y="4526"/>
                    <a:pt x="330" y="4537"/>
                    <a:pt x="340" y="4537"/>
                  </a:cubicBezTo>
                  <a:lnTo>
                    <a:pt x="360" y="4546"/>
                  </a:lnTo>
                  <a:cubicBezTo>
                    <a:pt x="390" y="4557"/>
                    <a:pt x="410" y="4566"/>
                    <a:pt x="440" y="4577"/>
                  </a:cubicBezTo>
                  <a:cubicBezTo>
                    <a:pt x="460" y="4586"/>
                    <a:pt x="470" y="4586"/>
                    <a:pt x="480" y="4586"/>
                  </a:cubicBezTo>
                  <a:cubicBezTo>
                    <a:pt x="500" y="4586"/>
                    <a:pt x="510" y="4597"/>
                    <a:pt x="530" y="4597"/>
                  </a:cubicBezTo>
                  <a:lnTo>
                    <a:pt x="530" y="4606"/>
                  </a:lnTo>
                  <a:lnTo>
                    <a:pt x="530" y="4657"/>
                  </a:lnTo>
                  <a:lnTo>
                    <a:pt x="530" y="4686"/>
                  </a:lnTo>
                  <a:cubicBezTo>
                    <a:pt x="530" y="4706"/>
                    <a:pt x="540" y="4737"/>
                    <a:pt x="540" y="4757"/>
                  </a:cubicBezTo>
                  <a:lnTo>
                    <a:pt x="540" y="4766"/>
                  </a:lnTo>
                  <a:cubicBezTo>
                    <a:pt x="540" y="4786"/>
                    <a:pt x="550" y="4817"/>
                    <a:pt x="550" y="4846"/>
                  </a:cubicBezTo>
                  <a:lnTo>
                    <a:pt x="550" y="4866"/>
                  </a:lnTo>
                  <a:lnTo>
                    <a:pt x="540" y="4857"/>
                  </a:lnTo>
                  <a:lnTo>
                    <a:pt x="530" y="4857"/>
                  </a:lnTo>
                  <a:cubicBezTo>
                    <a:pt x="520" y="4846"/>
                    <a:pt x="510" y="4846"/>
                    <a:pt x="500" y="4846"/>
                  </a:cubicBezTo>
                  <a:lnTo>
                    <a:pt x="490" y="4837"/>
                  </a:lnTo>
                  <a:lnTo>
                    <a:pt x="480" y="4837"/>
                  </a:lnTo>
                  <a:cubicBezTo>
                    <a:pt x="450" y="4826"/>
                    <a:pt x="420" y="4817"/>
                    <a:pt x="390" y="4797"/>
                  </a:cubicBezTo>
                  <a:lnTo>
                    <a:pt x="360" y="4786"/>
                  </a:lnTo>
                  <a:cubicBezTo>
                    <a:pt x="350" y="4777"/>
                    <a:pt x="330" y="4777"/>
                    <a:pt x="310" y="4766"/>
                  </a:cubicBezTo>
                  <a:cubicBezTo>
                    <a:pt x="300" y="4766"/>
                    <a:pt x="290" y="4757"/>
                    <a:pt x="280" y="4757"/>
                  </a:cubicBezTo>
                  <a:lnTo>
                    <a:pt x="260" y="4746"/>
                  </a:lnTo>
                  <a:lnTo>
                    <a:pt x="260" y="4726"/>
                  </a:lnTo>
                  <a:cubicBezTo>
                    <a:pt x="250" y="4706"/>
                    <a:pt x="250" y="4677"/>
                    <a:pt x="250" y="4657"/>
                  </a:cubicBezTo>
                  <a:lnTo>
                    <a:pt x="250" y="4637"/>
                  </a:lnTo>
                  <a:cubicBezTo>
                    <a:pt x="250" y="4597"/>
                    <a:pt x="240" y="4566"/>
                    <a:pt x="240" y="4526"/>
                  </a:cubicBezTo>
                  <a:lnTo>
                    <a:pt x="240" y="4486"/>
                  </a:lnTo>
                  <a:close/>
                  <a:moveTo>
                    <a:pt x="1719" y="1"/>
                  </a:moveTo>
                  <a:cubicBezTo>
                    <a:pt x="1699" y="1"/>
                    <a:pt x="1679" y="1"/>
                    <a:pt x="1659" y="10"/>
                  </a:cubicBezTo>
                  <a:cubicBezTo>
                    <a:pt x="1639" y="20"/>
                    <a:pt x="1629" y="20"/>
                    <a:pt x="1619" y="30"/>
                  </a:cubicBezTo>
                  <a:lnTo>
                    <a:pt x="1609" y="30"/>
                  </a:lnTo>
                  <a:cubicBezTo>
                    <a:pt x="1579" y="40"/>
                    <a:pt x="1569" y="50"/>
                    <a:pt x="1549" y="60"/>
                  </a:cubicBezTo>
                  <a:lnTo>
                    <a:pt x="1469" y="100"/>
                  </a:lnTo>
                  <a:cubicBezTo>
                    <a:pt x="1409" y="120"/>
                    <a:pt x="1359" y="150"/>
                    <a:pt x="1299" y="180"/>
                  </a:cubicBezTo>
                  <a:lnTo>
                    <a:pt x="1239" y="210"/>
                  </a:lnTo>
                  <a:lnTo>
                    <a:pt x="1219" y="220"/>
                  </a:lnTo>
                  <a:cubicBezTo>
                    <a:pt x="1170" y="250"/>
                    <a:pt x="1119" y="280"/>
                    <a:pt x="1059" y="300"/>
                  </a:cubicBezTo>
                  <a:cubicBezTo>
                    <a:pt x="979" y="340"/>
                    <a:pt x="900" y="380"/>
                    <a:pt x="810" y="420"/>
                  </a:cubicBezTo>
                  <a:cubicBezTo>
                    <a:pt x="790" y="440"/>
                    <a:pt x="760" y="450"/>
                    <a:pt x="730" y="470"/>
                  </a:cubicBezTo>
                  <a:cubicBezTo>
                    <a:pt x="690" y="490"/>
                    <a:pt x="640" y="520"/>
                    <a:pt x="590" y="540"/>
                  </a:cubicBezTo>
                  <a:cubicBezTo>
                    <a:pt x="510" y="580"/>
                    <a:pt x="440" y="620"/>
                    <a:pt x="360" y="660"/>
                  </a:cubicBezTo>
                  <a:cubicBezTo>
                    <a:pt x="300" y="700"/>
                    <a:pt x="230" y="749"/>
                    <a:pt x="160" y="789"/>
                  </a:cubicBezTo>
                  <a:lnTo>
                    <a:pt x="151" y="789"/>
                  </a:lnTo>
                  <a:cubicBezTo>
                    <a:pt x="111" y="820"/>
                    <a:pt x="71" y="840"/>
                    <a:pt x="40" y="889"/>
                  </a:cubicBezTo>
                  <a:cubicBezTo>
                    <a:pt x="20" y="940"/>
                    <a:pt x="20" y="989"/>
                    <a:pt x="11" y="1040"/>
                  </a:cubicBezTo>
                  <a:lnTo>
                    <a:pt x="11" y="1109"/>
                  </a:lnTo>
                  <a:cubicBezTo>
                    <a:pt x="0" y="1189"/>
                    <a:pt x="0" y="1269"/>
                    <a:pt x="11" y="1349"/>
                  </a:cubicBezTo>
                  <a:lnTo>
                    <a:pt x="11" y="1379"/>
                  </a:lnTo>
                  <a:lnTo>
                    <a:pt x="11" y="1649"/>
                  </a:lnTo>
                  <a:cubicBezTo>
                    <a:pt x="20" y="1699"/>
                    <a:pt x="20" y="1759"/>
                    <a:pt x="20" y="1819"/>
                  </a:cubicBezTo>
                  <a:lnTo>
                    <a:pt x="20" y="1909"/>
                  </a:lnTo>
                  <a:lnTo>
                    <a:pt x="20" y="1959"/>
                  </a:lnTo>
                  <a:lnTo>
                    <a:pt x="20" y="1968"/>
                  </a:lnTo>
                  <a:cubicBezTo>
                    <a:pt x="20" y="2028"/>
                    <a:pt x="31" y="2099"/>
                    <a:pt x="31" y="2168"/>
                  </a:cubicBezTo>
                  <a:cubicBezTo>
                    <a:pt x="40" y="2239"/>
                    <a:pt x="40" y="2319"/>
                    <a:pt x="40" y="2399"/>
                  </a:cubicBezTo>
                  <a:lnTo>
                    <a:pt x="40" y="2448"/>
                  </a:lnTo>
                  <a:cubicBezTo>
                    <a:pt x="51" y="2488"/>
                    <a:pt x="51" y="2538"/>
                    <a:pt x="51" y="2578"/>
                  </a:cubicBezTo>
                  <a:cubicBezTo>
                    <a:pt x="51" y="2608"/>
                    <a:pt x="51" y="2638"/>
                    <a:pt x="60" y="2668"/>
                  </a:cubicBezTo>
                  <a:lnTo>
                    <a:pt x="60" y="2758"/>
                  </a:lnTo>
                  <a:lnTo>
                    <a:pt x="60" y="2798"/>
                  </a:lnTo>
                  <a:lnTo>
                    <a:pt x="60" y="2838"/>
                  </a:lnTo>
                  <a:cubicBezTo>
                    <a:pt x="51" y="2928"/>
                    <a:pt x="60" y="3008"/>
                    <a:pt x="60" y="3098"/>
                  </a:cubicBezTo>
                  <a:lnTo>
                    <a:pt x="60" y="3118"/>
                  </a:lnTo>
                  <a:lnTo>
                    <a:pt x="71" y="3128"/>
                  </a:lnTo>
                  <a:lnTo>
                    <a:pt x="71" y="3238"/>
                  </a:lnTo>
                  <a:lnTo>
                    <a:pt x="71" y="3278"/>
                  </a:lnTo>
                  <a:lnTo>
                    <a:pt x="71" y="3287"/>
                  </a:lnTo>
                  <a:lnTo>
                    <a:pt x="71" y="3307"/>
                  </a:lnTo>
                  <a:cubicBezTo>
                    <a:pt x="80" y="3327"/>
                    <a:pt x="80" y="3338"/>
                    <a:pt x="80" y="3358"/>
                  </a:cubicBezTo>
                  <a:cubicBezTo>
                    <a:pt x="80" y="3447"/>
                    <a:pt x="91" y="3538"/>
                    <a:pt x="91" y="3618"/>
                  </a:cubicBezTo>
                  <a:cubicBezTo>
                    <a:pt x="100" y="3707"/>
                    <a:pt x="100" y="3787"/>
                    <a:pt x="111" y="3867"/>
                  </a:cubicBezTo>
                  <a:lnTo>
                    <a:pt x="111" y="3887"/>
                  </a:lnTo>
                  <a:cubicBezTo>
                    <a:pt x="111" y="3917"/>
                    <a:pt x="120" y="3957"/>
                    <a:pt x="120" y="3997"/>
                  </a:cubicBezTo>
                  <a:cubicBezTo>
                    <a:pt x="120" y="4047"/>
                    <a:pt x="131" y="4087"/>
                    <a:pt x="131" y="4137"/>
                  </a:cubicBezTo>
                  <a:cubicBezTo>
                    <a:pt x="131" y="4177"/>
                    <a:pt x="131" y="4207"/>
                    <a:pt x="140" y="4247"/>
                  </a:cubicBezTo>
                  <a:lnTo>
                    <a:pt x="140" y="4287"/>
                  </a:lnTo>
                  <a:cubicBezTo>
                    <a:pt x="140" y="4307"/>
                    <a:pt x="131" y="4327"/>
                    <a:pt x="140" y="4357"/>
                  </a:cubicBezTo>
                  <a:cubicBezTo>
                    <a:pt x="140" y="4367"/>
                    <a:pt x="140" y="4386"/>
                    <a:pt x="151" y="4397"/>
                  </a:cubicBezTo>
                  <a:lnTo>
                    <a:pt x="151" y="4417"/>
                  </a:lnTo>
                  <a:lnTo>
                    <a:pt x="151" y="4426"/>
                  </a:lnTo>
                  <a:lnTo>
                    <a:pt x="151" y="4557"/>
                  </a:lnTo>
                  <a:cubicBezTo>
                    <a:pt x="140" y="4597"/>
                    <a:pt x="140" y="4637"/>
                    <a:pt x="140" y="4677"/>
                  </a:cubicBezTo>
                  <a:cubicBezTo>
                    <a:pt x="140" y="4697"/>
                    <a:pt x="131" y="4717"/>
                    <a:pt x="131" y="4737"/>
                  </a:cubicBezTo>
                  <a:lnTo>
                    <a:pt x="131" y="4757"/>
                  </a:lnTo>
                  <a:lnTo>
                    <a:pt x="131" y="4777"/>
                  </a:lnTo>
                  <a:lnTo>
                    <a:pt x="131" y="4786"/>
                  </a:lnTo>
                  <a:cubicBezTo>
                    <a:pt x="131" y="4806"/>
                    <a:pt x="140" y="4826"/>
                    <a:pt x="140" y="4826"/>
                  </a:cubicBezTo>
                  <a:cubicBezTo>
                    <a:pt x="151" y="4846"/>
                    <a:pt x="171" y="4866"/>
                    <a:pt x="180" y="4876"/>
                  </a:cubicBezTo>
                  <a:cubicBezTo>
                    <a:pt x="200" y="4876"/>
                    <a:pt x="210" y="4886"/>
                    <a:pt x="220" y="4896"/>
                  </a:cubicBezTo>
                  <a:lnTo>
                    <a:pt x="230" y="4896"/>
                  </a:lnTo>
                  <a:cubicBezTo>
                    <a:pt x="250" y="4906"/>
                    <a:pt x="270" y="4916"/>
                    <a:pt x="300" y="4926"/>
                  </a:cubicBezTo>
                  <a:cubicBezTo>
                    <a:pt x="350" y="4946"/>
                    <a:pt x="400" y="4966"/>
                    <a:pt x="440" y="4986"/>
                  </a:cubicBezTo>
                  <a:lnTo>
                    <a:pt x="470" y="4986"/>
                  </a:lnTo>
                  <a:cubicBezTo>
                    <a:pt x="480" y="4996"/>
                    <a:pt x="500" y="5006"/>
                    <a:pt x="510" y="5006"/>
                  </a:cubicBezTo>
                  <a:lnTo>
                    <a:pt x="520" y="5006"/>
                  </a:lnTo>
                  <a:lnTo>
                    <a:pt x="540" y="5016"/>
                  </a:lnTo>
                  <a:cubicBezTo>
                    <a:pt x="550" y="5026"/>
                    <a:pt x="550" y="5026"/>
                    <a:pt x="560" y="5026"/>
                  </a:cubicBezTo>
                  <a:lnTo>
                    <a:pt x="570" y="5026"/>
                  </a:lnTo>
                  <a:lnTo>
                    <a:pt x="580" y="5016"/>
                  </a:lnTo>
                  <a:lnTo>
                    <a:pt x="590" y="5016"/>
                  </a:lnTo>
                  <a:cubicBezTo>
                    <a:pt x="600" y="5016"/>
                    <a:pt x="610" y="5016"/>
                    <a:pt x="620" y="5006"/>
                  </a:cubicBezTo>
                  <a:cubicBezTo>
                    <a:pt x="630" y="5006"/>
                    <a:pt x="640" y="4996"/>
                    <a:pt x="640" y="4996"/>
                  </a:cubicBezTo>
                  <a:cubicBezTo>
                    <a:pt x="650" y="4986"/>
                    <a:pt x="660" y="4986"/>
                    <a:pt x="670" y="4976"/>
                  </a:cubicBezTo>
                  <a:lnTo>
                    <a:pt x="680" y="4976"/>
                  </a:lnTo>
                  <a:lnTo>
                    <a:pt x="710" y="4956"/>
                  </a:lnTo>
                  <a:cubicBezTo>
                    <a:pt x="740" y="4926"/>
                    <a:pt x="780" y="4896"/>
                    <a:pt x="820" y="4876"/>
                  </a:cubicBezTo>
                  <a:cubicBezTo>
                    <a:pt x="850" y="4857"/>
                    <a:pt x="890" y="4837"/>
                    <a:pt x="930" y="4826"/>
                  </a:cubicBezTo>
                  <a:cubicBezTo>
                    <a:pt x="939" y="4817"/>
                    <a:pt x="959" y="4806"/>
                    <a:pt x="970" y="4797"/>
                  </a:cubicBezTo>
                  <a:cubicBezTo>
                    <a:pt x="1030" y="4766"/>
                    <a:pt x="1079" y="4737"/>
                    <a:pt x="1130" y="4706"/>
                  </a:cubicBezTo>
                  <a:lnTo>
                    <a:pt x="1170" y="4686"/>
                  </a:lnTo>
                  <a:lnTo>
                    <a:pt x="1179" y="4677"/>
                  </a:lnTo>
                  <a:cubicBezTo>
                    <a:pt x="1219" y="4657"/>
                    <a:pt x="1250" y="4637"/>
                    <a:pt x="1279" y="4617"/>
                  </a:cubicBezTo>
                  <a:cubicBezTo>
                    <a:pt x="1330" y="4586"/>
                    <a:pt x="1379" y="4557"/>
                    <a:pt x="1419" y="4526"/>
                  </a:cubicBezTo>
                  <a:cubicBezTo>
                    <a:pt x="1459" y="4506"/>
                    <a:pt x="1499" y="4477"/>
                    <a:pt x="1529" y="4446"/>
                  </a:cubicBezTo>
                  <a:lnTo>
                    <a:pt x="1539" y="4437"/>
                  </a:lnTo>
                  <a:lnTo>
                    <a:pt x="1549" y="4437"/>
                  </a:lnTo>
                  <a:cubicBezTo>
                    <a:pt x="1599" y="4397"/>
                    <a:pt x="1659" y="4357"/>
                    <a:pt x="1709" y="4327"/>
                  </a:cubicBezTo>
                  <a:cubicBezTo>
                    <a:pt x="1759" y="4287"/>
                    <a:pt x="1809" y="4257"/>
                    <a:pt x="1859" y="4217"/>
                  </a:cubicBezTo>
                  <a:cubicBezTo>
                    <a:pt x="1909" y="4177"/>
                    <a:pt x="1949" y="4147"/>
                    <a:pt x="1989" y="4127"/>
                  </a:cubicBezTo>
                  <a:lnTo>
                    <a:pt x="1999" y="4117"/>
                  </a:lnTo>
                  <a:lnTo>
                    <a:pt x="2059" y="4087"/>
                  </a:lnTo>
                  <a:lnTo>
                    <a:pt x="2069" y="4077"/>
                  </a:lnTo>
                  <a:cubicBezTo>
                    <a:pt x="2089" y="4067"/>
                    <a:pt x="2099" y="4057"/>
                    <a:pt x="2118" y="4047"/>
                  </a:cubicBezTo>
                  <a:cubicBezTo>
                    <a:pt x="2129" y="4037"/>
                    <a:pt x="2138" y="4037"/>
                    <a:pt x="2149" y="4027"/>
                  </a:cubicBezTo>
                  <a:cubicBezTo>
                    <a:pt x="2169" y="4017"/>
                    <a:pt x="2189" y="4007"/>
                    <a:pt x="2209" y="3987"/>
                  </a:cubicBezTo>
                  <a:cubicBezTo>
                    <a:pt x="2238" y="3957"/>
                    <a:pt x="2249" y="3907"/>
                    <a:pt x="2249" y="3877"/>
                  </a:cubicBezTo>
                  <a:cubicBezTo>
                    <a:pt x="2269" y="3817"/>
                    <a:pt x="2269" y="3757"/>
                    <a:pt x="2278" y="3707"/>
                  </a:cubicBezTo>
                  <a:lnTo>
                    <a:pt x="2278" y="3697"/>
                  </a:lnTo>
                  <a:lnTo>
                    <a:pt x="2278" y="3677"/>
                  </a:lnTo>
                  <a:lnTo>
                    <a:pt x="2278" y="3667"/>
                  </a:lnTo>
                  <a:lnTo>
                    <a:pt x="2278" y="3618"/>
                  </a:lnTo>
                  <a:cubicBezTo>
                    <a:pt x="2289" y="3587"/>
                    <a:pt x="2289" y="3567"/>
                    <a:pt x="2278" y="3538"/>
                  </a:cubicBezTo>
                  <a:cubicBezTo>
                    <a:pt x="2269" y="3478"/>
                    <a:pt x="2218" y="3447"/>
                    <a:pt x="2169" y="3418"/>
                  </a:cubicBezTo>
                  <a:cubicBezTo>
                    <a:pt x="2138" y="3398"/>
                    <a:pt x="2099" y="3378"/>
                    <a:pt x="2059" y="3358"/>
                  </a:cubicBezTo>
                  <a:cubicBezTo>
                    <a:pt x="2019" y="3347"/>
                    <a:pt x="1979" y="3338"/>
                    <a:pt x="1949" y="3327"/>
                  </a:cubicBezTo>
                  <a:lnTo>
                    <a:pt x="1939" y="3327"/>
                  </a:lnTo>
                  <a:cubicBezTo>
                    <a:pt x="1929" y="3318"/>
                    <a:pt x="1919" y="3318"/>
                    <a:pt x="1899" y="3318"/>
                  </a:cubicBezTo>
                  <a:cubicBezTo>
                    <a:pt x="1909" y="3298"/>
                    <a:pt x="1909" y="3267"/>
                    <a:pt x="1909" y="3247"/>
                  </a:cubicBezTo>
                  <a:lnTo>
                    <a:pt x="1909" y="3238"/>
                  </a:lnTo>
                  <a:cubicBezTo>
                    <a:pt x="1919" y="3187"/>
                    <a:pt x="1919" y="3138"/>
                    <a:pt x="1919" y="3098"/>
                  </a:cubicBezTo>
                  <a:lnTo>
                    <a:pt x="1919" y="2848"/>
                  </a:lnTo>
                  <a:lnTo>
                    <a:pt x="1919" y="2838"/>
                  </a:lnTo>
                  <a:lnTo>
                    <a:pt x="1919" y="2698"/>
                  </a:lnTo>
                  <a:cubicBezTo>
                    <a:pt x="1919" y="2668"/>
                    <a:pt x="1919" y="2628"/>
                    <a:pt x="1909" y="2588"/>
                  </a:cubicBezTo>
                  <a:lnTo>
                    <a:pt x="1909" y="2578"/>
                  </a:lnTo>
                  <a:lnTo>
                    <a:pt x="1909" y="2558"/>
                  </a:lnTo>
                  <a:cubicBezTo>
                    <a:pt x="1899" y="2468"/>
                    <a:pt x="1899" y="2379"/>
                    <a:pt x="1899" y="2299"/>
                  </a:cubicBezTo>
                  <a:lnTo>
                    <a:pt x="1899" y="2288"/>
                  </a:lnTo>
                  <a:cubicBezTo>
                    <a:pt x="1899" y="2228"/>
                    <a:pt x="1889" y="2159"/>
                    <a:pt x="1879" y="2088"/>
                  </a:cubicBezTo>
                  <a:lnTo>
                    <a:pt x="1879" y="2028"/>
                  </a:lnTo>
                  <a:cubicBezTo>
                    <a:pt x="1869" y="1939"/>
                    <a:pt x="1869" y="1849"/>
                    <a:pt x="1869" y="1769"/>
                  </a:cubicBezTo>
                  <a:cubicBezTo>
                    <a:pt x="1859" y="1679"/>
                    <a:pt x="1859" y="1589"/>
                    <a:pt x="1859" y="1499"/>
                  </a:cubicBezTo>
                  <a:lnTo>
                    <a:pt x="1859" y="1229"/>
                  </a:lnTo>
                  <a:lnTo>
                    <a:pt x="1859" y="1049"/>
                  </a:lnTo>
                  <a:lnTo>
                    <a:pt x="1859" y="969"/>
                  </a:lnTo>
                  <a:lnTo>
                    <a:pt x="1869" y="929"/>
                  </a:lnTo>
                  <a:lnTo>
                    <a:pt x="1869" y="700"/>
                  </a:lnTo>
                  <a:lnTo>
                    <a:pt x="1869" y="570"/>
                  </a:lnTo>
                  <a:lnTo>
                    <a:pt x="1869" y="490"/>
                  </a:lnTo>
                  <a:lnTo>
                    <a:pt x="1869" y="440"/>
                  </a:lnTo>
                  <a:lnTo>
                    <a:pt x="1869" y="310"/>
                  </a:lnTo>
                  <a:lnTo>
                    <a:pt x="1869" y="270"/>
                  </a:lnTo>
                  <a:lnTo>
                    <a:pt x="1869" y="260"/>
                  </a:lnTo>
                  <a:cubicBezTo>
                    <a:pt x="1869" y="240"/>
                    <a:pt x="1879" y="220"/>
                    <a:pt x="1879" y="190"/>
                  </a:cubicBezTo>
                  <a:cubicBezTo>
                    <a:pt x="1879" y="170"/>
                    <a:pt x="1869" y="140"/>
                    <a:pt x="1869" y="120"/>
                  </a:cubicBezTo>
                  <a:cubicBezTo>
                    <a:pt x="1859" y="80"/>
                    <a:pt x="1839" y="40"/>
                    <a:pt x="1809" y="20"/>
                  </a:cubicBezTo>
                  <a:cubicBezTo>
                    <a:pt x="1789" y="1"/>
                    <a:pt x="1759" y="1"/>
                    <a:pt x="1729"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4"/>
            <p:cNvSpPr/>
            <p:nvPr/>
          </p:nvSpPr>
          <p:spPr>
            <a:xfrm flipH="1">
              <a:off x="6358678" y="1819456"/>
              <a:ext cx="147691" cy="325775"/>
            </a:xfrm>
            <a:custGeom>
              <a:avLst/>
              <a:gdLst/>
              <a:ahLst/>
              <a:cxnLst/>
              <a:rect l="l" t="t" r="r" b="b"/>
              <a:pathLst>
                <a:path w="2279" h="5027" extrusionOk="0">
                  <a:moveTo>
                    <a:pt x="1639" y="280"/>
                  </a:moveTo>
                  <a:lnTo>
                    <a:pt x="1639" y="291"/>
                  </a:lnTo>
                  <a:lnTo>
                    <a:pt x="1639" y="411"/>
                  </a:lnTo>
                  <a:cubicBezTo>
                    <a:pt x="1639" y="451"/>
                    <a:pt x="1639" y="480"/>
                    <a:pt x="1649" y="520"/>
                  </a:cubicBezTo>
                  <a:lnTo>
                    <a:pt x="1649" y="531"/>
                  </a:lnTo>
                  <a:lnTo>
                    <a:pt x="1649" y="540"/>
                  </a:lnTo>
                  <a:cubicBezTo>
                    <a:pt x="1649" y="580"/>
                    <a:pt x="1659" y="620"/>
                    <a:pt x="1659" y="671"/>
                  </a:cubicBezTo>
                  <a:cubicBezTo>
                    <a:pt x="1659" y="720"/>
                    <a:pt x="1669" y="780"/>
                    <a:pt x="1669" y="840"/>
                  </a:cubicBezTo>
                  <a:cubicBezTo>
                    <a:pt x="1679" y="950"/>
                    <a:pt x="1679" y="1080"/>
                    <a:pt x="1689" y="1200"/>
                  </a:cubicBezTo>
                  <a:lnTo>
                    <a:pt x="1689" y="1390"/>
                  </a:lnTo>
                  <a:lnTo>
                    <a:pt x="1689" y="1470"/>
                  </a:lnTo>
                  <a:cubicBezTo>
                    <a:pt x="1689" y="1519"/>
                    <a:pt x="1699" y="1570"/>
                    <a:pt x="1699" y="1619"/>
                  </a:cubicBezTo>
                  <a:lnTo>
                    <a:pt x="1699" y="1739"/>
                  </a:lnTo>
                  <a:cubicBezTo>
                    <a:pt x="1699" y="1819"/>
                    <a:pt x="1709" y="1910"/>
                    <a:pt x="1709" y="1999"/>
                  </a:cubicBezTo>
                  <a:cubicBezTo>
                    <a:pt x="1709" y="2029"/>
                    <a:pt x="1719" y="2059"/>
                    <a:pt x="1719" y="2089"/>
                  </a:cubicBezTo>
                  <a:cubicBezTo>
                    <a:pt x="1729" y="2149"/>
                    <a:pt x="1729" y="2199"/>
                    <a:pt x="1729" y="2259"/>
                  </a:cubicBezTo>
                  <a:lnTo>
                    <a:pt x="1729" y="2349"/>
                  </a:lnTo>
                  <a:cubicBezTo>
                    <a:pt x="1729" y="2409"/>
                    <a:pt x="1739" y="2469"/>
                    <a:pt x="1739" y="2529"/>
                  </a:cubicBezTo>
                  <a:lnTo>
                    <a:pt x="1739" y="2569"/>
                  </a:lnTo>
                  <a:cubicBezTo>
                    <a:pt x="1739" y="2599"/>
                    <a:pt x="1749" y="2629"/>
                    <a:pt x="1749" y="2669"/>
                  </a:cubicBezTo>
                  <a:lnTo>
                    <a:pt x="1749" y="2778"/>
                  </a:lnTo>
                  <a:lnTo>
                    <a:pt x="1739" y="2798"/>
                  </a:lnTo>
                  <a:lnTo>
                    <a:pt x="1739" y="3069"/>
                  </a:lnTo>
                  <a:cubicBezTo>
                    <a:pt x="1729" y="3089"/>
                    <a:pt x="1729" y="3109"/>
                    <a:pt x="1729" y="3128"/>
                  </a:cubicBezTo>
                  <a:lnTo>
                    <a:pt x="1729" y="3158"/>
                  </a:lnTo>
                  <a:lnTo>
                    <a:pt x="1729" y="3198"/>
                  </a:lnTo>
                  <a:lnTo>
                    <a:pt x="1729" y="3228"/>
                  </a:lnTo>
                  <a:cubicBezTo>
                    <a:pt x="1729" y="3248"/>
                    <a:pt x="1719" y="3268"/>
                    <a:pt x="1719" y="3288"/>
                  </a:cubicBezTo>
                  <a:lnTo>
                    <a:pt x="1709" y="3278"/>
                  </a:lnTo>
                  <a:cubicBezTo>
                    <a:pt x="1699" y="3268"/>
                    <a:pt x="1689" y="3268"/>
                    <a:pt x="1679" y="3258"/>
                  </a:cubicBezTo>
                  <a:cubicBezTo>
                    <a:pt x="1659" y="3238"/>
                    <a:pt x="1639" y="3228"/>
                    <a:pt x="1629" y="3208"/>
                  </a:cubicBezTo>
                  <a:cubicBezTo>
                    <a:pt x="1619" y="3198"/>
                    <a:pt x="1619" y="3188"/>
                    <a:pt x="1609" y="3178"/>
                  </a:cubicBezTo>
                  <a:lnTo>
                    <a:pt x="1619" y="3168"/>
                  </a:lnTo>
                  <a:lnTo>
                    <a:pt x="1619" y="3158"/>
                  </a:lnTo>
                  <a:lnTo>
                    <a:pt x="1619" y="3148"/>
                  </a:lnTo>
                  <a:lnTo>
                    <a:pt x="1619" y="3109"/>
                  </a:lnTo>
                  <a:lnTo>
                    <a:pt x="1619" y="3009"/>
                  </a:lnTo>
                  <a:lnTo>
                    <a:pt x="1619" y="2829"/>
                  </a:lnTo>
                  <a:cubicBezTo>
                    <a:pt x="1609" y="2758"/>
                    <a:pt x="1609" y="2698"/>
                    <a:pt x="1609" y="2639"/>
                  </a:cubicBezTo>
                  <a:lnTo>
                    <a:pt x="1609" y="2439"/>
                  </a:lnTo>
                  <a:cubicBezTo>
                    <a:pt x="1609" y="2389"/>
                    <a:pt x="1599" y="2319"/>
                    <a:pt x="1599" y="2259"/>
                  </a:cubicBezTo>
                  <a:lnTo>
                    <a:pt x="1599" y="2109"/>
                  </a:lnTo>
                  <a:lnTo>
                    <a:pt x="1599" y="2089"/>
                  </a:lnTo>
                  <a:lnTo>
                    <a:pt x="1599" y="2069"/>
                  </a:lnTo>
                  <a:cubicBezTo>
                    <a:pt x="1589" y="1959"/>
                    <a:pt x="1589" y="1850"/>
                    <a:pt x="1589" y="1750"/>
                  </a:cubicBezTo>
                  <a:lnTo>
                    <a:pt x="1589" y="1679"/>
                  </a:lnTo>
                  <a:lnTo>
                    <a:pt x="1589" y="1510"/>
                  </a:lnTo>
                  <a:lnTo>
                    <a:pt x="1589" y="1320"/>
                  </a:lnTo>
                  <a:lnTo>
                    <a:pt x="1589" y="1140"/>
                  </a:lnTo>
                  <a:cubicBezTo>
                    <a:pt x="1579" y="1070"/>
                    <a:pt x="1579" y="1000"/>
                    <a:pt x="1589" y="950"/>
                  </a:cubicBezTo>
                  <a:cubicBezTo>
                    <a:pt x="1589" y="900"/>
                    <a:pt x="1589" y="840"/>
                    <a:pt x="1579" y="780"/>
                  </a:cubicBezTo>
                  <a:lnTo>
                    <a:pt x="1579" y="730"/>
                  </a:lnTo>
                  <a:lnTo>
                    <a:pt x="1579" y="611"/>
                  </a:lnTo>
                  <a:lnTo>
                    <a:pt x="1579" y="491"/>
                  </a:lnTo>
                  <a:lnTo>
                    <a:pt x="1579" y="440"/>
                  </a:lnTo>
                  <a:lnTo>
                    <a:pt x="1579" y="391"/>
                  </a:lnTo>
                  <a:lnTo>
                    <a:pt x="1579" y="300"/>
                  </a:lnTo>
                  <a:lnTo>
                    <a:pt x="1589" y="300"/>
                  </a:lnTo>
                  <a:lnTo>
                    <a:pt x="1639" y="280"/>
                  </a:lnTo>
                  <a:close/>
                  <a:moveTo>
                    <a:pt x="1529" y="3288"/>
                  </a:moveTo>
                  <a:cubicBezTo>
                    <a:pt x="1549" y="3308"/>
                    <a:pt x="1559" y="3328"/>
                    <a:pt x="1569" y="3338"/>
                  </a:cubicBezTo>
                  <a:lnTo>
                    <a:pt x="1579" y="3348"/>
                  </a:lnTo>
                  <a:cubicBezTo>
                    <a:pt x="1589" y="3368"/>
                    <a:pt x="1609" y="3388"/>
                    <a:pt x="1629" y="3408"/>
                  </a:cubicBezTo>
                  <a:lnTo>
                    <a:pt x="1609" y="3418"/>
                  </a:lnTo>
                  <a:cubicBezTo>
                    <a:pt x="1599" y="3428"/>
                    <a:pt x="1579" y="3428"/>
                    <a:pt x="1569" y="3438"/>
                  </a:cubicBezTo>
                  <a:cubicBezTo>
                    <a:pt x="1549" y="3448"/>
                    <a:pt x="1539" y="3468"/>
                    <a:pt x="1519" y="3478"/>
                  </a:cubicBezTo>
                  <a:lnTo>
                    <a:pt x="1519" y="3488"/>
                  </a:lnTo>
                  <a:lnTo>
                    <a:pt x="1489" y="3498"/>
                  </a:lnTo>
                  <a:cubicBezTo>
                    <a:pt x="1459" y="3528"/>
                    <a:pt x="1429" y="3548"/>
                    <a:pt x="1390" y="3568"/>
                  </a:cubicBezTo>
                  <a:lnTo>
                    <a:pt x="1359" y="3588"/>
                  </a:lnTo>
                  <a:cubicBezTo>
                    <a:pt x="1330" y="3598"/>
                    <a:pt x="1299" y="3618"/>
                    <a:pt x="1270" y="3638"/>
                  </a:cubicBezTo>
                  <a:cubicBezTo>
                    <a:pt x="1250" y="3658"/>
                    <a:pt x="1219" y="3678"/>
                    <a:pt x="1190" y="3698"/>
                  </a:cubicBezTo>
                  <a:lnTo>
                    <a:pt x="1159" y="3718"/>
                  </a:lnTo>
                  <a:lnTo>
                    <a:pt x="1159" y="3708"/>
                  </a:lnTo>
                  <a:cubicBezTo>
                    <a:pt x="1159" y="3688"/>
                    <a:pt x="1150" y="3678"/>
                    <a:pt x="1150" y="3668"/>
                  </a:cubicBezTo>
                  <a:lnTo>
                    <a:pt x="1150" y="3598"/>
                  </a:lnTo>
                  <a:lnTo>
                    <a:pt x="1150" y="3588"/>
                  </a:lnTo>
                  <a:lnTo>
                    <a:pt x="1199" y="3558"/>
                  </a:lnTo>
                  <a:lnTo>
                    <a:pt x="1219" y="3538"/>
                  </a:lnTo>
                  <a:cubicBezTo>
                    <a:pt x="1259" y="3508"/>
                    <a:pt x="1290" y="3488"/>
                    <a:pt x="1319" y="3468"/>
                  </a:cubicBezTo>
                  <a:cubicBezTo>
                    <a:pt x="1350" y="3448"/>
                    <a:pt x="1390" y="3418"/>
                    <a:pt x="1419" y="3388"/>
                  </a:cubicBezTo>
                  <a:cubicBezTo>
                    <a:pt x="1439" y="3378"/>
                    <a:pt x="1449" y="3368"/>
                    <a:pt x="1469" y="3348"/>
                  </a:cubicBezTo>
                  <a:cubicBezTo>
                    <a:pt x="1489" y="3338"/>
                    <a:pt x="1499" y="3328"/>
                    <a:pt x="1509" y="3318"/>
                  </a:cubicBezTo>
                  <a:cubicBezTo>
                    <a:pt x="1519" y="3308"/>
                    <a:pt x="1529" y="3298"/>
                    <a:pt x="1529" y="3288"/>
                  </a:cubicBezTo>
                  <a:close/>
                  <a:moveTo>
                    <a:pt x="950" y="600"/>
                  </a:moveTo>
                  <a:lnTo>
                    <a:pt x="950" y="770"/>
                  </a:lnTo>
                  <a:lnTo>
                    <a:pt x="959" y="840"/>
                  </a:lnTo>
                  <a:lnTo>
                    <a:pt x="959" y="900"/>
                  </a:lnTo>
                  <a:lnTo>
                    <a:pt x="959" y="1110"/>
                  </a:lnTo>
                  <a:lnTo>
                    <a:pt x="959" y="1250"/>
                  </a:lnTo>
                  <a:cubicBezTo>
                    <a:pt x="959" y="1310"/>
                    <a:pt x="970" y="1370"/>
                    <a:pt x="970" y="1420"/>
                  </a:cubicBezTo>
                  <a:lnTo>
                    <a:pt x="970" y="1610"/>
                  </a:lnTo>
                  <a:lnTo>
                    <a:pt x="970" y="1750"/>
                  </a:lnTo>
                  <a:lnTo>
                    <a:pt x="970" y="2069"/>
                  </a:lnTo>
                  <a:cubicBezTo>
                    <a:pt x="970" y="2129"/>
                    <a:pt x="970" y="2179"/>
                    <a:pt x="959" y="2239"/>
                  </a:cubicBezTo>
                  <a:lnTo>
                    <a:pt x="959" y="2309"/>
                  </a:lnTo>
                  <a:lnTo>
                    <a:pt x="959" y="2399"/>
                  </a:lnTo>
                  <a:lnTo>
                    <a:pt x="959" y="2718"/>
                  </a:lnTo>
                  <a:cubicBezTo>
                    <a:pt x="959" y="2769"/>
                    <a:pt x="970" y="2818"/>
                    <a:pt x="970" y="2869"/>
                  </a:cubicBezTo>
                  <a:lnTo>
                    <a:pt x="970" y="2898"/>
                  </a:lnTo>
                  <a:lnTo>
                    <a:pt x="970" y="2969"/>
                  </a:lnTo>
                  <a:lnTo>
                    <a:pt x="979" y="3038"/>
                  </a:lnTo>
                  <a:cubicBezTo>
                    <a:pt x="979" y="3148"/>
                    <a:pt x="990" y="3258"/>
                    <a:pt x="999" y="3358"/>
                  </a:cubicBezTo>
                  <a:cubicBezTo>
                    <a:pt x="999" y="3398"/>
                    <a:pt x="1010" y="3428"/>
                    <a:pt x="1010" y="3468"/>
                  </a:cubicBezTo>
                  <a:lnTo>
                    <a:pt x="1010" y="3478"/>
                  </a:lnTo>
                  <a:cubicBezTo>
                    <a:pt x="1010" y="3548"/>
                    <a:pt x="1019" y="3618"/>
                    <a:pt x="1030" y="3688"/>
                  </a:cubicBezTo>
                  <a:cubicBezTo>
                    <a:pt x="1030" y="3708"/>
                    <a:pt x="1030" y="3728"/>
                    <a:pt x="1039" y="3748"/>
                  </a:cubicBezTo>
                  <a:cubicBezTo>
                    <a:pt x="1030" y="3758"/>
                    <a:pt x="1030" y="3768"/>
                    <a:pt x="1039" y="3778"/>
                  </a:cubicBezTo>
                  <a:lnTo>
                    <a:pt x="1039" y="3788"/>
                  </a:lnTo>
                  <a:cubicBezTo>
                    <a:pt x="1030" y="3798"/>
                    <a:pt x="1019" y="3798"/>
                    <a:pt x="1010" y="3808"/>
                  </a:cubicBezTo>
                  <a:cubicBezTo>
                    <a:pt x="979" y="3818"/>
                    <a:pt x="959" y="3828"/>
                    <a:pt x="930" y="3848"/>
                  </a:cubicBezTo>
                  <a:lnTo>
                    <a:pt x="930" y="3838"/>
                  </a:lnTo>
                  <a:lnTo>
                    <a:pt x="930" y="3828"/>
                  </a:lnTo>
                  <a:cubicBezTo>
                    <a:pt x="930" y="3808"/>
                    <a:pt x="920" y="3788"/>
                    <a:pt x="920" y="3758"/>
                  </a:cubicBezTo>
                  <a:cubicBezTo>
                    <a:pt x="920" y="3718"/>
                    <a:pt x="920" y="3678"/>
                    <a:pt x="910" y="3628"/>
                  </a:cubicBezTo>
                  <a:cubicBezTo>
                    <a:pt x="910" y="3598"/>
                    <a:pt x="910" y="3568"/>
                    <a:pt x="900" y="3548"/>
                  </a:cubicBezTo>
                  <a:lnTo>
                    <a:pt x="900" y="3498"/>
                  </a:lnTo>
                  <a:cubicBezTo>
                    <a:pt x="890" y="3458"/>
                    <a:pt x="890" y="3418"/>
                    <a:pt x="890" y="3368"/>
                  </a:cubicBezTo>
                  <a:cubicBezTo>
                    <a:pt x="880" y="3318"/>
                    <a:pt x="880" y="3258"/>
                    <a:pt x="880" y="3208"/>
                  </a:cubicBezTo>
                  <a:lnTo>
                    <a:pt x="880" y="3198"/>
                  </a:lnTo>
                  <a:cubicBezTo>
                    <a:pt x="870" y="3168"/>
                    <a:pt x="870" y="3138"/>
                    <a:pt x="870" y="3109"/>
                  </a:cubicBezTo>
                  <a:lnTo>
                    <a:pt x="870" y="3049"/>
                  </a:lnTo>
                  <a:lnTo>
                    <a:pt x="870" y="3038"/>
                  </a:lnTo>
                  <a:cubicBezTo>
                    <a:pt x="870" y="3018"/>
                    <a:pt x="860" y="2998"/>
                    <a:pt x="860" y="2978"/>
                  </a:cubicBezTo>
                  <a:lnTo>
                    <a:pt x="860" y="2849"/>
                  </a:lnTo>
                  <a:cubicBezTo>
                    <a:pt x="860" y="2758"/>
                    <a:pt x="850" y="2669"/>
                    <a:pt x="840" y="2579"/>
                  </a:cubicBezTo>
                  <a:cubicBezTo>
                    <a:pt x="840" y="2489"/>
                    <a:pt x="830" y="2399"/>
                    <a:pt x="830" y="2309"/>
                  </a:cubicBezTo>
                  <a:lnTo>
                    <a:pt x="830" y="2019"/>
                  </a:lnTo>
                  <a:cubicBezTo>
                    <a:pt x="840" y="1999"/>
                    <a:pt x="840" y="1969"/>
                    <a:pt x="840" y="1939"/>
                  </a:cubicBezTo>
                  <a:lnTo>
                    <a:pt x="840" y="1890"/>
                  </a:lnTo>
                  <a:lnTo>
                    <a:pt x="840" y="1770"/>
                  </a:lnTo>
                  <a:cubicBezTo>
                    <a:pt x="840" y="1719"/>
                    <a:pt x="840" y="1679"/>
                    <a:pt x="830" y="1639"/>
                  </a:cubicBezTo>
                  <a:lnTo>
                    <a:pt x="830" y="1490"/>
                  </a:lnTo>
                  <a:lnTo>
                    <a:pt x="830" y="1350"/>
                  </a:lnTo>
                  <a:lnTo>
                    <a:pt x="830" y="1330"/>
                  </a:lnTo>
                  <a:lnTo>
                    <a:pt x="830" y="1220"/>
                  </a:lnTo>
                  <a:lnTo>
                    <a:pt x="820" y="1150"/>
                  </a:lnTo>
                  <a:lnTo>
                    <a:pt x="820" y="1120"/>
                  </a:lnTo>
                  <a:lnTo>
                    <a:pt x="820" y="960"/>
                  </a:lnTo>
                  <a:lnTo>
                    <a:pt x="820" y="810"/>
                  </a:lnTo>
                  <a:cubicBezTo>
                    <a:pt x="810" y="780"/>
                    <a:pt x="810" y="750"/>
                    <a:pt x="810" y="720"/>
                  </a:cubicBezTo>
                  <a:lnTo>
                    <a:pt x="810" y="691"/>
                  </a:lnTo>
                  <a:lnTo>
                    <a:pt x="810" y="680"/>
                  </a:lnTo>
                  <a:cubicBezTo>
                    <a:pt x="810" y="671"/>
                    <a:pt x="820" y="671"/>
                    <a:pt x="830" y="660"/>
                  </a:cubicBezTo>
                  <a:lnTo>
                    <a:pt x="950" y="600"/>
                  </a:lnTo>
                  <a:close/>
                  <a:moveTo>
                    <a:pt x="810" y="3828"/>
                  </a:moveTo>
                  <a:lnTo>
                    <a:pt x="810" y="3838"/>
                  </a:lnTo>
                  <a:cubicBezTo>
                    <a:pt x="810" y="3857"/>
                    <a:pt x="820" y="3868"/>
                    <a:pt x="820" y="3877"/>
                  </a:cubicBezTo>
                  <a:cubicBezTo>
                    <a:pt x="820" y="3888"/>
                    <a:pt x="820" y="3897"/>
                    <a:pt x="830" y="3917"/>
                  </a:cubicBezTo>
                  <a:lnTo>
                    <a:pt x="820" y="3917"/>
                  </a:lnTo>
                  <a:cubicBezTo>
                    <a:pt x="780" y="3948"/>
                    <a:pt x="750" y="3968"/>
                    <a:pt x="720" y="3997"/>
                  </a:cubicBezTo>
                  <a:cubicBezTo>
                    <a:pt x="680" y="4028"/>
                    <a:pt x="640" y="4048"/>
                    <a:pt x="610" y="4068"/>
                  </a:cubicBezTo>
                  <a:cubicBezTo>
                    <a:pt x="570" y="4097"/>
                    <a:pt x="520" y="4128"/>
                    <a:pt x="480" y="4148"/>
                  </a:cubicBezTo>
                  <a:cubicBezTo>
                    <a:pt x="460" y="4168"/>
                    <a:pt x="440" y="4177"/>
                    <a:pt x="420" y="4197"/>
                  </a:cubicBezTo>
                  <a:cubicBezTo>
                    <a:pt x="390" y="4217"/>
                    <a:pt x="360" y="4228"/>
                    <a:pt x="330" y="4248"/>
                  </a:cubicBezTo>
                  <a:lnTo>
                    <a:pt x="290" y="4277"/>
                  </a:lnTo>
                  <a:lnTo>
                    <a:pt x="280" y="4288"/>
                  </a:lnTo>
                  <a:lnTo>
                    <a:pt x="270" y="4297"/>
                  </a:lnTo>
                  <a:lnTo>
                    <a:pt x="270" y="4248"/>
                  </a:lnTo>
                  <a:cubicBezTo>
                    <a:pt x="270" y="4228"/>
                    <a:pt x="260" y="4208"/>
                    <a:pt x="260" y="4177"/>
                  </a:cubicBezTo>
                  <a:lnTo>
                    <a:pt x="270" y="4177"/>
                  </a:lnTo>
                  <a:cubicBezTo>
                    <a:pt x="290" y="4168"/>
                    <a:pt x="300" y="4157"/>
                    <a:pt x="320" y="4148"/>
                  </a:cubicBezTo>
                  <a:cubicBezTo>
                    <a:pt x="320" y="4148"/>
                    <a:pt x="330" y="4148"/>
                    <a:pt x="340" y="4137"/>
                  </a:cubicBezTo>
                  <a:cubicBezTo>
                    <a:pt x="340" y="4137"/>
                    <a:pt x="350" y="4128"/>
                    <a:pt x="360" y="4128"/>
                  </a:cubicBezTo>
                  <a:cubicBezTo>
                    <a:pt x="370" y="4117"/>
                    <a:pt x="390" y="4108"/>
                    <a:pt x="400" y="4108"/>
                  </a:cubicBezTo>
                  <a:cubicBezTo>
                    <a:pt x="410" y="4097"/>
                    <a:pt x="430" y="4097"/>
                    <a:pt x="440" y="4088"/>
                  </a:cubicBezTo>
                  <a:cubicBezTo>
                    <a:pt x="460" y="4077"/>
                    <a:pt x="470" y="4068"/>
                    <a:pt x="490" y="4057"/>
                  </a:cubicBezTo>
                  <a:cubicBezTo>
                    <a:pt x="510" y="4048"/>
                    <a:pt x="540" y="4028"/>
                    <a:pt x="560" y="4008"/>
                  </a:cubicBezTo>
                  <a:cubicBezTo>
                    <a:pt x="580" y="3997"/>
                    <a:pt x="590" y="3988"/>
                    <a:pt x="600" y="3977"/>
                  </a:cubicBezTo>
                  <a:cubicBezTo>
                    <a:pt x="620" y="3968"/>
                    <a:pt x="630" y="3957"/>
                    <a:pt x="640" y="3948"/>
                  </a:cubicBezTo>
                  <a:lnTo>
                    <a:pt x="680" y="3917"/>
                  </a:lnTo>
                  <a:lnTo>
                    <a:pt x="710" y="3888"/>
                  </a:lnTo>
                  <a:cubicBezTo>
                    <a:pt x="740" y="3877"/>
                    <a:pt x="760" y="3857"/>
                    <a:pt x="780" y="3848"/>
                  </a:cubicBezTo>
                  <a:cubicBezTo>
                    <a:pt x="790" y="3838"/>
                    <a:pt x="810" y="3828"/>
                    <a:pt x="810" y="3828"/>
                  </a:cubicBezTo>
                  <a:close/>
                  <a:moveTo>
                    <a:pt x="1819" y="3478"/>
                  </a:moveTo>
                  <a:lnTo>
                    <a:pt x="1829" y="3488"/>
                  </a:lnTo>
                  <a:cubicBezTo>
                    <a:pt x="1839" y="3488"/>
                    <a:pt x="1849" y="3488"/>
                    <a:pt x="1859" y="3498"/>
                  </a:cubicBezTo>
                  <a:cubicBezTo>
                    <a:pt x="1869" y="3498"/>
                    <a:pt x="1879" y="3498"/>
                    <a:pt x="1889" y="3508"/>
                  </a:cubicBezTo>
                  <a:lnTo>
                    <a:pt x="1919" y="3508"/>
                  </a:lnTo>
                  <a:cubicBezTo>
                    <a:pt x="1929" y="3518"/>
                    <a:pt x="1949" y="3518"/>
                    <a:pt x="1969" y="3528"/>
                  </a:cubicBezTo>
                  <a:lnTo>
                    <a:pt x="1979" y="3528"/>
                  </a:lnTo>
                  <a:cubicBezTo>
                    <a:pt x="1989" y="3538"/>
                    <a:pt x="2009" y="3538"/>
                    <a:pt x="2019" y="3548"/>
                  </a:cubicBezTo>
                  <a:lnTo>
                    <a:pt x="2009" y="3548"/>
                  </a:lnTo>
                  <a:cubicBezTo>
                    <a:pt x="1999" y="3558"/>
                    <a:pt x="1989" y="3558"/>
                    <a:pt x="1979" y="3568"/>
                  </a:cubicBezTo>
                  <a:cubicBezTo>
                    <a:pt x="1969" y="3578"/>
                    <a:pt x="1959" y="3588"/>
                    <a:pt x="1939" y="3598"/>
                  </a:cubicBezTo>
                  <a:cubicBezTo>
                    <a:pt x="1929" y="3598"/>
                    <a:pt x="1919" y="3608"/>
                    <a:pt x="1909" y="3618"/>
                  </a:cubicBezTo>
                  <a:cubicBezTo>
                    <a:pt x="1899" y="3628"/>
                    <a:pt x="1889" y="3638"/>
                    <a:pt x="1869" y="3648"/>
                  </a:cubicBezTo>
                  <a:lnTo>
                    <a:pt x="1859" y="3648"/>
                  </a:lnTo>
                  <a:cubicBezTo>
                    <a:pt x="1829" y="3678"/>
                    <a:pt x="1799" y="3698"/>
                    <a:pt x="1779" y="3718"/>
                  </a:cubicBezTo>
                  <a:cubicBezTo>
                    <a:pt x="1749" y="3728"/>
                    <a:pt x="1729" y="3738"/>
                    <a:pt x="1709" y="3758"/>
                  </a:cubicBezTo>
                  <a:cubicBezTo>
                    <a:pt x="1679" y="3768"/>
                    <a:pt x="1649" y="3788"/>
                    <a:pt x="1629" y="3798"/>
                  </a:cubicBezTo>
                  <a:cubicBezTo>
                    <a:pt x="1609" y="3818"/>
                    <a:pt x="1589" y="3828"/>
                    <a:pt x="1569" y="3838"/>
                  </a:cubicBezTo>
                  <a:lnTo>
                    <a:pt x="1559" y="3848"/>
                  </a:lnTo>
                  <a:cubicBezTo>
                    <a:pt x="1539" y="3868"/>
                    <a:pt x="1509" y="3877"/>
                    <a:pt x="1489" y="3897"/>
                  </a:cubicBezTo>
                  <a:lnTo>
                    <a:pt x="1339" y="3988"/>
                  </a:lnTo>
                  <a:cubicBezTo>
                    <a:pt x="1290" y="4017"/>
                    <a:pt x="1230" y="4048"/>
                    <a:pt x="1179" y="4077"/>
                  </a:cubicBezTo>
                  <a:cubicBezTo>
                    <a:pt x="1170" y="4097"/>
                    <a:pt x="1150" y="4108"/>
                    <a:pt x="1139" y="4117"/>
                  </a:cubicBezTo>
                  <a:cubicBezTo>
                    <a:pt x="1110" y="4137"/>
                    <a:pt x="1070" y="4157"/>
                    <a:pt x="1039" y="4188"/>
                  </a:cubicBezTo>
                  <a:cubicBezTo>
                    <a:pt x="990" y="4217"/>
                    <a:pt x="939" y="4248"/>
                    <a:pt x="890" y="4268"/>
                  </a:cubicBezTo>
                  <a:lnTo>
                    <a:pt x="830" y="4297"/>
                  </a:lnTo>
                  <a:lnTo>
                    <a:pt x="790" y="4317"/>
                  </a:lnTo>
                  <a:cubicBezTo>
                    <a:pt x="760" y="4328"/>
                    <a:pt x="740" y="4347"/>
                    <a:pt x="710" y="4367"/>
                  </a:cubicBezTo>
                  <a:cubicBezTo>
                    <a:pt x="680" y="4377"/>
                    <a:pt x="660" y="4407"/>
                    <a:pt x="630" y="4417"/>
                  </a:cubicBezTo>
                  <a:lnTo>
                    <a:pt x="630" y="4427"/>
                  </a:lnTo>
                  <a:cubicBezTo>
                    <a:pt x="610" y="4437"/>
                    <a:pt x="590" y="4447"/>
                    <a:pt x="580" y="4467"/>
                  </a:cubicBezTo>
                  <a:cubicBezTo>
                    <a:pt x="570" y="4477"/>
                    <a:pt x="560" y="4487"/>
                    <a:pt x="550" y="4507"/>
                  </a:cubicBezTo>
                  <a:lnTo>
                    <a:pt x="540" y="4507"/>
                  </a:lnTo>
                  <a:cubicBezTo>
                    <a:pt x="530" y="4507"/>
                    <a:pt x="510" y="4497"/>
                    <a:pt x="500" y="4497"/>
                  </a:cubicBezTo>
                  <a:lnTo>
                    <a:pt x="480" y="4497"/>
                  </a:lnTo>
                  <a:cubicBezTo>
                    <a:pt x="450" y="4497"/>
                    <a:pt x="420" y="4477"/>
                    <a:pt x="390" y="4467"/>
                  </a:cubicBezTo>
                  <a:cubicBezTo>
                    <a:pt x="380" y="4467"/>
                    <a:pt x="360" y="4457"/>
                    <a:pt x="340" y="4457"/>
                  </a:cubicBezTo>
                  <a:lnTo>
                    <a:pt x="330" y="4447"/>
                  </a:lnTo>
                  <a:cubicBezTo>
                    <a:pt x="320" y="4447"/>
                    <a:pt x="310" y="4447"/>
                    <a:pt x="300" y="4437"/>
                  </a:cubicBezTo>
                  <a:lnTo>
                    <a:pt x="290" y="4437"/>
                  </a:lnTo>
                  <a:cubicBezTo>
                    <a:pt x="290" y="4427"/>
                    <a:pt x="290" y="4427"/>
                    <a:pt x="280" y="4427"/>
                  </a:cubicBezTo>
                  <a:lnTo>
                    <a:pt x="290" y="4427"/>
                  </a:lnTo>
                  <a:cubicBezTo>
                    <a:pt x="320" y="4407"/>
                    <a:pt x="350" y="4377"/>
                    <a:pt x="380" y="4357"/>
                  </a:cubicBezTo>
                  <a:lnTo>
                    <a:pt x="400" y="4347"/>
                  </a:lnTo>
                  <a:cubicBezTo>
                    <a:pt x="450" y="4308"/>
                    <a:pt x="520" y="4268"/>
                    <a:pt x="580" y="4228"/>
                  </a:cubicBezTo>
                  <a:lnTo>
                    <a:pt x="620" y="4197"/>
                  </a:lnTo>
                  <a:cubicBezTo>
                    <a:pt x="670" y="4168"/>
                    <a:pt x="720" y="4137"/>
                    <a:pt x="760" y="4108"/>
                  </a:cubicBezTo>
                  <a:lnTo>
                    <a:pt x="770" y="4097"/>
                  </a:lnTo>
                  <a:cubicBezTo>
                    <a:pt x="790" y="4088"/>
                    <a:pt x="810" y="4068"/>
                    <a:pt x="840" y="4048"/>
                  </a:cubicBezTo>
                  <a:cubicBezTo>
                    <a:pt x="910" y="3997"/>
                    <a:pt x="990" y="3948"/>
                    <a:pt x="1070" y="3908"/>
                  </a:cubicBezTo>
                  <a:cubicBezTo>
                    <a:pt x="1119" y="3888"/>
                    <a:pt x="1150" y="3868"/>
                    <a:pt x="1190" y="3848"/>
                  </a:cubicBezTo>
                  <a:lnTo>
                    <a:pt x="1250" y="3818"/>
                  </a:lnTo>
                  <a:cubicBezTo>
                    <a:pt x="1270" y="3808"/>
                    <a:pt x="1279" y="3788"/>
                    <a:pt x="1299" y="3778"/>
                  </a:cubicBezTo>
                  <a:cubicBezTo>
                    <a:pt x="1339" y="3758"/>
                    <a:pt x="1379" y="3738"/>
                    <a:pt x="1409" y="3718"/>
                  </a:cubicBezTo>
                  <a:cubicBezTo>
                    <a:pt x="1459" y="3698"/>
                    <a:pt x="1499" y="3678"/>
                    <a:pt x="1539" y="3658"/>
                  </a:cubicBezTo>
                  <a:cubicBezTo>
                    <a:pt x="1559" y="3648"/>
                    <a:pt x="1579" y="3628"/>
                    <a:pt x="1599" y="3618"/>
                  </a:cubicBezTo>
                  <a:lnTo>
                    <a:pt x="1609" y="3608"/>
                  </a:lnTo>
                  <a:cubicBezTo>
                    <a:pt x="1619" y="3608"/>
                    <a:pt x="1629" y="3598"/>
                    <a:pt x="1639" y="3588"/>
                  </a:cubicBezTo>
                  <a:cubicBezTo>
                    <a:pt x="1659" y="3578"/>
                    <a:pt x="1669" y="3568"/>
                    <a:pt x="1689" y="3558"/>
                  </a:cubicBezTo>
                  <a:cubicBezTo>
                    <a:pt x="1709" y="3548"/>
                    <a:pt x="1719" y="3538"/>
                    <a:pt x="1739" y="3528"/>
                  </a:cubicBezTo>
                  <a:cubicBezTo>
                    <a:pt x="1749" y="3518"/>
                    <a:pt x="1759" y="3518"/>
                    <a:pt x="1769" y="3508"/>
                  </a:cubicBezTo>
                  <a:lnTo>
                    <a:pt x="1799" y="3478"/>
                  </a:lnTo>
                  <a:close/>
                  <a:moveTo>
                    <a:pt x="2109" y="3638"/>
                  </a:moveTo>
                  <a:lnTo>
                    <a:pt x="2109" y="3648"/>
                  </a:lnTo>
                  <a:lnTo>
                    <a:pt x="2109" y="3658"/>
                  </a:lnTo>
                  <a:cubicBezTo>
                    <a:pt x="2109" y="3678"/>
                    <a:pt x="2099" y="3698"/>
                    <a:pt x="2099" y="3718"/>
                  </a:cubicBezTo>
                  <a:lnTo>
                    <a:pt x="2099" y="3758"/>
                  </a:lnTo>
                  <a:cubicBezTo>
                    <a:pt x="2099" y="3788"/>
                    <a:pt x="2099" y="3838"/>
                    <a:pt x="2089" y="3877"/>
                  </a:cubicBezTo>
                  <a:cubicBezTo>
                    <a:pt x="2089" y="3888"/>
                    <a:pt x="2089" y="3897"/>
                    <a:pt x="2079" y="3908"/>
                  </a:cubicBezTo>
                  <a:lnTo>
                    <a:pt x="2069" y="3917"/>
                  </a:lnTo>
                  <a:lnTo>
                    <a:pt x="2049" y="3928"/>
                  </a:lnTo>
                  <a:cubicBezTo>
                    <a:pt x="2039" y="3928"/>
                    <a:pt x="2039" y="3937"/>
                    <a:pt x="2029" y="3948"/>
                  </a:cubicBezTo>
                  <a:lnTo>
                    <a:pt x="2019" y="3957"/>
                  </a:lnTo>
                  <a:cubicBezTo>
                    <a:pt x="1979" y="3977"/>
                    <a:pt x="1959" y="3997"/>
                    <a:pt x="1929" y="4008"/>
                  </a:cubicBezTo>
                  <a:cubicBezTo>
                    <a:pt x="1909" y="4028"/>
                    <a:pt x="1879" y="4048"/>
                    <a:pt x="1849" y="4068"/>
                  </a:cubicBezTo>
                  <a:cubicBezTo>
                    <a:pt x="1819" y="4088"/>
                    <a:pt x="1789" y="4108"/>
                    <a:pt x="1759" y="4137"/>
                  </a:cubicBezTo>
                  <a:cubicBezTo>
                    <a:pt x="1739" y="4148"/>
                    <a:pt x="1719" y="4168"/>
                    <a:pt x="1689" y="4188"/>
                  </a:cubicBezTo>
                  <a:cubicBezTo>
                    <a:pt x="1679" y="4197"/>
                    <a:pt x="1669" y="4197"/>
                    <a:pt x="1659" y="4208"/>
                  </a:cubicBezTo>
                  <a:lnTo>
                    <a:pt x="1649" y="4217"/>
                  </a:lnTo>
                  <a:lnTo>
                    <a:pt x="1619" y="4228"/>
                  </a:lnTo>
                  <a:cubicBezTo>
                    <a:pt x="1579" y="4268"/>
                    <a:pt x="1529" y="4297"/>
                    <a:pt x="1469" y="4337"/>
                  </a:cubicBezTo>
                  <a:cubicBezTo>
                    <a:pt x="1419" y="4377"/>
                    <a:pt x="1379" y="4407"/>
                    <a:pt x="1339" y="4427"/>
                  </a:cubicBezTo>
                  <a:cubicBezTo>
                    <a:pt x="1290" y="4467"/>
                    <a:pt x="1230" y="4497"/>
                    <a:pt x="1179" y="4527"/>
                  </a:cubicBezTo>
                  <a:cubicBezTo>
                    <a:pt x="1139" y="4547"/>
                    <a:pt x="1110" y="4567"/>
                    <a:pt x="1079" y="4587"/>
                  </a:cubicBezTo>
                  <a:lnTo>
                    <a:pt x="1059" y="4597"/>
                  </a:lnTo>
                  <a:lnTo>
                    <a:pt x="1030" y="4617"/>
                  </a:lnTo>
                  <a:cubicBezTo>
                    <a:pt x="979" y="4647"/>
                    <a:pt x="920" y="4677"/>
                    <a:pt x="880" y="4697"/>
                  </a:cubicBezTo>
                  <a:lnTo>
                    <a:pt x="840" y="4717"/>
                  </a:lnTo>
                  <a:lnTo>
                    <a:pt x="720" y="4777"/>
                  </a:lnTo>
                  <a:cubicBezTo>
                    <a:pt x="710" y="4787"/>
                    <a:pt x="690" y="4797"/>
                    <a:pt x="670" y="4807"/>
                  </a:cubicBezTo>
                  <a:lnTo>
                    <a:pt x="660" y="4817"/>
                  </a:lnTo>
                  <a:lnTo>
                    <a:pt x="650" y="4827"/>
                  </a:lnTo>
                  <a:lnTo>
                    <a:pt x="650" y="4817"/>
                  </a:lnTo>
                  <a:lnTo>
                    <a:pt x="650" y="4807"/>
                  </a:lnTo>
                  <a:lnTo>
                    <a:pt x="650" y="4797"/>
                  </a:lnTo>
                  <a:lnTo>
                    <a:pt x="640" y="4787"/>
                  </a:lnTo>
                  <a:lnTo>
                    <a:pt x="640" y="4697"/>
                  </a:lnTo>
                  <a:lnTo>
                    <a:pt x="640" y="4667"/>
                  </a:lnTo>
                  <a:lnTo>
                    <a:pt x="640" y="4657"/>
                  </a:lnTo>
                  <a:lnTo>
                    <a:pt x="640" y="4637"/>
                  </a:lnTo>
                  <a:cubicBezTo>
                    <a:pt x="630" y="4627"/>
                    <a:pt x="630" y="4617"/>
                    <a:pt x="630" y="4607"/>
                  </a:cubicBezTo>
                  <a:lnTo>
                    <a:pt x="630" y="4577"/>
                  </a:lnTo>
                  <a:lnTo>
                    <a:pt x="620" y="4567"/>
                  </a:lnTo>
                  <a:lnTo>
                    <a:pt x="630" y="4557"/>
                  </a:lnTo>
                  <a:cubicBezTo>
                    <a:pt x="630" y="4547"/>
                    <a:pt x="640" y="4547"/>
                    <a:pt x="640" y="4537"/>
                  </a:cubicBezTo>
                  <a:lnTo>
                    <a:pt x="660" y="4517"/>
                  </a:lnTo>
                  <a:cubicBezTo>
                    <a:pt x="710" y="4477"/>
                    <a:pt x="760" y="4447"/>
                    <a:pt x="800" y="4427"/>
                  </a:cubicBezTo>
                  <a:cubicBezTo>
                    <a:pt x="830" y="4407"/>
                    <a:pt x="860" y="4397"/>
                    <a:pt x="890" y="4377"/>
                  </a:cubicBezTo>
                  <a:lnTo>
                    <a:pt x="900" y="4377"/>
                  </a:lnTo>
                  <a:lnTo>
                    <a:pt x="959" y="4347"/>
                  </a:lnTo>
                  <a:lnTo>
                    <a:pt x="1110" y="4257"/>
                  </a:lnTo>
                  <a:cubicBezTo>
                    <a:pt x="1139" y="4237"/>
                    <a:pt x="1170" y="4217"/>
                    <a:pt x="1190" y="4197"/>
                  </a:cubicBezTo>
                  <a:cubicBezTo>
                    <a:pt x="1219" y="4188"/>
                    <a:pt x="1239" y="4168"/>
                    <a:pt x="1259" y="4148"/>
                  </a:cubicBezTo>
                  <a:cubicBezTo>
                    <a:pt x="1299" y="4128"/>
                    <a:pt x="1339" y="4108"/>
                    <a:pt x="1379" y="4077"/>
                  </a:cubicBezTo>
                  <a:lnTo>
                    <a:pt x="1409" y="4068"/>
                  </a:lnTo>
                  <a:cubicBezTo>
                    <a:pt x="1469" y="4028"/>
                    <a:pt x="1519" y="3997"/>
                    <a:pt x="1569" y="3977"/>
                  </a:cubicBezTo>
                  <a:lnTo>
                    <a:pt x="1589" y="3957"/>
                  </a:lnTo>
                  <a:lnTo>
                    <a:pt x="1609" y="3948"/>
                  </a:lnTo>
                  <a:cubicBezTo>
                    <a:pt x="1639" y="3928"/>
                    <a:pt x="1679" y="3897"/>
                    <a:pt x="1709" y="3877"/>
                  </a:cubicBezTo>
                  <a:lnTo>
                    <a:pt x="1769" y="3848"/>
                  </a:lnTo>
                  <a:cubicBezTo>
                    <a:pt x="1799" y="3838"/>
                    <a:pt x="1829" y="3818"/>
                    <a:pt x="1859" y="3798"/>
                  </a:cubicBezTo>
                  <a:cubicBezTo>
                    <a:pt x="1869" y="3788"/>
                    <a:pt x="1889" y="3778"/>
                    <a:pt x="1899" y="3768"/>
                  </a:cubicBezTo>
                  <a:lnTo>
                    <a:pt x="1989" y="3708"/>
                  </a:lnTo>
                  <a:cubicBezTo>
                    <a:pt x="2009" y="3698"/>
                    <a:pt x="2029" y="3688"/>
                    <a:pt x="2049" y="3668"/>
                  </a:cubicBezTo>
                  <a:cubicBezTo>
                    <a:pt x="2059" y="3668"/>
                    <a:pt x="2069" y="3658"/>
                    <a:pt x="2079" y="3658"/>
                  </a:cubicBezTo>
                  <a:cubicBezTo>
                    <a:pt x="2089" y="3658"/>
                    <a:pt x="2099" y="3648"/>
                    <a:pt x="2109" y="3638"/>
                  </a:cubicBezTo>
                  <a:close/>
                  <a:moveTo>
                    <a:pt x="230" y="4497"/>
                  </a:moveTo>
                  <a:lnTo>
                    <a:pt x="230" y="4497"/>
                  </a:lnTo>
                  <a:cubicBezTo>
                    <a:pt x="250" y="4507"/>
                    <a:pt x="260" y="4517"/>
                    <a:pt x="280" y="4527"/>
                  </a:cubicBezTo>
                  <a:lnTo>
                    <a:pt x="300" y="4527"/>
                  </a:lnTo>
                  <a:cubicBezTo>
                    <a:pt x="310" y="4537"/>
                    <a:pt x="320" y="4537"/>
                    <a:pt x="340" y="4547"/>
                  </a:cubicBezTo>
                  <a:lnTo>
                    <a:pt x="360" y="4557"/>
                  </a:lnTo>
                  <a:cubicBezTo>
                    <a:pt x="380" y="4567"/>
                    <a:pt x="410" y="4577"/>
                    <a:pt x="440" y="4587"/>
                  </a:cubicBezTo>
                  <a:cubicBezTo>
                    <a:pt x="450" y="4587"/>
                    <a:pt x="470" y="4597"/>
                    <a:pt x="480" y="4597"/>
                  </a:cubicBezTo>
                  <a:cubicBezTo>
                    <a:pt x="490" y="4597"/>
                    <a:pt x="510" y="4597"/>
                    <a:pt x="520" y="4607"/>
                  </a:cubicBezTo>
                  <a:cubicBezTo>
                    <a:pt x="530" y="4627"/>
                    <a:pt x="530" y="4647"/>
                    <a:pt x="530" y="4667"/>
                  </a:cubicBezTo>
                  <a:lnTo>
                    <a:pt x="530" y="4687"/>
                  </a:lnTo>
                  <a:cubicBezTo>
                    <a:pt x="530" y="4717"/>
                    <a:pt x="530" y="4737"/>
                    <a:pt x="540" y="4767"/>
                  </a:cubicBezTo>
                  <a:cubicBezTo>
                    <a:pt x="540" y="4797"/>
                    <a:pt x="540" y="4827"/>
                    <a:pt x="550" y="4847"/>
                  </a:cubicBezTo>
                  <a:lnTo>
                    <a:pt x="550" y="4867"/>
                  </a:lnTo>
                  <a:lnTo>
                    <a:pt x="530" y="4867"/>
                  </a:lnTo>
                  <a:lnTo>
                    <a:pt x="530" y="4857"/>
                  </a:lnTo>
                  <a:cubicBezTo>
                    <a:pt x="520" y="4857"/>
                    <a:pt x="510" y="4857"/>
                    <a:pt x="500" y="4847"/>
                  </a:cubicBezTo>
                  <a:lnTo>
                    <a:pt x="480" y="4847"/>
                  </a:lnTo>
                  <a:cubicBezTo>
                    <a:pt x="450" y="4827"/>
                    <a:pt x="410" y="4817"/>
                    <a:pt x="380" y="4807"/>
                  </a:cubicBezTo>
                  <a:lnTo>
                    <a:pt x="360" y="4797"/>
                  </a:lnTo>
                  <a:cubicBezTo>
                    <a:pt x="340" y="4787"/>
                    <a:pt x="330" y="4787"/>
                    <a:pt x="310" y="4777"/>
                  </a:cubicBezTo>
                  <a:cubicBezTo>
                    <a:pt x="300" y="4767"/>
                    <a:pt x="290" y="4767"/>
                    <a:pt x="280" y="4757"/>
                  </a:cubicBezTo>
                  <a:lnTo>
                    <a:pt x="260" y="4757"/>
                  </a:lnTo>
                  <a:cubicBezTo>
                    <a:pt x="250" y="4747"/>
                    <a:pt x="250" y="4737"/>
                    <a:pt x="250" y="4737"/>
                  </a:cubicBezTo>
                  <a:lnTo>
                    <a:pt x="250" y="4667"/>
                  </a:lnTo>
                  <a:lnTo>
                    <a:pt x="250" y="4647"/>
                  </a:lnTo>
                  <a:cubicBezTo>
                    <a:pt x="240" y="4607"/>
                    <a:pt x="240" y="4567"/>
                    <a:pt x="240" y="4537"/>
                  </a:cubicBezTo>
                  <a:cubicBezTo>
                    <a:pt x="240" y="4517"/>
                    <a:pt x="230" y="4507"/>
                    <a:pt x="230" y="4497"/>
                  </a:cubicBezTo>
                  <a:close/>
                  <a:moveTo>
                    <a:pt x="1709" y="1"/>
                  </a:moveTo>
                  <a:cubicBezTo>
                    <a:pt x="1689" y="11"/>
                    <a:pt x="1669" y="11"/>
                    <a:pt x="1649" y="21"/>
                  </a:cubicBezTo>
                  <a:cubicBezTo>
                    <a:pt x="1639" y="21"/>
                    <a:pt x="1629" y="31"/>
                    <a:pt x="1609" y="31"/>
                  </a:cubicBezTo>
                  <a:lnTo>
                    <a:pt x="1599" y="41"/>
                  </a:lnTo>
                  <a:lnTo>
                    <a:pt x="1539" y="71"/>
                  </a:lnTo>
                  <a:lnTo>
                    <a:pt x="1469" y="101"/>
                  </a:lnTo>
                  <a:lnTo>
                    <a:pt x="1290" y="191"/>
                  </a:lnTo>
                  <a:cubicBezTo>
                    <a:pt x="1270" y="201"/>
                    <a:pt x="1259" y="211"/>
                    <a:pt x="1239" y="221"/>
                  </a:cubicBezTo>
                  <a:lnTo>
                    <a:pt x="1219" y="231"/>
                  </a:lnTo>
                  <a:cubicBezTo>
                    <a:pt x="1170" y="260"/>
                    <a:pt x="1110" y="280"/>
                    <a:pt x="1059" y="311"/>
                  </a:cubicBezTo>
                  <a:cubicBezTo>
                    <a:pt x="979" y="351"/>
                    <a:pt x="900" y="391"/>
                    <a:pt x="810" y="431"/>
                  </a:cubicBezTo>
                  <a:cubicBezTo>
                    <a:pt x="780" y="451"/>
                    <a:pt x="760" y="460"/>
                    <a:pt x="730" y="471"/>
                  </a:cubicBezTo>
                  <a:cubicBezTo>
                    <a:pt x="680" y="500"/>
                    <a:pt x="630" y="531"/>
                    <a:pt x="580" y="551"/>
                  </a:cubicBezTo>
                  <a:cubicBezTo>
                    <a:pt x="510" y="591"/>
                    <a:pt x="430" y="620"/>
                    <a:pt x="360" y="671"/>
                  </a:cubicBezTo>
                  <a:cubicBezTo>
                    <a:pt x="290" y="710"/>
                    <a:pt x="230" y="750"/>
                    <a:pt x="160" y="790"/>
                  </a:cubicBezTo>
                  <a:lnTo>
                    <a:pt x="151" y="800"/>
                  </a:lnTo>
                  <a:cubicBezTo>
                    <a:pt x="100" y="830"/>
                    <a:pt x="60" y="850"/>
                    <a:pt x="40" y="900"/>
                  </a:cubicBezTo>
                  <a:cubicBezTo>
                    <a:pt x="20" y="950"/>
                    <a:pt x="11" y="1000"/>
                    <a:pt x="11" y="1050"/>
                  </a:cubicBezTo>
                  <a:cubicBezTo>
                    <a:pt x="0" y="1070"/>
                    <a:pt x="0" y="1090"/>
                    <a:pt x="0" y="1110"/>
                  </a:cubicBezTo>
                  <a:lnTo>
                    <a:pt x="0" y="1360"/>
                  </a:lnTo>
                  <a:lnTo>
                    <a:pt x="0" y="1390"/>
                  </a:lnTo>
                  <a:cubicBezTo>
                    <a:pt x="0" y="1479"/>
                    <a:pt x="11" y="1559"/>
                    <a:pt x="11" y="1659"/>
                  </a:cubicBezTo>
                  <a:lnTo>
                    <a:pt x="11" y="1819"/>
                  </a:lnTo>
                  <a:cubicBezTo>
                    <a:pt x="20" y="1850"/>
                    <a:pt x="20" y="1890"/>
                    <a:pt x="20" y="1919"/>
                  </a:cubicBezTo>
                  <a:lnTo>
                    <a:pt x="20" y="1969"/>
                  </a:lnTo>
                  <a:lnTo>
                    <a:pt x="20" y="1979"/>
                  </a:lnTo>
                  <a:cubicBezTo>
                    <a:pt x="20" y="2039"/>
                    <a:pt x="20" y="2109"/>
                    <a:pt x="31" y="2179"/>
                  </a:cubicBezTo>
                  <a:cubicBezTo>
                    <a:pt x="31" y="2249"/>
                    <a:pt x="40" y="2319"/>
                    <a:pt x="40" y="2409"/>
                  </a:cubicBezTo>
                  <a:lnTo>
                    <a:pt x="40" y="2459"/>
                  </a:lnTo>
                  <a:cubicBezTo>
                    <a:pt x="40" y="2499"/>
                    <a:pt x="40" y="2549"/>
                    <a:pt x="51" y="2589"/>
                  </a:cubicBezTo>
                  <a:lnTo>
                    <a:pt x="51" y="2669"/>
                  </a:lnTo>
                  <a:cubicBezTo>
                    <a:pt x="51" y="2709"/>
                    <a:pt x="60" y="2729"/>
                    <a:pt x="60" y="2758"/>
                  </a:cubicBezTo>
                  <a:lnTo>
                    <a:pt x="60" y="2798"/>
                  </a:lnTo>
                  <a:lnTo>
                    <a:pt x="51" y="2849"/>
                  </a:lnTo>
                  <a:cubicBezTo>
                    <a:pt x="51" y="2929"/>
                    <a:pt x="51" y="3018"/>
                    <a:pt x="60" y="3109"/>
                  </a:cubicBezTo>
                  <a:lnTo>
                    <a:pt x="60" y="3128"/>
                  </a:lnTo>
                  <a:lnTo>
                    <a:pt x="60" y="3138"/>
                  </a:lnTo>
                  <a:cubicBezTo>
                    <a:pt x="60" y="3178"/>
                    <a:pt x="71" y="3208"/>
                    <a:pt x="71" y="3248"/>
                  </a:cubicBezTo>
                  <a:lnTo>
                    <a:pt x="71" y="3278"/>
                  </a:lnTo>
                  <a:lnTo>
                    <a:pt x="71" y="3298"/>
                  </a:lnTo>
                  <a:lnTo>
                    <a:pt x="71" y="3318"/>
                  </a:lnTo>
                  <a:lnTo>
                    <a:pt x="71" y="3368"/>
                  </a:lnTo>
                  <a:cubicBezTo>
                    <a:pt x="80" y="3458"/>
                    <a:pt x="80" y="3538"/>
                    <a:pt x="91" y="3628"/>
                  </a:cubicBezTo>
                  <a:cubicBezTo>
                    <a:pt x="100" y="3708"/>
                    <a:pt x="100" y="3798"/>
                    <a:pt x="111" y="3877"/>
                  </a:cubicBezTo>
                  <a:lnTo>
                    <a:pt x="111" y="3888"/>
                  </a:lnTo>
                  <a:cubicBezTo>
                    <a:pt x="111" y="3928"/>
                    <a:pt x="111" y="3968"/>
                    <a:pt x="120" y="4008"/>
                  </a:cubicBezTo>
                  <a:cubicBezTo>
                    <a:pt x="120" y="4048"/>
                    <a:pt x="120" y="4097"/>
                    <a:pt x="131" y="4148"/>
                  </a:cubicBezTo>
                  <a:lnTo>
                    <a:pt x="131" y="4248"/>
                  </a:lnTo>
                  <a:lnTo>
                    <a:pt x="131" y="4288"/>
                  </a:lnTo>
                  <a:lnTo>
                    <a:pt x="131" y="4357"/>
                  </a:lnTo>
                  <a:cubicBezTo>
                    <a:pt x="131" y="4377"/>
                    <a:pt x="140" y="4397"/>
                    <a:pt x="140" y="4407"/>
                  </a:cubicBezTo>
                  <a:lnTo>
                    <a:pt x="140" y="4417"/>
                  </a:lnTo>
                  <a:lnTo>
                    <a:pt x="140" y="4437"/>
                  </a:lnTo>
                  <a:lnTo>
                    <a:pt x="140" y="4567"/>
                  </a:lnTo>
                  <a:cubicBezTo>
                    <a:pt x="140" y="4607"/>
                    <a:pt x="140" y="4647"/>
                    <a:pt x="131" y="4687"/>
                  </a:cubicBezTo>
                  <a:lnTo>
                    <a:pt x="131" y="4737"/>
                  </a:lnTo>
                  <a:lnTo>
                    <a:pt x="131" y="4767"/>
                  </a:lnTo>
                  <a:lnTo>
                    <a:pt x="131" y="4787"/>
                  </a:lnTo>
                  <a:lnTo>
                    <a:pt x="131" y="4797"/>
                  </a:lnTo>
                  <a:cubicBezTo>
                    <a:pt x="131" y="4807"/>
                    <a:pt x="131" y="4827"/>
                    <a:pt x="140" y="4837"/>
                  </a:cubicBezTo>
                  <a:cubicBezTo>
                    <a:pt x="151" y="4857"/>
                    <a:pt x="171" y="4867"/>
                    <a:pt x="180" y="4877"/>
                  </a:cubicBezTo>
                  <a:cubicBezTo>
                    <a:pt x="191" y="4887"/>
                    <a:pt x="200" y="4897"/>
                    <a:pt x="220" y="4897"/>
                  </a:cubicBezTo>
                  <a:lnTo>
                    <a:pt x="220" y="4907"/>
                  </a:lnTo>
                  <a:cubicBezTo>
                    <a:pt x="250" y="4917"/>
                    <a:pt x="270" y="4927"/>
                    <a:pt x="290" y="4937"/>
                  </a:cubicBezTo>
                  <a:cubicBezTo>
                    <a:pt x="340" y="4957"/>
                    <a:pt x="390" y="4977"/>
                    <a:pt x="440" y="4987"/>
                  </a:cubicBezTo>
                  <a:lnTo>
                    <a:pt x="460" y="4997"/>
                  </a:lnTo>
                  <a:cubicBezTo>
                    <a:pt x="480" y="5007"/>
                    <a:pt x="490" y="5007"/>
                    <a:pt x="510" y="5017"/>
                  </a:cubicBezTo>
                  <a:lnTo>
                    <a:pt x="520" y="5017"/>
                  </a:lnTo>
                  <a:lnTo>
                    <a:pt x="540" y="5027"/>
                  </a:lnTo>
                  <a:lnTo>
                    <a:pt x="590" y="5027"/>
                  </a:lnTo>
                  <a:cubicBezTo>
                    <a:pt x="600" y="5027"/>
                    <a:pt x="610" y="5017"/>
                    <a:pt x="620" y="5017"/>
                  </a:cubicBezTo>
                  <a:cubicBezTo>
                    <a:pt x="630" y="5017"/>
                    <a:pt x="630" y="5007"/>
                    <a:pt x="640" y="5007"/>
                  </a:cubicBezTo>
                  <a:cubicBezTo>
                    <a:pt x="650" y="4997"/>
                    <a:pt x="660" y="4997"/>
                    <a:pt x="670" y="4987"/>
                  </a:cubicBezTo>
                  <a:lnTo>
                    <a:pt x="680" y="4977"/>
                  </a:lnTo>
                  <a:lnTo>
                    <a:pt x="710" y="4957"/>
                  </a:lnTo>
                  <a:cubicBezTo>
                    <a:pt x="740" y="4937"/>
                    <a:pt x="780" y="4907"/>
                    <a:pt x="820" y="4887"/>
                  </a:cubicBezTo>
                  <a:cubicBezTo>
                    <a:pt x="850" y="4867"/>
                    <a:pt x="880" y="4847"/>
                    <a:pt x="920" y="4827"/>
                  </a:cubicBezTo>
                  <a:cubicBezTo>
                    <a:pt x="939" y="4817"/>
                    <a:pt x="950" y="4817"/>
                    <a:pt x="970" y="4807"/>
                  </a:cubicBezTo>
                  <a:cubicBezTo>
                    <a:pt x="1030" y="4777"/>
                    <a:pt x="1079" y="4747"/>
                    <a:pt x="1119" y="4717"/>
                  </a:cubicBezTo>
                  <a:lnTo>
                    <a:pt x="1159" y="4697"/>
                  </a:lnTo>
                  <a:lnTo>
                    <a:pt x="1179" y="4687"/>
                  </a:lnTo>
                  <a:cubicBezTo>
                    <a:pt x="1210" y="4667"/>
                    <a:pt x="1239" y="4647"/>
                    <a:pt x="1279" y="4627"/>
                  </a:cubicBezTo>
                  <a:cubicBezTo>
                    <a:pt x="1319" y="4597"/>
                    <a:pt x="1370" y="4567"/>
                    <a:pt x="1419" y="4537"/>
                  </a:cubicBezTo>
                  <a:cubicBezTo>
                    <a:pt x="1459" y="4507"/>
                    <a:pt x="1489" y="4487"/>
                    <a:pt x="1529" y="4457"/>
                  </a:cubicBezTo>
                  <a:lnTo>
                    <a:pt x="1539" y="4447"/>
                  </a:lnTo>
                  <a:lnTo>
                    <a:pt x="1549" y="4447"/>
                  </a:lnTo>
                  <a:cubicBezTo>
                    <a:pt x="1599" y="4407"/>
                    <a:pt x="1649" y="4367"/>
                    <a:pt x="1709" y="4328"/>
                  </a:cubicBezTo>
                  <a:cubicBezTo>
                    <a:pt x="1759" y="4297"/>
                    <a:pt x="1799" y="4268"/>
                    <a:pt x="1849" y="4228"/>
                  </a:cubicBezTo>
                  <a:cubicBezTo>
                    <a:pt x="1909" y="4188"/>
                    <a:pt x="1949" y="4157"/>
                    <a:pt x="1989" y="4137"/>
                  </a:cubicBezTo>
                  <a:lnTo>
                    <a:pt x="1999" y="4128"/>
                  </a:lnTo>
                  <a:cubicBezTo>
                    <a:pt x="2019" y="4117"/>
                    <a:pt x="2039" y="4108"/>
                    <a:pt x="2049" y="4097"/>
                  </a:cubicBezTo>
                  <a:lnTo>
                    <a:pt x="2059" y="4088"/>
                  </a:lnTo>
                  <a:lnTo>
                    <a:pt x="2119" y="4057"/>
                  </a:lnTo>
                  <a:cubicBezTo>
                    <a:pt x="2129" y="4048"/>
                    <a:pt x="2138" y="4048"/>
                    <a:pt x="2149" y="4037"/>
                  </a:cubicBezTo>
                  <a:cubicBezTo>
                    <a:pt x="2169" y="4028"/>
                    <a:pt x="2189" y="4017"/>
                    <a:pt x="2198" y="3997"/>
                  </a:cubicBezTo>
                  <a:cubicBezTo>
                    <a:pt x="2229" y="3968"/>
                    <a:pt x="2238" y="3917"/>
                    <a:pt x="2249" y="3877"/>
                  </a:cubicBezTo>
                  <a:cubicBezTo>
                    <a:pt x="2258" y="3828"/>
                    <a:pt x="2269" y="3768"/>
                    <a:pt x="2269" y="3718"/>
                  </a:cubicBezTo>
                  <a:lnTo>
                    <a:pt x="2269" y="3708"/>
                  </a:lnTo>
                  <a:lnTo>
                    <a:pt x="2269" y="3678"/>
                  </a:lnTo>
                  <a:lnTo>
                    <a:pt x="2278" y="3668"/>
                  </a:lnTo>
                  <a:lnTo>
                    <a:pt x="2278" y="3628"/>
                  </a:lnTo>
                  <a:lnTo>
                    <a:pt x="2278" y="3548"/>
                  </a:lnTo>
                  <a:cubicBezTo>
                    <a:pt x="2258" y="3488"/>
                    <a:pt x="2209" y="3458"/>
                    <a:pt x="2169" y="3428"/>
                  </a:cubicBezTo>
                  <a:cubicBezTo>
                    <a:pt x="2138" y="3408"/>
                    <a:pt x="2099" y="3388"/>
                    <a:pt x="2049" y="3368"/>
                  </a:cubicBezTo>
                  <a:cubicBezTo>
                    <a:pt x="2009" y="3358"/>
                    <a:pt x="1979" y="3348"/>
                    <a:pt x="1949" y="3338"/>
                  </a:cubicBezTo>
                  <a:lnTo>
                    <a:pt x="1929" y="3328"/>
                  </a:lnTo>
                  <a:lnTo>
                    <a:pt x="1899" y="3328"/>
                  </a:lnTo>
                  <a:cubicBezTo>
                    <a:pt x="1899" y="3298"/>
                    <a:pt x="1909" y="3278"/>
                    <a:pt x="1909" y="3258"/>
                  </a:cubicBezTo>
                  <a:lnTo>
                    <a:pt x="1909" y="3238"/>
                  </a:lnTo>
                  <a:cubicBezTo>
                    <a:pt x="1909" y="3198"/>
                    <a:pt x="1909" y="3148"/>
                    <a:pt x="1919" y="3098"/>
                  </a:cubicBezTo>
                  <a:lnTo>
                    <a:pt x="1919" y="2858"/>
                  </a:lnTo>
                  <a:lnTo>
                    <a:pt x="1919" y="2849"/>
                  </a:lnTo>
                  <a:lnTo>
                    <a:pt x="1919" y="2709"/>
                  </a:lnTo>
                  <a:cubicBezTo>
                    <a:pt x="1909" y="2669"/>
                    <a:pt x="1909" y="2629"/>
                    <a:pt x="1909" y="2599"/>
                  </a:cubicBezTo>
                  <a:lnTo>
                    <a:pt x="1909" y="2589"/>
                  </a:lnTo>
                  <a:lnTo>
                    <a:pt x="1909" y="2569"/>
                  </a:lnTo>
                  <a:cubicBezTo>
                    <a:pt x="1899" y="2479"/>
                    <a:pt x="1899" y="2389"/>
                    <a:pt x="1889" y="2309"/>
                  </a:cubicBezTo>
                  <a:lnTo>
                    <a:pt x="1889" y="2299"/>
                  </a:lnTo>
                  <a:cubicBezTo>
                    <a:pt x="1889" y="2229"/>
                    <a:pt x="1889" y="2169"/>
                    <a:pt x="1879" y="2099"/>
                  </a:cubicBezTo>
                  <a:lnTo>
                    <a:pt x="1869" y="2029"/>
                  </a:lnTo>
                  <a:cubicBezTo>
                    <a:pt x="1869" y="1949"/>
                    <a:pt x="1859" y="1859"/>
                    <a:pt x="1859" y="1779"/>
                  </a:cubicBezTo>
                  <a:lnTo>
                    <a:pt x="1859" y="1510"/>
                  </a:lnTo>
                  <a:lnTo>
                    <a:pt x="1859" y="1240"/>
                  </a:lnTo>
                  <a:lnTo>
                    <a:pt x="1859" y="1060"/>
                  </a:lnTo>
                  <a:lnTo>
                    <a:pt x="1859" y="970"/>
                  </a:lnTo>
                  <a:lnTo>
                    <a:pt x="1859" y="940"/>
                  </a:lnTo>
                  <a:lnTo>
                    <a:pt x="1859" y="710"/>
                  </a:lnTo>
                  <a:cubicBezTo>
                    <a:pt x="1869" y="660"/>
                    <a:pt x="1869" y="620"/>
                    <a:pt x="1869" y="571"/>
                  </a:cubicBezTo>
                  <a:cubicBezTo>
                    <a:pt x="1869" y="551"/>
                    <a:pt x="1869" y="531"/>
                    <a:pt x="1859" y="500"/>
                  </a:cubicBezTo>
                  <a:lnTo>
                    <a:pt x="1859" y="451"/>
                  </a:lnTo>
                  <a:cubicBezTo>
                    <a:pt x="1859" y="400"/>
                    <a:pt x="1859" y="360"/>
                    <a:pt x="1869" y="320"/>
                  </a:cubicBezTo>
                  <a:lnTo>
                    <a:pt x="1869" y="280"/>
                  </a:lnTo>
                  <a:lnTo>
                    <a:pt x="1869" y="271"/>
                  </a:lnTo>
                  <a:lnTo>
                    <a:pt x="1869" y="201"/>
                  </a:lnTo>
                  <a:lnTo>
                    <a:pt x="1869" y="121"/>
                  </a:lnTo>
                  <a:cubicBezTo>
                    <a:pt x="1859" y="81"/>
                    <a:pt x="1839" y="51"/>
                    <a:pt x="1799" y="21"/>
                  </a:cubicBezTo>
                  <a:cubicBezTo>
                    <a:pt x="1779" y="11"/>
                    <a:pt x="1759" y="1"/>
                    <a:pt x="1729"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4"/>
            <p:cNvSpPr/>
            <p:nvPr/>
          </p:nvSpPr>
          <p:spPr>
            <a:xfrm flipH="1">
              <a:off x="6606039" y="1888798"/>
              <a:ext cx="23978" cy="375610"/>
            </a:xfrm>
            <a:custGeom>
              <a:avLst/>
              <a:gdLst/>
              <a:ahLst/>
              <a:cxnLst/>
              <a:rect l="l" t="t" r="r" b="b"/>
              <a:pathLst>
                <a:path w="370" h="5796" extrusionOk="0">
                  <a:moveTo>
                    <a:pt x="180" y="0"/>
                  </a:moveTo>
                  <a:lnTo>
                    <a:pt x="20" y="10"/>
                  </a:lnTo>
                  <a:lnTo>
                    <a:pt x="20" y="170"/>
                  </a:lnTo>
                  <a:lnTo>
                    <a:pt x="30" y="210"/>
                  </a:lnTo>
                  <a:lnTo>
                    <a:pt x="30" y="240"/>
                  </a:lnTo>
                  <a:cubicBezTo>
                    <a:pt x="40" y="340"/>
                    <a:pt x="40" y="449"/>
                    <a:pt x="40" y="549"/>
                  </a:cubicBezTo>
                  <a:cubicBezTo>
                    <a:pt x="30" y="669"/>
                    <a:pt x="30" y="789"/>
                    <a:pt x="20" y="909"/>
                  </a:cubicBezTo>
                  <a:lnTo>
                    <a:pt x="20" y="939"/>
                  </a:lnTo>
                  <a:cubicBezTo>
                    <a:pt x="10" y="1089"/>
                    <a:pt x="10" y="1209"/>
                    <a:pt x="10" y="1329"/>
                  </a:cubicBezTo>
                  <a:cubicBezTo>
                    <a:pt x="10" y="1459"/>
                    <a:pt x="0" y="1599"/>
                    <a:pt x="0" y="1728"/>
                  </a:cubicBezTo>
                  <a:cubicBezTo>
                    <a:pt x="0" y="1968"/>
                    <a:pt x="10" y="2228"/>
                    <a:pt x="10" y="2538"/>
                  </a:cubicBezTo>
                  <a:cubicBezTo>
                    <a:pt x="20" y="2668"/>
                    <a:pt x="20" y="2798"/>
                    <a:pt x="20" y="2927"/>
                  </a:cubicBezTo>
                  <a:lnTo>
                    <a:pt x="20" y="2987"/>
                  </a:lnTo>
                  <a:cubicBezTo>
                    <a:pt x="30" y="3337"/>
                    <a:pt x="30" y="3737"/>
                    <a:pt x="60" y="4117"/>
                  </a:cubicBezTo>
                  <a:lnTo>
                    <a:pt x="60" y="4137"/>
                  </a:lnTo>
                  <a:lnTo>
                    <a:pt x="90" y="4496"/>
                  </a:lnTo>
                  <a:cubicBezTo>
                    <a:pt x="110" y="4636"/>
                    <a:pt x="130" y="4766"/>
                    <a:pt x="140" y="4896"/>
                  </a:cubicBezTo>
                  <a:cubicBezTo>
                    <a:pt x="160" y="5106"/>
                    <a:pt x="180" y="5316"/>
                    <a:pt x="190" y="5516"/>
                  </a:cubicBezTo>
                  <a:lnTo>
                    <a:pt x="190" y="5525"/>
                  </a:lnTo>
                  <a:cubicBezTo>
                    <a:pt x="200" y="5585"/>
                    <a:pt x="200" y="5636"/>
                    <a:pt x="210" y="5695"/>
                  </a:cubicBezTo>
                  <a:lnTo>
                    <a:pt x="210" y="5705"/>
                  </a:lnTo>
                  <a:lnTo>
                    <a:pt x="210" y="5795"/>
                  </a:lnTo>
                  <a:lnTo>
                    <a:pt x="370" y="5785"/>
                  </a:lnTo>
                  <a:cubicBezTo>
                    <a:pt x="370" y="5725"/>
                    <a:pt x="370" y="5665"/>
                    <a:pt x="360" y="5605"/>
                  </a:cubicBezTo>
                  <a:cubicBezTo>
                    <a:pt x="360" y="5525"/>
                    <a:pt x="350" y="5456"/>
                    <a:pt x="350" y="5385"/>
                  </a:cubicBezTo>
                  <a:cubicBezTo>
                    <a:pt x="350" y="5336"/>
                    <a:pt x="340" y="5285"/>
                    <a:pt x="340" y="5245"/>
                  </a:cubicBezTo>
                  <a:lnTo>
                    <a:pt x="340" y="5225"/>
                  </a:lnTo>
                  <a:cubicBezTo>
                    <a:pt x="340" y="5146"/>
                    <a:pt x="340" y="5076"/>
                    <a:pt x="330" y="4996"/>
                  </a:cubicBezTo>
                  <a:cubicBezTo>
                    <a:pt x="330" y="4946"/>
                    <a:pt x="320" y="4886"/>
                    <a:pt x="320" y="4836"/>
                  </a:cubicBezTo>
                  <a:cubicBezTo>
                    <a:pt x="310" y="4786"/>
                    <a:pt x="300" y="4686"/>
                    <a:pt x="300" y="4586"/>
                  </a:cubicBezTo>
                  <a:cubicBezTo>
                    <a:pt x="290" y="4457"/>
                    <a:pt x="290" y="4337"/>
                    <a:pt x="290" y="4197"/>
                  </a:cubicBezTo>
                  <a:cubicBezTo>
                    <a:pt x="290" y="4117"/>
                    <a:pt x="290" y="4026"/>
                    <a:pt x="300" y="3947"/>
                  </a:cubicBezTo>
                  <a:lnTo>
                    <a:pt x="300" y="3937"/>
                  </a:lnTo>
                  <a:lnTo>
                    <a:pt x="300" y="3797"/>
                  </a:lnTo>
                  <a:cubicBezTo>
                    <a:pt x="300" y="3707"/>
                    <a:pt x="300" y="3617"/>
                    <a:pt x="310" y="3517"/>
                  </a:cubicBezTo>
                  <a:lnTo>
                    <a:pt x="310" y="3407"/>
                  </a:lnTo>
                  <a:cubicBezTo>
                    <a:pt x="320" y="3127"/>
                    <a:pt x="320" y="2867"/>
                    <a:pt x="320" y="2618"/>
                  </a:cubicBezTo>
                  <a:cubicBezTo>
                    <a:pt x="320" y="2368"/>
                    <a:pt x="310" y="2118"/>
                    <a:pt x="290" y="1819"/>
                  </a:cubicBezTo>
                  <a:cubicBezTo>
                    <a:pt x="290" y="1688"/>
                    <a:pt x="280" y="1569"/>
                    <a:pt x="270" y="1419"/>
                  </a:cubicBezTo>
                  <a:cubicBezTo>
                    <a:pt x="270" y="1369"/>
                    <a:pt x="270" y="1319"/>
                    <a:pt x="260" y="1269"/>
                  </a:cubicBezTo>
                  <a:lnTo>
                    <a:pt x="260" y="1229"/>
                  </a:lnTo>
                  <a:lnTo>
                    <a:pt x="260" y="1219"/>
                  </a:lnTo>
                  <a:cubicBezTo>
                    <a:pt x="250" y="1149"/>
                    <a:pt x="250" y="1089"/>
                    <a:pt x="250" y="1029"/>
                  </a:cubicBezTo>
                  <a:cubicBezTo>
                    <a:pt x="240" y="869"/>
                    <a:pt x="230" y="749"/>
                    <a:pt x="230" y="629"/>
                  </a:cubicBezTo>
                  <a:cubicBezTo>
                    <a:pt x="220" y="569"/>
                    <a:pt x="220" y="509"/>
                    <a:pt x="220" y="449"/>
                  </a:cubicBezTo>
                  <a:cubicBezTo>
                    <a:pt x="210" y="400"/>
                    <a:pt x="210" y="360"/>
                    <a:pt x="210" y="320"/>
                  </a:cubicBezTo>
                  <a:lnTo>
                    <a:pt x="210" y="310"/>
                  </a:lnTo>
                  <a:lnTo>
                    <a:pt x="200" y="300"/>
                  </a:lnTo>
                  <a:lnTo>
                    <a:pt x="200" y="250"/>
                  </a:lnTo>
                  <a:cubicBezTo>
                    <a:pt x="190" y="170"/>
                    <a:pt x="190" y="90"/>
                    <a:pt x="180" y="10"/>
                  </a:cubicBezTo>
                  <a:lnTo>
                    <a:pt x="180" y="0"/>
                  </a:ln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4"/>
            <p:cNvSpPr/>
            <p:nvPr/>
          </p:nvSpPr>
          <p:spPr>
            <a:xfrm flipH="1">
              <a:off x="6666243" y="2473474"/>
              <a:ext cx="3953" cy="44780"/>
            </a:xfrm>
            <a:custGeom>
              <a:avLst/>
              <a:gdLst/>
              <a:ahLst/>
              <a:cxnLst/>
              <a:rect l="l" t="t" r="r" b="b"/>
              <a:pathLst>
                <a:path w="61" h="691" extrusionOk="0">
                  <a:moveTo>
                    <a:pt x="1" y="0"/>
                  </a:moveTo>
                  <a:lnTo>
                    <a:pt x="1" y="120"/>
                  </a:lnTo>
                  <a:cubicBezTo>
                    <a:pt x="1" y="160"/>
                    <a:pt x="10" y="211"/>
                    <a:pt x="10" y="260"/>
                  </a:cubicBezTo>
                  <a:lnTo>
                    <a:pt x="10" y="300"/>
                  </a:lnTo>
                  <a:lnTo>
                    <a:pt x="10" y="360"/>
                  </a:lnTo>
                  <a:lnTo>
                    <a:pt x="21" y="430"/>
                  </a:lnTo>
                  <a:cubicBezTo>
                    <a:pt x="21" y="520"/>
                    <a:pt x="30" y="600"/>
                    <a:pt x="30" y="670"/>
                  </a:cubicBezTo>
                  <a:cubicBezTo>
                    <a:pt x="41" y="680"/>
                    <a:pt x="41" y="690"/>
                    <a:pt x="50" y="690"/>
                  </a:cubicBezTo>
                  <a:cubicBezTo>
                    <a:pt x="50" y="690"/>
                    <a:pt x="61" y="690"/>
                    <a:pt x="61" y="680"/>
                  </a:cubicBezTo>
                  <a:cubicBezTo>
                    <a:pt x="50" y="650"/>
                    <a:pt x="41" y="610"/>
                    <a:pt x="41" y="570"/>
                  </a:cubicBezTo>
                  <a:cubicBezTo>
                    <a:pt x="30" y="430"/>
                    <a:pt x="21" y="291"/>
                    <a:pt x="10" y="160"/>
                  </a:cubicBezTo>
                  <a:cubicBezTo>
                    <a:pt x="10" y="100"/>
                    <a:pt x="1" y="51"/>
                    <a:pt x="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4"/>
            <p:cNvSpPr/>
            <p:nvPr/>
          </p:nvSpPr>
          <p:spPr>
            <a:xfrm flipH="1">
              <a:off x="6754965" y="4206245"/>
              <a:ext cx="345151" cy="189101"/>
            </a:xfrm>
            <a:custGeom>
              <a:avLst/>
              <a:gdLst/>
              <a:ahLst/>
              <a:cxnLst/>
              <a:rect l="l" t="t" r="r" b="b"/>
              <a:pathLst>
                <a:path w="5326" h="2918" extrusionOk="0">
                  <a:moveTo>
                    <a:pt x="5265" y="0"/>
                  </a:moveTo>
                  <a:cubicBezTo>
                    <a:pt x="5265" y="0"/>
                    <a:pt x="5256" y="11"/>
                    <a:pt x="5246" y="11"/>
                  </a:cubicBezTo>
                  <a:cubicBezTo>
                    <a:pt x="5116" y="80"/>
                    <a:pt x="4986" y="160"/>
                    <a:pt x="4856" y="240"/>
                  </a:cubicBezTo>
                  <a:cubicBezTo>
                    <a:pt x="4756" y="300"/>
                    <a:pt x="4666" y="360"/>
                    <a:pt x="4566" y="420"/>
                  </a:cubicBezTo>
                  <a:cubicBezTo>
                    <a:pt x="4466" y="480"/>
                    <a:pt x="4366" y="540"/>
                    <a:pt x="4277" y="600"/>
                  </a:cubicBezTo>
                  <a:lnTo>
                    <a:pt x="3977" y="780"/>
                  </a:lnTo>
                  <a:cubicBezTo>
                    <a:pt x="3877" y="830"/>
                    <a:pt x="3777" y="890"/>
                    <a:pt x="3677" y="950"/>
                  </a:cubicBezTo>
                  <a:cubicBezTo>
                    <a:pt x="3647" y="970"/>
                    <a:pt x="3607" y="990"/>
                    <a:pt x="3577" y="999"/>
                  </a:cubicBezTo>
                  <a:cubicBezTo>
                    <a:pt x="3507" y="1039"/>
                    <a:pt x="3447" y="1079"/>
                    <a:pt x="3377" y="1110"/>
                  </a:cubicBezTo>
                  <a:cubicBezTo>
                    <a:pt x="3187" y="1210"/>
                    <a:pt x="2987" y="1310"/>
                    <a:pt x="2798" y="1409"/>
                  </a:cubicBezTo>
                  <a:cubicBezTo>
                    <a:pt x="2598" y="1519"/>
                    <a:pt x="2398" y="1619"/>
                    <a:pt x="2198" y="1719"/>
                  </a:cubicBezTo>
                  <a:cubicBezTo>
                    <a:pt x="1988" y="1829"/>
                    <a:pt x="1788" y="1929"/>
                    <a:pt x="1579" y="2039"/>
                  </a:cubicBezTo>
                  <a:cubicBezTo>
                    <a:pt x="1479" y="2099"/>
                    <a:pt x="1379" y="2149"/>
                    <a:pt x="1269" y="2209"/>
                  </a:cubicBezTo>
                  <a:cubicBezTo>
                    <a:pt x="1209" y="2238"/>
                    <a:pt x="1139" y="2278"/>
                    <a:pt x="1069" y="2309"/>
                  </a:cubicBezTo>
                  <a:cubicBezTo>
                    <a:pt x="1039" y="2329"/>
                    <a:pt x="999" y="2349"/>
                    <a:pt x="959" y="2369"/>
                  </a:cubicBezTo>
                  <a:cubicBezTo>
                    <a:pt x="849" y="2429"/>
                    <a:pt x="749" y="2478"/>
                    <a:pt x="640" y="2529"/>
                  </a:cubicBezTo>
                  <a:cubicBezTo>
                    <a:pt x="540" y="2589"/>
                    <a:pt x="429" y="2638"/>
                    <a:pt x="330" y="2688"/>
                  </a:cubicBezTo>
                  <a:lnTo>
                    <a:pt x="30" y="2838"/>
                  </a:lnTo>
                  <a:cubicBezTo>
                    <a:pt x="10" y="2848"/>
                    <a:pt x="0" y="2878"/>
                    <a:pt x="20" y="2898"/>
                  </a:cubicBezTo>
                  <a:cubicBezTo>
                    <a:pt x="20" y="2908"/>
                    <a:pt x="30" y="2908"/>
                    <a:pt x="40" y="2918"/>
                  </a:cubicBezTo>
                  <a:cubicBezTo>
                    <a:pt x="50" y="2918"/>
                    <a:pt x="60" y="2918"/>
                    <a:pt x="70" y="2908"/>
                  </a:cubicBezTo>
                  <a:cubicBezTo>
                    <a:pt x="190" y="2858"/>
                    <a:pt x="300" y="2808"/>
                    <a:pt x="420" y="2748"/>
                  </a:cubicBezTo>
                  <a:cubicBezTo>
                    <a:pt x="509" y="2708"/>
                    <a:pt x="609" y="2668"/>
                    <a:pt x="700" y="2618"/>
                  </a:cubicBezTo>
                  <a:lnTo>
                    <a:pt x="880" y="2529"/>
                  </a:lnTo>
                  <a:cubicBezTo>
                    <a:pt x="909" y="2518"/>
                    <a:pt x="949" y="2498"/>
                    <a:pt x="979" y="2478"/>
                  </a:cubicBezTo>
                  <a:cubicBezTo>
                    <a:pt x="989" y="2478"/>
                    <a:pt x="1009" y="2469"/>
                    <a:pt x="1019" y="2458"/>
                  </a:cubicBezTo>
                  <a:cubicBezTo>
                    <a:pt x="1129" y="2409"/>
                    <a:pt x="1239" y="2349"/>
                    <a:pt x="1349" y="2298"/>
                  </a:cubicBezTo>
                  <a:cubicBezTo>
                    <a:pt x="1389" y="2269"/>
                    <a:pt x="1429" y="2249"/>
                    <a:pt x="1479" y="2229"/>
                  </a:cubicBezTo>
                  <a:cubicBezTo>
                    <a:pt x="1539" y="2189"/>
                    <a:pt x="1599" y="2158"/>
                    <a:pt x="1668" y="2129"/>
                  </a:cubicBezTo>
                  <a:cubicBezTo>
                    <a:pt x="1768" y="2069"/>
                    <a:pt x="1868" y="2019"/>
                    <a:pt x="1979" y="1969"/>
                  </a:cubicBezTo>
                  <a:cubicBezTo>
                    <a:pt x="2178" y="1859"/>
                    <a:pt x="2388" y="1749"/>
                    <a:pt x="2598" y="1649"/>
                  </a:cubicBezTo>
                  <a:cubicBezTo>
                    <a:pt x="2798" y="1539"/>
                    <a:pt x="2998" y="1439"/>
                    <a:pt x="3187" y="1339"/>
                  </a:cubicBezTo>
                  <a:cubicBezTo>
                    <a:pt x="3287" y="1290"/>
                    <a:pt x="3387" y="1230"/>
                    <a:pt x="3487" y="1179"/>
                  </a:cubicBezTo>
                  <a:cubicBezTo>
                    <a:pt x="3537" y="1150"/>
                    <a:pt x="3597" y="1119"/>
                    <a:pt x="3647" y="1090"/>
                  </a:cubicBezTo>
                  <a:cubicBezTo>
                    <a:pt x="3667" y="1079"/>
                    <a:pt x="3677" y="1079"/>
                    <a:pt x="3687" y="1070"/>
                  </a:cubicBezTo>
                  <a:cubicBezTo>
                    <a:pt x="3717" y="1050"/>
                    <a:pt x="3747" y="1030"/>
                    <a:pt x="3777" y="1019"/>
                  </a:cubicBezTo>
                  <a:cubicBezTo>
                    <a:pt x="3837" y="979"/>
                    <a:pt x="3897" y="950"/>
                    <a:pt x="3957" y="919"/>
                  </a:cubicBezTo>
                  <a:cubicBezTo>
                    <a:pt x="3997" y="890"/>
                    <a:pt x="4037" y="870"/>
                    <a:pt x="4077" y="840"/>
                  </a:cubicBezTo>
                  <a:lnTo>
                    <a:pt x="4377" y="660"/>
                  </a:lnTo>
                  <a:cubicBezTo>
                    <a:pt x="4466" y="600"/>
                    <a:pt x="4566" y="540"/>
                    <a:pt x="4656" y="480"/>
                  </a:cubicBezTo>
                  <a:cubicBezTo>
                    <a:pt x="4756" y="420"/>
                    <a:pt x="4846" y="360"/>
                    <a:pt x="4946" y="310"/>
                  </a:cubicBezTo>
                  <a:cubicBezTo>
                    <a:pt x="5066" y="240"/>
                    <a:pt x="5176" y="171"/>
                    <a:pt x="5296" y="100"/>
                  </a:cubicBezTo>
                  <a:cubicBezTo>
                    <a:pt x="5316" y="80"/>
                    <a:pt x="5325" y="51"/>
                    <a:pt x="5316" y="31"/>
                  </a:cubicBezTo>
                  <a:cubicBezTo>
                    <a:pt x="5305" y="11"/>
                    <a:pt x="5285" y="0"/>
                    <a:pt x="5265"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4"/>
            <p:cNvSpPr/>
            <p:nvPr/>
          </p:nvSpPr>
          <p:spPr>
            <a:xfrm flipH="1">
              <a:off x="6974462" y="4268393"/>
              <a:ext cx="423501" cy="222411"/>
            </a:xfrm>
            <a:custGeom>
              <a:avLst/>
              <a:gdLst/>
              <a:ahLst/>
              <a:cxnLst/>
              <a:rect l="l" t="t" r="r" b="b"/>
              <a:pathLst>
                <a:path w="6535" h="3432" extrusionOk="0">
                  <a:moveTo>
                    <a:pt x="6464" y="0"/>
                  </a:moveTo>
                  <a:cubicBezTo>
                    <a:pt x="6335" y="71"/>
                    <a:pt x="6195" y="140"/>
                    <a:pt x="6065" y="211"/>
                  </a:cubicBezTo>
                  <a:cubicBezTo>
                    <a:pt x="5945" y="271"/>
                    <a:pt x="5815" y="340"/>
                    <a:pt x="5695" y="400"/>
                  </a:cubicBezTo>
                  <a:cubicBezTo>
                    <a:pt x="5645" y="430"/>
                    <a:pt x="5585" y="460"/>
                    <a:pt x="5525" y="490"/>
                  </a:cubicBezTo>
                  <a:cubicBezTo>
                    <a:pt x="5456" y="530"/>
                    <a:pt x="5396" y="560"/>
                    <a:pt x="5325" y="600"/>
                  </a:cubicBezTo>
                  <a:cubicBezTo>
                    <a:pt x="5205" y="670"/>
                    <a:pt x="5096" y="740"/>
                    <a:pt x="4976" y="810"/>
                  </a:cubicBezTo>
                  <a:cubicBezTo>
                    <a:pt x="4856" y="880"/>
                    <a:pt x="4736" y="940"/>
                    <a:pt x="4606" y="1010"/>
                  </a:cubicBezTo>
                  <a:cubicBezTo>
                    <a:pt x="4486" y="1080"/>
                    <a:pt x="4356" y="1150"/>
                    <a:pt x="4237" y="1219"/>
                  </a:cubicBezTo>
                  <a:cubicBezTo>
                    <a:pt x="3986" y="1359"/>
                    <a:pt x="3747" y="1499"/>
                    <a:pt x="3507" y="1630"/>
                  </a:cubicBezTo>
                  <a:cubicBezTo>
                    <a:pt x="3377" y="1699"/>
                    <a:pt x="3257" y="1769"/>
                    <a:pt x="3137" y="1839"/>
                  </a:cubicBezTo>
                  <a:cubicBezTo>
                    <a:pt x="3107" y="1859"/>
                    <a:pt x="3078" y="1879"/>
                    <a:pt x="3047" y="1889"/>
                  </a:cubicBezTo>
                  <a:cubicBezTo>
                    <a:pt x="3018" y="1909"/>
                    <a:pt x="2998" y="1919"/>
                    <a:pt x="2967" y="1929"/>
                  </a:cubicBezTo>
                  <a:cubicBezTo>
                    <a:pt x="2898" y="1969"/>
                    <a:pt x="2838" y="1999"/>
                    <a:pt x="2767" y="2039"/>
                  </a:cubicBezTo>
                  <a:cubicBezTo>
                    <a:pt x="2698" y="2069"/>
                    <a:pt x="2627" y="2109"/>
                    <a:pt x="2558" y="2139"/>
                  </a:cubicBezTo>
                  <a:cubicBezTo>
                    <a:pt x="2498" y="2169"/>
                    <a:pt x="2438" y="2189"/>
                    <a:pt x="2388" y="2219"/>
                  </a:cubicBezTo>
                  <a:cubicBezTo>
                    <a:pt x="2248" y="2289"/>
                    <a:pt x="2108" y="2349"/>
                    <a:pt x="1978" y="2409"/>
                  </a:cubicBezTo>
                  <a:lnTo>
                    <a:pt x="1229" y="2769"/>
                  </a:lnTo>
                  <a:cubicBezTo>
                    <a:pt x="949" y="2898"/>
                    <a:pt x="669" y="3028"/>
                    <a:pt x="400" y="3168"/>
                  </a:cubicBezTo>
                  <a:cubicBezTo>
                    <a:pt x="280" y="3228"/>
                    <a:pt x="150" y="3278"/>
                    <a:pt x="30" y="3338"/>
                  </a:cubicBezTo>
                  <a:cubicBezTo>
                    <a:pt x="10" y="3348"/>
                    <a:pt x="0" y="3388"/>
                    <a:pt x="20" y="3408"/>
                  </a:cubicBezTo>
                  <a:cubicBezTo>
                    <a:pt x="27" y="3423"/>
                    <a:pt x="45" y="3432"/>
                    <a:pt x="62" y="3432"/>
                  </a:cubicBezTo>
                  <a:cubicBezTo>
                    <a:pt x="69" y="3432"/>
                    <a:pt x="75" y="3431"/>
                    <a:pt x="80" y="3428"/>
                  </a:cubicBezTo>
                  <a:cubicBezTo>
                    <a:pt x="260" y="3338"/>
                    <a:pt x="440" y="3258"/>
                    <a:pt x="620" y="3168"/>
                  </a:cubicBezTo>
                  <a:cubicBezTo>
                    <a:pt x="749" y="3108"/>
                    <a:pt x="879" y="3038"/>
                    <a:pt x="1009" y="2978"/>
                  </a:cubicBezTo>
                  <a:cubicBezTo>
                    <a:pt x="1279" y="2848"/>
                    <a:pt x="1548" y="2729"/>
                    <a:pt x="1819" y="2598"/>
                  </a:cubicBezTo>
                  <a:cubicBezTo>
                    <a:pt x="2068" y="2478"/>
                    <a:pt x="2328" y="2369"/>
                    <a:pt x="2578" y="2249"/>
                  </a:cubicBezTo>
                  <a:cubicBezTo>
                    <a:pt x="2647" y="2219"/>
                    <a:pt x="2718" y="2189"/>
                    <a:pt x="2778" y="2159"/>
                  </a:cubicBezTo>
                  <a:lnTo>
                    <a:pt x="2958" y="2069"/>
                  </a:lnTo>
                  <a:cubicBezTo>
                    <a:pt x="3027" y="2039"/>
                    <a:pt x="3087" y="2009"/>
                    <a:pt x="3147" y="1969"/>
                  </a:cubicBezTo>
                  <a:cubicBezTo>
                    <a:pt x="3217" y="1939"/>
                    <a:pt x="3277" y="1909"/>
                    <a:pt x="3337" y="1869"/>
                  </a:cubicBezTo>
                  <a:cubicBezTo>
                    <a:pt x="3457" y="1809"/>
                    <a:pt x="3577" y="1739"/>
                    <a:pt x="3697" y="1679"/>
                  </a:cubicBezTo>
                  <a:cubicBezTo>
                    <a:pt x="3817" y="1610"/>
                    <a:pt x="3946" y="1550"/>
                    <a:pt x="4066" y="1479"/>
                  </a:cubicBezTo>
                  <a:cubicBezTo>
                    <a:pt x="4186" y="1410"/>
                    <a:pt x="4316" y="1339"/>
                    <a:pt x="4436" y="1270"/>
                  </a:cubicBezTo>
                  <a:lnTo>
                    <a:pt x="4796" y="1060"/>
                  </a:lnTo>
                  <a:cubicBezTo>
                    <a:pt x="4906" y="1000"/>
                    <a:pt x="5025" y="930"/>
                    <a:pt x="5145" y="860"/>
                  </a:cubicBezTo>
                  <a:cubicBezTo>
                    <a:pt x="5256" y="780"/>
                    <a:pt x="5376" y="710"/>
                    <a:pt x="5496" y="640"/>
                  </a:cubicBezTo>
                  <a:cubicBezTo>
                    <a:pt x="5625" y="570"/>
                    <a:pt x="5745" y="500"/>
                    <a:pt x="5875" y="420"/>
                  </a:cubicBezTo>
                  <a:cubicBezTo>
                    <a:pt x="5995" y="360"/>
                    <a:pt x="6115" y="291"/>
                    <a:pt x="6235" y="231"/>
                  </a:cubicBezTo>
                  <a:lnTo>
                    <a:pt x="6504" y="80"/>
                  </a:lnTo>
                  <a:cubicBezTo>
                    <a:pt x="6524" y="71"/>
                    <a:pt x="6535" y="40"/>
                    <a:pt x="6524" y="20"/>
                  </a:cubicBezTo>
                  <a:cubicBezTo>
                    <a:pt x="6515" y="11"/>
                    <a:pt x="6504" y="0"/>
                    <a:pt x="6484"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4"/>
            <p:cNvSpPr/>
            <p:nvPr/>
          </p:nvSpPr>
          <p:spPr>
            <a:xfrm flipH="1">
              <a:off x="7004205" y="4318877"/>
              <a:ext cx="167845" cy="82756"/>
            </a:xfrm>
            <a:custGeom>
              <a:avLst/>
              <a:gdLst/>
              <a:ahLst/>
              <a:cxnLst/>
              <a:rect l="l" t="t" r="r" b="b"/>
              <a:pathLst>
                <a:path w="2590" h="1277" extrusionOk="0">
                  <a:moveTo>
                    <a:pt x="2519" y="1"/>
                  </a:moveTo>
                  <a:cubicBezTo>
                    <a:pt x="2359" y="81"/>
                    <a:pt x="2199" y="151"/>
                    <a:pt x="2039" y="221"/>
                  </a:cubicBezTo>
                  <a:cubicBezTo>
                    <a:pt x="1879" y="301"/>
                    <a:pt x="1730" y="371"/>
                    <a:pt x="1570" y="451"/>
                  </a:cubicBezTo>
                  <a:cubicBezTo>
                    <a:pt x="1390" y="531"/>
                    <a:pt x="1220" y="611"/>
                    <a:pt x="1040" y="700"/>
                  </a:cubicBezTo>
                  <a:cubicBezTo>
                    <a:pt x="880" y="771"/>
                    <a:pt x="720" y="851"/>
                    <a:pt x="560" y="930"/>
                  </a:cubicBezTo>
                  <a:cubicBezTo>
                    <a:pt x="540" y="940"/>
                    <a:pt x="531" y="950"/>
                    <a:pt x="511" y="960"/>
                  </a:cubicBezTo>
                  <a:cubicBezTo>
                    <a:pt x="451" y="980"/>
                    <a:pt x="400" y="1010"/>
                    <a:pt x="351" y="1040"/>
                  </a:cubicBezTo>
                  <a:cubicBezTo>
                    <a:pt x="301" y="1060"/>
                    <a:pt x="251" y="1090"/>
                    <a:pt x="191" y="1110"/>
                  </a:cubicBezTo>
                  <a:lnTo>
                    <a:pt x="41" y="1200"/>
                  </a:lnTo>
                  <a:lnTo>
                    <a:pt x="31" y="1200"/>
                  </a:lnTo>
                  <a:cubicBezTo>
                    <a:pt x="11" y="1210"/>
                    <a:pt x="1" y="1240"/>
                    <a:pt x="11" y="1260"/>
                  </a:cubicBezTo>
                  <a:cubicBezTo>
                    <a:pt x="17" y="1272"/>
                    <a:pt x="30" y="1276"/>
                    <a:pt x="43" y="1276"/>
                  </a:cubicBezTo>
                  <a:cubicBezTo>
                    <a:pt x="53" y="1276"/>
                    <a:pt x="63" y="1274"/>
                    <a:pt x="71" y="1270"/>
                  </a:cubicBezTo>
                  <a:cubicBezTo>
                    <a:pt x="121" y="1240"/>
                    <a:pt x="171" y="1210"/>
                    <a:pt x="231" y="1190"/>
                  </a:cubicBezTo>
                  <a:cubicBezTo>
                    <a:pt x="281" y="1160"/>
                    <a:pt x="331" y="1130"/>
                    <a:pt x="380" y="1110"/>
                  </a:cubicBezTo>
                  <a:cubicBezTo>
                    <a:pt x="431" y="1080"/>
                    <a:pt x="491" y="1050"/>
                    <a:pt x="540" y="1030"/>
                  </a:cubicBezTo>
                  <a:lnTo>
                    <a:pt x="600" y="1000"/>
                  </a:lnTo>
                  <a:cubicBezTo>
                    <a:pt x="760" y="920"/>
                    <a:pt x="920" y="840"/>
                    <a:pt x="1080" y="771"/>
                  </a:cubicBezTo>
                  <a:cubicBezTo>
                    <a:pt x="1250" y="691"/>
                    <a:pt x="1430" y="600"/>
                    <a:pt x="1599" y="520"/>
                  </a:cubicBezTo>
                  <a:cubicBezTo>
                    <a:pt x="1759" y="440"/>
                    <a:pt x="1919" y="371"/>
                    <a:pt x="2079" y="301"/>
                  </a:cubicBezTo>
                  <a:cubicBezTo>
                    <a:pt x="2229" y="221"/>
                    <a:pt x="2389" y="151"/>
                    <a:pt x="2549" y="71"/>
                  </a:cubicBezTo>
                  <a:lnTo>
                    <a:pt x="2559" y="71"/>
                  </a:lnTo>
                  <a:cubicBezTo>
                    <a:pt x="2579" y="61"/>
                    <a:pt x="2589" y="31"/>
                    <a:pt x="2569" y="21"/>
                  </a:cubicBezTo>
                  <a:cubicBezTo>
                    <a:pt x="2569" y="11"/>
                    <a:pt x="2559" y="1"/>
                    <a:pt x="2549"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4"/>
            <p:cNvSpPr/>
            <p:nvPr/>
          </p:nvSpPr>
          <p:spPr>
            <a:xfrm flipH="1">
              <a:off x="7124679" y="4423149"/>
              <a:ext cx="251962" cy="136285"/>
            </a:xfrm>
            <a:custGeom>
              <a:avLst/>
              <a:gdLst/>
              <a:ahLst/>
              <a:cxnLst/>
              <a:rect l="l" t="t" r="r" b="b"/>
              <a:pathLst>
                <a:path w="3888" h="2103" extrusionOk="0">
                  <a:moveTo>
                    <a:pt x="3837" y="1"/>
                  </a:moveTo>
                  <a:cubicBezTo>
                    <a:pt x="3837" y="1"/>
                    <a:pt x="3828" y="1"/>
                    <a:pt x="3828" y="10"/>
                  </a:cubicBezTo>
                  <a:cubicBezTo>
                    <a:pt x="3737" y="50"/>
                    <a:pt x="3648" y="101"/>
                    <a:pt x="3557" y="150"/>
                  </a:cubicBezTo>
                  <a:cubicBezTo>
                    <a:pt x="3488" y="190"/>
                    <a:pt x="3408" y="230"/>
                    <a:pt x="3338" y="270"/>
                  </a:cubicBezTo>
                  <a:cubicBezTo>
                    <a:pt x="3268" y="310"/>
                    <a:pt x="3188" y="350"/>
                    <a:pt x="3118" y="390"/>
                  </a:cubicBezTo>
                  <a:cubicBezTo>
                    <a:pt x="3038" y="430"/>
                    <a:pt x="2958" y="470"/>
                    <a:pt x="2888" y="510"/>
                  </a:cubicBezTo>
                  <a:cubicBezTo>
                    <a:pt x="2788" y="570"/>
                    <a:pt x="2689" y="620"/>
                    <a:pt x="2589" y="680"/>
                  </a:cubicBezTo>
                  <a:lnTo>
                    <a:pt x="2378" y="800"/>
                  </a:lnTo>
                  <a:cubicBezTo>
                    <a:pt x="2338" y="810"/>
                    <a:pt x="2309" y="830"/>
                    <a:pt x="2269" y="850"/>
                  </a:cubicBezTo>
                  <a:cubicBezTo>
                    <a:pt x="2239" y="870"/>
                    <a:pt x="2209" y="890"/>
                    <a:pt x="2169" y="900"/>
                  </a:cubicBezTo>
                  <a:cubicBezTo>
                    <a:pt x="2089" y="940"/>
                    <a:pt x="2009" y="990"/>
                    <a:pt x="1929" y="1030"/>
                  </a:cubicBezTo>
                  <a:cubicBezTo>
                    <a:pt x="1769" y="1110"/>
                    <a:pt x="1599" y="1189"/>
                    <a:pt x="1439" y="1269"/>
                  </a:cubicBezTo>
                  <a:cubicBezTo>
                    <a:pt x="1370" y="1309"/>
                    <a:pt x="1299" y="1340"/>
                    <a:pt x="1230" y="1380"/>
                  </a:cubicBezTo>
                  <a:cubicBezTo>
                    <a:pt x="1130" y="1429"/>
                    <a:pt x="1030" y="1480"/>
                    <a:pt x="920" y="1529"/>
                  </a:cubicBezTo>
                  <a:cubicBezTo>
                    <a:pt x="870" y="1560"/>
                    <a:pt x="810" y="1589"/>
                    <a:pt x="750" y="1620"/>
                  </a:cubicBezTo>
                  <a:cubicBezTo>
                    <a:pt x="650" y="1679"/>
                    <a:pt x="540" y="1739"/>
                    <a:pt x="440" y="1789"/>
                  </a:cubicBezTo>
                  <a:cubicBezTo>
                    <a:pt x="390" y="1819"/>
                    <a:pt x="340" y="1849"/>
                    <a:pt x="291" y="1869"/>
                  </a:cubicBezTo>
                  <a:cubicBezTo>
                    <a:pt x="211" y="1919"/>
                    <a:pt x="120" y="1969"/>
                    <a:pt x="31" y="2019"/>
                  </a:cubicBezTo>
                  <a:cubicBezTo>
                    <a:pt x="11" y="2039"/>
                    <a:pt x="0" y="2059"/>
                    <a:pt x="11" y="2079"/>
                  </a:cubicBezTo>
                  <a:cubicBezTo>
                    <a:pt x="18" y="2094"/>
                    <a:pt x="36" y="2103"/>
                    <a:pt x="53" y="2103"/>
                  </a:cubicBezTo>
                  <a:cubicBezTo>
                    <a:pt x="59" y="2103"/>
                    <a:pt x="65" y="2102"/>
                    <a:pt x="71" y="2099"/>
                  </a:cubicBezTo>
                  <a:cubicBezTo>
                    <a:pt x="180" y="2039"/>
                    <a:pt x="280" y="1979"/>
                    <a:pt x="390" y="1919"/>
                  </a:cubicBezTo>
                  <a:cubicBezTo>
                    <a:pt x="450" y="1879"/>
                    <a:pt x="520" y="1849"/>
                    <a:pt x="580" y="1809"/>
                  </a:cubicBezTo>
                  <a:cubicBezTo>
                    <a:pt x="640" y="1779"/>
                    <a:pt x="690" y="1749"/>
                    <a:pt x="750" y="1719"/>
                  </a:cubicBezTo>
                  <a:cubicBezTo>
                    <a:pt x="770" y="1709"/>
                    <a:pt x="800" y="1689"/>
                    <a:pt x="830" y="1679"/>
                  </a:cubicBezTo>
                  <a:cubicBezTo>
                    <a:pt x="910" y="1640"/>
                    <a:pt x="990" y="1589"/>
                    <a:pt x="1079" y="1549"/>
                  </a:cubicBezTo>
                  <a:cubicBezTo>
                    <a:pt x="1150" y="1509"/>
                    <a:pt x="1219" y="1469"/>
                    <a:pt x="1290" y="1440"/>
                  </a:cubicBezTo>
                  <a:cubicBezTo>
                    <a:pt x="1390" y="1389"/>
                    <a:pt x="1490" y="1340"/>
                    <a:pt x="1579" y="1289"/>
                  </a:cubicBezTo>
                  <a:cubicBezTo>
                    <a:pt x="1719" y="1220"/>
                    <a:pt x="1859" y="1160"/>
                    <a:pt x="1999" y="1090"/>
                  </a:cubicBezTo>
                  <a:cubicBezTo>
                    <a:pt x="2099" y="1030"/>
                    <a:pt x="2199" y="980"/>
                    <a:pt x="2298" y="930"/>
                  </a:cubicBezTo>
                  <a:lnTo>
                    <a:pt x="2358" y="900"/>
                  </a:lnTo>
                  <a:cubicBezTo>
                    <a:pt x="2418" y="870"/>
                    <a:pt x="2469" y="840"/>
                    <a:pt x="2529" y="810"/>
                  </a:cubicBezTo>
                  <a:cubicBezTo>
                    <a:pt x="2669" y="730"/>
                    <a:pt x="2808" y="650"/>
                    <a:pt x="2958" y="580"/>
                  </a:cubicBezTo>
                  <a:cubicBezTo>
                    <a:pt x="3038" y="530"/>
                    <a:pt x="3118" y="480"/>
                    <a:pt x="3198" y="441"/>
                  </a:cubicBezTo>
                  <a:cubicBezTo>
                    <a:pt x="3278" y="401"/>
                    <a:pt x="3358" y="350"/>
                    <a:pt x="3438" y="310"/>
                  </a:cubicBezTo>
                  <a:lnTo>
                    <a:pt x="3857" y="70"/>
                  </a:lnTo>
                  <a:cubicBezTo>
                    <a:pt x="3877" y="61"/>
                    <a:pt x="3888" y="41"/>
                    <a:pt x="3877" y="21"/>
                  </a:cubicBezTo>
                  <a:cubicBezTo>
                    <a:pt x="3868" y="10"/>
                    <a:pt x="3857" y="1"/>
                    <a:pt x="3837"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4"/>
            <p:cNvSpPr/>
            <p:nvPr/>
          </p:nvSpPr>
          <p:spPr>
            <a:xfrm flipH="1">
              <a:off x="7169393" y="3319122"/>
              <a:ext cx="7841" cy="38948"/>
            </a:xfrm>
            <a:custGeom>
              <a:avLst/>
              <a:gdLst/>
              <a:ahLst/>
              <a:cxnLst/>
              <a:rect l="l" t="t" r="r" b="b"/>
              <a:pathLst>
                <a:path w="121" h="601" extrusionOk="0">
                  <a:moveTo>
                    <a:pt x="81" y="1"/>
                  </a:moveTo>
                  <a:cubicBezTo>
                    <a:pt x="61" y="1"/>
                    <a:pt x="41" y="21"/>
                    <a:pt x="41" y="41"/>
                  </a:cubicBezTo>
                  <a:cubicBezTo>
                    <a:pt x="41" y="131"/>
                    <a:pt x="31" y="220"/>
                    <a:pt x="21" y="311"/>
                  </a:cubicBezTo>
                  <a:cubicBezTo>
                    <a:pt x="11" y="391"/>
                    <a:pt x="1" y="480"/>
                    <a:pt x="1" y="570"/>
                  </a:cubicBezTo>
                  <a:cubicBezTo>
                    <a:pt x="1" y="590"/>
                    <a:pt x="21" y="600"/>
                    <a:pt x="41" y="600"/>
                  </a:cubicBezTo>
                  <a:cubicBezTo>
                    <a:pt x="51" y="600"/>
                    <a:pt x="61" y="600"/>
                    <a:pt x="71" y="590"/>
                  </a:cubicBezTo>
                  <a:cubicBezTo>
                    <a:pt x="71" y="590"/>
                    <a:pt x="81" y="580"/>
                    <a:pt x="81" y="570"/>
                  </a:cubicBezTo>
                  <a:cubicBezTo>
                    <a:pt x="81" y="480"/>
                    <a:pt x="91" y="391"/>
                    <a:pt x="101" y="311"/>
                  </a:cubicBezTo>
                  <a:cubicBezTo>
                    <a:pt x="111" y="220"/>
                    <a:pt x="121" y="131"/>
                    <a:pt x="121" y="41"/>
                  </a:cubicBezTo>
                  <a:cubicBezTo>
                    <a:pt x="121" y="21"/>
                    <a:pt x="101" y="1"/>
                    <a:pt x="81"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4"/>
            <p:cNvSpPr/>
            <p:nvPr/>
          </p:nvSpPr>
          <p:spPr>
            <a:xfrm flipH="1">
              <a:off x="7183650" y="3312641"/>
              <a:ext cx="5249" cy="28579"/>
            </a:xfrm>
            <a:custGeom>
              <a:avLst/>
              <a:gdLst/>
              <a:ahLst/>
              <a:cxnLst/>
              <a:rect l="l" t="t" r="r" b="b"/>
              <a:pathLst>
                <a:path w="81" h="441" extrusionOk="0">
                  <a:moveTo>
                    <a:pt x="41" y="1"/>
                  </a:moveTo>
                  <a:cubicBezTo>
                    <a:pt x="21" y="1"/>
                    <a:pt x="1" y="11"/>
                    <a:pt x="1" y="31"/>
                  </a:cubicBezTo>
                  <a:cubicBezTo>
                    <a:pt x="11" y="101"/>
                    <a:pt x="11" y="161"/>
                    <a:pt x="11" y="220"/>
                  </a:cubicBezTo>
                  <a:cubicBezTo>
                    <a:pt x="11" y="280"/>
                    <a:pt x="1" y="340"/>
                    <a:pt x="11" y="411"/>
                  </a:cubicBezTo>
                  <a:cubicBezTo>
                    <a:pt x="11" y="420"/>
                    <a:pt x="21" y="440"/>
                    <a:pt x="41" y="440"/>
                  </a:cubicBezTo>
                  <a:cubicBezTo>
                    <a:pt x="61" y="440"/>
                    <a:pt x="71" y="420"/>
                    <a:pt x="71" y="411"/>
                  </a:cubicBezTo>
                  <a:cubicBezTo>
                    <a:pt x="81" y="351"/>
                    <a:pt x="81" y="291"/>
                    <a:pt x="81" y="231"/>
                  </a:cubicBezTo>
                  <a:lnTo>
                    <a:pt x="81" y="31"/>
                  </a:lnTo>
                  <a:cubicBezTo>
                    <a:pt x="81" y="11"/>
                    <a:pt x="61" y="1"/>
                    <a:pt x="41"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4"/>
            <p:cNvSpPr/>
            <p:nvPr/>
          </p:nvSpPr>
          <p:spPr>
            <a:xfrm flipH="1">
              <a:off x="7196547" y="3306160"/>
              <a:ext cx="4601" cy="25339"/>
            </a:xfrm>
            <a:custGeom>
              <a:avLst/>
              <a:gdLst/>
              <a:ahLst/>
              <a:cxnLst/>
              <a:rect l="l" t="t" r="r" b="b"/>
              <a:pathLst>
                <a:path w="71" h="391" extrusionOk="0">
                  <a:moveTo>
                    <a:pt x="30" y="1"/>
                  </a:moveTo>
                  <a:cubicBezTo>
                    <a:pt x="10" y="1"/>
                    <a:pt x="1" y="11"/>
                    <a:pt x="1" y="31"/>
                  </a:cubicBezTo>
                  <a:lnTo>
                    <a:pt x="1" y="191"/>
                  </a:lnTo>
                  <a:lnTo>
                    <a:pt x="1" y="271"/>
                  </a:lnTo>
                  <a:cubicBezTo>
                    <a:pt x="1" y="300"/>
                    <a:pt x="1" y="331"/>
                    <a:pt x="10" y="360"/>
                  </a:cubicBezTo>
                  <a:cubicBezTo>
                    <a:pt x="10" y="371"/>
                    <a:pt x="10" y="371"/>
                    <a:pt x="21" y="380"/>
                  </a:cubicBezTo>
                  <a:cubicBezTo>
                    <a:pt x="21" y="380"/>
                    <a:pt x="30" y="391"/>
                    <a:pt x="41" y="391"/>
                  </a:cubicBezTo>
                  <a:cubicBezTo>
                    <a:pt x="50" y="391"/>
                    <a:pt x="70" y="371"/>
                    <a:pt x="70" y="360"/>
                  </a:cubicBezTo>
                  <a:cubicBezTo>
                    <a:pt x="60" y="300"/>
                    <a:pt x="60" y="251"/>
                    <a:pt x="60" y="191"/>
                  </a:cubicBezTo>
                  <a:lnTo>
                    <a:pt x="60" y="31"/>
                  </a:lnTo>
                  <a:cubicBezTo>
                    <a:pt x="60" y="11"/>
                    <a:pt x="50" y="1"/>
                    <a:pt x="3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4"/>
            <p:cNvSpPr/>
            <p:nvPr/>
          </p:nvSpPr>
          <p:spPr>
            <a:xfrm flipH="1">
              <a:off x="7376577" y="3197417"/>
              <a:ext cx="14970" cy="36096"/>
            </a:xfrm>
            <a:custGeom>
              <a:avLst/>
              <a:gdLst/>
              <a:ahLst/>
              <a:cxnLst/>
              <a:rect l="l" t="t" r="r" b="b"/>
              <a:pathLst>
                <a:path w="231" h="557" extrusionOk="0">
                  <a:moveTo>
                    <a:pt x="31" y="0"/>
                  </a:moveTo>
                  <a:cubicBezTo>
                    <a:pt x="11" y="0"/>
                    <a:pt x="1" y="11"/>
                    <a:pt x="1" y="30"/>
                  </a:cubicBezTo>
                  <a:cubicBezTo>
                    <a:pt x="1" y="90"/>
                    <a:pt x="11" y="150"/>
                    <a:pt x="11" y="220"/>
                  </a:cubicBezTo>
                  <a:cubicBezTo>
                    <a:pt x="21" y="250"/>
                    <a:pt x="21" y="280"/>
                    <a:pt x="31" y="310"/>
                  </a:cubicBezTo>
                  <a:cubicBezTo>
                    <a:pt x="41" y="350"/>
                    <a:pt x="61" y="380"/>
                    <a:pt x="81" y="420"/>
                  </a:cubicBezTo>
                  <a:cubicBezTo>
                    <a:pt x="101" y="440"/>
                    <a:pt x="110" y="460"/>
                    <a:pt x="121" y="480"/>
                  </a:cubicBezTo>
                  <a:cubicBezTo>
                    <a:pt x="141" y="500"/>
                    <a:pt x="150" y="520"/>
                    <a:pt x="161" y="540"/>
                  </a:cubicBezTo>
                  <a:cubicBezTo>
                    <a:pt x="167" y="551"/>
                    <a:pt x="176" y="556"/>
                    <a:pt x="187" y="556"/>
                  </a:cubicBezTo>
                  <a:cubicBezTo>
                    <a:pt x="194" y="556"/>
                    <a:pt x="202" y="554"/>
                    <a:pt x="210" y="550"/>
                  </a:cubicBezTo>
                  <a:cubicBezTo>
                    <a:pt x="221" y="540"/>
                    <a:pt x="230" y="520"/>
                    <a:pt x="221" y="510"/>
                  </a:cubicBezTo>
                  <a:cubicBezTo>
                    <a:pt x="201" y="490"/>
                    <a:pt x="190" y="460"/>
                    <a:pt x="170" y="440"/>
                  </a:cubicBezTo>
                  <a:cubicBezTo>
                    <a:pt x="150" y="400"/>
                    <a:pt x="121" y="360"/>
                    <a:pt x="101" y="320"/>
                  </a:cubicBezTo>
                  <a:cubicBezTo>
                    <a:pt x="90" y="290"/>
                    <a:pt x="81" y="250"/>
                    <a:pt x="81" y="220"/>
                  </a:cubicBezTo>
                  <a:cubicBezTo>
                    <a:pt x="71" y="190"/>
                    <a:pt x="71" y="160"/>
                    <a:pt x="71" y="130"/>
                  </a:cubicBezTo>
                  <a:cubicBezTo>
                    <a:pt x="71" y="100"/>
                    <a:pt x="61" y="60"/>
                    <a:pt x="61" y="30"/>
                  </a:cubicBezTo>
                  <a:cubicBezTo>
                    <a:pt x="61" y="11"/>
                    <a:pt x="51" y="0"/>
                    <a:pt x="3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4"/>
            <p:cNvSpPr/>
            <p:nvPr/>
          </p:nvSpPr>
          <p:spPr>
            <a:xfrm flipH="1">
              <a:off x="7401203" y="3184456"/>
              <a:ext cx="9138" cy="44391"/>
            </a:xfrm>
            <a:custGeom>
              <a:avLst/>
              <a:gdLst/>
              <a:ahLst/>
              <a:cxnLst/>
              <a:rect l="l" t="t" r="r" b="b"/>
              <a:pathLst>
                <a:path w="141" h="685" extrusionOk="0">
                  <a:moveTo>
                    <a:pt x="31" y="0"/>
                  </a:moveTo>
                  <a:cubicBezTo>
                    <a:pt x="21" y="0"/>
                    <a:pt x="11" y="0"/>
                    <a:pt x="11" y="11"/>
                  </a:cubicBezTo>
                  <a:cubicBezTo>
                    <a:pt x="1" y="20"/>
                    <a:pt x="1" y="31"/>
                    <a:pt x="1" y="40"/>
                  </a:cubicBezTo>
                  <a:cubicBezTo>
                    <a:pt x="11" y="151"/>
                    <a:pt x="21" y="260"/>
                    <a:pt x="31" y="380"/>
                  </a:cubicBezTo>
                  <a:cubicBezTo>
                    <a:pt x="31" y="410"/>
                    <a:pt x="41" y="440"/>
                    <a:pt x="41" y="470"/>
                  </a:cubicBezTo>
                  <a:cubicBezTo>
                    <a:pt x="41" y="490"/>
                    <a:pt x="51" y="520"/>
                    <a:pt x="51" y="540"/>
                  </a:cubicBezTo>
                  <a:cubicBezTo>
                    <a:pt x="51" y="550"/>
                    <a:pt x="51" y="570"/>
                    <a:pt x="61" y="590"/>
                  </a:cubicBezTo>
                  <a:lnTo>
                    <a:pt x="61" y="620"/>
                  </a:lnTo>
                  <a:cubicBezTo>
                    <a:pt x="71" y="640"/>
                    <a:pt x="71" y="650"/>
                    <a:pt x="81" y="660"/>
                  </a:cubicBezTo>
                  <a:cubicBezTo>
                    <a:pt x="81" y="670"/>
                    <a:pt x="81" y="680"/>
                    <a:pt x="91" y="680"/>
                  </a:cubicBezTo>
                  <a:cubicBezTo>
                    <a:pt x="98" y="680"/>
                    <a:pt x="104" y="684"/>
                    <a:pt x="111" y="684"/>
                  </a:cubicBezTo>
                  <a:cubicBezTo>
                    <a:pt x="114" y="684"/>
                    <a:pt x="118" y="683"/>
                    <a:pt x="121" y="680"/>
                  </a:cubicBezTo>
                  <a:cubicBezTo>
                    <a:pt x="131" y="680"/>
                    <a:pt x="141" y="660"/>
                    <a:pt x="141" y="650"/>
                  </a:cubicBezTo>
                  <a:cubicBezTo>
                    <a:pt x="131" y="630"/>
                    <a:pt x="131" y="620"/>
                    <a:pt x="131" y="610"/>
                  </a:cubicBezTo>
                  <a:cubicBezTo>
                    <a:pt x="121" y="600"/>
                    <a:pt x="121" y="590"/>
                    <a:pt x="121" y="580"/>
                  </a:cubicBezTo>
                  <a:cubicBezTo>
                    <a:pt x="111" y="530"/>
                    <a:pt x="111" y="480"/>
                    <a:pt x="111" y="440"/>
                  </a:cubicBezTo>
                  <a:cubicBezTo>
                    <a:pt x="101" y="410"/>
                    <a:pt x="101" y="390"/>
                    <a:pt x="101" y="360"/>
                  </a:cubicBezTo>
                  <a:cubicBezTo>
                    <a:pt x="91" y="250"/>
                    <a:pt x="81" y="140"/>
                    <a:pt x="71" y="40"/>
                  </a:cubicBezTo>
                  <a:cubicBezTo>
                    <a:pt x="71" y="31"/>
                    <a:pt x="61" y="20"/>
                    <a:pt x="61" y="11"/>
                  </a:cubicBezTo>
                  <a:cubicBezTo>
                    <a:pt x="51" y="0"/>
                    <a:pt x="41" y="0"/>
                    <a:pt x="3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4"/>
            <p:cNvSpPr/>
            <p:nvPr/>
          </p:nvSpPr>
          <p:spPr>
            <a:xfrm flipH="1">
              <a:off x="7416756" y="3176031"/>
              <a:ext cx="4536" cy="36356"/>
            </a:xfrm>
            <a:custGeom>
              <a:avLst/>
              <a:gdLst/>
              <a:ahLst/>
              <a:cxnLst/>
              <a:rect l="l" t="t" r="r" b="b"/>
              <a:pathLst>
                <a:path w="70" h="561" extrusionOk="0">
                  <a:moveTo>
                    <a:pt x="30" y="1"/>
                  </a:moveTo>
                  <a:cubicBezTo>
                    <a:pt x="10" y="1"/>
                    <a:pt x="0" y="10"/>
                    <a:pt x="0" y="30"/>
                  </a:cubicBezTo>
                  <a:lnTo>
                    <a:pt x="0" y="190"/>
                  </a:lnTo>
                  <a:lnTo>
                    <a:pt x="0" y="290"/>
                  </a:lnTo>
                  <a:cubicBezTo>
                    <a:pt x="0" y="370"/>
                    <a:pt x="0" y="450"/>
                    <a:pt x="10" y="530"/>
                  </a:cubicBezTo>
                  <a:cubicBezTo>
                    <a:pt x="10" y="550"/>
                    <a:pt x="20" y="560"/>
                    <a:pt x="40" y="560"/>
                  </a:cubicBezTo>
                  <a:cubicBezTo>
                    <a:pt x="50" y="560"/>
                    <a:pt x="70" y="550"/>
                    <a:pt x="70" y="530"/>
                  </a:cubicBezTo>
                  <a:cubicBezTo>
                    <a:pt x="60" y="450"/>
                    <a:pt x="60" y="370"/>
                    <a:pt x="60" y="290"/>
                  </a:cubicBezTo>
                  <a:lnTo>
                    <a:pt x="60" y="190"/>
                  </a:lnTo>
                  <a:lnTo>
                    <a:pt x="60" y="30"/>
                  </a:lnTo>
                  <a:cubicBezTo>
                    <a:pt x="60" y="10"/>
                    <a:pt x="50" y="1"/>
                    <a:pt x="3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4"/>
            <p:cNvSpPr/>
            <p:nvPr/>
          </p:nvSpPr>
          <p:spPr>
            <a:xfrm flipH="1">
              <a:off x="7430300" y="3172791"/>
              <a:ext cx="6545" cy="31819"/>
            </a:xfrm>
            <a:custGeom>
              <a:avLst/>
              <a:gdLst/>
              <a:ahLst/>
              <a:cxnLst/>
              <a:rect l="l" t="t" r="r" b="b"/>
              <a:pathLst>
                <a:path w="101" h="491" extrusionOk="0">
                  <a:moveTo>
                    <a:pt x="60" y="0"/>
                  </a:moveTo>
                  <a:cubicBezTo>
                    <a:pt x="50" y="0"/>
                    <a:pt x="41" y="0"/>
                    <a:pt x="30" y="11"/>
                  </a:cubicBezTo>
                  <a:cubicBezTo>
                    <a:pt x="21" y="20"/>
                    <a:pt x="21" y="31"/>
                    <a:pt x="10" y="40"/>
                  </a:cubicBezTo>
                  <a:cubicBezTo>
                    <a:pt x="10" y="71"/>
                    <a:pt x="10" y="111"/>
                    <a:pt x="1" y="140"/>
                  </a:cubicBezTo>
                  <a:lnTo>
                    <a:pt x="1" y="240"/>
                  </a:lnTo>
                  <a:cubicBezTo>
                    <a:pt x="1" y="311"/>
                    <a:pt x="1" y="380"/>
                    <a:pt x="10" y="450"/>
                  </a:cubicBezTo>
                  <a:cubicBezTo>
                    <a:pt x="10" y="470"/>
                    <a:pt x="21" y="490"/>
                    <a:pt x="50" y="490"/>
                  </a:cubicBezTo>
                  <a:cubicBezTo>
                    <a:pt x="70" y="490"/>
                    <a:pt x="90" y="470"/>
                    <a:pt x="90" y="450"/>
                  </a:cubicBezTo>
                  <a:lnTo>
                    <a:pt x="90" y="240"/>
                  </a:lnTo>
                  <a:lnTo>
                    <a:pt x="90" y="140"/>
                  </a:lnTo>
                  <a:cubicBezTo>
                    <a:pt x="90" y="111"/>
                    <a:pt x="100" y="71"/>
                    <a:pt x="100" y="40"/>
                  </a:cubicBezTo>
                  <a:cubicBezTo>
                    <a:pt x="100" y="31"/>
                    <a:pt x="100" y="20"/>
                    <a:pt x="90" y="11"/>
                  </a:cubicBezTo>
                  <a:cubicBezTo>
                    <a:pt x="80" y="0"/>
                    <a:pt x="70" y="0"/>
                    <a:pt x="6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4"/>
            <p:cNvSpPr/>
            <p:nvPr/>
          </p:nvSpPr>
          <p:spPr>
            <a:xfrm flipH="1">
              <a:off x="7501523" y="2860039"/>
              <a:ext cx="147691" cy="325775"/>
            </a:xfrm>
            <a:custGeom>
              <a:avLst/>
              <a:gdLst/>
              <a:ahLst/>
              <a:cxnLst/>
              <a:rect l="l" t="t" r="r" b="b"/>
              <a:pathLst>
                <a:path w="2279" h="5027" extrusionOk="0">
                  <a:moveTo>
                    <a:pt x="1639" y="270"/>
                  </a:moveTo>
                  <a:lnTo>
                    <a:pt x="1639" y="281"/>
                  </a:lnTo>
                  <a:lnTo>
                    <a:pt x="1639" y="400"/>
                  </a:lnTo>
                  <a:cubicBezTo>
                    <a:pt x="1639" y="440"/>
                    <a:pt x="1639" y="480"/>
                    <a:pt x="1648" y="510"/>
                  </a:cubicBezTo>
                  <a:lnTo>
                    <a:pt x="1648" y="520"/>
                  </a:lnTo>
                  <a:lnTo>
                    <a:pt x="1648" y="530"/>
                  </a:lnTo>
                  <a:cubicBezTo>
                    <a:pt x="1648" y="570"/>
                    <a:pt x="1659" y="620"/>
                    <a:pt x="1659" y="660"/>
                  </a:cubicBezTo>
                  <a:cubicBezTo>
                    <a:pt x="1659" y="720"/>
                    <a:pt x="1668" y="770"/>
                    <a:pt x="1668" y="830"/>
                  </a:cubicBezTo>
                  <a:cubicBezTo>
                    <a:pt x="1679" y="940"/>
                    <a:pt x="1679" y="1070"/>
                    <a:pt x="1688" y="1189"/>
                  </a:cubicBezTo>
                  <a:lnTo>
                    <a:pt x="1688" y="1380"/>
                  </a:lnTo>
                  <a:lnTo>
                    <a:pt x="1688" y="1460"/>
                  </a:lnTo>
                  <a:cubicBezTo>
                    <a:pt x="1688" y="1509"/>
                    <a:pt x="1699" y="1560"/>
                    <a:pt x="1699" y="1609"/>
                  </a:cubicBezTo>
                  <a:lnTo>
                    <a:pt x="1699" y="1739"/>
                  </a:lnTo>
                  <a:cubicBezTo>
                    <a:pt x="1699" y="1809"/>
                    <a:pt x="1708" y="1899"/>
                    <a:pt x="1708" y="1989"/>
                  </a:cubicBezTo>
                  <a:cubicBezTo>
                    <a:pt x="1719" y="2019"/>
                    <a:pt x="1719" y="2049"/>
                    <a:pt x="1719" y="2079"/>
                  </a:cubicBezTo>
                  <a:cubicBezTo>
                    <a:pt x="1728" y="2139"/>
                    <a:pt x="1728" y="2199"/>
                    <a:pt x="1728" y="2249"/>
                  </a:cubicBezTo>
                  <a:lnTo>
                    <a:pt x="1728" y="2339"/>
                  </a:lnTo>
                  <a:cubicBezTo>
                    <a:pt x="1728" y="2399"/>
                    <a:pt x="1739" y="2459"/>
                    <a:pt x="1739" y="2519"/>
                  </a:cubicBezTo>
                  <a:lnTo>
                    <a:pt x="1739" y="2559"/>
                  </a:lnTo>
                  <a:cubicBezTo>
                    <a:pt x="1739" y="2588"/>
                    <a:pt x="1748" y="2628"/>
                    <a:pt x="1748" y="2659"/>
                  </a:cubicBezTo>
                  <a:lnTo>
                    <a:pt x="1748" y="2768"/>
                  </a:lnTo>
                  <a:lnTo>
                    <a:pt x="1748" y="2788"/>
                  </a:lnTo>
                  <a:cubicBezTo>
                    <a:pt x="1739" y="2888"/>
                    <a:pt x="1739" y="2978"/>
                    <a:pt x="1739" y="3058"/>
                  </a:cubicBezTo>
                  <a:cubicBezTo>
                    <a:pt x="1728" y="3078"/>
                    <a:pt x="1728" y="3098"/>
                    <a:pt x="1728" y="3118"/>
                  </a:cubicBezTo>
                  <a:lnTo>
                    <a:pt x="1728" y="3148"/>
                  </a:lnTo>
                  <a:lnTo>
                    <a:pt x="1728" y="3188"/>
                  </a:lnTo>
                  <a:lnTo>
                    <a:pt x="1728" y="3218"/>
                  </a:lnTo>
                  <a:cubicBezTo>
                    <a:pt x="1728" y="3238"/>
                    <a:pt x="1728" y="3258"/>
                    <a:pt x="1719" y="3278"/>
                  </a:cubicBezTo>
                  <a:lnTo>
                    <a:pt x="1708" y="3268"/>
                  </a:lnTo>
                  <a:cubicBezTo>
                    <a:pt x="1699" y="3268"/>
                    <a:pt x="1688" y="3258"/>
                    <a:pt x="1688" y="3258"/>
                  </a:cubicBezTo>
                  <a:cubicBezTo>
                    <a:pt x="1659" y="3238"/>
                    <a:pt x="1648" y="3218"/>
                    <a:pt x="1629" y="3198"/>
                  </a:cubicBezTo>
                  <a:cubicBezTo>
                    <a:pt x="1619" y="3188"/>
                    <a:pt x="1619" y="3178"/>
                    <a:pt x="1609" y="3178"/>
                  </a:cubicBezTo>
                  <a:lnTo>
                    <a:pt x="1619" y="3158"/>
                  </a:lnTo>
                  <a:lnTo>
                    <a:pt x="1619" y="3148"/>
                  </a:lnTo>
                  <a:lnTo>
                    <a:pt x="1619" y="3098"/>
                  </a:lnTo>
                  <a:lnTo>
                    <a:pt x="1619" y="3008"/>
                  </a:lnTo>
                  <a:lnTo>
                    <a:pt x="1619" y="2828"/>
                  </a:lnTo>
                  <a:cubicBezTo>
                    <a:pt x="1619" y="2748"/>
                    <a:pt x="1609" y="2688"/>
                    <a:pt x="1609" y="2628"/>
                  </a:cubicBezTo>
                  <a:lnTo>
                    <a:pt x="1609" y="2439"/>
                  </a:lnTo>
                  <a:cubicBezTo>
                    <a:pt x="1609" y="2379"/>
                    <a:pt x="1599" y="2309"/>
                    <a:pt x="1599" y="2249"/>
                  </a:cubicBezTo>
                  <a:lnTo>
                    <a:pt x="1599" y="2099"/>
                  </a:lnTo>
                  <a:lnTo>
                    <a:pt x="1599" y="2079"/>
                  </a:lnTo>
                  <a:lnTo>
                    <a:pt x="1599" y="2059"/>
                  </a:lnTo>
                  <a:cubicBezTo>
                    <a:pt x="1589" y="1949"/>
                    <a:pt x="1589" y="1849"/>
                    <a:pt x="1589" y="1739"/>
                  </a:cubicBezTo>
                  <a:lnTo>
                    <a:pt x="1589" y="1669"/>
                  </a:lnTo>
                  <a:lnTo>
                    <a:pt x="1589" y="1500"/>
                  </a:lnTo>
                  <a:lnTo>
                    <a:pt x="1589" y="1309"/>
                  </a:lnTo>
                  <a:lnTo>
                    <a:pt x="1589" y="1129"/>
                  </a:lnTo>
                  <a:cubicBezTo>
                    <a:pt x="1579" y="1060"/>
                    <a:pt x="1589" y="990"/>
                    <a:pt x="1589" y="940"/>
                  </a:cubicBezTo>
                  <a:cubicBezTo>
                    <a:pt x="1589" y="890"/>
                    <a:pt x="1589" y="830"/>
                    <a:pt x="1579" y="770"/>
                  </a:cubicBezTo>
                  <a:lnTo>
                    <a:pt x="1579" y="720"/>
                  </a:lnTo>
                  <a:lnTo>
                    <a:pt x="1579" y="610"/>
                  </a:lnTo>
                  <a:lnTo>
                    <a:pt x="1579" y="480"/>
                  </a:lnTo>
                  <a:lnTo>
                    <a:pt x="1579" y="430"/>
                  </a:lnTo>
                  <a:lnTo>
                    <a:pt x="1579" y="380"/>
                  </a:lnTo>
                  <a:lnTo>
                    <a:pt x="1579" y="290"/>
                  </a:lnTo>
                  <a:lnTo>
                    <a:pt x="1589" y="290"/>
                  </a:lnTo>
                  <a:lnTo>
                    <a:pt x="1639" y="270"/>
                  </a:lnTo>
                  <a:close/>
                  <a:moveTo>
                    <a:pt x="1539" y="3278"/>
                  </a:moveTo>
                  <a:lnTo>
                    <a:pt x="1569" y="3338"/>
                  </a:lnTo>
                  <a:lnTo>
                    <a:pt x="1579" y="3338"/>
                  </a:lnTo>
                  <a:cubicBezTo>
                    <a:pt x="1589" y="3358"/>
                    <a:pt x="1609" y="3378"/>
                    <a:pt x="1629" y="3398"/>
                  </a:cubicBezTo>
                  <a:lnTo>
                    <a:pt x="1609" y="3408"/>
                  </a:lnTo>
                  <a:cubicBezTo>
                    <a:pt x="1599" y="3418"/>
                    <a:pt x="1579" y="3428"/>
                    <a:pt x="1569" y="3428"/>
                  </a:cubicBezTo>
                  <a:cubicBezTo>
                    <a:pt x="1559" y="3448"/>
                    <a:pt x="1539" y="3458"/>
                    <a:pt x="1519" y="3468"/>
                  </a:cubicBezTo>
                  <a:lnTo>
                    <a:pt x="1519" y="3478"/>
                  </a:lnTo>
                  <a:lnTo>
                    <a:pt x="1489" y="3498"/>
                  </a:lnTo>
                  <a:cubicBezTo>
                    <a:pt x="1459" y="3518"/>
                    <a:pt x="1429" y="3538"/>
                    <a:pt x="1389" y="3558"/>
                  </a:cubicBezTo>
                  <a:lnTo>
                    <a:pt x="1359" y="3578"/>
                  </a:lnTo>
                  <a:cubicBezTo>
                    <a:pt x="1329" y="3587"/>
                    <a:pt x="1299" y="3607"/>
                    <a:pt x="1269" y="3627"/>
                  </a:cubicBezTo>
                  <a:cubicBezTo>
                    <a:pt x="1249" y="3647"/>
                    <a:pt x="1219" y="3667"/>
                    <a:pt x="1189" y="3687"/>
                  </a:cubicBezTo>
                  <a:lnTo>
                    <a:pt x="1159" y="3707"/>
                  </a:lnTo>
                  <a:lnTo>
                    <a:pt x="1159" y="3698"/>
                  </a:lnTo>
                  <a:cubicBezTo>
                    <a:pt x="1159" y="3687"/>
                    <a:pt x="1159" y="3667"/>
                    <a:pt x="1149" y="3658"/>
                  </a:cubicBezTo>
                  <a:lnTo>
                    <a:pt x="1149" y="3587"/>
                  </a:lnTo>
                  <a:lnTo>
                    <a:pt x="1149" y="3578"/>
                  </a:lnTo>
                  <a:lnTo>
                    <a:pt x="1199" y="3547"/>
                  </a:lnTo>
                  <a:lnTo>
                    <a:pt x="1219" y="3527"/>
                  </a:lnTo>
                  <a:cubicBezTo>
                    <a:pt x="1259" y="3498"/>
                    <a:pt x="1289" y="3478"/>
                    <a:pt x="1319" y="3458"/>
                  </a:cubicBezTo>
                  <a:cubicBezTo>
                    <a:pt x="1349" y="3438"/>
                    <a:pt x="1389" y="3408"/>
                    <a:pt x="1429" y="3378"/>
                  </a:cubicBezTo>
                  <a:cubicBezTo>
                    <a:pt x="1439" y="3368"/>
                    <a:pt x="1449" y="3358"/>
                    <a:pt x="1469" y="3348"/>
                  </a:cubicBezTo>
                  <a:lnTo>
                    <a:pt x="1479" y="3338"/>
                  </a:lnTo>
                  <a:lnTo>
                    <a:pt x="1509" y="3308"/>
                  </a:lnTo>
                  <a:lnTo>
                    <a:pt x="1539" y="3278"/>
                  </a:lnTo>
                  <a:close/>
                  <a:moveTo>
                    <a:pt x="959" y="590"/>
                  </a:moveTo>
                  <a:lnTo>
                    <a:pt x="959" y="590"/>
                  </a:lnTo>
                  <a:cubicBezTo>
                    <a:pt x="949" y="650"/>
                    <a:pt x="949" y="710"/>
                    <a:pt x="959" y="770"/>
                  </a:cubicBezTo>
                  <a:lnTo>
                    <a:pt x="959" y="830"/>
                  </a:lnTo>
                  <a:lnTo>
                    <a:pt x="959" y="890"/>
                  </a:lnTo>
                  <a:lnTo>
                    <a:pt x="959" y="1100"/>
                  </a:lnTo>
                  <a:lnTo>
                    <a:pt x="959" y="1240"/>
                  </a:lnTo>
                  <a:cubicBezTo>
                    <a:pt x="959" y="1300"/>
                    <a:pt x="969" y="1360"/>
                    <a:pt x="969" y="1420"/>
                  </a:cubicBezTo>
                  <a:lnTo>
                    <a:pt x="969" y="1599"/>
                  </a:lnTo>
                  <a:lnTo>
                    <a:pt x="969" y="1739"/>
                  </a:lnTo>
                  <a:lnTo>
                    <a:pt x="969" y="2059"/>
                  </a:lnTo>
                  <a:lnTo>
                    <a:pt x="969" y="2229"/>
                  </a:lnTo>
                  <a:lnTo>
                    <a:pt x="959" y="2299"/>
                  </a:lnTo>
                  <a:lnTo>
                    <a:pt x="959" y="2388"/>
                  </a:lnTo>
                  <a:lnTo>
                    <a:pt x="959" y="2708"/>
                  </a:lnTo>
                  <a:cubicBezTo>
                    <a:pt x="959" y="2759"/>
                    <a:pt x="969" y="2808"/>
                    <a:pt x="969" y="2858"/>
                  </a:cubicBezTo>
                  <a:lnTo>
                    <a:pt x="969" y="2888"/>
                  </a:lnTo>
                  <a:lnTo>
                    <a:pt x="969" y="2958"/>
                  </a:lnTo>
                  <a:lnTo>
                    <a:pt x="979" y="3028"/>
                  </a:lnTo>
                  <a:cubicBezTo>
                    <a:pt x="979" y="3138"/>
                    <a:pt x="989" y="3248"/>
                    <a:pt x="999" y="3348"/>
                  </a:cubicBezTo>
                  <a:cubicBezTo>
                    <a:pt x="999" y="3388"/>
                    <a:pt x="1009" y="3418"/>
                    <a:pt x="1009" y="3458"/>
                  </a:cubicBezTo>
                  <a:lnTo>
                    <a:pt x="1009" y="3468"/>
                  </a:lnTo>
                  <a:cubicBezTo>
                    <a:pt x="1009" y="3538"/>
                    <a:pt x="1019" y="3607"/>
                    <a:pt x="1029" y="3678"/>
                  </a:cubicBezTo>
                  <a:cubicBezTo>
                    <a:pt x="1029" y="3698"/>
                    <a:pt x="1029" y="3718"/>
                    <a:pt x="1039" y="3738"/>
                  </a:cubicBezTo>
                  <a:cubicBezTo>
                    <a:pt x="1029" y="3747"/>
                    <a:pt x="1029" y="3758"/>
                    <a:pt x="1039" y="3767"/>
                  </a:cubicBezTo>
                  <a:lnTo>
                    <a:pt x="1039" y="3778"/>
                  </a:lnTo>
                  <a:cubicBezTo>
                    <a:pt x="1029" y="3787"/>
                    <a:pt x="1019" y="3787"/>
                    <a:pt x="1009" y="3798"/>
                  </a:cubicBezTo>
                  <a:cubicBezTo>
                    <a:pt x="979" y="3807"/>
                    <a:pt x="959" y="3827"/>
                    <a:pt x="929" y="3838"/>
                  </a:cubicBezTo>
                  <a:lnTo>
                    <a:pt x="929" y="3827"/>
                  </a:lnTo>
                  <a:lnTo>
                    <a:pt x="929" y="3818"/>
                  </a:lnTo>
                  <a:cubicBezTo>
                    <a:pt x="929" y="3798"/>
                    <a:pt x="919" y="3778"/>
                    <a:pt x="919" y="3758"/>
                  </a:cubicBezTo>
                  <a:cubicBezTo>
                    <a:pt x="919" y="3707"/>
                    <a:pt x="919" y="3667"/>
                    <a:pt x="909" y="3627"/>
                  </a:cubicBezTo>
                  <a:cubicBezTo>
                    <a:pt x="909" y="3598"/>
                    <a:pt x="909" y="3567"/>
                    <a:pt x="900" y="3538"/>
                  </a:cubicBezTo>
                  <a:lnTo>
                    <a:pt x="900" y="3488"/>
                  </a:lnTo>
                  <a:cubicBezTo>
                    <a:pt x="889" y="3448"/>
                    <a:pt x="889" y="3418"/>
                    <a:pt x="889" y="3358"/>
                  </a:cubicBezTo>
                  <a:cubicBezTo>
                    <a:pt x="880" y="3308"/>
                    <a:pt x="880" y="3248"/>
                    <a:pt x="880" y="3198"/>
                  </a:cubicBezTo>
                  <a:lnTo>
                    <a:pt x="880" y="3188"/>
                  </a:lnTo>
                  <a:cubicBezTo>
                    <a:pt x="869" y="3158"/>
                    <a:pt x="869" y="3128"/>
                    <a:pt x="869" y="3098"/>
                  </a:cubicBezTo>
                  <a:lnTo>
                    <a:pt x="869" y="3048"/>
                  </a:lnTo>
                  <a:lnTo>
                    <a:pt x="869" y="3028"/>
                  </a:lnTo>
                  <a:cubicBezTo>
                    <a:pt x="869" y="3008"/>
                    <a:pt x="869" y="2988"/>
                    <a:pt x="860" y="2968"/>
                  </a:cubicBezTo>
                  <a:lnTo>
                    <a:pt x="860" y="2838"/>
                  </a:lnTo>
                  <a:cubicBezTo>
                    <a:pt x="860" y="2748"/>
                    <a:pt x="849" y="2668"/>
                    <a:pt x="849" y="2568"/>
                  </a:cubicBezTo>
                  <a:cubicBezTo>
                    <a:pt x="840" y="2488"/>
                    <a:pt x="829" y="2388"/>
                    <a:pt x="829" y="2299"/>
                  </a:cubicBezTo>
                  <a:lnTo>
                    <a:pt x="829" y="2019"/>
                  </a:lnTo>
                  <a:cubicBezTo>
                    <a:pt x="840" y="1989"/>
                    <a:pt x="840" y="1959"/>
                    <a:pt x="840" y="1929"/>
                  </a:cubicBezTo>
                  <a:lnTo>
                    <a:pt x="840" y="1879"/>
                  </a:lnTo>
                  <a:lnTo>
                    <a:pt x="840" y="1759"/>
                  </a:lnTo>
                  <a:cubicBezTo>
                    <a:pt x="840" y="1709"/>
                    <a:pt x="840" y="1669"/>
                    <a:pt x="829" y="1629"/>
                  </a:cubicBezTo>
                  <a:lnTo>
                    <a:pt x="829" y="1480"/>
                  </a:lnTo>
                  <a:lnTo>
                    <a:pt x="829" y="1340"/>
                  </a:lnTo>
                  <a:lnTo>
                    <a:pt x="829" y="1320"/>
                  </a:lnTo>
                  <a:lnTo>
                    <a:pt x="829" y="1220"/>
                  </a:lnTo>
                  <a:lnTo>
                    <a:pt x="820" y="1140"/>
                  </a:lnTo>
                  <a:lnTo>
                    <a:pt x="820" y="1109"/>
                  </a:lnTo>
                  <a:lnTo>
                    <a:pt x="820" y="950"/>
                  </a:lnTo>
                  <a:lnTo>
                    <a:pt x="820" y="810"/>
                  </a:lnTo>
                  <a:cubicBezTo>
                    <a:pt x="820" y="780"/>
                    <a:pt x="809" y="750"/>
                    <a:pt x="809" y="720"/>
                  </a:cubicBezTo>
                  <a:lnTo>
                    <a:pt x="809" y="680"/>
                  </a:lnTo>
                  <a:lnTo>
                    <a:pt x="809" y="670"/>
                  </a:lnTo>
                  <a:cubicBezTo>
                    <a:pt x="820" y="670"/>
                    <a:pt x="820" y="660"/>
                    <a:pt x="829" y="660"/>
                  </a:cubicBezTo>
                  <a:cubicBezTo>
                    <a:pt x="869" y="630"/>
                    <a:pt x="909" y="610"/>
                    <a:pt x="959" y="590"/>
                  </a:cubicBezTo>
                  <a:close/>
                  <a:moveTo>
                    <a:pt x="820" y="3818"/>
                  </a:moveTo>
                  <a:lnTo>
                    <a:pt x="809" y="3827"/>
                  </a:lnTo>
                  <a:lnTo>
                    <a:pt x="820" y="3838"/>
                  </a:lnTo>
                  <a:lnTo>
                    <a:pt x="820" y="3878"/>
                  </a:lnTo>
                  <a:cubicBezTo>
                    <a:pt x="820" y="3887"/>
                    <a:pt x="820" y="3898"/>
                    <a:pt x="829" y="3907"/>
                  </a:cubicBezTo>
                  <a:lnTo>
                    <a:pt x="820" y="3918"/>
                  </a:lnTo>
                  <a:cubicBezTo>
                    <a:pt x="780" y="3938"/>
                    <a:pt x="749" y="3958"/>
                    <a:pt x="720" y="3987"/>
                  </a:cubicBezTo>
                  <a:cubicBezTo>
                    <a:pt x="680" y="4017"/>
                    <a:pt x="640" y="4037"/>
                    <a:pt x="609" y="4067"/>
                  </a:cubicBezTo>
                  <a:cubicBezTo>
                    <a:pt x="569" y="4087"/>
                    <a:pt x="520" y="4117"/>
                    <a:pt x="480" y="4147"/>
                  </a:cubicBezTo>
                  <a:cubicBezTo>
                    <a:pt x="460" y="4157"/>
                    <a:pt x="440" y="4167"/>
                    <a:pt x="420" y="4187"/>
                  </a:cubicBezTo>
                  <a:cubicBezTo>
                    <a:pt x="390" y="4207"/>
                    <a:pt x="360" y="4227"/>
                    <a:pt x="330" y="4237"/>
                  </a:cubicBezTo>
                  <a:lnTo>
                    <a:pt x="290" y="4267"/>
                  </a:lnTo>
                  <a:lnTo>
                    <a:pt x="280" y="4277"/>
                  </a:lnTo>
                  <a:lnTo>
                    <a:pt x="270" y="4287"/>
                  </a:lnTo>
                  <a:lnTo>
                    <a:pt x="270" y="4237"/>
                  </a:lnTo>
                  <a:cubicBezTo>
                    <a:pt x="270" y="4217"/>
                    <a:pt x="270" y="4197"/>
                    <a:pt x="260" y="4167"/>
                  </a:cubicBezTo>
                  <a:lnTo>
                    <a:pt x="270" y="4167"/>
                  </a:lnTo>
                  <a:cubicBezTo>
                    <a:pt x="290" y="4157"/>
                    <a:pt x="300" y="4147"/>
                    <a:pt x="320" y="4147"/>
                  </a:cubicBezTo>
                  <a:cubicBezTo>
                    <a:pt x="320" y="4137"/>
                    <a:pt x="330" y="4137"/>
                    <a:pt x="340" y="4127"/>
                  </a:cubicBezTo>
                  <a:cubicBezTo>
                    <a:pt x="340" y="4127"/>
                    <a:pt x="350" y="4117"/>
                    <a:pt x="360" y="4117"/>
                  </a:cubicBezTo>
                  <a:cubicBezTo>
                    <a:pt x="370" y="4107"/>
                    <a:pt x="390" y="4107"/>
                    <a:pt x="400" y="4097"/>
                  </a:cubicBezTo>
                  <a:cubicBezTo>
                    <a:pt x="420" y="4087"/>
                    <a:pt x="430" y="4087"/>
                    <a:pt x="440" y="4077"/>
                  </a:cubicBezTo>
                  <a:cubicBezTo>
                    <a:pt x="460" y="4067"/>
                    <a:pt x="469" y="4067"/>
                    <a:pt x="489" y="4057"/>
                  </a:cubicBezTo>
                  <a:cubicBezTo>
                    <a:pt x="509" y="4037"/>
                    <a:pt x="540" y="4017"/>
                    <a:pt x="560" y="3998"/>
                  </a:cubicBezTo>
                  <a:cubicBezTo>
                    <a:pt x="580" y="3987"/>
                    <a:pt x="589" y="3978"/>
                    <a:pt x="600" y="3967"/>
                  </a:cubicBezTo>
                  <a:cubicBezTo>
                    <a:pt x="620" y="3958"/>
                    <a:pt x="629" y="3947"/>
                    <a:pt x="640" y="3938"/>
                  </a:cubicBezTo>
                  <a:lnTo>
                    <a:pt x="680" y="3918"/>
                  </a:lnTo>
                  <a:lnTo>
                    <a:pt x="720" y="3887"/>
                  </a:lnTo>
                  <a:cubicBezTo>
                    <a:pt x="740" y="3867"/>
                    <a:pt x="760" y="3858"/>
                    <a:pt x="780" y="3838"/>
                  </a:cubicBezTo>
                  <a:cubicBezTo>
                    <a:pt x="800" y="3827"/>
                    <a:pt x="809" y="3827"/>
                    <a:pt x="820" y="3818"/>
                  </a:cubicBezTo>
                  <a:close/>
                  <a:moveTo>
                    <a:pt x="1819" y="3468"/>
                  </a:moveTo>
                  <a:lnTo>
                    <a:pt x="1828" y="3478"/>
                  </a:lnTo>
                  <a:cubicBezTo>
                    <a:pt x="1839" y="3478"/>
                    <a:pt x="1848" y="3478"/>
                    <a:pt x="1859" y="3488"/>
                  </a:cubicBezTo>
                  <a:cubicBezTo>
                    <a:pt x="1868" y="3488"/>
                    <a:pt x="1879" y="3488"/>
                    <a:pt x="1888" y="3498"/>
                  </a:cubicBezTo>
                  <a:lnTo>
                    <a:pt x="1919" y="3498"/>
                  </a:lnTo>
                  <a:cubicBezTo>
                    <a:pt x="1928" y="3508"/>
                    <a:pt x="1948" y="3518"/>
                    <a:pt x="1968" y="3518"/>
                  </a:cubicBezTo>
                  <a:lnTo>
                    <a:pt x="1979" y="3518"/>
                  </a:lnTo>
                  <a:cubicBezTo>
                    <a:pt x="1988" y="3527"/>
                    <a:pt x="2008" y="3527"/>
                    <a:pt x="2019" y="3538"/>
                  </a:cubicBezTo>
                  <a:lnTo>
                    <a:pt x="2008" y="3538"/>
                  </a:lnTo>
                  <a:cubicBezTo>
                    <a:pt x="1999" y="3547"/>
                    <a:pt x="1988" y="3558"/>
                    <a:pt x="1979" y="3558"/>
                  </a:cubicBezTo>
                  <a:cubicBezTo>
                    <a:pt x="1968" y="3567"/>
                    <a:pt x="1959" y="3578"/>
                    <a:pt x="1939" y="3587"/>
                  </a:cubicBezTo>
                  <a:cubicBezTo>
                    <a:pt x="1928" y="3598"/>
                    <a:pt x="1919" y="3598"/>
                    <a:pt x="1919" y="3607"/>
                  </a:cubicBezTo>
                  <a:cubicBezTo>
                    <a:pt x="1899" y="3618"/>
                    <a:pt x="1888" y="3627"/>
                    <a:pt x="1868" y="3638"/>
                  </a:cubicBezTo>
                  <a:lnTo>
                    <a:pt x="1859" y="3647"/>
                  </a:lnTo>
                  <a:cubicBezTo>
                    <a:pt x="1828" y="3667"/>
                    <a:pt x="1808" y="3687"/>
                    <a:pt x="1779" y="3707"/>
                  </a:cubicBezTo>
                  <a:cubicBezTo>
                    <a:pt x="1748" y="3718"/>
                    <a:pt x="1728" y="3727"/>
                    <a:pt x="1708" y="3747"/>
                  </a:cubicBezTo>
                  <a:cubicBezTo>
                    <a:pt x="1679" y="3758"/>
                    <a:pt x="1648" y="3778"/>
                    <a:pt x="1629" y="3798"/>
                  </a:cubicBezTo>
                  <a:cubicBezTo>
                    <a:pt x="1609" y="3807"/>
                    <a:pt x="1589" y="3818"/>
                    <a:pt x="1569" y="3838"/>
                  </a:cubicBezTo>
                  <a:lnTo>
                    <a:pt x="1559" y="3838"/>
                  </a:lnTo>
                  <a:cubicBezTo>
                    <a:pt x="1539" y="3858"/>
                    <a:pt x="1509" y="3878"/>
                    <a:pt x="1489" y="3887"/>
                  </a:cubicBezTo>
                  <a:lnTo>
                    <a:pt x="1339" y="3978"/>
                  </a:lnTo>
                  <a:cubicBezTo>
                    <a:pt x="1289" y="4007"/>
                    <a:pt x="1229" y="4037"/>
                    <a:pt x="1179" y="4077"/>
                  </a:cubicBezTo>
                  <a:cubicBezTo>
                    <a:pt x="1169" y="4087"/>
                    <a:pt x="1149" y="4097"/>
                    <a:pt x="1139" y="4107"/>
                  </a:cubicBezTo>
                  <a:cubicBezTo>
                    <a:pt x="1109" y="4127"/>
                    <a:pt x="1069" y="4157"/>
                    <a:pt x="1039" y="4177"/>
                  </a:cubicBezTo>
                  <a:cubicBezTo>
                    <a:pt x="989" y="4207"/>
                    <a:pt x="939" y="4237"/>
                    <a:pt x="889" y="4257"/>
                  </a:cubicBezTo>
                  <a:lnTo>
                    <a:pt x="829" y="4287"/>
                  </a:lnTo>
                  <a:lnTo>
                    <a:pt x="789" y="4307"/>
                  </a:lnTo>
                  <a:cubicBezTo>
                    <a:pt x="760" y="4327"/>
                    <a:pt x="740" y="4337"/>
                    <a:pt x="709" y="4357"/>
                  </a:cubicBezTo>
                  <a:cubicBezTo>
                    <a:pt x="680" y="4377"/>
                    <a:pt x="660" y="4397"/>
                    <a:pt x="629" y="4407"/>
                  </a:cubicBezTo>
                  <a:lnTo>
                    <a:pt x="629" y="4417"/>
                  </a:lnTo>
                  <a:cubicBezTo>
                    <a:pt x="609" y="4427"/>
                    <a:pt x="589" y="4447"/>
                    <a:pt x="580" y="4457"/>
                  </a:cubicBezTo>
                  <a:cubicBezTo>
                    <a:pt x="569" y="4467"/>
                    <a:pt x="560" y="4487"/>
                    <a:pt x="549" y="4497"/>
                  </a:cubicBezTo>
                  <a:lnTo>
                    <a:pt x="500" y="4497"/>
                  </a:lnTo>
                  <a:lnTo>
                    <a:pt x="480" y="4487"/>
                  </a:lnTo>
                  <a:cubicBezTo>
                    <a:pt x="449" y="4487"/>
                    <a:pt x="420" y="4477"/>
                    <a:pt x="390" y="4457"/>
                  </a:cubicBezTo>
                  <a:cubicBezTo>
                    <a:pt x="380" y="4457"/>
                    <a:pt x="360" y="4447"/>
                    <a:pt x="350" y="4447"/>
                  </a:cubicBezTo>
                  <a:lnTo>
                    <a:pt x="330" y="4437"/>
                  </a:lnTo>
                  <a:cubicBezTo>
                    <a:pt x="320" y="4437"/>
                    <a:pt x="310" y="4437"/>
                    <a:pt x="300" y="4427"/>
                  </a:cubicBezTo>
                  <a:lnTo>
                    <a:pt x="290" y="4427"/>
                  </a:lnTo>
                  <a:cubicBezTo>
                    <a:pt x="290" y="4427"/>
                    <a:pt x="290" y="4417"/>
                    <a:pt x="280" y="4417"/>
                  </a:cubicBezTo>
                  <a:lnTo>
                    <a:pt x="290" y="4417"/>
                  </a:lnTo>
                  <a:cubicBezTo>
                    <a:pt x="320" y="4397"/>
                    <a:pt x="350" y="4377"/>
                    <a:pt x="380" y="4347"/>
                  </a:cubicBezTo>
                  <a:lnTo>
                    <a:pt x="400" y="4337"/>
                  </a:lnTo>
                  <a:cubicBezTo>
                    <a:pt x="449" y="4297"/>
                    <a:pt x="520" y="4257"/>
                    <a:pt x="580" y="4217"/>
                  </a:cubicBezTo>
                  <a:lnTo>
                    <a:pt x="620" y="4197"/>
                  </a:lnTo>
                  <a:cubicBezTo>
                    <a:pt x="669" y="4157"/>
                    <a:pt x="720" y="4127"/>
                    <a:pt x="760" y="4097"/>
                  </a:cubicBezTo>
                  <a:lnTo>
                    <a:pt x="769" y="4087"/>
                  </a:lnTo>
                  <a:cubicBezTo>
                    <a:pt x="789" y="4077"/>
                    <a:pt x="809" y="4057"/>
                    <a:pt x="840" y="4037"/>
                  </a:cubicBezTo>
                  <a:cubicBezTo>
                    <a:pt x="909" y="3987"/>
                    <a:pt x="989" y="3947"/>
                    <a:pt x="1069" y="3907"/>
                  </a:cubicBezTo>
                  <a:cubicBezTo>
                    <a:pt x="1119" y="3878"/>
                    <a:pt x="1149" y="3867"/>
                    <a:pt x="1189" y="3838"/>
                  </a:cubicBezTo>
                  <a:lnTo>
                    <a:pt x="1249" y="3807"/>
                  </a:lnTo>
                  <a:cubicBezTo>
                    <a:pt x="1269" y="3798"/>
                    <a:pt x="1279" y="3787"/>
                    <a:pt x="1299" y="3778"/>
                  </a:cubicBezTo>
                  <a:cubicBezTo>
                    <a:pt x="1339" y="3747"/>
                    <a:pt x="1379" y="3727"/>
                    <a:pt x="1409" y="3707"/>
                  </a:cubicBezTo>
                  <a:cubicBezTo>
                    <a:pt x="1459" y="3698"/>
                    <a:pt x="1499" y="3678"/>
                    <a:pt x="1539" y="3647"/>
                  </a:cubicBezTo>
                  <a:cubicBezTo>
                    <a:pt x="1559" y="3638"/>
                    <a:pt x="1579" y="3618"/>
                    <a:pt x="1599" y="3607"/>
                  </a:cubicBezTo>
                  <a:lnTo>
                    <a:pt x="1609" y="3607"/>
                  </a:lnTo>
                  <a:lnTo>
                    <a:pt x="1639" y="3578"/>
                  </a:lnTo>
                  <a:cubicBezTo>
                    <a:pt x="1659" y="3567"/>
                    <a:pt x="1668" y="3558"/>
                    <a:pt x="1688" y="3547"/>
                  </a:cubicBezTo>
                  <a:cubicBezTo>
                    <a:pt x="1708" y="3538"/>
                    <a:pt x="1719" y="3527"/>
                    <a:pt x="1739" y="3518"/>
                  </a:cubicBezTo>
                  <a:cubicBezTo>
                    <a:pt x="1748" y="3508"/>
                    <a:pt x="1759" y="3508"/>
                    <a:pt x="1768" y="3498"/>
                  </a:cubicBezTo>
                  <a:lnTo>
                    <a:pt x="1799" y="3468"/>
                  </a:lnTo>
                  <a:close/>
                  <a:moveTo>
                    <a:pt x="2108" y="3627"/>
                  </a:moveTo>
                  <a:lnTo>
                    <a:pt x="2108" y="3638"/>
                  </a:lnTo>
                  <a:lnTo>
                    <a:pt x="2108" y="3658"/>
                  </a:lnTo>
                  <a:cubicBezTo>
                    <a:pt x="2108" y="3678"/>
                    <a:pt x="2099" y="3698"/>
                    <a:pt x="2099" y="3707"/>
                  </a:cubicBezTo>
                  <a:lnTo>
                    <a:pt x="2099" y="3747"/>
                  </a:lnTo>
                  <a:cubicBezTo>
                    <a:pt x="2099" y="3778"/>
                    <a:pt x="2099" y="3827"/>
                    <a:pt x="2088" y="3867"/>
                  </a:cubicBezTo>
                  <a:cubicBezTo>
                    <a:pt x="2088" y="3878"/>
                    <a:pt x="2088" y="3887"/>
                    <a:pt x="2079" y="3898"/>
                  </a:cubicBezTo>
                  <a:lnTo>
                    <a:pt x="2068" y="3907"/>
                  </a:lnTo>
                  <a:lnTo>
                    <a:pt x="2059" y="3918"/>
                  </a:lnTo>
                  <a:cubicBezTo>
                    <a:pt x="2039" y="3927"/>
                    <a:pt x="2039" y="3927"/>
                    <a:pt x="2028" y="3938"/>
                  </a:cubicBezTo>
                  <a:lnTo>
                    <a:pt x="2019" y="3947"/>
                  </a:lnTo>
                  <a:cubicBezTo>
                    <a:pt x="1979" y="3967"/>
                    <a:pt x="1959" y="3987"/>
                    <a:pt x="1928" y="4007"/>
                  </a:cubicBezTo>
                  <a:cubicBezTo>
                    <a:pt x="1908" y="4017"/>
                    <a:pt x="1879" y="4037"/>
                    <a:pt x="1848" y="4057"/>
                  </a:cubicBezTo>
                  <a:cubicBezTo>
                    <a:pt x="1819" y="4077"/>
                    <a:pt x="1788" y="4107"/>
                    <a:pt x="1759" y="4127"/>
                  </a:cubicBezTo>
                  <a:cubicBezTo>
                    <a:pt x="1739" y="4147"/>
                    <a:pt x="1719" y="4157"/>
                    <a:pt x="1688" y="4177"/>
                  </a:cubicBezTo>
                  <a:cubicBezTo>
                    <a:pt x="1679" y="4187"/>
                    <a:pt x="1668" y="4187"/>
                    <a:pt x="1659" y="4197"/>
                  </a:cubicBezTo>
                  <a:lnTo>
                    <a:pt x="1648" y="4207"/>
                  </a:lnTo>
                  <a:lnTo>
                    <a:pt x="1619" y="4227"/>
                  </a:lnTo>
                  <a:cubicBezTo>
                    <a:pt x="1579" y="4257"/>
                    <a:pt x="1529" y="4287"/>
                    <a:pt x="1469" y="4327"/>
                  </a:cubicBezTo>
                  <a:cubicBezTo>
                    <a:pt x="1419" y="4367"/>
                    <a:pt x="1379" y="4397"/>
                    <a:pt x="1339" y="4427"/>
                  </a:cubicBezTo>
                  <a:cubicBezTo>
                    <a:pt x="1289" y="4457"/>
                    <a:pt x="1229" y="4487"/>
                    <a:pt x="1179" y="4517"/>
                  </a:cubicBezTo>
                  <a:cubicBezTo>
                    <a:pt x="1139" y="4537"/>
                    <a:pt x="1109" y="4557"/>
                    <a:pt x="1079" y="4577"/>
                  </a:cubicBezTo>
                  <a:lnTo>
                    <a:pt x="1059" y="4587"/>
                  </a:lnTo>
                  <a:lnTo>
                    <a:pt x="1029" y="4607"/>
                  </a:lnTo>
                  <a:cubicBezTo>
                    <a:pt x="979" y="4637"/>
                    <a:pt x="919" y="4667"/>
                    <a:pt x="880" y="4687"/>
                  </a:cubicBezTo>
                  <a:lnTo>
                    <a:pt x="840" y="4707"/>
                  </a:lnTo>
                  <a:lnTo>
                    <a:pt x="720" y="4766"/>
                  </a:lnTo>
                  <a:cubicBezTo>
                    <a:pt x="709" y="4777"/>
                    <a:pt x="689" y="4786"/>
                    <a:pt x="669" y="4797"/>
                  </a:cubicBezTo>
                  <a:lnTo>
                    <a:pt x="660" y="4806"/>
                  </a:lnTo>
                  <a:lnTo>
                    <a:pt x="649" y="4817"/>
                  </a:lnTo>
                  <a:lnTo>
                    <a:pt x="649" y="4806"/>
                  </a:lnTo>
                  <a:lnTo>
                    <a:pt x="649" y="4797"/>
                  </a:lnTo>
                  <a:lnTo>
                    <a:pt x="649" y="4786"/>
                  </a:lnTo>
                  <a:lnTo>
                    <a:pt x="640" y="4777"/>
                  </a:lnTo>
                  <a:lnTo>
                    <a:pt x="640" y="4687"/>
                  </a:lnTo>
                  <a:lnTo>
                    <a:pt x="640" y="4667"/>
                  </a:lnTo>
                  <a:lnTo>
                    <a:pt x="640" y="4657"/>
                  </a:lnTo>
                  <a:lnTo>
                    <a:pt x="640" y="4627"/>
                  </a:lnTo>
                  <a:cubicBezTo>
                    <a:pt x="640" y="4627"/>
                    <a:pt x="629" y="4607"/>
                    <a:pt x="629" y="4597"/>
                  </a:cubicBezTo>
                  <a:lnTo>
                    <a:pt x="629" y="4567"/>
                  </a:lnTo>
                  <a:cubicBezTo>
                    <a:pt x="629" y="4567"/>
                    <a:pt x="620" y="4567"/>
                    <a:pt x="620" y="4557"/>
                  </a:cubicBezTo>
                  <a:lnTo>
                    <a:pt x="629" y="4547"/>
                  </a:lnTo>
                  <a:cubicBezTo>
                    <a:pt x="629" y="4537"/>
                    <a:pt x="640" y="4537"/>
                    <a:pt x="640" y="4527"/>
                  </a:cubicBezTo>
                  <a:lnTo>
                    <a:pt x="660" y="4507"/>
                  </a:lnTo>
                  <a:cubicBezTo>
                    <a:pt x="709" y="4477"/>
                    <a:pt x="760" y="4447"/>
                    <a:pt x="800" y="4417"/>
                  </a:cubicBezTo>
                  <a:cubicBezTo>
                    <a:pt x="829" y="4397"/>
                    <a:pt x="860" y="4387"/>
                    <a:pt x="889" y="4367"/>
                  </a:cubicBezTo>
                  <a:lnTo>
                    <a:pt x="900" y="4367"/>
                  </a:lnTo>
                  <a:lnTo>
                    <a:pt x="959" y="4337"/>
                  </a:lnTo>
                  <a:cubicBezTo>
                    <a:pt x="1009" y="4307"/>
                    <a:pt x="1059" y="4287"/>
                    <a:pt x="1109" y="4247"/>
                  </a:cubicBezTo>
                  <a:cubicBezTo>
                    <a:pt x="1139" y="4227"/>
                    <a:pt x="1169" y="4207"/>
                    <a:pt x="1189" y="4187"/>
                  </a:cubicBezTo>
                  <a:cubicBezTo>
                    <a:pt x="1219" y="4177"/>
                    <a:pt x="1239" y="4157"/>
                    <a:pt x="1259" y="4147"/>
                  </a:cubicBezTo>
                  <a:cubicBezTo>
                    <a:pt x="1299" y="4117"/>
                    <a:pt x="1339" y="4097"/>
                    <a:pt x="1379" y="4077"/>
                  </a:cubicBezTo>
                  <a:lnTo>
                    <a:pt x="1409" y="4057"/>
                  </a:lnTo>
                  <a:cubicBezTo>
                    <a:pt x="1469" y="4027"/>
                    <a:pt x="1519" y="3998"/>
                    <a:pt x="1569" y="3967"/>
                  </a:cubicBezTo>
                  <a:lnTo>
                    <a:pt x="1589" y="3947"/>
                  </a:lnTo>
                  <a:lnTo>
                    <a:pt x="1609" y="3938"/>
                  </a:lnTo>
                  <a:cubicBezTo>
                    <a:pt x="1639" y="3918"/>
                    <a:pt x="1679" y="3887"/>
                    <a:pt x="1708" y="3867"/>
                  </a:cubicBezTo>
                  <a:lnTo>
                    <a:pt x="1768" y="3838"/>
                  </a:lnTo>
                  <a:cubicBezTo>
                    <a:pt x="1799" y="3827"/>
                    <a:pt x="1828" y="3807"/>
                    <a:pt x="1859" y="3787"/>
                  </a:cubicBezTo>
                  <a:cubicBezTo>
                    <a:pt x="1868" y="3778"/>
                    <a:pt x="1888" y="3767"/>
                    <a:pt x="1899" y="3758"/>
                  </a:cubicBezTo>
                  <a:lnTo>
                    <a:pt x="1988" y="3698"/>
                  </a:lnTo>
                  <a:lnTo>
                    <a:pt x="2048" y="3667"/>
                  </a:lnTo>
                  <a:cubicBezTo>
                    <a:pt x="2059" y="3658"/>
                    <a:pt x="2068" y="3658"/>
                    <a:pt x="2079" y="3647"/>
                  </a:cubicBezTo>
                  <a:cubicBezTo>
                    <a:pt x="2088" y="3647"/>
                    <a:pt x="2099" y="3638"/>
                    <a:pt x="2108" y="3627"/>
                  </a:cubicBezTo>
                  <a:close/>
                  <a:moveTo>
                    <a:pt x="230" y="4487"/>
                  </a:moveTo>
                  <a:lnTo>
                    <a:pt x="230" y="4487"/>
                  </a:lnTo>
                  <a:cubicBezTo>
                    <a:pt x="250" y="4507"/>
                    <a:pt x="260" y="4507"/>
                    <a:pt x="280" y="4517"/>
                  </a:cubicBezTo>
                  <a:lnTo>
                    <a:pt x="300" y="4527"/>
                  </a:lnTo>
                  <a:cubicBezTo>
                    <a:pt x="310" y="4527"/>
                    <a:pt x="320" y="4537"/>
                    <a:pt x="340" y="4537"/>
                  </a:cubicBezTo>
                  <a:lnTo>
                    <a:pt x="360" y="4547"/>
                  </a:lnTo>
                  <a:cubicBezTo>
                    <a:pt x="380" y="4557"/>
                    <a:pt x="410" y="4567"/>
                    <a:pt x="440" y="4577"/>
                  </a:cubicBezTo>
                  <a:cubicBezTo>
                    <a:pt x="449" y="4587"/>
                    <a:pt x="469" y="4587"/>
                    <a:pt x="480" y="4587"/>
                  </a:cubicBezTo>
                  <a:cubicBezTo>
                    <a:pt x="500" y="4587"/>
                    <a:pt x="509" y="4587"/>
                    <a:pt x="520" y="4597"/>
                  </a:cubicBezTo>
                  <a:lnTo>
                    <a:pt x="529" y="4607"/>
                  </a:lnTo>
                  <a:lnTo>
                    <a:pt x="529" y="4657"/>
                  </a:lnTo>
                  <a:lnTo>
                    <a:pt x="529" y="4687"/>
                  </a:lnTo>
                  <a:cubicBezTo>
                    <a:pt x="529" y="4707"/>
                    <a:pt x="529" y="4727"/>
                    <a:pt x="540" y="4757"/>
                  </a:cubicBezTo>
                  <a:lnTo>
                    <a:pt x="540" y="4766"/>
                  </a:lnTo>
                  <a:cubicBezTo>
                    <a:pt x="540" y="4786"/>
                    <a:pt x="540" y="4817"/>
                    <a:pt x="549" y="4837"/>
                  </a:cubicBezTo>
                  <a:lnTo>
                    <a:pt x="549" y="4857"/>
                  </a:lnTo>
                  <a:lnTo>
                    <a:pt x="529" y="4857"/>
                  </a:lnTo>
                  <a:cubicBezTo>
                    <a:pt x="520" y="4846"/>
                    <a:pt x="509" y="4846"/>
                    <a:pt x="500" y="4837"/>
                  </a:cubicBezTo>
                  <a:lnTo>
                    <a:pt x="480" y="4837"/>
                  </a:lnTo>
                  <a:cubicBezTo>
                    <a:pt x="449" y="4826"/>
                    <a:pt x="410" y="4806"/>
                    <a:pt x="380" y="4797"/>
                  </a:cubicBezTo>
                  <a:lnTo>
                    <a:pt x="360" y="4786"/>
                  </a:lnTo>
                  <a:cubicBezTo>
                    <a:pt x="340" y="4777"/>
                    <a:pt x="330" y="4777"/>
                    <a:pt x="310" y="4766"/>
                  </a:cubicBezTo>
                  <a:cubicBezTo>
                    <a:pt x="300" y="4766"/>
                    <a:pt x="290" y="4757"/>
                    <a:pt x="280" y="4757"/>
                  </a:cubicBezTo>
                  <a:lnTo>
                    <a:pt x="260" y="4746"/>
                  </a:lnTo>
                  <a:cubicBezTo>
                    <a:pt x="250" y="4737"/>
                    <a:pt x="250" y="4727"/>
                    <a:pt x="250" y="4727"/>
                  </a:cubicBezTo>
                  <a:lnTo>
                    <a:pt x="250" y="4657"/>
                  </a:lnTo>
                  <a:lnTo>
                    <a:pt x="250" y="4637"/>
                  </a:lnTo>
                  <a:cubicBezTo>
                    <a:pt x="240" y="4597"/>
                    <a:pt x="240" y="4567"/>
                    <a:pt x="240" y="4527"/>
                  </a:cubicBezTo>
                  <a:cubicBezTo>
                    <a:pt x="240" y="4517"/>
                    <a:pt x="230" y="4497"/>
                    <a:pt x="230" y="4487"/>
                  </a:cubicBezTo>
                  <a:close/>
                  <a:moveTo>
                    <a:pt x="1708" y="1"/>
                  </a:moveTo>
                  <a:cubicBezTo>
                    <a:pt x="1688" y="1"/>
                    <a:pt x="1668" y="1"/>
                    <a:pt x="1648" y="10"/>
                  </a:cubicBezTo>
                  <a:cubicBezTo>
                    <a:pt x="1639" y="10"/>
                    <a:pt x="1629" y="21"/>
                    <a:pt x="1609" y="30"/>
                  </a:cubicBezTo>
                  <a:lnTo>
                    <a:pt x="1599" y="30"/>
                  </a:lnTo>
                  <a:lnTo>
                    <a:pt x="1539" y="61"/>
                  </a:lnTo>
                  <a:lnTo>
                    <a:pt x="1469" y="101"/>
                  </a:lnTo>
                  <a:cubicBezTo>
                    <a:pt x="1409" y="121"/>
                    <a:pt x="1349" y="150"/>
                    <a:pt x="1299" y="181"/>
                  </a:cubicBezTo>
                  <a:lnTo>
                    <a:pt x="1239" y="210"/>
                  </a:lnTo>
                  <a:lnTo>
                    <a:pt x="1219" y="221"/>
                  </a:lnTo>
                  <a:cubicBezTo>
                    <a:pt x="1169" y="250"/>
                    <a:pt x="1109" y="281"/>
                    <a:pt x="1059" y="301"/>
                  </a:cubicBezTo>
                  <a:cubicBezTo>
                    <a:pt x="979" y="341"/>
                    <a:pt x="900" y="380"/>
                    <a:pt x="809" y="420"/>
                  </a:cubicBezTo>
                  <a:cubicBezTo>
                    <a:pt x="780" y="440"/>
                    <a:pt x="760" y="450"/>
                    <a:pt x="729" y="470"/>
                  </a:cubicBezTo>
                  <a:cubicBezTo>
                    <a:pt x="680" y="490"/>
                    <a:pt x="629" y="520"/>
                    <a:pt x="580" y="540"/>
                  </a:cubicBezTo>
                  <a:cubicBezTo>
                    <a:pt x="509" y="580"/>
                    <a:pt x="430" y="620"/>
                    <a:pt x="360" y="660"/>
                  </a:cubicBezTo>
                  <a:cubicBezTo>
                    <a:pt x="290" y="700"/>
                    <a:pt x="230" y="750"/>
                    <a:pt x="160" y="790"/>
                  </a:cubicBezTo>
                  <a:lnTo>
                    <a:pt x="150" y="790"/>
                  </a:lnTo>
                  <a:cubicBezTo>
                    <a:pt x="100" y="820"/>
                    <a:pt x="60" y="840"/>
                    <a:pt x="40" y="890"/>
                  </a:cubicBezTo>
                  <a:cubicBezTo>
                    <a:pt x="20" y="940"/>
                    <a:pt x="10" y="990"/>
                    <a:pt x="10" y="1040"/>
                  </a:cubicBezTo>
                  <a:cubicBezTo>
                    <a:pt x="0" y="1060"/>
                    <a:pt x="0" y="1080"/>
                    <a:pt x="0" y="1100"/>
                  </a:cubicBezTo>
                  <a:lnTo>
                    <a:pt x="0" y="1349"/>
                  </a:lnTo>
                  <a:lnTo>
                    <a:pt x="0" y="1380"/>
                  </a:lnTo>
                  <a:cubicBezTo>
                    <a:pt x="0" y="1469"/>
                    <a:pt x="10" y="1549"/>
                    <a:pt x="10" y="1649"/>
                  </a:cubicBezTo>
                  <a:cubicBezTo>
                    <a:pt x="10" y="1699"/>
                    <a:pt x="10" y="1759"/>
                    <a:pt x="20" y="1809"/>
                  </a:cubicBezTo>
                  <a:lnTo>
                    <a:pt x="20" y="1909"/>
                  </a:lnTo>
                  <a:lnTo>
                    <a:pt x="20" y="1959"/>
                  </a:lnTo>
                  <a:lnTo>
                    <a:pt x="20" y="1969"/>
                  </a:lnTo>
                  <a:cubicBezTo>
                    <a:pt x="20" y="2029"/>
                    <a:pt x="20" y="2099"/>
                    <a:pt x="30" y="2169"/>
                  </a:cubicBezTo>
                  <a:cubicBezTo>
                    <a:pt x="30" y="2239"/>
                    <a:pt x="40" y="2319"/>
                    <a:pt x="40" y="2399"/>
                  </a:cubicBezTo>
                  <a:lnTo>
                    <a:pt x="40" y="2448"/>
                  </a:lnTo>
                  <a:cubicBezTo>
                    <a:pt x="40" y="2488"/>
                    <a:pt x="40" y="2539"/>
                    <a:pt x="50" y="2579"/>
                  </a:cubicBezTo>
                  <a:lnTo>
                    <a:pt x="50" y="2668"/>
                  </a:lnTo>
                  <a:cubicBezTo>
                    <a:pt x="50" y="2699"/>
                    <a:pt x="60" y="2728"/>
                    <a:pt x="60" y="2748"/>
                  </a:cubicBezTo>
                  <a:lnTo>
                    <a:pt x="60" y="2798"/>
                  </a:lnTo>
                  <a:lnTo>
                    <a:pt x="50" y="2838"/>
                  </a:lnTo>
                  <a:cubicBezTo>
                    <a:pt x="50" y="2928"/>
                    <a:pt x="50" y="3008"/>
                    <a:pt x="60" y="3098"/>
                  </a:cubicBezTo>
                  <a:lnTo>
                    <a:pt x="60" y="3118"/>
                  </a:lnTo>
                  <a:lnTo>
                    <a:pt x="60" y="3128"/>
                  </a:lnTo>
                  <a:cubicBezTo>
                    <a:pt x="60" y="3168"/>
                    <a:pt x="70" y="3198"/>
                    <a:pt x="70" y="3238"/>
                  </a:cubicBezTo>
                  <a:lnTo>
                    <a:pt x="70" y="3278"/>
                  </a:lnTo>
                  <a:lnTo>
                    <a:pt x="70" y="3288"/>
                  </a:lnTo>
                  <a:lnTo>
                    <a:pt x="70" y="3308"/>
                  </a:lnTo>
                  <a:lnTo>
                    <a:pt x="70" y="3358"/>
                  </a:lnTo>
                  <a:cubicBezTo>
                    <a:pt x="80" y="3448"/>
                    <a:pt x="80" y="3538"/>
                    <a:pt x="90" y="3618"/>
                  </a:cubicBezTo>
                  <a:cubicBezTo>
                    <a:pt x="100" y="3707"/>
                    <a:pt x="100" y="3787"/>
                    <a:pt x="110" y="3867"/>
                  </a:cubicBezTo>
                  <a:lnTo>
                    <a:pt x="110" y="3887"/>
                  </a:lnTo>
                  <a:cubicBezTo>
                    <a:pt x="110" y="3918"/>
                    <a:pt x="110" y="3958"/>
                    <a:pt x="120" y="3998"/>
                  </a:cubicBezTo>
                  <a:cubicBezTo>
                    <a:pt x="120" y="4047"/>
                    <a:pt x="120" y="4087"/>
                    <a:pt x="130" y="4137"/>
                  </a:cubicBezTo>
                  <a:lnTo>
                    <a:pt x="130" y="4237"/>
                  </a:lnTo>
                  <a:lnTo>
                    <a:pt x="130" y="4287"/>
                  </a:lnTo>
                  <a:lnTo>
                    <a:pt x="130" y="4357"/>
                  </a:lnTo>
                  <a:cubicBezTo>
                    <a:pt x="130" y="4367"/>
                    <a:pt x="140" y="4387"/>
                    <a:pt x="140" y="4397"/>
                  </a:cubicBezTo>
                  <a:lnTo>
                    <a:pt x="140" y="4417"/>
                  </a:lnTo>
                  <a:lnTo>
                    <a:pt x="140" y="4427"/>
                  </a:lnTo>
                  <a:lnTo>
                    <a:pt x="140" y="4557"/>
                  </a:lnTo>
                  <a:cubicBezTo>
                    <a:pt x="140" y="4597"/>
                    <a:pt x="140" y="4637"/>
                    <a:pt x="130" y="4677"/>
                  </a:cubicBezTo>
                  <a:lnTo>
                    <a:pt x="130" y="4737"/>
                  </a:lnTo>
                  <a:lnTo>
                    <a:pt x="130" y="4757"/>
                  </a:lnTo>
                  <a:lnTo>
                    <a:pt x="130" y="4777"/>
                  </a:lnTo>
                  <a:lnTo>
                    <a:pt x="130" y="4786"/>
                  </a:lnTo>
                  <a:cubicBezTo>
                    <a:pt x="130" y="4806"/>
                    <a:pt x="130" y="4826"/>
                    <a:pt x="140" y="4826"/>
                  </a:cubicBezTo>
                  <a:cubicBezTo>
                    <a:pt x="150" y="4846"/>
                    <a:pt x="170" y="4866"/>
                    <a:pt x="180" y="4877"/>
                  </a:cubicBezTo>
                  <a:cubicBezTo>
                    <a:pt x="190" y="4877"/>
                    <a:pt x="200" y="4886"/>
                    <a:pt x="220" y="4886"/>
                  </a:cubicBezTo>
                  <a:lnTo>
                    <a:pt x="220" y="4897"/>
                  </a:lnTo>
                  <a:cubicBezTo>
                    <a:pt x="250" y="4906"/>
                    <a:pt x="270" y="4917"/>
                    <a:pt x="300" y="4926"/>
                  </a:cubicBezTo>
                  <a:cubicBezTo>
                    <a:pt x="340" y="4946"/>
                    <a:pt x="390" y="4966"/>
                    <a:pt x="440" y="4977"/>
                  </a:cubicBezTo>
                  <a:lnTo>
                    <a:pt x="460" y="4986"/>
                  </a:lnTo>
                  <a:cubicBezTo>
                    <a:pt x="480" y="4997"/>
                    <a:pt x="489" y="5006"/>
                    <a:pt x="509" y="5006"/>
                  </a:cubicBezTo>
                  <a:lnTo>
                    <a:pt x="520" y="5006"/>
                  </a:lnTo>
                  <a:lnTo>
                    <a:pt x="540" y="5017"/>
                  </a:lnTo>
                  <a:cubicBezTo>
                    <a:pt x="540" y="5017"/>
                    <a:pt x="549" y="5026"/>
                    <a:pt x="560" y="5026"/>
                  </a:cubicBezTo>
                  <a:lnTo>
                    <a:pt x="569" y="5026"/>
                  </a:lnTo>
                  <a:lnTo>
                    <a:pt x="580" y="5017"/>
                  </a:lnTo>
                  <a:lnTo>
                    <a:pt x="589" y="5017"/>
                  </a:lnTo>
                  <a:cubicBezTo>
                    <a:pt x="600" y="5017"/>
                    <a:pt x="609" y="5017"/>
                    <a:pt x="620" y="5006"/>
                  </a:cubicBezTo>
                  <a:cubicBezTo>
                    <a:pt x="629" y="5006"/>
                    <a:pt x="629" y="4997"/>
                    <a:pt x="640" y="4997"/>
                  </a:cubicBezTo>
                  <a:cubicBezTo>
                    <a:pt x="649" y="4986"/>
                    <a:pt x="660" y="4986"/>
                    <a:pt x="669" y="4977"/>
                  </a:cubicBezTo>
                  <a:lnTo>
                    <a:pt x="680" y="4977"/>
                  </a:lnTo>
                  <a:lnTo>
                    <a:pt x="709" y="4957"/>
                  </a:lnTo>
                  <a:cubicBezTo>
                    <a:pt x="740" y="4926"/>
                    <a:pt x="780" y="4897"/>
                    <a:pt x="820" y="4877"/>
                  </a:cubicBezTo>
                  <a:cubicBezTo>
                    <a:pt x="849" y="4857"/>
                    <a:pt x="880" y="4837"/>
                    <a:pt x="919" y="4817"/>
                  </a:cubicBezTo>
                  <a:cubicBezTo>
                    <a:pt x="939" y="4817"/>
                    <a:pt x="949" y="4806"/>
                    <a:pt x="969" y="4797"/>
                  </a:cubicBezTo>
                  <a:cubicBezTo>
                    <a:pt x="1029" y="4766"/>
                    <a:pt x="1079" y="4737"/>
                    <a:pt x="1119" y="4707"/>
                  </a:cubicBezTo>
                  <a:lnTo>
                    <a:pt x="1159" y="4687"/>
                  </a:lnTo>
                  <a:lnTo>
                    <a:pt x="1179" y="4677"/>
                  </a:lnTo>
                  <a:cubicBezTo>
                    <a:pt x="1209" y="4657"/>
                    <a:pt x="1249" y="4637"/>
                    <a:pt x="1279" y="4617"/>
                  </a:cubicBezTo>
                  <a:cubicBezTo>
                    <a:pt x="1319" y="4587"/>
                    <a:pt x="1369" y="4557"/>
                    <a:pt x="1419" y="4527"/>
                  </a:cubicBezTo>
                  <a:cubicBezTo>
                    <a:pt x="1459" y="4507"/>
                    <a:pt x="1489" y="4477"/>
                    <a:pt x="1529" y="4447"/>
                  </a:cubicBezTo>
                  <a:lnTo>
                    <a:pt x="1539" y="4437"/>
                  </a:lnTo>
                  <a:lnTo>
                    <a:pt x="1549" y="4437"/>
                  </a:lnTo>
                  <a:cubicBezTo>
                    <a:pt x="1599" y="4397"/>
                    <a:pt x="1648" y="4357"/>
                    <a:pt x="1708" y="4327"/>
                  </a:cubicBezTo>
                  <a:cubicBezTo>
                    <a:pt x="1759" y="4287"/>
                    <a:pt x="1808" y="4257"/>
                    <a:pt x="1848" y="4217"/>
                  </a:cubicBezTo>
                  <a:cubicBezTo>
                    <a:pt x="1908" y="4177"/>
                    <a:pt x="1948" y="4147"/>
                    <a:pt x="1988" y="4127"/>
                  </a:cubicBezTo>
                  <a:lnTo>
                    <a:pt x="1999" y="4117"/>
                  </a:lnTo>
                  <a:cubicBezTo>
                    <a:pt x="2019" y="4107"/>
                    <a:pt x="2039" y="4097"/>
                    <a:pt x="2048" y="4087"/>
                  </a:cubicBezTo>
                  <a:lnTo>
                    <a:pt x="2059" y="4077"/>
                  </a:lnTo>
                  <a:lnTo>
                    <a:pt x="2119" y="4047"/>
                  </a:lnTo>
                  <a:cubicBezTo>
                    <a:pt x="2128" y="4037"/>
                    <a:pt x="2138" y="4037"/>
                    <a:pt x="2148" y="4027"/>
                  </a:cubicBezTo>
                  <a:cubicBezTo>
                    <a:pt x="2168" y="4017"/>
                    <a:pt x="2188" y="4007"/>
                    <a:pt x="2198" y="3987"/>
                  </a:cubicBezTo>
                  <a:cubicBezTo>
                    <a:pt x="2238" y="3958"/>
                    <a:pt x="2238" y="3907"/>
                    <a:pt x="2248" y="3878"/>
                  </a:cubicBezTo>
                  <a:cubicBezTo>
                    <a:pt x="2258" y="3818"/>
                    <a:pt x="2268" y="3758"/>
                    <a:pt x="2268" y="3707"/>
                  </a:cubicBezTo>
                  <a:lnTo>
                    <a:pt x="2268" y="3698"/>
                  </a:lnTo>
                  <a:lnTo>
                    <a:pt x="2278" y="3678"/>
                  </a:lnTo>
                  <a:lnTo>
                    <a:pt x="2278" y="3658"/>
                  </a:lnTo>
                  <a:lnTo>
                    <a:pt x="2278" y="3618"/>
                  </a:lnTo>
                  <a:lnTo>
                    <a:pt x="2278" y="3538"/>
                  </a:lnTo>
                  <a:cubicBezTo>
                    <a:pt x="2258" y="3478"/>
                    <a:pt x="2208" y="3448"/>
                    <a:pt x="2168" y="3418"/>
                  </a:cubicBezTo>
                  <a:cubicBezTo>
                    <a:pt x="2138" y="3398"/>
                    <a:pt x="2099" y="3378"/>
                    <a:pt x="2059" y="3358"/>
                  </a:cubicBezTo>
                  <a:cubicBezTo>
                    <a:pt x="2008" y="3348"/>
                    <a:pt x="1979" y="3338"/>
                    <a:pt x="1948" y="3328"/>
                  </a:cubicBezTo>
                  <a:lnTo>
                    <a:pt x="1939" y="3328"/>
                  </a:lnTo>
                  <a:cubicBezTo>
                    <a:pt x="1919" y="3318"/>
                    <a:pt x="1908" y="3318"/>
                    <a:pt x="1899" y="3318"/>
                  </a:cubicBezTo>
                  <a:cubicBezTo>
                    <a:pt x="1899" y="3298"/>
                    <a:pt x="1908" y="3268"/>
                    <a:pt x="1908" y="3248"/>
                  </a:cubicBezTo>
                  <a:lnTo>
                    <a:pt x="1908" y="3238"/>
                  </a:lnTo>
                  <a:cubicBezTo>
                    <a:pt x="1908" y="3188"/>
                    <a:pt x="1908" y="3138"/>
                    <a:pt x="1919" y="3098"/>
                  </a:cubicBezTo>
                  <a:lnTo>
                    <a:pt x="1919" y="2848"/>
                  </a:lnTo>
                  <a:lnTo>
                    <a:pt x="1919" y="2838"/>
                  </a:lnTo>
                  <a:lnTo>
                    <a:pt x="1919" y="2699"/>
                  </a:lnTo>
                  <a:cubicBezTo>
                    <a:pt x="1908" y="2668"/>
                    <a:pt x="1908" y="2628"/>
                    <a:pt x="1908" y="2588"/>
                  </a:cubicBezTo>
                  <a:lnTo>
                    <a:pt x="1908" y="2579"/>
                  </a:lnTo>
                  <a:lnTo>
                    <a:pt x="1908" y="2559"/>
                  </a:lnTo>
                  <a:cubicBezTo>
                    <a:pt x="1899" y="2468"/>
                    <a:pt x="1899" y="2379"/>
                    <a:pt x="1888" y="2299"/>
                  </a:cubicBezTo>
                  <a:lnTo>
                    <a:pt x="1888" y="2289"/>
                  </a:lnTo>
                  <a:cubicBezTo>
                    <a:pt x="1888" y="2229"/>
                    <a:pt x="1888" y="2159"/>
                    <a:pt x="1879" y="2089"/>
                  </a:cubicBezTo>
                  <a:lnTo>
                    <a:pt x="1868" y="2029"/>
                  </a:lnTo>
                  <a:cubicBezTo>
                    <a:pt x="1868" y="1939"/>
                    <a:pt x="1859" y="1849"/>
                    <a:pt x="1859" y="1769"/>
                  </a:cubicBezTo>
                  <a:lnTo>
                    <a:pt x="1859" y="1500"/>
                  </a:lnTo>
                  <a:lnTo>
                    <a:pt x="1859" y="1229"/>
                  </a:lnTo>
                  <a:lnTo>
                    <a:pt x="1859" y="1050"/>
                  </a:lnTo>
                  <a:lnTo>
                    <a:pt x="1859" y="970"/>
                  </a:lnTo>
                  <a:lnTo>
                    <a:pt x="1859" y="930"/>
                  </a:lnTo>
                  <a:lnTo>
                    <a:pt x="1859" y="700"/>
                  </a:lnTo>
                  <a:cubicBezTo>
                    <a:pt x="1868" y="650"/>
                    <a:pt x="1868" y="610"/>
                    <a:pt x="1868" y="560"/>
                  </a:cubicBezTo>
                  <a:cubicBezTo>
                    <a:pt x="1868" y="540"/>
                    <a:pt x="1868" y="520"/>
                    <a:pt x="1859" y="490"/>
                  </a:cubicBezTo>
                  <a:lnTo>
                    <a:pt x="1859" y="440"/>
                  </a:lnTo>
                  <a:cubicBezTo>
                    <a:pt x="1859" y="400"/>
                    <a:pt x="1859" y="350"/>
                    <a:pt x="1868" y="310"/>
                  </a:cubicBezTo>
                  <a:lnTo>
                    <a:pt x="1868" y="270"/>
                  </a:lnTo>
                  <a:lnTo>
                    <a:pt x="1868" y="261"/>
                  </a:lnTo>
                  <a:lnTo>
                    <a:pt x="1868" y="190"/>
                  </a:lnTo>
                  <a:lnTo>
                    <a:pt x="1868" y="121"/>
                  </a:lnTo>
                  <a:cubicBezTo>
                    <a:pt x="1859" y="81"/>
                    <a:pt x="1839" y="41"/>
                    <a:pt x="1799" y="21"/>
                  </a:cubicBezTo>
                  <a:cubicBezTo>
                    <a:pt x="1779" y="1"/>
                    <a:pt x="1759" y="1"/>
                    <a:pt x="1728"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4"/>
            <p:cNvSpPr/>
            <p:nvPr/>
          </p:nvSpPr>
          <p:spPr>
            <a:xfrm flipH="1">
              <a:off x="7502819" y="2501923"/>
              <a:ext cx="148403" cy="325840"/>
            </a:xfrm>
            <a:custGeom>
              <a:avLst/>
              <a:gdLst/>
              <a:ahLst/>
              <a:cxnLst/>
              <a:rect l="l" t="t" r="r" b="b"/>
              <a:pathLst>
                <a:path w="2290" h="5028" extrusionOk="0">
                  <a:moveTo>
                    <a:pt x="1640" y="281"/>
                  </a:moveTo>
                  <a:lnTo>
                    <a:pt x="1640" y="291"/>
                  </a:lnTo>
                  <a:cubicBezTo>
                    <a:pt x="1640" y="331"/>
                    <a:pt x="1640" y="371"/>
                    <a:pt x="1650" y="411"/>
                  </a:cubicBezTo>
                  <a:lnTo>
                    <a:pt x="1650" y="521"/>
                  </a:lnTo>
                  <a:lnTo>
                    <a:pt x="1660" y="531"/>
                  </a:lnTo>
                  <a:lnTo>
                    <a:pt x="1660" y="541"/>
                  </a:lnTo>
                  <a:cubicBezTo>
                    <a:pt x="1660" y="580"/>
                    <a:pt x="1660" y="620"/>
                    <a:pt x="1670" y="671"/>
                  </a:cubicBezTo>
                  <a:cubicBezTo>
                    <a:pt x="1670" y="720"/>
                    <a:pt x="1670" y="780"/>
                    <a:pt x="1679" y="840"/>
                  </a:cubicBezTo>
                  <a:cubicBezTo>
                    <a:pt x="1679" y="951"/>
                    <a:pt x="1690" y="1080"/>
                    <a:pt x="1690" y="1200"/>
                  </a:cubicBezTo>
                  <a:cubicBezTo>
                    <a:pt x="1699" y="1260"/>
                    <a:pt x="1699" y="1330"/>
                    <a:pt x="1699" y="1390"/>
                  </a:cubicBezTo>
                  <a:lnTo>
                    <a:pt x="1699" y="1470"/>
                  </a:lnTo>
                  <a:lnTo>
                    <a:pt x="1699" y="1620"/>
                  </a:lnTo>
                  <a:cubicBezTo>
                    <a:pt x="1710" y="1660"/>
                    <a:pt x="1710" y="1700"/>
                    <a:pt x="1710" y="1740"/>
                  </a:cubicBezTo>
                  <a:cubicBezTo>
                    <a:pt x="1710" y="1819"/>
                    <a:pt x="1710" y="1910"/>
                    <a:pt x="1719" y="1999"/>
                  </a:cubicBezTo>
                  <a:cubicBezTo>
                    <a:pt x="1719" y="2030"/>
                    <a:pt x="1719" y="2059"/>
                    <a:pt x="1730" y="2090"/>
                  </a:cubicBezTo>
                  <a:cubicBezTo>
                    <a:pt x="1730" y="2139"/>
                    <a:pt x="1739" y="2199"/>
                    <a:pt x="1739" y="2259"/>
                  </a:cubicBezTo>
                  <a:lnTo>
                    <a:pt x="1739" y="2349"/>
                  </a:lnTo>
                  <a:cubicBezTo>
                    <a:pt x="1739" y="2409"/>
                    <a:pt x="1739" y="2469"/>
                    <a:pt x="1750" y="2529"/>
                  </a:cubicBezTo>
                  <a:lnTo>
                    <a:pt x="1750" y="2569"/>
                  </a:lnTo>
                  <a:lnTo>
                    <a:pt x="1750" y="2669"/>
                  </a:lnTo>
                  <a:lnTo>
                    <a:pt x="1750" y="2779"/>
                  </a:lnTo>
                  <a:lnTo>
                    <a:pt x="1750" y="2799"/>
                  </a:lnTo>
                  <a:cubicBezTo>
                    <a:pt x="1750" y="2899"/>
                    <a:pt x="1750" y="2989"/>
                    <a:pt x="1739" y="3069"/>
                  </a:cubicBezTo>
                  <a:lnTo>
                    <a:pt x="1739" y="3129"/>
                  </a:lnTo>
                  <a:lnTo>
                    <a:pt x="1739" y="3158"/>
                  </a:lnTo>
                  <a:lnTo>
                    <a:pt x="1730" y="3198"/>
                  </a:lnTo>
                  <a:lnTo>
                    <a:pt x="1730" y="3229"/>
                  </a:lnTo>
                  <a:lnTo>
                    <a:pt x="1730" y="3289"/>
                  </a:lnTo>
                  <a:lnTo>
                    <a:pt x="1719" y="3278"/>
                  </a:lnTo>
                  <a:cubicBezTo>
                    <a:pt x="1710" y="3269"/>
                    <a:pt x="1699" y="3269"/>
                    <a:pt x="1690" y="3258"/>
                  </a:cubicBezTo>
                  <a:cubicBezTo>
                    <a:pt x="1670" y="3238"/>
                    <a:pt x="1650" y="3229"/>
                    <a:pt x="1640" y="3209"/>
                  </a:cubicBezTo>
                  <a:cubicBezTo>
                    <a:pt x="1630" y="3198"/>
                    <a:pt x="1630" y="3189"/>
                    <a:pt x="1620" y="3178"/>
                  </a:cubicBezTo>
                  <a:lnTo>
                    <a:pt x="1620" y="3169"/>
                  </a:lnTo>
                  <a:lnTo>
                    <a:pt x="1620" y="3158"/>
                  </a:lnTo>
                  <a:lnTo>
                    <a:pt x="1620" y="3149"/>
                  </a:lnTo>
                  <a:lnTo>
                    <a:pt x="1620" y="3109"/>
                  </a:lnTo>
                  <a:lnTo>
                    <a:pt x="1620" y="3009"/>
                  </a:lnTo>
                  <a:cubicBezTo>
                    <a:pt x="1630" y="2949"/>
                    <a:pt x="1630" y="2889"/>
                    <a:pt x="1620" y="2829"/>
                  </a:cubicBezTo>
                  <a:lnTo>
                    <a:pt x="1620" y="2639"/>
                  </a:lnTo>
                  <a:lnTo>
                    <a:pt x="1620" y="2439"/>
                  </a:lnTo>
                  <a:cubicBezTo>
                    <a:pt x="1610" y="2389"/>
                    <a:pt x="1610" y="2319"/>
                    <a:pt x="1610" y="2259"/>
                  </a:cubicBezTo>
                  <a:cubicBezTo>
                    <a:pt x="1610" y="2210"/>
                    <a:pt x="1610" y="2159"/>
                    <a:pt x="1600" y="2110"/>
                  </a:cubicBezTo>
                  <a:lnTo>
                    <a:pt x="1600" y="2090"/>
                  </a:lnTo>
                  <a:lnTo>
                    <a:pt x="1600" y="2070"/>
                  </a:lnTo>
                  <a:lnTo>
                    <a:pt x="1600" y="1750"/>
                  </a:lnTo>
                  <a:lnTo>
                    <a:pt x="1600" y="1680"/>
                  </a:lnTo>
                  <a:lnTo>
                    <a:pt x="1600" y="1510"/>
                  </a:lnTo>
                  <a:lnTo>
                    <a:pt x="1600" y="1320"/>
                  </a:lnTo>
                  <a:cubicBezTo>
                    <a:pt x="1600" y="1250"/>
                    <a:pt x="1600" y="1190"/>
                    <a:pt x="1590" y="1130"/>
                  </a:cubicBezTo>
                  <a:lnTo>
                    <a:pt x="1590" y="951"/>
                  </a:lnTo>
                  <a:lnTo>
                    <a:pt x="1590" y="780"/>
                  </a:lnTo>
                  <a:lnTo>
                    <a:pt x="1590" y="731"/>
                  </a:lnTo>
                  <a:cubicBezTo>
                    <a:pt x="1580" y="691"/>
                    <a:pt x="1580" y="651"/>
                    <a:pt x="1580" y="611"/>
                  </a:cubicBezTo>
                  <a:lnTo>
                    <a:pt x="1580" y="491"/>
                  </a:lnTo>
                  <a:lnTo>
                    <a:pt x="1580" y="441"/>
                  </a:lnTo>
                  <a:cubicBezTo>
                    <a:pt x="1590" y="421"/>
                    <a:pt x="1590" y="401"/>
                    <a:pt x="1590" y="381"/>
                  </a:cubicBezTo>
                  <a:lnTo>
                    <a:pt x="1590" y="301"/>
                  </a:lnTo>
                  <a:lnTo>
                    <a:pt x="1600" y="301"/>
                  </a:lnTo>
                  <a:lnTo>
                    <a:pt x="1640" y="281"/>
                  </a:lnTo>
                  <a:close/>
                  <a:moveTo>
                    <a:pt x="1540" y="3289"/>
                  </a:moveTo>
                  <a:cubicBezTo>
                    <a:pt x="1550" y="3309"/>
                    <a:pt x="1570" y="3329"/>
                    <a:pt x="1580" y="3338"/>
                  </a:cubicBezTo>
                  <a:lnTo>
                    <a:pt x="1580" y="3349"/>
                  </a:lnTo>
                  <a:cubicBezTo>
                    <a:pt x="1600" y="3369"/>
                    <a:pt x="1620" y="3389"/>
                    <a:pt x="1630" y="3409"/>
                  </a:cubicBezTo>
                  <a:lnTo>
                    <a:pt x="1620" y="3409"/>
                  </a:lnTo>
                  <a:lnTo>
                    <a:pt x="1610" y="3418"/>
                  </a:lnTo>
                  <a:cubicBezTo>
                    <a:pt x="1600" y="3418"/>
                    <a:pt x="1590" y="3429"/>
                    <a:pt x="1580" y="3438"/>
                  </a:cubicBezTo>
                  <a:cubicBezTo>
                    <a:pt x="1560" y="3449"/>
                    <a:pt x="1540" y="3469"/>
                    <a:pt x="1530" y="3478"/>
                  </a:cubicBezTo>
                  <a:lnTo>
                    <a:pt x="1520" y="3478"/>
                  </a:lnTo>
                  <a:lnTo>
                    <a:pt x="1500" y="3498"/>
                  </a:lnTo>
                  <a:cubicBezTo>
                    <a:pt x="1470" y="3528"/>
                    <a:pt x="1430" y="3548"/>
                    <a:pt x="1400" y="3568"/>
                  </a:cubicBezTo>
                  <a:lnTo>
                    <a:pt x="1370" y="3588"/>
                  </a:lnTo>
                  <a:cubicBezTo>
                    <a:pt x="1340" y="3598"/>
                    <a:pt x="1310" y="3618"/>
                    <a:pt x="1280" y="3638"/>
                  </a:cubicBezTo>
                  <a:lnTo>
                    <a:pt x="1190" y="3698"/>
                  </a:lnTo>
                  <a:lnTo>
                    <a:pt x="1170" y="3708"/>
                  </a:lnTo>
                  <a:cubicBezTo>
                    <a:pt x="1160" y="3688"/>
                    <a:pt x="1160" y="3678"/>
                    <a:pt x="1160" y="3668"/>
                  </a:cubicBezTo>
                  <a:cubicBezTo>
                    <a:pt x="1160" y="3638"/>
                    <a:pt x="1150" y="3618"/>
                    <a:pt x="1150" y="3598"/>
                  </a:cubicBezTo>
                  <a:lnTo>
                    <a:pt x="1160" y="3588"/>
                  </a:lnTo>
                  <a:lnTo>
                    <a:pt x="1200" y="3558"/>
                  </a:lnTo>
                  <a:lnTo>
                    <a:pt x="1230" y="3538"/>
                  </a:lnTo>
                  <a:cubicBezTo>
                    <a:pt x="1260" y="3508"/>
                    <a:pt x="1290" y="3488"/>
                    <a:pt x="1320" y="3469"/>
                  </a:cubicBezTo>
                  <a:cubicBezTo>
                    <a:pt x="1360" y="3449"/>
                    <a:pt x="1400" y="3418"/>
                    <a:pt x="1430" y="3389"/>
                  </a:cubicBezTo>
                  <a:cubicBezTo>
                    <a:pt x="1450" y="3378"/>
                    <a:pt x="1460" y="3369"/>
                    <a:pt x="1470" y="3349"/>
                  </a:cubicBezTo>
                  <a:lnTo>
                    <a:pt x="1480" y="3349"/>
                  </a:lnTo>
                  <a:lnTo>
                    <a:pt x="1510" y="3318"/>
                  </a:lnTo>
                  <a:lnTo>
                    <a:pt x="1540" y="3289"/>
                  </a:lnTo>
                  <a:close/>
                  <a:moveTo>
                    <a:pt x="960" y="600"/>
                  </a:moveTo>
                  <a:lnTo>
                    <a:pt x="960" y="771"/>
                  </a:lnTo>
                  <a:lnTo>
                    <a:pt x="960" y="840"/>
                  </a:lnTo>
                  <a:lnTo>
                    <a:pt x="960" y="900"/>
                  </a:lnTo>
                  <a:lnTo>
                    <a:pt x="960" y="1110"/>
                  </a:lnTo>
                  <a:cubicBezTo>
                    <a:pt x="970" y="1150"/>
                    <a:pt x="970" y="1200"/>
                    <a:pt x="970" y="1250"/>
                  </a:cubicBezTo>
                  <a:lnTo>
                    <a:pt x="970" y="1420"/>
                  </a:lnTo>
                  <a:lnTo>
                    <a:pt x="970" y="1610"/>
                  </a:lnTo>
                  <a:lnTo>
                    <a:pt x="970" y="1750"/>
                  </a:lnTo>
                  <a:cubicBezTo>
                    <a:pt x="970" y="1859"/>
                    <a:pt x="980" y="1959"/>
                    <a:pt x="970" y="2070"/>
                  </a:cubicBezTo>
                  <a:lnTo>
                    <a:pt x="970" y="2239"/>
                  </a:lnTo>
                  <a:lnTo>
                    <a:pt x="970" y="2299"/>
                  </a:lnTo>
                  <a:lnTo>
                    <a:pt x="970" y="2399"/>
                  </a:lnTo>
                  <a:cubicBezTo>
                    <a:pt x="960" y="2519"/>
                    <a:pt x="960" y="2619"/>
                    <a:pt x="970" y="2719"/>
                  </a:cubicBezTo>
                  <a:lnTo>
                    <a:pt x="970" y="2859"/>
                  </a:lnTo>
                  <a:lnTo>
                    <a:pt x="980" y="2899"/>
                  </a:lnTo>
                  <a:lnTo>
                    <a:pt x="980" y="2969"/>
                  </a:lnTo>
                  <a:lnTo>
                    <a:pt x="980" y="3038"/>
                  </a:lnTo>
                  <a:cubicBezTo>
                    <a:pt x="990" y="3149"/>
                    <a:pt x="1000" y="3258"/>
                    <a:pt x="1010" y="3358"/>
                  </a:cubicBezTo>
                  <a:lnTo>
                    <a:pt x="1010" y="3469"/>
                  </a:lnTo>
                  <a:lnTo>
                    <a:pt x="1010" y="3478"/>
                  </a:lnTo>
                  <a:cubicBezTo>
                    <a:pt x="1020" y="3548"/>
                    <a:pt x="1020" y="3618"/>
                    <a:pt x="1030" y="3678"/>
                  </a:cubicBezTo>
                  <a:cubicBezTo>
                    <a:pt x="1040" y="3698"/>
                    <a:pt x="1040" y="3718"/>
                    <a:pt x="1040" y="3738"/>
                  </a:cubicBezTo>
                  <a:lnTo>
                    <a:pt x="1040" y="3778"/>
                  </a:lnTo>
                  <a:cubicBezTo>
                    <a:pt x="1040" y="3778"/>
                    <a:pt x="1040" y="3788"/>
                    <a:pt x="1050" y="3788"/>
                  </a:cubicBezTo>
                  <a:cubicBezTo>
                    <a:pt x="1040" y="3788"/>
                    <a:pt x="1020" y="3798"/>
                    <a:pt x="1010" y="3808"/>
                  </a:cubicBezTo>
                  <a:cubicBezTo>
                    <a:pt x="990" y="3818"/>
                    <a:pt x="960" y="3828"/>
                    <a:pt x="940" y="3848"/>
                  </a:cubicBezTo>
                  <a:lnTo>
                    <a:pt x="931" y="3838"/>
                  </a:lnTo>
                  <a:lnTo>
                    <a:pt x="931" y="3828"/>
                  </a:lnTo>
                  <a:lnTo>
                    <a:pt x="931" y="3758"/>
                  </a:lnTo>
                  <a:cubicBezTo>
                    <a:pt x="931" y="3718"/>
                    <a:pt x="920" y="3678"/>
                    <a:pt x="920" y="3628"/>
                  </a:cubicBezTo>
                  <a:cubicBezTo>
                    <a:pt x="920" y="3598"/>
                    <a:pt x="911" y="3568"/>
                    <a:pt x="911" y="3538"/>
                  </a:cubicBezTo>
                  <a:cubicBezTo>
                    <a:pt x="911" y="3528"/>
                    <a:pt x="900" y="3508"/>
                    <a:pt x="900" y="3498"/>
                  </a:cubicBezTo>
                  <a:cubicBezTo>
                    <a:pt x="900" y="3458"/>
                    <a:pt x="900" y="3418"/>
                    <a:pt x="891" y="3369"/>
                  </a:cubicBezTo>
                  <a:cubicBezTo>
                    <a:pt x="891" y="3318"/>
                    <a:pt x="880" y="3258"/>
                    <a:pt x="880" y="3198"/>
                  </a:cubicBezTo>
                  <a:lnTo>
                    <a:pt x="880" y="3109"/>
                  </a:lnTo>
                  <a:lnTo>
                    <a:pt x="871" y="3049"/>
                  </a:lnTo>
                  <a:lnTo>
                    <a:pt x="871" y="3029"/>
                  </a:lnTo>
                  <a:lnTo>
                    <a:pt x="871" y="2979"/>
                  </a:lnTo>
                  <a:lnTo>
                    <a:pt x="871" y="2849"/>
                  </a:lnTo>
                  <a:cubicBezTo>
                    <a:pt x="860" y="2759"/>
                    <a:pt x="860" y="2669"/>
                    <a:pt x="851" y="2579"/>
                  </a:cubicBezTo>
                  <a:cubicBezTo>
                    <a:pt x="840" y="2489"/>
                    <a:pt x="840" y="2399"/>
                    <a:pt x="840" y="2309"/>
                  </a:cubicBezTo>
                  <a:lnTo>
                    <a:pt x="840" y="2019"/>
                  </a:lnTo>
                  <a:lnTo>
                    <a:pt x="840" y="1939"/>
                  </a:lnTo>
                  <a:lnTo>
                    <a:pt x="840" y="1890"/>
                  </a:lnTo>
                  <a:cubicBezTo>
                    <a:pt x="851" y="1850"/>
                    <a:pt x="851" y="1810"/>
                    <a:pt x="851" y="1760"/>
                  </a:cubicBezTo>
                  <a:cubicBezTo>
                    <a:pt x="840" y="1720"/>
                    <a:pt x="840" y="1680"/>
                    <a:pt x="840" y="1640"/>
                  </a:cubicBezTo>
                  <a:cubicBezTo>
                    <a:pt x="840" y="1590"/>
                    <a:pt x="840" y="1540"/>
                    <a:pt x="831" y="1490"/>
                  </a:cubicBezTo>
                  <a:lnTo>
                    <a:pt x="831" y="1350"/>
                  </a:lnTo>
                  <a:lnTo>
                    <a:pt x="831" y="1330"/>
                  </a:lnTo>
                  <a:lnTo>
                    <a:pt x="831" y="1220"/>
                  </a:lnTo>
                  <a:lnTo>
                    <a:pt x="831" y="1140"/>
                  </a:lnTo>
                  <a:lnTo>
                    <a:pt x="831" y="1120"/>
                  </a:lnTo>
                  <a:lnTo>
                    <a:pt x="831" y="960"/>
                  </a:lnTo>
                  <a:cubicBezTo>
                    <a:pt x="831" y="911"/>
                    <a:pt x="820" y="860"/>
                    <a:pt x="820" y="811"/>
                  </a:cubicBezTo>
                  <a:lnTo>
                    <a:pt x="820" y="720"/>
                  </a:lnTo>
                  <a:lnTo>
                    <a:pt x="811" y="691"/>
                  </a:lnTo>
                  <a:lnTo>
                    <a:pt x="811" y="680"/>
                  </a:lnTo>
                  <a:cubicBezTo>
                    <a:pt x="820" y="671"/>
                    <a:pt x="831" y="671"/>
                    <a:pt x="840" y="660"/>
                  </a:cubicBezTo>
                  <a:lnTo>
                    <a:pt x="960" y="600"/>
                  </a:lnTo>
                  <a:close/>
                  <a:moveTo>
                    <a:pt x="820" y="3818"/>
                  </a:moveTo>
                  <a:lnTo>
                    <a:pt x="820" y="3828"/>
                  </a:lnTo>
                  <a:lnTo>
                    <a:pt x="820" y="3838"/>
                  </a:lnTo>
                  <a:cubicBezTo>
                    <a:pt x="820" y="3858"/>
                    <a:pt x="820" y="3868"/>
                    <a:pt x="831" y="3878"/>
                  </a:cubicBezTo>
                  <a:cubicBezTo>
                    <a:pt x="831" y="3888"/>
                    <a:pt x="831" y="3898"/>
                    <a:pt x="840" y="3908"/>
                  </a:cubicBezTo>
                  <a:lnTo>
                    <a:pt x="820" y="3918"/>
                  </a:lnTo>
                  <a:cubicBezTo>
                    <a:pt x="791" y="3948"/>
                    <a:pt x="760" y="3968"/>
                    <a:pt x="720" y="3998"/>
                  </a:cubicBezTo>
                  <a:cubicBezTo>
                    <a:pt x="680" y="4018"/>
                    <a:pt x="651" y="4048"/>
                    <a:pt x="620" y="4068"/>
                  </a:cubicBezTo>
                  <a:cubicBezTo>
                    <a:pt x="571" y="4098"/>
                    <a:pt x="531" y="4128"/>
                    <a:pt x="491" y="4148"/>
                  </a:cubicBezTo>
                  <a:cubicBezTo>
                    <a:pt x="471" y="4168"/>
                    <a:pt x="441" y="4178"/>
                    <a:pt x="421" y="4188"/>
                  </a:cubicBezTo>
                  <a:cubicBezTo>
                    <a:pt x="391" y="4208"/>
                    <a:pt x="361" y="4228"/>
                    <a:pt x="341" y="4248"/>
                  </a:cubicBezTo>
                  <a:lnTo>
                    <a:pt x="301" y="4277"/>
                  </a:lnTo>
                  <a:lnTo>
                    <a:pt x="291" y="4288"/>
                  </a:lnTo>
                  <a:cubicBezTo>
                    <a:pt x="281" y="4288"/>
                    <a:pt x="281" y="4297"/>
                    <a:pt x="271" y="4297"/>
                  </a:cubicBezTo>
                  <a:lnTo>
                    <a:pt x="271" y="4248"/>
                  </a:lnTo>
                  <a:lnTo>
                    <a:pt x="271" y="4178"/>
                  </a:lnTo>
                  <a:lnTo>
                    <a:pt x="281" y="4178"/>
                  </a:lnTo>
                  <a:cubicBezTo>
                    <a:pt x="291" y="4168"/>
                    <a:pt x="311" y="4158"/>
                    <a:pt x="321" y="4148"/>
                  </a:cubicBezTo>
                  <a:cubicBezTo>
                    <a:pt x="331" y="4148"/>
                    <a:pt x="341" y="4138"/>
                    <a:pt x="341" y="4138"/>
                  </a:cubicBezTo>
                  <a:cubicBezTo>
                    <a:pt x="351" y="4138"/>
                    <a:pt x="361" y="4128"/>
                    <a:pt x="361" y="4128"/>
                  </a:cubicBezTo>
                  <a:cubicBezTo>
                    <a:pt x="381" y="4118"/>
                    <a:pt x="391" y="4108"/>
                    <a:pt x="411" y="4108"/>
                  </a:cubicBezTo>
                  <a:cubicBezTo>
                    <a:pt x="421" y="4098"/>
                    <a:pt x="441" y="4098"/>
                    <a:pt x="451" y="4088"/>
                  </a:cubicBezTo>
                  <a:cubicBezTo>
                    <a:pt x="461" y="4078"/>
                    <a:pt x="480" y="4068"/>
                    <a:pt x="491" y="4058"/>
                  </a:cubicBezTo>
                  <a:cubicBezTo>
                    <a:pt x="520" y="4048"/>
                    <a:pt x="540" y="4028"/>
                    <a:pt x="560" y="4008"/>
                  </a:cubicBezTo>
                  <a:lnTo>
                    <a:pt x="571" y="4008"/>
                  </a:lnTo>
                  <a:cubicBezTo>
                    <a:pt x="580" y="3998"/>
                    <a:pt x="600" y="3988"/>
                    <a:pt x="611" y="3978"/>
                  </a:cubicBezTo>
                  <a:cubicBezTo>
                    <a:pt x="620" y="3968"/>
                    <a:pt x="631" y="3958"/>
                    <a:pt x="651" y="3948"/>
                  </a:cubicBezTo>
                  <a:lnTo>
                    <a:pt x="680" y="3918"/>
                  </a:lnTo>
                  <a:lnTo>
                    <a:pt x="720" y="3888"/>
                  </a:lnTo>
                  <a:cubicBezTo>
                    <a:pt x="740" y="3878"/>
                    <a:pt x="771" y="3858"/>
                    <a:pt x="791" y="3848"/>
                  </a:cubicBezTo>
                  <a:lnTo>
                    <a:pt x="820" y="3818"/>
                  </a:lnTo>
                  <a:close/>
                  <a:moveTo>
                    <a:pt x="1830" y="3478"/>
                  </a:moveTo>
                  <a:cubicBezTo>
                    <a:pt x="1839" y="3488"/>
                    <a:pt x="1850" y="3488"/>
                    <a:pt x="1859" y="3488"/>
                  </a:cubicBezTo>
                  <a:cubicBezTo>
                    <a:pt x="1870" y="3498"/>
                    <a:pt x="1890" y="3498"/>
                    <a:pt x="1899" y="3508"/>
                  </a:cubicBezTo>
                  <a:lnTo>
                    <a:pt x="1919" y="3508"/>
                  </a:lnTo>
                  <a:cubicBezTo>
                    <a:pt x="1939" y="3518"/>
                    <a:pt x="1959" y="3518"/>
                    <a:pt x="1979" y="3528"/>
                  </a:cubicBezTo>
                  <a:lnTo>
                    <a:pt x="1990" y="3528"/>
                  </a:lnTo>
                  <a:cubicBezTo>
                    <a:pt x="1999" y="3538"/>
                    <a:pt x="2010" y="3538"/>
                    <a:pt x="2019" y="3548"/>
                  </a:cubicBezTo>
                  <a:cubicBezTo>
                    <a:pt x="2010" y="3558"/>
                    <a:pt x="1999" y="3558"/>
                    <a:pt x="1990" y="3568"/>
                  </a:cubicBezTo>
                  <a:cubicBezTo>
                    <a:pt x="1979" y="3578"/>
                    <a:pt x="1959" y="3588"/>
                    <a:pt x="1950" y="3598"/>
                  </a:cubicBezTo>
                  <a:cubicBezTo>
                    <a:pt x="1939" y="3598"/>
                    <a:pt x="1930" y="3608"/>
                    <a:pt x="1919" y="3618"/>
                  </a:cubicBezTo>
                  <a:cubicBezTo>
                    <a:pt x="1910" y="3628"/>
                    <a:pt x="1890" y="3638"/>
                    <a:pt x="1879" y="3648"/>
                  </a:cubicBezTo>
                  <a:lnTo>
                    <a:pt x="1870" y="3648"/>
                  </a:lnTo>
                  <a:cubicBezTo>
                    <a:pt x="1839" y="3678"/>
                    <a:pt x="1810" y="3698"/>
                    <a:pt x="1779" y="3718"/>
                  </a:cubicBezTo>
                  <a:cubicBezTo>
                    <a:pt x="1759" y="3728"/>
                    <a:pt x="1739" y="3738"/>
                    <a:pt x="1710" y="3758"/>
                  </a:cubicBezTo>
                  <a:cubicBezTo>
                    <a:pt x="1690" y="3768"/>
                    <a:pt x="1660" y="3788"/>
                    <a:pt x="1630" y="3798"/>
                  </a:cubicBezTo>
                  <a:cubicBezTo>
                    <a:pt x="1610" y="3818"/>
                    <a:pt x="1590" y="3828"/>
                    <a:pt x="1580" y="3838"/>
                  </a:cubicBezTo>
                  <a:lnTo>
                    <a:pt x="1570" y="3848"/>
                  </a:lnTo>
                  <a:cubicBezTo>
                    <a:pt x="1540" y="3868"/>
                    <a:pt x="1520" y="3878"/>
                    <a:pt x="1500" y="3898"/>
                  </a:cubicBezTo>
                  <a:cubicBezTo>
                    <a:pt x="1450" y="3928"/>
                    <a:pt x="1400" y="3958"/>
                    <a:pt x="1340" y="3988"/>
                  </a:cubicBezTo>
                  <a:lnTo>
                    <a:pt x="1190" y="4078"/>
                  </a:lnTo>
                  <a:cubicBezTo>
                    <a:pt x="1170" y="4088"/>
                    <a:pt x="1160" y="4108"/>
                    <a:pt x="1140" y="4118"/>
                  </a:cubicBezTo>
                  <a:cubicBezTo>
                    <a:pt x="1110" y="4138"/>
                    <a:pt x="1080" y="4158"/>
                    <a:pt x="1040" y="4188"/>
                  </a:cubicBezTo>
                  <a:cubicBezTo>
                    <a:pt x="1000" y="4217"/>
                    <a:pt x="940" y="4248"/>
                    <a:pt x="891" y="4268"/>
                  </a:cubicBezTo>
                  <a:cubicBezTo>
                    <a:pt x="871" y="4277"/>
                    <a:pt x="860" y="4288"/>
                    <a:pt x="840" y="4297"/>
                  </a:cubicBezTo>
                  <a:lnTo>
                    <a:pt x="800" y="4317"/>
                  </a:lnTo>
                  <a:cubicBezTo>
                    <a:pt x="771" y="4328"/>
                    <a:pt x="740" y="4348"/>
                    <a:pt x="720" y="4368"/>
                  </a:cubicBezTo>
                  <a:cubicBezTo>
                    <a:pt x="691" y="4377"/>
                    <a:pt x="660" y="4397"/>
                    <a:pt x="640" y="4417"/>
                  </a:cubicBezTo>
                  <a:lnTo>
                    <a:pt x="631" y="4428"/>
                  </a:lnTo>
                  <a:cubicBezTo>
                    <a:pt x="620" y="4437"/>
                    <a:pt x="600" y="4448"/>
                    <a:pt x="580" y="4468"/>
                  </a:cubicBezTo>
                  <a:cubicBezTo>
                    <a:pt x="571" y="4477"/>
                    <a:pt x="571" y="4488"/>
                    <a:pt x="560" y="4508"/>
                  </a:cubicBezTo>
                  <a:lnTo>
                    <a:pt x="551" y="4508"/>
                  </a:lnTo>
                  <a:cubicBezTo>
                    <a:pt x="531" y="4508"/>
                    <a:pt x="520" y="4497"/>
                    <a:pt x="511" y="4497"/>
                  </a:cubicBezTo>
                  <a:lnTo>
                    <a:pt x="491" y="4497"/>
                  </a:lnTo>
                  <a:cubicBezTo>
                    <a:pt x="461" y="4497"/>
                    <a:pt x="421" y="4477"/>
                    <a:pt x="401" y="4468"/>
                  </a:cubicBezTo>
                  <a:cubicBezTo>
                    <a:pt x="381" y="4468"/>
                    <a:pt x="371" y="4457"/>
                    <a:pt x="351" y="4448"/>
                  </a:cubicBezTo>
                  <a:lnTo>
                    <a:pt x="331" y="4448"/>
                  </a:lnTo>
                  <a:cubicBezTo>
                    <a:pt x="321" y="4448"/>
                    <a:pt x="321" y="4437"/>
                    <a:pt x="311" y="4437"/>
                  </a:cubicBezTo>
                  <a:lnTo>
                    <a:pt x="301" y="4437"/>
                  </a:lnTo>
                  <a:cubicBezTo>
                    <a:pt x="301" y="4428"/>
                    <a:pt x="291" y="4428"/>
                    <a:pt x="291" y="4428"/>
                  </a:cubicBezTo>
                  <a:lnTo>
                    <a:pt x="301" y="4428"/>
                  </a:lnTo>
                  <a:cubicBezTo>
                    <a:pt x="331" y="4408"/>
                    <a:pt x="361" y="4377"/>
                    <a:pt x="391" y="4357"/>
                  </a:cubicBezTo>
                  <a:lnTo>
                    <a:pt x="401" y="4348"/>
                  </a:lnTo>
                  <a:cubicBezTo>
                    <a:pt x="461" y="4297"/>
                    <a:pt x="520" y="4268"/>
                    <a:pt x="580" y="4228"/>
                  </a:cubicBezTo>
                  <a:lnTo>
                    <a:pt x="591" y="4228"/>
                  </a:lnTo>
                  <a:lnTo>
                    <a:pt x="620" y="4198"/>
                  </a:lnTo>
                  <a:cubicBezTo>
                    <a:pt x="671" y="4168"/>
                    <a:pt x="720" y="4138"/>
                    <a:pt x="771" y="4098"/>
                  </a:cubicBezTo>
                  <a:cubicBezTo>
                    <a:pt x="800" y="4088"/>
                    <a:pt x="820" y="4068"/>
                    <a:pt x="840" y="4048"/>
                  </a:cubicBezTo>
                  <a:cubicBezTo>
                    <a:pt x="920" y="3998"/>
                    <a:pt x="1000" y="3948"/>
                    <a:pt x="1080" y="3908"/>
                  </a:cubicBezTo>
                  <a:lnTo>
                    <a:pt x="1200" y="3848"/>
                  </a:lnTo>
                  <a:cubicBezTo>
                    <a:pt x="1220" y="3838"/>
                    <a:pt x="1240" y="3828"/>
                    <a:pt x="1250" y="3818"/>
                  </a:cubicBezTo>
                  <a:cubicBezTo>
                    <a:pt x="1270" y="3798"/>
                    <a:pt x="1290" y="3788"/>
                    <a:pt x="1310" y="3778"/>
                  </a:cubicBezTo>
                  <a:cubicBezTo>
                    <a:pt x="1350" y="3758"/>
                    <a:pt x="1380" y="3738"/>
                    <a:pt x="1420" y="3718"/>
                  </a:cubicBezTo>
                  <a:lnTo>
                    <a:pt x="1540" y="3658"/>
                  </a:lnTo>
                  <a:cubicBezTo>
                    <a:pt x="1570" y="3648"/>
                    <a:pt x="1590" y="3628"/>
                    <a:pt x="1610" y="3618"/>
                  </a:cubicBezTo>
                  <a:lnTo>
                    <a:pt x="1610" y="3608"/>
                  </a:lnTo>
                  <a:cubicBezTo>
                    <a:pt x="1620" y="3598"/>
                    <a:pt x="1640" y="3598"/>
                    <a:pt x="1650" y="3588"/>
                  </a:cubicBezTo>
                  <a:cubicBezTo>
                    <a:pt x="1660" y="3578"/>
                    <a:pt x="1679" y="3568"/>
                    <a:pt x="1699" y="3558"/>
                  </a:cubicBezTo>
                  <a:cubicBezTo>
                    <a:pt x="1719" y="3548"/>
                    <a:pt x="1730" y="3538"/>
                    <a:pt x="1750" y="3528"/>
                  </a:cubicBezTo>
                  <a:cubicBezTo>
                    <a:pt x="1750" y="3518"/>
                    <a:pt x="1759" y="3508"/>
                    <a:pt x="1770" y="3508"/>
                  </a:cubicBezTo>
                  <a:lnTo>
                    <a:pt x="1779" y="3508"/>
                  </a:lnTo>
                  <a:lnTo>
                    <a:pt x="1810" y="3478"/>
                  </a:lnTo>
                  <a:close/>
                  <a:moveTo>
                    <a:pt x="2119" y="3638"/>
                  </a:moveTo>
                  <a:lnTo>
                    <a:pt x="2110" y="3658"/>
                  </a:lnTo>
                  <a:lnTo>
                    <a:pt x="2110" y="3718"/>
                  </a:lnTo>
                  <a:lnTo>
                    <a:pt x="2110" y="3758"/>
                  </a:lnTo>
                  <a:cubicBezTo>
                    <a:pt x="2099" y="3788"/>
                    <a:pt x="2099" y="3838"/>
                    <a:pt x="2099" y="3878"/>
                  </a:cubicBezTo>
                  <a:cubicBezTo>
                    <a:pt x="2090" y="3888"/>
                    <a:pt x="2090" y="3898"/>
                    <a:pt x="2090" y="3908"/>
                  </a:cubicBezTo>
                  <a:lnTo>
                    <a:pt x="2079" y="3918"/>
                  </a:lnTo>
                  <a:lnTo>
                    <a:pt x="2059" y="3928"/>
                  </a:lnTo>
                  <a:cubicBezTo>
                    <a:pt x="2050" y="3928"/>
                    <a:pt x="2039" y="3938"/>
                    <a:pt x="2030" y="3948"/>
                  </a:cubicBezTo>
                  <a:lnTo>
                    <a:pt x="2019" y="3958"/>
                  </a:lnTo>
                  <a:cubicBezTo>
                    <a:pt x="1990" y="3978"/>
                    <a:pt x="1970" y="3998"/>
                    <a:pt x="1939" y="4008"/>
                  </a:cubicBezTo>
                  <a:cubicBezTo>
                    <a:pt x="1919" y="4028"/>
                    <a:pt x="1890" y="4048"/>
                    <a:pt x="1859" y="4068"/>
                  </a:cubicBezTo>
                  <a:cubicBezTo>
                    <a:pt x="1830" y="4088"/>
                    <a:pt x="1799" y="4108"/>
                    <a:pt x="1770" y="4138"/>
                  </a:cubicBezTo>
                  <a:cubicBezTo>
                    <a:pt x="1750" y="4148"/>
                    <a:pt x="1719" y="4168"/>
                    <a:pt x="1699" y="4188"/>
                  </a:cubicBezTo>
                  <a:cubicBezTo>
                    <a:pt x="1690" y="4198"/>
                    <a:pt x="1679" y="4198"/>
                    <a:pt x="1670" y="4208"/>
                  </a:cubicBezTo>
                  <a:lnTo>
                    <a:pt x="1660" y="4217"/>
                  </a:lnTo>
                  <a:lnTo>
                    <a:pt x="1630" y="4228"/>
                  </a:lnTo>
                  <a:cubicBezTo>
                    <a:pt x="1580" y="4268"/>
                    <a:pt x="1540" y="4297"/>
                    <a:pt x="1480" y="4337"/>
                  </a:cubicBezTo>
                  <a:cubicBezTo>
                    <a:pt x="1430" y="4377"/>
                    <a:pt x="1390" y="4408"/>
                    <a:pt x="1340" y="4428"/>
                  </a:cubicBezTo>
                  <a:cubicBezTo>
                    <a:pt x="1290" y="4468"/>
                    <a:pt x="1240" y="4497"/>
                    <a:pt x="1180" y="4528"/>
                  </a:cubicBezTo>
                  <a:lnTo>
                    <a:pt x="1090" y="4588"/>
                  </a:lnTo>
                  <a:lnTo>
                    <a:pt x="1080" y="4588"/>
                  </a:lnTo>
                  <a:lnTo>
                    <a:pt x="1060" y="4597"/>
                  </a:lnTo>
                  <a:lnTo>
                    <a:pt x="1030" y="4617"/>
                  </a:lnTo>
                  <a:cubicBezTo>
                    <a:pt x="980" y="4648"/>
                    <a:pt x="931" y="4677"/>
                    <a:pt x="880" y="4697"/>
                  </a:cubicBezTo>
                  <a:lnTo>
                    <a:pt x="840" y="4717"/>
                  </a:lnTo>
                  <a:cubicBezTo>
                    <a:pt x="811" y="4737"/>
                    <a:pt x="771" y="4757"/>
                    <a:pt x="731" y="4777"/>
                  </a:cubicBezTo>
                  <a:lnTo>
                    <a:pt x="671" y="4807"/>
                  </a:lnTo>
                  <a:lnTo>
                    <a:pt x="651" y="4817"/>
                  </a:lnTo>
                  <a:lnTo>
                    <a:pt x="651" y="4807"/>
                  </a:lnTo>
                  <a:lnTo>
                    <a:pt x="651" y="4787"/>
                  </a:lnTo>
                  <a:cubicBezTo>
                    <a:pt x="651" y="4757"/>
                    <a:pt x="651" y="4727"/>
                    <a:pt x="640" y="4697"/>
                  </a:cubicBezTo>
                  <a:lnTo>
                    <a:pt x="640" y="4668"/>
                  </a:lnTo>
                  <a:lnTo>
                    <a:pt x="640" y="4657"/>
                  </a:lnTo>
                  <a:lnTo>
                    <a:pt x="640" y="4637"/>
                  </a:lnTo>
                  <a:lnTo>
                    <a:pt x="640" y="4608"/>
                  </a:lnTo>
                  <a:cubicBezTo>
                    <a:pt x="640" y="4597"/>
                    <a:pt x="640" y="4588"/>
                    <a:pt x="631" y="4577"/>
                  </a:cubicBezTo>
                  <a:lnTo>
                    <a:pt x="631" y="4568"/>
                  </a:lnTo>
                  <a:lnTo>
                    <a:pt x="631" y="4557"/>
                  </a:lnTo>
                  <a:cubicBezTo>
                    <a:pt x="640" y="4548"/>
                    <a:pt x="640" y="4537"/>
                    <a:pt x="651" y="4537"/>
                  </a:cubicBezTo>
                  <a:cubicBezTo>
                    <a:pt x="651" y="4528"/>
                    <a:pt x="660" y="4528"/>
                    <a:pt x="671" y="4517"/>
                  </a:cubicBezTo>
                  <a:cubicBezTo>
                    <a:pt x="720" y="4477"/>
                    <a:pt x="760" y="4448"/>
                    <a:pt x="811" y="4428"/>
                  </a:cubicBezTo>
                  <a:cubicBezTo>
                    <a:pt x="840" y="4408"/>
                    <a:pt x="871" y="4397"/>
                    <a:pt x="900" y="4377"/>
                  </a:cubicBezTo>
                  <a:cubicBezTo>
                    <a:pt x="920" y="4368"/>
                    <a:pt x="950" y="4357"/>
                    <a:pt x="970" y="4348"/>
                  </a:cubicBezTo>
                  <a:cubicBezTo>
                    <a:pt x="1010" y="4317"/>
                    <a:pt x="1060" y="4288"/>
                    <a:pt x="1120" y="4257"/>
                  </a:cubicBezTo>
                  <a:cubicBezTo>
                    <a:pt x="1150" y="4237"/>
                    <a:pt x="1170" y="4217"/>
                    <a:pt x="1200" y="4198"/>
                  </a:cubicBezTo>
                  <a:cubicBezTo>
                    <a:pt x="1220" y="4188"/>
                    <a:pt x="1240" y="4168"/>
                    <a:pt x="1270" y="4148"/>
                  </a:cubicBezTo>
                  <a:cubicBezTo>
                    <a:pt x="1310" y="4128"/>
                    <a:pt x="1350" y="4098"/>
                    <a:pt x="1390" y="4078"/>
                  </a:cubicBezTo>
                  <a:lnTo>
                    <a:pt x="1420" y="4068"/>
                  </a:lnTo>
                  <a:cubicBezTo>
                    <a:pt x="1480" y="4028"/>
                    <a:pt x="1530" y="3998"/>
                    <a:pt x="1570" y="3978"/>
                  </a:cubicBezTo>
                  <a:lnTo>
                    <a:pt x="1600" y="3958"/>
                  </a:lnTo>
                  <a:lnTo>
                    <a:pt x="1620" y="3948"/>
                  </a:lnTo>
                  <a:cubicBezTo>
                    <a:pt x="1650" y="3928"/>
                    <a:pt x="1679" y="3898"/>
                    <a:pt x="1719" y="3878"/>
                  </a:cubicBezTo>
                  <a:lnTo>
                    <a:pt x="1779" y="3848"/>
                  </a:lnTo>
                  <a:cubicBezTo>
                    <a:pt x="1799" y="3838"/>
                    <a:pt x="1830" y="3818"/>
                    <a:pt x="1859" y="3798"/>
                  </a:cubicBezTo>
                  <a:cubicBezTo>
                    <a:pt x="1879" y="3788"/>
                    <a:pt x="1890" y="3778"/>
                    <a:pt x="1910" y="3768"/>
                  </a:cubicBezTo>
                  <a:cubicBezTo>
                    <a:pt x="1939" y="3748"/>
                    <a:pt x="1970" y="3728"/>
                    <a:pt x="1990" y="3708"/>
                  </a:cubicBezTo>
                  <a:cubicBezTo>
                    <a:pt x="2019" y="3698"/>
                    <a:pt x="2039" y="3688"/>
                    <a:pt x="2059" y="3668"/>
                  </a:cubicBezTo>
                  <a:cubicBezTo>
                    <a:pt x="2070" y="3668"/>
                    <a:pt x="2079" y="3658"/>
                    <a:pt x="2079" y="3658"/>
                  </a:cubicBezTo>
                  <a:cubicBezTo>
                    <a:pt x="2090" y="3648"/>
                    <a:pt x="2110" y="3648"/>
                    <a:pt x="2119" y="3638"/>
                  </a:cubicBezTo>
                  <a:close/>
                  <a:moveTo>
                    <a:pt x="241" y="4497"/>
                  </a:moveTo>
                  <a:cubicBezTo>
                    <a:pt x="251" y="4508"/>
                    <a:pt x="271" y="4517"/>
                    <a:pt x="281" y="4528"/>
                  </a:cubicBezTo>
                  <a:lnTo>
                    <a:pt x="301" y="4528"/>
                  </a:lnTo>
                  <a:cubicBezTo>
                    <a:pt x="321" y="4537"/>
                    <a:pt x="331" y="4537"/>
                    <a:pt x="341" y="4548"/>
                  </a:cubicBezTo>
                  <a:lnTo>
                    <a:pt x="361" y="4557"/>
                  </a:lnTo>
                  <a:cubicBezTo>
                    <a:pt x="391" y="4568"/>
                    <a:pt x="421" y="4577"/>
                    <a:pt x="441" y="4588"/>
                  </a:cubicBezTo>
                  <a:cubicBezTo>
                    <a:pt x="461" y="4588"/>
                    <a:pt x="471" y="4597"/>
                    <a:pt x="491" y="4597"/>
                  </a:cubicBezTo>
                  <a:cubicBezTo>
                    <a:pt x="500" y="4597"/>
                    <a:pt x="520" y="4597"/>
                    <a:pt x="531" y="4608"/>
                  </a:cubicBezTo>
                  <a:lnTo>
                    <a:pt x="531" y="4668"/>
                  </a:lnTo>
                  <a:lnTo>
                    <a:pt x="540" y="4688"/>
                  </a:lnTo>
                  <a:lnTo>
                    <a:pt x="540" y="4767"/>
                  </a:lnTo>
                  <a:cubicBezTo>
                    <a:pt x="551" y="4797"/>
                    <a:pt x="551" y="4827"/>
                    <a:pt x="551" y="4847"/>
                  </a:cubicBezTo>
                  <a:lnTo>
                    <a:pt x="551" y="4867"/>
                  </a:lnTo>
                  <a:lnTo>
                    <a:pt x="540" y="4867"/>
                  </a:lnTo>
                  <a:lnTo>
                    <a:pt x="531" y="4857"/>
                  </a:lnTo>
                  <a:cubicBezTo>
                    <a:pt x="520" y="4857"/>
                    <a:pt x="511" y="4857"/>
                    <a:pt x="500" y="4847"/>
                  </a:cubicBezTo>
                  <a:lnTo>
                    <a:pt x="480" y="4847"/>
                  </a:lnTo>
                  <a:cubicBezTo>
                    <a:pt x="451" y="4827"/>
                    <a:pt x="421" y="4817"/>
                    <a:pt x="391" y="4807"/>
                  </a:cubicBezTo>
                  <a:lnTo>
                    <a:pt x="371" y="4797"/>
                  </a:lnTo>
                  <a:cubicBezTo>
                    <a:pt x="351" y="4787"/>
                    <a:pt x="331" y="4777"/>
                    <a:pt x="321" y="4777"/>
                  </a:cubicBezTo>
                  <a:cubicBezTo>
                    <a:pt x="301" y="4767"/>
                    <a:pt x="291" y="4767"/>
                    <a:pt x="281" y="4757"/>
                  </a:cubicBezTo>
                  <a:lnTo>
                    <a:pt x="261" y="4757"/>
                  </a:lnTo>
                  <a:lnTo>
                    <a:pt x="261" y="4727"/>
                  </a:lnTo>
                  <a:cubicBezTo>
                    <a:pt x="261" y="4707"/>
                    <a:pt x="251" y="4688"/>
                    <a:pt x="251" y="4668"/>
                  </a:cubicBezTo>
                  <a:lnTo>
                    <a:pt x="251" y="4648"/>
                  </a:lnTo>
                  <a:cubicBezTo>
                    <a:pt x="251" y="4608"/>
                    <a:pt x="251" y="4568"/>
                    <a:pt x="241" y="4537"/>
                  </a:cubicBezTo>
                  <a:lnTo>
                    <a:pt x="241" y="4497"/>
                  </a:lnTo>
                  <a:close/>
                  <a:moveTo>
                    <a:pt x="1719" y="1"/>
                  </a:moveTo>
                  <a:cubicBezTo>
                    <a:pt x="1699" y="11"/>
                    <a:pt x="1679" y="11"/>
                    <a:pt x="1660" y="21"/>
                  </a:cubicBezTo>
                  <a:cubicBezTo>
                    <a:pt x="1650" y="21"/>
                    <a:pt x="1630" y="31"/>
                    <a:pt x="1620" y="31"/>
                  </a:cubicBezTo>
                  <a:lnTo>
                    <a:pt x="1610" y="41"/>
                  </a:lnTo>
                  <a:lnTo>
                    <a:pt x="1550" y="71"/>
                  </a:lnTo>
                  <a:lnTo>
                    <a:pt x="1470" y="101"/>
                  </a:lnTo>
                  <a:cubicBezTo>
                    <a:pt x="1420" y="131"/>
                    <a:pt x="1360" y="161"/>
                    <a:pt x="1300" y="191"/>
                  </a:cubicBezTo>
                  <a:lnTo>
                    <a:pt x="1240" y="221"/>
                  </a:lnTo>
                  <a:lnTo>
                    <a:pt x="1230" y="231"/>
                  </a:lnTo>
                  <a:cubicBezTo>
                    <a:pt x="1170" y="251"/>
                    <a:pt x="1120" y="281"/>
                    <a:pt x="1070" y="311"/>
                  </a:cubicBezTo>
                  <a:cubicBezTo>
                    <a:pt x="990" y="351"/>
                    <a:pt x="911" y="391"/>
                    <a:pt x="820" y="431"/>
                  </a:cubicBezTo>
                  <a:cubicBezTo>
                    <a:pt x="791" y="451"/>
                    <a:pt x="760" y="461"/>
                    <a:pt x="740" y="471"/>
                  </a:cubicBezTo>
                  <a:cubicBezTo>
                    <a:pt x="691" y="501"/>
                    <a:pt x="640" y="531"/>
                    <a:pt x="591" y="551"/>
                  </a:cubicBezTo>
                  <a:cubicBezTo>
                    <a:pt x="511" y="580"/>
                    <a:pt x="441" y="620"/>
                    <a:pt x="371" y="671"/>
                  </a:cubicBezTo>
                  <a:cubicBezTo>
                    <a:pt x="301" y="711"/>
                    <a:pt x="231" y="751"/>
                    <a:pt x="171" y="791"/>
                  </a:cubicBezTo>
                  <a:lnTo>
                    <a:pt x="151" y="800"/>
                  </a:lnTo>
                  <a:cubicBezTo>
                    <a:pt x="111" y="831"/>
                    <a:pt x="71" y="851"/>
                    <a:pt x="41" y="900"/>
                  </a:cubicBezTo>
                  <a:cubicBezTo>
                    <a:pt x="21" y="951"/>
                    <a:pt x="21" y="1000"/>
                    <a:pt x="11" y="1051"/>
                  </a:cubicBezTo>
                  <a:lnTo>
                    <a:pt x="11" y="1110"/>
                  </a:lnTo>
                  <a:cubicBezTo>
                    <a:pt x="1" y="1190"/>
                    <a:pt x="11" y="1270"/>
                    <a:pt x="11" y="1360"/>
                  </a:cubicBezTo>
                  <a:lnTo>
                    <a:pt x="11" y="1390"/>
                  </a:lnTo>
                  <a:cubicBezTo>
                    <a:pt x="11" y="1480"/>
                    <a:pt x="11" y="1560"/>
                    <a:pt x="21" y="1660"/>
                  </a:cubicBezTo>
                  <a:lnTo>
                    <a:pt x="21" y="1819"/>
                  </a:lnTo>
                  <a:lnTo>
                    <a:pt x="21" y="1919"/>
                  </a:lnTo>
                  <a:lnTo>
                    <a:pt x="31" y="1970"/>
                  </a:lnTo>
                  <a:lnTo>
                    <a:pt x="31" y="2179"/>
                  </a:lnTo>
                  <a:cubicBezTo>
                    <a:pt x="41" y="2250"/>
                    <a:pt x="41" y="2319"/>
                    <a:pt x="41" y="2409"/>
                  </a:cubicBezTo>
                  <a:lnTo>
                    <a:pt x="51" y="2459"/>
                  </a:lnTo>
                  <a:lnTo>
                    <a:pt x="51" y="2589"/>
                  </a:lnTo>
                  <a:cubicBezTo>
                    <a:pt x="51" y="2619"/>
                    <a:pt x="61" y="2649"/>
                    <a:pt x="61" y="2669"/>
                  </a:cubicBezTo>
                  <a:lnTo>
                    <a:pt x="61" y="2759"/>
                  </a:lnTo>
                  <a:lnTo>
                    <a:pt x="61" y="2799"/>
                  </a:lnTo>
                  <a:lnTo>
                    <a:pt x="61" y="2849"/>
                  </a:lnTo>
                  <a:lnTo>
                    <a:pt x="61" y="3109"/>
                  </a:lnTo>
                  <a:lnTo>
                    <a:pt x="71" y="3129"/>
                  </a:lnTo>
                  <a:lnTo>
                    <a:pt x="71" y="3138"/>
                  </a:lnTo>
                  <a:lnTo>
                    <a:pt x="71" y="3249"/>
                  </a:lnTo>
                  <a:cubicBezTo>
                    <a:pt x="71" y="3258"/>
                    <a:pt x="81" y="3269"/>
                    <a:pt x="81" y="3278"/>
                  </a:cubicBezTo>
                  <a:lnTo>
                    <a:pt x="81" y="3298"/>
                  </a:lnTo>
                  <a:lnTo>
                    <a:pt x="81" y="3318"/>
                  </a:lnTo>
                  <a:lnTo>
                    <a:pt x="81" y="3369"/>
                  </a:lnTo>
                  <a:cubicBezTo>
                    <a:pt x="81" y="3458"/>
                    <a:pt x="91" y="3538"/>
                    <a:pt x="101" y="3628"/>
                  </a:cubicBezTo>
                  <a:cubicBezTo>
                    <a:pt x="101" y="3708"/>
                    <a:pt x="111" y="3788"/>
                    <a:pt x="111" y="3878"/>
                  </a:cubicBezTo>
                  <a:lnTo>
                    <a:pt x="111" y="3888"/>
                  </a:lnTo>
                  <a:cubicBezTo>
                    <a:pt x="121" y="3928"/>
                    <a:pt x="121" y="3968"/>
                    <a:pt x="121" y="3998"/>
                  </a:cubicBezTo>
                  <a:cubicBezTo>
                    <a:pt x="131" y="4048"/>
                    <a:pt x="131" y="4098"/>
                    <a:pt x="131" y="4148"/>
                  </a:cubicBezTo>
                  <a:cubicBezTo>
                    <a:pt x="141" y="4178"/>
                    <a:pt x="141" y="4217"/>
                    <a:pt x="141" y="4248"/>
                  </a:cubicBezTo>
                  <a:lnTo>
                    <a:pt x="141" y="4288"/>
                  </a:lnTo>
                  <a:lnTo>
                    <a:pt x="141" y="4357"/>
                  </a:lnTo>
                  <a:cubicBezTo>
                    <a:pt x="141" y="4377"/>
                    <a:pt x="141" y="4388"/>
                    <a:pt x="151" y="4408"/>
                  </a:cubicBezTo>
                  <a:lnTo>
                    <a:pt x="151" y="4417"/>
                  </a:lnTo>
                  <a:lnTo>
                    <a:pt x="151" y="4437"/>
                  </a:lnTo>
                  <a:lnTo>
                    <a:pt x="151" y="4568"/>
                  </a:lnTo>
                  <a:cubicBezTo>
                    <a:pt x="151" y="4608"/>
                    <a:pt x="141" y="4648"/>
                    <a:pt x="141" y="4688"/>
                  </a:cubicBezTo>
                  <a:lnTo>
                    <a:pt x="141" y="4737"/>
                  </a:lnTo>
                  <a:cubicBezTo>
                    <a:pt x="131" y="4747"/>
                    <a:pt x="131" y="4757"/>
                    <a:pt x="131" y="4757"/>
                  </a:cubicBezTo>
                  <a:lnTo>
                    <a:pt x="131" y="4787"/>
                  </a:lnTo>
                  <a:lnTo>
                    <a:pt x="131" y="4797"/>
                  </a:lnTo>
                  <a:cubicBezTo>
                    <a:pt x="131" y="4807"/>
                    <a:pt x="141" y="4827"/>
                    <a:pt x="141" y="4837"/>
                  </a:cubicBezTo>
                  <a:cubicBezTo>
                    <a:pt x="151" y="4857"/>
                    <a:pt x="171" y="4867"/>
                    <a:pt x="191" y="4877"/>
                  </a:cubicBezTo>
                  <a:cubicBezTo>
                    <a:pt x="201" y="4887"/>
                    <a:pt x="211" y="4897"/>
                    <a:pt x="221" y="4897"/>
                  </a:cubicBezTo>
                  <a:lnTo>
                    <a:pt x="231" y="4897"/>
                  </a:lnTo>
                  <a:cubicBezTo>
                    <a:pt x="251" y="4917"/>
                    <a:pt x="281" y="4927"/>
                    <a:pt x="301" y="4937"/>
                  </a:cubicBezTo>
                  <a:cubicBezTo>
                    <a:pt x="351" y="4957"/>
                    <a:pt x="401" y="4977"/>
                    <a:pt x="441" y="4987"/>
                  </a:cubicBezTo>
                  <a:lnTo>
                    <a:pt x="471" y="4997"/>
                  </a:lnTo>
                  <a:cubicBezTo>
                    <a:pt x="491" y="5007"/>
                    <a:pt x="500" y="5007"/>
                    <a:pt x="520" y="5017"/>
                  </a:cubicBezTo>
                  <a:lnTo>
                    <a:pt x="540" y="5027"/>
                  </a:lnTo>
                  <a:lnTo>
                    <a:pt x="600" y="5027"/>
                  </a:lnTo>
                  <a:cubicBezTo>
                    <a:pt x="611" y="5027"/>
                    <a:pt x="620" y="5017"/>
                    <a:pt x="620" y="5017"/>
                  </a:cubicBezTo>
                  <a:cubicBezTo>
                    <a:pt x="631" y="5017"/>
                    <a:pt x="640" y="5007"/>
                    <a:pt x="651" y="5007"/>
                  </a:cubicBezTo>
                  <a:cubicBezTo>
                    <a:pt x="660" y="4997"/>
                    <a:pt x="660" y="4987"/>
                    <a:pt x="671" y="4987"/>
                  </a:cubicBezTo>
                  <a:lnTo>
                    <a:pt x="680" y="4977"/>
                  </a:lnTo>
                  <a:lnTo>
                    <a:pt x="711" y="4957"/>
                  </a:lnTo>
                  <a:cubicBezTo>
                    <a:pt x="751" y="4937"/>
                    <a:pt x="791" y="4907"/>
                    <a:pt x="820" y="4887"/>
                  </a:cubicBezTo>
                  <a:cubicBezTo>
                    <a:pt x="860" y="4867"/>
                    <a:pt x="891" y="4847"/>
                    <a:pt x="931" y="4827"/>
                  </a:cubicBezTo>
                  <a:cubicBezTo>
                    <a:pt x="940" y="4817"/>
                    <a:pt x="960" y="4817"/>
                    <a:pt x="980" y="4807"/>
                  </a:cubicBezTo>
                  <a:lnTo>
                    <a:pt x="1130" y="4717"/>
                  </a:lnTo>
                  <a:lnTo>
                    <a:pt x="1170" y="4697"/>
                  </a:lnTo>
                  <a:lnTo>
                    <a:pt x="1190" y="4677"/>
                  </a:lnTo>
                  <a:cubicBezTo>
                    <a:pt x="1220" y="4668"/>
                    <a:pt x="1250" y="4648"/>
                    <a:pt x="1280" y="4628"/>
                  </a:cubicBezTo>
                  <a:cubicBezTo>
                    <a:pt x="1330" y="4597"/>
                    <a:pt x="1380" y="4568"/>
                    <a:pt x="1420" y="4537"/>
                  </a:cubicBezTo>
                  <a:cubicBezTo>
                    <a:pt x="1460" y="4508"/>
                    <a:pt x="1500" y="4488"/>
                    <a:pt x="1540" y="4457"/>
                  </a:cubicBezTo>
                  <a:lnTo>
                    <a:pt x="1550" y="4448"/>
                  </a:lnTo>
                  <a:cubicBezTo>
                    <a:pt x="1600" y="4408"/>
                    <a:pt x="1660" y="4368"/>
                    <a:pt x="1710" y="4328"/>
                  </a:cubicBezTo>
                  <a:cubicBezTo>
                    <a:pt x="1759" y="4297"/>
                    <a:pt x="1810" y="4257"/>
                    <a:pt x="1859" y="4228"/>
                  </a:cubicBezTo>
                  <a:cubicBezTo>
                    <a:pt x="1910" y="4188"/>
                    <a:pt x="1950" y="4158"/>
                    <a:pt x="1999" y="4138"/>
                  </a:cubicBezTo>
                  <a:lnTo>
                    <a:pt x="2010" y="4128"/>
                  </a:lnTo>
                  <a:cubicBezTo>
                    <a:pt x="2019" y="4118"/>
                    <a:pt x="2039" y="4108"/>
                    <a:pt x="2059" y="4098"/>
                  </a:cubicBezTo>
                  <a:lnTo>
                    <a:pt x="2070" y="4088"/>
                  </a:lnTo>
                  <a:lnTo>
                    <a:pt x="2130" y="4058"/>
                  </a:lnTo>
                  <a:cubicBezTo>
                    <a:pt x="2139" y="4048"/>
                    <a:pt x="2139" y="4038"/>
                    <a:pt x="2159" y="4038"/>
                  </a:cubicBezTo>
                  <a:cubicBezTo>
                    <a:pt x="2179" y="4028"/>
                    <a:pt x="2189" y="4018"/>
                    <a:pt x="2209" y="3998"/>
                  </a:cubicBezTo>
                  <a:cubicBezTo>
                    <a:pt x="2239" y="3968"/>
                    <a:pt x="2249" y="3918"/>
                    <a:pt x="2259" y="3878"/>
                  </a:cubicBezTo>
                  <a:cubicBezTo>
                    <a:pt x="2269" y="3828"/>
                    <a:pt x="2269" y="3768"/>
                    <a:pt x="2279" y="3718"/>
                  </a:cubicBezTo>
                  <a:lnTo>
                    <a:pt x="2279" y="3708"/>
                  </a:lnTo>
                  <a:lnTo>
                    <a:pt x="2279" y="3678"/>
                  </a:lnTo>
                  <a:lnTo>
                    <a:pt x="2279" y="3668"/>
                  </a:lnTo>
                  <a:cubicBezTo>
                    <a:pt x="2279" y="3658"/>
                    <a:pt x="2279" y="3648"/>
                    <a:pt x="2289" y="3628"/>
                  </a:cubicBezTo>
                  <a:cubicBezTo>
                    <a:pt x="2289" y="3598"/>
                    <a:pt x="2289" y="3568"/>
                    <a:pt x="2279" y="3548"/>
                  </a:cubicBezTo>
                  <a:cubicBezTo>
                    <a:pt x="2269" y="3488"/>
                    <a:pt x="2219" y="3458"/>
                    <a:pt x="2179" y="3429"/>
                  </a:cubicBezTo>
                  <a:cubicBezTo>
                    <a:pt x="2139" y="3409"/>
                    <a:pt x="2110" y="3389"/>
                    <a:pt x="2059" y="3369"/>
                  </a:cubicBezTo>
                  <a:cubicBezTo>
                    <a:pt x="2019" y="3358"/>
                    <a:pt x="1990" y="3349"/>
                    <a:pt x="1950" y="3338"/>
                  </a:cubicBezTo>
                  <a:lnTo>
                    <a:pt x="1939" y="3329"/>
                  </a:lnTo>
                  <a:lnTo>
                    <a:pt x="1910" y="3329"/>
                  </a:lnTo>
                  <a:lnTo>
                    <a:pt x="1910" y="3258"/>
                  </a:lnTo>
                  <a:lnTo>
                    <a:pt x="1910" y="3238"/>
                  </a:lnTo>
                  <a:cubicBezTo>
                    <a:pt x="1919" y="3198"/>
                    <a:pt x="1919" y="3149"/>
                    <a:pt x="1919" y="3098"/>
                  </a:cubicBezTo>
                  <a:lnTo>
                    <a:pt x="1919" y="2849"/>
                  </a:lnTo>
                  <a:lnTo>
                    <a:pt x="1919" y="2839"/>
                  </a:lnTo>
                  <a:lnTo>
                    <a:pt x="1919" y="2709"/>
                  </a:lnTo>
                  <a:cubicBezTo>
                    <a:pt x="1919" y="2669"/>
                    <a:pt x="1919" y="2629"/>
                    <a:pt x="1910" y="2599"/>
                  </a:cubicBezTo>
                  <a:lnTo>
                    <a:pt x="1910" y="2589"/>
                  </a:lnTo>
                  <a:lnTo>
                    <a:pt x="1910" y="2569"/>
                  </a:lnTo>
                  <a:cubicBezTo>
                    <a:pt x="1899" y="2479"/>
                    <a:pt x="1899" y="2389"/>
                    <a:pt x="1899" y="2309"/>
                  </a:cubicBezTo>
                  <a:lnTo>
                    <a:pt x="1899" y="2299"/>
                  </a:lnTo>
                  <a:cubicBezTo>
                    <a:pt x="1899" y="2230"/>
                    <a:pt x="1890" y="2170"/>
                    <a:pt x="1890" y="2099"/>
                  </a:cubicBezTo>
                  <a:lnTo>
                    <a:pt x="1879" y="2030"/>
                  </a:lnTo>
                  <a:cubicBezTo>
                    <a:pt x="1870" y="1950"/>
                    <a:pt x="1870" y="1859"/>
                    <a:pt x="1870" y="1780"/>
                  </a:cubicBezTo>
                  <a:cubicBezTo>
                    <a:pt x="1870" y="1690"/>
                    <a:pt x="1859" y="1600"/>
                    <a:pt x="1859" y="1510"/>
                  </a:cubicBezTo>
                  <a:lnTo>
                    <a:pt x="1859" y="1240"/>
                  </a:lnTo>
                  <a:cubicBezTo>
                    <a:pt x="1870" y="1180"/>
                    <a:pt x="1870" y="1120"/>
                    <a:pt x="1870" y="1060"/>
                  </a:cubicBezTo>
                  <a:lnTo>
                    <a:pt x="1870" y="971"/>
                  </a:lnTo>
                  <a:lnTo>
                    <a:pt x="1870" y="940"/>
                  </a:lnTo>
                  <a:lnTo>
                    <a:pt x="1870" y="700"/>
                  </a:lnTo>
                  <a:lnTo>
                    <a:pt x="1870" y="571"/>
                  </a:lnTo>
                  <a:lnTo>
                    <a:pt x="1870" y="501"/>
                  </a:lnTo>
                  <a:lnTo>
                    <a:pt x="1870" y="451"/>
                  </a:lnTo>
                  <a:lnTo>
                    <a:pt x="1870" y="321"/>
                  </a:lnTo>
                  <a:lnTo>
                    <a:pt x="1870" y="281"/>
                  </a:lnTo>
                  <a:lnTo>
                    <a:pt x="1870" y="271"/>
                  </a:lnTo>
                  <a:cubicBezTo>
                    <a:pt x="1879" y="251"/>
                    <a:pt x="1879" y="221"/>
                    <a:pt x="1879" y="201"/>
                  </a:cubicBezTo>
                  <a:cubicBezTo>
                    <a:pt x="1879" y="171"/>
                    <a:pt x="1879" y="151"/>
                    <a:pt x="1870" y="121"/>
                  </a:cubicBezTo>
                  <a:cubicBezTo>
                    <a:pt x="1870" y="81"/>
                    <a:pt x="1839" y="51"/>
                    <a:pt x="1810" y="21"/>
                  </a:cubicBezTo>
                  <a:cubicBezTo>
                    <a:pt x="1790" y="11"/>
                    <a:pt x="1759" y="1"/>
                    <a:pt x="1739"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4"/>
            <p:cNvSpPr/>
            <p:nvPr/>
          </p:nvSpPr>
          <p:spPr>
            <a:xfrm flipH="1">
              <a:off x="7512539" y="2142577"/>
              <a:ext cx="148339" cy="325775"/>
            </a:xfrm>
            <a:custGeom>
              <a:avLst/>
              <a:gdLst/>
              <a:ahLst/>
              <a:cxnLst/>
              <a:rect l="l" t="t" r="r" b="b"/>
              <a:pathLst>
                <a:path w="2289" h="5027" extrusionOk="0">
                  <a:moveTo>
                    <a:pt x="1639" y="281"/>
                  </a:moveTo>
                  <a:lnTo>
                    <a:pt x="1639" y="290"/>
                  </a:lnTo>
                  <a:lnTo>
                    <a:pt x="1639" y="410"/>
                  </a:lnTo>
                  <a:cubicBezTo>
                    <a:pt x="1639" y="450"/>
                    <a:pt x="1649" y="481"/>
                    <a:pt x="1649" y="521"/>
                  </a:cubicBezTo>
                  <a:lnTo>
                    <a:pt x="1649" y="530"/>
                  </a:lnTo>
                  <a:lnTo>
                    <a:pt x="1649" y="541"/>
                  </a:lnTo>
                  <a:cubicBezTo>
                    <a:pt x="1659" y="580"/>
                    <a:pt x="1659" y="620"/>
                    <a:pt x="1659" y="670"/>
                  </a:cubicBezTo>
                  <a:cubicBezTo>
                    <a:pt x="1669" y="720"/>
                    <a:pt x="1669" y="780"/>
                    <a:pt x="1669" y="840"/>
                  </a:cubicBezTo>
                  <a:cubicBezTo>
                    <a:pt x="1679" y="950"/>
                    <a:pt x="1689" y="1080"/>
                    <a:pt x="1689" y="1200"/>
                  </a:cubicBezTo>
                  <a:cubicBezTo>
                    <a:pt x="1689" y="1260"/>
                    <a:pt x="1689" y="1329"/>
                    <a:pt x="1699" y="1389"/>
                  </a:cubicBezTo>
                  <a:lnTo>
                    <a:pt x="1699" y="1469"/>
                  </a:lnTo>
                  <a:lnTo>
                    <a:pt x="1699" y="1620"/>
                  </a:lnTo>
                  <a:cubicBezTo>
                    <a:pt x="1699" y="1660"/>
                    <a:pt x="1699" y="1700"/>
                    <a:pt x="1709" y="1740"/>
                  </a:cubicBezTo>
                  <a:cubicBezTo>
                    <a:pt x="1709" y="1819"/>
                    <a:pt x="1709" y="1909"/>
                    <a:pt x="1719" y="1999"/>
                  </a:cubicBezTo>
                  <a:lnTo>
                    <a:pt x="1719" y="2089"/>
                  </a:lnTo>
                  <a:cubicBezTo>
                    <a:pt x="1729" y="2149"/>
                    <a:pt x="1729" y="2199"/>
                    <a:pt x="1739" y="2259"/>
                  </a:cubicBezTo>
                  <a:lnTo>
                    <a:pt x="1739" y="2349"/>
                  </a:lnTo>
                  <a:lnTo>
                    <a:pt x="1739" y="2528"/>
                  </a:lnTo>
                  <a:lnTo>
                    <a:pt x="1749" y="2568"/>
                  </a:lnTo>
                  <a:lnTo>
                    <a:pt x="1749" y="2668"/>
                  </a:lnTo>
                  <a:lnTo>
                    <a:pt x="1749" y="2779"/>
                  </a:lnTo>
                  <a:lnTo>
                    <a:pt x="1749" y="2799"/>
                  </a:lnTo>
                  <a:cubicBezTo>
                    <a:pt x="1749" y="2899"/>
                    <a:pt x="1739" y="2988"/>
                    <a:pt x="1739" y="3068"/>
                  </a:cubicBezTo>
                  <a:lnTo>
                    <a:pt x="1739" y="3128"/>
                  </a:lnTo>
                  <a:lnTo>
                    <a:pt x="1729" y="3158"/>
                  </a:lnTo>
                  <a:lnTo>
                    <a:pt x="1729" y="3198"/>
                  </a:lnTo>
                  <a:lnTo>
                    <a:pt x="1729" y="3228"/>
                  </a:lnTo>
                  <a:lnTo>
                    <a:pt x="1729" y="3288"/>
                  </a:lnTo>
                  <a:cubicBezTo>
                    <a:pt x="1719" y="3288"/>
                    <a:pt x="1719" y="3278"/>
                    <a:pt x="1709" y="3278"/>
                  </a:cubicBezTo>
                  <a:cubicBezTo>
                    <a:pt x="1709" y="3268"/>
                    <a:pt x="1699" y="3268"/>
                    <a:pt x="1689" y="3258"/>
                  </a:cubicBezTo>
                  <a:cubicBezTo>
                    <a:pt x="1669" y="3238"/>
                    <a:pt x="1649" y="3228"/>
                    <a:pt x="1629" y="3208"/>
                  </a:cubicBezTo>
                  <a:cubicBezTo>
                    <a:pt x="1629" y="3198"/>
                    <a:pt x="1619" y="3188"/>
                    <a:pt x="1619" y="3178"/>
                  </a:cubicBezTo>
                  <a:lnTo>
                    <a:pt x="1619" y="3168"/>
                  </a:lnTo>
                  <a:lnTo>
                    <a:pt x="1619" y="3158"/>
                  </a:lnTo>
                  <a:lnTo>
                    <a:pt x="1619" y="3148"/>
                  </a:lnTo>
                  <a:lnTo>
                    <a:pt x="1619" y="3108"/>
                  </a:lnTo>
                  <a:lnTo>
                    <a:pt x="1619" y="3008"/>
                  </a:lnTo>
                  <a:lnTo>
                    <a:pt x="1619" y="2828"/>
                  </a:lnTo>
                  <a:lnTo>
                    <a:pt x="1619" y="2639"/>
                  </a:lnTo>
                  <a:cubicBezTo>
                    <a:pt x="1619" y="2579"/>
                    <a:pt x="1619" y="2508"/>
                    <a:pt x="1609" y="2439"/>
                  </a:cubicBezTo>
                  <a:lnTo>
                    <a:pt x="1609" y="2259"/>
                  </a:lnTo>
                  <a:cubicBezTo>
                    <a:pt x="1599" y="2209"/>
                    <a:pt x="1599" y="2159"/>
                    <a:pt x="1599" y="2109"/>
                  </a:cubicBezTo>
                  <a:lnTo>
                    <a:pt x="1599" y="2089"/>
                  </a:lnTo>
                  <a:lnTo>
                    <a:pt x="1599" y="2069"/>
                  </a:lnTo>
                  <a:lnTo>
                    <a:pt x="1599" y="1749"/>
                  </a:lnTo>
                  <a:lnTo>
                    <a:pt x="1599" y="1680"/>
                  </a:lnTo>
                  <a:lnTo>
                    <a:pt x="1599" y="1509"/>
                  </a:lnTo>
                  <a:lnTo>
                    <a:pt x="1599" y="1320"/>
                  </a:lnTo>
                  <a:cubicBezTo>
                    <a:pt x="1599" y="1250"/>
                    <a:pt x="1589" y="1190"/>
                    <a:pt x="1589" y="1140"/>
                  </a:cubicBezTo>
                  <a:lnTo>
                    <a:pt x="1589" y="950"/>
                  </a:lnTo>
                  <a:lnTo>
                    <a:pt x="1589" y="780"/>
                  </a:lnTo>
                  <a:cubicBezTo>
                    <a:pt x="1589" y="760"/>
                    <a:pt x="1589" y="740"/>
                    <a:pt x="1579" y="730"/>
                  </a:cubicBezTo>
                  <a:lnTo>
                    <a:pt x="1579" y="610"/>
                  </a:lnTo>
                  <a:lnTo>
                    <a:pt x="1579" y="490"/>
                  </a:lnTo>
                  <a:lnTo>
                    <a:pt x="1579" y="441"/>
                  </a:lnTo>
                  <a:lnTo>
                    <a:pt x="1579" y="390"/>
                  </a:lnTo>
                  <a:lnTo>
                    <a:pt x="1579" y="301"/>
                  </a:lnTo>
                  <a:lnTo>
                    <a:pt x="1599" y="301"/>
                  </a:lnTo>
                  <a:lnTo>
                    <a:pt x="1639" y="281"/>
                  </a:lnTo>
                  <a:close/>
                  <a:moveTo>
                    <a:pt x="1539" y="3288"/>
                  </a:moveTo>
                  <a:cubicBezTo>
                    <a:pt x="1549" y="3308"/>
                    <a:pt x="1559" y="3328"/>
                    <a:pt x="1579" y="3338"/>
                  </a:cubicBezTo>
                  <a:lnTo>
                    <a:pt x="1579" y="3348"/>
                  </a:lnTo>
                  <a:cubicBezTo>
                    <a:pt x="1599" y="3368"/>
                    <a:pt x="1609" y="3388"/>
                    <a:pt x="1629" y="3408"/>
                  </a:cubicBezTo>
                  <a:lnTo>
                    <a:pt x="1609" y="3408"/>
                  </a:lnTo>
                  <a:lnTo>
                    <a:pt x="1609" y="3418"/>
                  </a:lnTo>
                  <a:cubicBezTo>
                    <a:pt x="1599" y="3428"/>
                    <a:pt x="1589" y="3428"/>
                    <a:pt x="1579" y="3438"/>
                  </a:cubicBezTo>
                  <a:cubicBezTo>
                    <a:pt x="1559" y="3448"/>
                    <a:pt x="1539" y="3468"/>
                    <a:pt x="1529" y="3478"/>
                  </a:cubicBezTo>
                  <a:lnTo>
                    <a:pt x="1519" y="3488"/>
                  </a:lnTo>
                  <a:lnTo>
                    <a:pt x="1499" y="3508"/>
                  </a:lnTo>
                  <a:cubicBezTo>
                    <a:pt x="1459" y="3528"/>
                    <a:pt x="1429" y="3548"/>
                    <a:pt x="1389" y="3568"/>
                  </a:cubicBezTo>
                  <a:lnTo>
                    <a:pt x="1359" y="3588"/>
                  </a:lnTo>
                  <a:cubicBezTo>
                    <a:pt x="1339" y="3598"/>
                    <a:pt x="1309" y="3618"/>
                    <a:pt x="1279" y="3638"/>
                  </a:cubicBezTo>
                  <a:lnTo>
                    <a:pt x="1189" y="3698"/>
                  </a:lnTo>
                  <a:lnTo>
                    <a:pt x="1159" y="3718"/>
                  </a:lnTo>
                  <a:lnTo>
                    <a:pt x="1159" y="3707"/>
                  </a:lnTo>
                  <a:lnTo>
                    <a:pt x="1159" y="3668"/>
                  </a:lnTo>
                  <a:cubicBezTo>
                    <a:pt x="1149" y="3638"/>
                    <a:pt x="1149" y="3618"/>
                    <a:pt x="1149" y="3598"/>
                  </a:cubicBezTo>
                  <a:cubicBezTo>
                    <a:pt x="1149" y="3598"/>
                    <a:pt x="1149" y="3588"/>
                    <a:pt x="1159" y="3588"/>
                  </a:cubicBezTo>
                  <a:lnTo>
                    <a:pt x="1199" y="3558"/>
                  </a:lnTo>
                  <a:lnTo>
                    <a:pt x="1219" y="3538"/>
                  </a:lnTo>
                  <a:cubicBezTo>
                    <a:pt x="1259" y="3508"/>
                    <a:pt x="1289" y="3488"/>
                    <a:pt x="1319" y="3468"/>
                  </a:cubicBezTo>
                  <a:cubicBezTo>
                    <a:pt x="1349" y="3448"/>
                    <a:pt x="1389" y="3418"/>
                    <a:pt x="1429" y="3388"/>
                  </a:cubicBezTo>
                  <a:cubicBezTo>
                    <a:pt x="1439" y="3378"/>
                    <a:pt x="1459" y="3368"/>
                    <a:pt x="1469" y="3348"/>
                  </a:cubicBezTo>
                  <a:lnTo>
                    <a:pt x="1479" y="3348"/>
                  </a:lnTo>
                  <a:lnTo>
                    <a:pt x="1509" y="3318"/>
                  </a:lnTo>
                  <a:lnTo>
                    <a:pt x="1539" y="3288"/>
                  </a:lnTo>
                  <a:close/>
                  <a:moveTo>
                    <a:pt x="960" y="600"/>
                  </a:moveTo>
                  <a:lnTo>
                    <a:pt x="960" y="770"/>
                  </a:lnTo>
                  <a:lnTo>
                    <a:pt x="960" y="840"/>
                  </a:lnTo>
                  <a:lnTo>
                    <a:pt x="960" y="900"/>
                  </a:lnTo>
                  <a:lnTo>
                    <a:pt x="960" y="1110"/>
                  </a:lnTo>
                  <a:cubicBezTo>
                    <a:pt x="960" y="1160"/>
                    <a:pt x="960" y="1200"/>
                    <a:pt x="969" y="1250"/>
                  </a:cubicBezTo>
                  <a:lnTo>
                    <a:pt x="969" y="1420"/>
                  </a:lnTo>
                  <a:lnTo>
                    <a:pt x="969" y="1609"/>
                  </a:lnTo>
                  <a:lnTo>
                    <a:pt x="969" y="1749"/>
                  </a:lnTo>
                  <a:lnTo>
                    <a:pt x="969" y="2069"/>
                  </a:lnTo>
                  <a:lnTo>
                    <a:pt x="969" y="2239"/>
                  </a:lnTo>
                  <a:lnTo>
                    <a:pt x="969" y="2309"/>
                  </a:lnTo>
                  <a:cubicBezTo>
                    <a:pt x="960" y="2339"/>
                    <a:pt x="960" y="2369"/>
                    <a:pt x="960" y="2399"/>
                  </a:cubicBezTo>
                  <a:lnTo>
                    <a:pt x="960" y="2719"/>
                  </a:lnTo>
                  <a:cubicBezTo>
                    <a:pt x="969" y="2768"/>
                    <a:pt x="969" y="2819"/>
                    <a:pt x="969" y="2868"/>
                  </a:cubicBezTo>
                  <a:lnTo>
                    <a:pt x="969" y="2899"/>
                  </a:lnTo>
                  <a:lnTo>
                    <a:pt x="980" y="2968"/>
                  </a:lnTo>
                  <a:lnTo>
                    <a:pt x="980" y="3038"/>
                  </a:lnTo>
                  <a:cubicBezTo>
                    <a:pt x="989" y="3148"/>
                    <a:pt x="989" y="3258"/>
                    <a:pt x="1000" y="3358"/>
                  </a:cubicBezTo>
                  <a:cubicBezTo>
                    <a:pt x="1009" y="3398"/>
                    <a:pt x="1009" y="3428"/>
                    <a:pt x="1009" y="3468"/>
                  </a:cubicBezTo>
                  <a:lnTo>
                    <a:pt x="1009" y="3478"/>
                  </a:lnTo>
                  <a:cubicBezTo>
                    <a:pt x="1020" y="3548"/>
                    <a:pt x="1020" y="3618"/>
                    <a:pt x="1029" y="3688"/>
                  </a:cubicBezTo>
                  <a:cubicBezTo>
                    <a:pt x="1029" y="3707"/>
                    <a:pt x="1040" y="3727"/>
                    <a:pt x="1040" y="3738"/>
                  </a:cubicBezTo>
                  <a:lnTo>
                    <a:pt x="1040" y="3778"/>
                  </a:lnTo>
                  <a:lnTo>
                    <a:pt x="1040" y="3787"/>
                  </a:lnTo>
                  <a:cubicBezTo>
                    <a:pt x="1029" y="3798"/>
                    <a:pt x="1020" y="3798"/>
                    <a:pt x="1009" y="3807"/>
                  </a:cubicBezTo>
                  <a:cubicBezTo>
                    <a:pt x="980" y="3818"/>
                    <a:pt x="960" y="3827"/>
                    <a:pt x="940" y="3847"/>
                  </a:cubicBezTo>
                  <a:lnTo>
                    <a:pt x="929" y="3847"/>
                  </a:lnTo>
                  <a:lnTo>
                    <a:pt x="929" y="3838"/>
                  </a:lnTo>
                  <a:lnTo>
                    <a:pt x="929" y="3827"/>
                  </a:lnTo>
                  <a:lnTo>
                    <a:pt x="929" y="3758"/>
                  </a:lnTo>
                  <a:cubicBezTo>
                    <a:pt x="920" y="3718"/>
                    <a:pt x="920" y="3678"/>
                    <a:pt x="920" y="3628"/>
                  </a:cubicBezTo>
                  <a:cubicBezTo>
                    <a:pt x="909" y="3598"/>
                    <a:pt x="909" y="3568"/>
                    <a:pt x="909" y="3548"/>
                  </a:cubicBezTo>
                  <a:cubicBezTo>
                    <a:pt x="900" y="3528"/>
                    <a:pt x="900" y="3508"/>
                    <a:pt x="900" y="3498"/>
                  </a:cubicBezTo>
                  <a:cubicBezTo>
                    <a:pt x="900" y="3458"/>
                    <a:pt x="889" y="3418"/>
                    <a:pt x="889" y="3368"/>
                  </a:cubicBezTo>
                  <a:cubicBezTo>
                    <a:pt x="880" y="3318"/>
                    <a:pt x="880" y="3258"/>
                    <a:pt x="880" y="3208"/>
                  </a:cubicBezTo>
                  <a:lnTo>
                    <a:pt x="880" y="3198"/>
                  </a:lnTo>
                  <a:cubicBezTo>
                    <a:pt x="880" y="3168"/>
                    <a:pt x="880" y="3138"/>
                    <a:pt x="869" y="3108"/>
                  </a:cubicBezTo>
                  <a:lnTo>
                    <a:pt x="869" y="3048"/>
                  </a:lnTo>
                  <a:lnTo>
                    <a:pt x="869" y="3038"/>
                  </a:lnTo>
                  <a:lnTo>
                    <a:pt x="869" y="2979"/>
                  </a:lnTo>
                  <a:cubicBezTo>
                    <a:pt x="869" y="2939"/>
                    <a:pt x="860" y="2888"/>
                    <a:pt x="860" y="2848"/>
                  </a:cubicBezTo>
                  <a:cubicBezTo>
                    <a:pt x="860" y="2759"/>
                    <a:pt x="860" y="2668"/>
                    <a:pt x="849" y="2579"/>
                  </a:cubicBezTo>
                  <a:cubicBezTo>
                    <a:pt x="840" y="2489"/>
                    <a:pt x="840" y="2399"/>
                    <a:pt x="840" y="2309"/>
                  </a:cubicBezTo>
                  <a:lnTo>
                    <a:pt x="840" y="2019"/>
                  </a:lnTo>
                  <a:lnTo>
                    <a:pt x="840" y="1939"/>
                  </a:lnTo>
                  <a:lnTo>
                    <a:pt x="840" y="1889"/>
                  </a:lnTo>
                  <a:lnTo>
                    <a:pt x="840" y="1760"/>
                  </a:lnTo>
                  <a:lnTo>
                    <a:pt x="840" y="1640"/>
                  </a:lnTo>
                  <a:cubicBezTo>
                    <a:pt x="840" y="1589"/>
                    <a:pt x="829" y="1540"/>
                    <a:pt x="829" y="1489"/>
                  </a:cubicBezTo>
                  <a:lnTo>
                    <a:pt x="829" y="1349"/>
                  </a:lnTo>
                  <a:lnTo>
                    <a:pt x="829" y="1329"/>
                  </a:lnTo>
                  <a:lnTo>
                    <a:pt x="829" y="1220"/>
                  </a:lnTo>
                  <a:lnTo>
                    <a:pt x="829" y="1150"/>
                  </a:lnTo>
                  <a:lnTo>
                    <a:pt x="829" y="1120"/>
                  </a:lnTo>
                  <a:cubicBezTo>
                    <a:pt x="829" y="1060"/>
                    <a:pt x="829" y="1010"/>
                    <a:pt x="820" y="960"/>
                  </a:cubicBezTo>
                  <a:lnTo>
                    <a:pt x="820" y="810"/>
                  </a:lnTo>
                  <a:cubicBezTo>
                    <a:pt x="820" y="780"/>
                    <a:pt x="820" y="750"/>
                    <a:pt x="809" y="720"/>
                  </a:cubicBezTo>
                  <a:lnTo>
                    <a:pt x="809" y="690"/>
                  </a:lnTo>
                  <a:lnTo>
                    <a:pt x="809" y="680"/>
                  </a:lnTo>
                  <a:cubicBezTo>
                    <a:pt x="820" y="670"/>
                    <a:pt x="829" y="670"/>
                    <a:pt x="840" y="670"/>
                  </a:cubicBezTo>
                  <a:cubicBezTo>
                    <a:pt x="880" y="640"/>
                    <a:pt x="920" y="620"/>
                    <a:pt x="960" y="600"/>
                  </a:cubicBezTo>
                  <a:close/>
                  <a:moveTo>
                    <a:pt x="820" y="3827"/>
                  </a:moveTo>
                  <a:lnTo>
                    <a:pt x="820" y="3838"/>
                  </a:lnTo>
                  <a:lnTo>
                    <a:pt x="820" y="3878"/>
                  </a:lnTo>
                  <a:cubicBezTo>
                    <a:pt x="820" y="3887"/>
                    <a:pt x="829" y="3898"/>
                    <a:pt x="829" y="3918"/>
                  </a:cubicBezTo>
                  <a:lnTo>
                    <a:pt x="820" y="3918"/>
                  </a:lnTo>
                  <a:cubicBezTo>
                    <a:pt x="789" y="3947"/>
                    <a:pt x="749" y="3967"/>
                    <a:pt x="720" y="3998"/>
                  </a:cubicBezTo>
                  <a:cubicBezTo>
                    <a:pt x="680" y="4027"/>
                    <a:pt x="649" y="4047"/>
                    <a:pt x="610" y="4067"/>
                  </a:cubicBezTo>
                  <a:cubicBezTo>
                    <a:pt x="570" y="4098"/>
                    <a:pt x="530" y="4127"/>
                    <a:pt x="490" y="4147"/>
                  </a:cubicBezTo>
                  <a:cubicBezTo>
                    <a:pt x="460" y="4167"/>
                    <a:pt x="440" y="4178"/>
                    <a:pt x="420" y="4197"/>
                  </a:cubicBezTo>
                  <a:cubicBezTo>
                    <a:pt x="390" y="4217"/>
                    <a:pt x="360" y="4227"/>
                    <a:pt x="340" y="4247"/>
                  </a:cubicBezTo>
                  <a:lnTo>
                    <a:pt x="300" y="4277"/>
                  </a:lnTo>
                  <a:lnTo>
                    <a:pt x="290" y="4287"/>
                  </a:lnTo>
                  <a:cubicBezTo>
                    <a:pt x="280" y="4287"/>
                    <a:pt x="280" y="4297"/>
                    <a:pt x="270" y="4297"/>
                  </a:cubicBezTo>
                  <a:lnTo>
                    <a:pt x="270" y="4247"/>
                  </a:lnTo>
                  <a:lnTo>
                    <a:pt x="270" y="4178"/>
                  </a:lnTo>
                  <a:lnTo>
                    <a:pt x="280" y="4178"/>
                  </a:lnTo>
                  <a:cubicBezTo>
                    <a:pt x="290" y="4167"/>
                    <a:pt x="310" y="4158"/>
                    <a:pt x="320" y="4147"/>
                  </a:cubicBezTo>
                  <a:cubicBezTo>
                    <a:pt x="330" y="4147"/>
                    <a:pt x="330" y="4147"/>
                    <a:pt x="340" y="4138"/>
                  </a:cubicBezTo>
                  <a:cubicBezTo>
                    <a:pt x="350" y="4138"/>
                    <a:pt x="350" y="4127"/>
                    <a:pt x="360" y="4127"/>
                  </a:cubicBezTo>
                  <a:cubicBezTo>
                    <a:pt x="380" y="4118"/>
                    <a:pt x="390" y="4107"/>
                    <a:pt x="400" y="4107"/>
                  </a:cubicBezTo>
                  <a:cubicBezTo>
                    <a:pt x="420" y="4098"/>
                    <a:pt x="430" y="4098"/>
                    <a:pt x="450" y="4087"/>
                  </a:cubicBezTo>
                  <a:cubicBezTo>
                    <a:pt x="460" y="4078"/>
                    <a:pt x="480" y="4067"/>
                    <a:pt x="490" y="4058"/>
                  </a:cubicBezTo>
                  <a:cubicBezTo>
                    <a:pt x="520" y="4047"/>
                    <a:pt x="540" y="4027"/>
                    <a:pt x="560" y="4007"/>
                  </a:cubicBezTo>
                  <a:cubicBezTo>
                    <a:pt x="580" y="3998"/>
                    <a:pt x="590" y="3987"/>
                    <a:pt x="610" y="3978"/>
                  </a:cubicBezTo>
                  <a:lnTo>
                    <a:pt x="640" y="3947"/>
                  </a:lnTo>
                  <a:lnTo>
                    <a:pt x="680" y="3918"/>
                  </a:lnTo>
                  <a:lnTo>
                    <a:pt x="720" y="3898"/>
                  </a:lnTo>
                  <a:cubicBezTo>
                    <a:pt x="740" y="3878"/>
                    <a:pt x="760" y="3858"/>
                    <a:pt x="789" y="3847"/>
                  </a:cubicBezTo>
                  <a:cubicBezTo>
                    <a:pt x="800" y="3838"/>
                    <a:pt x="809" y="3827"/>
                    <a:pt x="820" y="3827"/>
                  </a:cubicBezTo>
                  <a:close/>
                  <a:moveTo>
                    <a:pt x="1819" y="3478"/>
                  </a:moveTo>
                  <a:lnTo>
                    <a:pt x="1828" y="3488"/>
                  </a:lnTo>
                  <a:cubicBezTo>
                    <a:pt x="1839" y="3488"/>
                    <a:pt x="1848" y="3488"/>
                    <a:pt x="1859" y="3498"/>
                  </a:cubicBezTo>
                  <a:cubicBezTo>
                    <a:pt x="1868" y="3498"/>
                    <a:pt x="1879" y="3498"/>
                    <a:pt x="1899" y="3508"/>
                  </a:cubicBezTo>
                  <a:lnTo>
                    <a:pt x="1919" y="3508"/>
                  </a:lnTo>
                  <a:cubicBezTo>
                    <a:pt x="1939" y="3518"/>
                    <a:pt x="1959" y="3518"/>
                    <a:pt x="1968" y="3528"/>
                  </a:cubicBezTo>
                  <a:lnTo>
                    <a:pt x="1979" y="3528"/>
                  </a:lnTo>
                  <a:cubicBezTo>
                    <a:pt x="1999" y="3538"/>
                    <a:pt x="2008" y="3538"/>
                    <a:pt x="2019" y="3548"/>
                  </a:cubicBezTo>
                  <a:cubicBezTo>
                    <a:pt x="2008" y="3558"/>
                    <a:pt x="1999" y="3558"/>
                    <a:pt x="1988" y="3568"/>
                  </a:cubicBezTo>
                  <a:cubicBezTo>
                    <a:pt x="1968" y="3578"/>
                    <a:pt x="1959" y="3588"/>
                    <a:pt x="1948" y="3598"/>
                  </a:cubicBezTo>
                  <a:cubicBezTo>
                    <a:pt x="1939" y="3598"/>
                    <a:pt x="1928" y="3608"/>
                    <a:pt x="1919" y="3618"/>
                  </a:cubicBezTo>
                  <a:cubicBezTo>
                    <a:pt x="1908" y="3628"/>
                    <a:pt x="1888" y="3638"/>
                    <a:pt x="1879" y="3648"/>
                  </a:cubicBezTo>
                  <a:lnTo>
                    <a:pt x="1868" y="3658"/>
                  </a:lnTo>
                  <a:lnTo>
                    <a:pt x="1779" y="3718"/>
                  </a:lnTo>
                  <a:cubicBezTo>
                    <a:pt x="1759" y="3727"/>
                    <a:pt x="1729" y="3738"/>
                    <a:pt x="1709" y="3758"/>
                  </a:cubicBezTo>
                  <a:cubicBezTo>
                    <a:pt x="1679" y="3767"/>
                    <a:pt x="1659" y="3787"/>
                    <a:pt x="1629" y="3807"/>
                  </a:cubicBezTo>
                  <a:cubicBezTo>
                    <a:pt x="1609" y="3818"/>
                    <a:pt x="1589" y="3827"/>
                    <a:pt x="1569" y="3847"/>
                  </a:cubicBezTo>
                  <a:lnTo>
                    <a:pt x="1559" y="3847"/>
                  </a:lnTo>
                  <a:cubicBezTo>
                    <a:pt x="1539" y="3867"/>
                    <a:pt x="1519" y="3878"/>
                    <a:pt x="1489" y="3898"/>
                  </a:cubicBezTo>
                  <a:lnTo>
                    <a:pt x="1339" y="3987"/>
                  </a:lnTo>
                  <a:lnTo>
                    <a:pt x="1189" y="4078"/>
                  </a:lnTo>
                  <a:cubicBezTo>
                    <a:pt x="1169" y="4087"/>
                    <a:pt x="1149" y="4107"/>
                    <a:pt x="1139" y="4118"/>
                  </a:cubicBezTo>
                  <a:cubicBezTo>
                    <a:pt x="1109" y="4138"/>
                    <a:pt x="1069" y="4158"/>
                    <a:pt x="1040" y="4187"/>
                  </a:cubicBezTo>
                  <a:cubicBezTo>
                    <a:pt x="989" y="4217"/>
                    <a:pt x="940" y="4247"/>
                    <a:pt x="889" y="4267"/>
                  </a:cubicBezTo>
                  <a:cubicBezTo>
                    <a:pt x="869" y="4277"/>
                    <a:pt x="849" y="4287"/>
                    <a:pt x="840" y="4297"/>
                  </a:cubicBezTo>
                  <a:lnTo>
                    <a:pt x="800" y="4317"/>
                  </a:lnTo>
                  <a:cubicBezTo>
                    <a:pt x="769" y="4327"/>
                    <a:pt x="740" y="4347"/>
                    <a:pt x="709" y="4367"/>
                  </a:cubicBezTo>
                  <a:cubicBezTo>
                    <a:pt x="689" y="4377"/>
                    <a:pt x="660" y="4407"/>
                    <a:pt x="640" y="4417"/>
                  </a:cubicBezTo>
                  <a:lnTo>
                    <a:pt x="629" y="4427"/>
                  </a:lnTo>
                  <a:cubicBezTo>
                    <a:pt x="610" y="4437"/>
                    <a:pt x="600" y="4447"/>
                    <a:pt x="580" y="4467"/>
                  </a:cubicBezTo>
                  <a:cubicBezTo>
                    <a:pt x="570" y="4477"/>
                    <a:pt x="560" y="4487"/>
                    <a:pt x="550" y="4507"/>
                  </a:cubicBezTo>
                  <a:lnTo>
                    <a:pt x="540" y="4507"/>
                  </a:lnTo>
                  <a:cubicBezTo>
                    <a:pt x="530" y="4507"/>
                    <a:pt x="520" y="4497"/>
                    <a:pt x="500" y="4497"/>
                  </a:cubicBezTo>
                  <a:lnTo>
                    <a:pt x="490" y="4497"/>
                  </a:lnTo>
                  <a:cubicBezTo>
                    <a:pt x="450" y="4497"/>
                    <a:pt x="420" y="4477"/>
                    <a:pt x="400" y="4467"/>
                  </a:cubicBezTo>
                  <a:cubicBezTo>
                    <a:pt x="380" y="4467"/>
                    <a:pt x="360" y="4457"/>
                    <a:pt x="350" y="4457"/>
                  </a:cubicBezTo>
                  <a:lnTo>
                    <a:pt x="330" y="4447"/>
                  </a:lnTo>
                  <a:cubicBezTo>
                    <a:pt x="320" y="4447"/>
                    <a:pt x="310" y="4447"/>
                    <a:pt x="310" y="4437"/>
                  </a:cubicBezTo>
                  <a:lnTo>
                    <a:pt x="300" y="4437"/>
                  </a:lnTo>
                  <a:lnTo>
                    <a:pt x="290" y="4427"/>
                  </a:lnTo>
                  <a:cubicBezTo>
                    <a:pt x="330" y="4407"/>
                    <a:pt x="360" y="4387"/>
                    <a:pt x="380" y="4357"/>
                  </a:cubicBezTo>
                  <a:lnTo>
                    <a:pt x="400" y="4347"/>
                  </a:lnTo>
                  <a:lnTo>
                    <a:pt x="580" y="4227"/>
                  </a:lnTo>
                  <a:lnTo>
                    <a:pt x="590" y="4227"/>
                  </a:lnTo>
                  <a:lnTo>
                    <a:pt x="620" y="4197"/>
                  </a:lnTo>
                  <a:lnTo>
                    <a:pt x="769" y="4107"/>
                  </a:lnTo>
                  <a:lnTo>
                    <a:pt x="769" y="4098"/>
                  </a:lnTo>
                  <a:cubicBezTo>
                    <a:pt x="789" y="4087"/>
                    <a:pt x="820" y="4067"/>
                    <a:pt x="840" y="4047"/>
                  </a:cubicBezTo>
                  <a:cubicBezTo>
                    <a:pt x="920" y="3998"/>
                    <a:pt x="1000" y="3947"/>
                    <a:pt x="1080" y="3907"/>
                  </a:cubicBezTo>
                  <a:lnTo>
                    <a:pt x="1199" y="3847"/>
                  </a:lnTo>
                  <a:cubicBezTo>
                    <a:pt x="1209" y="3838"/>
                    <a:pt x="1229" y="3827"/>
                    <a:pt x="1249" y="3818"/>
                  </a:cubicBezTo>
                  <a:cubicBezTo>
                    <a:pt x="1269" y="3807"/>
                    <a:pt x="1289" y="3787"/>
                    <a:pt x="1299" y="3778"/>
                  </a:cubicBezTo>
                  <a:lnTo>
                    <a:pt x="1419" y="3718"/>
                  </a:lnTo>
                  <a:lnTo>
                    <a:pt x="1539" y="3658"/>
                  </a:lnTo>
                  <a:cubicBezTo>
                    <a:pt x="1559" y="3648"/>
                    <a:pt x="1589" y="3628"/>
                    <a:pt x="1609" y="3618"/>
                  </a:cubicBezTo>
                  <a:lnTo>
                    <a:pt x="1609" y="3608"/>
                  </a:lnTo>
                  <a:cubicBezTo>
                    <a:pt x="1619" y="3608"/>
                    <a:pt x="1629" y="3598"/>
                    <a:pt x="1639" y="3588"/>
                  </a:cubicBezTo>
                  <a:cubicBezTo>
                    <a:pt x="1659" y="3578"/>
                    <a:pt x="1679" y="3568"/>
                    <a:pt x="1689" y="3558"/>
                  </a:cubicBezTo>
                  <a:lnTo>
                    <a:pt x="1699" y="3558"/>
                  </a:lnTo>
                  <a:cubicBezTo>
                    <a:pt x="1709" y="3548"/>
                    <a:pt x="1729" y="3538"/>
                    <a:pt x="1739" y="3528"/>
                  </a:cubicBezTo>
                  <a:cubicBezTo>
                    <a:pt x="1749" y="3518"/>
                    <a:pt x="1759" y="3518"/>
                    <a:pt x="1769" y="3508"/>
                  </a:cubicBezTo>
                  <a:cubicBezTo>
                    <a:pt x="1779" y="3498"/>
                    <a:pt x="1789" y="3488"/>
                    <a:pt x="1809" y="3478"/>
                  </a:cubicBezTo>
                  <a:close/>
                  <a:moveTo>
                    <a:pt x="2108" y="3638"/>
                  </a:moveTo>
                  <a:lnTo>
                    <a:pt x="2108" y="3648"/>
                  </a:lnTo>
                  <a:lnTo>
                    <a:pt x="2108" y="3668"/>
                  </a:lnTo>
                  <a:lnTo>
                    <a:pt x="2108" y="3718"/>
                  </a:lnTo>
                  <a:lnTo>
                    <a:pt x="2099" y="3758"/>
                  </a:lnTo>
                  <a:cubicBezTo>
                    <a:pt x="2099" y="3787"/>
                    <a:pt x="2099" y="3838"/>
                    <a:pt x="2088" y="3878"/>
                  </a:cubicBezTo>
                  <a:lnTo>
                    <a:pt x="2088" y="3907"/>
                  </a:lnTo>
                  <a:lnTo>
                    <a:pt x="2068" y="3918"/>
                  </a:lnTo>
                  <a:lnTo>
                    <a:pt x="2059" y="3927"/>
                  </a:lnTo>
                  <a:cubicBezTo>
                    <a:pt x="2048" y="3938"/>
                    <a:pt x="2039" y="3938"/>
                    <a:pt x="2028" y="3947"/>
                  </a:cubicBezTo>
                  <a:lnTo>
                    <a:pt x="2019" y="3958"/>
                  </a:lnTo>
                  <a:cubicBezTo>
                    <a:pt x="1988" y="3978"/>
                    <a:pt x="1959" y="3998"/>
                    <a:pt x="1939" y="4007"/>
                  </a:cubicBezTo>
                  <a:cubicBezTo>
                    <a:pt x="1919" y="4027"/>
                    <a:pt x="1888" y="4047"/>
                    <a:pt x="1859" y="4067"/>
                  </a:cubicBezTo>
                  <a:cubicBezTo>
                    <a:pt x="1828" y="4087"/>
                    <a:pt x="1799" y="4107"/>
                    <a:pt x="1769" y="4138"/>
                  </a:cubicBezTo>
                  <a:cubicBezTo>
                    <a:pt x="1739" y="4147"/>
                    <a:pt x="1719" y="4167"/>
                    <a:pt x="1699" y="4187"/>
                  </a:cubicBezTo>
                  <a:cubicBezTo>
                    <a:pt x="1679" y="4197"/>
                    <a:pt x="1669" y="4197"/>
                    <a:pt x="1659" y="4207"/>
                  </a:cubicBezTo>
                  <a:lnTo>
                    <a:pt x="1649" y="4217"/>
                  </a:lnTo>
                  <a:lnTo>
                    <a:pt x="1629" y="4227"/>
                  </a:lnTo>
                  <a:cubicBezTo>
                    <a:pt x="1579" y="4267"/>
                    <a:pt x="1529" y="4297"/>
                    <a:pt x="1479" y="4337"/>
                  </a:cubicBezTo>
                  <a:cubicBezTo>
                    <a:pt x="1429" y="4377"/>
                    <a:pt x="1389" y="4407"/>
                    <a:pt x="1339" y="4437"/>
                  </a:cubicBezTo>
                  <a:cubicBezTo>
                    <a:pt x="1289" y="4467"/>
                    <a:pt x="1239" y="4497"/>
                    <a:pt x="1179" y="4527"/>
                  </a:cubicBezTo>
                  <a:lnTo>
                    <a:pt x="1089" y="4587"/>
                  </a:lnTo>
                  <a:lnTo>
                    <a:pt x="1080" y="4587"/>
                  </a:lnTo>
                  <a:lnTo>
                    <a:pt x="1060" y="4597"/>
                  </a:lnTo>
                  <a:lnTo>
                    <a:pt x="1029" y="4617"/>
                  </a:lnTo>
                  <a:cubicBezTo>
                    <a:pt x="980" y="4647"/>
                    <a:pt x="929" y="4677"/>
                    <a:pt x="880" y="4697"/>
                  </a:cubicBezTo>
                  <a:lnTo>
                    <a:pt x="840" y="4717"/>
                  </a:lnTo>
                  <a:cubicBezTo>
                    <a:pt x="800" y="4737"/>
                    <a:pt x="760" y="4757"/>
                    <a:pt x="729" y="4777"/>
                  </a:cubicBezTo>
                  <a:lnTo>
                    <a:pt x="669" y="4807"/>
                  </a:lnTo>
                  <a:lnTo>
                    <a:pt x="669" y="4817"/>
                  </a:lnTo>
                  <a:lnTo>
                    <a:pt x="649" y="4827"/>
                  </a:lnTo>
                  <a:lnTo>
                    <a:pt x="649" y="4817"/>
                  </a:lnTo>
                  <a:lnTo>
                    <a:pt x="649" y="4807"/>
                  </a:lnTo>
                  <a:lnTo>
                    <a:pt x="649" y="4797"/>
                  </a:lnTo>
                  <a:lnTo>
                    <a:pt x="649" y="4787"/>
                  </a:lnTo>
                  <a:cubicBezTo>
                    <a:pt x="649" y="4757"/>
                    <a:pt x="640" y="4727"/>
                    <a:pt x="640" y="4697"/>
                  </a:cubicBezTo>
                  <a:lnTo>
                    <a:pt x="640" y="4667"/>
                  </a:lnTo>
                  <a:lnTo>
                    <a:pt x="640" y="4657"/>
                  </a:lnTo>
                  <a:lnTo>
                    <a:pt x="640" y="4637"/>
                  </a:lnTo>
                  <a:lnTo>
                    <a:pt x="640" y="4607"/>
                  </a:lnTo>
                  <a:cubicBezTo>
                    <a:pt x="629" y="4597"/>
                    <a:pt x="629" y="4587"/>
                    <a:pt x="629" y="4577"/>
                  </a:cubicBezTo>
                  <a:lnTo>
                    <a:pt x="629" y="4567"/>
                  </a:lnTo>
                  <a:lnTo>
                    <a:pt x="629" y="4557"/>
                  </a:lnTo>
                  <a:cubicBezTo>
                    <a:pt x="640" y="4547"/>
                    <a:pt x="640" y="4547"/>
                    <a:pt x="640" y="4537"/>
                  </a:cubicBezTo>
                  <a:cubicBezTo>
                    <a:pt x="649" y="4527"/>
                    <a:pt x="660" y="4527"/>
                    <a:pt x="660" y="4517"/>
                  </a:cubicBezTo>
                  <a:cubicBezTo>
                    <a:pt x="709" y="4477"/>
                    <a:pt x="760" y="4447"/>
                    <a:pt x="800" y="4427"/>
                  </a:cubicBezTo>
                  <a:cubicBezTo>
                    <a:pt x="829" y="4407"/>
                    <a:pt x="860" y="4397"/>
                    <a:pt x="889" y="4377"/>
                  </a:cubicBezTo>
                  <a:lnTo>
                    <a:pt x="900" y="4377"/>
                  </a:lnTo>
                  <a:cubicBezTo>
                    <a:pt x="920" y="4367"/>
                    <a:pt x="940" y="4357"/>
                    <a:pt x="969" y="4347"/>
                  </a:cubicBezTo>
                  <a:cubicBezTo>
                    <a:pt x="1009" y="4317"/>
                    <a:pt x="1060" y="4287"/>
                    <a:pt x="1119" y="4257"/>
                  </a:cubicBezTo>
                  <a:cubicBezTo>
                    <a:pt x="1139" y="4237"/>
                    <a:pt x="1169" y="4217"/>
                    <a:pt x="1199" y="4197"/>
                  </a:cubicBezTo>
                  <a:cubicBezTo>
                    <a:pt x="1219" y="4187"/>
                    <a:pt x="1239" y="4167"/>
                    <a:pt x="1259" y="4147"/>
                  </a:cubicBezTo>
                  <a:cubicBezTo>
                    <a:pt x="1299" y="4127"/>
                    <a:pt x="1349" y="4107"/>
                    <a:pt x="1379" y="4087"/>
                  </a:cubicBezTo>
                  <a:lnTo>
                    <a:pt x="1419" y="4067"/>
                  </a:lnTo>
                  <a:cubicBezTo>
                    <a:pt x="1479" y="4027"/>
                    <a:pt x="1529" y="4007"/>
                    <a:pt x="1569" y="3978"/>
                  </a:cubicBezTo>
                  <a:lnTo>
                    <a:pt x="1599" y="3958"/>
                  </a:lnTo>
                  <a:lnTo>
                    <a:pt x="1609" y="3947"/>
                  </a:lnTo>
                  <a:cubicBezTo>
                    <a:pt x="1639" y="3927"/>
                    <a:pt x="1679" y="3898"/>
                    <a:pt x="1719" y="3878"/>
                  </a:cubicBezTo>
                  <a:cubicBezTo>
                    <a:pt x="1729" y="3867"/>
                    <a:pt x="1749" y="3858"/>
                    <a:pt x="1769" y="3847"/>
                  </a:cubicBezTo>
                  <a:cubicBezTo>
                    <a:pt x="1799" y="3838"/>
                    <a:pt x="1828" y="3818"/>
                    <a:pt x="1859" y="3798"/>
                  </a:cubicBezTo>
                  <a:cubicBezTo>
                    <a:pt x="1879" y="3787"/>
                    <a:pt x="1888" y="3778"/>
                    <a:pt x="1908" y="3767"/>
                  </a:cubicBezTo>
                  <a:cubicBezTo>
                    <a:pt x="1928" y="3747"/>
                    <a:pt x="1959" y="3727"/>
                    <a:pt x="1988" y="3707"/>
                  </a:cubicBezTo>
                  <a:cubicBezTo>
                    <a:pt x="2008" y="3698"/>
                    <a:pt x="2039" y="3688"/>
                    <a:pt x="2059" y="3668"/>
                  </a:cubicBezTo>
                  <a:cubicBezTo>
                    <a:pt x="2068" y="3668"/>
                    <a:pt x="2068" y="3668"/>
                    <a:pt x="2079" y="3658"/>
                  </a:cubicBezTo>
                  <a:cubicBezTo>
                    <a:pt x="2088" y="3658"/>
                    <a:pt x="2099" y="3648"/>
                    <a:pt x="2108" y="3638"/>
                  </a:cubicBezTo>
                  <a:close/>
                  <a:moveTo>
                    <a:pt x="240" y="4497"/>
                  </a:moveTo>
                  <a:cubicBezTo>
                    <a:pt x="250" y="4507"/>
                    <a:pt x="270" y="4517"/>
                    <a:pt x="280" y="4527"/>
                  </a:cubicBezTo>
                  <a:lnTo>
                    <a:pt x="300" y="4527"/>
                  </a:lnTo>
                  <a:cubicBezTo>
                    <a:pt x="310" y="4537"/>
                    <a:pt x="330" y="4537"/>
                    <a:pt x="340" y="4547"/>
                  </a:cubicBezTo>
                  <a:lnTo>
                    <a:pt x="360" y="4557"/>
                  </a:lnTo>
                  <a:cubicBezTo>
                    <a:pt x="390" y="4567"/>
                    <a:pt x="410" y="4577"/>
                    <a:pt x="440" y="4587"/>
                  </a:cubicBezTo>
                  <a:cubicBezTo>
                    <a:pt x="460" y="4587"/>
                    <a:pt x="470" y="4597"/>
                    <a:pt x="480" y="4597"/>
                  </a:cubicBezTo>
                  <a:cubicBezTo>
                    <a:pt x="500" y="4597"/>
                    <a:pt x="510" y="4597"/>
                    <a:pt x="530" y="4607"/>
                  </a:cubicBezTo>
                  <a:lnTo>
                    <a:pt x="530" y="4667"/>
                  </a:lnTo>
                  <a:lnTo>
                    <a:pt x="530" y="4687"/>
                  </a:lnTo>
                  <a:cubicBezTo>
                    <a:pt x="530" y="4717"/>
                    <a:pt x="540" y="4737"/>
                    <a:pt x="540" y="4767"/>
                  </a:cubicBezTo>
                  <a:cubicBezTo>
                    <a:pt x="540" y="4797"/>
                    <a:pt x="550" y="4827"/>
                    <a:pt x="550" y="4847"/>
                  </a:cubicBezTo>
                  <a:lnTo>
                    <a:pt x="550" y="4867"/>
                  </a:lnTo>
                  <a:lnTo>
                    <a:pt x="540" y="4867"/>
                  </a:lnTo>
                  <a:lnTo>
                    <a:pt x="530" y="4857"/>
                  </a:lnTo>
                  <a:cubicBezTo>
                    <a:pt x="520" y="4857"/>
                    <a:pt x="510" y="4857"/>
                    <a:pt x="500" y="4847"/>
                  </a:cubicBezTo>
                  <a:lnTo>
                    <a:pt x="480" y="4847"/>
                  </a:lnTo>
                  <a:cubicBezTo>
                    <a:pt x="450" y="4827"/>
                    <a:pt x="420" y="4817"/>
                    <a:pt x="380" y="4807"/>
                  </a:cubicBezTo>
                  <a:lnTo>
                    <a:pt x="360" y="4797"/>
                  </a:lnTo>
                  <a:cubicBezTo>
                    <a:pt x="350" y="4787"/>
                    <a:pt x="330" y="4787"/>
                    <a:pt x="310" y="4777"/>
                  </a:cubicBezTo>
                  <a:cubicBezTo>
                    <a:pt x="300" y="4767"/>
                    <a:pt x="290" y="4767"/>
                    <a:pt x="280" y="4757"/>
                  </a:cubicBezTo>
                  <a:lnTo>
                    <a:pt x="260" y="4757"/>
                  </a:lnTo>
                  <a:lnTo>
                    <a:pt x="260" y="4737"/>
                  </a:lnTo>
                  <a:cubicBezTo>
                    <a:pt x="250" y="4707"/>
                    <a:pt x="250" y="4687"/>
                    <a:pt x="250" y="4667"/>
                  </a:cubicBezTo>
                  <a:lnTo>
                    <a:pt x="250" y="4647"/>
                  </a:lnTo>
                  <a:cubicBezTo>
                    <a:pt x="250" y="4607"/>
                    <a:pt x="240" y="4567"/>
                    <a:pt x="240" y="4537"/>
                  </a:cubicBezTo>
                  <a:lnTo>
                    <a:pt x="240" y="4497"/>
                  </a:lnTo>
                  <a:close/>
                  <a:moveTo>
                    <a:pt x="1729" y="1"/>
                  </a:moveTo>
                  <a:cubicBezTo>
                    <a:pt x="1729" y="1"/>
                    <a:pt x="1719" y="1"/>
                    <a:pt x="1719" y="11"/>
                  </a:cubicBezTo>
                  <a:cubicBezTo>
                    <a:pt x="1699" y="11"/>
                    <a:pt x="1679" y="11"/>
                    <a:pt x="1659" y="21"/>
                  </a:cubicBezTo>
                  <a:cubicBezTo>
                    <a:pt x="1639" y="21"/>
                    <a:pt x="1629" y="31"/>
                    <a:pt x="1619" y="41"/>
                  </a:cubicBezTo>
                  <a:lnTo>
                    <a:pt x="1609" y="41"/>
                  </a:lnTo>
                  <a:cubicBezTo>
                    <a:pt x="1579" y="51"/>
                    <a:pt x="1559" y="61"/>
                    <a:pt x="1539" y="71"/>
                  </a:cubicBezTo>
                  <a:lnTo>
                    <a:pt x="1469" y="101"/>
                  </a:lnTo>
                  <a:cubicBezTo>
                    <a:pt x="1409" y="130"/>
                    <a:pt x="1359" y="161"/>
                    <a:pt x="1299" y="190"/>
                  </a:cubicBezTo>
                  <a:lnTo>
                    <a:pt x="1239" y="221"/>
                  </a:lnTo>
                  <a:lnTo>
                    <a:pt x="1219" y="230"/>
                  </a:lnTo>
                  <a:cubicBezTo>
                    <a:pt x="1169" y="261"/>
                    <a:pt x="1119" y="281"/>
                    <a:pt x="1060" y="310"/>
                  </a:cubicBezTo>
                  <a:cubicBezTo>
                    <a:pt x="980" y="350"/>
                    <a:pt x="900" y="390"/>
                    <a:pt x="809" y="430"/>
                  </a:cubicBezTo>
                  <a:cubicBezTo>
                    <a:pt x="789" y="450"/>
                    <a:pt x="760" y="461"/>
                    <a:pt x="729" y="470"/>
                  </a:cubicBezTo>
                  <a:cubicBezTo>
                    <a:pt x="689" y="501"/>
                    <a:pt x="640" y="530"/>
                    <a:pt x="590" y="550"/>
                  </a:cubicBezTo>
                  <a:cubicBezTo>
                    <a:pt x="510" y="590"/>
                    <a:pt x="440" y="620"/>
                    <a:pt x="360" y="670"/>
                  </a:cubicBezTo>
                  <a:cubicBezTo>
                    <a:pt x="300" y="710"/>
                    <a:pt x="230" y="750"/>
                    <a:pt x="160" y="790"/>
                  </a:cubicBezTo>
                  <a:lnTo>
                    <a:pt x="150" y="800"/>
                  </a:lnTo>
                  <a:cubicBezTo>
                    <a:pt x="110" y="830"/>
                    <a:pt x="70" y="850"/>
                    <a:pt x="40" y="900"/>
                  </a:cubicBezTo>
                  <a:cubicBezTo>
                    <a:pt x="20" y="950"/>
                    <a:pt x="10" y="1000"/>
                    <a:pt x="10" y="1050"/>
                  </a:cubicBezTo>
                  <a:cubicBezTo>
                    <a:pt x="10" y="1070"/>
                    <a:pt x="10" y="1090"/>
                    <a:pt x="0" y="1110"/>
                  </a:cubicBezTo>
                  <a:lnTo>
                    <a:pt x="0" y="1360"/>
                  </a:lnTo>
                  <a:lnTo>
                    <a:pt x="0" y="1389"/>
                  </a:lnTo>
                  <a:cubicBezTo>
                    <a:pt x="10" y="1480"/>
                    <a:pt x="10" y="1560"/>
                    <a:pt x="10" y="1660"/>
                  </a:cubicBezTo>
                  <a:cubicBezTo>
                    <a:pt x="20" y="1709"/>
                    <a:pt x="20" y="1769"/>
                    <a:pt x="20" y="1819"/>
                  </a:cubicBezTo>
                  <a:lnTo>
                    <a:pt x="20" y="1919"/>
                  </a:lnTo>
                  <a:lnTo>
                    <a:pt x="20" y="1969"/>
                  </a:lnTo>
                  <a:lnTo>
                    <a:pt x="20" y="1979"/>
                  </a:lnTo>
                  <a:cubicBezTo>
                    <a:pt x="20" y="2039"/>
                    <a:pt x="30" y="2109"/>
                    <a:pt x="30" y="2179"/>
                  </a:cubicBezTo>
                  <a:cubicBezTo>
                    <a:pt x="40" y="2249"/>
                    <a:pt x="40" y="2319"/>
                    <a:pt x="40" y="2409"/>
                  </a:cubicBezTo>
                  <a:lnTo>
                    <a:pt x="40" y="2459"/>
                  </a:lnTo>
                  <a:cubicBezTo>
                    <a:pt x="50" y="2499"/>
                    <a:pt x="50" y="2548"/>
                    <a:pt x="50" y="2588"/>
                  </a:cubicBezTo>
                  <a:cubicBezTo>
                    <a:pt x="50" y="2619"/>
                    <a:pt x="50" y="2648"/>
                    <a:pt x="60" y="2668"/>
                  </a:cubicBezTo>
                  <a:lnTo>
                    <a:pt x="60" y="2759"/>
                  </a:lnTo>
                  <a:lnTo>
                    <a:pt x="60" y="2799"/>
                  </a:lnTo>
                  <a:lnTo>
                    <a:pt x="60" y="2848"/>
                  </a:lnTo>
                  <a:cubicBezTo>
                    <a:pt x="50" y="2928"/>
                    <a:pt x="50" y="3018"/>
                    <a:pt x="60" y="3108"/>
                  </a:cubicBezTo>
                  <a:lnTo>
                    <a:pt x="60" y="3128"/>
                  </a:lnTo>
                  <a:lnTo>
                    <a:pt x="70" y="3138"/>
                  </a:lnTo>
                  <a:lnTo>
                    <a:pt x="70" y="3248"/>
                  </a:lnTo>
                  <a:lnTo>
                    <a:pt x="70" y="3278"/>
                  </a:lnTo>
                  <a:lnTo>
                    <a:pt x="70" y="3298"/>
                  </a:lnTo>
                  <a:lnTo>
                    <a:pt x="70" y="3318"/>
                  </a:lnTo>
                  <a:cubicBezTo>
                    <a:pt x="70" y="3338"/>
                    <a:pt x="80" y="3348"/>
                    <a:pt x="80" y="3368"/>
                  </a:cubicBezTo>
                  <a:cubicBezTo>
                    <a:pt x="80" y="3458"/>
                    <a:pt x="90" y="3538"/>
                    <a:pt x="90" y="3628"/>
                  </a:cubicBezTo>
                  <a:cubicBezTo>
                    <a:pt x="100" y="3707"/>
                    <a:pt x="100" y="3798"/>
                    <a:pt x="110" y="3878"/>
                  </a:cubicBezTo>
                  <a:lnTo>
                    <a:pt x="110" y="3887"/>
                  </a:lnTo>
                  <a:cubicBezTo>
                    <a:pt x="110" y="3927"/>
                    <a:pt x="120" y="3967"/>
                    <a:pt x="120" y="4007"/>
                  </a:cubicBezTo>
                  <a:cubicBezTo>
                    <a:pt x="120" y="4047"/>
                    <a:pt x="130" y="4098"/>
                    <a:pt x="130" y="4147"/>
                  </a:cubicBezTo>
                  <a:cubicBezTo>
                    <a:pt x="130" y="4178"/>
                    <a:pt x="130" y="4217"/>
                    <a:pt x="140" y="4247"/>
                  </a:cubicBezTo>
                  <a:lnTo>
                    <a:pt x="140" y="4287"/>
                  </a:lnTo>
                  <a:cubicBezTo>
                    <a:pt x="140" y="4317"/>
                    <a:pt x="130" y="4337"/>
                    <a:pt x="140" y="4367"/>
                  </a:cubicBezTo>
                  <a:cubicBezTo>
                    <a:pt x="140" y="4377"/>
                    <a:pt x="140" y="4387"/>
                    <a:pt x="150" y="4407"/>
                  </a:cubicBezTo>
                  <a:lnTo>
                    <a:pt x="150" y="4417"/>
                  </a:lnTo>
                  <a:lnTo>
                    <a:pt x="150" y="4437"/>
                  </a:lnTo>
                  <a:lnTo>
                    <a:pt x="150" y="4567"/>
                  </a:lnTo>
                  <a:cubicBezTo>
                    <a:pt x="140" y="4607"/>
                    <a:pt x="140" y="4647"/>
                    <a:pt x="140" y="4687"/>
                  </a:cubicBezTo>
                  <a:cubicBezTo>
                    <a:pt x="140" y="4707"/>
                    <a:pt x="130" y="4727"/>
                    <a:pt x="130" y="4737"/>
                  </a:cubicBezTo>
                  <a:lnTo>
                    <a:pt x="130" y="4767"/>
                  </a:lnTo>
                  <a:lnTo>
                    <a:pt x="130" y="4787"/>
                  </a:lnTo>
                  <a:lnTo>
                    <a:pt x="130" y="4797"/>
                  </a:lnTo>
                  <a:cubicBezTo>
                    <a:pt x="130" y="4807"/>
                    <a:pt x="140" y="4827"/>
                    <a:pt x="140" y="4837"/>
                  </a:cubicBezTo>
                  <a:cubicBezTo>
                    <a:pt x="150" y="4857"/>
                    <a:pt x="170" y="4867"/>
                    <a:pt x="180" y="4877"/>
                  </a:cubicBezTo>
                  <a:cubicBezTo>
                    <a:pt x="200" y="4887"/>
                    <a:pt x="210" y="4897"/>
                    <a:pt x="220" y="4897"/>
                  </a:cubicBezTo>
                  <a:lnTo>
                    <a:pt x="220" y="4907"/>
                  </a:lnTo>
                  <a:cubicBezTo>
                    <a:pt x="250" y="4917"/>
                    <a:pt x="270" y="4926"/>
                    <a:pt x="300" y="4937"/>
                  </a:cubicBezTo>
                  <a:cubicBezTo>
                    <a:pt x="350" y="4957"/>
                    <a:pt x="400" y="4977"/>
                    <a:pt x="440" y="4986"/>
                  </a:cubicBezTo>
                  <a:lnTo>
                    <a:pt x="470" y="4997"/>
                  </a:lnTo>
                  <a:cubicBezTo>
                    <a:pt x="480" y="5006"/>
                    <a:pt x="500" y="5006"/>
                    <a:pt x="510" y="5017"/>
                  </a:cubicBezTo>
                  <a:lnTo>
                    <a:pt x="520" y="5017"/>
                  </a:lnTo>
                  <a:lnTo>
                    <a:pt x="540" y="5026"/>
                  </a:lnTo>
                  <a:lnTo>
                    <a:pt x="590" y="5026"/>
                  </a:lnTo>
                  <a:cubicBezTo>
                    <a:pt x="600" y="5026"/>
                    <a:pt x="610" y="5017"/>
                    <a:pt x="620" y="5017"/>
                  </a:cubicBezTo>
                  <a:cubicBezTo>
                    <a:pt x="629" y="5017"/>
                    <a:pt x="640" y="5006"/>
                    <a:pt x="640" y="5006"/>
                  </a:cubicBezTo>
                  <a:cubicBezTo>
                    <a:pt x="649" y="4997"/>
                    <a:pt x="660" y="4997"/>
                    <a:pt x="669" y="4986"/>
                  </a:cubicBezTo>
                  <a:lnTo>
                    <a:pt x="680" y="4977"/>
                  </a:lnTo>
                  <a:lnTo>
                    <a:pt x="709" y="4957"/>
                  </a:lnTo>
                  <a:cubicBezTo>
                    <a:pt x="740" y="4937"/>
                    <a:pt x="780" y="4907"/>
                    <a:pt x="820" y="4887"/>
                  </a:cubicBezTo>
                  <a:cubicBezTo>
                    <a:pt x="849" y="4867"/>
                    <a:pt x="889" y="4847"/>
                    <a:pt x="929" y="4827"/>
                  </a:cubicBezTo>
                  <a:cubicBezTo>
                    <a:pt x="940" y="4817"/>
                    <a:pt x="960" y="4817"/>
                    <a:pt x="969" y="4807"/>
                  </a:cubicBezTo>
                  <a:cubicBezTo>
                    <a:pt x="1029" y="4777"/>
                    <a:pt x="1080" y="4747"/>
                    <a:pt x="1129" y="4717"/>
                  </a:cubicBezTo>
                  <a:lnTo>
                    <a:pt x="1169" y="4697"/>
                  </a:lnTo>
                  <a:lnTo>
                    <a:pt x="1179" y="4687"/>
                  </a:lnTo>
                  <a:cubicBezTo>
                    <a:pt x="1219" y="4667"/>
                    <a:pt x="1249" y="4647"/>
                    <a:pt x="1279" y="4627"/>
                  </a:cubicBezTo>
                  <a:cubicBezTo>
                    <a:pt x="1329" y="4597"/>
                    <a:pt x="1379" y="4567"/>
                    <a:pt x="1419" y="4537"/>
                  </a:cubicBezTo>
                  <a:cubicBezTo>
                    <a:pt x="1459" y="4507"/>
                    <a:pt x="1499" y="4487"/>
                    <a:pt x="1529" y="4457"/>
                  </a:cubicBezTo>
                  <a:lnTo>
                    <a:pt x="1539" y="4447"/>
                  </a:lnTo>
                  <a:lnTo>
                    <a:pt x="1549" y="4447"/>
                  </a:lnTo>
                  <a:cubicBezTo>
                    <a:pt x="1599" y="4407"/>
                    <a:pt x="1659" y="4367"/>
                    <a:pt x="1709" y="4327"/>
                  </a:cubicBezTo>
                  <a:cubicBezTo>
                    <a:pt x="1759" y="4297"/>
                    <a:pt x="1809" y="4267"/>
                    <a:pt x="1859" y="4227"/>
                  </a:cubicBezTo>
                  <a:cubicBezTo>
                    <a:pt x="1908" y="4187"/>
                    <a:pt x="1948" y="4158"/>
                    <a:pt x="1988" y="4138"/>
                  </a:cubicBezTo>
                  <a:lnTo>
                    <a:pt x="1999" y="4127"/>
                  </a:lnTo>
                  <a:lnTo>
                    <a:pt x="2059" y="4098"/>
                  </a:lnTo>
                  <a:lnTo>
                    <a:pt x="2068" y="4087"/>
                  </a:lnTo>
                  <a:cubicBezTo>
                    <a:pt x="2079" y="4078"/>
                    <a:pt x="2099" y="4067"/>
                    <a:pt x="2119" y="4058"/>
                  </a:cubicBezTo>
                  <a:cubicBezTo>
                    <a:pt x="2128" y="4047"/>
                    <a:pt x="2139" y="4047"/>
                    <a:pt x="2148" y="4038"/>
                  </a:cubicBezTo>
                  <a:cubicBezTo>
                    <a:pt x="2168" y="4027"/>
                    <a:pt x="2188" y="4018"/>
                    <a:pt x="2208" y="3998"/>
                  </a:cubicBezTo>
                  <a:cubicBezTo>
                    <a:pt x="2239" y="3967"/>
                    <a:pt x="2248" y="3918"/>
                    <a:pt x="2248" y="3878"/>
                  </a:cubicBezTo>
                  <a:cubicBezTo>
                    <a:pt x="2259" y="3827"/>
                    <a:pt x="2268" y="3767"/>
                    <a:pt x="2279" y="3718"/>
                  </a:cubicBezTo>
                  <a:lnTo>
                    <a:pt x="2279" y="3707"/>
                  </a:lnTo>
                  <a:lnTo>
                    <a:pt x="2279" y="3678"/>
                  </a:lnTo>
                  <a:lnTo>
                    <a:pt x="2279" y="3668"/>
                  </a:lnTo>
                  <a:lnTo>
                    <a:pt x="2279" y="3628"/>
                  </a:lnTo>
                  <a:cubicBezTo>
                    <a:pt x="2279" y="3598"/>
                    <a:pt x="2288" y="3568"/>
                    <a:pt x="2279" y="3548"/>
                  </a:cubicBezTo>
                  <a:cubicBezTo>
                    <a:pt x="2268" y="3488"/>
                    <a:pt x="2219" y="3458"/>
                    <a:pt x="2168" y="3428"/>
                  </a:cubicBezTo>
                  <a:cubicBezTo>
                    <a:pt x="2139" y="3408"/>
                    <a:pt x="2099" y="3388"/>
                    <a:pt x="2059" y="3368"/>
                  </a:cubicBezTo>
                  <a:cubicBezTo>
                    <a:pt x="2008" y="3358"/>
                    <a:pt x="1979" y="3348"/>
                    <a:pt x="1948" y="3338"/>
                  </a:cubicBezTo>
                  <a:lnTo>
                    <a:pt x="1939" y="3328"/>
                  </a:lnTo>
                  <a:lnTo>
                    <a:pt x="1899" y="3328"/>
                  </a:lnTo>
                  <a:cubicBezTo>
                    <a:pt x="1908" y="3298"/>
                    <a:pt x="1908" y="3278"/>
                    <a:pt x="1908" y="3258"/>
                  </a:cubicBezTo>
                  <a:lnTo>
                    <a:pt x="1908" y="3238"/>
                  </a:lnTo>
                  <a:cubicBezTo>
                    <a:pt x="1908" y="3198"/>
                    <a:pt x="1919" y="3148"/>
                    <a:pt x="1919" y="3108"/>
                  </a:cubicBezTo>
                  <a:lnTo>
                    <a:pt x="1919" y="2859"/>
                  </a:lnTo>
                  <a:lnTo>
                    <a:pt x="1919" y="2848"/>
                  </a:lnTo>
                  <a:lnTo>
                    <a:pt x="1919" y="2708"/>
                  </a:lnTo>
                  <a:cubicBezTo>
                    <a:pt x="1919" y="2668"/>
                    <a:pt x="1908" y="2628"/>
                    <a:pt x="1908" y="2599"/>
                  </a:cubicBezTo>
                  <a:lnTo>
                    <a:pt x="1908" y="2588"/>
                  </a:lnTo>
                  <a:lnTo>
                    <a:pt x="1908" y="2568"/>
                  </a:lnTo>
                  <a:cubicBezTo>
                    <a:pt x="1899" y="2479"/>
                    <a:pt x="1899" y="2389"/>
                    <a:pt x="1899" y="2309"/>
                  </a:cubicBezTo>
                  <a:lnTo>
                    <a:pt x="1899" y="2299"/>
                  </a:lnTo>
                  <a:cubicBezTo>
                    <a:pt x="1899" y="2229"/>
                    <a:pt x="1888" y="2169"/>
                    <a:pt x="1879" y="2099"/>
                  </a:cubicBezTo>
                  <a:lnTo>
                    <a:pt x="1879" y="2039"/>
                  </a:lnTo>
                  <a:cubicBezTo>
                    <a:pt x="1868" y="1949"/>
                    <a:pt x="1868" y="1859"/>
                    <a:pt x="1868" y="1779"/>
                  </a:cubicBezTo>
                  <a:cubicBezTo>
                    <a:pt x="1859" y="1689"/>
                    <a:pt x="1859" y="1600"/>
                    <a:pt x="1859" y="1509"/>
                  </a:cubicBezTo>
                  <a:lnTo>
                    <a:pt x="1859" y="1240"/>
                  </a:lnTo>
                  <a:lnTo>
                    <a:pt x="1859" y="1060"/>
                  </a:lnTo>
                  <a:lnTo>
                    <a:pt x="1859" y="970"/>
                  </a:lnTo>
                  <a:lnTo>
                    <a:pt x="1868" y="940"/>
                  </a:lnTo>
                  <a:lnTo>
                    <a:pt x="1868" y="710"/>
                  </a:lnTo>
                  <a:lnTo>
                    <a:pt x="1868" y="570"/>
                  </a:lnTo>
                  <a:lnTo>
                    <a:pt x="1868" y="501"/>
                  </a:lnTo>
                  <a:lnTo>
                    <a:pt x="1868" y="450"/>
                  </a:lnTo>
                  <a:lnTo>
                    <a:pt x="1868" y="321"/>
                  </a:lnTo>
                  <a:lnTo>
                    <a:pt x="1868" y="281"/>
                  </a:lnTo>
                  <a:lnTo>
                    <a:pt x="1868" y="270"/>
                  </a:lnTo>
                  <a:cubicBezTo>
                    <a:pt x="1868" y="250"/>
                    <a:pt x="1868" y="221"/>
                    <a:pt x="1879" y="201"/>
                  </a:cubicBezTo>
                  <a:cubicBezTo>
                    <a:pt x="1879" y="170"/>
                    <a:pt x="1868" y="150"/>
                    <a:pt x="1868" y="121"/>
                  </a:cubicBezTo>
                  <a:cubicBezTo>
                    <a:pt x="1859" y="81"/>
                    <a:pt x="1839" y="51"/>
                    <a:pt x="1809" y="21"/>
                  </a:cubicBezTo>
                  <a:cubicBezTo>
                    <a:pt x="1789" y="11"/>
                    <a:pt x="1759" y="1"/>
                    <a:pt x="1729"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4"/>
            <p:cNvSpPr/>
            <p:nvPr/>
          </p:nvSpPr>
          <p:spPr>
            <a:xfrm flipH="1">
              <a:off x="7577347" y="4241175"/>
              <a:ext cx="346448" cy="195906"/>
            </a:xfrm>
            <a:custGeom>
              <a:avLst/>
              <a:gdLst/>
              <a:ahLst/>
              <a:cxnLst/>
              <a:rect l="l" t="t" r="r" b="b"/>
              <a:pathLst>
                <a:path w="5346" h="3023" extrusionOk="0">
                  <a:moveTo>
                    <a:pt x="61" y="1"/>
                  </a:moveTo>
                  <a:cubicBezTo>
                    <a:pt x="41" y="1"/>
                    <a:pt x="21" y="11"/>
                    <a:pt x="10" y="21"/>
                  </a:cubicBezTo>
                  <a:cubicBezTo>
                    <a:pt x="1" y="51"/>
                    <a:pt x="10" y="91"/>
                    <a:pt x="30" y="101"/>
                  </a:cubicBezTo>
                  <a:cubicBezTo>
                    <a:pt x="70" y="131"/>
                    <a:pt x="101" y="151"/>
                    <a:pt x="141" y="171"/>
                  </a:cubicBezTo>
                  <a:cubicBezTo>
                    <a:pt x="181" y="201"/>
                    <a:pt x="210" y="231"/>
                    <a:pt x="250" y="251"/>
                  </a:cubicBezTo>
                  <a:cubicBezTo>
                    <a:pt x="310" y="301"/>
                    <a:pt x="370" y="351"/>
                    <a:pt x="440" y="391"/>
                  </a:cubicBezTo>
                  <a:cubicBezTo>
                    <a:pt x="500" y="440"/>
                    <a:pt x="570" y="491"/>
                    <a:pt x="640" y="540"/>
                  </a:cubicBezTo>
                  <a:cubicBezTo>
                    <a:pt x="710" y="580"/>
                    <a:pt x="770" y="631"/>
                    <a:pt x="840" y="671"/>
                  </a:cubicBezTo>
                  <a:cubicBezTo>
                    <a:pt x="970" y="760"/>
                    <a:pt x="1109" y="840"/>
                    <a:pt x="1249" y="930"/>
                  </a:cubicBezTo>
                  <a:cubicBezTo>
                    <a:pt x="1389" y="1020"/>
                    <a:pt x="1529" y="1110"/>
                    <a:pt x="1669" y="1190"/>
                  </a:cubicBezTo>
                  <a:lnTo>
                    <a:pt x="2089" y="1430"/>
                  </a:lnTo>
                  <a:cubicBezTo>
                    <a:pt x="2159" y="1470"/>
                    <a:pt x="2239" y="1510"/>
                    <a:pt x="2308" y="1550"/>
                  </a:cubicBezTo>
                  <a:lnTo>
                    <a:pt x="2519" y="1670"/>
                  </a:lnTo>
                  <a:cubicBezTo>
                    <a:pt x="2579" y="1699"/>
                    <a:pt x="2639" y="1730"/>
                    <a:pt x="2699" y="1770"/>
                  </a:cubicBezTo>
                  <a:cubicBezTo>
                    <a:pt x="2758" y="1799"/>
                    <a:pt x="2818" y="1819"/>
                    <a:pt x="2888" y="1850"/>
                  </a:cubicBezTo>
                  <a:cubicBezTo>
                    <a:pt x="2938" y="1870"/>
                    <a:pt x="2988" y="1890"/>
                    <a:pt x="3048" y="1910"/>
                  </a:cubicBezTo>
                  <a:cubicBezTo>
                    <a:pt x="3098" y="1930"/>
                    <a:pt x="3148" y="1950"/>
                    <a:pt x="3208" y="1970"/>
                  </a:cubicBezTo>
                  <a:cubicBezTo>
                    <a:pt x="3238" y="1990"/>
                    <a:pt x="3278" y="1999"/>
                    <a:pt x="3308" y="2019"/>
                  </a:cubicBezTo>
                  <a:cubicBezTo>
                    <a:pt x="3348" y="2039"/>
                    <a:pt x="3388" y="2059"/>
                    <a:pt x="3418" y="2079"/>
                  </a:cubicBezTo>
                  <a:cubicBezTo>
                    <a:pt x="3487" y="2119"/>
                    <a:pt x="3558" y="2159"/>
                    <a:pt x="3618" y="2199"/>
                  </a:cubicBezTo>
                  <a:cubicBezTo>
                    <a:pt x="3658" y="2229"/>
                    <a:pt x="3698" y="2249"/>
                    <a:pt x="3738" y="2269"/>
                  </a:cubicBezTo>
                  <a:cubicBezTo>
                    <a:pt x="3778" y="2299"/>
                    <a:pt x="3807" y="2319"/>
                    <a:pt x="3847" y="2339"/>
                  </a:cubicBezTo>
                  <a:cubicBezTo>
                    <a:pt x="3878" y="2359"/>
                    <a:pt x="3907" y="2369"/>
                    <a:pt x="3938" y="2389"/>
                  </a:cubicBezTo>
                  <a:cubicBezTo>
                    <a:pt x="3977" y="2409"/>
                    <a:pt x="4027" y="2429"/>
                    <a:pt x="4077" y="2459"/>
                  </a:cubicBezTo>
                  <a:cubicBezTo>
                    <a:pt x="4097" y="2469"/>
                    <a:pt x="4127" y="2479"/>
                    <a:pt x="4147" y="2489"/>
                  </a:cubicBezTo>
                  <a:lnTo>
                    <a:pt x="4157" y="2489"/>
                  </a:lnTo>
                  <a:lnTo>
                    <a:pt x="4157" y="2499"/>
                  </a:lnTo>
                  <a:cubicBezTo>
                    <a:pt x="4227" y="2519"/>
                    <a:pt x="4297" y="2549"/>
                    <a:pt x="4357" y="2579"/>
                  </a:cubicBezTo>
                  <a:cubicBezTo>
                    <a:pt x="4437" y="2609"/>
                    <a:pt x="4517" y="2649"/>
                    <a:pt x="4587" y="2679"/>
                  </a:cubicBezTo>
                  <a:cubicBezTo>
                    <a:pt x="4627" y="2699"/>
                    <a:pt x="4657" y="2709"/>
                    <a:pt x="4697" y="2729"/>
                  </a:cubicBezTo>
                  <a:lnTo>
                    <a:pt x="4817" y="2789"/>
                  </a:lnTo>
                  <a:cubicBezTo>
                    <a:pt x="4886" y="2818"/>
                    <a:pt x="4946" y="2858"/>
                    <a:pt x="5017" y="2889"/>
                  </a:cubicBezTo>
                  <a:cubicBezTo>
                    <a:pt x="5097" y="2929"/>
                    <a:pt x="5166" y="2958"/>
                    <a:pt x="5246" y="2998"/>
                  </a:cubicBezTo>
                  <a:cubicBezTo>
                    <a:pt x="5256" y="3009"/>
                    <a:pt x="5266" y="3009"/>
                    <a:pt x="5266" y="3018"/>
                  </a:cubicBezTo>
                  <a:cubicBezTo>
                    <a:pt x="5274" y="3021"/>
                    <a:pt x="5282" y="3022"/>
                    <a:pt x="5289" y="3022"/>
                  </a:cubicBezTo>
                  <a:cubicBezTo>
                    <a:pt x="5307" y="3022"/>
                    <a:pt x="5322" y="3013"/>
                    <a:pt x="5336" y="2998"/>
                  </a:cubicBezTo>
                  <a:cubicBezTo>
                    <a:pt x="5346" y="2978"/>
                    <a:pt x="5336" y="2949"/>
                    <a:pt x="5316" y="2929"/>
                  </a:cubicBezTo>
                  <a:cubicBezTo>
                    <a:pt x="5166" y="2849"/>
                    <a:pt x="5017" y="2769"/>
                    <a:pt x="4877" y="2699"/>
                  </a:cubicBezTo>
                  <a:cubicBezTo>
                    <a:pt x="4797" y="2659"/>
                    <a:pt x="4717" y="2619"/>
                    <a:pt x="4647" y="2579"/>
                  </a:cubicBezTo>
                  <a:cubicBezTo>
                    <a:pt x="4617" y="2559"/>
                    <a:pt x="4577" y="2549"/>
                    <a:pt x="4537" y="2529"/>
                  </a:cubicBezTo>
                  <a:cubicBezTo>
                    <a:pt x="4497" y="2509"/>
                    <a:pt x="4457" y="2499"/>
                    <a:pt x="4417" y="2479"/>
                  </a:cubicBezTo>
                  <a:cubicBezTo>
                    <a:pt x="4347" y="2439"/>
                    <a:pt x="4277" y="2409"/>
                    <a:pt x="4207" y="2379"/>
                  </a:cubicBezTo>
                  <a:lnTo>
                    <a:pt x="4087" y="2319"/>
                  </a:lnTo>
                  <a:cubicBezTo>
                    <a:pt x="4067" y="2309"/>
                    <a:pt x="4047" y="2289"/>
                    <a:pt x="4017" y="2279"/>
                  </a:cubicBezTo>
                  <a:cubicBezTo>
                    <a:pt x="4007" y="2279"/>
                    <a:pt x="3997" y="2269"/>
                    <a:pt x="3997" y="2269"/>
                  </a:cubicBezTo>
                  <a:cubicBezTo>
                    <a:pt x="3927" y="2229"/>
                    <a:pt x="3858" y="2189"/>
                    <a:pt x="3787" y="2139"/>
                  </a:cubicBezTo>
                  <a:cubicBezTo>
                    <a:pt x="3747" y="2109"/>
                    <a:pt x="3707" y="2089"/>
                    <a:pt x="3667" y="2059"/>
                  </a:cubicBezTo>
                  <a:cubicBezTo>
                    <a:pt x="3638" y="2039"/>
                    <a:pt x="3607" y="2010"/>
                    <a:pt x="3578" y="1990"/>
                  </a:cubicBezTo>
                  <a:cubicBezTo>
                    <a:pt x="3538" y="1970"/>
                    <a:pt x="3498" y="1939"/>
                    <a:pt x="3467" y="1919"/>
                  </a:cubicBezTo>
                  <a:cubicBezTo>
                    <a:pt x="3448" y="1910"/>
                    <a:pt x="3438" y="1899"/>
                    <a:pt x="3418" y="1890"/>
                  </a:cubicBezTo>
                  <a:cubicBezTo>
                    <a:pt x="3408" y="1879"/>
                    <a:pt x="3388" y="1870"/>
                    <a:pt x="3378" y="1859"/>
                  </a:cubicBezTo>
                  <a:lnTo>
                    <a:pt x="3258" y="1799"/>
                  </a:lnTo>
                  <a:cubicBezTo>
                    <a:pt x="3218" y="1779"/>
                    <a:pt x="3178" y="1759"/>
                    <a:pt x="3138" y="1750"/>
                  </a:cubicBezTo>
                  <a:cubicBezTo>
                    <a:pt x="2998" y="1679"/>
                    <a:pt x="2848" y="1619"/>
                    <a:pt x="2708" y="1540"/>
                  </a:cubicBezTo>
                  <a:cubicBezTo>
                    <a:pt x="2568" y="1460"/>
                    <a:pt x="2419" y="1380"/>
                    <a:pt x="2268" y="1310"/>
                  </a:cubicBezTo>
                  <a:cubicBezTo>
                    <a:pt x="2199" y="1270"/>
                    <a:pt x="2119" y="1230"/>
                    <a:pt x="2039" y="1190"/>
                  </a:cubicBezTo>
                  <a:cubicBezTo>
                    <a:pt x="1969" y="1150"/>
                    <a:pt x="1909" y="1120"/>
                    <a:pt x="1839" y="1090"/>
                  </a:cubicBezTo>
                  <a:lnTo>
                    <a:pt x="1629" y="970"/>
                  </a:lnTo>
                  <a:cubicBezTo>
                    <a:pt x="1549" y="930"/>
                    <a:pt x="1469" y="890"/>
                    <a:pt x="1389" y="840"/>
                  </a:cubicBezTo>
                  <a:cubicBezTo>
                    <a:pt x="1249" y="760"/>
                    <a:pt x="1109" y="680"/>
                    <a:pt x="970" y="591"/>
                  </a:cubicBezTo>
                  <a:cubicBezTo>
                    <a:pt x="830" y="511"/>
                    <a:pt x="690" y="431"/>
                    <a:pt x="560" y="341"/>
                  </a:cubicBezTo>
                  <a:cubicBezTo>
                    <a:pt x="430" y="251"/>
                    <a:pt x="301" y="151"/>
                    <a:pt x="161" y="51"/>
                  </a:cubicBezTo>
                  <a:cubicBezTo>
                    <a:pt x="141" y="41"/>
                    <a:pt x="110" y="21"/>
                    <a:pt x="9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4"/>
            <p:cNvSpPr/>
            <p:nvPr/>
          </p:nvSpPr>
          <p:spPr>
            <a:xfrm flipH="1">
              <a:off x="7590898" y="1515129"/>
              <a:ext cx="1299664" cy="737611"/>
            </a:xfrm>
            <a:custGeom>
              <a:avLst/>
              <a:gdLst/>
              <a:ahLst/>
              <a:cxnLst/>
              <a:rect l="l" t="t" r="r" b="b"/>
              <a:pathLst>
                <a:path w="20055" h="11382" extrusionOk="0">
                  <a:moveTo>
                    <a:pt x="9473" y="360"/>
                  </a:moveTo>
                  <a:lnTo>
                    <a:pt x="9463" y="371"/>
                  </a:lnTo>
                  <a:lnTo>
                    <a:pt x="9463" y="431"/>
                  </a:lnTo>
                  <a:cubicBezTo>
                    <a:pt x="9463" y="480"/>
                    <a:pt x="9463" y="531"/>
                    <a:pt x="9453" y="570"/>
                  </a:cubicBezTo>
                  <a:lnTo>
                    <a:pt x="9423" y="870"/>
                  </a:lnTo>
                  <a:cubicBezTo>
                    <a:pt x="9423" y="920"/>
                    <a:pt x="9413" y="960"/>
                    <a:pt x="9393" y="1010"/>
                  </a:cubicBezTo>
                  <a:cubicBezTo>
                    <a:pt x="9393" y="1020"/>
                    <a:pt x="9383" y="1020"/>
                    <a:pt x="9383" y="1030"/>
                  </a:cubicBezTo>
                  <a:cubicBezTo>
                    <a:pt x="9383" y="1040"/>
                    <a:pt x="9373" y="1040"/>
                    <a:pt x="9363" y="1050"/>
                  </a:cubicBezTo>
                  <a:cubicBezTo>
                    <a:pt x="9353" y="1060"/>
                    <a:pt x="9333" y="1070"/>
                    <a:pt x="9313" y="1080"/>
                  </a:cubicBezTo>
                  <a:cubicBezTo>
                    <a:pt x="9133" y="1150"/>
                    <a:pt x="8944" y="1230"/>
                    <a:pt x="8773" y="1330"/>
                  </a:cubicBezTo>
                  <a:cubicBezTo>
                    <a:pt x="8684" y="1379"/>
                    <a:pt x="8594" y="1430"/>
                    <a:pt x="8504" y="1490"/>
                  </a:cubicBezTo>
                  <a:cubicBezTo>
                    <a:pt x="8414" y="1550"/>
                    <a:pt x="8324" y="1619"/>
                    <a:pt x="8234" y="1679"/>
                  </a:cubicBezTo>
                  <a:cubicBezTo>
                    <a:pt x="8144" y="1739"/>
                    <a:pt x="8064" y="1789"/>
                    <a:pt x="7985" y="1859"/>
                  </a:cubicBezTo>
                  <a:cubicBezTo>
                    <a:pt x="7914" y="1909"/>
                    <a:pt x="7845" y="1969"/>
                    <a:pt x="7765" y="2029"/>
                  </a:cubicBezTo>
                  <a:cubicBezTo>
                    <a:pt x="7694" y="2089"/>
                    <a:pt x="7614" y="2139"/>
                    <a:pt x="7534" y="2179"/>
                  </a:cubicBezTo>
                  <a:cubicBezTo>
                    <a:pt x="7445" y="2229"/>
                    <a:pt x="7355" y="2269"/>
                    <a:pt x="7265" y="2309"/>
                  </a:cubicBezTo>
                  <a:cubicBezTo>
                    <a:pt x="7225" y="2329"/>
                    <a:pt x="7185" y="2349"/>
                    <a:pt x="7145" y="2359"/>
                  </a:cubicBezTo>
                  <a:cubicBezTo>
                    <a:pt x="7135" y="2369"/>
                    <a:pt x="7125" y="2369"/>
                    <a:pt x="7115" y="2369"/>
                  </a:cubicBezTo>
                  <a:cubicBezTo>
                    <a:pt x="7065" y="2399"/>
                    <a:pt x="7015" y="2419"/>
                    <a:pt x="6965" y="2439"/>
                  </a:cubicBezTo>
                  <a:cubicBezTo>
                    <a:pt x="6915" y="2469"/>
                    <a:pt x="6865" y="2489"/>
                    <a:pt x="6815" y="2518"/>
                  </a:cubicBezTo>
                  <a:cubicBezTo>
                    <a:pt x="6726" y="2569"/>
                    <a:pt x="6626" y="2618"/>
                    <a:pt x="6526" y="2669"/>
                  </a:cubicBezTo>
                  <a:cubicBezTo>
                    <a:pt x="6435" y="2718"/>
                    <a:pt x="6335" y="2778"/>
                    <a:pt x="6236" y="2829"/>
                  </a:cubicBezTo>
                  <a:cubicBezTo>
                    <a:pt x="6136" y="2878"/>
                    <a:pt x="6026" y="2938"/>
                    <a:pt x="5926" y="2998"/>
                  </a:cubicBezTo>
                  <a:cubicBezTo>
                    <a:pt x="5836" y="3048"/>
                    <a:pt x="5736" y="3108"/>
                    <a:pt x="5636" y="3168"/>
                  </a:cubicBezTo>
                  <a:cubicBezTo>
                    <a:pt x="5547" y="3218"/>
                    <a:pt x="5436" y="3268"/>
                    <a:pt x="5336" y="3318"/>
                  </a:cubicBezTo>
                  <a:cubicBezTo>
                    <a:pt x="5236" y="3368"/>
                    <a:pt x="5147" y="3418"/>
                    <a:pt x="5047" y="3458"/>
                  </a:cubicBezTo>
                  <a:cubicBezTo>
                    <a:pt x="4937" y="3508"/>
                    <a:pt x="4837" y="3558"/>
                    <a:pt x="4727" y="3618"/>
                  </a:cubicBezTo>
                  <a:cubicBezTo>
                    <a:pt x="4527" y="3728"/>
                    <a:pt x="4328" y="3828"/>
                    <a:pt x="4117" y="3937"/>
                  </a:cubicBezTo>
                  <a:cubicBezTo>
                    <a:pt x="3928" y="4048"/>
                    <a:pt x="3728" y="4148"/>
                    <a:pt x="3528" y="4247"/>
                  </a:cubicBezTo>
                  <a:cubicBezTo>
                    <a:pt x="3328" y="4337"/>
                    <a:pt x="3138" y="4427"/>
                    <a:pt x="2949" y="4537"/>
                  </a:cubicBezTo>
                  <a:cubicBezTo>
                    <a:pt x="2849" y="4587"/>
                    <a:pt x="2738" y="4647"/>
                    <a:pt x="2639" y="4707"/>
                  </a:cubicBezTo>
                  <a:cubicBezTo>
                    <a:pt x="2539" y="4767"/>
                    <a:pt x="2449" y="4827"/>
                    <a:pt x="2349" y="4877"/>
                  </a:cubicBezTo>
                  <a:cubicBezTo>
                    <a:pt x="2149" y="4987"/>
                    <a:pt x="1950" y="5096"/>
                    <a:pt x="1739" y="5207"/>
                  </a:cubicBezTo>
                  <a:cubicBezTo>
                    <a:pt x="1550" y="5307"/>
                    <a:pt x="1360" y="5416"/>
                    <a:pt x="1170" y="5526"/>
                  </a:cubicBezTo>
                  <a:cubicBezTo>
                    <a:pt x="1110" y="5566"/>
                    <a:pt x="1060" y="5596"/>
                    <a:pt x="1000" y="5626"/>
                  </a:cubicBezTo>
                  <a:cubicBezTo>
                    <a:pt x="950" y="5596"/>
                    <a:pt x="890" y="5556"/>
                    <a:pt x="840" y="5516"/>
                  </a:cubicBezTo>
                  <a:cubicBezTo>
                    <a:pt x="780" y="5486"/>
                    <a:pt x="731" y="5446"/>
                    <a:pt x="671" y="5416"/>
                  </a:cubicBezTo>
                  <a:cubicBezTo>
                    <a:pt x="611" y="5387"/>
                    <a:pt x="540" y="5356"/>
                    <a:pt x="471" y="5336"/>
                  </a:cubicBezTo>
                  <a:cubicBezTo>
                    <a:pt x="420" y="5307"/>
                    <a:pt x="371" y="5287"/>
                    <a:pt x="320" y="5267"/>
                  </a:cubicBezTo>
                  <a:lnTo>
                    <a:pt x="351" y="5236"/>
                  </a:lnTo>
                  <a:cubicBezTo>
                    <a:pt x="431" y="5187"/>
                    <a:pt x="511" y="5147"/>
                    <a:pt x="600" y="5096"/>
                  </a:cubicBezTo>
                  <a:cubicBezTo>
                    <a:pt x="680" y="5056"/>
                    <a:pt x="770" y="5007"/>
                    <a:pt x="860" y="4956"/>
                  </a:cubicBezTo>
                  <a:lnTo>
                    <a:pt x="1130" y="4807"/>
                  </a:lnTo>
                  <a:cubicBezTo>
                    <a:pt x="1140" y="4797"/>
                    <a:pt x="1150" y="4797"/>
                    <a:pt x="1160" y="4787"/>
                  </a:cubicBezTo>
                  <a:lnTo>
                    <a:pt x="1400" y="4667"/>
                  </a:lnTo>
                  <a:cubicBezTo>
                    <a:pt x="1490" y="4627"/>
                    <a:pt x="1570" y="4587"/>
                    <a:pt x="1659" y="4537"/>
                  </a:cubicBezTo>
                  <a:cubicBezTo>
                    <a:pt x="1859" y="4427"/>
                    <a:pt x="2059" y="4317"/>
                    <a:pt x="2269" y="4207"/>
                  </a:cubicBezTo>
                  <a:cubicBezTo>
                    <a:pt x="2449" y="4108"/>
                    <a:pt x="2639" y="4017"/>
                    <a:pt x="2818" y="3928"/>
                  </a:cubicBezTo>
                  <a:cubicBezTo>
                    <a:pt x="3009" y="3828"/>
                    <a:pt x="3188" y="3728"/>
                    <a:pt x="3378" y="3628"/>
                  </a:cubicBezTo>
                  <a:cubicBezTo>
                    <a:pt x="3578" y="3528"/>
                    <a:pt x="3768" y="3418"/>
                    <a:pt x="3968" y="3318"/>
                  </a:cubicBezTo>
                  <a:cubicBezTo>
                    <a:pt x="4148" y="3208"/>
                    <a:pt x="4337" y="3108"/>
                    <a:pt x="4527" y="3008"/>
                  </a:cubicBezTo>
                  <a:cubicBezTo>
                    <a:pt x="4607" y="2958"/>
                    <a:pt x="4697" y="2909"/>
                    <a:pt x="4787" y="2858"/>
                  </a:cubicBezTo>
                  <a:cubicBezTo>
                    <a:pt x="4877" y="2809"/>
                    <a:pt x="4967" y="2758"/>
                    <a:pt x="5047" y="2698"/>
                  </a:cubicBezTo>
                  <a:cubicBezTo>
                    <a:pt x="5236" y="2598"/>
                    <a:pt x="5416" y="2489"/>
                    <a:pt x="5606" y="2379"/>
                  </a:cubicBezTo>
                  <a:cubicBezTo>
                    <a:pt x="5786" y="2279"/>
                    <a:pt x="5956" y="2179"/>
                    <a:pt x="6136" y="2079"/>
                  </a:cubicBezTo>
                  <a:cubicBezTo>
                    <a:pt x="6326" y="1969"/>
                    <a:pt x="6515" y="1879"/>
                    <a:pt x="6706" y="1789"/>
                  </a:cubicBezTo>
                  <a:cubicBezTo>
                    <a:pt x="6795" y="1750"/>
                    <a:pt x="6895" y="1699"/>
                    <a:pt x="6985" y="1650"/>
                  </a:cubicBezTo>
                  <a:lnTo>
                    <a:pt x="7255" y="1499"/>
                  </a:lnTo>
                  <a:cubicBezTo>
                    <a:pt x="7435" y="1399"/>
                    <a:pt x="7605" y="1299"/>
                    <a:pt x="7774" y="1210"/>
                  </a:cubicBezTo>
                  <a:lnTo>
                    <a:pt x="8314" y="910"/>
                  </a:lnTo>
                  <a:cubicBezTo>
                    <a:pt x="8504" y="810"/>
                    <a:pt x="8694" y="710"/>
                    <a:pt x="8884" y="620"/>
                  </a:cubicBezTo>
                  <a:cubicBezTo>
                    <a:pt x="9073" y="531"/>
                    <a:pt x="9273" y="440"/>
                    <a:pt x="9473" y="360"/>
                  </a:cubicBezTo>
                  <a:close/>
                  <a:moveTo>
                    <a:pt x="9703" y="300"/>
                  </a:moveTo>
                  <a:cubicBezTo>
                    <a:pt x="9753" y="311"/>
                    <a:pt x="9813" y="331"/>
                    <a:pt x="9863" y="351"/>
                  </a:cubicBezTo>
                  <a:cubicBezTo>
                    <a:pt x="9932" y="380"/>
                    <a:pt x="9992" y="420"/>
                    <a:pt x="10063" y="460"/>
                  </a:cubicBezTo>
                  <a:cubicBezTo>
                    <a:pt x="10132" y="500"/>
                    <a:pt x="10212" y="551"/>
                    <a:pt x="10292" y="590"/>
                  </a:cubicBezTo>
                  <a:cubicBezTo>
                    <a:pt x="10452" y="680"/>
                    <a:pt x="10612" y="760"/>
                    <a:pt x="10762" y="850"/>
                  </a:cubicBezTo>
                  <a:cubicBezTo>
                    <a:pt x="10912" y="940"/>
                    <a:pt x="11062" y="1040"/>
                    <a:pt x="11211" y="1140"/>
                  </a:cubicBezTo>
                  <a:cubicBezTo>
                    <a:pt x="11291" y="1180"/>
                    <a:pt x="11371" y="1230"/>
                    <a:pt x="11442" y="1270"/>
                  </a:cubicBezTo>
                  <a:cubicBezTo>
                    <a:pt x="11511" y="1319"/>
                    <a:pt x="11591" y="1370"/>
                    <a:pt x="11651" y="1419"/>
                  </a:cubicBezTo>
                  <a:cubicBezTo>
                    <a:pt x="11721" y="1470"/>
                    <a:pt x="11791" y="1530"/>
                    <a:pt x="11861" y="1590"/>
                  </a:cubicBezTo>
                  <a:cubicBezTo>
                    <a:pt x="11951" y="1659"/>
                    <a:pt x="12041" y="1730"/>
                    <a:pt x="12121" y="1789"/>
                  </a:cubicBezTo>
                  <a:cubicBezTo>
                    <a:pt x="12291" y="1919"/>
                    <a:pt x="12470" y="2029"/>
                    <a:pt x="12641" y="2129"/>
                  </a:cubicBezTo>
                  <a:lnTo>
                    <a:pt x="12910" y="2279"/>
                  </a:lnTo>
                  <a:cubicBezTo>
                    <a:pt x="13000" y="2319"/>
                    <a:pt x="13090" y="2359"/>
                    <a:pt x="13180" y="2409"/>
                  </a:cubicBezTo>
                  <a:cubicBezTo>
                    <a:pt x="13270" y="2449"/>
                    <a:pt x="13360" y="2498"/>
                    <a:pt x="13440" y="2549"/>
                  </a:cubicBezTo>
                  <a:cubicBezTo>
                    <a:pt x="13530" y="2589"/>
                    <a:pt x="13609" y="2649"/>
                    <a:pt x="13689" y="2698"/>
                  </a:cubicBezTo>
                  <a:cubicBezTo>
                    <a:pt x="13960" y="2869"/>
                    <a:pt x="14239" y="3028"/>
                    <a:pt x="14509" y="3188"/>
                  </a:cubicBezTo>
                  <a:cubicBezTo>
                    <a:pt x="14649" y="3278"/>
                    <a:pt x="14779" y="3378"/>
                    <a:pt x="14919" y="3478"/>
                  </a:cubicBezTo>
                  <a:cubicBezTo>
                    <a:pt x="14979" y="3518"/>
                    <a:pt x="15048" y="3558"/>
                    <a:pt x="15119" y="3608"/>
                  </a:cubicBezTo>
                  <a:cubicBezTo>
                    <a:pt x="15179" y="3648"/>
                    <a:pt x="15248" y="3698"/>
                    <a:pt x="15308" y="3748"/>
                  </a:cubicBezTo>
                  <a:cubicBezTo>
                    <a:pt x="15388" y="3808"/>
                    <a:pt x="15468" y="3868"/>
                    <a:pt x="15558" y="3928"/>
                  </a:cubicBezTo>
                  <a:cubicBezTo>
                    <a:pt x="15638" y="3988"/>
                    <a:pt x="15718" y="4037"/>
                    <a:pt x="15798" y="4088"/>
                  </a:cubicBezTo>
                  <a:cubicBezTo>
                    <a:pt x="15878" y="4128"/>
                    <a:pt x="15958" y="4177"/>
                    <a:pt x="16038" y="4227"/>
                  </a:cubicBezTo>
                  <a:cubicBezTo>
                    <a:pt x="16118" y="4277"/>
                    <a:pt x="16198" y="4337"/>
                    <a:pt x="16287" y="4387"/>
                  </a:cubicBezTo>
                  <a:lnTo>
                    <a:pt x="16527" y="4537"/>
                  </a:lnTo>
                  <a:cubicBezTo>
                    <a:pt x="16607" y="4587"/>
                    <a:pt x="16687" y="4647"/>
                    <a:pt x="16767" y="4707"/>
                  </a:cubicBezTo>
                  <a:cubicBezTo>
                    <a:pt x="16847" y="4767"/>
                    <a:pt x="16937" y="4817"/>
                    <a:pt x="17027" y="4867"/>
                  </a:cubicBezTo>
                  <a:cubicBezTo>
                    <a:pt x="17097" y="4917"/>
                    <a:pt x="17177" y="4967"/>
                    <a:pt x="17257" y="5016"/>
                  </a:cubicBezTo>
                  <a:cubicBezTo>
                    <a:pt x="17337" y="5076"/>
                    <a:pt x="17426" y="5127"/>
                    <a:pt x="17517" y="5176"/>
                  </a:cubicBezTo>
                  <a:cubicBezTo>
                    <a:pt x="17597" y="5227"/>
                    <a:pt x="17676" y="5267"/>
                    <a:pt x="17756" y="5316"/>
                  </a:cubicBezTo>
                  <a:lnTo>
                    <a:pt x="17966" y="5466"/>
                  </a:lnTo>
                  <a:cubicBezTo>
                    <a:pt x="18036" y="5506"/>
                    <a:pt x="18116" y="5546"/>
                    <a:pt x="18186" y="5576"/>
                  </a:cubicBezTo>
                  <a:cubicBezTo>
                    <a:pt x="18266" y="5626"/>
                    <a:pt x="18336" y="5666"/>
                    <a:pt x="18416" y="5706"/>
                  </a:cubicBezTo>
                  <a:cubicBezTo>
                    <a:pt x="18505" y="5756"/>
                    <a:pt x="18585" y="5796"/>
                    <a:pt x="18665" y="5846"/>
                  </a:cubicBezTo>
                  <a:cubicBezTo>
                    <a:pt x="18756" y="5896"/>
                    <a:pt x="18845" y="5946"/>
                    <a:pt x="18925" y="5996"/>
                  </a:cubicBezTo>
                  <a:cubicBezTo>
                    <a:pt x="19005" y="6036"/>
                    <a:pt x="19085" y="6076"/>
                    <a:pt x="19165" y="6106"/>
                  </a:cubicBezTo>
                  <a:lnTo>
                    <a:pt x="19285" y="6166"/>
                  </a:lnTo>
                  <a:lnTo>
                    <a:pt x="19435" y="6226"/>
                  </a:lnTo>
                  <a:cubicBezTo>
                    <a:pt x="19485" y="6255"/>
                    <a:pt x="19535" y="6275"/>
                    <a:pt x="19595" y="6306"/>
                  </a:cubicBezTo>
                  <a:cubicBezTo>
                    <a:pt x="19465" y="6386"/>
                    <a:pt x="19325" y="6455"/>
                    <a:pt x="19185" y="6535"/>
                  </a:cubicBezTo>
                  <a:cubicBezTo>
                    <a:pt x="19115" y="6575"/>
                    <a:pt x="19045" y="6625"/>
                    <a:pt x="18965" y="6675"/>
                  </a:cubicBezTo>
                  <a:cubicBezTo>
                    <a:pt x="18945" y="6635"/>
                    <a:pt x="18915" y="6615"/>
                    <a:pt x="18885" y="6595"/>
                  </a:cubicBezTo>
                  <a:cubicBezTo>
                    <a:pt x="18845" y="6575"/>
                    <a:pt x="18796" y="6555"/>
                    <a:pt x="18756" y="6535"/>
                  </a:cubicBezTo>
                  <a:lnTo>
                    <a:pt x="18665" y="6506"/>
                  </a:lnTo>
                  <a:cubicBezTo>
                    <a:pt x="18636" y="6495"/>
                    <a:pt x="18596" y="6486"/>
                    <a:pt x="18556" y="6466"/>
                  </a:cubicBezTo>
                  <a:cubicBezTo>
                    <a:pt x="18525" y="6455"/>
                    <a:pt x="18496" y="6446"/>
                    <a:pt x="18465" y="6426"/>
                  </a:cubicBezTo>
                  <a:lnTo>
                    <a:pt x="18376" y="6395"/>
                  </a:lnTo>
                  <a:cubicBezTo>
                    <a:pt x="18276" y="6355"/>
                    <a:pt x="18176" y="6306"/>
                    <a:pt x="18086" y="6255"/>
                  </a:cubicBezTo>
                  <a:lnTo>
                    <a:pt x="17786" y="6076"/>
                  </a:lnTo>
                  <a:cubicBezTo>
                    <a:pt x="17686" y="6016"/>
                    <a:pt x="17586" y="5956"/>
                    <a:pt x="17486" y="5886"/>
                  </a:cubicBezTo>
                  <a:cubicBezTo>
                    <a:pt x="17397" y="5826"/>
                    <a:pt x="17306" y="5756"/>
                    <a:pt x="17206" y="5696"/>
                  </a:cubicBezTo>
                  <a:cubicBezTo>
                    <a:pt x="17097" y="5626"/>
                    <a:pt x="16987" y="5556"/>
                    <a:pt x="16887" y="5486"/>
                  </a:cubicBezTo>
                  <a:cubicBezTo>
                    <a:pt x="16837" y="5446"/>
                    <a:pt x="16787" y="5406"/>
                    <a:pt x="16727" y="5376"/>
                  </a:cubicBezTo>
                  <a:lnTo>
                    <a:pt x="16577" y="5287"/>
                  </a:lnTo>
                  <a:lnTo>
                    <a:pt x="16427" y="5196"/>
                  </a:lnTo>
                  <a:cubicBezTo>
                    <a:pt x="16378" y="5167"/>
                    <a:pt x="16327" y="5127"/>
                    <a:pt x="16278" y="5096"/>
                  </a:cubicBezTo>
                  <a:cubicBezTo>
                    <a:pt x="16178" y="5027"/>
                    <a:pt x="16078" y="4967"/>
                    <a:pt x="15978" y="4907"/>
                  </a:cubicBezTo>
                  <a:cubicBezTo>
                    <a:pt x="15868" y="4847"/>
                    <a:pt x="15768" y="4777"/>
                    <a:pt x="15658" y="4707"/>
                  </a:cubicBezTo>
                  <a:cubicBezTo>
                    <a:pt x="15558" y="4647"/>
                    <a:pt x="15458" y="4577"/>
                    <a:pt x="15358" y="4507"/>
                  </a:cubicBezTo>
                  <a:cubicBezTo>
                    <a:pt x="15258" y="4447"/>
                    <a:pt x="15148" y="4387"/>
                    <a:pt x="15039" y="4337"/>
                  </a:cubicBezTo>
                  <a:cubicBezTo>
                    <a:pt x="14928" y="4277"/>
                    <a:pt x="14819" y="4227"/>
                    <a:pt x="14709" y="4177"/>
                  </a:cubicBezTo>
                  <a:cubicBezTo>
                    <a:pt x="14599" y="4128"/>
                    <a:pt x="14479" y="4077"/>
                    <a:pt x="14369" y="4017"/>
                  </a:cubicBezTo>
                  <a:cubicBezTo>
                    <a:pt x="14259" y="3968"/>
                    <a:pt x="14139" y="3917"/>
                    <a:pt x="14029" y="3857"/>
                  </a:cubicBezTo>
                  <a:cubicBezTo>
                    <a:pt x="13920" y="3797"/>
                    <a:pt x="13820" y="3737"/>
                    <a:pt x="13720" y="3668"/>
                  </a:cubicBezTo>
                  <a:cubicBezTo>
                    <a:pt x="13620" y="3598"/>
                    <a:pt x="13510" y="3518"/>
                    <a:pt x="13410" y="3448"/>
                  </a:cubicBezTo>
                  <a:cubicBezTo>
                    <a:pt x="13310" y="3388"/>
                    <a:pt x="13200" y="3338"/>
                    <a:pt x="13100" y="3278"/>
                  </a:cubicBezTo>
                  <a:cubicBezTo>
                    <a:pt x="13050" y="3248"/>
                    <a:pt x="12990" y="3218"/>
                    <a:pt x="12940" y="3188"/>
                  </a:cubicBezTo>
                  <a:cubicBezTo>
                    <a:pt x="12900" y="3158"/>
                    <a:pt x="12850" y="3128"/>
                    <a:pt x="12810" y="3098"/>
                  </a:cubicBezTo>
                  <a:cubicBezTo>
                    <a:pt x="12761" y="3058"/>
                    <a:pt x="12721" y="3018"/>
                    <a:pt x="12670" y="2969"/>
                  </a:cubicBezTo>
                  <a:lnTo>
                    <a:pt x="12521" y="2849"/>
                  </a:lnTo>
                  <a:cubicBezTo>
                    <a:pt x="12421" y="2778"/>
                    <a:pt x="12311" y="2718"/>
                    <a:pt x="12201" y="2649"/>
                  </a:cubicBezTo>
                  <a:cubicBezTo>
                    <a:pt x="12101" y="2578"/>
                    <a:pt x="12001" y="2509"/>
                    <a:pt x="11901" y="2449"/>
                  </a:cubicBezTo>
                  <a:cubicBezTo>
                    <a:pt x="11791" y="2379"/>
                    <a:pt x="11681" y="2319"/>
                    <a:pt x="11562" y="2259"/>
                  </a:cubicBezTo>
                  <a:cubicBezTo>
                    <a:pt x="11511" y="2229"/>
                    <a:pt x="11462" y="2199"/>
                    <a:pt x="11402" y="2169"/>
                  </a:cubicBezTo>
                  <a:cubicBezTo>
                    <a:pt x="11351" y="2139"/>
                    <a:pt x="11291" y="2109"/>
                    <a:pt x="11242" y="2069"/>
                  </a:cubicBezTo>
                  <a:cubicBezTo>
                    <a:pt x="11132" y="2009"/>
                    <a:pt x="11032" y="1949"/>
                    <a:pt x="10932" y="1889"/>
                  </a:cubicBezTo>
                  <a:cubicBezTo>
                    <a:pt x="10822" y="1829"/>
                    <a:pt x="10722" y="1770"/>
                    <a:pt x="10612" y="1699"/>
                  </a:cubicBezTo>
                  <a:cubicBezTo>
                    <a:pt x="10512" y="1639"/>
                    <a:pt x="10403" y="1579"/>
                    <a:pt x="10283" y="1530"/>
                  </a:cubicBezTo>
                  <a:cubicBezTo>
                    <a:pt x="10172" y="1470"/>
                    <a:pt x="10072" y="1410"/>
                    <a:pt x="9963" y="1339"/>
                  </a:cubicBezTo>
                  <a:lnTo>
                    <a:pt x="9813" y="1250"/>
                  </a:lnTo>
                  <a:cubicBezTo>
                    <a:pt x="9773" y="1220"/>
                    <a:pt x="9723" y="1190"/>
                    <a:pt x="9673" y="1150"/>
                  </a:cubicBezTo>
                  <a:lnTo>
                    <a:pt x="9643" y="1120"/>
                  </a:lnTo>
                  <a:lnTo>
                    <a:pt x="9623" y="1100"/>
                  </a:lnTo>
                  <a:lnTo>
                    <a:pt x="9653" y="1040"/>
                  </a:lnTo>
                  <a:cubicBezTo>
                    <a:pt x="9663" y="1010"/>
                    <a:pt x="9673" y="970"/>
                    <a:pt x="9673" y="940"/>
                  </a:cubicBezTo>
                  <a:cubicBezTo>
                    <a:pt x="9693" y="870"/>
                    <a:pt x="9703" y="790"/>
                    <a:pt x="9703" y="710"/>
                  </a:cubicBezTo>
                  <a:cubicBezTo>
                    <a:pt x="9713" y="640"/>
                    <a:pt x="9713" y="570"/>
                    <a:pt x="9713" y="500"/>
                  </a:cubicBezTo>
                  <a:lnTo>
                    <a:pt x="9713" y="411"/>
                  </a:lnTo>
                  <a:cubicBezTo>
                    <a:pt x="9713" y="371"/>
                    <a:pt x="9703" y="331"/>
                    <a:pt x="9703" y="300"/>
                  </a:cubicBezTo>
                  <a:close/>
                  <a:moveTo>
                    <a:pt x="9493" y="1240"/>
                  </a:moveTo>
                  <a:cubicBezTo>
                    <a:pt x="9503" y="1260"/>
                    <a:pt x="9523" y="1270"/>
                    <a:pt x="9533" y="1290"/>
                  </a:cubicBezTo>
                  <a:cubicBezTo>
                    <a:pt x="9563" y="1310"/>
                    <a:pt x="9603" y="1339"/>
                    <a:pt x="9633" y="1359"/>
                  </a:cubicBezTo>
                  <a:lnTo>
                    <a:pt x="9783" y="1450"/>
                  </a:lnTo>
                  <a:cubicBezTo>
                    <a:pt x="9883" y="1519"/>
                    <a:pt x="9983" y="1590"/>
                    <a:pt x="10092" y="1650"/>
                  </a:cubicBezTo>
                  <a:cubicBezTo>
                    <a:pt x="10203" y="1710"/>
                    <a:pt x="10323" y="1770"/>
                    <a:pt x="10432" y="1829"/>
                  </a:cubicBezTo>
                  <a:cubicBezTo>
                    <a:pt x="10532" y="1889"/>
                    <a:pt x="10632" y="1959"/>
                    <a:pt x="10732" y="2019"/>
                  </a:cubicBezTo>
                  <a:cubicBezTo>
                    <a:pt x="10842" y="2079"/>
                    <a:pt x="10952" y="2139"/>
                    <a:pt x="11052" y="2209"/>
                  </a:cubicBezTo>
                  <a:cubicBezTo>
                    <a:pt x="11151" y="2269"/>
                    <a:pt x="11251" y="2339"/>
                    <a:pt x="11362" y="2399"/>
                  </a:cubicBezTo>
                  <a:lnTo>
                    <a:pt x="11691" y="2578"/>
                  </a:lnTo>
                  <a:cubicBezTo>
                    <a:pt x="11801" y="2649"/>
                    <a:pt x="11911" y="2718"/>
                    <a:pt x="12011" y="2789"/>
                  </a:cubicBezTo>
                  <a:cubicBezTo>
                    <a:pt x="12081" y="2838"/>
                    <a:pt x="12151" y="2889"/>
                    <a:pt x="12221" y="2929"/>
                  </a:cubicBezTo>
                  <a:cubicBezTo>
                    <a:pt x="12291" y="2969"/>
                    <a:pt x="12361" y="3018"/>
                    <a:pt x="12421" y="3058"/>
                  </a:cubicBezTo>
                  <a:cubicBezTo>
                    <a:pt x="12461" y="3098"/>
                    <a:pt x="12510" y="3138"/>
                    <a:pt x="12550" y="3178"/>
                  </a:cubicBezTo>
                  <a:cubicBezTo>
                    <a:pt x="12601" y="3218"/>
                    <a:pt x="12650" y="3258"/>
                    <a:pt x="12710" y="3308"/>
                  </a:cubicBezTo>
                  <a:cubicBezTo>
                    <a:pt x="12761" y="3338"/>
                    <a:pt x="12810" y="3378"/>
                    <a:pt x="12860" y="3408"/>
                  </a:cubicBezTo>
                  <a:cubicBezTo>
                    <a:pt x="12910" y="3438"/>
                    <a:pt x="12970" y="3468"/>
                    <a:pt x="13020" y="3498"/>
                  </a:cubicBezTo>
                  <a:cubicBezTo>
                    <a:pt x="13130" y="3548"/>
                    <a:pt x="13240" y="3608"/>
                    <a:pt x="13350" y="3678"/>
                  </a:cubicBezTo>
                  <a:cubicBezTo>
                    <a:pt x="13450" y="3748"/>
                    <a:pt x="13550" y="3828"/>
                    <a:pt x="13660" y="3897"/>
                  </a:cubicBezTo>
                  <a:cubicBezTo>
                    <a:pt x="13760" y="3957"/>
                    <a:pt x="13869" y="4017"/>
                    <a:pt x="13980" y="4077"/>
                  </a:cubicBezTo>
                  <a:cubicBezTo>
                    <a:pt x="14089" y="4137"/>
                    <a:pt x="14199" y="4188"/>
                    <a:pt x="14309" y="4247"/>
                  </a:cubicBezTo>
                  <a:cubicBezTo>
                    <a:pt x="14429" y="4297"/>
                    <a:pt x="14539" y="4357"/>
                    <a:pt x="14649" y="4407"/>
                  </a:cubicBezTo>
                  <a:cubicBezTo>
                    <a:pt x="14759" y="4467"/>
                    <a:pt x="14868" y="4527"/>
                    <a:pt x="14968" y="4577"/>
                  </a:cubicBezTo>
                  <a:cubicBezTo>
                    <a:pt x="15079" y="4637"/>
                    <a:pt x="15179" y="4697"/>
                    <a:pt x="15268" y="4767"/>
                  </a:cubicBezTo>
                  <a:cubicBezTo>
                    <a:pt x="15378" y="4837"/>
                    <a:pt x="15468" y="4907"/>
                    <a:pt x="15568" y="4967"/>
                  </a:cubicBezTo>
                  <a:cubicBezTo>
                    <a:pt x="15678" y="5036"/>
                    <a:pt x="15778" y="5107"/>
                    <a:pt x="15888" y="5176"/>
                  </a:cubicBezTo>
                  <a:lnTo>
                    <a:pt x="16038" y="5267"/>
                  </a:lnTo>
                  <a:cubicBezTo>
                    <a:pt x="16087" y="5296"/>
                    <a:pt x="16127" y="5336"/>
                    <a:pt x="16178" y="5367"/>
                  </a:cubicBezTo>
                  <a:cubicBezTo>
                    <a:pt x="16227" y="5396"/>
                    <a:pt x="16278" y="5436"/>
                    <a:pt x="16327" y="5466"/>
                  </a:cubicBezTo>
                  <a:lnTo>
                    <a:pt x="16477" y="5556"/>
                  </a:lnTo>
                  <a:cubicBezTo>
                    <a:pt x="16587" y="5616"/>
                    <a:pt x="16697" y="5696"/>
                    <a:pt x="16797" y="5766"/>
                  </a:cubicBezTo>
                  <a:cubicBezTo>
                    <a:pt x="16897" y="5836"/>
                    <a:pt x="17007" y="5906"/>
                    <a:pt x="17117" y="5976"/>
                  </a:cubicBezTo>
                  <a:cubicBezTo>
                    <a:pt x="17206" y="6036"/>
                    <a:pt x="17306" y="6106"/>
                    <a:pt x="17397" y="6166"/>
                  </a:cubicBezTo>
                  <a:cubicBezTo>
                    <a:pt x="17497" y="6226"/>
                    <a:pt x="17586" y="6295"/>
                    <a:pt x="17686" y="6355"/>
                  </a:cubicBezTo>
                  <a:cubicBezTo>
                    <a:pt x="17786" y="6415"/>
                    <a:pt x="17886" y="6475"/>
                    <a:pt x="17986" y="6526"/>
                  </a:cubicBezTo>
                  <a:cubicBezTo>
                    <a:pt x="18096" y="6586"/>
                    <a:pt x="18216" y="6635"/>
                    <a:pt x="18326" y="6675"/>
                  </a:cubicBezTo>
                  <a:cubicBezTo>
                    <a:pt x="18376" y="6695"/>
                    <a:pt x="18436" y="6715"/>
                    <a:pt x="18485" y="6735"/>
                  </a:cubicBezTo>
                  <a:cubicBezTo>
                    <a:pt x="18536" y="6765"/>
                    <a:pt x="18585" y="6775"/>
                    <a:pt x="18645" y="6795"/>
                  </a:cubicBezTo>
                  <a:cubicBezTo>
                    <a:pt x="18665" y="6805"/>
                    <a:pt x="18696" y="6815"/>
                    <a:pt x="18716" y="6825"/>
                  </a:cubicBezTo>
                  <a:cubicBezTo>
                    <a:pt x="18696" y="6835"/>
                    <a:pt x="18685" y="6845"/>
                    <a:pt x="18665" y="6855"/>
                  </a:cubicBezTo>
                  <a:cubicBezTo>
                    <a:pt x="18485" y="6965"/>
                    <a:pt x="18316" y="7065"/>
                    <a:pt x="18146" y="7175"/>
                  </a:cubicBezTo>
                  <a:cubicBezTo>
                    <a:pt x="18066" y="7225"/>
                    <a:pt x="17986" y="7275"/>
                    <a:pt x="17916" y="7325"/>
                  </a:cubicBezTo>
                  <a:cubicBezTo>
                    <a:pt x="17826" y="7374"/>
                    <a:pt x="17746" y="7425"/>
                    <a:pt x="17657" y="7474"/>
                  </a:cubicBezTo>
                  <a:cubicBezTo>
                    <a:pt x="17566" y="7514"/>
                    <a:pt x="17486" y="7565"/>
                    <a:pt x="17397" y="7614"/>
                  </a:cubicBezTo>
                  <a:cubicBezTo>
                    <a:pt x="17306" y="7665"/>
                    <a:pt x="17217" y="7725"/>
                    <a:pt x="17127" y="7774"/>
                  </a:cubicBezTo>
                  <a:cubicBezTo>
                    <a:pt x="16957" y="7874"/>
                    <a:pt x="16787" y="7964"/>
                    <a:pt x="16607" y="8054"/>
                  </a:cubicBezTo>
                  <a:cubicBezTo>
                    <a:pt x="16267" y="8224"/>
                    <a:pt x="15928" y="8414"/>
                    <a:pt x="15578" y="8573"/>
                  </a:cubicBezTo>
                  <a:cubicBezTo>
                    <a:pt x="15488" y="8624"/>
                    <a:pt x="15398" y="8664"/>
                    <a:pt x="15308" y="8713"/>
                  </a:cubicBezTo>
                  <a:cubicBezTo>
                    <a:pt x="15219" y="8764"/>
                    <a:pt x="15139" y="8813"/>
                    <a:pt x="15059" y="8864"/>
                  </a:cubicBezTo>
                  <a:cubicBezTo>
                    <a:pt x="14879" y="8964"/>
                    <a:pt x="14709" y="9063"/>
                    <a:pt x="14529" y="9163"/>
                  </a:cubicBezTo>
                  <a:cubicBezTo>
                    <a:pt x="14439" y="9213"/>
                    <a:pt x="14349" y="9263"/>
                    <a:pt x="14259" y="9323"/>
                  </a:cubicBezTo>
                  <a:cubicBezTo>
                    <a:pt x="14169" y="9373"/>
                    <a:pt x="14089" y="9423"/>
                    <a:pt x="14000" y="9473"/>
                  </a:cubicBezTo>
                  <a:cubicBezTo>
                    <a:pt x="13820" y="9563"/>
                    <a:pt x="13649" y="9653"/>
                    <a:pt x="13480" y="9753"/>
                  </a:cubicBezTo>
                  <a:cubicBezTo>
                    <a:pt x="13310" y="9843"/>
                    <a:pt x="13150" y="9943"/>
                    <a:pt x="12980" y="10032"/>
                  </a:cubicBezTo>
                  <a:cubicBezTo>
                    <a:pt x="12810" y="10123"/>
                    <a:pt x="12641" y="10212"/>
                    <a:pt x="12470" y="10292"/>
                  </a:cubicBezTo>
                  <a:cubicBezTo>
                    <a:pt x="12301" y="10382"/>
                    <a:pt x="12131" y="10462"/>
                    <a:pt x="11961" y="10542"/>
                  </a:cubicBezTo>
                  <a:cubicBezTo>
                    <a:pt x="11801" y="10612"/>
                    <a:pt x="11631" y="10692"/>
                    <a:pt x="11462" y="10762"/>
                  </a:cubicBezTo>
                  <a:cubicBezTo>
                    <a:pt x="11362" y="10802"/>
                    <a:pt x="11262" y="10852"/>
                    <a:pt x="11162" y="10902"/>
                  </a:cubicBezTo>
                  <a:cubicBezTo>
                    <a:pt x="11072" y="10942"/>
                    <a:pt x="10982" y="10991"/>
                    <a:pt x="10892" y="11031"/>
                  </a:cubicBezTo>
                  <a:cubicBezTo>
                    <a:pt x="10852" y="11051"/>
                    <a:pt x="10802" y="11062"/>
                    <a:pt x="10762" y="11071"/>
                  </a:cubicBezTo>
                  <a:lnTo>
                    <a:pt x="10722" y="11071"/>
                  </a:lnTo>
                  <a:cubicBezTo>
                    <a:pt x="10672" y="11062"/>
                    <a:pt x="10612" y="11042"/>
                    <a:pt x="10562" y="11022"/>
                  </a:cubicBezTo>
                  <a:cubicBezTo>
                    <a:pt x="10492" y="10982"/>
                    <a:pt x="10422" y="10942"/>
                    <a:pt x="10352" y="10892"/>
                  </a:cubicBezTo>
                  <a:cubicBezTo>
                    <a:pt x="10272" y="10832"/>
                    <a:pt x="10192" y="10772"/>
                    <a:pt x="10112" y="10722"/>
                  </a:cubicBezTo>
                  <a:cubicBezTo>
                    <a:pt x="10023" y="10672"/>
                    <a:pt x="9932" y="10622"/>
                    <a:pt x="9853" y="10562"/>
                  </a:cubicBezTo>
                  <a:cubicBezTo>
                    <a:pt x="9773" y="10512"/>
                    <a:pt x="9703" y="10452"/>
                    <a:pt x="9613" y="10392"/>
                  </a:cubicBezTo>
                  <a:cubicBezTo>
                    <a:pt x="9533" y="10342"/>
                    <a:pt x="9453" y="10302"/>
                    <a:pt x="9373" y="10252"/>
                  </a:cubicBezTo>
                  <a:cubicBezTo>
                    <a:pt x="9293" y="10212"/>
                    <a:pt x="9223" y="10152"/>
                    <a:pt x="9144" y="10103"/>
                  </a:cubicBezTo>
                  <a:cubicBezTo>
                    <a:pt x="9064" y="10043"/>
                    <a:pt x="8973" y="9992"/>
                    <a:pt x="8893" y="9943"/>
                  </a:cubicBezTo>
                  <a:cubicBezTo>
                    <a:pt x="8804" y="9892"/>
                    <a:pt x="8714" y="9843"/>
                    <a:pt x="8634" y="9792"/>
                  </a:cubicBezTo>
                  <a:cubicBezTo>
                    <a:pt x="8454" y="9693"/>
                    <a:pt x="8284" y="9613"/>
                    <a:pt x="8104" y="9523"/>
                  </a:cubicBezTo>
                  <a:cubicBezTo>
                    <a:pt x="8014" y="9483"/>
                    <a:pt x="7914" y="9433"/>
                    <a:pt x="7825" y="9393"/>
                  </a:cubicBezTo>
                  <a:cubicBezTo>
                    <a:pt x="7734" y="9353"/>
                    <a:pt x="7645" y="9303"/>
                    <a:pt x="7554" y="9263"/>
                  </a:cubicBezTo>
                  <a:cubicBezTo>
                    <a:pt x="7455" y="9213"/>
                    <a:pt x="7365" y="9163"/>
                    <a:pt x="7275" y="9113"/>
                  </a:cubicBezTo>
                  <a:cubicBezTo>
                    <a:pt x="7185" y="9073"/>
                    <a:pt x="7095" y="9024"/>
                    <a:pt x="7015" y="8973"/>
                  </a:cubicBezTo>
                  <a:cubicBezTo>
                    <a:pt x="6835" y="8884"/>
                    <a:pt x="6666" y="8773"/>
                    <a:pt x="6486" y="8684"/>
                  </a:cubicBezTo>
                  <a:cubicBezTo>
                    <a:pt x="6306" y="8584"/>
                    <a:pt x="6126" y="8494"/>
                    <a:pt x="5946" y="8404"/>
                  </a:cubicBezTo>
                  <a:cubicBezTo>
                    <a:pt x="5756" y="8304"/>
                    <a:pt x="5576" y="8204"/>
                    <a:pt x="5387" y="8114"/>
                  </a:cubicBezTo>
                  <a:cubicBezTo>
                    <a:pt x="5296" y="8064"/>
                    <a:pt x="5207" y="8024"/>
                    <a:pt x="5116" y="7984"/>
                  </a:cubicBezTo>
                  <a:cubicBezTo>
                    <a:pt x="5027" y="7934"/>
                    <a:pt x="4927" y="7894"/>
                    <a:pt x="4827" y="7844"/>
                  </a:cubicBezTo>
                  <a:cubicBezTo>
                    <a:pt x="4737" y="7805"/>
                    <a:pt x="4647" y="7745"/>
                    <a:pt x="4557" y="7694"/>
                  </a:cubicBezTo>
                  <a:lnTo>
                    <a:pt x="4288" y="7545"/>
                  </a:lnTo>
                  <a:lnTo>
                    <a:pt x="4017" y="7394"/>
                  </a:lnTo>
                  <a:cubicBezTo>
                    <a:pt x="3937" y="7345"/>
                    <a:pt x="3858" y="7285"/>
                    <a:pt x="3768" y="7245"/>
                  </a:cubicBezTo>
                  <a:cubicBezTo>
                    <a:pt x="3678" y="7195"/>
                    <a:pt x="3588" y="7155"/>
                    <a:pt x="3498" y="7105"/>
                  </a:cubicBezTo>
                  <a:cubicBezTo>
                    <a:pt x="3408" y="7065"/>
                    <a:pt x="3318" y="7015"/>
                    <a:pt x="3228" y="6965"/>
                  </a:cubicBezTo>
                  <a:cubicBezTo>
                    <a:pt x="3069" y="6865"/>
                    <a:pt x="2909" y="6765"/>
                    <a:pt x="2738" y="6675"/>
                  </a:cubicBezTo>
                  <a:cubicBezTo>
                    <a:pt x="2559" y="6586"/>
                    <a:pt x="2379" y="6495"/>
                    <a:pt x="2189" y="6406"/>
                  </a:cubicBezTo>
                  <a:cubicBezTo>
                    <a:pt x="1999" y="6306"/>
                    <a:pt x="1799" y="6206"/>
                    <a:pt x="1610" y="6086"/>
                  </a:cubicBezTo>
                  <a:cubicBezTo>
                    <a:pt x="1519" y="6026"/>
                    <a:pt x="1440" y="5956"/>
                    <a:pt x="1350" y="5896"/>
                  </a:cubicBezTo>
                  <a:cubicBezTo>
                    <a:pt x="1280" y="5836"/>
                    <a:pt x="1210" y="5786"/>
                    <a:pt x="1130" y="5736"/>
                  </a:cubicBezTo>
                  <a:cubicBezTo>
                    <a:pt x="1180" y="5706"/>
                    <a:pt x="1220" y="5686"/>
                    <a:pt x="1260" y="5666"/>
                  </a:cubicBezTo>
                  <a:cubicBezTo>
                    <a:pt x="1360" y="5606"/>
                    <a:pt x="1450" y="5556"/>
                    <a:pt x="1550" y="5496"/>
                  </a:cubicBezTo>
                  <a:cubicBezTo>
                    <a:pt x="1650" y="5446"/>
                    <a:pt x="1739" y="5396"/>
                    <a:pt x="1839" y="5347"/>
                  </a:cubicBezTo>
                  <a:cubicBezTo>
                    <a:pt x="1950" y="5287"/>
                    <a:pt x="2059" y="5236"/>
                    <a:pt x="2159" y="5176"/>
                  </a:cubicBezTo>
                  <a:cubicBezTo>
                    <a:pt x="2359" y="5076"/>
                    <a:pt x="2559" y="4967"/>
                    <a:pt x="2758" y="4857"/>
                  </a:cubicBezTo>
                  <a:cubicBezTo>
                    <a:pt x="2949" y="4747"/>
                    <a:pt x="3138" y="4647"/>
                    <a:pt x="3338" y="4547"/>
                  </a:cubicBezTo>
                  <a:cubicBezTo>
                    <a:pt x="3538" y="4447"/>
                    <a:pt x="3748" y="4357"/>
                    <a:pt x="3948" y="4247"/>
                  </a:cubicBezTo>
                  <a:cubicBezTo>
                    <a:pt x="4148" y="4148"/>
                    <a:pt x="4348" y="4037"/>
                    <a:pt x="4557" y="3928"/>
                  </a:cubicBezTo>
                  <a:lnTo>
                    <a:pt x="4857" y="3777"/>
                  </a:lnTo>
                  <a:lnTo>
                    <a:pt x="5156" y="3628"/>
                  </a:lnTo>
                  <a:cubicBezTo>
                    <a:pt x="5356" y="3538"/>
                    <a:pt x="5556" y="3438"/>
                    <a:pt x="5756" y="3328"/>
                  </a:cubicBezTo>
                  <a:cubicBezTo>
                    <a:pt x="5856" y="3278"/>
                    <a:pt x="5956" y="3218"/>
                    <a:pt x="6056" y="3158"/>
                  </a:cubicBezTo>
                  <a:cubicBezTo>
                    <a:pt x="6146" y="3098"/>
                    <a:pt x="6246" y="3048"/>
                    <a:pt x="6346" y="2998"/>
                  </a:cubicBezTo>
                  <a:cubicBezTo>
                    <a:pt x="6546" y="2889"/>
                    <a:pt x="6746" y="2778"/>
                    <a:pt x="6945" y="2678"/>
                  </a:cubicBezTo>
                  <a:cubicBezTo>
                    <a:pt x="7015" y="2649"/>
                    <a:pt x="7075" y="2618"/>
                    <a:pt x="7145" y="2589"/>
                  </a:cubicBezTo>
                  <a:cubicBezTo>
                    <a:pt x="7255" y="2538"/>
                    <a:pt x="7355" y="2498"/>
                    <a:pt x="7465" y="2449"/>
                  </a:cubicBezTo>
                  <a:cubicBezTo>
                    <a:pt x="7565" y="2409"/>
                    <a:pt x="7665" y="2359"/>
                    <a:pt x="7754" y="2299"/>
                  </a:cubicBezTo>
                  <a:cubicBezTo>
                    <a:pt x="7845" y="2249"/>
                    <a:pt x="7934" y="2189"/>
                    <a:pt x="8014" y="2129"/>
                  </a:cubicBezTo>
                  <a:cubicBezTo>
                    <a:pt x="8104" y="2059"/>
                    <a:pt x="8194" y="1999"/>
                    <a:pt x="8284" y="1939"/>
                  </a:cubicBezTo>
                  <a:cubicBezTo>
                    <a:pt x="8374" y="1889"/>
                    <a:pt x="8474" y="1829"/>
                    <a:pt x="8564" y="1770"/>
                  </a:cubicBezTo>
                  <a:cubicBezTo>
                    <a:pt x="8644" y="1710"/>
                    <a:pt x="8733" y="1650"/>
                    <a:pt x="8824" y="1599"/>
                  </a:cubicBezTo>
                  <a:cubicBezTo>
                    <a:pt x="8904" y="1539"/>
                    <a:pt x="8993" y="1499"/>
                    <a:pt x="9084" y="1450"/>
                  </a:cubicBezTo>
                  <a:cubicBezTo>
                    <a:pt x="9173" y="1399"/>
                    <a:pt x="9263" y="1359"/>
                    <a:pt x="9353" y="1319"/>
                  </a:cubicBezTo>
                  <a:cubicBezTo>
                    <a:pt x="9383" y="1299"/>
                    <a:pt x="9413" y="1290"/>
                    <a:pt x="9433" y="1280"/>
                  </a:cubicBezTo>
                  <a:cubicBezTo>
                    <a:pt x="9453" y="1270"/>
                    <a:pt x="9473" y="1260"/>
                    <a:pt x="9493" y="1240"/>
                  </a:cubicBezTo>
                  <a:close/>
                  <a:moveTo>
                    <a:pt x="9623" y="1"/>
                  </a:moveTo>
                  <a:cubicBezTo>
                    <a:pt x="9593" y="1"/>
                    <a:pt x="9553" y="11"/>
                    <a:pt x="9523" y="21"/>
                  </a:cubicBezTo>
                  <a:cubicBezTo>
                    <a:pt x="9493" y="31"/>
                    <a:pt x="9463" y="51"/>
                    <a:pt x="9433" y="61"/>
                  </a:cubicBezTo>
                  <a:lnTo>
                    <a:pt x="9164" y="180"/>
                  </a:lnTo>
                  <a:lnTo>
                    <a:pt x="8924" y="300"/>
                  </a:lnTo>
                  <a:cubicBezTo>
                    <a:pt x="8744" y="380"/>
                    <a:pt x="8564" y="471"/>
                    <a:pt x="8384" y="580"/>
                  </a:cubicBezTo>
                  <a:cubicBezTo>
                    <a:pt x="8204" y="680"/>
                    <a:pt x="8014" y="780"/>
                    <a:pt x="7834" y="890"/>
                  </a:cubicBezTo>
                  <a:cubicBezTo>
                    <a:pt x="7654" y="990"/>
                    <a:pt x="7485" y="1090"/>
                    <a:pt x="7305" y="1200"/>
                  </a:cubicBezTo>
                  <a:cubicBezTo>
                    <a:pt x="7225" y="1250"/>
                    <a:pt x="7135" y="1290"/>
                    <a:pt x="7055" y="1339"/>
                  </a:cubicBezTo>
                  <a:cubicBezTo>
                    <a:pt x="6965" y="1399"/>
                    <a:pt x="6875" y="1450"/>
                    <a:pt x="6775" y="1499"/>
                  </a:cubicBezTo>
                  <a:cubicBezTo>
                    <a:pt x="6595" y="1599"/>
                    <a:pt x="6406" y="1690"/>
                    <a:pt x="6226" y="1789"/>
                  </a:cubicBezTo>
                  <a:cubicBezTo>
                    <a:pt x="6126" y="1839"/>
                    <a:pt x="6036" y="1889"/>
                    <a:pt x="5936" y="1939"/>
                  </a:cubicBezTo>
                  <a:cubicBezTo>
                    <a:pt x="5846" y="1989"/>
                    <a:pt x="5766" y="2049"/>
                    <a:pt x="5676" y="2099"/>
                  </a:cubicBezTo>
                  <a:cubicBezTo>
                    <a:pt x="5496" y="2209"/>
                    <a:pt x="5307" y="2309"/>
                    <a:pt x="5127" y="2419"/>
                  </a:cubicBezTo>
                  <a:cubicBezTo>
                    <a:pt x="4947" y="2518"/>
                    <a:pt x="4777" y="2638"/>
                    <a:pt x="4597" y="2738"/>
                  </a:cubicBezTo>
                  <a:cubicBezTo>
                    <a:pt x="4407" y="2838"/>
                    <a:pt x="4228" y="2949"/>
                    <a:pt x="4037" y="3048"/>
                  </a:cubicBezTo>
                  <a:cubicBezTo>
                    <a:pt x="3858" y="3158"/>
                    <a:pt x="3668" y="3258"/>
                    <a:pt x="3478" y="3358"/>
                  </a:cubicBezTo>
                  <a:cubicBezTo>
                    <a:pt x="3328" y="3438"/>
                    <a:pt x="3188" y="3518"/>
                    <a:pt x="3038" y="3598"/>
                  </a:cubicBezTo>
                  <a:lnTo>
                    <a:pt x="2829" y="3688"/>
                  </a:lnTo>
                  <a:cubicBezTo>
                    <a:pt x="2738" y="3717"/>
                    <a:pt x="2659" y="3768"/>
                    <a:pt x="2569" y="3808"/>
                  </a:cubicBezTo>
                  <a:cubicBezTo>
                    <a:pt x="2489" y="3837"/>
                    <a:pt x="2409" y="3857"/>
                    <a:pt x="2329" y="3888"/>
                  </a:cubicBezTo>
                  <a:cubicBezTo>
                    <a:pt x="2239" y="3928"/>
                    <a:pt x="2159" y="3977"/>
                    <a:pt x="2079" y="4037"/>
                  </a:cubicBezTo>
                  <a:cubicBezTo>
                    <a:pt x="1999" y="4088"/>
                    <a:pt x="1930" y="4148"/>
                    <a:pt x="1850" y="4197"/>
                  </a:cubicBezTo>
                  <a:cubicBezTo>
                    <a:pt x="1770" y="4247"/>
                    <a:pt x="1679" y="4297"/>
                    <a:pt x="1590" y="4337"/>
                  </a:cubicBezTo>
                  <a:cubicBezTo>
                    <a:pt x="1499" y="4377"/>
                    <a:pt x="1410" y="4417"/>
                    <a:pt x="1330" y="4467"/>
                  </a:cubicBezTo>
                  <a:cubicBezTo>
                    <a:pt x="1230" y="4527"/>
                    <a:pt x="1140" y="4587"/>
                    <a:pt x="1050" y="4637"/>
                  </a:cubicBezTo>
                  <a:cubicBezTo>
                    <a:pt x="960" y="4697"/>
                    <a:pt x="870" y="4737"/>
                    <a:pt x="780" y="4787"/>
                  </a:cubicBezTo>
                  <a:cubicBezTo>
                    <a:pt x="691" y="4827"/>
                    <a:pt x="611" y="4877"/>
                    <a:pt x="520" y="4917"/>
                  </a:cubicBezTo>
                  <a:cubicBezTo>
                    <a:pt x="451" y="4956"/>
                    <a:pt x="371" y="4987"/>
                    <a:pt x="291" y="5036"/>
                  </a:cubicBezTo>
                  <a:cubicBezTo>
                    <a:pt x="221" y="5076"/>
                    <a:pt x="151" y="5127"/>
                    <a:pt x="81" y="5176"/>
                  </a:cubicBezTo>
                  <a:cubicBezTo>
                    <a:pt x="81" y="5187"/>
                    <a:pt x="81" y="5187"/>
                    <a:pt x="71" y="5187"/>
                  </a:cubicBezTo>
                  <a:cubicBezTo>
                    <a:pt x="61" y="5207"/>
                    <a:pt x="41" y="5227"/>
                    <a:pt x="31" y="5256"/>
                  </a:cubicBezTo>
                  <a:cubicBezTo>
                    <a:pt x="21" y="5287"/>
                    <a:pt x="11" y="5316"/>
                    <a:pt x="1" y="5356"/>
                  </a:cubicBezTo>
                  <a:lnTo>
                    <a:pt x="1" y="5387"/>
                  </a:lnTo>
                  <a:lnTo>
                    <a:pt x="1" y="5396"/>
                  </a:lnTo>
                  <a:cubicBezTo>
                    <a:pt x="11" y="5396"/>
                    <a:pt x="21" y="5406"/>
                    <a:pt x="21" y="5416"/>
                  </a:cubicBezTo>
                  <a:cubicBezTo>
                    <a:pt x="31" y="5426"/>
                    <a:pt x="31" y="5446"/>
                    <a:pt x="31" y="5456"/>
                  </a:cubicBezTo>
                  <a:cubicBezTo>
                    <a:pt x="41" y="5466"/>
                    <a:pt x="51" y="5466"/>
                    <a:pt x="61" y="5476"/>
                  </a:cubicBezTo>
                  <a:cubicBezTo>
                    <a:pt x="81" y="5486"/>
                    <a:pt x="101" y="5506"/>
                    <a:pt x="131" y="5516"/>
                  </a:cubicBezTo>
                  <a:cubicBezTo>
                    <a:pt x="171" y="5536"/>
                    <a:pt x="201" y="5546"/>
                    <a:pt x="241" y="5566"/>
                  </a:cubicBezTo>
                  <a:lnTo>
                    <a:pt x="451" y="5656"/>
                  </a:lnTo>
                  <a:cubicBezTo>
                    <a:pt x="531" y="5686"/>
                    <a:pt x="611" y="5736"/>
                    <a:pt x="691" y="5786"/>
                  </a:cubicBezTo>
                  <a:cubicBezTo>
                    <a:pt x="740" y="5816"/>
                    <a:pt x="800" y="5856"/>
                    <a:pt x="850" y="5906"/>
                  </a:cubicBezTo>
                  <a:cubicBezTo>
                    <a:pt x="1000" y="6016"/>
                    <a:pt x="1150" y="6126"/>
                    <a:pt x="1290" y="6235"/>
                  </a:cubicBezTo>
                  <a:cubicBezTo>
                    <a:pt x="1370" y="6295"/>
                    <a:pt x="1450" y="6355"/>
                    <a:pt x="1530" y="6406"/>
                  </a:cubicBezTo>
                  <a:cubicBezTo>
                    <a:pt x="1619" y="6455"/>
                    <a:pt x="1710" y="6506"/>
                    <a:pt x="1790" y="6546"/>
                  </a:cubicBezTo>
                  <a:cubicBezTo>
                    <a:pt x="1969" y="6635"/>
                    <a:pt x="2149" y="6725"/>
                    <a:pt x="2319" y="6815"/>
                  </a:cubicBezTo>
                  <a:cubicBezTo>
                    <a:pt x="2499" y="6905"/>
                    <a:pt x="2678" y="6995"/>
                    <a:pt x="2849" y="7105"/>
                  </a:cubicBezTo>
                  <a:cubicBezTo>
                    <a:pt x="3018" y="7205"/>
                    <a:pt x="3178" y="7305"/>
                    <a:pt x="3358" y="7394"/>
                  </a:cubicBezTo>
                  <a:cubicBezTo>
                    <a:pt x="3448" y="7445"/>
                    <a:pt x="3538" y="7485"/>
                    <a:pt x="3628" y="7534"/>
                  </a:cubicBezTo>
                  <a:cubicBezTo>
                    <a:pt x="3708" y="7585"/>
                    <a:pt x="3798" y="7634"/>
                    <a:pt x="3878" y="7685"/>
                  </a:cubicBezTo>
                  <a:lnTo>
                    <a:pt x="4148" y="7834"/>
                  </a:lnTo>
                  <a:cubicBezTo>
                    <a:pt x="4237" y="7884"/>
                    <a:pt x="4328" y="7934"/>
                    <a:pt x="4427" y="7984"/>
                  </a:cubicBezTo>
                  <a:cubicBezTo>
                    <a:pt x="4607" y="8084"/>
                    <a:pt x="4787" y="8174"/>
                    <a:pt x="4977" y="8264"/>
                  </a:cubicBezTo>
                  <a:cubicBezTo>
                    <a:pt x="5077" y="8304"/>
                    <a:pt x="5176" y="8344"/>
                    <a:pt x="5267" y="8394"/>
                  </a:cubicBezTo>
                  <a:cubicBezTo>
                    <a:pt x="5356" y="8434"/>
                    <a:pt x="5447" y="8484"/>
                    <a:pt x="5536" y="8534"/>
                  </a:cubicBezTo>
                  <a:cubicBezTo>
                    <a:pt x="5716" y="8624"/>
                    <a:pt x="5896" y="8724"/>
                    <a:pt x="6076" y="8813"/>
                  </a:cubicBezTo>
                  <a:cubicBezTo>
                    <a:pt x="6166" y="8853"/>
                    <a:pt x="6266" y="8904"/>
                    <a:pt x="6355" y="8953"/>
                  </a:cubicBezTo>
                  <a:cubicBezTo>
                    <a:pt x="6446" y="9004"/>
                    <a:pt x="6526" y="9043"/>
                    <a:pt x="6606" y="9093"/>
                  </a:cubicBezTo>
                  <a:lnTo>
                    <a:pt x="7145" y="9393"/>
                  </a:lnTo>
                  <a:cubicBezTo>
                    <a:pt x="7325" y="9483"/>
                    <a:pt x="7505" y="9583"/>
                    <a:pt x="7685" y="9663"/>
                  </a:cubicBezTo>
                  <a:cubicBezTo>
                    <a:pt x="7774" y="9713"/>
                    <a:pt x="7874" y="9753"/>
                    <a:pt x="7965" y="9803"/>
                  </a:cubicBezTo>
                  <a:cubicBezTo>
                    <a:pt x="8054" y="9843"/>
                    <a:pt x="8144" y="9892"/>
                    <a:pt x="8234" y="9943"/>
                  </a:cubicBezTo>
                  <a:cubicBezTo>
                    <a:pt x="8324" y="9983"/>
                    <a:pt x="8404" y="10032"/>
                    <a:pt x="8494" y="10083"/>
                  </a:cubicBezTo>
                  <a:cubicBezTo>
                    <a:pt x="8574" y="10132"/>
                    <a:pt x="8664" y="10183"/>
                    <a:pt x="8744" y="10232"/>
                  </a:cubicBezTo>
                  <a:cubicBezTo>
                    <a:pt x="8833" y="10282"/>
                    <a:pt x="8924" y="10342"/>
                    <a:pt x="9004" y="10402"/>
                  </a:cubicBezTo>
                  <a:cubicBezTo>
                    <a:pt x="9073" y="10452"/>
                    <a:pt x="9144" y="10502"/>
                    <a:pt x="9223" y="10542"/>
                  </a:cubicBezTo>
                  <a:cubicBezTo>
                    <a:pt x="9303" y="10592"/>
                    <a:pt x="9393" y="10642"/>
                    <a:pt x="9473" y="10692"/>
                  </a:cubicBezTo>
                  <a:cubicBezTo>
                    <a:pt x="9563" y="10742"/>
                    <a:pt x="9633" y="10802"/>
                    <a:pt x="9713" y="10862"/>
                  </a:cubicBezTo>
                  <a:cubicBezTo>
                    <a:pt x="9793" y="10922"/>
                    <a:pt x="9883" y="10962"/>
                    <a:pt x="9963" y="11022"/>
                  </a:cubicBezTo>
                  <a:cubicBezTo>
                    <a:pt x="10052" y="11062"/>
                    <a:pt x="10123" y="11122"/>
                    <a:pt x="10203" y="11171"/>
                  </a:cubicBezTo>
                  <a:cubicBezTo>
                    <a:pt x="10243" y="11202"/>
                    <a:pt x="10272" y="11222"/>
                    <a:pt x="10312" y="11242"/>
                  </a:cubicBezTo>
                  <a:cubicBezTo>
                    <a:pt x="10363" y="11271"/>
                    <a:pt x="10412" y="11291"/>
                    <a:pt x="10472" y="11311"/>
                  </a:cubicBezTo>
                  <a:cubicBezTo>
                    <a:pt x="10552" y="11342"/>
                    <a:pt x="10632" y="11371"/>
                    <a:pt x="10722" y="11382"/>
                  </a:cubicBezTo>
                  <a:cubicBezTo>
                    <a:pt x="10762" y="11382"/>
                    <a:pt x="10802" y="11371"/>
                    <a:pt x="10842" y="11362"/>
                  </a:cubicBezTo>
                  <a:cubicBezTo>
                    <a:pt x="10902" y="11351"/>
                    <a:pt x="10942" y="11331"/>
                    <a:pt x="10992" y="11311"/>
                  </a:cubicBezTo>
                  <a:cubicBezTo>
                    <a:pt x="11082" y="11282"/>
                    <a:pt x="11151" y="11231"/>
                    <a:pt x="11231" y="11191"/>
                  </a:cubicBezTo>
                  <a:cubicBezTo>
                    <a:pt x="11302" y="11151"/>
                    <a:pt x="11382" y="11111"/>
                    <a:pt x="11451" y="11071"/>
                  </a:cubicBezTo>
                  <a:cubicBezTo>
                    <a:pt x="11531" y="11022"/>
                    <a:pt x="11621" y="10982"/>
                    <a:pt x="11701" y="10942"/>
                  </a:cubicBezTo>
                  <a:lnTo>
                    <a:pt x="11941" y="10822"/>
                  </a:lnTo>
                  <a:cubicBezTo>
                    <a:pt x="12021" y="10782"/>
                    <a:pt x="12101" y="10742"/>
                    <a:pt x="12191" y="10692"/>
                  </a:cubicBezTo>
                  <a:lnTo>
                    <a:pt x="12430" y="10572"/>
                  </a:lnTo>
                  <a:cubicBezTo>
                    <a:pt x="12521" y="10522"/>
                    <a:pt x="12610" y="10482"/>
                    <a:pt x="12690" y="10442"/>
                  </a:cubicBezTo>
                  <a:cubicBezTo>
                    <a:pt x="12860" y="10352"/>
                    <a:pt x="13030" y="10272"/>
                    <a:pt x="13200" y="10183"/>
                  </a:cubicBezTo>
                  <a:cubicBezTo>
                    <a:pt x="13290" y="10132"/>
                    <a:pt x="13370" y="10083"/>
                    <a:pt x="13450" y="10043"/>
                  </a:cubicBezTo>
                  <a:cubicBezTo>
                    <a:pt x="13540" y="9992"/>
                    <a:pt x="13629" y="9943"/>
                    <a:pt x="13720" y="9903"/>
                  </a:cubicBezTo>
                  <a:lnTo>
                    <a:pt x="14229" y="9633"/>
                  </a:lnTo>
                  <a:cubicBezTo>
                    <a:pt x="14319" y="9583"/>
                    <a:pt x="14409" y="9523"/>
                    <a:pt x="14499" y="9473"/>
                  </a:cubicBezTo>
                  <a:cubicBezTo>
                    <a:pt x="14579" y="9423"/>
                    <a:pt x="14669" y="9373"/>
                    <a:pt x="14759" y="9323"/>
                  </a:cubicBezTo>
                  <a:cubicBezTo>
                    <a:pt x="14928" y="9223"/>
                    <a:pt x="15108" y="9113"/>
                    <a:pt x="15278" y="9004"/>
                  </a:cubicBezTo>
                  <a:cubicBezTo>
                    <a:pt x="15368" y="8953"/>
                    <a:pt x="15448" y="8904"/>
                    <a:pt x="15538" y="8853"/>
                  </a:cubicBezTo>
                  <a:cubicBezTo>
                    <a:pt x="15618" y="8813"/>
                    <a:pt x="15708" y="8773"/>
                    <a:pt x="15788" y="8724"/>
                  </a:cubicBezTo>
                  <a:cubicBezTo>
                    <a:pt x="15967" y="8644"/>
                    <a:pt x="16138" y="8544"/>
                    <a:pt x="16307" y="8454"/>
                  </a:cubicBezTo>
                  <a:cubicBezTo>
                    <a:pt x="16398" y="8414"/>
                    <a:pt x="16477" y="8364"/>
                    <a:pt x="16567" y="8314"/>
                  </a:cubicBezTo>
                  <a:cubicBezTo>
                    <a:pt x="16647" y="8274"/>
                    <a:pt x="16727" y="8234"/>
                    <a:pt x="16817" y="8184"/>
                  </a:cubicBezTo>
                  <a:cubicBezTo>
                    <a:pt x="16997" y="8094"/>
                    <a:pt x="17167" y="7984"/>
                    <a:pt x="17337" y="7884"/>
                  </a:cubicBezTo>
                  <a:cubicBezTo>
                    <a:pt x="17426" y="7834"/>
                    <a:pt x="17517" y="7785"/>
                    <a:pt x="17617" y="7734"/>
                  </a:cubicBezTo>
                  <a:cubicBezTo>
                    <a:pt x="17696" y="7685"/>
                    <a:pt x="17786" y="7645"/>
                    <a:pt x="17866" y="7594"/>
                  </a:cubicBezTo>
                  <a:cubicBezTo>
                    <a:pt x="18036" y="7505"/>
                    <a:pt x="18196" y="7394"/>
                    <a:pt x="18356" y="7295"/>
                  </a:cubicBezTo>
                  <a:cubicBezTo>
                    <a:pt x="18445" y="7245"/>
                    <a:pt x="18536" y="7195"/>
                    <a:pt x="18616" y="7145"/>
                  </a:cubicBezTo>
                  <a:lnTo>
                    <a:pt x="18885" y="6995"/>
                  </a:lnTo>
                  <a:cubicBezTo>
                    <a:pt x="18965" y="6945"/>
                    <a:pt x="19055" y="6895"/>
                    <a:pt x="19145" y="6845"/>
                  </a:cubicBezTo>
                  <a:cubicBezTo>
                    <a:pt x="19235" y="6785"/>
                    <a:pt x="19335" y="6735"/>
                    <a:pt x="19435" y="6685"/>
                  </a:cubicBezTo>
                  <a:cubicBezTo>
                    <a:pt x="19565" y="6615"/>
                    <a:pt x="19704" y="6555"/>
                    <a:pt x="19835" y="6486"/>
                  </a:cubicBezTo>
                  <a:cubicBezTo>
                    <a:pt x="19855" y="6475"/>
                    <a:pt x="19875" y="6466"/>
                    <a:pt x="19904" y="6446"/>
                  </a:cubicBezTo>
                  <a:cubicBezTo>
                    <a:pt x="19915" y="6435"/>
                    <a:pt x="19935" y="6426"/>
                    <a:pt x="19944" y="6415"/>
                  </a:cubicBezTo>
                  <a:cubicBezTo>
                    <a:pt x="19955" y="6406"/>
                    <a:pt x="19964" y="6406"/>
                    <a:pt x="19975" y="6395"/>
                  </a:cubicBezTo>
                  <a:cubicBezTo>
                    <a:pt x="19995" y="6386"/>
                    <a:pt x="20004" y="6366"/>
                    <a:pt x="20015" y="6346"/>
                  </a:cubicBezTo>
                  <a:cubicBezTo>
                    <a:pt x="20044" y="6306"/>
                    <a:pt x="20055" y="6255"/>
                    <a:pt x="20044" y="6206"/>
                  </a:cubicBezTo>
                  <a:cubicBezTo>
                    <a:pt x="20024" y="6155"/>
                    <a:pt x="19995" y="6116"/>
                    <a:pt x="19944" y="6096"/>
                  </a:cubicBezTo>
                  <a:cubicBezTo>
                    <a:pt x="19915" y="6076"/>
                    <a:pt x="19884" y="6066"/>
                    <a:pt x="19844" y="6056"/>
                  </a:cubicBezTo>
                  <a:lnTo>
                    <a:pt x="19755" y="6026"/>
                  </a:lnTo>
                  <a:cubicBezTo>
                    <a:pt x="19704" y="5996"/>
                    <a:pt x="19664" y="5976"/>
                    <a:pt x="19615" y="5956"/>
                  </a:cubicBezTo>
                  <a:cubicBezTo>
                    <a:pt x="19565" y="5936"/>
                    <a:pt x="19505" y="5916"/>
                    <a:pt x="19445" y="5886"/>
                  </a:cubicBezTo>
                  <a:lnTo>
                    <a:pt x="19235" y="5796"/>
                  </a:lnTo>
                  <a:lnTo>
                    <a:pt x="18995" y="5676"/>
                  </a:lnTo>
                  <a:cubicBezTo>
                    <a:pt x="18905" y="5626"/>
                    <a:pt x="18825" y="5576"/>
                    <a:pt x="18736" y="5536"/>
                  </a:cubicBezTo>
                  <a:cubicBezTo>
                    <a:pt x="18656" y="5496"/>
                    <a:pt x="18565" y="5456"/>
                    <a:pt x="18485" y="5406"/>
                  </a:cubicBezTo>
                  <a:cubicBezTo>
                    <a:pt x="18405" y="5367"/>
                    <a:pt x="18326" y="5327"/>
                    <a:pt x="18256" y="5287"/>
                  </a:cubicBezTo>
                  <a:lnTo>
                    <a:pt x="18046" y="5167"/>
                  </a:lnTo>
                  <a:cubicBezTo>
                    <a:pt x="17966" y="5116"/>
                    <a:pt x="17886" y="5056"/>
                    <a:pt x="17816" y="5007"/>
                  </a:cubicBezTo>
                  <a:cubicBezTo>
                    <a:pt x="17726" y="4956"/>
                    <a:pt x="17646" y="4917"/>
                    <a:pt x="17566" y="4867"/>
                  </a:cubicBezTo>
                  <a:cubicBezTo>
                    <a:pt x="17477" y="4817"/>
                    <a:pt x="17406" y="4757"/>
                    <a:pt x="17326" y="4707"/>
                  </a:cubicBezTo>
                  <a:cubicBezTo>
                    <a:pt x="17246" y="4657"/>
                    <a:pt x="17157" y="4607"/>
                    <a:pt x="17077" y="4557"/>
                  </a:cubicBezTo>
                  <a:cubicBezTo>
                    <a:pt x="16997" y="4507"/>
                    <a:pt x="16907" y="4447"/>
                    <a:pt x="16827" y="4387"/>
                  </a:cubicBezTo>
                  <a:cubicBezTo>
                    <a:pt x="16747" y="4327"/>
                    <a:pt x="16667" y="4277"/>
                    <a:pt x="16577" y="4217"/>
                  </a:cubicBezTo>
                  <a:lnTo>
                    <a:pt x="16098" y="3917"/>
                  </a:lnTo>
                  <a:cubicBezTo>
                    <a:pt x="16018" y="3868"/>
                    <a:pt x="15938" y="3817"/>
                    <a:pt x="15858" y="3777"/>
                  </a:cubicBezTo>
                  <a:cubicBezTo>
                    <a:pt x="15778" y="3717"/>
                    <a:pt x="15688" y="3668"/>
                    <a:pt x="15608" y="3608"/>
                  </a:cubicBezTo>
                  <a:lnTo>
                    <a:pt x="15588" y="3588"/>
                  </a:lnTo>
                  <a:cubicBezTo>
                    <a:pt x="15508" y="3518"/>
                    <a:pt x="15428" y="3458"/>
                    <a:pt x="15338" y="3398"/>
                  </a:cubicBezTo>
                  <a:cubicBezTo>
                    <a:pt x="15258" y="3348"/>
                    <a:pt x="15168" y="3288"/>
                    <a:pt x="15088" y="3238"/>
                  </a:cubicBezTo>
                  <a:cubicBezTo>
                    <a:pt x="14999" y="3178"/>
                    <a:pt x="14919" y="3118"/>
                    <a:pt x="14828" y="3058"/>
                  </a:cubicBezTo>
                  <a:cubicBezTo>
                    <a:pt x="14759" y="2998"/>
                    <a:pt x="14679" y="2949"/>
                    <a:pt x="14599" y="2909"/>
                  </a:cubicBezTo>
                  <a:cubicBezTo>
                    <a:pt x="14419" y="2809"/>
                    <a:pt x="14249" y="2709"/>
                    <a:pt x="14079" y="2609"/>
                  </a:cubicBezTo>
                  <a:cubicBezTo>
                    <a:pt x="13989" y="2558"/>
                    <a:pt x="13900" y="2509"/>
                    <a:pt x="13820" y="2449"/>
                  </a:cubicBezTo>
                  <a:cubicBezTo>
                    <a:pt x="13740" y="2399"/>
                    <a:pt x="13660" y="2349"/>
                    <a:pt x="13580" y="2309"/>
                  </a:cubicBezTo>
                  <a:cubicBezTo>
                    <a:pt x="13450" y="2239"/>
                    <a:pt x="13330" y="2179"/>
                    <a:pt x="13200" y="2119"/>
                  </a:cubicBezTo>
                  <a:cubicBezTo>
                    <a:pt x="13080" y="2069"/>
                    <a:pt x="12960" y="2009"/>
                    <a:pt x="12840" y="1949"/>
                  </a:cubicBezTo>
                  <a:cubicBezTo>
                    <a:pt x="12721" y="1879"/>
                    <a:pt x="12590" y="1809"/>
                    <a:pt x="12470" y="1739"/>
                  </a:cubicBezTo>
                  <a:cubicBezTo>
                    <a:pt x="12421" y="1699"/>
                    <a:pt x="12361" y="1659"/>
                    <a:pt x="12301" y="1619"/>
                  </a:cubicBezTo>
                  <a:cubicBezTo>
                    <a:pt x="12251" y="1579"/>
                    <a:pt x="12191" y="1539"/>
                    <a:pt x="12141" y="1499"/>
                  </a:cubicBezTo>
                  <a:cubicBezTo>
                    <a:pt x="12061" y="1439"/>
                    <a:pt x="11991" y="1379"/>
                    <a:pt x="11921" y="1319"/>
                  </a:cubicBezTo>
                  <a:cubicBezTo>
                    <a:pt x="11871" y="1290"/>
                    <a:pt x="11831" y="1250"/>
                    <a:pt x="11781" y="1220"/>
                  </a:cubicBezTo>
                  <a:cubicBezTo>
                    <a:pt x="11741" y="1190"/>
                    <a:pt x="11701" y="1160"/>
                    <a:pt x="11651" y="1130"/>
                  </a:cubicBezTo>
                  <a:cubicBezTo>
                    <a:pt x="11571" y="1070"/>
                    <a:pt x="11482" y="1020"/>
                    <a:pt x="11391" y="970"/>
                  </a:cubicBezTo>
                  <a:cubicBezTo>
                    <a:pt x="11311" y="920"/>
                    <a:pt x="11222" y="870"/>
                    <a:pt x="11142" y="810"/>
                  </a:cubicBezTo>
                  <a:cubicBezTo>
                    <a:pt x="11052" y="760"/>
                    <a:pt x="10972" y="700"/>
                    <a:pt x="10882" y="650"/>
                  </a:cubicBezTo>
                  <a:cubicBezTo>
                    <a:pt x="10792" y="600"/>
                    <a:pt x="10712" y="551"/>
                    <a:pt x="10622" y="500"/>
                  </a:cubicBezTo>
                  <a:cubicBezTo>
                    <a:pt x="10532" y="451"/>
                    <a:pt x="10452" y="411"/>
                    <a:pt x="10363" y="351"/>
                  </a:cubicBezTo>
                  <a:cubicBezTo>
                    <a:pt x="10272" y="300"/>
                    <a:pt x="10183" y="240"/>
                    <a:pt x="10092" y="191"/>
                  </a:cubicBezTo>
                  <a:cubicBezTo>
                    <a:pt x="10012" y="140"/>
                    <a:pt x="9932" y="100"/>
                    <a:pt x="9843" y="61"/>
                  </a:cubicBezTo>
                  <a:cubicBezTo>
                    <a:pt x="9773" y="31"/>
                    <a:pt x="9703" y="1"/>
                    <a:pt x="9623"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4"/>
            <p:cNvSpPr/>
            <p:nvPr/>
          </p:nvSpPr>
          <p:spPr>
            <a:xfrm flipH="1">
              <a:off x="7638196" y="3242716"/>
              <a:ext cx="2657" cy="10434"/>
            </a:xfrm>
            <a:custGeom>
              <a:avLst/>
              <a:gdLst/>
              <a:ahLst/>
              <a:cxnLst/>
              <a:rect l="l" t="t" r="r" b="b"/>
              <a:pathLst>
                <a:path w="41" h="161" extrusionOk="0">
                  <a:moveTo>
                    <a:pt x="31" y="1"/>
                  </a:moveTo>
                  <a:cubicBezTo>
                    <a:pt x="21" y="1"/>
                    <a:pt x="21" y="11"/>
                    <a:pt x="21" y="11"/>
                  </a:cubicBezTo>
                  <a:cubicBezTo>
                    <a:pt x="11" y="60"/>
                    <a:pt x="11" y="100"/>
                    <a:pt x="11" y="151"/>
                  </a:cubicBezTo>
                  <a:cubicBezTo>
                    <a:pt x="1" y="160"/>
                    <a:pt x="11" y="160"/>
                    <a:pt x="21" y="160"/>
                  </a:cubicBezTo>
                  <a:lnTo>
                    <a:pt x="31" y="160"/>
                  </a:lnTo>
                  <a:lnTo>
                    <a:pt x="31" y="151"/>
                  </a:lnTo>
                  <a:cubicBezTo>
                    <a:pt x="41" y="100"/>
                    <a:pt x="41" y="60"/>
                    <a:pt x="41" y="11"/>
                  </a:cubicBezTo>
                  <a:cubicBezTo>
                    <a:pt x="41" y="11"/>
                    <a:pt x="41" y="1"/>
                    <a:pt x="31"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4"/>
            <p:cNvSpPr/>
            <p:nvPr/>
          </p:nvSpPr>
          <p:spPr>
            <a:xfrm flipH="1">
              <a:off x="7654333" y="4402476"/>
              <a:ext cx="65" cy="65"/>
            </a:xfrm>
            <a:custGeom>
              <a:avLst/>
              <a:gdLst/>
              <a:ahLst/>
              <a:cxnLst/>
              <a:rect l="l" t="t" r="r" b="b"/>
              <a:pathLst>
                <a:path w="1" h="1" extrusionOk="0">
                  <a:moveTo>
                    <a:pt x="0" y="0"/>
                  </a:moveTo>
                  <a:lnTo>
                    <a:pt x="0" y="0"/>
                  </a:ln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4"/>
            <p:cNvSpPr/>
            <p:nvPr/>
          </p:nvSpPr>
          <p:spPr>
            <a:xfrm flipH="1">
              <a:off x="7655046" y="4402476"/>
              <a:ext cx="65" cy="65"/>
            </a:xfrm>
            <a:custGeom>
              <a:avLst/>
              <a:gdLst/>
              <a:ahLst/>
              <a:cxnLst/>
              <a:rect l="l" t="t" r="r" b="b"/>
              <a:pathLst>
                <a:path w="1" h="1" extrusionOk="0">
                  <a:moveTo>
                    <a:pt x="1" y="0"/>
                  </a:moveTo>
                  <a:lnTo>
                    <a:pt x="1" y="0"/>
                  </a:ln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4"/>
            <p:cNvSpPr/>
            <p:nvPr/>
          </p:nvSpPr>
          <p:spPr>
            <a:xfrm flipH="1">
              <a:off x="7655046" y="4402476"/>
              <a:ext cx="65" cy="65"/>
            </a:xfrm>
            <a:custGeom>
              <a:avLst/>
              <a:gdLst/>
              <a:ahLst/>
              <a:cxnLst/>
              <a:rect l="l" t="t" r="r" b="b"/>
              <a:pathLst>
                <a:path w="1" h="1" extrusionOk="0">
                  <a:moveTo>
                    <a:pt x="1" y="0"/>
                  </a:moveTo>
                  <a:lnTo>
                    <a:pt x="1" y="0"/>
                  </a:ln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4"/>
            <p:cNvSpPr/>
            <p:nvPr/>
          </p:nvSpPr>
          <p:spPr>
            <a:xfrm flipH="1">
              <a:off x="7655046" y="4402476"/>
              <a:ext cx="648" cy="65"/>
            </a:xfrm>
            <a:custGeom>
              <a:avLst/>
              <a:gdLst/>
              <a:ahLst/>
              <a:cxnLst/>
              <a:rect l="l" t="t" r="r" b="b"/>
              <a:pathLst>
                <a:path w="10" h="1" extrusionOk="0">
                  <a:moveTo>
                    <a:pt x="10" y="0"/>
                  </a:moveTo>
                  <a:lnTo>
                    <a:pt x="0" y="0"/>
                  </a:ln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4"/>
            <p:cNvSpPr/>
            <p:nvPr/>
          </p:nvSpPr>
          <p:spPr>
            <a:xfrm flipH="1">
              <a:off x="7656925" y="3244012"/>
              <a:ext cx="9138" cy="22099"/>
            </a:xfrm>
            <a:custGeom>
              <a:avLst/>
              <a:gdLst/>
              <a:ahLst/>
              <a:cxnLst/>
              <a:rect l="l" t="t" r="r" b="b"/>
              <a:pathLst>
                <a:path w="141" h="341" extrusionOk="0">
                  <a:moveTo>
                    <a:pt x="40" y="1"/>
                  </a:moveTo>
                  <a:cubicBezTo>
                    <a:pt x="10" y="11"/>
                    <a:pt x="0" y="40"/>
                    <a:pt x="10" y="60"/>
                  </a:cubicBezTo>
                  <a:cubicBezTo>
                    <a:pt x="20" y="111"/>
                    <a:pt x="30" y="151"/>
                    <a:pt x="40" y="200"/>
                  </a:cubicBezTo>
                  <a:lnTo>
                    <a:pt x="40" y="300"/>
                  </a:lnTo>
                  <a:cubicBezTo>
                    <a:pt x="40" y="320"/>
                    <a:pt x="60" y="340"/>
                    <a:pt x="90" y="340"/>
                  </a:cubicBezTo>
                  <a:cubicBezTo>
                    <a:pt x="110" y="340"/>
                    <a:pt x="130" y="320"/>
                    <a:pt x="130" y="300"/>
                  </a:cubicBezTo>
                  <a:cubicBezTo>
                    <a:pt x="140" y="271"/>
                    <a:pt x="140" y="240"/>
                    <a:pt x="130" y="211"/>
                  </a:cubicBezTo>
                  <a:cubicBezTo>
                    <a:pt x="130" y="180"/>
                    <a:pt x="130" y="151"/>
                    <a:pt x="120" y="120"/>
                  </a:cubicBezTo>
                  <a:cubicBezTo>
                    <a:pt x="110" y="100"/>
                    <a:pt x="110" y="71"/>
                    <a:pt x="100" y="40"/>
                  </a:cubicBezTo>
                  <a:cubicBezTo>
                    <a:pt x="90" y="20"/>
                    <a:pt x="70" y="1"/>
                    <a:pt x="5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4"/>
            <p:cNvSpPr/>
            <p:nvPr/>
          </p:nvSpPr>
          <p:spPr>
            <a:xfrm flipH="1">
              <a:off x="7670534" y="3254381"/>
              <a:ext cx="8489" cy="20154"/>
            </a:xfrm>
            <a:custGeom>
              <a:avLst/>
              <a:gdLst/>
              <a:ahLst/>
              <a:cxnLst/>
              <a:rect l="l" t="t" r="r" b="b"/>
              <a:pathLst>
                <a:path w="131" h="311" extrusionOk="0">
                  <a:moveTo>
                    <a:pt x="41" y="0"/>
                  </a:moveTo>
                  <a:cubicBezTo>
                    <a:pt x="21" y="0"/>
                    <a:pt x="10" y="11"/>
                    <a:pt x="10" y="20"/>
                  </a:cubicBezTo>
                  <a:cubicBezTo>
                    <a:pt x="1" y="31"/>
                    <a:pt x="1" y="40"/>
                    <a:pt x="1" y="60"/>
                  </a:cubicBezTo>
                  <a:cubicBezTo>
                    <a:pt x="10" y="91"/>
                    <a:pt x="21" y="131"/>
                    <a:pt x="21" y="171"/>
                  </a:cubicBezTo>
                  <a:cubicBezTo>
                    <a:pt x="30" y="200"/>
                    <a:pt x="30" y="240"/>
                    <a:pt x="41" y="271"/>
                  </a:cubicBezTo>
                  <a:cubicBezTo>
                    <a:pt x="50" y="300"/>
                    <a:pt x="70" y="311"/>
                    <a:pt x="90" y="311"/>
                  </a:cubicBezTo>
                  <a:cubicBezTo>
                    <a:pt x="110" y="300"/>
                    <a:pt x="121" y="300"/>
                    <a:pt x="121" y="291"/>
                  </a:cubicBezTo>
                  <a:cubicBezTo>
                    <a:pt x="130" y="271"/>
                    <a:pt x="130" y="260"/>
                    <a:pt x="130" y="251"/>
                  </a:cubicBezTo>
                  <a:cubicBezTo>
                    <a:pt x="121" y="220"/>
                    <a:pt x="110" y="180"/>
                    <a:pt x="110" y="151"/>
                  </a:cubicBezTo>
                  <a:cubicBezTo>
                    <a:pt x="101" y="111"/>
                    <a:pt x="101" y="71"/>
                    <a:pt x="90" y="31"/>
                  </a:cubicBezTo>
                  <a:cubicBezTo>
                    <a:pt x="90" y="20"/>
                    <a:pt x="81" y="11"/>
                    <a:pt x="70" y="11"/>
                  </a:cubicBezTo>
                  <a:cubicBezTo>
                    <a:pt x="61" y="0"/>
                    <a:pt x="61" y="0"/>
                    <a:pt x="5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4"/>
            <p:cNvSpPr/>
            <p:nvPr/>
          </p:nvSpPr>
          <p:spPr>
            <a:xfrm flipH="1">
              <a:off x="7682199" y="3262157"/>
              <a:ext cx="13026" cy="24043"/>
            </a:xfrm>
            <a:custGeom>
              <a:avLst/>
              <a:gdLst/>
              <a:ahLst/>
              <a:cxnLst/>
              <a:rect l="l" t="t" r="r" b="b"/>
              <a:pathLst>
                <a:path w="201" h="371" extrusionOk="0">
                  <a:moveTo>
                    <a:pt x="40" y="0"/>
                  </a:moveTo>
                  <a:cubicBezTo>
                    <a:pt x="20" y="0"/>
                    <a:pt x="0" y="31"/>
                    <a:pt x="11" y="60"/>
                  </a:cubicBezTo>
                  <a:cubicBezTo>
                    <a:pt x="20" y="111"/>
                    <a:pt x="40" y="160"/>
                    <a:pt x="60" y="211"/>
                  </a:cubicBezTo>
                  <a:cubicBezTo>
                    <a:pt x="71" y="250"/>
                    <a:pt x="91" y="300"/>
                    <a:pt x="111" y="340"/>
                  </a:cubicBezTo>
                  <a:cubicBezTo>
                    <a:pt x="120" y="360"/>
                    <a:pt x="140" y="370"/>
                    <a:pt x="160" y="370"/>
                  </a:cubicBezTo>
                  <a:cubicBezTo>
                    <a:pt x="171" y="360"/>
                    <a:pt x="180" y="360"/>
                    <a:pt x="191" y="340"/>
                  </a:cubicBezTo>
                  <a:cubicBezTo>
                    <a:pt x="200" y="330"/>
                    <a:pt x="200" y="320"/>
                    <a:pt x="200" y="310"/>
                  </a:cubicBezTo>
                  <a:cubicBezTo>
                    <a:pt x="180" y="270"/>
                    <a:pt x="160" y="220"/>
                    <a:pt x="151" y="180"/>
                  </a:cubicBezTo>
                  <a:cubicBezTo>
                    <a:pt x="131" y="131"/>
                    <a:pt x="120" y="80"/>
                    <a:pt x="100" y="31"/>
                  </a:cubicBezTo>
                  <a:cubicBezTo>
                    <a:pt x="100" y="11"/>
                    <a:pt x="80" y="0"/>
                    <a:pt x="5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4"/>
            <p:cNvSpPr/>
            <p:nvPr/>
          </p:nvSpPr>
          <p:spPr>
            <a:xfrm flipH="1">
              <a:off x="7710002" y="2975911"/>
              <a:ext cx="147755" cy="325840"/>
            </a:xfrm>
            <a:custGeom>
              <a:avLst/>
              <a:gdLst/>
              <a:ahLst/>
              <a:cxnLst/>
              <a:rect l="l" t="t" r="r" b="b"/>
              <a:pathLst>
                <a:path w="2280" h="5028" extrusionOk="0">
                  <a:moveTo>
                    <a:pt x="1629" y="271"/>
                  </a:moveTo>
                  <a:lnTo>
                    <a:pt x="1629" y="281"/>
                  </a:lnTo>
                  <a:cubicBezTo>
                    <a:pt x="1629" y="331"/>
                    <a:pt x="1629" y="371"/>
                    <a:pt x="1640" y="401"/>
                  </a:cubicBezTo>
                  <a:cubicBezTo>
                    <a:pt x="1640" y="441"/>
                    <a:pt x="1640" y="481"/>
                    <a:pt x="1649" y="511"/>
                  </a:cubicBezTo>
                  <a:lnTo>
                    <a:pt x="1649" y="521"/>
                  </a:lnTo>
                  <a:lnTo>
                    <a:pt x="1649" y="531"/>
                  </a:lnTo>
                  <a:cubicBezTo>
                    <a:pt x="1649" y="571"/>
                    <a:pt x="1660" y="620"/>
                    <a:pt x="1660" y="660"/>
                  </a:cubicBezTo>
                  <a:cubicBezTo>
                    <a:pt x="1660" y="720"/>
                    <a:pt x="1660" y="771"/>
                    <a:pt x="1669" y="831"/>
                  </a:cubicBezTo>
                  <a:cubicBezTo>
                    <a:pt x="1669" y="940"/>
                    <a:pt x="1680" y="1070"/>
                    <a:pt x="1680" y="1190"/>
                  </a:cubicBezTo>
                  <a:cubicBezTo>
                    <a:pt x="1689" y="1260"/>
                    <a:pt x="1689" y="1320"/>
                    <a:pt x="1689" y="1380"/>
                  </a:cubicBezTo>
                  <a:lnTo>
                    <a:pt x="1689" y="1470"/>
                  </a:lnTo>
                  <a:lnTo>
                    <a:pt x="1689" y="1610"/>
                  </a:lnTo>
                  <a:cubicBezTo>
                    <a:pt x="1700" y="1650"/>
                    <a:pt x="1700" y="1690"/>
                    <a:pt x="1700" y="1739"/>
                  </a:cubicBezTo>
                  <a:cubicBezTo>
                    <a:pt x="1700" y="1810"/>
                    <a:pt x="1700" y="1899"/>
                    <a:pt x="1709" y="1990"/>
                  </a:cubicBezTo>
                  <a:cubicBezTo>
                    <a:pt x="1709" y="2019"/>
                    <a:pt x="1709" y="2050"/>
                    <a:pt x="1720" y="2079"/>
                  </a:cubicBezTo>
                  <a:cubicBezTo>
                    <a:pt x="1720" y="2139"/>
                    <a:pt x="1729" y="2199"/>
                    <a:pt x="1729" y="2249"/>
                  </a:cubicBezTo>
                  <a:lnTo>
                    <a:pt x="1729" y="2339"/>
                  </a:lnTo>
                  <a:cubicBezTo>
                    <a:pt x="1729" y="2399"/>
                    <a:pt x="1729" y="2459"/>
                    <a:pt x="1739" y="2519"/>
                  </a:cubicBezTo>
                  <a:lnTo>
                    <a:pt x="1739" y="2559"/>
                  </a:lnTo>
                  <a:lnTo>
                    <a:pt x="1739" y="2659"/>
                  </a:lnTo>
                  <a:lnTo>
                    <a:pt x="1739" y="2769"/>
                  </a:lnTo>
                  <a:lnTo>
                    <a:pt x="1739" y="2789"/>
                  </a:lnTo>
                  <a:cubicBezTo>
                    <a:pt x="1739" y="2889"/>
                    <a:pt x="1739" y="2978"/>
                    <a:pt x="1729" y="3058"/>
                  </a:cubicBezTo>
                  <a:lnTo>
                    <a:pt x="1729" y="3118"/>
                  </a:lnTo>
                  <a:lnTo>
                    <a:pt x="1729" y="3149"/>
                  </a:lnTo>
                  <a:lnTo>
                    <a:pt x="1729" y="3189"/>
                  </a:lnTo>
                  <a:lnTo>
                    <a:pt x="1720" y="3218"/>
                  </a:lnTo>
                  <a:lnTo>
                    <a:pt x="1720" y="3278"/>
                  </a:lnTo>
                  <a:cubicBezTo>
                    <a:pt x="1720" y="3278"/>
                    <a:pt x="1709" y="3278"/>
                    <a:pt x="1709" y="3269"/>
                  </a:cubicBezTo>
                  <a:cubicBezTo>
                    <a:pt x="1700" y="3269"/>
                    <a:pt x="1689" y="3258"/>
                    <a:pt x="1680" y="3258"/>
                  </a:cubicBezTo>
                  <a:cubicBezTo>
                    <a:pt x="1660" y="3238"/>
                    <a:pt x="1640" y="3218"/>
                    <a:pt x="1629" y="3198"/>
                  </a:cubicBezTo>
                  <a:cubicBezTo>
                    <a:pt x="1620" y="3189"/>
                    <a:pt x="1620" y="3178"/>
                    <a:pt x="1609" y="3178"/>
                  </a:cubicBezTo>
                  <a:lnTo>
                    <a:pt x="1609" y="3158"/>
                  </a:lnTo>
                  <a:lnTo>
                    <a:pt x="1609" y="3149"/>
                  </a:lnTo>
                  <a:lnTo>
                    <a:pt x="1609" y="3098"/>
                  </a:lnTo>
                  <a:cubicBezTo>
                    <a:pt x="1620" y="3069"/>
                    <a:pt x="1620" y="3038"/>
                    <a:pt x="1620" y="3009"/>
                  </a:cubicBezTo>
                  <a:cubicBezTo>
                    <a:pt x="1620" y="2939"/>
                    <a:pt x="1620" y="2879"/>
                    <a:pt x="1609" y="2829"/>
                  </a:cubicBezTo>
                  <a:lnTo>
                    <a:pt x="1609" y="2629"/>
                  </a:lnTo>
                  <a:lnTo>
                    <a:pt x="1609" y="2439"/>
                  </a:lnTo>
                  <a:cubicBezTo>
                    <a:pt x="1600" y="2379"/>
                    <a:pt x="1600" y="2309"/>
                    <a:pt x="1600" y="2249"/>
                  </a:cubicBezTo>
                  <a:lnTo>
                    <a:pt x="1600" y="2099"/>
                  </a:lnTo>
                  <a:lnTo>
                    <a:pt x="1589" y="2079"/>
                  </a:lnTo>
                  <a:lnTo>
                    <a:pt x="1589" y="2059"/>
                  </a:lnTo>
                  <a:lnTo>
                    <a:pt x="1589" y="1739"/>
                  </a:lnTo>
                  <a:lnTo>
                    <a:pt x="1589" y="1670"/>
                  </a:lnTo>
                  <a:lnTo>
                    <a:pt x="1589" y="1500"/>
                  </a:lnTo>
                  <a:lnTo>
                    <a:pt x="1589" y="1310"/>
                  </a:lnTo>
                  <a:cubicBezTo>
                    <a:pt x="1589" y="1240"/>
                    <a:pt x="1589" y="1180"/>
                    <a:pt x="1580" y="1130"/>
                  </a:cubicBezTo>
                  <a:lnTo>
                    <a:pt x="1580" y="940"/>
                  </a:lnTo>
                  <a:lnTo>
                    <a:pt x="1580" y="771"/>
                  </a:lnTo>
                  <a:lnTo>
                    <a:pt x="1580" y="720"/>
                  </a:lnTo>
                  <a:cubicBezTo>
                    <a:pt x="1580" y="691"/>
                    <a:pt x="1569" y="640"/>
                    <a:pt x="1569" y="611"/>
                  </a:cubicBezTo>
                  <a:lnTo>
                    <a:pt x="1569" y="481"/>
                  </a:lnTo>
                  <a:lnTo>
                    <a:pt x="1580" y="431"/>
                  </a:lnTo>
                  <a:lnTo>
                    <a:pt x="1580" y="381"/>
                  </a:lnTo>
                  <a:lnTo>
                    <a:pt x="1580" y="291"/>
                  </a:lnTo>
                  <a:lnTo>
                    <a:pt x="1589" y="291"/>
                  </a:lnTo>
                  <a:lnTo>
                    <a:pt x="1629" y="271"/>
                  </a:lnTo>
                  <a:close/>
                  <a:moveTo>
                    <a:pt x="1529" y="3278"/>
                  </a:moveTo>
                  <a:cubicBezTo>
                    <a:pt x="1540" y="3298"/>
                    <a:pt x="1560" y="3318"/>
                    <a:pt x="1569" y="3338"/>
                  </a:cubicBezTo>
                  <a:cubicBezTo>
                    <a:pt x="1589" y="3358"/>
                    <a:pt x="1609" y="3378"/>
                    <a:pt x="1620" y="3398"/>
                  </a:cubicBezTo>
                  <a:lnTo>
                    <a:pt x="1609" y="3409"/>
                  </a:lnTo>
                  <a:lnTo>
                    <a:pt x="1600" y="3409"/>
                  </a:lnTo>
                  <a:cubicBezTo>
                    <a:pt x="1589" y="3418"/>
                    <a:pt x="1580" y="3429"/>
                    <a:pt x="1569" y="3429"/>
                  </a:cubicBezTo>
                  <a:cubicBezTo>
                    <a:pt x="1549" y="3448"/>
                    <a:pt x="1540" y="3458"/>
                    <a:pt x="1520" y="3468"/>
                  </a:cubicBezTo>
                  <a:lnTo>
                    <a:pt x="1509" y="3478"/>
                  </a:lnTo>
                  <a:lnTo>
                    <a:pt x="1489" y="3498"/>
                  </a:lnTo>
                  <a:cubicBezTo>
                    <a:pt x="1460" y="3518"/>
                    <a:pt x="1420" y="3538"/>
                    <a:pt x="1389" y="3558"/>
                  </a:cubicBezTo>
                  <a:lnTo>
                    <a:pt x="1360" y="3578"/>
                  </a:lnTo>
                  <a:cubicBezTo>
                    <a:pt x="1329" y="3588"/>
                    <a:pt x="1300" y="3608"/>
                    <a:pt x="1269" y="3628"/>
                  </a:cubicBezTo>
                  <a:cubicBezTo>
                    <a:pt x="1240" y="3648"/>
                    <a:pt x="1210" y="3668"/>
                    <a:pt x="1190" y="3688"/>
                  </a:cubicBezTo>
                  <a:lnTo>
                    <a:pt x="1160" y="3708"/>
                  </a:lnTo>
                  <a:lnTo>
                    <a:pt x="1160" y="3698"/>
                  </a:lnTo>
                  <a:cubicBezTo>
                    <a:pt x="1150" y="3688"/>
                    <a:pt x="1150" y="3668"/>
                    <a:pt x="1150" y="3658"/>
                  </a:cubicBezTo>
                  <a:cubicBezTo>
                    <a:pt x="1150" y="3638"/>
                    <a:pt x="1140" y="3608"/>
                    <a:pt x="1140" y="3588"/>
                  </a:cubicBezTo>
                  <a:lnTo>
                    <a:pt x="1150" y="3588"/>
                  </a:lnTo>
                  <a:lnTo>
                    <a:pt x="1190" y="3548"/>
                  </a:lnTo>
                  <a:lnTo>
                    <a:pt x="1220" y="3528"/>
                  </a:lnTo>
                  <a:cubicBezTo>
                    <a:pt x="1249" y="3498"/>
                    <a:pt x="1280" y="3478"/>
                    <a:pt x="1309" y="3468"/>
                  </a:cubicBezTo>
                  <a:cubicBezTo>
                    <a:pt x="1349" y="3438"/>
                    <a:pt x="1389" y="3418"/>
                    <a:pt x="1420" y="3389"/>
                  </a:cubicBezTo>
                  <a:lnTo>
                    <a:pt x="1460" y="3349"/>
                  </a:lnTo>
                  <a:lnTo>
                    <a:pt x="1469" y="3338"/>
                  </a:lnTo>
                  <a:lnTo>
                    <a:pt x="1500" y="3309"/>
                  </a:lnTo>
                  <a:lnTo>
                    <a:pt x="1529" y="3278"/>
                  </a:lnTo>
                  <a:close/>
                  <a:moveTo>
                    <a:pt x="950" y="591"/>
                  </a:moveTo>
                  <a:lnTo>
                    <a:pt x="950" y="771"/>
                  </a:lnTo>
                  <a:lnTo>
                    <a:pt x="950" y="831"/>
                  </a:lnTo>
                  <a:lnTo>
                    <a:pt x="950" y="891"/>
                  </a:lnTo>
                  <a:lnTo>
                    <a:pt x="950" y="1100"/>
                  </a:lnTo>
                  <a:cubicBezTo>
                    <a:pt x="960" y="1150"/>
                    <a:pt x="960" y="1200"/>
                    <a:pt x="960" y="1240"/>
                  </a:cubicBezTo>
                  <a:lnTo>
                    <a:pt x="960" y="1420"/>
                  </a:lnTo>
                  <a:lnTo>
                    <a:pt x="960" y="1600"/>
                  </a:lnTo>
                  <a:cubicBezTo>
                    <a:pt x="960" y="1650"/>
                    <a:pt x="960" y="1690"/>
                    <a:pt x="970" y="1739"/>
                  </a:cubicBezTo>
                  <a:lnTo>
                    <a:pt x="970" y="2059"/>
                  </a:lnTo>
                  <a:cubicBezTo>
                    <a:pt x="960" y="2119"/>
                    <a:pt x="960" y="2179"/>
                    <a:pt x="960" y="2229"/>
                  </a:cubicBezTo>
                  <a:lnTo>
                    <a:pt x="960" y="2299"/>
                  </a:lnTo>
                  <a:lnTo>
                    <a:pt x="960" y="2389"/>
                  </a:lnTo>
                  <a:cubicBezTo>
                    <a:pt x="950" y="2509"/>
                    <a:pt x="950" y="2609"/>
                    <a:pt x="960" y="2709"/>
                  </a:cubicBezTo>
                  <a:lnTo>
                    <a:pt x="960" y="2859"/>
                  </a:lnTo>
                  <a:lnTo>
                    <a:pt x="970" y="2889"/>
                  </a:lnTo>
                  <a:lnTo>
                    <a:pt x="970" y="2958"/>
                  </a:lnTo>
                  <a:lnTo>
                    <a:pt x="970" y="3029"/>
                  </a:lnTo>
                  <a:cubicBezTo>
                    <a:pt x="980" y="3138"/>
                    <a:pt x="990" y="3249"/>
                    <a:pt x="1000" y="3349"/>
                  </a:cubicBezTo>
                  <a:lnTo>
                    <a:pt x="1000" y="3458"/>
                  </a:lnTo>
                  <a:lnTo>
                    <a:pt x="1010" y="3468"/>
                  </a:lnTo>
                  <a:cubicBezTo>
                    <a:pt x="1010" y="3538"/>
                    <a:pt x="1010" y="3608"/>
                    <a:pt x="1020" y="3678"/>
                  </a:cubicBezTo>
                  <a:cubicBezTo>
                    <a:pt x="1030" y="3698"/>
                    <a:pt x="1030" y="3718"/>
                    <a:pt x="1030" y="3738"/>
                  </a:cubicBezTo>
                  <a:lnTo>
                    <a:pt x="1030" y="3768"/>
                  </a:lnTo>
                  <a:lnTo>
                    <a:pt x="1040" y="3778"/>
                  </a:lnTo>
                  <a:cubicBezTo>
                    <a:pt x="1030" y="3788"/>
                    <a:pt x="1020" y="3788"/>
                    <a:pt x="1000" y="3798"/>
                  </a:cubicBezTo>
                  <a:cubicBezTo>
                    <a:pt x="980" y="3808"/>
                    <a:pt x="950" y="3828"/>
                    <a:pt x="930" y="3838"/>
                  </a:cubicBezTo>
                  <a:lnTo>
                    <a:pt x="930" y="3828"/>
                  </a:lnTo>
                  <a:lnTo>
                    <a:pt x="920" y="3818"/>
                  </a:lnTo>
                  <a:lnTo>
                    <a:pt x="920" y="3758"/>
                  </a:lnTo>
                  <a:cubicBezTo>
                    <a:pt x="920" y="3708"/>
                    <a:pt x="910" y="3668"/>
                    <a:pt x="910" y="3628"/>
                  </a:cubicBezTo>
                  <a:cubicBezTo>
                    <a:pt x="910" y="3598"/>
                    <a:pt x="900" y="3568"/>
                    <a:pt x="900" y="3538"/>
                  </a:cubicBezTo>
                  <a:cubicBezTo>
                    <a:pt x="900" y="3518"/>
                    <a:pt x="900" y="3508"/>
                    <a:pt x="890" y="3488"/>
                  </a:cubicBezTo>
                  <a:cubicBezTo>
                    <a:pt x="890" y="3448"/>
                    <a:pt x="890" y="3418"/>
                    <a:pt x="880" y="3358"/>
                  </a:cubicBezTo>
                  <a:cubicBezTo>
                    <a:pt x="880" y="3309"/>
                    <a:pt x="880" y="3249"/>
                    <a:pt x="870" y="3198"/>
                  </a:cubicBezTo>
                  <a:lnTo>
                    <a:pt x="870" y="3189"/>
                  </a:lnTo>
                  <a:lnTo>
                    <a:pt x="870" y="3109"/>
                  </a:lnTo>
                  <a:lnTo>
                    <a:pt x="860" y="3049"/>
                  </a:lnTo>
                  <a:lnTo>
                    <a:pt x="860" y="3029"/>
                  </a:lnTo>
                  <a:lnTo>
                    <a:pt x="860" y="2969"/>
                  </a:lnTo>
                  <a:lnTo>
                    <a:pt x="860" y="2839"/>
                  </a:lnTo>
                  <a:cubicBezTo>
                    <a:pt x="850" y="2749"/>
                    <a:pt x="850" y="2669"/>
                    <a:pt x="840" y="2569"/>
                  </a:cubicBezTo>
                  <a:cubicBezTo>
                    <a:pt x="830" y="2489"/>
                    <a:pt x="830" y="2399"/>
                    <a:pt x="830" y="2309"/>
                  </a:cubicBezTo>
                  <a:lnTo>
                    <a:pt x="830" y="2019"/>
                  </a:lnTo>
                  <a:lnTo>
                    <a:pt x="830" y="1930"/>
                  </a:lnTo>
                  <a:lnTo>
                    <a:pt x="830" y="1879"/>
                  </a:lnTo>
                  <a:cubicBezTo>
                    <a:pt x="840" y="1850"/>
                    <a:pt x="840" y="1799"/>
                    <a:pt x="840" y="1759"/>
                  </a:cubicBezTo>
                  <a:cubicBezTo>
                    <a:pt x="830" y="1710"/>
                    <a:pt x="830" y="1670"/>
                    <a:pt x="830" y="1630"/>
                  </a:cubicBezTo>
                  <a:lnTo>
                    <a:pt x="830" y="1480"/>
                  </a:lnTo>
                  <a:cubicBezTo>
                    <a:pt x="820" y="1440"/>
                    <a:pt x="820" y="1390"/>
                    <a:pt x="820" y="1340"/>
                  </a:cubicBezTo>
                  <a:lnTo>
                    <a:pt x="820" y="1320"/>
                  </a:lnTo>
                  <a:lnTo>
                    <a:pt x="820" y="1220"/>
                  </a:lnTo>
                  <a:lnTo>
                    <a:pt x="820" y="1140"/>
                  </a:lnTo>
                  <a:lnTo>
                    <a:pt x="820" y="1110"/>
                  </a:lnTo>
                  <a:lnTo>
                    <a:pt x="820" y="951"/>
                  </a:lnTo>
                  <a:cubicBezTo>
                    <a:pt x="820" y="900"/>
                    <a:pt x="810" y="851"/>
                    <a:pt x="810" y="811"/>
                  </a:cubicBezTo>
                  <a:lnTo>
                    <a:pt x="810" y="720"/>
                  </a:lnTo>
                  <a:lnTo>
                    <a:pt x="800" y="680"/>
                  </a:lnTo>
                  <a:lnTo>
                    <a:pt x="800" y="671"/>
                  </a:lnTo>
                  <a:cubicBezTo>
                    <a:pt x="810" y="671"/>
                    <a:pt x="820" y="660"/>
                    <a:pt x="830" y="660"/>
                  </a:cubicBezTo>
                  <a:cubicBezTo>
                    <a:pt x="870" y="640"/>
                    <a:pt x="910" y="611"/>
                    <a:pt x="950" y="591"/>
                  </a:cubicBezTo>
                  <a:close/>
                  <a:moveTo>
                    <a:pt x="810" y="3818"/>
                  </a:moveTo>
                  <a:lnTo>
                    <a:pt x="810" y="3828"/>
                  </a:lnTo>
                  <a:lnTo>
                    <a:pt x="810" y="3838"/>
                  </a:lnTo>
                  <a:cubicBezTo>
                    <a:pt x="810" y="3848"/>
                    <a:pt x="810" y="3858"/>
                    <a:pt x="820" y="3878"/>
                  </a:cubicBezTo>
                  <a:cubicBezTo>
                    <a:pt x="820" y="3888"/>
                    <a:pt x="820" y="3898"/>
                    <a:pt x="830" y="3908"/>
                  </a:cubicBezTo>
                  <a:lnTo>
                    <a:pt x="810" y="3918"/>
                  </a:lnTo>
                  <a:cubicBezTo>
                    <a:pt x="780" y="3938"/>
                    <a:pt x="750" y="3958"/>
                    <a:pt x="710" y="3988"/>
                  </a:cubicBezTo>
                  <a:cubicBezTo>
                    <a:pt x="680" y="4018"/>
                    <a:pt x="640" y="4038"/>
                    <a:pt x="610" y="4068"/>
                  </a:cubicBezTo>
                  <a:cubicBezTo>
                    <a:pt x="560" y="4088"/>
                    <a:pt x="520" y="4118"/>
                    <a:pt x="481" y="4148"/>
                  </a:cubicBezTo>
                  <a:cubicBezTo>
                    <a:pt x="461" y="4157"/>
                    <a:pt x="430" y="4168"/>
                    <a:pt x="410" y="4188"/>
                  </a:cubicBezTo>
                  <a:cubicBezTo>
                    <a:pt x="381" y="4208"/>
                    <a:pt x="350" y="4228"/>
                    <a:pt x="330" y="4237"/>
                  </a:cubicBezTo>
                  <a:lnTo>
                    <a:pt x="290" y="4277"/>
                  </a:lnTo>
                  <a:lnTo>
                    <a:pt x="281" y="4277"/>
                  </a:lnTo>
                  <a:cubicBezTo>
                    <a:pt x="281" y="4288"/>
                    <a:pt x="270" y="4288"/>
                    <a:pt x="270" y="4288"/>
                  </a:cubicBezTo>
                  <a:cubicBezTo>
                    <a:pt x="270" y="4277"/>
                    <a:pt x="261" y="4257"/>
                    <a:pt x="261" y="4248"/>
                  </a:cubicBezTo>
                  <a:lnTo>
                    <a:pt x="261" y="4168"/>
                  </a:lnTo>
                  <a:lnTo>
                    <a:pt x="270" y="4168"/>
                  </a:lnTo>
                  <a:cubicBezTo>
                    <a:pt x="281" y="4157"/>
                    <a:pt x="301" y="4148"/>
                    <a:pt x="310" y="4148"/>
                  </a:cubicBezTo>
                  <a:cubicBezTo>
                    <a:pt x="321" y="4138"/>
                    <a:pt x="330" y="4138"/>
                    <a:pt x="330" y="4128"/>
                  </a:cubicBezTo>
                  <a:cubicBezTo>
                    <a:pt x="341" y="4128"/>
                    <a:pt x="350" y="4128"/>
                    <a:pt x="350" y="4118"/>
                  </a:cubicBezTo>
                  <a:cubicBezTo>
                    <a:pt x="370" y="4108"/>
                    <a:pt x="381" y="4108"/>
                    <a:pt x="401" y="4098"/>
                  </a:cubicBezTo>
                  <a:cubicBezTo>
                    <a:pt x="410" y="4088"/>
                    <a:pt x="430" y="4088"/>
                    <a:pt x="441" y="4078"/>
                  </a:cubicBezTo>
                  <a:cubicBezTo>
                    <a:pt x="450" y="4068"/>
                    <a:pt x="470" y="4068"/>
                    <a:pt x="481" y="4058"/>
                  </a:cubicBezTo>
                  <a:cubicBezTo>
                    <a:pt x="510" y="4038"/>
                    <a:pt x="530" y="4018"/>
                    <a:pt x="550" y="3998"/>
                  </a:cubicBezTo>
                  <a:lnTo>
                    <a:pt x="560" y="3998"/>
                  </a:lnTo>
                  <a:cubicBezTo>
                    <a:pt x="570" y="3988"/>
                    <a:pt x="590" y="3978"/>
                    <a:pt x="600" y="3968"/>
                  </a:cubicBezTo>
                  <a:cubicBezTo>
                    <a:pt x="610" y="3958"/>
                    <a:pt x="620" y="3948"/>
                    <a:pt x="640" y="3938"/>
                  </a:cubicBezTo>
                  <a:lnTo>
                    <a:pt x="670" y="3918"/>
                  </a:lnTo>
                  <a:lnTo>
                    <a:pt x="710" y="3888"/>
                  </a:lnTo>
                  <a:cubicBezTo>
                    <a:pt x="730" y="3868"/>
                    <a:pt x="760" y="3858"/>
                    <a:pt x="780" y="3838"/>
                  </a:cubicBezTo>
                  <a:cubicBezTo>
                    <a:pt x="790" y="3828"/>
                    <a:pt x="800" y="3828"/>
                    <a:pt x="810" y="3818"/>
                  </a:cubicBezTo>
                  <a:close/>
                  <a:moveTo>
                    <a:pt x="1809" y="3468"/>
                  </a:moveTo>
                  <a:lnTo>
                    <a:pt x="1819" y="3478"/>
                  </a:lnTo>
                  <a:cubicBezTo>
                    <a:pt x="1829" y="3478"/>
                    <a:pt x="1839" y="3488"/>
                    <a:pt x="1849" y="3488"/>
                  </a:cubicBezTo>
                  <a:cubicBezTo>
                    <a:pt x="1869" y="3488"/>
                    <a:pt x="1879" y="3488"/>
                    <a:pt x="1889" y="3498"/>
                  </a:cubicBezTo>
                  <a:lnTo>
                    <a:pt x="1909" y="3498"/>
                  </a:lnTo>
                  <a:cubicBezTo>
                    <a:pt x="1929" y="3508"/>
                    <a:pt x="1949" y="3518"/>
                    <a:pt x="1969" y="3518"/>
                  </a:cubicBezTo>
                  <a:lnTo>
                    <a:pt x="1979" y="3518"/>
                  </a:lnTo>
                  <a:cubicBezTo>
                    <a:pt x="1989" y="3528"/>
                    <a:pt x="1999" y="3528"/>
                    <a:pt x="2009" y="3538"/>
                  </a:cubicBezTo>
                  <a:cubicBezTo>
                    <a:pt x="1999" y="3548"/>
                    <a:pt x="1989" y="3558"/>
                    <a:pt x="1979" y="3558"/>
                  </a:cubicBezTo>
                  <a:cubicBezTo>
                    <a:pt x="1969" y="3568"/>
                    <a:pt x="1949" y="3578"/>
                    <a:pt x="1939" y="3588"/>
                  </a:cubicBezTo>
                  <a:cubicBezTo>
                    <a:pt x="1929" y="3598"/>
                    <a:pt x="1919" y="3598"/>
                    <a:pt x="1909" y="3608"/>
                  </a:cubicBezTo>
                  <a:cubicBezTo>
                    <a:pt x="1899" y="3618"/>
                    <a:pt x="1879" y="3628"/>
                    <a:pt x="1869" y="3638"/>
                  </a:cubicBezTo>
                  <a:lnTo>
                    <a:pt x="1859" y="3648"/>
                  </a:lnTo>
                  <a:lnTo>
                    <a:pt x="1769" y="3708"/>
                  </a:lnTo>
                  <a:cubicBezTo>
                    <a:pt x="1749" y="3718"/>
                    <a:pt x="1729" y="3738"/>
                    <a:pt x="1700" y="3748"/>
                  </a:cubicBezTo>
                  <a:cubicBezTo>
                    <a:pt x="1680" y="3758"/>
                    <a:pt x="1649" y="3778"/>
                    <a:pt x="1620" y="3798"/>
                  </a:cubicBezTo>
                  <a:cubicBezTo>
                    <a:pt x="1600" y="3808"/>
                    <a:pt x="1589" y="3818"/>
                    <a:pt x="1569" y="3838"/>
                  </a:cubicBezTo>
                  <a:lnTo>
                    <a:pt x="1560" y="3838"/>
                  </a:lnTo>
                  <a:cubicBezTo>
                    <a:pt x="1529" y="3858"/>
                    <a:pt x="1509" y="3878"/>
                    <a:pt x="1489" y="3888"/>
                  </a:cubicBezTo>
                  <a:cubicBezTo>
                    <a:pt x="1440" y="3918"/>
                    <a:pt x="1389" y="3948"/>
                    <a:pt x="1329" y="3978"/>
                  </a:cubicBezTo>
                  <a:cubicBezTo>
                    <a:pt x="1280" y="4008"/>
                    <a:pt x="1230" y="4038"/>
                    <a:pt x="1180" y="4078"/>
                  </a:cubicBezTo>
                  <a:cubicBezTo>
                    <a:pt x="1160" y="4088"/>
                    <a:pt x="1150" y="4098"/>
                    <a:pt x="1130" y="4108"/>
                  </a:cubicBezTo>
                  <a:cubicBezTo>
                    <a:pt x="1100" y="4128"/>
                    <a:pt x="1070" y="4157"/>
                    <a:pt x="1030" y="4177"/>
                  </a:cubicBezTo>
                  <a:cubicBezTo>
                    <a:pt x="990" y="4208"/>
                    <a:pt x="940" y="4237"/>
                    <a:pt x="880" y="4257"/>
                  </a:cubicBezTo>
                  <a:cubicBezTo>
                    <a:pt x="860" y="4268"/>
                    <a:pt x="850" y="4277"/>
                    <a:pt x="830" y="4288"/>
                  </a:cubicBezTo>
                  <a:lnTo>
                    <a:pt x="790" y="4308"/>
                  </a:lnTo>
                  <a:cubicBezTo>
                    <a:pt x="760" y="4328"/>
                    <a:pt x="730" y="4337"/>
                    <a:pt x="710" y="4357"/>
                  </a:cubicBezTo>
                  <a:cubicBezTo>
                    <a:pt x="680" y="4377"/>
                    <a:pt x="650" y="4397"/>
                    <a:pt x="630" y="4408"/>
                  </a:cubicBezTo>
                  <a:lnTo>
                    <a:pt x="620" y="4417"/>
                  </a:lnTo>
                  <a:cubicBezTo>
                    <a:pt x="610" y="4428"/>
                    <a:pt x="590" y="4448"/>
                    <a:pt x="570" y="4457"/>
                  </a:cubicBezTo>
                  <a:cubicBezTo>
                    <a:pt x="560" y="4468"/>
                    <a:pt x="560" y="4488"/>
                    <a:pt x="550" y="4497"/>
                  </a:cubicBezTo>
                  <a:lnTo>
                    <a:pt x="501" y="4497"/>
                  </a:lnTo>
                  <a:lnTo>
                    <a:pt x="481" y="4488"/>
                  </a:lnTo>
                  <a:cubicBezTo>
                    <a:pt x="450" y="4488"/>
                    <a:pt x="410" y="4477"/>
                    <a:pt x="390" y="4468"/>
                  </a:cubicBezTo>
                  <a:cubicBezTo>
                    <a:pt x="370" y="4457"/>
                    <a:pt x="361" y="4448"/>
                    <a:pt x="341" y="4448"/>
                  </a:cubicBezTo>
                  <a:lnTo>
                    <a:pt x="330" y="4437"/>
                  </a:lnTo>
                  <a:lnTo>
                    <a:pt x="321" y="4437"/>
                  </a:lnTo>
                  <a:cubicBezTo>
                    <a:pt x="321" y="4437"/>
                    <a:pt x="310" y="4437"/>
                    <a:pt x="301" y="4428"/>
                  </a:cubicBezTo>
                  <a:lnTo>
                    <a:pt x="290" y="4428"/>
                  </a:lnTo>
                  <a:lnTo>
                    <a:pt x="281" y="4417"/>
                  </a:lnTo>
                  <a:lnTo>
                    <a:pt x="290" y="4417"/>
                  </a:lnTo>
                  <a:lnTo>
                    <a:pt x="381" y="4357"/>
                  </a:lnTo>
                  <a:lnTo>
                    <a:pt x="390" y="4337"/>
                  </a:lnTo>
                  <a:lnTo>
                    <a:pt x="570" y="4217"/>
                  </a:lnTo>
                  <a:lnTo>
                    <a:pt x="580" y="4217"/>
                  </a:lnTo>
                  <a:lnTo>
                    <a:pt x="620" y="4197"/>
                  </a:lnTo>
                  <a:cubicBezTo>
                    <a:pt x="670" y="4168"/>
                    <a:pt x="710" y="4128"/>
                    <a:pt x="760" y="4098"/>
                  </a:cubicBezTo>
                  <a:cubicBezTo>
                    <a:pt x="790" y="4078"/>
                    <a:pt x="810" y="4058"/>
                    <a:pt x="830" y="4038"/>
                  </a:cubicBezTo>
                  <a:cubicBezTo>
                    <a:pt x="910" y="3988"/>
                    <a:pt x="990" y="3948"/>
                    <a:pt x="1070" y="3908"/>
                  </a:cubicBezTo>
                  <a:cubicBezTo>
                    <a:pt x="1110" y="3888"/>
                    <a:pt x="1150" y="3868"/>
                    <a:pt x="1190" y="3838"/>
                  </a:cubicBezTo>
                  <a:lnTo>
                    <a:pt x="1249" y="3808"/>
                  </a:lnTo>
                  <a:cubicBezTo>
                    <a:pt x="1260" y="3798"/>
                    <a:pt x="1280" y="3788"/>
                    <a:pt x="1300" y="3778"/>
                  </a:cubicBezTo>
                  <a:cubicBezTo>
                    <a:pt x="1340" y="3748"/>
                    <a:pt x="1369" y="3728"/>
                    <a:pt x="1409" y="3708"/>
                  </a:cubicBezTo>
                  <a:cubicBezTo>
                    <a:pt x="1449" y="3698"/>
                    <a:pt x="1489" y="3678"/>
                    <a:pt x="1540" y="3648"/>
                  </a:cubicBezTo>
                  <a:cubicBezTo>
                    <a:pt x="1560" y="3638"/>
                    <a:pt x="1580" y="3618"/>
                    <a:pt x="1600" y="3608"/>
                  </a:cubicBezTo>
                  <a:cubicBezTo>
                    <a:pt x="1609" y="3598"/>
                    <a:pt x="1629" y="3588"/>
                    <a:pt x="1640" y="3578"/>
                  </a:cubicBezTo>
                  <a:cubicBezTo>
                    <a:pt x="1649" y="3568"/>
                    <a:pt x="1669" y="3558"/>
                    <a:pt x="1689" y="3548"/>
                  </a:cubicBezTo>
                  <a:cubicBezTo>
                    <a:pt x="1709" y="3538"/>
                    <a:pt x="1720" y="3528"/>
                    <a:pt x="1739" y="3518"/>
                  </a:cubicBezTo>
                  <a:lnTo>
                    <a:pt x="1759" y="3498"/>
                  </a:lnTo>
                  <a:lnTo>
                    <a:pt x="1769" y="3498"/>
                  </a:lnTo>
                  <a:lnTo>
                    <a:pt x="1799" y="3468"/>
                  </a:lnTo>
                  <a:close/>
                  <a:moveTo>
                    <a:pt x="2109" y="3628"/>
                  </a:moveTo>
                  <a:lnTo>
                    <a:pt x="2109" y="3638"/>
                  </a:lnTo>
                  <a:lnTo>
                    <a:pt x="2099" y="3658"/>
                  </a:lnTo>
                  <a:lnTo>
                    <a:pt x="2099" y="3708"/>
                  </a:lnTo>
                  <a:lnTo>
                    <a:pt x="2099" y="3748"/>
                  </a:lnTo>
                  <a:cubicBezTo>
                    <a:pt x="2089" y="3788"/>
                    <a:pt x="2089" y="3828"/>
                    <a:pt x="2089" y="3868"/>
                  </a:cubicBezTo>
                  <a:cubicBezTo>
                    <a:pt x="2089" y="3878"/>
                    <a:pt x="2079" y="3888"/>
                    <a:pt x="2079" y="3898"/>
                  </a:cubicBezTo>
                  <a:lnTo>
                    <a:pt x="2069" y="3908"/>
                  </a:lnTo>
                  <a:lnTo>
                    <a:pt x="2049" y="3918"/>
                  </a:lnTo>
                  <a:cubicBezTo>
                    <a:pt x="2039" y="3928"/>
                    <a:pt x="2029" y="3928"/>
                    <a:pt x="2019" y="3938"/>
                  </a:cubicBezTo>
                  <a:lnTo>
                    <a:pt x="2009" y="3948"/>
                  </a:lnTo>
                  <a:cubicBezTo>
                    <a:pt x="1979" y="3968"/>
                    <a:pt x="1959" y="3988"/>
                    <a:pt x="1929" y="4008"/>
                  </a:cubicBezTo>
                  <a:cubicBezTo>
                    <a:pt x="1909" y="4018"/>
                    <a:pt x="1879" y="4038"/>
                    <a:pt x="1849" y="4058"/>
                  </a:cubicBezTo>
                  <a:cubicBezTo>
                    <a:pt x="1819" y="4078"/>
                    <a:pt x="1789" y="4108"/>
                    <a:pt x="1759" y="4128"/>
                  </a:cubicBezTo>
                  <a:cubicBezTo>
                    <a:pt x="1739" y="4148"/>
                    <a:pt x="1709" y="4157"/>
                    <a:pt x="1689" y="4177"/>
                  </a:cubicBezTo>
                  <a:cubicBezTo>
                    <a:pt x="1680" y="4188"/>
                    <a:pt x="1669" y="4197"/>
                    <a:pt x="1660" y="4197"/>
                  </a:cubicBezTo>
                  <a:lnTo>
                    <a:pt x="1649" y="4208"/>
                  </a:lnTo>
                  <a:lnTo>
                    <a:pt x="1620" y="4228"/>
                  </a:lnTo>
                  <a:cubicBezTo>
                    <a:pt x="1569" y="4257"/>
                    <a:pt x="1529" y="4288"/>
                    <a:pt x="1469" y="4328"/>
                  </a:cubicBezTo>
                  <a:cubicBezTo>
                    <a:pt x="1420" y="4368"/>
                    <a:pt x="1380" y="4397"/>
                    <a:pt x="1329" y="4428"/>
                  </a:cubicBezTo>
                  <a:cubicBezTo>
                    <a:pt x="1280" y="4457"/>
                    <a:pt x="1230" y="4488"/>
                    <a:pt x="1170" y="4517"/>
                  </a:cubicBezTo>
                  <a:lnTo>
                    <a:pt x="1080" y="4577"/>
                  </a:lnTo>
                  <a:lnTo>
                    <a:pt x="1070" y="4577"/>
                  </a:lnTo>
                  <a:lnTo>
                    <a:pt x="1050" y="4588"/>
                  </a:lnTo>
                  <a:lnTo>
                    <a:pt x="1020" y="4608"/>
                  </a:lnTo>
                  <a:cubicBezTo>
                    <a:pt x="970" y="4637"/>
                    <a:pt x="920" y="4667"/>
                    <a:pt x="870" y="4687"/>
                  </a:cubicBezTo>
                  <a:lnTo>
                    <a:pt x="830" y="4707"/>
                  </a:lnTo>
                  <a:cubicBezTo>
                    <a:pt x="800" y="4727"/>
                    <a:pt x="760" y="4747"/>
                    <a:pt x="720" y="4767"/>
                  </a:cubicBezTo>
                  <a:cubicBezTo>
                    <a:pt x="700" y="4777"/>
                    <a:pt x="680" y="4787"/>
                    <a:pt x="670" y="4807"/>
                  </a:cubicBezTo>
                  <a:lnTo>
                    <a:pt x="660" y="4807"/>
                  </a:lnTo>
                  <a:lnTo>
                    <a:pt x="640" y="4817"/>
                  </a:lnTo>
                  <a:lnTo>
                    <a:pt x="640" y="4807"/>
                  </a:lnTo>
                  <a:lnTo>
                    <a:pt x="640" y="4797"/>
                  </a:lnTo>
                  <a:lnTo>
                    <a:pt x="640" y="4787"/>
                  </a:lnTo>
                  <a:lnTo>
                    <a:pt x="640" y="4777"/>
                  </a:lnTo>
                  <a:cubicBezTo>
                    <a:pt x="640" y="4747"/>
                    <a:pt x="640" y="4717"/>
                    <a:pt x="630" y="4687"/>
                  </a:cubicBezTo>
                  <a:lnTo>
                    <a:pt x="630" y="4667"/>
                  </a:lnTo>
                  <a:lnTo>
                    <a:pt x="630" y="4657"/>
                  </a:lnTo>
                  <a:lnTo>
                    <a:pt x="630" y="4637"/>
                  </a:lnTo>
                  <a:lnTo>
                    <a:pt x="630" y="4608"/>
                  </a:lnTo>
                  <a:cubicBezTo>
                    <a:pt x="630" y="4588"/>
                    <a:pt x="630" y="4577"/>
                    <a:pt x="620" y="4568"/>
                  </a:cubicBezTo>
                  <a:lnTo>
                    <a:pt x="620" y="4557"/>
                  </a:lnTo>
                  <a:lnTo>
                    <a:pt x="620" y="4548"/>
                  </a:lnTo>
                  <a:cubicBezTo>
                    <a:pt x="630" y="4548"/>
                    <a:pt x="630" y="4537"/>
                    <a:pt x="640" y="4528"/>
                  </a:cubicBezTo>
                  <a:cubicBezTo>
                    <a:pt x="640" y="4517"/>
                    <a:pt x="650" y="4517"/>
                    <a:pt x="660" y="4508"/>
                  </a:cubicBezTo>
                  <a:cubicBezTo>
                    <a:pt x="710" y="4477"/>
                    <a:pt x="750" y="4448"/>
                    <a:pt x="800" y="4417"/>
                  </a:cubicBezTo>
                  <a:cubicBezTo>
                    <a:pt x="830" y="4397"/>
                    <a:pt x="860" y="4388"/>
                    <a:pt x="890" y="4368"/>
                  </a:cubicBezTo>
                  <a:cubicBezTo>
                    <a:pt x="920" y="4357"/>
                    <a:pt x="940" y="4348"/>
                    <a:pt x="960" y="4337"/>
                  </a:cubicBezTo>
                  <a:cubicBezTo>
                    <a:pt x="1010" y="4308"/>
                    <a:pt x="1050" y="4288"/>
                    <a:pt x="1110" y="4248"/>
                  </a:cubicBezTo>
                  <a:cubicBezTo>
                    <a:pt x="1140" y="4228"/>
                    <a:pt x="1160" y="4208"/>
                    <a:pt x="1190" y="4197"/>
                  </a:cubicBezTo>
                  <a:cubicBezTo>
                    <a:pt x="1210" y="4177"/>
                    <a:pt x="1230" y="4157"/>
                    <a:pt x="1260" y="4148"/>
                  </a:cubicBezTo>
                  <a:cubicBezTo>
                    <a:pt x="1300" y="4118"/>
                    <a:pt x="1340" y="4098"/>
                    <a:pt x="1380" y="4078"/>
                  </a:cubicBezTo>
                  <a:lnTo>
                    <a:pt x="1409" y="4058"/>
                  </a:lnTo>
                  <a:cubicBezTo>
                    <a:pt x="1469" y="4028"/>
                    <a:pt x="1520" y="3998"/>
                    <a:pt x="1560" y="3968"/>
                  </a:cubicBezTo>
                  <a:lnTo>
                    <a:pt x="1589" y="3948"/>
                  </a:lnTo>
                  <a:lnTo>
                    <a:pt x="1609" y="3938"/>
                  </a:lnTo>
                  <a:cubicBezTo>
                    <a:pt x="1640" y="3918"/>
                    <a:pt x="1669" y="3898"/>
                    <a:pt x="1709" y="3868"/>
                  </a:cubicBezTo>
                  <a:lnTo>
                    <a:pt x="1769" y="3838"/>
                  </a:lnTo>
                  <a:cubicBezTo>
                    <a:pt x="1789" y="3828"/>
                    <a:pt x="1819" y="3808"/>
                    <a:pt x="1849" y="3788"/>
                  </a:cubicBezTo>
                  <a:cubicBezTo>
                    <a:pt x="1869" y="3778"/>
                    <a:pt x="1879" y="3768"/>
                    <a:pt x="1899" y="3758"/>
                  </a:cubicBezTo>
                  <a:cubicBezTo>
                    <a:pt x="1929" y="3738"/>
                    <a:pt x="1959" y="3718"/>
                    <a:pt x="1979" y="3698"/>
                  </a:cubicBezTo>
                  <a:cubicBezTo>
                    <a:pt x="2009" y="3688"/>
                    <a:pt x="2029" y="3678"/>
                    <a:pt x="2049" y="3668"/>
                  </a:cubicBezTo>
                  <a:cubicBezTo>
                    <a:pt x="2059" y="3658"/>
                    <a:pt x="2069" y="3658"/>
                    <a:pt x="2069" y="3648"/>
                  </a:cubicBezTo>
                  <a:cubicBezTo>
                    <a:pt x="2089" y="3648"/>
                    <a:pt x="2099" y="3638"/>
                    <a:pt x="2109" y="3628"/>
                  </a:cubicBezTo>
                  <a:close/>
                  <a:moveTo>
                    <a:pt x="230" y="4488"/>
                  </a:moveTo>
                  <a:cubicBezTo>
                    <a:pt x="241" y="4508"/>
                    <a:pt x="261" y="4517"/>
                    <a:pt x="270" y="4517"/>
                  </a:cubicBezTo>
                  <a:lnTo>
                    <a:pt x="290" y="4528"/>
                  </a:lnTo>
                  <a:cubicBezTo>
                    <a:pt x="310" y="4528"/>
                    <a:pt x="321" y="4537"/>
                    <a:pt x="330" y="4537"/>
                  </a:cubicBezTo>
                  <a:lnTo>
                    <a:pt x="361" y="4548"/>
                  </a:lnTo>
                  <a:cubicBezTo>
                    <a:pt x="381" y="4557"/>
                    <a:pt x="410" y="4568"/>
                    <a:pt x="430" y="4577"/>
                  </a:cubicBezTo>
                  <a:cubicBezTo>
                    <a:pt x="450" y="4588"/>
                    <a:pt x="461" y="4588"/>
                    <a:pt x="481" y="4588"/>
                  </a:cubicBezTo>
                  <a:cubicBezTo>
                    <a:pt x="490" y="4588"/>
                    <a:pt x="510" y="4588"/>
                    <a:pt x="520" y="4597"/>
                  </a:cubicBezTo>
                  <a:lnTo>
                    <a:pt x="520" y="4608"/>
                  </a:lnTo>
                  <a:lnTo>
                    <a:pt x="520" y="4657"/>
                  </a:lnTo>
                  <a:lnTo>
                    <a:pt x="530" y="4687"/>
                  </a:lnTo>
                  <a:lnTo>
                    <a:pt x="530" y="4757"/>
                  </a:lnTo>
                  <a:lnTo>
                    <a:pt x="530" y="4767"/>
                  </a:lnTo>
                  <a:cubicBezTo>
                    <a:pt x="540" y="4787"/>
                    <a:pt x="540" y="4817"/>
                    <a:pt x="540" y="4837"/>
                  </a:cubicBezTo>
                  <a:lnTo>
                    <a:pt x="540" y="4857"/>
                  </a:lnTo>
                  <a:lnTo>
                    <a:pt x="520" y="4857"/>
                  </a:lnTo>
                  <a:cubicBezTo>
                    <a:pt x="510" y="4847"/>
                    <a:pt x="501" y="4847"/>
                    <a:pt x="490" y="4837"/>
                  </a:cubicBezTo>
                  <a:lnTo>
                    <a:pt x="470" y="4837"/>
                  </a:lnTo>
                  <a:cubicBezTo>
                    <a:pt x="441" y="4827"/>
                    <a:pt x="410" y="4807"/>
                    <a:pt x="381" y="4797"/>
                  </a:cubicBezTo>
                  <a:lnTo>
                    <a:pt x="361" y="4787"/>
                  </a:lnTo>
                  <a:cubicBezTo>
                    <a:pt x="341" y="4777"/>
                    <a:pt x="321" y="4777"/>
                    <a:pt x="310" y="4767"/>
                  </a:cubicBezTo>
                  <a:cubicBezTo>
                    <a:pt x="301" y="4767"/>
                    <a:pt x="281" y="4757"/>
                    <a:pt x="270" y="4757"/>
                  </a:cubicBezTo>
                  <a:lnTo>
                    <a:pt x="250" y="4747"/>
                  </a:lnTo>
                  <a:lnTo>
                    <a:pt x="250" y="4727"/>
                  </a:lnTo>
                  <a:cubicBezTo>
                    <a:pt x="250" y="4707"/>
                    <a:pt x="250" y="4677"/>
                    <a:pt x="241" y="4657"/>
                  </a:cubicBezTo>
                  <a:lnTo>
                    <a:pt x="241" y="4637"/>
                  </a:lnTo>
                  <a:cubicBezTo>
                    <a:pt x="241" y="4597"/>
                    <a:pt x="241" y="4568"/>
                    <a:pt x="230" y="4528"/>
                  </a:cubicBezTo>
                  <a:lnTo>
                    <a:pt x="230" y="4488"/>
                  </a:lnTo>
                  <a:close/>
                  <a:moveTo>
                    <a:pt x="1709" y="1"/>
                  </a:moveTo>
                  <a:cubicBezTo>
                    <a:pt x="1689" y="1"/>
                    <a:pt x="1669" y="1"/>
                    <a:pt x="1649" y="11"/>
                  </a:cubicBezTo>
                  <a:cubicBezTo>
                    <a:pt x="1640" y="21"/>
                    <a:pt x="1620" y="21"/>
                    <a:pt x="1609" y="31"/>
                  </a:cubicBezTo>
                  <a:lnTo>
                    <a:pt x="1600" y="31"/>
                  </a:lnTo>
                  <a:lnTo>
                    <a:pt x="1540" y="61"/>
                  </a:lnTo>
                  <a:lnTo>
                    <a:pt x="1460" y="101"/>
                  </a:lnTo>
                  <a:cubicBezTo>
                    <a:pt x="1409" y="121"/>
                    <a:pt x="1349" y="151"/>
                    <a:pt x="1289" y="181"/>
                  </a:cubicBezTo>
                  <a:lnTo>
                    <a:pt x="1230" y="211"/>
                  </a:lnTo>
                  <a:lnTo>
                    <a:pt x="1220" y="221"/>
                  </a:lnTo>
                  <a:cubicBezTo>
                    <a:pt x="1160" y="251"/>
                    <a:pt x="1110" y="281"/>
                    <a:pt x="1060" y="301"/>
                  </a:cubicBezTo>
                  <a:cubicBezTo>
                    <a:pt x="980" y="341"/>
                    <a:pt x="900" y="381"/>
                    <a:pt x="810" y="421"/>
                  </a:cubicBezTo>
                  <a:cubicBezTo>
                    <a:pt x="780" y="441"/>
                    <a:pt x="750" y="451"/>
                    <a:pt x="730" y="471"/>
                  </a:cubicBezTo>
                  <a:cubicBezTo>
                    <a:pt x="680" y="491"/>
                    <a:pt x="630" y="521"/>
                    <a:pt x="580" y="540"/>
                  </a:cubicBezTo>
                  <a:cubicBezTo>
                    <a:pt x="501" y="580"/>
                    <a:pt x="430" y="620"/>
                    <a:pt x="361" y="660"/>
                  </a:cubicBezTo>
                  <a:cubicBezTo>
                    <a:pt x="290" y="700"/>
                    <a:pt x="221" y="751"/>
                    <a:pt x="161" y="791"/>
                  </a:cubicBezTo>
                  <a:lnTo>
                    <a:pt x="141" y="791"/>
                  </a:lnTo>
                  <a:cubicBezTo>
                    <a:pt x="101" y="820"/>
                    <a:pt x="61" y="840"/>
                    <a:pt x="41" y="891"/>
                  </a:cubicBezTo>
                  <a:cubicBezTo>
                    <a:pt x="11" y="940"/>
                    <a:pt x="11" y="991"/>
                    <a:pt x="1" y="1040"/>
                  </a:cubicBezTo>
                  <a:lnTo>
                    <a:pt x="1" y="1110"/>
                  </a:lnTo>
                  <a:lnTo>
                    <a:pt x="1" y="1350"/>
                  </a:lnTo>
                  <a:lnTo>
                    <a:pt x="1" y="1380"/>
                  </a:lnTo>
                  <a:cubicBezTo>
                    <a:pt x="1" y="1470"/>
                    <a:pt x="1" y="1550"/>
                    <a:pt x="11" y="1650"/>
                  </a:cubicBezTo>
                  <a:lnTo>
                    <a:pt x="11" y="1819"/>
                  </a:lnTo>
                  <a:lnTo>
                    <a:pt x="11" y="1910"/>
                  </a:lnTo>
                  <a:lnTo>
                    <a:pt x="21" y="1959"/>
                  </a:lnTo>
                  <a:lnTo>
                    <a:pt x="21" y="1970"/>
                  </a:lnTo>
                  <a:lnTo>
                    <a:pt x="21" y="2170"/>
                  </a:lnTo>
                  <a:cubicBezTo>
                    <a:pt x="30" y="2239"/>
                    <a:pt x="30" y="2319"/>
                    <a:pt x="41" y="2399"/>
                  </a:cubicBezTo>
                  <a:lnTo>
                    <a:pt x="41" y="2449"/>
                  </a:lnTo>
                  <a:lnTo>
                    <a:pt x="41" y="2579"/>
                  </a:lnTo>
                  <a:cubicBezTo>
                    <a:pt x="41" y="2609"/>
                    <a:pt x="50" y="2639"/>
                    <a:pt x="50" y="2669"/>
                  </a:cubicBezTo>
                  <a:cubicBezTo>
                    <a:pt x="50" y="2699"/>
                    <a:pt x="50" y="2729"/>
                    <a:pt x="61" y="2759"/>
                  </a:cubicBezTo>
                  <a:lnTo>
                    <a:pt x="50" y="2799"/>
                  </a:lnTo>
                  <a:lnTo>
                    <a:pt x="50" y="2839"/>
                  </a:lnTo>
                  <a:cubicBezTo>
                    <a:pt x="50" y="2929"/>
                    <a:pt x="50" y="3009"/>
                    <a:pt x="61" y="3098"/>
                  </a:cubicBezTo>
                  <a:lnTo>
                    <a:pt x="61" y="3118"/>
                  </a:lnTo>
                  <a:lnTo>
                    <a:pt x="61" y="3129"/>
                  </a:lnTo>
                  <a:cubicBezTo>
                    <a:pt x="61" y="3169"/>
                    <a:pt x="61" y="3198"/>
                    <a:pt x="70" y="3238"/>
                  </a:cubicBezTo>
                  <a:lnTo>
                    <a:pt x="70" y="3278"/>
                  </a:lnTo>
                  <a:lnTo>
                    <a:pt x="70" y="3289"/>
                  </a:lnTo>
                  <a:lnTo>
                    <a:pt x="70" y="3309"/>
                  </a:lnTo>
                  <a:lnTo>
                    <a:pt x="70" y="3358"/>
                  </a:lnTo>
                  <a:cubicBezTo>
                    <a:pt x="70" y="3448"/>
                    <a:pt x="81" y="3538"/>
                    <a:pt x="90" y="3618"/>
                  </a:cubicBezTo>
                  <a:cubicBezTo>
                    <a:pt x="90" y="3708"/>
                    <a:pt x="101" y="3788"/>
                    <a:pt x="101" y="3868"/>
                  </a:cubicBezTo>
                  <a:lnTo>
                    <a:pt x="101" y="3888"/>
                  </a:lnTo>
                  <a:cubicBezTo>
                    <a:pt x="110" y="3918"/>
                    <a:pt x="110" y="3958"/>
                    <a:pt x="110" y="3998"/>
                  </a:cubicBezTo>
                  <a:cubicBezTo>
                    <a:pt x="121" y="4048"/>
                    <a:pt x="121" y="4088"/>
                    <a:pt x="121" y="4138"/>
                  </a:cubicBezTo>
                  <a:cubicBezTo>
                    <a:pt x="130" y="4177"/>
                    <a:pt x="130" y="4208"/>
                    <a:pt x="130" y="4248"/>
                  </a:cubicBezTo>
                  <a:lnTo>
                    <a:pt x="130" y="4288"/>
                  </a:lnTo>
                  <a:lnTo>
                    <a:pt x="130" y="4357"/>
                  </a:lnTo>
                  <a:cubicBezTo>
                    <a:pt x="130" y="4368"/>
                    <a:pt x="130" y="4388"/>
                    <a:pt x="141" y="4397"/>
                  </a:cubicBezTo>
                  <a:lnTo>
                    <a:pt x="141" y="4417"/>
                  </a:lnTo>
                  <a:lnTo>
                    <a:pt x="141" y="4428"/>
                  </a:lnTo>
                  <a:lnTo>
                    <a:pt x="141" y="4557"/>
                  </a:lnTo>
                  <a:cubicBezTo>
                    <a:pt x="141" y="4597"/>
                    <a:pt x="130" y="4637"/>
                    <a:pt x="130" y="4677"/>
                  </a:cubicBezTo>
                  <a:lnTo>
                    <a:pt x="130" y="4737"/>
                  </a:lnTo>
                  <a:cubicBezTo>
                    <a:pt x="121" y="4737"/>
                    <a:pt x="121" y="4747"/>
                    <a:pt x="121" y="4757"/>
                  </a:cubicBezTo>
                  <a:cubicBezTo>
                    <a:pt x="130" y="4767"/>
                    <a:pt x="130" y="4777"/>
                    <a:pt x="121" y="4777"/>
                  </a:cubicBezTo>
                  <a:lnTo>
                    <a:pt x="121" y="4787"/>
                  </a:lnTo>
                  <a:cubicBezTo>
                    <a:pt x="121" y="4807"/>
                    <a:pt x="130" y="4827"/>
                    <a:pt x="130" y="4827"/>
                  </a:cubicBezTo>
                  <a:cubicBezTo>
                    <a:pt x="141" y="4847"/>
                    <a:pt x="161" y="4867"/>
                    <a:pt x="181" y="4877"/>
                  </a:cubicBezTo>
                  <a:cubicBezTo>
                    <a:pt x="190" y="4877"/>
                    <a:pt x="201" y="4887"/>
                    <a:pt x="210" y="4887"/>
                  </a:cubicBezTo>
                  <a:lnTo>
                    <a:pt x="221" y="4897"/>
                  </a:lnTo>
                  <a:cubicBezTo>
                    <a:pt x="241" y="4907"/>
                    <a:pt x="270" y="4917"/>
                    <a:pt x="290" y="4927"/>
                  </a:cubicBezTo>
                  <a:cubicBezTo>
                    <a:pt x="341" y="4947"/>
                    <a:pt x="390" y="4967"/>
                    <a:pt x="430" y="4987"/>
                  </a:cubicBezTo>
                  <a:lnTo>
                    <a:pt x="461" y="4987"/>
                  </a:lnTo>
                  <a:cubicBezTo>
                    <a:pt x="481" y="4997"/>
                    <a:pt x="490" y="5007"/>
                    <a:pt x="510" y="5007"/>
                  </a:cubicBezTo>
                  <a:lnTo>
                    <a:pt x="530" y="5017"/>
                  </a:lnTo>
                  <a:cubicBezTo>
                    <a:pt x="540" y="5027"/>
                    <a:pt x="550" y="5027"/>
                    <a:pt x="560" y="5027"/>
                  </a:cubicBezTo>
                  <a:lnTo>
                    <a:pt x="570" y="5027"/>
                  </a:lnTo>
                  <a:lnTo>
                    <a:pt x="580" y="5017"/>
                  </a:lnTo>
                  <a:lnTo>
                    <a:pt x="590" y="5017"/>
                  </a:lnTo>
                  <a:cubicBezTo>
                    <a:pt x="600" y="5017"/>
                    <a:pt x="610" y="5017"/>
                    <a:pt x="610" y="5007"/>
                  </a:cubicBezTo>
                  <a:cubicBezTo>
                    <a:pt x="620" y="5007"/>
                    <a:pt x="630" y="4997"/>
                    <a:pt x="640" y="4997"/>
                  </a:cubicBezTo>
                  <a:lnTo>
                    <a:pt x="660" y="4977"/>
                  </a:lnTo>
                  <a:lnTo>
                    <a:pt x="670" y="4977"/>
                  </a:lnTo>
                  <a:lnTo>
                    <a:pt x="700" y="4957"/>
                  </a:lnTo>
                  <a:cubicBezTo>
                    <a:pt x="740" y="4927"/>
                    <a:pt x="780" y="4897"/>
                    <a:pt x="810" y="4877"/>
                  </a:cubicBezTo>
                  <a:cubicBezTo>
                    <a:pt x="850" y="4857"/>
                    <a:pt x="880" y="4837"/>
                    <a:pt x="920" y="4817"/>
                  </a:cubicBezTo>
                  <a:cubicBezTo>
                    <a:pt x="930" y="4817"/>
                    <a:pt x="950" y="4807"/>
                    <a:pt x="970" y="4797"/>
                  </a:cubicBezTo>
                  <a:lnTo>
                    <a:pt x="1120" y="4707"/>
                  </a:lnTo>
                  <a:lnTo>
                    <a:pt x="1160" y="4687"/>
                  </a:lnTo>
                  <a:lnTo>
                    <a:pt x="1180" y="4677"/>
                  </a:lnTo>
                  <a:lnTo>
                    <a:pt x="1269" y="4617"/>
                  </a:lnTo>
                  <a:cubicBezTo>
                    <a:pt x="1320" y="4588"/>
                    <a:pt x="1369" y="4557"/>
                    <a:pt x="1409" y="4528"/>
                  </a:cubicBezTo>
                  <a:cubicBezTo>
                    <a:pt x="1449" y="4508"/>
                    <a:pt x="1489" y="4477"/>
                    <a:pt x="1529" y="4448"/>
                  </a:cubicBezTo>
                  <a:lnTo>
                    <a:pt x="1540" y="4437"/>
                  </a:lnTo>
                  <a:cubicBezTo>
                    <a:pt x="1589" y="4397"/>
                    <a:pt x="1649" y="4357"/>
                    <a:pt x="1700" y="4328"/>
                  </a:cubicBezTo>
                  <a:cubicBezTo>
                    <a:pt x="1749" y="4288"/>
                    <a:pt x="1799" y="4257"/>
                    <a:pt x="1849" y="4217"/>
                  </a:cubicBezTo>
                  <a:cubicBezTo>
                    <a:pt x="1899" y="4177"/>
                    <a:pt x="1939" y="4148"/>
                    <a:pt x="1989" y="4128"/>
                  </a:cubicBezTo>
                  <a:lnTo>
                    <a:pt x="1999" y="4118"/>
                  </a:lnTo>
                  <a:cubicBezTo>
                    <a:pt x="2019" y="4108"/>
                    <a:pt x="2029" y="4098"/>
                    <a:pt x="2049" y="4088"/>
                  </a:cubicBezTo>
                  <a:lnTo>
                    <a:pt x="2059" y="4078"/>
                  </a:lnTo>
                  <a:lnTo>
                    <a:pt x="2119" y="4048"/>
                  </a:lnTo>
                  <a:cubicBezTo>
                    <a:pt x="2129" y="4038"/>
                    <a:pt x="2139" y="4038"/>
                    <a:pt x="2149" y="4028"/>
                  </a:cubicBezTo>
                  <a:cubicBezTo>
                    <a:pt x="2169" y="4018"/>
                    <a:pt x="2189" y="4008"/>
                    <a:pt x="2199" y="3988"/>
                  </a:cubicBezTo>
                  <a:cubicBezTo>
                    <a:pt x="2229" y="3958"/>
                    <a:pt x="2239" y="3908"/>
                    <a:pt x="2249" y="3878"/>
                  </a:cubicBezTo>
                  <a:cubicBezTo>
                    <a:pt x="2259" y="3818"/>
                    <a:pt x="2259" y="3758"/>
                    <a:pt x="2269" y="3708"/>
                  </a:cubicBezTo>
                  <a:lnTo>
                    <a:pt x="2269" y="3698"/>
                  </a:lnTo>
                  <a:lnTo>
                    <a:pt x="2269" y="3678"/>
                  </a:lnTo>
                  <a:lnTo>
                    <a:pt x="2269" y="3668"/>
                  </a:lnTo>
                  <a:cubicBezTo>
                    <a:pt x="2269" y="3648"/>
                    <a:pt x="2279" y="3638"/>
                    <a:pt x="2279" y="3628"/>
                  </a:cubicBezTo>
                  <a:lnTo>
                    <a:pt x="2279" y="3618"/>
                  </a:lnTo>
                  <a:cubicBezTo>
                    <a:pt x="2279" y="3588"/>
                    <a:pt x="2279" y="3558"/>
                    <a:pt x="2269" y="3538"/>
                  </a:cubicBezTo>
                  <a:cubicBezTo>
                    <a:pt x="2259" y="3478"/>
                    <a:pt x="2209" y="3448"/>
                    <a:pt x="2169" y="3418"/>
                  </a:cubicBezTo>
                  <a:cubicBezTo>
                    <a:pt x="2129" y="3398"/>
                    <a:pt x="2099" y="3378"/>
                    <a:pt x="2049" y="3358"/>
                  </a:cubicBezTo>
                  <a:cubicBezTo>
                    <a:pt x="2009" y="3349"/>
                    <a:pt x="1979" y="3338"/>
                    <a:pt x="1939" y="3329"/>
                  </a:cubicBezTo>
                  <a:lnTo>
                    <a:pt x="1929" y="3329"/>
                  </a:lnTo>
                  <a:cubicBezTo>
                    <a:pt x="1919" y="3318"/>
                    <a:pt x="1909" y="3318"/>
                    <a:pt x="1899" y="3318"/>
                  </a:cubicBezTo>
                  <a:lnTo>
                    <a:pt x="1899" y="3249"/>
                  </a:lnTo>
                  <a:lnTo>
                    <a:pt x="1909" y="3238"/>
                  </a:lnTo>
                  <a:lnTo>
                    <a:pt x="1909" y="3098"/>
                  </a:lnTo>
                  <a:cubicBezTo>
                    <a:pt x="1919" y="3009"/>
                    <a:pt x="1909" y="2929"/>
                    <a:pt x="1909" y="2849"/>
                  </a:cubicBezTo>
                  <a:lnTo>
                    <a:pt x="1909" y="2839"/>
                  </a:lnTo>
                  <a:lnTo>
                    <a:pt x="1909" y="2699"/>
                  </a:lnTo>
                  <a:cubicBezTo>
                    <a:pt x="1909" y="2669"/>
                    <a:pt x="1909" y="2629"/>
                    <a:pt x="1899" y="2589"/>
                  </a:cubicBezTo>
                  <a:lnTo>
                    <a:pt x="1899" y="2579"/>
                  </a:lnTo>
                  <a:lnTo>
                    <a:pt x="1899" y="2559"/>
                  </a:lnTo>
                  <a:cubicBezTo>
                    <a:pt x="1889" y="2469"/>
                    <a:pt x="1889" y="2379"/>
                    <a:pt x="1889" y="2299"/>
                  </a:cubicBezTo>
                  <a:lnTo>
                    <a:pt x="1889" y="2289"/>
                  </a:lnTo>
                  <a:cubicBezTo>
                    <a:pt x="1889" y="2229"/>
                    <a:pt x="1879" y="2159"/>
                    <a:pt x="1879" y="2090"/>
                  </a:cubicBezTo>
                  <a:lnTo>
                    <a:pt x="1869" y="2030"/>
                  </a:lnTo>
                  <a:cubicBezTo>
                    <a:pt x="1859" y="1939"/>
                    <a:pt x="1859" y="1850"/>
                    <a:pt x="1859" y="1770"/>
                  </a:cubicBezTo>
                  <a:cubicBezTo>
                    <a:pt x="1859" y="1680"/>
                    <a:pt x="1859" y="1590"/>
                    <a:pt x="1849" y="1500"/>
                  </a:cubicBezTo>
                  <a:cubicBezTo>
                    <a:pt x="1849" y="1400"/>
                    <a:pt x="1849" y="1310"/>
                    <a:pt x="1859" y="1230"/>
                  </a:cubicBezTo>
                  <a:lnTo>
                    <a:pt x="1859" y="1050"/>
                  </a:lnTo>
                  <a:lnTo>
                    <a:pt x="1859" y="971"/>
                  </a:lnTo>
                  <a:lnTo>
                    <a:pt x="1859" y="931"/>
                  </a:lnTo>
                  <a:lnTo>
                    <a:pt x="1859" y="700"/>
                  </a:lnTo>
                  <a:lnTo>
                    <a:pt x="1859" y="560"/>
                  </a:lnTo>
                  <a:lnTo>
                    <a:pt x="1859" y="491"/>
                  </a:lnTo>
                  <a:lnTo>
                    <a:pt x="1859" y="441"/>
                  </a:lnTo>
                  <a:lnTo>
                    <a:pt x="1859" y="311"/>
                  </a:lnTo>
                  <a:lnTo>
                    <a:pt x="1859" y="271"/>
                  </a:lnTo>
                  <a:lnTo>
                    <a:pt x="1859" y="261"/>
                  </a:lnTo>
                  <a:cubicBezTo>
                    <a:pt x="1869" y="241"/>
                    <a:pt x="1869" y="221"/>
                    <a:pt x="1869" y="191"/>
                  </a:cubicBezTo>
                  <a:cubicBezTo>
                    <a:pt x="1869" y="171"/>
                    <a:pt x="1869" y="141"/>
                    <a:pt x="1859" y="121"/>
                  </a:cubicBezTo>
                  <a:cubicBezTo>
                    <a:pt x="1859" y="81"/>
                    <a:pt x="1829" y="41"/>
                    <a:pt x="1799" y="21"/>
                  </a:cubicBezTo>
                  <a:cubicBezTo>
                    <a:pt x="1779" y="1"/>
                    <a:pt x="1749" y="1"/>
                    <a:pt x="1729"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4"/>
            <p:cNvSpPr/>
            <p:nvPr/>
          </p:nvSpPr>
          <p:spPr>
            <a:xfrm flipH="1">
              <a:off x="7711298" y="2617861"/>
              <a:ext cx="148403" cy="325775"/>
            </a:xfrm>
            <a:custGeom>
              <a:avLst/>
              <a:gdLst/>
              <a:ahLst/>
              <a:cxnLst/>
              <a:rect l="l" t="t" r="r" b="b"/>
              <a:pathLst>
                <a:path w="2290" h="5027" extrusionOk="0">
                  <a:moveTo>
                    <a:pt x="1639" y="281"/>
                  </a:moveTo>
                  <a:lnTo>
                    <a:pt x="1639" y="290"/>
                  </a:lnTo>
                  <a:lnTo>
                    <a:pt x="1639" y="410"/>
                  </a:lnTo>
                  <a:cubicBezTo>
                    <a:pt x="1639" y="450"/>
                    <a:pt x="1650" y="481"/>
                    <a:pt x="1650" y="520"/>
                  </a:cubicBezTo>
                  <a:lnTo>
                    <a:pt x="1650" y="530"/>
                  </a:lnTo>
                  <a:lnTo>
                    <a:pt x="1650" y="540"/>
                  </a:lnTo>
                  <a:cubicBezTo>
                    <a:pt x="1659" y="580"/>
                    <a:pt x="1659" y="620"/>
                    <a:pt x="1659" y="670"/>
                  </a:cubicBezTo>
                  <a:cubicBezTo>
                    <a:pt x="1670" y="720"/>
                    <a:pt x="1670" y="780"/>
                    <a:pt x="1670" y="840"/>
                  </a:cubicBezTo>
                  <a:cubicBezTo>
                    <a:pt x="1679" y="950"/>
                    <a:pt x="1690" y="1080"/>
                    <a:pt x="1690" y="1200"/>
                  </a:cubicBezTo>
                  <a:lnTo>
                    <a:pt x="1690" y="1389"/>
                  </a:lnTo>
                  <a:lnTo>
                    <a:pt x="1699" y="1469"/>
                  </a:lnTo>
                  <a:lnTo>
                    <a:pt x="1699" y="1620"/>
                  </a:lnTo>
                  <a:lnTo>
                    <a:pt x="1699" y="1739"/>
                  </a:lnTo>
                  <a:cubicBezTo>
                    <a:pt x="1710" y="1819"/>
                    <a:pt x="1710" y="1909"/>
                    <a:pt x="1719" y="1999"/>
                  </a:cubicBezTo>
                  <a:lnTo>
                    <a:pt x="1719" y="2089"/>
                  </a:lnTo>
                  <a:cubicBezTo>
                    <a:pt x="1730" y="2149"/>
                    <a:pt x="1730" y="2199"/>
                    <a:pt x="1730" y="2259"/>
                  </a:cubicBezTo>
                  <a:cubicBezTo>
                    <a:pt x="1739" y="2289"/>
                    <a:pt x="1739" y="2319"/>
                    <a:pt x="1739" y="2349"/>
                  </a:cubicBezTo>
                  <a:lnTo>
                    <a:pt x="1739" y="2528"/>
                  </a:lnTo>
                  <a:lnTo>
                    <a:pt x="1739" y="2568"/>
                  </a:lnTo>
                  <a:cubicBezTo>
                    <a:pt x="1750" y="2599"/>
                    <a:pt x="1750" y="2628"/>
                    <a:pt x="1750" y="2668"/>
                  </a:cubicBezTo>
                  <a:lnTo>
                    <a:pt x="1750" y="2779"/>
                  </a:lnTo>
                  <a:lnTo>
                    <a:pt x="1750" y="2799"/>
                  </a:lnTo>
                  <a:cubicBezTo>
                    <a:pt x="1750" y="2899"/>
                    <a:pt x="1739" y="2988"/>
                    <a:pt x="1739" y="3068"/>
                  </a:cubicBezTo>
                  <a:cubicBezTo>
                    <a:pt x="1739" y="3088"/>
                    <a:pt x="1739" y="3108"/>
                    <a:pt x="1730" y="3128"/>
                  </a:cubicBezTo>
                  <a:lnTo>
                    <a:pt x="1730" y="3158"/>
                  </a:lnTo>
                  <a:lnTo>
                    <a:pt x="1730" y="3198"/>
                  </a:lnTo>
                  <a:lnTo>
                    <a:pt x="1730" y="3228"/>
                  </a:lnTo>
                  <a:lnTo>
                    <a:pt x="1730" y="3288"/>
                  </a:lnTo>
                  <a:cubicBezTo>
                    <a:pt x="1719" y="3288"/>
                    <a:pt x="1719" y="3278"/>
                    <a:pt x="1710" y="3278"/>
                  </a:cubicBezTo>
                  <a:lnTo>
                    <a:pt x="1690" y="3258"/>
                  </a:lnTo>
                  <a:cubicBezTo>
                    <a:pt x="1670" y="3238"/>
                    <a:pt x="1650" y="3228"/>
                    <a:pt x="1630" y="3208"/>
                  </a:cubicBezTo>
                  <a:cubicBezTo>
                    <a:pt x="1630" y="3198"/>
                    <a:pt x="1619" y="3188"/>
                    <a:pt x="1619" y="3178"/>
                  </a:cubicBezTo>
                  <a:lnTo>
                    <a:pt x="1619" y="3168"/>
                  </a:lnTo>
                  <a:lnTo>
                    <a:pt x="1619" y="3158"/>
                  </a:lnTo>
                  <a:lnTo>
                    <a:pt x="1619" y="3148"/>
                  </a:lnTo>
                  <a:lnTo>
                    <a:pt x="1619" y="3108"/>
                  </a:lnTo>
                  <a:lnTo>
                    <a:pt x="1619" y="3008"/>
                  </a:lnTo>
                  <a:lnTo>
                    <a:pt x="1619" y="2828"/>
                  </a:lnTo>
                  <a:lnTo>
                    <a:pt x="1619" y="2639"/>
                  </a:lnTo>
                  <a:cubicBezTo>
                    <a:pt x="1619" y="2579"/>
                    <a:pt x="1619" y="2508"/>
                    <a:pt x="1610" y="2439"/>
                  </a:cubicBezTo>
                  <a:cubicBezTo>
                    <a:pt x="1610" y="2389"/>
                    <a:pt x="1610" y="2319"/>
                    <a:pt x="1599" y="2259"/>
                  </a:cubicBezTo>
                  <a:lnTo>
                    <a:pt x="1599" y="2109"/>
                  </a:lnTo>
                  <a:lnTo>
                    <a:pt x="1599" y="2089"/>
                  </a:lnTo>
                  <a:lnTo>
                    <a:pt x="1599" y="2069"/>
                  </a:lnTo>
                  <a:lnTo>
                    <a:pt x="1599" y="1749"/>
                  </a:lnTo>
                  <a:lnTo>
                    <a:pt x="1599" y="1680"/>
                  </a:lnTo>
                  <a:lnTo>
                    <a:pt x="1599" y="1509"/>
                  </a:lnTo>
                  <a:cubicBezTo>
                    <a:pt x="1590" y="1449"/>
                    <a:pt x="1590" y="1380"/>
                    <a:pt x="1590" y="1320"/>
                  </a:cubicBezTo>
                  <a:lnTo>
                    <a:pt x="1590" y="1130"/>
                  </a:lnTo>
                  <a:lnTo>
                    <a:pt x="1590" y="950"/>
                  </a:lnTo>
                  <a:lnTo>
                    <a:pt x="1590" y="780"/>
                  </a:lnTo>
                  <a:cubicBezTo>
                    <a:pt x="1590" y="760"/>
                    <a:pt x="1579" y="740"/>
                    <a:pt x="1579" y="730"/>
                  </a:cubicBezTo>
                  <a:lnTo>
                    <a:pt x="1579" y="610"/>
                  </a:lnTo>
                  <a:lnTo>
                    <a:pt x="1579" y="490"/>
                  </a:lnTo>
                  <a:lnTo>
                    <a:pt x="1579" y="441"/>
                  </a:lnTo>
                  <a:lnTo>
                    <a:pt x="1579" y="381"/>
                  </a:lnTo>
                  <a:lnTo>
                    <a:pt x="1579" y="301"/>
                  </a:lnTo>
                  <a:lnTo>
                    <a:pt x="1590" y="301"/>
                  </a:lnTo>
                  <a:lnTo>
                    <a:pt x="1639" y="281"/>
                  </a:lnTo>
                  <a:close/>
                  <a:moveTo>
                    <a:pt x="1539" y="3288"/>
                  </a:moveTo>
                  <a:cubicBezTo>
                    <a:pt x="1550" y="3308"/>
                    <a:pt x="1559" y="3328"/>
                    <a:pt x="1579" y="3338"/>
                  </a:cubicBezTo>
                  <a:lnTo>
                    <a:pt x="1579" y="3348"/>
                  </a:lnTo>
                  <a:cubicBezTo>
                    <a:pt x="1599" y="3368"/>
                    <a:pt x="1610" y="3388"/>
                    <a:pt x="1630" y="3408"/>
                  </a:cubicBezTo>
                  <a:lnTo>
                    <a:pt x="1610" y="3408"/>
                  </a:lnTo>
                  <a:lnTo>
                    <a:pt x="1610" y="3418"/>
                  </a:lnTo>
                  <a:cubicBezTo>
                    <a:pt x="1599" y="3418"/>
                    <a:pt x="1590" y="3428"/>
                    <a:pt x="1570" y="3438"/>
                  </a:cubicBezTo>
                  <a:cubicBezTo>
                    <a:pt x="1559" y="3448"/>
                    <a:pt x="1539" y="3468"/>
                    <a:pt x="1519" y="3478"/>
                  </a:cubicBezTo>
                  <a:lnTo>
                    <a:pt x="1519" y="3488"/>
                  </a:lnTo>
                  <a:lnTo>
                    <a:pt x="1499" y="3508"/>
                  </a:lnTo>
                  <a:cubicBezTo>
                    <a:pt x="1459" y="3528"/>
                    <a:pt x="1430" y="3548"/>
                    <a:pt x="1390" y="3568"/>
                  </a:cubicBezTo>
                  <a:lnTo>
                    <a:pt x="1359" y="3588"/>
                  </a:lnTo>
                  <a:cubicBezTo>
                    <a:pt x="1339" y="3598"/>
                    <a:pt x="1310" y="3618"/>
                    <a:pt x="1279" y="3638"/>
                  </a:cubicBezTo>
                  <a:lnTo>
                    <a:pt x="1190" y="3698"/>
                  </a:lnTo>
                  <a:lnTo>
                    <a:pt x="1160" y="3707"/>
                  </a:lnTo>
                  <a:lnTo>
                    <a:pt x="1160" y="3667"/>
                  </a:lnTo>
                  <a:cubicBezTo>
                    <a:pt x="1150" y="3638"/>
                    <a:pt x="1150" y="3618"/>
                    <a:pt x="1150" y="3598"/>
                  </a:cubicBezTo>
                  <a:cubicBezTo>
                    <a:pt x="1150" y="3598"/>
                    <a:pt x="1150" y="3588"/>
                    <a:pt x="1160" y="3588"/>
                  </a:cubicBezTo>
                  <a:lnTo>
                    <a:pt x="1200" y="3558"/>
                  </a:lnTo>
                  <a:lnTo>
                    <a:pt x="1220" y="3538"/>
                  </a:lnTo>
                  <a:cubicBezTo>
                    <a:pt x="1260" y="3508"/>
                    <a:pt x="1290" y="3488"/>
                    <a:pt x="1319" y="3468"/>
                  </a:cubicBezTo>
                  <a:cubicBezTo>
                    <a:pt x="1350" y="3448"/>
                    <a:pt x="1390" y="3418"/>
                    <a:pt x="1430" y="3388"/>
                  </a:cubicBezTo>
                  <a:cubicBezTo>
                    <a:pt x="1439" y="3378"/>
                    <a:pt x="1459" y="3368"/>
                    <a:pt x="1470" y="3348"/>
                  </a:cubicBezTo>
                  <a:lnTo>
                    <a:pt x="1479" y="3348"/>
                  </a:lnTo>
                  <a:lnTo>
                    <a:pt x="1510" y="3318"/>
                  </a:lnTo>
                  <a:lnTo>
                    <a:pt x="1539" y="3288"/>
                  </a:lnTo>
                  <a:close/>
                  <a:moveTo>
                    <a:pt x="960" y="600"/>
                  </a:moveTo>
                  <a:lnTo>
                    <a:pt x="960" y="770"/>
                  </a:lnTo>
                  <a:lnTo>
                    <a:pt x="960" y="840"/>
                  </a:lnTo>
                  <a:lnTo>
                    <a:pt x="960" y="900"/>
                  </a:lnTo>
                  <a:lnTo>
                    <a:pt x="960" y="1110"/>
                  </a:lnTo>
                  <a:lnTo>
                    <a:pt x="960" y="1249"/>
                  </a:lnTo>
                  <a:cubicBezTo>
                    <a:pt x="970" y="1309"/>
                    <a:pt x="970" y="1369"/>
                    <a:pt x="970" y="1420"/>
                  </a:cubicBezTo>
                  <a:lnTo>
                    <a:pt x="970" y="1609"/>
                  </a:lnTo>
                  <a:lnTo>
                    <a:pt x="970" y="1749"/>
                  </a:lnTo>
                  <a:lnTo>
                    <a:pt x="970" y="2069"/>
                  </a:lnTo>
                  <a:lnTo>
                    <a:pt x="970" y="2239"/>
                  </a:lnTo>
                  <a:lnTo>
                    <a:pt x="970" y="2309"/>
                  </a:lnTo>
                  <a:cubicBezTo>
                    <a:pt x="960" y="2339"/>
                    <a:pt x="960" y="2369"/>
                    <a:pt x="960" y="2399"/>
                  </a:cubicBezTo>
                  <a:lnTo>
                    <a:pt x="960" y="2719"/>
                  </a:lnTo>
                  <a:cubicBezTo>
                    <a:pt x="970" y="2768"/>
                    <a:pt x="970" y="2819"/>
                    <a:pt x="970" y="2859"/>
                  </a:cubicBezTo>
                  <a:lnTo>
                    <a:pt x="970" y="2899"/>
                  </a:lnTo>
                  <a:lnTo>
                    <a:pt x="980" y="2968"/>
                  </a:lnTo>
                  <a:lnTo>
                    <a:pt x="980" y="3038"/>
                  </a:lnTo>
                  <a:cubicBezTo>
                    <a:pt x="980" y="3148"/>
                    <a:pt x="990" y="3258"/>
                    <a:pt x="1000" y="3358"/>
                  </a:cubicBezTo>
                  <a:cubicBezTo>
                    <a:pt x="1010" y="3398"/>
                    <a:pt x="1010" y="3428"/>
                    <a:pt x="1010" y="3468"/>
                  </a:cubicBezTo>
                  <a:lnTo>
                    <a:pt x="1010" y="3478"/>
                  </a:lnTo>
                  <a:cubicBezTo>
                    <a:pt x="1020" y="3548"/>
                    <a:pt x="1020" y="3618"/>
                    <a:pt x="1030" y="3678"/>
                  </a:cubicBezTo>
                  <a:cubicBezTo>
                    <a:pt x="1030" y="3698"/>
                    <a:pt x="1030" y="3718"/>
                    <a:pt x="1040" y="3738"/>
                  </a:cubicBezTo>
                  <a:lnTo>
                    <a:pt x="1040" y="3778"/>
                  </a:lnTo>
                  <a:lnTo>
                    <a:pt x="1040" y="3787"/>
                  </a:lnTo>
                  <a:cubicBezTo>
                    <a:pt x="1030" y="3798"/>
                    <a:pt x="1020" y="3798"/>
                    <a:pt x="1010" y="3807"/>
                  </a:cubicBezTo>
                  <a:cubicBezTo>
                    <a:pt x="980" y="3818"/>
                    <a:pt x="960" y="3827"/>
                    <a:pt x="940" y="3847"/>
                  </a:cubicBezTo>
                  <a:lnTo>
                    <a:pt x="930" y="3847"/>
                  </a:lnTo>
                  <a:lnTo>
                    <a:pt x="930" y="3838"/>
                  </a:lnTo>
                  <a:lnTo>
                    <a:pt x="930" y="3827"/>
                  </a:lnTo>
                  <a:lnTo>
                    <a:pt x="930" y="3758"/>
                  </a:lnTo>
                  <a:cubicBezTo>
                    <a:pt x="920" y="3718"/>
                    <a:pt x="920" y="3678"/>
                    <a:pt x="920" y="3628"/>
                  </a:cubicBezTo>
                  <a:cubicBezTo>
                    <a:pt x="910" y="3598"/>
                    <a:pt x="910" y="3568"/>
                    <a:pt x="910" y="3538"/>
                  </a:cubicBezTo>
                  <a:cubicBezTo>
                    <a:pt x="900" y="3528"/>
                    <a:pt x="900" y="3508"/>
                    <a:pt x="900" y="3498"/>
                  </a:cubicBezTo>
                  <a:cubicBezTo>
                    <a:pt x="900" y="3458"/>
                    <a:pt x="890" y="3418"/>
                    <a:pt x="890" y="3368"/>
                  </a:cubicBezTo>
                  <a:cubicBezTo>
                    <a:pt x="880" y="3318"/>
                    <a:pt x="880" y="3258"/>
                    <a:pt x="880" y="3208"/>
                  </a:cubicBezTo>
                  <a:lnTo>
                    <a:pt x="880" y="3198"/>
                  </a:lnTo>
                  <a:cubicBezTo>
                    <a:pt x="880" y="3168"/>
                    <a:pt x="880" y="3138"/>
                    <a:pt x="870" y="3108"/>
                  </a:cubicBezTo>
                  <a:lnTo>
                    <a:pt x="870" y="3048"/>
                  </a:lnTo>
                  <a:lnTo>
                    <a:pt x="870" y="3038"/>
                  </a:lnTo>
                  <a:lnTo>
                    <a:pt x="870" y="2978"/>
                  </a:lnTo>
                  <a:cubicBezTo>
                    <a:pt x="860" y="2938"/>
                    <a:pt x="860" y="2888"/>
                    <a:pt x="860" y="2848"/>
                  </a:cubicBezTo>
                  <a:cubicBezTo>
                    <a:pt x="860" y="2759"/>
                    <a:pt x="860" y="2668"/>
                    <a:pt x="850" y="2579"/>
                  </a:cubicBezTo>
                  <a:cubicBezTo>
                    <a:pt x="840" y="2488"/>
                    <a:pt x="830" y="2399"/>
                    <a:pt x="830" y="2309"/>
                  </a:cubicBezTo>
                  <a:cubicBezTo>
                    <a:pt x="830" y="2219"/>
                    <a:pt x="840" y="2119"/>
                    <a:pt x="840" y="2019"/>
                  </a:cubicBezTo>
                  <a:lnTo>
                    <a:pt x="840" y="1939"/>
                  </a:lnTo>
                  <a:lnTo>
                    <a:pt x="840" y="1889"/>
                  </a:lnTo>
                  <a:lnTo>
                    <a:pt x="840" y="1759"/>
                  </a:lnTo>
                  <a:lnTo>
                    <a:pt x="840" y="1640"/>
                  </a:lnTo>
                  <a:cubicBezTo>
                    <a:pt x="830" y="1589"/>
                    <a:pt x="830" y="1540"/>
                    <a:pt x="830" y="1489"/>
                  </a:cubicBezTo>
                  <a:lnTo>
                    <a:pt x="830" y="1349"/>
                  </a:lnTo>
                  <a:lnTo>
                    <a:pt x="830" y="1329"/>
                  </a:lnTo>
                  <a:lnTo>
                    <a:pt x="830" y="1220"/>
                  </a:lnTo>
                  <a:lnTo>
                    <a:pt x="830" y="1140"/>
                  </a:lnTo>
                  <a:lnTo>
                    <a:pt x="830" y="1120"/>
                  </a:lnTo>
                  <a:cubicBezTo>
                    <a:pt x="830" y="1060"/>
                    <a:pt x="820" y="1010"/>
                    <a:pt x="820" y="960"/>
                  </a:cubicBezTo>
                  <a:lnTo>
                    <a:pt x="820" y="810"/>
                  </a:lnTo>
                  <a:cubicBezTo>
                    <a:pt x="820" y="780"/>
                    <a:pt x="820" y="750"/>
                    <a:pt x="810" y="720"/>
                  </a:cubicBezTo>
                  <a:lnTo>
                    <a:pt x="810" y="690"/>
                  </a:lnTo>
                  <a:lnTo>
                    <a:pt x="810" y="680"/>
                  </a:lnTo>
                  <a:cubicBezTo>
                    <a:pt x="820" y="670"/>
                    <a:pt x="830" y="670"/>
                    <a:pt x="830" y="670"/>
                  </a:cubicBezTo>
                  <a:cubicBezTo>
                    <a:pt x="880" y="640"/>
                    <a:pt x="920" y="620"/>
                    <a:pt x="960" y="600"/>
                  </a:cubicBezTo>
                  <a:close/>
                  <a:moveTo>
                    <a:pt x="820" y="3818"/>
                  </a:moveTo>
                  <a:lnTo>
                    <a:pt x="820" y="3827"/>
                  </a:lnTo>
                  <a:lnTo>
                    <a:pt x="820" y="3838"/>
                  </a:lnTo>
                  <a:lnTo>
                    <a:pt x="820" y="3878"/>
                  </a:lnTo>
                  <a:cubicBezTo>
                    <a:pt x="820" y="3887"/>
                    <a:pt x="830" y="3898"/>
                    <a:pt x="830" y="3918"/>
                  </a:cubicBezTo>
                  <a:lnTo>
                    <a:pt x="820" y="3918"/>
                  </a:lnTo>
                  <a:cubicBezTo>
                    <a:pt x="790" y="3947"/>
                    <a:pt x="750" y="3967"/>
                    <a:pt x="720" y="3998"/>
                  </a:cubicBezTo>
                  <a:cubicBezTo>
                    <a:pt x="680" y="4027"/>
                    <a:pt x="650" y="4047"/>
                    <a:pt x="610" y="4067"/>
                  </a:cubicBezTo>
                  <a:cubicBezTo>
                    <a:pt x="570" y="4098"/>
                    <a:pt x="531" y="4127"/>
                    <a:pt x="480" y="4147"/>
                  </a:cubicBezTo>
                  <a:cubicBezTo>
                    <a:pt x="460" y="4167"/>
                    <a:pt x="440" y="4177"/>
                    <a:pt x="420" y="4197"/>
                  </a:cubicBezTo>
                  <a:cubicBezTo>
                    <a:pt x="391" y="4217"/>
                    <a:pt x="360" y="4227"/>
                    <a:pt x="340" y="4247"/>
                  </a:cubicBezTo>
                  <a:lnTo>
                    <a:pt x="300" y="4277"/>
                  </a:lnTo>
                  <a:lnTo>
                    <a:pt x="291" y="4287"/>
                  </a:lnTo>
                  <a:cubicBezTo>
                    <a:pt x="280" y="4287"/>
                    <a:pt x="280" y="4297"/>
                    <a:pt x="271" y="4297"/>
                  </a:cubicBezTo>
                  <a:lnTo>
                    <a:pt x="271" y="4247"/>
                  </a:lnTo>
                  <a:lnTo>
                    <a:pt x="271" y="4177"/>
                  </a:lnTo>
                  <a:lnTo>
                    <a:pt x="280" y="4177"/>
                  </a:lnTo>
                  <a:cubicBezTo>
                    <a:pt x="291" y="4167"/>
                    <a:pt x="311" y="4157"/>
                    <a:pt x="320" y="4147"/>
                  </a:cubicBezTo>
                  <a:cubicBezTo>
                    <a:pt x="331" y="4147"/>
                    <a:pt x="331" y="4147"/>
                    <a:pt x="340" y="4137"/>
                  </a:cubicBezTo>
                  <a:cubicBezTo>
                    <a:pt x="351" y="4137"/>
                    <a:pt x="351" y="4127"/>
                    <a:pt x="360" y="4127"/>
                  </a:cubicBezTo>
                  <a:cubicBezTo>
                    <a:pt x="371" y="4117"/>
                    <a:pt x="391" y="4107"/>
                    <a:pt x="400" y="4107"/>
                  </a:cubicBezTo>
                  <a:cubicBezTo>
                    <a:pt x="420" y="4098"/>
                    <a:pt x="431" y="4098"/>
                    <a:pt x="451" y="4087"/>
                  </a:cubicBezTo>
                  <a:cubicBezTo>
                    <a:pt x="460" y="4078"/>
                    <a:pt x="471" y="4067"/>
                    <a:pt x="491" y="4058"/>
                  </a:cubicBezTo>
                  <a:cubicBezTo>
                    <a:pt x="511" y="4047"/>
                    <a:pt x="540" y="4027"/>
                    <a:pt x="560" y="4007"/>
                  </a:cubicBezTo>
                  <a:cubicBezTo>
                    <a:pt x="580" y="3998"/>
                    <a:pt x="590" y="3987"/>
                    <a:pt x="610" y="3978"/>
                  </a:cubicBezTo>
                  <a:lnTo>
                    <a:pt x="640" y="3947"/>
                  </a:lnTo>
                  <a:lnTo>
                    <a:pt x="680" y="3918"/>
                  </a:lnTo>
                  <a:lnTo>
                    <a:pt x="720" y="3887"/>
                  </a:lnTo>
                  <a:cubicBezTo>
                    <a:pt x="740" y="3878"/>
                    <a:pt x="760" y="3858"/>
                    <a:pt x="790" y="3847"/>
                  </a:cubicBezTo>
                  <a:lnTo>
                    <a:pt x="820" y="3818"/>
                  </a:lnTo>
                  <a:close/>
                  <a:moveTo>
                    <a:pt x="1829" y="3478"/>
                  </a:moveTo>
                  <a:cubicBezTo>
                    <a:pt x="1839" y="3488"/>
                    <a:pt x="1849" y="3488"/>
                    <a:pt x="1859" y="3498"/>
                  </a:cubicBezTo>
                  <a:cubicBezTo>
                    <a:pt x="1869" y="3498"/>
                    <a:pt x="1879" y="3498"/>
                    <a:pt x="1899" y="3508"/>
                  </a:cubicBezTo>
                  <a:lnTo>
                    <a:pt x="1919" y="3508"/>
                  </a:lnTo>
                  <a:cubicBezTo>
                    <a:pt x="1939" y="3518"/>
                    <a:pt x="1949" y="3518"/>
                    <a:pt x="1969" y="3528"/>
                  </a:cubicBezTo>
                  <a:lnTo>
                    <a:pt x="1979" y="3528"/>
                  </a:lnTo>
                  <a:cubicBezTo>
                    <a:pt x="1989" y="3538"/>
                    <a:pt x="2009" y="3538"/>
                    <a:pt x="2019" y="3548"/>
                  </a:cubicBezTo>
                  <a:cubicBezTo>
                    <a:pt x="2009" y="3558"/>
                    <a:pt x="1999" y="3558"/>
                    <a:pt x="1989" y="3568"/>
                  </a:cubicBezTo>
                  <a:cubicBezTo>
                    <a:pt x="1969" y="3578"/>
                    <a:pt x="1959" y="3588"/>
                    <a:pt x="1949" y="3598"/>
                  </a:cubicBezTo>
                  <a:cubicBezTo>
                    <a:pt x="1939" y="3598"/>
                    <a:pt x="1929" y="3608"/>
                    <a:pt x="1919" y="3618"/>
                  </a:cubicBezTo>
                  <a:cubicBezTo>
                    <a:pt x="1899" y="3628"/>
                    <a:pt x="1889" y="3638"/>
                    <a:pt x="1879" y="3647"/>
                  </a:cubicBezTo>
                  <a:lnTo>
                    <a:pt x="1869" y="3647"/>
                  </a:lnTo>
                  <a:cubicBezTo>
                    <a:pt x="1839" y="3678"/>
                    <a:pt x="1809" y="3698"/>
                    <a:pt x="1779" y="3718"/>
                  </a:cubicBezTo>
                  <a:cubicBezTo>
                    <a:pt x="1759" y="3727"/>
                    <a:pt x="1730" y="3738"/>
                    <a:pt x="1710" y="3758"/>
                  </a:cubicBezTo>
                  <a:cubicBezTo>
                    <a:pt x="1679" y="3767"/>
                    <a:pt x="1659" y="3787"/>
                    <a:pt x="1630" y="3798"/>
                  </a:cubicBezTo>
                  <a:cubicBezTo>
                    <a:pt x="1610" y="3818"/>
                    <a:pt x="1590" y="3827"/>
                    <a:pt x="1570" y="3838"/>
                  </a:cubicBezTo>
                  <a:lnTo>
                    <a:pt x="1559" y="3847"/>
                  </a:lnTo>
                  <a:cubicBezTo>
                    <a:pt x="1539" y="3867"/>
                    <a:pt x="1519" y="3878"/>
                    <a:pt x="1490" y="3898"/>
                  </a:cubicBezTo>
                  <a:lnTo>
                    <a:pt x="1339" y="3987"/>
                  </a:lnTo>
                  <a:lnTo>
                    <a:pt x="1190" y="4078"/>
                  </a:lnTo>
                  <a:cubicBezTo>
                    <a:pt x="1170" y="4087"/>
                    <a:pt x="1150" y="4107"/>
                    <a:pt x="1140" y="4117"/>
                  </a:cubicBezTo>
                  <a:cubicBezTo>
                    <a:pt x="1110" y="4137"/>
                    <a:pt x="1070" y="4157"/>
                    <a:pt x="1040" y="4187"/>
                  </a:cubicBezTo>
                  <a:cubicBezTo>
                    <a:pt x="990" y="4217"/>
                    <a:pt x="940" y="4247"/>
                    <a:pt x="890" y="4267"/>
                  </a:cubicBezTo>
                  <a:lnTo>
                    <a:pt x="830" y="4297"/>
                  </a:lnTo>
                  <a:lnTo>
                    <a:pt x="800" y="4317"/>
                  </a:lnTo>
                  <a:cubicBezTo>
                    <a:pt x="770" y="4327"/>
                    <a:pt x="740" y="4347"/>
                    <a:pt x="710" y="4367"/>
                  </a:cubicBezTo>
                  <a:cubicBezTo>
                    <a:pt x="680" y="4377"/>
                    <a:pt x="660" y="4397"/>
                    <a:pt x="640" y="4417"/>
                  </a:cubicBezTo>
                  <a:lnTo>
                    <a:pt x="630" y="4427"/>
                  </a:lnTo>
                  <a:cubicBezTo>
                    <a:pt x="610" y="4437"/>
                    <a:pt x="590" y="4447"/>
                    <a:pt x="580" y="4467"/>
                  </a:cubicBezTo>
                  <a:cubicBezTo>
                    <a:pt x="570" y="4477"/>
                    <a:pt x="560" y="4487"/>
                    <a:pt x="550" y="4507"/>
                  </a:cubicBezTo>
                  <a:lnTo>
                    <a:pt x="540" y="4507"/>
                  </a:lnTo>
                  <a:cubicBezTo>
                    <a:pt x="531" y="4507"/>
                    <a:pt x="520" y="4497"/>
                    <a:pt x="500" y="4497"/>
                  </a:cubicBezTo>
                  <a:lnTo>
                    <a:pt x="491" y="4497"/>
                  </a:lnTo>
                  <a:cubicBezTo>
                    <a:pt x="451" y="4497"/>
                    <a:pt x="420" y="4477"/>
                    <a:pt x="391" y="4467"/>
                  </a:cubicBezTo>
                  <a:cubicBezTo>
                    <a:pt x="380" y="4467"/>
                    <a:pt x="360" y="4457"/>
                    <a:pt x="351" y="4457"/>
                  </a:cubicBezTo>
                  <a:lnTo>
                    <a:pt x="331" y="4447"/>
                  </a:lnTo>
                  <a:cubicBezTo>
                    <a:pt x="320" y="4447"/>
                    <a:pt x="311" y="4447"/>
                    <a:pt x="300" y="4437"/>
                  </a:cubicBezTo>
                  <a:lnTo>
                    <a:pt x="291" y="4437"/>
                  </a:lnTo>
                  <a:lnTo>
                    <a:pt x="291" y="4427"/>
                  </a:lnTo>
                  <a:cubicBezTo>
                    <a:pt x="331" y="4407"/>
                    <a:pt x="351" y="4377"/>
                    <a:pt x="380" y="4357"/>
                  </a:cubicBezTo>
                  <a:lnTo>
                    <a:pt x="400" y="4347"/>
                  </a:lnTo>
                  <a:lnTo>
                    <a:pt x="580" y="4227"/>
                  </a:lnTo>
                  <a:lnTo>
                    <a:pt x="590" y="4227"/>
                  </a:lnTo>
                  <a:lnTo>
                    <a:pt x="620" y="4197"/>
                  </a:lnTo>
                  <a:cubicBezTo>
                    <a:pt x="670" y="4167"/>
                    <a:pt x="720" y="4137"/>
                    <a:pt x="770" y="4098"/>
                  </a:cubicBezTo>
                  <a:cubicBezTo>
                    <a:pt x="790" y="4087"/>
                    <a:pt x="820" y="4067"/>
                    <a:pt x="840" y="4047"/>
                  </a:cubicBezTo>
                  <a:cubicBezTo>
                    <a:pt x="910" y="3998"/>
                    <a:pt x="990" y="3947"/>
                    <a:pt x="1080" y="3907"/>
                  </a:cubicBezTo>
                  <a:cubicBezTo>
                    <a:pt x="1120" y="3887"/>
                    <a:pt x="1160" y="3867"/>
                    <a:pt x="1190" y="3847"/>
                  </a:cubicBezTo>
                  <a:lnTo>
                    <a:pt x="1250" y="3818"/>
                  </a:lnTo>
                  <a:cubicBezTo>
                    <a:pt x="1270" y="3807"/>
                    <a:pt x="1290" y="3787"/>
                    <a:pt x="1299" y="3778"/>
                  </a:cubicBezTo>
                  <a:lnTo>
                    <a:pt x="1419" y="3718"/>
                  </a:lnTo>
                  <a:lnTo>
                    <a:pt x="1539" y="3658"/>
                  </a:lnTo>
                  <a:cubicBezTo>
                    <a:pt x="1559" y="3647"/>
                    <a:pt x="1590" y="3628"/>
                    <a:pt x="1610" y="3618"/>
                  </a:cubicBezTo>
                  <a:lnTo>
                    <a:pt x="1610" y="3608"/>
                  </a:lnTo>
                  <a:cubicBezTo>
                    <a:pt x="1619" y="3608"/>
                    <a:pt x="1630" y="3598"/>
                    <a:pt x="1639" y="3588"/>
                  </a:cubicBezTo>
                  <a:cubicBezTo>
                    <a:pt x="1659" y="3578"/>
                    <a:pt x="1679" y="3568"/>
                    <a:pt x="1690" y="3558"/>
                  </a:cubicBezTo>
                  <a:lnTo>
                    <a:pt x="1699" y="3558"/>
                  </a:lnTo>
                  <a:cubicBezTo>
                    <a:pt x="1710" y="3548"/>
                    <a:pt x="1730" y="3538"/>
                    <a:pt x="1739" y="3528"/>
                  </a:cubicBezTo>
                  <a:cubicBezTo>
                    <a:pt x="1750" y="3518"/>
                    <a:pt x="1759" y="3518"/>
                    <a:pt x="1769" y="3508"/>
                  </a:cubicBezTo>
                  <a:lnTo>
                    <a:pt x="1799" y="3478"/>
                  </a:lnTo>
                  <a:close/>
                  <a:moveTo>
                    <a:pt x="2109" y="3638"/>
                  </a:moveTo>
                  <a:lnTo>
                    <a:pt x="2109" y="3647"/>
                  </a:lnTo>
                  <a:lnTo>
                    <a:pt x="2109" y="3658"/>
                  </a:lnTo>
                  <a:lnTo>
                    <a:pt x="2109" y="3718"/>
                  </a:lnTo>
                  <a:lnTo>
                    <a:pt x="2099" y="3758"/>
                  </a:lnTo>
                  <a:cubicBezTo>
                    <a:pt x="2099" y="3787"/>
                    <a:pt x="2099" y="3838"/>
                    <a:pt x="2089" y="3878"/>
                  </a:cubicBezTo>
                  <a:lnTo>
                    <a:pt x="2089" y="3907"/>
                  </a:lnTo>
                  <a:lnTo>
                    <a:pt x="2069" y="3918"/>
                  </a:lnTo>
                  <a:lnTo>
                    <a:pt x="2059" y="3927"/>
                  </a:lnTo>
                  <a:cubicBezTo>
                    <a:pt x="2049" y="3927"/>
                    <a:pt x="2039" y="3938"/>
                    <a:pt x="2029" y="3947"/>
                  </a:cubicBezTo>
                  <a:lnTo>
                    <a:pt x="2019" y="3958"/>
                  </a:lnTo>
                  <a:cubicBezTo>
                    <a:pt x="1989" y="3978"/>
                    <a:pt x="1959" y="3998"/>
                    <a:pt x="1939" y="4007"/>
                  </a:cubicBezTo>
                  <a:cubicBezTo>
                    <a:pt x="1919" y="4027"/>
                    <a:pt x="1889" y="4047"/>
                    <a:pt x="1859" y="4067"/>
                  </a:cubicBezTo>
                  <a:cubicBezTo>
                    <a:pt x="1829" y="4087"/>
                    <a:pt x="1799" y="4107"/>
                    <a:pt x="1769" y="4137"/>
                  </a:cubicBezTo>
                  <a:cubicBezTo>
                    <a:pt x="1739" y="4147"/>
                    <a:pt x="1719" y="4167"/>
                    <a:pt x="1690" y="4187"/>
                  </a:cubicBezTo>
                  <a:cubicBezTo>
                    <a:pt x="1679" y="4197"/>
                    <a:pt x="1670" y="4197"/>
                    <a:pt x="1659" y="4207"/>
                  </a:cubicBezTo>
                  <a:lnTo>
                    <a:pt x="1650" y="4217"/>
                  </a:lnTo>
                  <a:lnTo>
                    <a:pt x="1630" y="4227"/>
                  </a:lnTo>
                  <a:cubicBezTo>
                    <a:pt x="1579" y="4267"/>
                    <a:pt x="1530" y="4297"/>
                    <a:pt x="1470" y="4337"/>
                  </a:cubicBezTo>
                  <a:cubicBezTo>
                    <a:pt x="1430" y="4377"/>
                    <a:pt x="1379" y="4407"/>
                    <a:pt x="1339" y="4437"/>
                  </a:cubicBezTo>
                  <a:cubicBezTo>
                    <a:pt x="1290" y="4467"/>
                    <a:pt x="1240" y="4497"/>
                    <a:pt x="1180" y="4527"/>
                  </a:cubicBezTo>
                  <a:lnTo>
                    <a:pt x="1090" y="4587"/>
                  </a:lnTo>
                  <a:lnTo>
                    <a:pt x="1080" y="4587"/>
                  </a:lnTo>
                  <a:lnTo>
                    <a:pt x="1060" y="4597"/>
                  </a:lnTo>
                  <a:lnTo>
                    <a:pt x="1030" y="4617"/>
                  </a:lnTo>
                  <a:cubicBezTo>
                    <a:pt x="980" y="4647"/>
                    <a:pt x="920" y="4677"/>
                    <a:pt x="880" y="4697"/>
                  </a:cubicBezTo>
                  <a:lnTo>
                    <a:pt x="840" y="4717"/>
                  </a:lnTo>
                  <a:cubicBezTo>
                    <a:pt x="800" y="4737"/>
                    <a:pt x="760" y="4757"/>
                    <a:pt x="730" y="4777"/>
                  </a:cubicBezTo>
                  <a:lnTo>
                    <a:pt x="670" y="4807"/>
                  </a:lnTo>
                  <a:lnTo>
                    <a:pt x="670" y="4817"/>
                  </a:lnTo>
                  <a:lnTo>
                    <a:pt x="650" y="4817"/>
                  </a:lnTo>
                  <a:lnTo>
                    <a:pt x="650" y="4807"/>
                  </a:lnTo>
                  <a:lnTo>
                    <a:pt x="650" y="4797"/>
                  </a:lnTo>
                  <a:lnTo>
                    <a:pt x="650" y="4787"/>
                  </a:lnTo>
                  <a:cubicBezTo>
                    <a:pt x="640" y="4757"/>
                    <a:pt x="640" y="4727"/>
                    <a:pt x="640" y="4697"/>
                  </a:cubicBezTo>
                  <a:lnTo>
                    <a:pt x="640" y="4667"/>
                  </a:lnTo>
                  <a:lnTo>
                    <a:pt x="640" y="4657"/>
                  </a:lnTo>
                  <a:lnTo>
                    <a:pt x="640" y="4637"/>
                  </a:lnTo>
                  <a:lnTo>
                    <a:pt x="640" y="4607"/>
                  </a:lnTo>
                  <a:cubicBezTo>
                    <a:pt x="630" y="4597"/>
                    <a:pt x="630" y="4587"/>
                    <a:pt x="630" y="4577"/>
                  </a:cubicBezTo>
                  <a:lnTo>
                    <a:pt x="630" y="4567"/>
                  </a:lnTo>
                  <a:lnTo>
                    <a:pt x="630" y="4557"/>
                  </a:lnTo>
                  <a:cubicBezTo>
                    <a:pt x="630" y="4547"/>
                    <a:pt x="640" y="4547"/>
                    <a:pt x="640" y="4537"/>
                  </a:cubicBezTo>
                  <a:cubicBezTo>
                    <a:pt x="650" y="4527"/>
                    <a:pt x="660" y="4527"/>
                    <a:pt x="660" y="4517"/>
                  </a:cubicBezTo>
                  <a:cubicBezTo>
                    <a:pt x="710" y="4477"/>
                    <a:pt x="760" y="4447"/>
                    <a:pt x="800" y="4427"/>
                  </a:cubicBezTo>
                  <a:cubicBezTo>
                    <a:pt x="830" y="4407"/>
                    <a:pt x="860" y="4397"/>
                    <a:pt x="890" y="4377"/>
                  </a:cubicBezTo>
                  <a:lnTo>
                    <a:pt x="900" y="4377"/>
                  </a:lnTo>
                  <a:cubicBezTo>
                    <a:pt x="920" y="4367"/>
                    <a:pt x="940" y="4357"/>
                    <a:pt x="970" y="4347"/>
                  </a:cubicBezTo>
                  <a:cubicBezTo>
                    <a:pt x="1010" y="4317"/>
                    <a:pt x="1060" y="4287"/>
                    <a:pt x="1120" y="4257"/>
                  </a:cubicBezTo>
                  <a:cubicBezTo>
                    <a:pt x="1140" y="4237"/>
                    <a:pt x="1170" y="4217"/>
                    <a:pt x="1190" y="4197"/>
                  </a:cubicBezTo>
                  <a:cubicBezTo>
                    <a:pt x="1220" y="4187"/>
                    <a:pt x="1240" y="4167"/>
                    <a:pt x="1260" y="4147"/>
                  </a:cubicBezTo>
                  <a:cubicBezTo>
                    <a:pt x="1299" y="4127"/>
                    <a:pt x="1350" y="4098"/>
                    <a:pt x="1379" y="4078"/>
                  </a:cubicBezTo>
                  <a:lnTo>
                    <a:pt x="1419" y="4067"/>
                  </a:lnTo>
                  <a:cubicBezTo>
                    <a:pt x="1479" y="4027"/>
                    <a:pt x="1519" y="3998"/>
                    <a:pt x="1570" y="3978"/>
                  </a:cubicBezTo>
                  <a:lnTo>
                    <a:pt x="1599" y="3958"/>
                  </a:lnTo>
                  <a:lnTo>
                    <a:pt x="1610" y="3947"/>
                  </a:lnTo>
                  <a:cubicBezTo>
                    <a:pt x="1639" y="3927"/>
                    <a:pt x="1679" y="3898"/>
                    <a:pt x="1719" y="3878"/>
                  </a:cubicBezTo>
                  <a:cubicBezTo>
                    <a:pt x="1730" y="3867"/>
                    <a:pt x="1750" y="3858"/>
                    <a:pt x="1769" y="3847"/>
                  </a:cubicBezTo>
                  <a:cubicBezTo>
                    <a:pt x="1799" y="3838"/>
                    <a:pt x="1829" y="3818"/>
                    <a:pt x="1859" y="3798"/>
                  </a:cubicBezTo>
                  <a:cubicBezTo>
                    <a:pt x="1869" y="3787"/>
                    <a:pt x="1889" y="3778"/>
                    <a:pt x="1899" y="3767"/>
                  </a:cubicBezTo>
                  <a:lnTo>
                    <a:pt x="1989" y="3707"/>
                  </a:lnTo>
                  <a:cubicBezTo>
                    <a:pt x="2009" y="3698"/>
                    <a:pt x="2029" y="3687"/>
                    <a:pt x="2059" y="3667"/>
                  </a:cubicBezTo>
                  <a:cubicBezTo>
                    <a:pt x="2059" y="3667"/>
                    <a:pt x="2069" y="3658"/>
                    <a:pt x="2079" y="3658"/>
                  </a:cubicBezTo>
                  <a:cubicBezTo>
                    <a:pt x="2089" y="3647"/>
                    <a:pt x="2099" y="3647"/>
                    <a:pt x="2109" y="3638"/>
                  </a:cubicBezTo>
                  <a:close/>
                  <a:moveTo>
                    <a:pt x="231" y="4497"/>
                  </a:moveTo>
                  <a:lnTo>
                    <a:pt x="231" y="4497"/>
                  </a:lnTo>
                  <a:cubicBezTo>
                    <a:pt x="251" y="4507"/>
                    <a:pt x="260" y="4517"/>
                    <a:pt x="280" y="4527"/>
                  </a:cubicBezTo>
                  <a:lnTo>
                    <a:pt x="300" y="4527"/>
                  </a:lnTo>
                  <a:cubicBezTo>
                    <a:pt x="311" y="4537"/>
                    <a:pt x="331" y="4537"/>
                    <a:pt x="340" y="4547"/>
                  </a:cubicBezTo>
                  <a:lnTo>
                    <a:pt x="360" y="4557"/>
                  </a:lnTo>
                  <a:cubicBezTo>
                    <a:pt x="391" y="4567"/>
                    <a:pt x="411" y="4577"/>
                    <a:pt x="440" y="4587"/>
                  </a:cubicBezTo>
                  <a:cubicBezTo>
                    <a:pt x="451" y="4587"/>
                    <a:pt x="471" y="4597"/>
                    <a:pt x="480" y="4597"/>
                  </a:cubicBezTo>
                  <a:cubicBezTo>
                    <a:pt x="500" y="4597"/>
                    <a:pt x="511" y="4597"/>
                    <a:pt x="531" y="4607"/>
                  </a:cubicBezTo>
                  <a:lnTo>
                    <a:pt x="531" y="4667"/>
                  </a:lnTo>
                  <a:lnTo>
                    <a:pt x="531" y="4687"/>
                  </a:lnTo>
                  <a:cubicBezTo>
                    <a:pt x="531" y="4717"/>
                    <a:pt x="540" y="4737"/>
                    <a:pt x="540" y="4767"/>
                  </a:cubicBezTo>
                  <a:cubicBezTo>
                    <a:pt x="540" y="4797"/>
                    <a:pt x="550" y="4827"/>
                    <a:pt x="550" y="4846"/>
                  </a:cubicBezTo>
                  <a:lnTo>
                    <a:pt x="550" y="4866"/>
                  </a:lnTo>
                  <a:lnTo>
                    <a:pt x="540" y="4866"/>
                  </a:lnTo>
                  <a:lnTo>
                    <a:pt x="531" y="4857"/>
                  </a:lnTo>
                  <a:cubicBezTo>
                    <a:pt x="520" y="4857"/>
                    <a:pt x="511" y="4857"/>
                    <a:pt x="500" y="4846"/>
                  </a:cubicBezTo>
                  <a:lnTo>
                    <a:pt x="480" y="4846"/>
                  </a:lnTo>
                  <a:cubicBezTo>
                    <a:pt x="451" y="4827"/>
                    <a:pt x="420" y="4817"/>
                    <a:pt x="380" y="4807"/>
                  </a:cubicBezTo>
                  <a:lnTo>
                    <a:pt x="360" y="4797"/>
                  </a:lnTo>
                  <a:cubicBezTo>
                    <a:pt x="351" y="4787"/>
                    <a:pt x="331" y="4787"/>
                    <a:pt x="311" y="4777"/>
                  </a:cubicBezTo>
                  <a:cubicBezTo>
                    <a:pt x="300" y="4767"/>
                    <a:pt x="291" y="4767"/>
                    <a:pt x="280" y="4757"/>
                  </a:cubicBezTo>
                  <a:lnTo>
                    <a:pt x="260" y="4757"/>
                  </a:lnTo>
                  <a:lnTo>
                    <a:pt x="260" y="4737"/>
                  </a:lnTo>
                  <a:cubicBezTo>
                    <a:pt x="251" y="4707"/>
                    <a:pt x="251" y="4687"/>
                    <a:pt x="251" y="4667"/>
                  </a:cubicBezTo>
                  <a:lnTo>
                    <a:pt x="251" y="4647"/>
                  </a:lnTo>
                  <a:cubicBezTo>
                    <a:pt x="251" y="4607"/>
                    <a:pt x="240" y="4567"/>
                    <a:pt x="240" y="4537"/>
                  </a:cubicBezTo>
                  <a:cubicBezTo>
                    <a:pt x="240" y="4517"/>
                    <a:pt x="240" y="4507"/>
                    <a:pt x="231" y="4497"/>
                  </a:cubicBezTo>
                  <a:close/>
                  <a:moveTo>
                    <a:pt x="1719" y="1"/>
                  </a:moveTo>
                  <a:cubicBezTo>
                    <a:pt x="1690" y="10"/>
                    <a:pt x="1679" y="10"/>
                    <a:pt x="1659" y="21"/>
                  </a:cubicBezTo>
                  <a:cubicBezTo>
                    <a:pt x="1639" y="21"/>
                    <a:pt x="1630" y="30"/>
                    <a:pt x="1619" y="30"/>
                  </a:cubicBezTo>
                  <a:lnTo>
                    <a:pt x="1599" y="41"/>
                  </a:lnTo>
                  <a:lnTo>
                    <a:pt x="1539" y="70"/>
                  </a:lnTo>
                  <a:lnTo>
                    <a:pt x="1470" y="101"/>
                  </a:lnTo>
                  <a:cubicBezTo>
                    <a:pt x="1410" y="130"/>
                    <a:pt x="1359" y="161"/>
                    <a:pt x="1299" y="190"/>
                  </a:cubicBezTo>
                  <a:lnTo>
                    <a:pt x="1240" y="221"/>
                  </a:lnTo>
                  <a:lnTo>
                    <a:pt x="1220" y="230"/>
                  </a:lnTo>
                  <a:cubicBezTo>
                    <a:pt x="1170" y="261"/>
                    <a:pt x="1120" y="281"/>
                    <a:pt x="1060" y="310"/>
                  </a:cubicBezTo>
                  <a:cubicBezTo>
                    <a:pt x="980" y="350"/>
                    <a:pt x="900" y="390"/>
                    <a:pt x="810" y="430"/>
                  </a:cubicBezTo>
                  <a:cubicBezTo>
                    <a:pt x="790" y="450"/>
                    <a:pt x="760" y="461"/>
                    <a:pt x="730" y="470"/>
                  </a:cubicBezTo>
                  <a:cubicBezTo>
                    <a:pt x="680" y="500"/>
                    <a:pt x="640" y="530"/>
                    <a:pt x="590" y="550"/>
                  </a:cubicBezTo>
                  <a:cubicBezTo>
                    <a:pt x="511" y="590"/>
                    <a:pt x="440" y="620"/>
                    <a:pt x="360" y="670"/>
                  </a:cubicBezTo>
                  <a:cubicBezTo>
                    <a:pt x="300" y="710"/>
                    <a:pt x="231" y="750"/>
                    <a:pt x="160" y="790"/>
                  </a:cubicBezTo>
                  <a:lnTo>
                    <a:pt x="151" y="800"/>
                  </a:lnTo>
                  <a:cubicBezTo>
                    <a:pt x="111" y="830"/>
                    <a:pt x="60" y="850"/>
                    <a:pt x="41" y="900"/>
                  </a:cubicBezTo>
                  <a:cubicBezTo>
                    <a:pt x="21" y="950"/>
                    <a:pt x="11" y="1000"/>
                    <a:pt x="11" y="1050"/>
                  </a:cubicBezTo>
                  <a:cubicBezTo>
                    <a:pt x="11" y="1070"/>
                    <a:pt x="1" y="1090"/>
                    <a:pt x="1" y="1110"/>
                  </a:cubicBezTo>
                  <a:lnTo>
                    <a:pt x="1" y="1360"/>
                  </a:lnTo>
                  <a:lnTo>
                    <a:pt x="1" y="1389"/>
                  </a:lnTo>
                  <a:cubicBezTo>
                    <a:pt x="11" y="1480"/>
                    <a:pt x="11" y="1560"/>
                    <a:pt x="11" y="1660"/>
                  </a:cubicBezTo>
                  <a:cubicBezTo>
                    <a:pt x="11" y="1709"/>
                    <a:pt x="21" y="1769"/>
                    <a:pt x="21" y="1819"/>
                  </a:cubicBezTo>
                  <a:lnTo>
                    <a:pt x="21" y="1919"/>
                  </a:lnTo>
                  <a:lnTo>
                    <a:pt x="21" y="1969"/>
                  </a:lnTo>
                  <a:lnTo>
                    <a:pt x="21" y="1979"/>
                  </a:lnTo>
                  <a:cubicBezTo>
                    <a:pt x="21" y="2039"/>
                    <a:pt x="31" y="2109"/>
                    <a:pt x="31" y="2179"/>
                  </a:cubicBezTo>
                  <a:cubicBezTo>
                    <a:pt x="31" y="2249"/>
                    <a:pt x="41" y="2319"/>
                    <a:pt x="41" y="2409"/>
                  </a:cubicBezTo>
                  <a:lnTo>
                    <a:pt x="41" y="2459"/>
                  </a:lnTo>
                  <a:cubicBezTo>
                    <a:pt x="41" y="2499"/>
                    <a:pt x="51" y="2548"/>
                    <a:pt x="51" y="2588"/>
                  </a:cubicBezTo>
                  <a:lnTo>
                    <a:pt x="51" y="2668"/>
                  </a:lnTo>
                  <a:cubicBezTo>
                    <a:pt x="60" y="2708"/>
                    <a:pt x="60" y="2728"/>
                    <a:pt x="60" y="2759"/>
                  </a:cubicBezTo>
                  <a:lnTo>
                    <a:pt x="60" y="2799"/>
                  </a:lnTo>
                  <a:lnTo>
                    <a:pt x="60" y="2848"/>
                  </a:lnTo>
                  <a:cubicBezTo>
                    <a:pt x="51" y="2928"/>
                    <a:pt x="51" y="3018"/>
                    <a:pt x="60" y="3108"/>
                  </a:cubicBezTo>
                  <a:lnTo>
                    <a:pt x="60" y="3128"/>
                  </a:lnTo>
                  <a:lnTo>
                    <a:pt x="60" y="3138"/>
                  </a:lnTo>
                  <a:cubicBezTo>
                    <a:pt x="71" y="3178"/>
                    <a:pt x="71" y="3208"/>
                    <a:pt x="71" y="3248"/>
                  </a:cubicBezTo>
                  <a:lnTo>
                    <a:pt x="71" y="3278"/>
                  </a:lnTo>
                  <a:lnTo>
                    <a:pt x="71" y="3298"/>
                  </a:lnTo>
                  <a:lnTo>
                    <a:pt x="71" y="3318"/>
                  </a:lnTo>
                  <a:cubicBezTo>
                    <a:pt x="71" y="3328"/>
                    <a:pt x="71" y="3348"/>
                    <a:pt x="80" y="3368"/>
                  </a:cubicBezTo>
                  <a:cubicBezTo>
                    <a:pt x="80" y="3458"/>
                    <a:pt x="91" y="3538"/>
                    <a:pt x="91" y="3628"/>
                  </a:cubicBezTo>
                  <a:cubicBezTo>
                    <a:pt x="100" y="3707"/>
                    <a:pt x="100" y="3787"/>
                    <a:pt x="111" y="3878"/>
                  </a:cubicBezTo>
                  <a:lnTo>
                    <a:pt x="111" y="3887"/>
                  </a:lnTo>
                  <a:cubicBezTo>
                    <a:pt x="111" y="3927"/>
                    <a:pt x="120" y="3967"/>
                    <a:pt x="120" y="3998"/>
                  </a:cubicBezTo>
                  <a:cubicBezTo>
                    <a:pt x="120" y="4047"/>
                    <a:pt x="131" y="4098"/>
                    <a:pt x="131" y="4147"/>
                  </a:cubicBezTo>
                  <a:lnTo>
                    <a:pt x="131" y="4247"/>
                  </a:lnTo>
                  <a:lnTo>
                    <a:pt x="131" y="4287"/>
                  </a:lnTo>
                  <a:cubicBezTo>
                    <a:pt x="131" y="4317"/>
                    <a:pt x="131" y="4337"/>
                    <a:pt x="140" y="4357"/>
                  </a:cubicBezTo>
                  <a:cubicBezTo>
                    <a:pt x="140" y="4377"/>
                    <a:pt x="140" y="4387"/>
                    <a:pt x="151" y="4407"/>
                  </a:cubicBezTo>
                  <a:lnTo>
                    <a:pt x="151" y="4417"/>
                  </a:lnTo>
                  <a:lnTo>
                    <a:pt x="151" y="4437"/>
                  </a:lnTo>
                  <a:lnTo>
                    <a:pt x="151" y="4567"/>
                  </a:lnTo>
                  <a:cubicBezTo>
                    <a:pt x="140" y="4607"/>
                    <a:pt x="140" y="4647"/>
                    <a:pt x="140" y="4687"/>
                  </a:cubicBezTo>
                  <a:cubicBezTo>
                    <a:pt x="140" y="4707"/>
                    <a:pt x="131" y="4727"/>
                    <a:pt x="131" y="4737"/>
                  </a:cubicBezTo>
                  <a:lnTo>
                    <a:pt x="131" y="4767"/>
                  </a:lnTo>
                  <a:lnTo>
                    <a:pt x="131" y="4787"/>
                  </a:lnTo>
                  <a:lnTo>
                    <a:pt x="131" y="4797"/>
                  </a:lnTo>
                  <a:cubicBezTo>
                    <a:pt x="131" y="4807"/>
                    <a:pt x="131" y="4827"/>
                    <a:pt x="140" y="4837"/>
                  </a:cubicBezTo>
                  <a:cubicBezTo>
                    <a:pt x="151" y="4857"/>
                    <a:pt x="171" y="4866"/>
                    <a:pt x="180" y="4877"/>
                  </a:cubicBezTo>
                  <a:cubicBezTo>
                    <a:pt x="191" y="4886"/>
                    <a:pt x="211" y="4897"/>
                    <a:pt x="220" y="4897"/>
                  </a:cubicBezTo>
                  <a:lnTo>
                    <a:pt x="220" y="4906"/>
                  </a:lnTo>
                  <a:cubicBezTo>
                    <a:pt x="251" y="4917"/>
                    <a:pt x="271" y="4926"/>
                    <a:pt x="300" y="4937"/>
                  </a:cubicBezTo>
                  <a:cubicBezTo>
                    <a:pt x="351" y="4957"/>
                    <a:pt x="400" y="4977"/>
                    <a:pt x="440" y="4986"/>
                  </a:cubicBezTo>
                  <a:lnTo>
                    <a:pt x="471" y="4997"/>
                  </a:lnTo>
                  <a:cubicBezTo>
                    <a:pt x="480" y="5006"/>
                    <a:pt x="500" y="5006"/>
                    <a:pt x="511" y="5017"/>
                  </a:cubicBezTo>
                  <a:lnTo>
                    <a:pt x="520" y="5017"/>
                  </a:lnTo>
                  <a:lnTo>
                    <a:pt x="540" y="5026"/>
                  </a:lnTo>
                  <a:lnTo>
                    <a:pt x="590" y="5026"/>
                  </a:lnTo>
                  <a:cubicBezTo>
                    <a:pt x="600" y="5026"/>
                    <a:pt x="610" y="5017"/>
                    <a:pt x="620" y="5017"/>
                  </a:cubicBezTo>
                  <a:cubicBezTo>
                    <a:pt x="630" y="5017"/>
                    <a:pt x="640" y="5006"/>
                    <a:pt x="640" y="5006"/>
                  </a:cubicBezTo>
                  <a:cubicBezTo>
                    <a:pt x="650" y="4997"/>
                    <a:pt x="660" y="4997"/>
                    <a:pt x="670" y="4986"/>
                  </a:cubicBezTo>
                  <a:lnTo>
                    <a:pt x="680" y="4977"/>
                  </a:lnTo>
                  <a:lnTo>
                    <a:pt x="710" y="4957"/>
                  </a:lnTo>
                  <a:cubicBezTo>
                    <a:pt x="740" y="4937"/>
                    <a:pt x="780" y="4906"/>
                    <a:pt x="820" y="4886"/>
                  </a:cubicBezTo>
                  <a:cubicBezTo>
                    <a:pt x="850" y="4866"/>
                    <a:pt x="890" y="4846"/>
                    <a:pt x="920" y="4827"/>
                  </a:cubicBezTo>
                  <a:cubicBezTo>
                    <a:pt x="940" y="4817"/>
                    <a:pt x="960" y="4817"/>
                    <a:pt x="970" y="4807"/>
                  </a:cubicBezTo>
                  <a:cubicBezTo>
                    <a:pt x="1030" y="4777"/>
                    <a:pt x="1080" y="4747"/>
                    <a:pt x="1130" y="4717"/>
                  </a:cubicBezTo>
                  <a:lnTo>
                    <a:pt x="1170" y="4697"/>
                  </a:lnTo>
                  <a:lnTo>
                    <a:pt x="1180" y="4677"/>
                  </a:lnTo>
                  <a:cubicBezTo>
                    <a:pt x="1220" y="4667"/>
                    <a:pt x="1250" y="4647"/>
                    <a:pt x="1279" y="4627"/>
                  </a:cubicBezTo>
                  <a:cubicBezTo>
                    <a:pt x="1330" y="4597"/>
                    <a:pt x="1379" y="4567"/>
                    <a:pt x="1419" y="4537"/>
                  </a:cubicBezTo>
                  <a:cubicBezTo>
                    <a:pt x="1459" y="4507"/>
                    <a:pt x="1499" y="4487"/>
                    <a:pt x="1530" y="4457"/>
                  </a:cubicBezTo>
                  <a:lnTo>
                    <a:pt x="1539" y="4447"/>
                  </a:lnTo>
                  <a:lnTo>
                    <a:pt x="1550" y="4447"/>
                  </a:lnTo>
                  <a:cubicBezTo>
                    <a:pt x="1599" y="4407"/>
                    <a:pt x="1650" y="4367"/>
                    <a:pt x="1710" y="4327"/>
                  </a:cubicBezTo>
                  <a:cubicBezTo>
                    <a:pt x="1759" y="4297"/>
                    <a:pt x="1809" y="4267"/>
                    <a:pt x="1859" y="4227"/>
                  </a:cubicBezTo>
                  <a:cubicBezTo>
                    <a:pt x="1909" y="4187"/>
                    <a:pt x="1949" y="4157"/>
                    <a:pt x="1989" y="4137"/>
                  </a:cubicBezTo>
                  <a:lnTo>
                    <a:pt x="1999" y="4127"/>
                  </a:lnTo>
                  <a:lnTo>
                    <a:pt x="2059" y="4098"/>
                  </a:lnTo>
                  <a:lnTo>
                    <a:pt x="2069" y="4087"/>
                  </a:lnTo>
                  <a:cubicBezTo>
                    <a:pt x="2079" y="4078"/>
                    <a:pt x="2099" y="4067"/>
                    <a:pt x="2119" y="4058"/>
                  </a:cubicBezTo>
                  <a:cubicBezTo>
                    <a:pt x="2129" y="4047"/>
                    <a:pt x="2139" y="4047"/>
                    <a:pt x="2149" y="4038"/>
                  </a:cubicBezTo>
                  <a:cubicBezTo>
                    <a:pt x="2169" y="4027"/>
                    <a:pt x="2189" y="4018"/>
                    <a:pt x="2209" y="3998"/>
                  </a:cubicBezTo>
                  <a:cubicBezTo>
                    <a:pt x="2239" y="3967"/>
                    <a:pt x="2249" y="3918"/>
                    <a:pt x="2249" y="3878"/>
                  </a:cubicBezTo>
                  <a:cubicBezTo>
                    <a:pt x="2259" y="3827"/>
                    <a:pt x="2269" y="3767"/>
                    <a:pt x="2269" y="3718"/>
                  </a:cubicBezTo>
                  <a:lnTo>
                    <a:pt x="2279" y="3707"/>
                  </a:lnTo>
                  <a:lnTo>
                    <a:pt x="2279" y="3678"/>
                  </a:lnTo>
                  <a:lnTo>
                    <a:pt x="2279" y="3667"/>
                  </a:lnTo>
                  <a:lnTo>
                    <a:pt x="2279" y="3628"/>
                  </a:lnTo>
                  <a:cubicBezTo>
                    <a:pt x="2279" y="3598"/>
                    <a:pt x="2289" y="3568"/>
                    <a:pt x="2279" y="3548"/>
                  </a:cubicBezTo>
                  <a:cubicBezTo>
                    <a:pt x="2259" y="3488"/>
                    <a:pt x="2219" y="3458"/>
                    <a:pt x="2169" y="3428"/>
                  </a:cubicBezTo>
                  <a:cubicBezTo>
                    <a:pt x="2139" y="3408"/>
                    <a:pt x="2099" y="3388"/>
                    <a:pt x="2059" y="3368"/>
                  </a:cubicBezTo>
                  <a:cubicBezTo>
                    <a:pt x="2009" y="3358"/>
                    <a:pt x="1979" y="3348"/>
                    <a:pt x="1949" y="3338"/>
                  </a:cubicBezTo>
                  <a:lnTo>
                    <a:pt x="1939" y="3328"/>
                  </a:lnTo>
                  <a:lnTo>
                    <a:pt x="1899" y="3328"/>
                  </a:lnTo>
                  <a:cubicBezTo>
                    <a:pt x="1909" y="3298"/>
                    <a:pt x="1909" y="3278"/>
                    <a:pt x="1909" y="3258"/>
                  </a:cubicBezTo>
                  <a:lnTo>
                    <a:pt x="1909" y="3238"/>
                  </a:lnTo>
                  <a:cubicBezTo>
                    <a:pt x="1909" y="3198"/>
                    <a:pt x="1919" y="3148"/>
                    <a:pt x="1919" y="3098"/>
                  </a:cubicBezTo>
                  <a:lnTo>
                    <a:pt x="1919" y="2859"/>
                  </a:lnTo>
                  <a:lnTo>
                    <a:pt x="1919" y="2839"/>
                  </a:lnTo>
                  <a:lnTo>
                    <a:pt x="1919" y="2708"/>
                  </a:lnTo>
                  <a:cubicBezTo>
                    <a:pt x="1919" y="2668"/>
                    <a:pt x="1909" y="2628"/>
                    <a:pt x="1909" y="2599"/>
                  </a:cubicBezTo>
                  <a:lnTo>
                    <a:pt x="1909" y="2588"/>
                  </a:lnTo>
                  <a:lnTo>
                    <a:pt x="1909" y="2568"/>
                  </a:lnTo>
                  <a:cubicBezTo>
                    <a:pt x="1899" y="2479"/>
                    <a:pt x="1899" y="2389"/>
                    <a:pt x="1899" y="2309"/>
                  </a:cubicBezTo>
                  <a:lnTo>
                    <a:pt x="1899" y="2299"/>
                  </a:lnTo>
                  <a:cubicBezTo>
                    <a:pt x="1889" y="2229"/>
                    <a:pt x="1889" y="2169"/>
                    <a:pt x="1879" y="2099"/>
                  </a:cubicBezTo>
                  <a:lnTo>
                    <a:pt x="1879" y="2029"/>
                  </a:lnTo>
                  <a:cubicBezTo>
                    <a:pt x="1869" y="1949"/>
                    <a:pt x="1869" y="1859"/>
                    <a:pt x="1859" y="1779"/>
                  </a:cubicBezTo>
                  <a:lnTo>
                    <a:pt x="1859" y="1509"/>
                  </a:lnTo>
                  <a:lnTo>
                    <a:pt x="1859" y="1240"/>
                  </a:lnTo>
                  <a:lnTo>
                    <a:pt x="1859" y="1060"/>
                  </a:lnTo>
                  <a:lnTo>
                    <a:pt x="1859" y="970"/>
                  </a:lnTo>
                  <a:lnTo>
                    <a:pt x="1859" y="940"/>
                  </a:lnTo>
                  <a:cubicBezTo>
                    <a:pt x="1859" y="860"/>
                    <a:pt x="1869" y="780"/>
                    <a:pt x="1869" y="710"/>
                  </a:cubicBezTo>
                  <a:lnTo>
                    <a:pt x="1869" y="570"/>
                  </a:lnTo>
                  <a:lnTo>
                    <a:pt x="1869" y="500"/>
                  </a:lnTo>
                  <a:lnTo>
                    <a:pt x="1869" y="450"/>
                  </a:lnTo>
                  <a:cubicBezTo>
                    <a:pt x="1859" y="401"/>
                    <a:pt x="1869" y="361"/>
                    <a:pt x="1869" y="321"/>
                  </a:cubicBezTo>
                  <a:lnTo>
                    <a:pt x="1869" y="281"/>
                  </a:lnTo>
                  <a:lnTo>
                    <a:pt x="1869" y="270"/>
                  </a:lnTo>
                  <a:lnTo>
                    <a:pt x="1869" y="201"/>
                  </a:lnTo>
                  <a:cubicBezTo>
                    <a:pt x="1879" y="170"/>
                    <a:pt x="1869" y="150"/>
                    <a:pt x="1869" y="121"/>
                  </a:cubicBezTo>
                  <a:cubicBezTo>
                    <a:pt x="1859" y="81"/>
                    <a:pt x="1839" y="50"/>
                    <a:pt x="1799" y="21"/>
                  </a:cubicBezTo>
                  <a:cubicBezTo>
                    <a:pt x="1779" y="10"/>
                    <a:pt x="1759" y="1"/>
                    <a:pt x="173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4"/>
            <p:cNvSpPr/>
            <p:nvPr/>
          </p:nvSpPr>
          <p:spPr>
            <a:xfrm flipH="1">
              <a:off x="7721667" y="2258514"/>
              <a:ext cx="147691" cy="325775"/>
            </a:xfrm>
            <a:custGeom>
              <a:avLst/>
              <a:gdLst/>
              <a:ahLst/>
              <a:cxnLst/>
              <a:rect l="l" t="t" r="r" b="b"/>
              <a:pathLst>
                <a:path w="2279" h="5027" extrusionOk="0">
                  <a:moveTo>
                    <a:pt x="1639" y="280"/>
                  </a:moveTo>
                  <a:lnTo>
                    <a:pt x="1639" y="290"/>
                  </a:lnTo>
                  <a:lnTo>
                    <a:pt x="1639" y="410"/>
                  </a:lnTo>
                  <a:cubicBezTo>
                    <a:pt x="1639" y="450"/>
                    <a:pt x="1648" y="480"/>
                    <a:pt x="1648" y="520"/>
                  </a:cubicBezTo>
                  <a:lnTo>
                    <a:pt x="1648" y="530"/>
                  </a:lnTo>
                  <a:lnTo>
                    <a:pt x="1648" y="540"/>
                  </a:lnTo>
                  <a:cubicBezTo>
                    <a:pt x="1648" y="580"/>
                    <a:pt x="1659" y="620"/>
                    <a:pt x="1659" y="670"/>
                  </a:cubicBezTo>
                  <a:cubicBezTo>
                    <a:pt x="1659" y="719"/>
                    <a:pt x="1668" y="779"/>
                    <a:pt x="1668" y="839"/>
                  </a:cubicBezTo>
                  <a:cubicBezTo>
                    <a:pt x="1679" y="950"/>
                    <a:pt x="1679" y="1079"/>
                    <a:pt x="1688" y="1199"/>
                  </a:cubicBezTo>
                  <a:lnTo>
                    <a:pt x="1688" y="1389"/>
                  </a:lnTo>
                  <a:lnTo>
                    <a:pt x="1688" y="1469"/>
                  </a:lnTo>
                  <a:cubicBezTo>
                    <a:pt x="1688" y="1519"/>
                    <a:pt x="1699" y="1569"/>
                    <a:pt x="1699" y="1619"/>
                  </a:cubicBezTo>
                  <a:lnTo>
                    <a:pt x="1699" y="1739"/>
                  </a:lnTo>
                  <a:cubicBezTo>
                    <a:pt x="1699" y="1819"/>
                    <a:pt x="1708" y="1909"/>
                    <a:pt x="1708" y="1998"/>
                  </a:cubicBezTo>
                  <a:cubicBezTo>
                    <a:pt x="1719" y="2029"/>
                    <a:pt x="1719" y="2058"/>
                    <a:pt x="1719" y="2089"/>
                  </a:cubicBezTo>
                  <a:cubicBezTo>
                    <a:pt x="1728" y="2149"/>
                    <a:pt x="1728" y="2198"/>
                    <a:pt x="1728" y="2258"/>
                  </a:cubicBezTo>
                  <a:lnTo>
                    <a:pt x="1728" y="2349"/>
                  </a:lnTo>
                  <a:cubicBezTo>
                    <a:pt x="1739" y="2408"/>
                    <a:pt x="1739" y="2468"/>
                    <a:pt x="1739" y="2528"/>
                  </a:cubicBezTo>
                  <a:lnTo>
                    <a:pt x="1739" y="2568"/>
                  </a:lnTo>
                  <a:cubicBezTo>
                    <a:pt x="1739" y="2598"/>
                    <a:pt x="1748" y="2638"/>
                    <a:pt x="1748" y="2668"/>
                  </a:cubicBezTo>
                  <a:lnTo>
                    <a:pt x="1748" y="2778"/>
                  </a:lnTo>
                  <a:lnTo>
                    <a:pt x="1748" y="2798"/>
                  </a:lnTo>
                  <a:cubicBezTo>
                    <a:pt x="1739" y="2898"/>
                    <a:pt x="1739" y="2988"/>
                    <a:pt x="1739" y="3068"/>
                  </a:cubicBezTo>
                  <a:cubicBezTo>
                    <a:pt x="1728" y="3088"/>
                    <a:pt x="1728" y="3108"/>
                    <a:pt x="1728" y="3128"/>
                  </a:cubicBezTo>
                  <a:lnTo>
                    <a:pt x="1728" y="3157"/>
                  </a:lnTo>
                  <a:lnTo>
                    <a:pt x="1728" y="3197"/>
                  </a:lnTo>
                  <a:lnTo>
                    <a:pt x="1728" y="3228"/>
                  </a:lnTo>
                  <a:cubicBezTo>
                    <a:pt x="1728" y="3248"/>
                    <a:pt x="1719" y="3268"/>
                    <a:pt x="1719" y="3288"/>
                  </a:cubicBezTo>
                  <a:lnTo>
                    <a:pt x="1708" y="3277"/>
                  </a:lnTo>
                  <a:cubicBezTo>
                    <a:pt x="1699" y="3277"/>
                    <a:pt x="1688" y="3268"/>
                    <a:pt x="1688" y="3257"/>
                  </a:cubicBezTo>
                  <a:cubicBezTo>
                    <a:pt x="1659" y="3248"/>
                    <a:pt x="1648" y="3228"/>
                    <a:pt x="1628" y="3208"/>
                  </a:cubicBezTo>
                  <a:cubicBezTo>
                    <a:pt x="1619" y="3197"/>
                    <a:pt x="1619" y="3188"/>
                    <a:pt x="1619" y="3188"/>
                  </a:cubicBezTo>
                  <a:lnTo>
                    <a:pt x="1619" y="3168"/>
                  </a:lnTo>
                  <a:lnTo>
                    <a:pt x="1619" y="3157"/>
                  </a:lnTo>
                  <a:lnTo>
                    <a:pt x="1619" y="3148"/>
                  </a:lnTo>
                  <a:lnTo>
                    <a:pt x="1619" y="3108"/>
                  </a:lnTo>
                  <a:lnTo>
                    <a:pt x="1619" y="3018"/>
                  </a:lnTo>
                  <a:lnTo>
                    <a:pt x="1619" y="2828"/>
                  </a:lnTo>
                  <a:cubicBezTo>
                    <a:pt x="1619" y="2758"/>
                    <a:pt x="1608" y="2698"/>
                    <a:pt x="1608" y="2638"/>
                  </a:cubicBezTo>
                  <a:lnTo>
                    <a:pt x="1608" y="2438"/>
                  </a:lnTo>
                  <a:cubicBezTo>
                    <a:pt x="1608" y="2389"/>
                    <a:pt x="1599" y="2318"/>
                    <a:pt x="1599" y="2258"/>
                  </a:cubicBezTo>
                  <a:lnTo>
                    <a:pt x="1599" y="2109"/>
                  </a:lnTo>
                  <a:lnTo>
                    <a:pt x="1599" y="2089"/>
                  </a:lnTo>
                  <a:lnTo>
                    <a:pt x="1599" y="2069"/>
                  </a:lnTo>
                  <a:cubicBezTo>
                    <a:pt x="1588" y="1958"/>
                    <a:pt x="1588" y="1849"/>
                    <a:pt x="1588" y="1749"/>
                  </a:cubicBezTo>
                  <a:lnTo>
                    <a:pt x="1588" y="1679"/>
                  </a:lnTo>
                  <a:lnTo>
                    <a:pt x="1588" y="1509"/>
                  </a:lnTo>
                  <a:lnTo>
                    <a:pt x="1588" y="1319"/>
                  </a:lnTo>
                  <a:lnTo>
                    <a:pt x="1588" y="1139"/>
                  </a:lnTo>
                  <a:cubicBezTo>
                    <a:pt x="1579" y="1070"/>
                    <a:pt x="1579" y="999"/>
                    <a:pt x="1588" y="950"/>
                  </a:cubicBezTo>
                  <a:cubicBezTo>
                    <a:pt x="1588" y="899"/>
                    <a:pt x="1588" y="839"/>
                    <a:pt x="1579" y="779"/>
                  </a:cubicBezTo>
                  <a:lnTo>
                    <a:pt x="1579" y="730"/>
                  </a:lnTo>
                  <a:lnTo>
                    <a:pt x="1579" y="610"/>
                  </a:lnTo>
                  <a:lnTo>
                    <a:pt x="1579" y="490"/>
                  </a:lnTo>
                  <a:lnTo>
                    <a:pt x="1579" y="440"/>
                  </a:lnTo>
                  <a:lnTo>
                    <a:pt x="1579" y="390"/>
                  </a:lnTo>
                  <a:lnTo>
                    <a:pt x="1579" y="300"/>
                  </a:lnTo>
                  <a:lnTo>
                    <a:pt x="1588" y="300"/>
                  </a:lnTo>
                  <a:lnTo>
                    <a:pt x="1639" y="280"/>
                  </a:lnTo>
                  <a:close/>
                  <a:moveTo>
                    <a:pt x="1539" y="3288"/>
                  </a:moveTo>
                  <a:lnTo>
                    <a:pt x="1568" y="3348"/>
                  </a:lnTo>
                  <a:lnTo>
                    <a:pt x="1579" y="3348"/>
                  </a:lnTo>
                  <a:cubicBezTo>
                    <a:pt x="1588" y="3368"/>
                    <a:pt x="1608" y="3388"/>
                    <a:pt x="1628" y="3408"/>
                  </a:cubicBezTo>
                  <a:lnTo>
                    <a:pt x="1608" y="3417"/>
                  </a:lnTo>
                  <a:cubicBezTo>
                    <a:pt x="1599" y="3428"/>
                    <a:pt x="1579" y="3428"/>
                    <a:pt x="1568" y="3437"/>
                  </a:cubicBezTo>
                  <a:cubicBezTo>
                    <a:pt x="1559" y="3457"/>
                    <a:pt x="1539" y="3468"/>
                    <a:pt x="1519" y="3477"/>
                  </a:cubicBezTo>
                  <a:lnTo>
                    <a:pt x="1519" y="3488"/>
                  </a:lnTo>
                  <a:lnTo>
                    <a:pt x="1488" y="3508"/>
                  </a:lnTo>
                  <a:cubicBezTo>
                    <a:pt x="1459" y="3528"/>
                    <a:pt x="1428" y="3548"/>
                    <a:pt x="1389" y="3568"/>
                  </a:cubicBezTo>
                  <a:lnTo>
                    <a:pt x="1359" y="3588"/>
                  </a:lnTo>
                  <a:cubicBezTo>
                    <a:pt x="1329" y="3597"/>
                    <a:pt x="1299" y="3617"/>
                    <a:pt x="1269" y="3637"/>
                  </a:cubicBezTo>
                  <a:cubicBezTo>
                    <a:pt x="1249" y="3657"/>
                    <a:pt x="1219" y="3677"/>
                    <a:pt x="1189" y="3697"/>
                  </a:cubicBezTo>
                  <a:lnTo>
                    <a:pt x="1159" y="3717"/>
                  </a:lnTo>
                  <a:lnTo>
                    <a:pt x="1159" y="3707"/>
                  </a:lnTo>
                  <a:cubicBezTo>
                    <a:pt x="1159" y="3687"/>
                    <a:pt x="1159" y="3677"/>
                    <a:pt x="1149" y="3667"/>
                  </a:cubicBezTo>
                  <a:lnTo>
                    <a:pt x="1149" y="3597"/>
                  </a:lnTo>
                  <a:lnTo>
                    <a:pt x="1149" y="3588"/>
                  </a:lnTo>
                  <a:lnTo>
                    <a:pt x="1199" y="3557"/>
                  </a:lnTo>
                  <a:lnTo>
                    <a:pt x="1219" y="3537"/>
                  </a:lnTo>
                  <a:cubicBezTo>
                    <a:pt x="1259" y="3508"/>
                    <a:pt x="1289" y="3488"/>
                    <a:pt x="1319" y="3468"/>
                  </a:cubicBezTo>
                  <a:cubicBezTo>
                    <a:pt x="1349" y="3448"/>
                    <a:pt x="1389" y="3417"/>
                    <a:pt x="1428" y="3388"/>
                  </a:cubicBezTo>
                  <a:lnTo>
                    <a:pt x="1468" y="3348"/>
                  </a:lnTo>
                  <a:lnTo>
                    <a:pt x="1479" y="3348"/>
                  </a:lnTo>
                  <a:lnTo>
                    <a:pt x="1508" y="3317"/>
                  </a:lnTo>
                  <a:lnTo>
                    <a:pt x="1539" y="3288"/>
                  </a:lnTo>
                  <a:close/>
                  <a:moveTo>
                    <a:pt x="959" y="600"/>
                  </a:moveTo>
                  <a:lnTo>
                    <a:pt x="959" y="600"/>
                  </a:lnTo>
                  <a:cubicBezTo>
                    <a:pt x="949" y="660"/>
                    <a:pt x="949" y="719"/>
                    <a:pt x="949" y="770"/>
                  </a:cubicBezTo>
                  <a:lnTo>
                    <a:pt x="959" y="839"/>
                  </a:lnTo>
                  <a:lnTo>
                    <a:pt x="959" y="899"/>
                  </a:lnTo>
                  <a:lnTo>
                    <a:pt x="959" y="1110"/>
                  </a:lnTo>
                  <a:lnTo>
                    <a:pt x="959" y="1249"/>
                  </a:lnTo>
                  <a:cubicBezTo>
                    <a:pt x="959" y="1309"/>
                    <a:pt x="969" y="1369"/>
                    <a:pt x="969" y="1419"/>
                  </a:cubicBezTo>
                  <a:lnTo>
                    <a:pt x="969" y="1609"/>
                  </a:lnTo>
                  <a:lnTo>
                    <a:pt x="969" y="1749"/>
                  </a:lnTo>
                  <a:lnTo>
                    <a:pt x="969" y="2069"/>
                  </a:lnTo>
                  <a:lnTo>
                    <a:pt x="969" y="2238"/>
                  </a:lnTo>
                  <a:lnTo>
                    <a:pt x="959" y="2309"/>
                  </a:lnTo>
                  <a:lnTo>
                    <a:pt x="959" y="2398"/>
                  </a:lnTo>
                  <a:lnTo>
                    <a:pt x="959" y="2718"/>
                  </a:lnTo>
                  <a:cubicBezTo>
                    <a:pt x="959" y="2768"/>
                    <a:pt x="969" y="2818"/>
                    <a:pt x="969" y="2868"/>
                  </a:cubicBezTo>
                  <a:lnTo>
                    <a:pt x="969" y="2898"/>
                  </a:lnTo>
                  <a:lnTo>
                    <a:pt x="969" y="2968"/>
                  </a:lnTo>
                  <a:lnTo>
                    <a:pt x="979" y="3038"/>
                  </a:lnTo>
                  <a:cubicBezTo>
                    <a:pt x="979" y="3148"/>
                    <a:pt x="989" y="3257"/>
                    <a:pt x="999" y="3357"/>
                  </a:cubicBezTo>
                  <a:cubicBezTo>
                    <a:pt x="999" y="3397"/>
                    <a:pt x="1009" y="3428"/>
                    <a:pt x="1009" y="3468"/>
                  </a:cubicBezTo>
                  <a:lnTo>
                    <a:pt x="1009" y="3477"/>
                  </a:lnTo>
                  <a:cubicBezTo>
                    <a:pt x="1009" y="3548"/>
                    <a:pt x="1019" y="3617"/>
                    <a:pt x="1029" y="3687"/>
                  </a:cubicBezTo>
                  <a:cubicBezTo>
                    <a:pt x="1029" y="3707"/>
                    <a:pt x="1029" y="3727"/>
                    <a:pt x="1039" y="3747"/>
                  </a:cubicBezTo>
                  <a:cubicBezTo>
                    <a:pt x="1029" y="3757"/>
                    <a:pt x="1029" y="3767"/>
                    <a:pt x="1039" y="3777"/>
                  </a:cubicBezTo>
                  <a:lnTo>
                    <a:pt x="1039" y="3787"/>
                  </a:lnTo>
                  <a:cubicBezTo>
                    <a:pt x="1029" y="3797"/>
                    <a:pt x="1019" y="3797"/>
                    <a:pt x="1009" y="3807"/>
                  </a:cubicBezTo>
                  <a:cubicBezTo>
                    <a:pt x="979" y="3817"/>
                    <a:pt x="959" y="3837"/>
                    <a:pt x="929" y="3847"/>
                  </a:cubicBezTo>
                  <a:lnTo>
                    <a:pt x="929" y="3837"/>
                  </a:lnTo>
                  <a:lnTo>
                    <a:pt x="929" y="3827"/>
                  </a:lnTo>
                  <a:cubicBezTo>
                    <a:pt x="929" y="3807"/>
                    <a:pt x="919" y="3787"/>
                    <a:pt x="919" y="3757"/>
                  </a:cubicBezTo>
                  <a:cubicBezTo>
                    <a:pt x="919" y="3717"/>
                    <a:pt x="919" y="3677"/>
                    <a:pt x="909" y="3627"/>
                  </a:cubicBezTo>
                  <a:cubicBezTo>
                    <a:pt x="909" y="3597"/>
                    <a:pt x="909" y="3577"/>
                    <a:pt x="899" y="3548"/>
                  </a:cubicBezTo>
                  <a:lnTo>
                    <a:pt x="899" y="3497"/>
                  </a:lnTo>
                  <a:cubicBezTo>
                    <a:pt x="889" y="3457"/>
                    <a:pt x="889" y="3417"/>
                    <a:pt x="889" y="3368"/>
                  </a:cubicBezTo>
                  <a:cubicBezTo>
                    <a:pt x="879" y="3317"/>
                    <a:pt x="879" y="3257"/>
                    <a:pt x="879" y="3208"/>
                  </a:cubicBezTo>
                  <a:lnTo>
                    <a:pt x="879" y="3197"/>
                  </a:lnTo>
                  <a:cubicBezTo>
                    <a:pt x="869" y="3168"/>
                    <a:pt x="869" y="3137"/>
                    <a:pt x="869" y="3108"/>
                  </a:cubicBezTo>
                  <a:lnTo>
                    <a:pt x="869" y="3048"/>
                  </a:lnTo>
                  <a:lnTo>
                    <a:pt x="869" y="3038"/>
                  </a:lnTo>
                  <a:cubicBezTo>
                    <a:pt x="869" y="3018"/>
                    <a:pt x="869" y="2998"/>
                    <a:pt x="859" y="2978"/>
                  </a:cubicBezTo>
                  <a:lnTo>
                    <a:pt x="859" y="2848"/>
                  </a:lnTo>
                  <a:cubicBezTo>
                    <a:pt x="859" y="2758"/>
                    <a:pt x="849" y="2668"/>
                    <a:pt x="849" y="2578"/>
                  </a:cubicBezTo>
                  <a:cubicBezTo>
                    <a:pt x="839" y="2488"/>
                    <a:pt x="829" y="2398"/>
                    <a:pt x="829" y="2309"/>
                  </a:cubicBezTo>
                  <a:lnTo>
                    <a:pt x="829" y="2029"/>
                  </a:lnTo>
                  <a:cubicBezTo>
                    <a:pt x="839" y="1998"/>
                    <a:pt x="839" y="1969"/>
                    <a:pt x="839" y="1938"/>
                  </a:cubicBezTo>
                  <a:lnTo>
                    <a:pt x="839" y="1889"/>
                  </a:lnTo>
                  <a:lnTo>
                    <a:pt x="839" y="1769"/>
                  </a:lnTo>
                  <a:cubicBezTo>
                    <a:pt x="839" y="1719"/>
                    <a:pt x="839" y="1679"/>
                    <a:pt x="829" y="1639"/>
                  </a:cubicBezTo>
                  <a:lnTo>
                    <a:pt x="829" y="1489"/>
                  </a:lnTo>
                  <a:lnTo>
                    <a:pt x="829" y="1349"/>
                  </a:lnTo>
                  <a:lnTo>
                    <a:pt x="829" y="1329"/>
                  </a:lnTo>
                  <a:lnTo>
                    <a:pt x="829" y="1219"/>
                  </a:lnTo>
                  <a:lnTo>
                    <a:pt x="819" y="1150"/>
                  </a:lnTo>
                  <a:lnTo>
                    <a:pt x="819" y="1119"/>
                  </a:lnTo>
                  <a:lnTo>
                    <a:pt x="819" y="959"/>
                  </a:lnTo>
                  <a:lnTo>
                    <a:pt x="819" y="810"/>
                  </a:lnTo>
                  <a:cubicBezTo>
                    <a:pt x="819" y="779"/>
                    <a:pt x="809" y="750"/>
                    <a:pt x="809" y="719"/>
                  </a:cubicBezTo>
                  <a:lnTo>
                    <a:pt x="809" y="690"/>
                  </a:lnTo>
                  <a:lnTo>
                    <a:pt x="809" y="680"/>
                  </a:lnTo>
                  <a:cubicBezTo>
                    <a:pt x="809" y="680"/>
                    <a:pt x="819" y="670"/>
                    <a:pt x="829" y="670"/>
                  </a:cubicBezTo>
                  <a:cubicBezTo>
                    <a:pt x="869" y="640"/>
                    <a:pt x="909" y="620"/>
                    <a:pt x="959" y="600"/>
                  </a:cubicBezTo>
                  <a:close/>
                  <a:moveTo>
                    <a:pt x="809" y="3830"/>
                  </a:moveTo>
                  <a:lnTo>
                    <a:pt x="809" y="3837"/>
                  </a:lnTo>
                  <a:cubicBezTo>
                    <a:pt x="819" y="3857"/>
                    <a:pt x="819" y="3867"/>
                    <a:pt x="819" y="3877"/>
                  </a:cubicBezTo>
                  <a:cubicBezTo>
                    <a:pt x="819" y="3887"/>
                    <a:pt x="819" y="3907"/>
                    <a:pt x="829" y="3917"/>
                  </a:cubicBezTo>
                  <a:lnTo>
                    <a:pt x="819" y="3917"/>
                  </a:lnTo>
                  <a:cubicBezTo>
                    <a:pt x="779" y="3947"/>
                    <a:pt x="749" y="3967"/>
                    <a:pt x="719" y="3997"/>
                  </a:cubicBezTo>
                  <a:cubicBezTo>
                    <a:pt x="680" y="4027"/>
                    <a:pt x="640" y="4047"/>
                    <a:pt x="609" y="4077"/>
                  </a:cubicBezTo>
                  <a:cubicBezTo>
                    <a:pt x="569" y="4097"/>
                    <a:pt x="520" y="4127"/>
                    <a:pt x="480" y="4157"/>
                  </a:cubicBezTo>
                  <a:cubicBezTo>
                    <a:pt x="460" y="4167"/>
                    <a:pt x="440" y="4177"/>
                    <a:pt x="420" y="4197"/>
                  </a:cubicBezTo>
                  <a:cubicBezTo>
                    <a:pt x="389" y="4217"/>
                    <a:pt x="360" y="4227"/>
                    <a:pt x="329" y="4247"/>
                  </a:cubicBezTo>
                  <a:lnTo>
                    <a:pt x="289" y="4277"/>
                  </a:lnTo>
                  <a:lnTo>
                    <a:pt x="280" y="4287"/>
                  </a:lnTo>
                  <a:lnTo>
                    <a:pt x="269" y="4297"/>
                  </a:lnTo>
                  <a:lnTo>
                    <a:pt x="269" y="4247"/>
                  </a:lnTo>
                  <a:cubicBezTo>
                    <a:pt x="269" y="4227"/>
                    <a:pt x="269" y="4207"/>
                    <a:pt x="260" y="4177"/>
                  </a:cubicBezTo>
                  <a:lnTo>
                    <a:pt x="269" y="4177"/>
                  </a:lnTo>
                  <a:cubicBezTo>
                    <a:pt x="289" y="4167"/>
                    <a:pt x="300" y="4157"/>
                    <a:pt x="320" y="4147"/>
                  </a:cubicBezTo>
                  <a:cubicBezTo>
                    <a:pt x="320" y="4147"/>
                    <a:pt x="329" y="4147"/>
                    <a:pt x="340" y="4137"/>
                  </a:cubicBezTo>
                  <a:cubicBezTo>
                    <a:pt x="340" y="4137"/>
                    <a:pt x="349" y="4127"/>
                    <a:pt x="360" y="4127"/>
                  </a:cubicBezTo>
                  <a:cubicBezTo>
                    <a:pt x="369" y="4117"/>
                    <a:pt x="389" y="4117"/>
                    <a:pt x="400" y="4107"/>
                  </a:cubicBezTo>
                  <a:cubicBezTo>
                    <a:pt x="420" y="4097"/>
                    <a:pt x="429" y="4097"/>
                    <a:pt x="440" y="4087"/>
                  </a:cubicBezTo>
                  <a:cubicBezTo>
                    <a:pt x="460" y="4077"/>
                    <a:pt x="469" y="4067"/>
                    <a:pt x="489" y="4057"/>
                  </a:cubicBezTo>
                  <a:cubicBezTo>
                    <a:pt x="509" y="4047"/>
                    <a:pt x="540" y="4027"/>
                    <a:pt x="560" y="4007"/>
                  </a:cubicBezTo>
                  <a:cubicBezTo>
                    <a:pt x="580" y="3997"/>
                    <a:pt x="589" y="3987"/>
                    <a:pt x="600" y="3977"/>
                  </a:cubicBezTo>
                  <a:cubicBezTo>
                    <a:pt x="620" y="3967"/>
                    <a:pt x="629" y="3957"/>
                    <a:pt x="640" y="3947"/>
                  </a:cubicBezTo>
                  <a:lnTo>
                    <a:pt x="680" y="3917"/>
                  </a:lnTo>
                  <a:lnTo>
                    <a:pt x="719" y="3897"/>
                  </a:lnTo>
                  <a:cubicBezTo>
                    <a:pt x="739" y="3877"/>
                    <a:pt x="759" y="3857"/>
                    <a:pt x="779" y="3847"/>
                  </a:cubicBezTo>
                  <a:cubicBezTo>
                    <a:pt x="793" y="3840"/>
                    <a:pt x="802" y="3834"/>
                    <a:pt x="809" y="3830"/>
                  </a:cubicBezTo>
                  <a:close/>
                  <a:moveTo>
                    <a:pt x="1819" y="3477"/>
                  </a:moveTo>
                  <a:lnTo>
                    <a:pt x="1828" y="3488"/>
                  </a:lnTo>
                  <a:cubicBezTo>
                    <a:pt x="1839" y="3488"/>
                    <a:pt x="1848" y="3488"/>
                    <a:pt x="1859" y="3497"/>
                  </a:cubicBezTo>
                  <a:cubicBezTo>
                    <a:pt x="1868" y="3497"/>
                    <a:pt x="1879" y="3497"/>
                    <a:pt x="1888" y="3508"/>
                  </a:cubicBezTo>
                  <a:lnTo>
                    <a:pt x="1918" y="3508"/>
                  </a:lnTo>
                  <a:cubicBezTo>
                    <a:pt x="1928" y="3517"/>
                    <a:pt x="1948" y="3517"/>
                    <a:pt x="1968" y="3528"/>
                  </a:cubicBezTo>
                  <a:lnTo>
                    <a:pt x="1978" y="3528"/>
                  </a:lnTo>
                  <a:cubicBezTo>
                    <a:pt x="1988" y="3537"/>
                    <a:pt x="2008" y="3537"/>
                    <a:pt x="2018" y="3548"/>
                  </a:cubicBezTo>
                  <a:lnTo>
                    <a:pt x="2008" y="3548"/>
                  </a:lnTo>
                  <a:cubicBezTo>
                    <a:pt x="1998" y="3557"/>
                    <a:pt x="1988" y="3557"/>
                    <a:pt x="1978" y="3568"/>
                  </a:cubicBezTo>
                  <a:cubicBezTo>
                    <a:pt x="1968" y="3577"/>
                    <a:pt x="1958" y="3588"/>
                    <a:pt x="1938" y="3597"/>
                  </a:cubicBezTo>
                  <a:cubicBezTo>
                    <a:pt x="1928" y="3597"/>
                    <a:pt x="1918" y="3608"/>
                    <a:pt x="1918" y="3617"/>
                  </a:cubicBezTo>
                  <a:cubicBezTo>
                    <a:pt x="1899" y="3627"/>
                    <a:pt x="1888" y="3637"/>
                    <a:pt x="1868" y="3647"/>
                  </a:cubicBezTo>
                  <a:lnTo>
                    <a:pt x="1859" y="3657"/>
                  </a:lnTo>
                  <a:cubicBezTo>
                    <a:pt x="1828" y="3677"/>
                    <a:pt x="1808" y="3697"/>
                    <a:pt x="1779" y="3717"/>
                  </a:cubicBezTo>
                  <a:cubicBezTo>
                    <a:pt x="1748" y="3727"/>
                    <a:pt x="1728" y="3737"/>
                    <a:pt x="1708" y="3757"/>
                  </a:cubicBezTo>
                  <a:cubicBezTo>
                    <a:pt x="1679" y="3767"/>
                    <a:pt x="1648" y="3787"/>
                    <a:pt x="1628" y="3807"/>
                  </a:cubicBezTo>
                  <a:cubicBezTo>
                    <a:pt x="1608" y="3817"/>
                    <a:pt x="1588" y="3827"/>
                    <a:pt x="1568" y="3847"/>
                  </a:cubicBezTo>
                  <a:lnTo>
                    <a:pt x="1559" y="3847"/>
                  </a:lnTo>
                  <a:cubicBezTo>
                    <a:pt x="1539" y="3867"/>
                    <a:pt x="1508" y="3877"/>
                    <a:pt x="1488" y="3897"/>
                  </a:cubicBezTo>
                  <a:lnTo>
                    <a:pt x="1339" y="3987"/>
                  </a:lnTo>
                  <a:cubicBezTo>
                    <a:pt x="1289" y="4017"/>
                    <a:pt x="1229" y="4047"/>
                    <a:pt x="1179" y="4077"/>
                  </a:cubicBezTo>
                  <a:cubicBezTo>
                    <a:pt x="1169" y="4097"/>
                    <a:pt x="1149" y="4107"/>
                    <a:pt x="1139" y="4117"/>
                  </a:cubicBezTo>
                  <a:cubicBezTo>
                    <a:pt x="1109" y="4137"/>
                    <a:pt x="1069" y="4157"/>
                    <a:pt x="1039" y="4187"/>
                  </a:cubicBezTo>
                  <a:cubicBezTo>
                    <a:pt x="989" y="4217"/>
                    <a:pt x="939" y="4247"/>
                    <a:pt x="889" y="4267"/>
                  </a:cubicBezTo>
                  <a:lnTo>
                    <a:pt x="829" y="4297"/>
                  </a:lnTo>
                  <a:lnTo>
                    <a:pt x="789" y="4317"/>
                  </a:lnTo>
                  <a:cubicBezTo>
                    <a:pt x="759" y="4327"/>
                    <a:pt x="739" y="4347"/>
                    <a:pt x="709" y="4367"/>
                  </a:cubicBezTo>
                  <a:cubicBezTo>
                    <a:pt x="680" y="4387"/>
                    <a:pt x="660" y="4407"/>
                    <a:pt x="629" y="4416"/>
                  </a:cubicBezTo>
                  <a:lnTo>
                    <a:pt x="629" y="4427"/>
                  </a:lnTo>
                  <a:cubicBezTo>
                    <a:pt x="609" y="4436"/>
                    <a:pt x="589" y="4447"/>
                    <a:pt x="580" y="4467"/>
                  </a:cubicBezTo>
                  <a:cubicBezTo>
                    <a:pt x="569" y="4476"/>
                    <a:pt x="560" y="4487"/>
                    <a:pt x="549" y="4507"/>
                  </a:cubicBezTo>
                  <a:lnTo>
                    <a:pt x="540" y="4507"/>
                  </a:lnTo>
                  <a:cubicBezTo>
                    <a:pt x="529" y="4507"/>
                    <a:pt x="509" y="4507"/>
                    <a:pt x="500" y="4496"/>
                  </a:cubicBezTo>
                  <a:lnTo>
                    <a:pt x="480" y="4496"/>
                  </a:lnTo>
                  <a:cubicBezTo>
                    <a:pt x="449" y="4496"/>
                    <a:pt x="420" y="4476"/>
                    <a:pt x="389" y="4467"/>
                  </a:cubicBezTo>
                  <a:cubicBezTo>
                    <a:pt x="380" y="4467"/>
                    <a:pt x="360" y="4456"/>
                    <a:pt x="349" y="4456"/>
                  </a:cubicBezTo>
                  <a:lnTo>
                    <a:pt x="329" y="4447"/>
                  </a:lnTo>
                  <a:cubicBezTo>
                    <a:pt x="320" y="4447"/>
                    <a:pt x="309" y="4447"/>
                    <a:pt x="300" y="4436"/>
                  </a:cubicBezTo>
                  <a:lnTo>
                    <a:pt x="289" y="4436"/>
                  </a:lnTo>
                  <a:cubicBezTo>
                    <a:pt x="289" y="4436"/>
                    <a:pt x="289" y="4427"/>
                    <a:pt x="280" y="4427"/>
                  </a:cubicBezTo>
                  <a:lnTo>
                    <a:pt x="289" y="4427"/>
                  </a:lnTo>
                  <a:cubicBezTo>
                    <a:pt x="320" y="4407"/>
                    <a:pt x="349" y="4387"/>
                    <a:pt x="380" y="4356"/>
                  </a:cubicBezTo>
                  <a:lnTo>
                    <a:pt x="400" y="4347"/>
                  </a:lnTo>
                  <a:cubicBezTo>
                    <a:pt x="449" y="4307"/>
                    <a:pt x="520" y="4267"/>
                    <a:pt x="580" y="4227"/>
                  </a:cubicBezTo>
                  <a:lnTo>
                    <a:pt x="620" y="4197"/>
                  </a:lnTo>
                  <a:cubicBezTo>
                    <a:pt x="669" y="4167"/>
                    <a:pt x="719" y="4137"/>
                    <a:pt x="759" y="4107"/>
                  </a:cubicBezTo>
                  <a:lnTo>
                    <a:pt x="769" y="4097"/>
                  </a:lnTo>
                  <a:cubicBezTo>
                    <a:pt x="789" y="4087"/>
                    <a:pt x="809" y="4067"/>
                    <a:pt x="839" y="4047"/>
                  </a:cubicBezTo>
                  <a:cubicBezTo>
                    <a:pt x="909" y="3997"/>
                    <a:pt x="989" y="3947"/>
                    <a:pt x="1069" y="3907"/>
                  </a:cubicBezTo>
                  <a:cubicBezTo>
                    <a:pt x="1119" y="3887"/>
                    <a:pt x="1149" y="3867"/>
                    <a:pt x="1189" y="3847"/>
                  </a:cubicBezTo>
                  <a:lnTo>
                    <a:pt x="1249" y="3817"/>
                  </a:lnTo>
                  <a:cubicBezTo>
                    <a:pt x="1269" y="3807"/>
                    <a:pt x="1279" y="3787"/>
                    <a:pt x="1299" y="3777"/>
                  </a:cubicBezTo>
                  <a:cubicBezTo>
                    <a:pt x="1339" y="3757"/>
                    <a:pt x="1379" y="3737"/>
                    <a:pt x="1409" y="3717"/>
                  </a:cubicBezTo>
                  <a:cubicBezTo>
                    <a:pt x="1459" y="3697"/>
                    <a:pt x="1499" y="3677"/>
                    <a:pt x="1539" y="3657"/>
                  </a:cubicBezTo>
                  <a:cubicBezTo>
                    <a:pt x="1559" y="3647"/>
                    <a:pt x="1579" y="3627"/>
                    <a:pt x="1599" y="3617"/>
                  </a:cubicBezTo>
                  <a:lnTo>
                    <a:pt x="1608" y="3608"/>
                  </a:lnTo>
                  <a:cubicBezTo>
                    <a:pt x="1619" y="3608"/>
                    <a:pt x="1628" y="3597"/>
                    <a:pt x="1639" y="3588"/>
                  </a:cubicBezTo>
                  <a:cubicBezTo>
                    <a:pt x="1659" y="3577"/>
                    <a:pt x="1668" y="3568"/>
                    <a:pt x="1688" y="3557"/>
                  </a:cubicBezTo>
                  <a:cubicBezTo>
                    <a:pt x="1708" y="3548"/>
                    <a:pt x="1719" y="3537"/>
                    <a:pt x="1739" y="3528"/>
                  </a:cubicBezTo>
                  <a:cubicBezTo>
                    <a:pt x="1748" y="3517"/>
                    <a:pt x="1759" y="3517"/>
                    <a:pt x="1768" y="3508"/>
                  </a:cubicBezTo>
                  <a:lnTo>
                    <a:pt x="1799" y="3477"/>
                  </a:lnTo>
                  <a:close/>
                  <a:moveTo>
                    <a:pt x="2108" y="3637"/>
                  </a:moveTo>
                  <a:lnTo>
                    <a:pt x="2108" y="3647"/>
                  </a:lnTo>
                  <a:lnTo>
                    <a:pt x="2108" y="3667"/>
                  </a:lnTo>
                  <a:cubicBezTo>
                    <a:pt x="2108" y="3677"/>
                    <a:pt x="2098" y="3697"/>
                    <a:pt x="2098" y="3717"/>
                  </a:cubicBezTo>
                  <a:lnTo>
                    <a:pt x="2098" y="3757"/>
                  </a:lnTo>
                  <a:cubicBezTo>
                    <a:pt x="2098" y="3787"/>
                    <a:pt x="2098" y="3837"/>
                    <a:pt x="2088" y="3877"/>
                  </a:cubicBezTo>
                  <a:cubicBezTo>
                    <a:pt x="2088" y="3887"/>
                    <a:pt x="2088" y="3897"/>
                    <a:pt x="2078" y="3907"/>
                  </a:cubicBezTo>
                  <a:lnTo>
                    <a:pt x="2068" y="3917"/>
                  </a:lnTo>
                  <a:lnTo>
                    <a:pt x="2058" y="3927"/>
                  </a:lnTo>
                  <a:cubicBezTo>
                    <a:pt x="2038" y="3937"/>
                    <a:pt x="2038" y="3937"/>
                    <a:pt x="2028" y="3947"/>
                  </a:cubicBezTo>
                  <a:lnTo>
                    <a:pt x="2018" y="3957"/>
                  </a:lnTo>
                  <a:cubicBezTo>
                    <a:pt x="1978" y="3977"/>
                    <a:pt x="1958" y="3997"/>
                    <a:pt x="1928" y="4007"/>
                  </a:cubicBezTo>
                  <a:cubicBezTo>
                    <a:pt x="1908" y="4027"/>
                    <a:pt x="1879" y="4047"/>
                    <a:pt x="1848" y="4067"/>
                  </a:cubicBezTo>
                  <a:cubicBezTo>
                    <a:pt x="1819" y="4087"/>
                    <a:pt x="1788" y="4107"/>
                    <a:pt x="1759" y="4137"/>
                  </a:cubicBezTo>
                  <a:cubicBezTo>
                    <a:pt x="1739" y="4157"/>
                    <a:pt x="1719" y="4167"/>
                    <a:pt x="1688" y="4187"/>
                  </a:cubicBezTo>
                  <a:cubicBezTo>
                    <a:pt x="1679" y="4197"/>
                    <a:pt x="1668" y="4197"/>
                    <a:pt x="1659" y="4207"/>
                  </a:cubicBezTo>
                  <a:lnTo>
                    <a:pt x="1648" y="4217"/>
                  </a:lnTo>
                  <a:lnTo>
                    <a:pt x="1619" y="4237"/>
                  </a:lnTo>
                  <a:cubicBezTo>
                    <a:pt x="1579" y="4267"/>
                    <a:pt x="1528" y="4297"/>
                    <a:pt x="1468" y="4336"/>
                  </a:cubicBezTo>
                  <a:cubicBezTo>
                    <a:pt x="1419" y="4376"/>
                    <a:pt x="1379" y="4407"/>
                    <a:pt x="1339" y="4436"/>
                  </a:cubicBezTo>
                  <a:cubicBezTo>
                    <a:pt x="1289" y="4467"/>
                    <a:pt x="1229" y="4496"/>
                    <a:pt x="1179" y="4527"/>
                  </a:cubicBezTo>
                  <a:cubicBezTo>
                    <a:pt x="1139" y="4547"/>
                    <a:pt x="1109" y="4567"/>
                    <a:pt x="1079" y="4587"/>
                  </a:cubicBezTo>
                  <a:lnTo>
                    <a:pt x="1059" y="4596"/>
                  </a:lnTo>
                  <a:lnTo>
                    <a:pt x="1029" y="4616"/>
                  </a:lnTo>
                  <a:cubicBezTo>
                    <a:pt x="979" y="4647"/>
                    <a:pt x="919" y="4676"/>
                    <a:pt x="879" y="4696"/>
                  </a:cubicBezTo>
                  <a:lnTo>
                    <a:pt x="839" y="4716"/>
                  </a:lnTo>
                  <a:lnTo>
                    <a:pt x="719" y="4776"/>
                  </a:lnTo>
                  <a:cubicBezTo>
                    <a:pt x="709" y="4787"/>
                    <a:pt x="689" y="4796"/>
                    <a:pt x="669" y="4807"/>
                  </a:cubicBezTo>
                  <a:lnTo>
                    <a:pt x="660" y="4816"/>
                  </a:lnTo>
                  <a:lnTo>
                    <a:pt x="649" y="4826"/>
                  </a:lnTo>
                  <a:lnTo>
                    <a:pt x="649" y="4816"/>
                  </a:lnTo>
                  <a:lnTo>
                    <a:pt x="649" y="4807"/>
                  </a:lnTo>
                  <a:lnTo>
                    <a:pt x="649" y="4796"/>
                  </a:lnTo>
                  <a:lnTo>
                    <a:pt x="640" y="4787"/>
                  </a:lnTo>
                  <a:lnTo>
                    <a:pt x="640" y="4696"/>
                  </a:lnTo>
                  <a:lnTo>
                    <a:pt x="640" y="4667"/>
                  </a:lnTo>
                  <a:lnTo>
                    <a:pt x="640" y="4656"/>
                  </a:lnTo>
                  <a:lnTo>
                    <a:pt x="640" y="4636"/>
                  </a:lnTo>
                  <a:cubicBezTo>
                    <a:pt x="640" y="4627"/>
                    <a:pt x="629" y="4616"/>
                    <a:pt x="629" y="4607"/>
                  </a:cubicBezTo>
                  <a:lnTo>
                    <a:pt x="629" y="4576"/>
                  </a:lnTo>
                  <a:cubicBezTo>
                    <a:pt x="629" y="4576"/>
                    <a:pt x="620" y="4576"/>
                    <a:pt x="620" y="4567"/>
                  </a:cubicBezTo>
                  <a:lnTo>
                    <a:pt x="629" y="4556"/>
                  </a:lnTo>
                  <a:cubicBezTo>
                    <a:pt x="629" y="4547"/>
                    <a:pt x="640" y="4547"/>
                    <a:pt x="640" y="4536"/>
                  </a:cubicBezTo>
                  <a:lnTo>
                    <a:pt x="660" y="4516"/>
                  </a:lnTo>
                  <a:cubicBezTo>
                    <a:pt x="709" y="4487"/>
                    <a:pt x="759" y="4447"/>
                    <a:pt x="799" y="4427"/>
                  </a:cubicBezTo>
                  <a:cubicBezTo>
                    <a:pt x="829" y="4407"/>
                    <a:pt x="859" y="4396"/>
                    <a:pt x="889" y="4376"/>
                  </a:cubicBezTo>
                  <a:lnTo>
                    <a:pt x="899" y="4376"/>
                  </a:lnTo>
                  <a:lnTo>
                    <a:pt x="959" y="4347"/>
                  </a:lnTo>
                  <a:cubicBezTo>
                    <a:pt x="1009" y="4317"/>
                    <a:pt x="1059" y="4297"/>
                    <a:pt x="1109" y="4257"/>
                  </a:cubicBezTo>
                  <a:cubicBezTo>
                    <a:pt x="1139" y="4237"/>
                    <a:pt x="1169" y="4217"/>
                    <a:pt x="1189" y="4197"/>
                  </a:cubicBezTo>
                  <a:cubicBezTo>
                    <a:pt x="1219" y="4187"/>
                    <a:pt x="1239" y="4167"/>
                    <a:pt x="1259" y="4157"/>
                  </a:cubicBezTo>
                  <a:cubicBezTo>
                    <a:pt x="1299" y="4127"/>
                    <a:pt x="1339" y="4107"/>
                    <a:pt x="1379" y="4087"/>
                  </a:cubicBezTo>
                  <a:lnTo>
                    <a:pt x="1409" y="4067"/>
                  </a:lnTo>
                  <a:cubicBezTo>
                    <a:pt x="1468" y="4027"/>
                    <a:pt x="1519" y="4007"/>
                    <a:pt x="1568" y="3977"/>
                  </a:cubicBezTo>
                  <a:lnTo>
                    <a:pt x="1588" y="3957"/>
                  </a:lnTo>
                  <a:lnTo>
                    <a:pt x="1608" y="3947"/>
                  </a:lnTo>
                  <a:cubicBezTo>
                    <a:pt x="1639" y="3927"/>
                    <a:pt x="1679" y="3897"/>
                    <a:pt x="1708" y="3877"/>
                  </a:cubicBezTo>
                  <a:lnTo>
                    <a:pt x="1768" y="3847"/>
                  </a:lnTo>
                  <a:cubicBezTo>
                    <a:pt x="1799" y="3837"/>
                    <a:pt x="1828" y="3817"/>
                    <a:pt x="1859" y="3797"/>
                  </a:cubicBezTo>
                  <a:cubicBezTo>
                    <a:pt x="1868" y="3787"/>
                    <a:pt x="1888" y="3777"/>
                    <a:pt x="1899" y="3767"/>
                  </a:cubicBezTo>
                  <a:lnTo>
                    <a:pt x="1988" y="3707"/>
                  </a:lnTo>
                  <a:cubicBezTo>
                    <a:pt x="2008" y="3697"/>
                    <a:pt x="2028" y="3687"/>
                    <a:pt x="2048" y="3667"/>
                  </a:cubicBezTo>
                  <a:cubicBezTo>
                    <a:pt x="2058" y="3667"/>
                    <a:pt x="2068" y="3667"/>
                    <a:pt x="2078" y="3657"/>
                  </a:cubicBezTo>
                  <a:cubicBezTo>
                    <a:pt x="2088" y="3657"/>
                    <a:pt x="2098" y="3647"/>
                    <a:pt x="2108" y="3637"/>
                  </a:cubicBezTo>
                  <a:close/>
                  <a:moveTo>
                    <a:pt x="229" y="4496"/>
                  </a:moveTo>
                  <a:lnTo>
                    <a:pt x="229" y="4496"/>
                  </a:lnTo>
                  <a:cubicBezTo>
                    <a:pt x="249" y="4507"/>
                    <a:pt x="260" y="4516"/>
                    <a:pt x="280" y="4527"/>
                  </a:cubicBezTo>
                  <a:lnTo>
                    <a:pt x="300" y="4527"/>
                  </a:lnTo>
                  <a:cubicBezTo>
                    <a:pt x="309" y="4536"/>
                    <a:pt x="320" y="4536"/>
                    <a:pt x="340" y="4547"/>
                  </a:cubicBezTo>
                  <a:lnTo>
                    <a:pt x="360" y="4556"/>
                  </a:lnTo>
                  <a:cubicBezTo>
                    <a:pt x="380" y="4567"/>
                    <a:pt x="409" y="4576"/>
                    <a:pt x="440" y="4587"/>
                  </a:cubicBezTo>
                  <a:cubicBezTo>
                    <a:pt x="449" y="4587"/>
                    <a:pt x="469" y="4596"/>
                    <a:pt x="480" y="4596"/>
                  </a:cubicBezTo>
                  <a:cubicBezTo>
                    <a:pt x="500" y="4596"/>
                    <a:pt x="509" y="4596"/>
                    <a:pt x="520" y="4607"/>
                  </a:cubicBezTo>
                  <a:lnTo>
                    <a:pt x="529" y="4607"/>
                  </a:lnTo>
                  <a:lnTo>
                    <a:pt x="529" y="4667"/>
                  </a:lnTo>
                  <a:lnTo>
                    <a:pt x="529" y="4687"/>
                  </a:lnTo>
                  <a:cubicBezTo>
                    <a:pt x="529" y="4716"/>
                    <a:pt x="529" y="4736"/>
                    <a:pt x="540" y="4767"/>
                  </a:cubicBezTo>
                  <a:lnTo>
                    <a:pt x="540" y="4776"/>
                  </a:lnTo>
                  <a:cubicBezTo>
                    <a:pt x="540" y="4796"/>
                    <a:pt x="540" y="4826"/>
                    <a:pt x="549" y="4846"/>
                  </a:cubicBezTo>
                  <a:lnTo>
                    <a:pt x="549" y="4866"/>
                  </a:lnTo>
                  <a:lnTo>
                    <a:pt x="529" y="4866"/>
                  </a:lnTo>
                  <a:lnTo>
                    <a:pt x="529" y="4856"/>
                  </a:lnTo>
                  <a:cubicBezTo>
                    <a:pt x="520" y="4856"/>
                    <a:pt x="509" y="4856"/>
                    <a:pt x="500" y="4846"/>
                  </a:cubicBezTo>
                  <a:lnTo>
                    <a:pt x="480" y="4846"/>
                  </a:lnTo>
                  <a:cubicBezTo>
                    <a:pt x="449" y="4826"/>
                    <a:pt x="409" y="4816"/>
                    <a:pt x="380" y="4807"/>
                  </a:cubicBezTo>
                  <a:lnTo>
                    <a:pt x="360" y="4796"/>
                  </a:lnTo>
                  <a:cubicBezTo>
                    <a:pt x="340" y="4787"/>
                    <a:pt x="329" y="4787"/>
                    <a:pt x="309" y="4776"/>
                  </a:cubicBezTo>
                  <a:cubicBezTo>
                    <a:pt x="300" y="4767"/>
                    <a:pt x="289" y="4767"/>
                    <a:pt x="280" y="4756"/>
                  </a:cubicBezTo>
                  <a:lnTo>
                    <a:pt x="260" y="4756"/>
                  </a:lnTo>
                  <a:cubicBezTo>
                    <a:pt x="249" y="4747"/>
                    <a:pt x="249" y="4736"/>
                    <a:pt x="249" y="4736"/>
                  </a:cubicBezTo>
                  <a:lnTo>
                    <a:pt x="249" y="4667"/>
                  </a:lnTo>
                  <a:lnTo>
                    <a:pt x="249" y="4647"/>
                  </a:lnTo>
                  <a:cubicBezTo>
                    <a:pt x="240" y="4607"/>
                    <a:pt x="240" y="4567"/>
                    <a:pt x="240" y="4536"/>
                  </a:cubicBezTo>
                  <a:cubicBezTo>
                    <a:pt x="229" y="4516"/>
                    <a:pt x="229" y="4507"/>
                    <a:pt x="229" y="4496"/>
                  </a:cubicBezTo>
                  <a:close/>
                  <a:moveTo>
                    <a:pt x="1728" y="0"/>
                  </a:moveTo>
                  <a:cubicBezTo>
                    <a:pt x="1719" y="0"/>
                    <a:pt x="1719" y="0"/>
                    <a:pt x="1708" y="10"/>
                  </a:cubicBezTo>
                  <a:cubicBezTo>
                    <a:pt x="1688" y="10"/>
                    <a:pt x="1668" y="10"/>
                    <a:pt x="1648" y="20"/>
                  </a:cubicBezTo>
                  <a:cubicBezTo>
                    <a:pt x="1639" y="20"/>
                    <a:pt x="1628" y="30"/>
                    <a:pt x="1608" y="40"/>
                  </a:cubicBezTo>
                  <a:lnTo>
                    <a:pt x="1599" y="40"/>
                  </a:lnTo>
                  <a:lnTo>
                    <a:pt x="1539" y="70"/>
                  </a:lnTo>
                  <a:lnTo>
                    <a:pt x="1468" y="100"/>
                  </a:lnTo>
                  <a:cubicBezTo>
                    <a:pt x="1409" y="130"/>
                    <a:pt x="1349" y="160"/>
                    <a:pt x="1299" y="190"/>
                  </a:cubicBezTo>
                  <a:lnTo>
                    <a:pt x="1239" y="220"/>
                  </a:lnTo>
                  <a:lnTo>
                    <a:pt x="1219" y="230"/>
                  </a:lnTo>
                  <a:cubicBezTo>
                    <a:pt x="1169" y="260"/>
                    <a:pt x="1109" y="280"/>
                    <a:pt x="1059" y="310"/>
                  </a:cubicBezTo>
                  <a:cubicBezTo>
                    <a:pt x="979" y="350"/>
                    <a:pt x="899" y="390"/>
                    <a:pt x="809" y="430"/>
                  </a:cubicBezTo>
                  <a:cubicBezTo>
                    <a:pt x="779" y="450"/>
                    <a:pt x="759" y="460"/>
                    <a:pt x="729" y="470"/>
                  </a:cubicBezTo>
                  <a:cubicBezTo>
                    <a:pt x="680" y="500"/>
                    <a:pt x="629" y="530"/>
                    <a:pt x="580" y="550"/>
                  </a:cubicBezTo>
                  <a:cubicBezTo>
                    <a:pt x="509" y="590"/>
                    <a:pt x="429" y="630"/>
                    <a:pt x="360" y="670"/>
                  </a:cubicBezTo>
                  <a:cubicBezTo>
                    <a:pt x="289" y="710"/>
                    <a:pt x="229" y="750"/>
                    <a:pt x="160" y="790"/>
                  </a:cubicBezTo>
                  <a:lnTo>
                    <a:pt x="150" y="799"/>
                  </a:lnTo>
                  <a:cubicBezTo>
                    <a:pt x="100" y="830"/>
                    <a:pt x="60" y="850"/>
                    <a:pt x="40" y="899"/>
                  </a:cubicBezTo>
                  <a:cubicBezTo>
                    <a:pt x="20" y="950"/>
                    <a:pt x="10" y="999"/>
                    <a:pt x="10" y="1050"/>
                  </a:cubicBezTo>
                  <a:cubicBezTo>
                    <a:pt x="0" y="1070"/>
                    <a:pt x="0" y="1090"/>
                    <a:pt x="0" y="1110"/>
                  </a:cubicBezTo>
                  <a:lnTo>
                    <a:pt x="0" y="1359"/>
                  </a:lnTo>
                  <a:lnTo>
                    <a:pt x="0" y="1389"/>
                  </a:lnTo>
                  <a:cubicBezTo>
                    <a:pt x="0" y="1479"/>
                    <a:pt x="10" y="1559"/>
                    <a:pt x="10" y="1659"/>
                  </a:cubicBezTo>
                  <a:cubicBezTo>
                    <a:pt x="10" y="1709"/>
                    <a:pt x="10" y="1769"/>
                    <a:pt x="20" y="1819"/>
                  </a:cubicBezTo>
                  <a:lnTo>
                    <a:pt x="20" y="1918"/>
                  </a:lnTo>
                  <a:lnTo>
                    <a:pt x="20" y="1969"/>
                  </a:lnTo>
                  <a:lnTo>
                    <a:pt x="20" y="1978"/>
                  </a:lnTo>
                  <a:cubicBezTo>
                    <a:pt x="20" y="2038"/>
                    <a:pt x="20" y="2109"/>
                    <a:pt x="30" y="2178"/>
                  </a:cubicBezTo>
                  <a:cubicBezTo>
                    <a:pt x="30" y="2249"/>
                    <a:pt x="40" y="2318"/>
                    <a:pt x="40" y="2408"/>
                  </a:cubicBezTo>
                  <a:lnTo>
                    <a:pt x="40" y="2458"/>
                  </a:lnTo>
                  <a:cubicBezTo>
                    <a:pt x="40" y="2498"/>
                    <a:pt x="40" y="2548"/>
                    <a:pt x="50" y="2588"/>
                  </a:cubicBezTo>
                  <a:lnTo>
                    <a:pt x="50" y="2668"/>
                  </a:lnTo>
                  <a:cubicBezTo>
                    <a:pt x="60" y="2708"/>
                    <a:pt x="60" y="2728"/>
                    <a:pt x="60" y="2758"/>
                  </a:cubicBezTo>
                  <a:lnTo>
                    <a:pt x="60" y="2808"/>
                  </a:lnTo>
                  <a:lnTo>
                    <a:pt x="50" y="2848"/>
                  </a:lnTo>
                  <a:cubicBezTo>
                    <a:pt x="50" y="2928"/>
                    <a:pt x="50" y="3018"/>
                    <a:pt x="60" y="3108"/>
                  </a:cubicBezTo>
                  <a:lnTo>
                    <a:pt x="60" y="3128"/>
                  </a:lnTo>
                  <a:lnTo>
                    <a:pt x="60" y="3137"/>
                  </a:lnTo>
                  <a:cubicBezTo>
                    <a:pt x="60" y="3177"/>
                    <a:pt x="70" y="3208"/>
                    <a:pt x="70" y="3248"/>
                  </a:cubicBezTo>
                  <a:lnTo>
                    <a:pt x="70" y="3277"/>
                  </a:lnTo>
                  <a:lnTo>
                    <a:pt x="70" y="3297"/>
                  </a:lnTo>
                  <a:lnTo>
                    <a:pt x="70" y="3317"/>
                  </a:lnTo>
                  <a:lnTo>
                    <a:pt x="70" y="3368"/>
                  </a:lnTo>
                  <a:cubicBezTo>
                    <a:pt x="80" y="3457"/>
                    <a:pt x="80" y="3537"/>
                    <a:pt x="90" y="3627"/>
                  </a:cubicBezTo>
                  <a:cubicBezTo>
                    <a:pt x="90" y="3707"/>
                    <a:pt x="100" y="3797"/>
                    <a:pt x="110" y="3877"/>
                  </a:cubicBezTo>
                  <a:lnTo>
                    <a:pt x="110" y="3887"/>
                  </a:lnTo>
                  <a:cubicBezTo>
                    <a:pt x="110" y="3927"/>
                    <a:pt x="110" y="3967"/>
                    <a:pt x="120" y="4007"/>
                  </a:cubicBezTo>
                  <a:cubicBezTo>
                    <a:pt x="120" y="4047"/>
                    <a:pt x="120" y="4097"/>
                    <a:pt x="130" y="4147"/>
                  </a:cubicBezTo>
                  <a:lnTo>
                    <a:pt x="130" y="4247"/>
                  </a:lnTo>
                  <a:lnTo>
                    <a:pt x="130" y="4297"/>
                  </a:lnTo>
                  <a:lnTo>
                    <a:pt x="130" y="4367"/>
                  </a:lnTo>
                  <a:cubicBezTo>
                    <a:pt x="130" y="4376"/>
                    <a:pt x="140" y="4396"/>
                    <a:pt x="140" y="4407"/>
                  </a:cubicBezTo>
                  <a:lnTo>
                    <a:pt x="140" y="4416"/>
                  </a:lnTo>
                  <a:lnTo>
                    <a:pt x="140" y="4436"/>
                  </a:lnTo>
                  <a:cubicBezTo>
                    <a:pt x="140" y="4476"/>
                    <a:pt x="150" y="4516"/>
                    <a:pt x="140" y="4567"/>
                  </a:cubicBezTo>
                  <a:cubicBezTo>
                    <a:pt x="140" y="4607"/>
                    <a:pt x="140" y="4647"/>
                    <a:pt x="130" y="4687"/>
                  </a:cubicBezTo>
                  <a:lnTo>
                    <a:pt x="130" y="4736"/>
                  </a:lnTo>
                  <a:lnTo>
                    <a:pt x="130" y="4767"/>
                  </a:lnTo>
                  <a:lnTo>
                    <a:pt x="130" y="4787"/>
                  </a:lnTo>
                  <a:lnTo>
                    <a:pt x="130" y="4796"/>
                  </a:lnTo>
                  <a:cubicBezTo>
                    <a:pt x="130" y="4807"/>
                    <a:pt x="130" y="4826"/>
                    <a:pt x="140" y="4836"/>
                  </a:cubicBezTo>
                  <a:cubicBezTo>
                    <a:pt x="150" y="4856"/>
                    <a:pt x="170" y="4866"/>
                    <a:pt x="180" y="4876"/>
                  </a:cubicBezTo>
                  <a:cubicBezTo>
                    <a:pt x="190" y="4886"/>
                    <a:pt x="200" y="4896"/>
                    <a:pt x="220" y="4896"/>
                  </a:cubicBezTo>
                  <a:lnTo>
                    <a:pt x="220" y="4906"/>
                  </a:lnTo>
                  <a:cubicBezTo>
                    <a:pt x="249" y="4916"/>
                    <a:pt x="269" y="4926"/>
                    <a:pt x="300" y="4936"/>
                  </a:cubicBezTo>
                  <a:cubicBezTo>
                    <a:pt x="340" y="4956"/>
                    <a:pt x="389" y="4976"/>
                    <a:pt x="440" y="4986"/>
                  </a:cubicBezTo>
                  <a:lnTo>
                    <a:pt x="460" y="4996"/>
                  </a:lnTo>
                  <a:cubicBezTo>
                    <a:pt x="480" y="5006"/>
                    <a:pt x="489" y="5006"/>
                    <a:pt x="509" y="5016"/>
                  </a:cubicBezTo>
                  <a:lnTo>
                    <a:pt x="520" y="5016"/>
                  </a:lnTo>
                  <a:lnTo>
                    <a:pt x="540" y="5026"/>
                  </a:lnTo>
                  <a:lnTo>
                    <a:pt x="589" y="5026"/>
                  </a:lnTo>
                  <a:cubicBezTo>
                    <a:pt x="600" y="5026"/>
                    <a:pt x="609" y="5016"/>
                    <a:pt x="620" y="5016"/>
                  </a:cubicBezTo>
                  <a:cubicBezTo>
                    <a:pt x="629" y="5016"/>
                    <a:pt x="629" y="5006"/>
                    <a:pt x="640" y="5006"/>
                  </a:cubicBezTo>
                  <a:cubicBezTo>
                    <a:pt x="649" y="4996"/>
                    <a:pt x="660" y="4996"/>
                    <a:pt x="669" y="4986"/>
                  </a:cubicBezTo>
                  <a:lnTo>
                    <a:pt x="680" y="4976"/>
                  </a:lnTo>
                  <a:lnTo>
                    <a:pt x="709" y="4956"/>
                  </a:lnTo>
                  <a:cubicBezTo>
                    <a:pt x="739" y="4936"/>
                    <a:pt x="779" y="4906"/>
                    <a:pt x="819" y="4886"/>
                  </a:cubicBezTo>
                  <a:cubicBezTo>
                    <a:pt x="849" y="4866"/>
                    <a:pt x="879" y="4846"/>
                    <a:pt x="919" y="4826"/>
                  </a:cubicBezTo>
                  <a:cubicBezTo>
                    <a:pt x="939" y="4826"/>
                    <a:pt x="949" y="4816"/>
                    <a:pt x="969" y="4807"/>
                  </a:cubicBezTo>
                  <a:cubicBezTo>
                    <a:pt x="1029" y="4776"/>
                    <a:pt x="1079" y="4747"/>
                    <a:pt x="1119" y="4716"/>
                  </a:cubicBezTo>
                  <a:lnTo>
                    <a:pt x="1159" y="4696"/>
                  </a:lnTo>
                  <a:lnTo>
                    <a:pt x="1179" y="4687"/>
                  </a:lnTo>
                  <a:cubicBezTo>
                    <a:pt x="1209" y="4667"/>
                    <a:pt x="1249" y="4647"/>
                    <a:pt x="1279" y="4627"/>
                  </a:cubicBezTo>
                  <a:cubicBezTo>
                    <a:pt x="1319" y="4596"/>
                    <a:pt x="1369" y="4567"/>
                    <a:pt x="1419" y="4536"/>
                  </a:cubicBezTo>
                  <a:cubicBezTo>
                    <a:pt x="1459" y="4507"/>
                    <a:pt x="1488" y="4487"/>
                    <a:pt x="1528" y="4456"/>
                  </a:cubicBezTo>
                  <a:lnTo>
                    <a:pt x="1539" y="4447"/>
                  </a:lnTo>
                  <a:lnTo>
                    <a:pt x="1548" y="4447"/>
                  </a:lnTo>
                  <a:cubicBezTo>
                    <a:pt x="1599" y="4407"/>
                    <a:pt x="1648" y="4367"/>
                    <a:pt x="1708" y="4327"/>
                  </a:cubicBezTo>
                  <a:cubicBezTo>
                    <a:pt x="1759" y="4297"/>
                    <a:pt x="1808" y="4267"/>
                    <a:pt x="1848" y="4227"/>
                  </a:cubicBezTo>
                  <a:cubicBezTo>
                    <a:pt x="1908" y="4187"/>
                    <a:pt x="1948" y="4157"/>
                    <a:pt x="1988" y="4137"/>
                  </a:cubicBezTo>
                  <a:lnTo>
                    <a:pt x="1998" y="4127"/>
                  </a:lnTo>
                  <a:lnTo>
                    <a:pt x="2058" y="4097"/>
                  </a:lnTo>
                  <a:lnTo>
                    <a:pt x="2058" y="4087"/>
                  </a:lnTo>
                  <a:lnTo>
                    <a:pt x="2118" y="4057"/>
                  </a:lnTo>
                  <a:cubicBezTo>
                    <a:pt x="2128" y="4047"/>
                    <a:pt x="2138" y="4047"/>
                    <a:pt x="2148" y="4037"/>
                  </a:cubicBezTo>
                  <a:cubicBezTo>
                    <a:pt x="2168" y="4027"/>
                    <a:pt x="2188" y="4017"/>
                    <a:pt x="2198" y="3997"/>
                  </a:cubicBezTo>
                  <a:cubicBezTo>
                    <a:pt x="2228" y="3967"/>
                    <a:pt x="2238" y="3917"/>
                    <a:pt x="2248" y="3887"/>
                  </a:cubicBezTo>
                  <a:cubicBezTo>
                    <a:pt x="2258" y="3827"/>
                    <a:pt x="2268" y="3767"/>
                    <a:pt x="2268" y="3717"/>
                  </a:cubicBezTo>
                  <a:lnTo>
                    <a:pt x="2268" y="3707"/>
                  </a:lnTo>
                  <a:lnTo>
                    <a:pt x="2278" y="3677"/>
                  </a:lnTo>
                  <a:lnTo>
                    <a:pt x="2278" y="3667"/>
                  </a:lnTo>
                  <a:lnTo>
                    <a:pt x="2278" y="3627"/>
                  </a:lnTo>
                  <a:lnTo>
                    <a:pt x="2278" y="3548"/>
                  </a:lnTo>
                  <a:cubicBezTo>
                    <a:pt x="2258" y="3488"/>
                    <a:pt x="2208" y="3457"/>
                    <a:pt x="2168" y="3428"/>
                  </a:cubicBezTo>
                  <a:cubicBezTo>
                    <a:pt x="2138" y="3408"/>
                    <a:pt x="2098" y="3388"/>
                    <a:pt x="2058" y="3368"/>
                  </a:cubicBezTo>
                  <a:cubicBezTo>
                    <a:pt x="2008" y="3357"/>
                    <a:pt x="1978" y="3348"/>
                    <a:pt x="1948" y="3337"/>
                  </a:cubicBezTo>
                  <a:lnTo>
                    <a:pt x="1938" y="3337"/>
                  </a:lnTo>
                  <a:cubicBezTo>
                    <a:pt x="1918" y="3328"/>
                    <a:pt x="1908" y="3328"/>
                    <a:pt x="1899" y="3328"/>
                  </a:cubicBezTo>
                  <a:cubicBezTo>
                    <a:pt x="1899" y="3297"/>
                    <a:pt x="1908" y="3277"/>
                    <a:pt x="1908" y="3257"/>
                  </a:cubicBezTo>
                  <a:lnTo>
                    <a:pt x="1908" y="3237"/>
                  </a:lnTo>
                  <a:cubicBezTo>
                    <a:pt x="1908" y="3197"/>
                    <a:pt x="1908" y="3148"/>
                    <a:pt x="1918" y="3108"/>
                  </a:cubicBezTo>
                  <a:lnTo>
                    <a:pt x="1918" y="2858"/>
                  </a:lnTo>
                  <a:lnTo>
                    <a:pt x="1918" y="2848"/>
                  </a:lnTo>
                  <a:lnTo>
                    <a:pt x="1918" y="2708"/>
                  </a:lnTo>
                  <a:cubicBezTo>
                    <a:pt x="1908" y="2668"/>
                    <a:pt x="1908" y="2638"/>
                    <a:pt x="1908" y="2598"/>
                  </a:cubicBezTo>
                  <a:lnTo>
                    <a:pt x="1908" y="2588"/>
                  </a:lnTo>
                  <a:lnTo>
                    <a:pt x="1908" y="2568"/>
                  </a:lnTo>
                  <a:cubicBezTo>
                    <a:pt x="1899" y="2478"/>
                    <a:pt x="1899" y="2389"/>
                    <a:pt x="1888" y="2309"/>
                  </a:cubicBezTo>
                  <a:lnTo>
                    <a:pt x="1888" y="2298"/>
                  </a:lnTo>
                  <a:cubicBezTo>
                    <a:pt x="1888" y="2229"/>
                    <a:pt x="1888" y="2169"/>
                    <a:pt x="1879" y="2098"/>
                  </a:cubicBezTo>
                  <a:lnTo>
                    <a:pt x="1868" y="2038"/>
                  </a:lnTo>
                  <a:cubicBezTo>
                    <a:pt x="1868" y="1949"/>
                    <a:pt x="1859" y="1859"/>
                    <a:pt x="1859" y="1779"/>
                  </a:cubicBezTo>
                  <a:lnTo>
                    <a:pt x="1859" y="1509"/>
                  </a:lnTo>
                  <a:lnTo>
                    <a:pt x="1859" y="1239"/>
                  </a:lnTo>
                  <a:lnTo>
                    <a:pt x="1859" y="1059"/>
                  </a:lnTo>
                  <a:lnTo>
                    <a:pt x="1859" y="970"/>
                  </a:lnTo>
                  <a:lnTo>
                    <a:pt x="1859" y="939"/>
                  </a:lnTo>
                  <a:lnTo>
                    <a:pt x="1859" y="710"/>
                  </a:lnTo>
                  <a:cubicBezTo>
                    <a:pt x="1868" y="660"/>
                    <a:pt x="1868" y="620"/>
                    <a:pt x="1868" y="570"/>
                  </a:cubicBezTo>
                  <a:cubicBezTo>
                    <a:pt x="1868" y="550"/>
                    <a:pt x="1868" y="530"/>
                    <a:pt x="1859" y="500"/>
                  </a:cubicBezTo>
                  <a:lnTo>
                    <a:pt x="1859" y="450"/>
                  </a:lnTo>
                  <a:cubicBezTo>
                    <a:pt x="1859" y="400"/>
                    <a:pt x="1859" y="360"/>
                    <a:pt x="1868" y="320"/>
                  </a:cubicBezTo>
                  <a:lnTo>
                    <a:pt x="1868" y="280"/>
                  </a:lnTo>
                  <a:lnTo>
                    <a:pt x="1868" y="270"/>
                  </a:lnTo>
                  <a:lnTo>
                    <a:pt x="1868" y="200"/>
                  </a:lnTo>
                  <a:lnTo>
                    <a:pt x="1868" y="130"/>
                  </a:lnTo>
                  <a:cubicBezTo>
                    <a:pt x="1859" y="80"/>
                    <a:pt x="1839" y="50"/>
                    <a:pt x="1799" y="20"/>
                  </a:cubicBezTo>
                  <a:cubicBezTo>
                    <a:pt x="1779" y="10"/>
                    <a:pt x="1759" y="0"/>
                    <a:pt x="1728"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4"/>
            <p:cNvSpPr/>
            <p:nvPr/>
          </p:nvSpPr>
          <p:spPr>
            <a:xfrm flipH="1">
              <a:off x="7801960" y="4487955"/>
              <a:ext cx="8554" cy="24626"/>
            </a:xfrm>
            <a:custGeom>
              <a:avLst/>
              <a:gdLst/>
              <a:ahLst/>
              <a:cxnLst/>
              <a:rect l="l" t="t" r="r" b="b"/>
              <a:pathLst>
                <a:path w="132" h="380" extrusionOk="0">
                  <a:moveTo>
                    <a:pt x="51" y="0"/>
                  </a:moveTo>
                  <a:cubicBezTo>
                    <a:pt x="41" y="0"/>
                    <a:pt x="31" y="10"/>
                    <a:pt x="21" y="10"/>
                  </a:cubicBezTo>
                  <a:cubicBezTo>
                    <a:pt x="11" y="20"/>
                    <a:pt x="1" y="30"/>
                    <a:pt x="1" y="50"/>
                  </a:cubicBezTo>
                  <a:cubicBezTo>
                    <a:pt x="11" y="140"/>
                    <a:pt x="31" y="240"/>
                    <a:pt x="41" y="340"/>
                  </a:cubicBezTo>
                  <a:cubicBezTo>
                    <a:pt x="41" y="349"/>
                    <a:pt x="41" y="360"/>
                    <a:pt x="51" y="369"/>
                  </a:cubicBezTo>
                  <a:cubicBezTo>
                    <a:pt x="61" y="380"/>
                    <a:pt x="71" y="380"/>
                    <a:pt x="81" y="380"/>
                  </a:cubicBezTo>
                  <a:cubicBezTo>
                    <a:pt x="101" y="380"/>
                    <a:pt x="111" y="380"/>
                    <a:pt x="111" y="369"/>
                  </a:cubicBezTo>
                  <a:cubicBezTo>
                    <a:pt x="121" y="360"/>
                    <a:pt x="131" y="349"/>
                    <a:pt x="131" y="340"/>
                  </a:cubicBezTo>
                  <a:cubicBezTo>
                    <a:pt x="121" y="240"/>
                    <a:pt x="111" y="140"/>
                    <a:pt x="101" y="50"/>
                  </a:cubicBezTo>
                  <a:cubicBezTo>
                    <a:pt x="91" y="30"/>
                    <a:pt x="91" y="20"/>
                    <a:pt x="81" y="10"/>
                  </a:cubicBezTo>
                  <a:cubicBezTo>
                    <a:pt x="71" y="10"/>
                    <a:pt x="61" y="0"/>
                    <a:pt x="5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4"/>
            <p:cNvSpPr/>
            <p:nvPr/>
          </p:nvSpPr>
          <p:spPr>
            <a:xfrm flipH="1">
              <a:off x="7816217" y="4472401"/>
              <a:ext cx="13674" cy="43419"/>
            </a:xfrm>
            <a:custGeom>
              <a:avLst/>
              <a:gdLst/>
              <a:ahLst/>
              <a:cxnLst/>
              <a:rect l="l" t="t" r="r" b="b"/>
              <a:pathLst>
                <a:path w="211" h="670" extrusionOk="0">
                  <a:moveTo>
                    <a:pt x="40" y="0"/>
                  </a:moveTo>
                  <a:cubicBezTo>
                    <a:pt x="11" y="10"/>
                    <a:pt x="0" y="30"/>
                    <a:pt x="11" y="60"/>
                  </a:cubicBezTo>
                  <a:cubicBezTo>
                    <a:pt x="31" y="160"/>
                    <a:pt x="40" y="260"/>
                    <a:pt x="60" y="360"/>
                  </a:cubicBezTo>
                  <a:lnTo>
                    <a:pt x="120" y="629"/>
                  </a:lnTo>
                  <a:cubicBezTo>
                    <a:pt x="130" y="660"/>
                    <a:pt x="160" y="669"/>
                    <a:pt x="180" y="669"/>
                  </a:cubicBezTo>
                  <a:cubicBezTo>
                    <a:pt x="190" y="660"/>
                    <a:pt x="200" y="660"/>
                    <a:pt x="200" y="649"/>
                  </a:cubicBezTo>
                  <a:cubicBezTo>
                    <a:pt x="210" y="629"/>
                    <a:pt x="210" y="620"/>
                    <a:pt x="210" y="609"/>
                  </a:cubicBezTo>
                  <a:cubicBezTo>
                    <a:pt x="190" y="520"/>
                    <a:pt x="170" y="429"/>
                    <a:pt x="160" y="330"/>
                  </a:cubicBezTo>
                  <a:lnTo>
                    <a:pt x="100" y="30"/>
                  </a:lnTo>
                  <a:cubicBezTo>
                    <a:pt x="90" y="10"/>
                    <a:pt x="71" y="0"/>
                    <a:pt x="5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4"/>
            <p:cNvSpPr/>
            <p:nvPr/>
          </p:nvSpPr>
          <p:spPr>
            <a:xfrm flipH="1">
              <a:off x="7835659" y="4463912"/>
              <a:ext cx="5249" cy="31430"/>
            </a:xfrm>
            <a:custGeom>
              <a:avLst/>
              <a:gdLst/>
              <a:ahLst/>
              <a:cxnLst/>
              <a:rect l="l" t="t" r="r" b="b"/>
              <a:pathLst>
                <a:path w="81" h="485" extrusionOk="0">
                  <a:moveTo>
                    <a:pt x="30" y="1"/>
                  </a:moveTo>
                  <a:cubicBezTo>
                    <a:pt x="21" y="1"/>
                    <a:pt x="1" y="21"/>
                    <a:pt x="1" y="41"/>
                  </a:cubicBezTo>
                  <a:lnTo>
                    <a:pt x="1" y="261"/>
                  </a:lnTo>
                  <a:lnTo>
                    <a:pt x="1" y="351"/>
                  </a:lnTo>
                  <a:cubicBezTo>
                    <a:pt x="1" y="391"/>
                    <a:pt x="10" y="421"/>
                    <a:pt x="21" y="461"/>
                  </a:cubicBezTo>
                  <a:cubicBezTo>
                    <a:pt x="21" y="475"/>
                    <a:pt x="31" y="485"/>
                    <a:pt x="45" y="485"/>
                  </a:cubicBezTo>
                  <a:cubicBezTo>
                    <a:pt x="50" y="485"/>
                    <a:pt x="55" y="483"/>
                    <a:pt x="61" y="481"/>
                  </a:cubicBezTo>
                  <a:lnTo>
                    <a:pt x="70" y="471"/>
                  </a:lnTo>
                  <a:cubicBezTo>
                    <a:pt x="81" y="461"/>
                    <a:pt x="81" y="451"/>
                    <a:pt x="81" y="441"/>
                  </a:cubicBezTo>
                  <a:cubicBezTo>
                    <a:pt x="81" y="431"/>
                    <a:pt x="70" y="421"/>
                    <a:pt x="70" y="421"/>
                  </a:cubicBezTo>
                  <a:lnTo>
                    <a:pt x="70" y="381"/>
                  </a:lnTo>
                  <a:lnTo>
                    <a:pt x="70" y="341"/>
                  </a:lnTo>
                  <a:cubicBezTo>
                    <a:pt x="61" y="311"/>
                    <a:pt x="61" y="281"/>
                    <a:pt x="61" y="251"/>
                  </a:cubicBezTo>
                  <a:cubicBezTo>
                    <a:pt x="70" y="181"/>
                    <a:pt x="70" y="111"/>
                    <a:pt x="70" y="41"/>
                  </a:cubicBezTo>
                  <a:cubicBezTo>
                    <a:pt x="70" y="21"/>
                    <a:pt x="50" y="1"/>
                    <a:pt x="3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4"/>
            <p:cNvSpPr/>
            <p:nvPr/>
          </p:nvSpPr>
          <p:spPr>
            <a:xfrm flipH="1">
              <a:off x="7849268" y="4454904"/>
              <a:ext cx="9138" cy="34995"/>
            </a:xfrm>
            <a:custGeom>
              <a:avLst/>
              <a:gdLst/>
              <a:ahLst/>
              <a:cxnLst/>
              <a:rect l="l" t="t" r="r" b="b"/>
              <a:pathLst>
                <a:path w="141" h="540" extrusionOk="0">
                  <a:moveTo>
                    <a:pt x="80" y="0"/>
                  </a:moveTo>
                  <a:cubicBezTo>
                    <a:pt x="40" y="0"/>
                    <a:pt x="11" y="30"/>
                    <a:pt x="11" y="60"/>
                  </a:cubicBezTo>
                  <a:cubicBezTo>
                    <a:pt x="11" y="140"/>
                    <a:pt x="1" y="210"/>
                    <a:pt x="1" y="280"/>
                  </a:cubicBezTo>
                  <a:lnTo>
                    <a:pt x="1" y="480"/>
                  </a:lnTo>
                  <a:cubicBezTo>
                    <a:pt x="1" y="510"/>
                    <a:pt x="31" y="540"/>
                    <a:pt x="60" y="540"/>
                  </a:cubicBezTo>
                  <a:cubicBezTo>
                    <a:pt x="100" y="540"/>
                    <a:pt x="131" y="510"/>
                    <a:pt x="131" y="480"/>
                  </a:cubicBezTo>
                  <a:cubicBezTo>
                    <a:pt x="131" y="340"/>
                    <a:pt x="140" y="200"/>
                    <a:pt x="140" y="60"/>
                  </a:cubicBezTo>
                  <a:cubicBezTo>
                    <a:pt x="140" y="30"/>
                    <a:pt x="111" y="0"/>
                    <a:pt x="8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4"/>
            <p:cNvSpPr/>
            <p:nvPr/>
          </p:nvSpPr>
          <p:spPr>
            <a:xfrm flipH="1">
              <a:off x="7915305" y="1552068"/>
              <a:ext cx="5249" cy="17497"/>
            </a:xfrm>
            <a:custGeom>
              <a:avLst/>
              <a:gdLst/>
              <a:ahLst/>
              <a:cxnLst/>
              <a:rect l="l" t="t" r="r" b="b"/>
              <a:pathLst>
                <a:path w="81" h="270" extrusionOk="0">
                  <a:moveTo>
                    <a:pt x="31" y="0"/>
                  </a:moveTo>
                  <a:cubicBezTo>
                    <a:pt x="20" y="0"/>
                    <a:pt x="11" y="10"/>
                    <a:pt x="11" y="20"/>
                  </a:cubicBezTo>
                  <a:cubicBezTo>
                    <a:pt x="0" y="20"/>
                    <a:pt x="0" y="30"/>
                    <a:pt x="0" y="40"/>
                  </a:cubicBezTo>
                  <a:cubicBezTo>
                    <a:pt x="0" y="70"/>
                    <a:pt x="11" y="110"/>
                    <a:pt x="11" y="140"/>
                  </a:cubicBezTo>
                  <a:lnTo>
                    <a:pt x="11" y="240"/>
                  </a:lnTo>
                  <a:cubicBezTo>
                    <a:pt x="11" y="260"/>
                    <a:pt x="20" y="270"/>
                    <a:pt x="40" y="270"/>
                  </a:cubicBezTo>
                  <a:cubicBezTo>
                    <a:pt x="60" y="270"/>
                    <a:pt x="80" y="260"/>
                    <a:pt x="80" y="240"/>
                  </a:cubicBezTo>
                  <a:lnTo>
                    <a:pt x="80" y="130"/>
                  </a:lnTo>
                  <a:cubicBezTo>
                    <a:pt x="80" y="100"/>
                    <a:pt x="71" y="60"/>
                    <a:pt x="71" y="30"/>
                  </a:cubicBezTo>
                  <a:cubicBezTo>
                    <a:pt x="60" y="10"/>
                    <a:pt x="51" y="0"/>
                    <a:pt x="3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4"/>
            <p:cNvSpPr/>
            <p:nvPr/>
          </p:nvSpPr>
          <p:spPr>
            <a:xfrm flipH="1">
              <a:off x="7930210" y="1528090"/>
              <a:ext cx="10434" cy="32273"/>
            </a:xfrm>
            <a:custGeom>
              <a:avLst/>
              <a:gdLst/>
              <a:ahLst/>
              <a:cxnLst/>
              <a:rect l="l" t="t" r="r" b="b"/>
              <a:pathLst>
                <a:path w="161" h="498" extrusionOk="0">
                  <a:moveTo>
                    <a:pt x="110" y="0"/>
                  </a:moveTo>
                  <a:cubicBezTo>
                    <a:pt x="91" y="0"/>
                    <a:pt x="71" y="20"/>
                    <a:pt x="61" y="51"/>
                  </a:cubicBezTo>
                  <a:cubicBezTo>
                    <a:pt x="61" y="111"/>
                    <a:pt x="51" y="180"/>
                    <a:pt x="41" y="240"/>
                  </a:cubicBezTo>
                  <a:cubicBezTo>
                    <a:pt x="31" y="311"/>
                    <a:pt x="11" y="380"/>
                    <a:pt x="1" y="450"/>
                  </a:cubicBezTo>
                  <a:cubicBezTo>
                    <a:pt x="1" y="470"/>
                    <a:pt x="21" y="490"/>
                    <a:pt x="31" y="490"/>
                  </a:cubicBezTo>
                  <a:cubicBezTo>
                    <a:pt x="36" y="495"/>
                    <a:pt x="43" y="498"/>
                    <a:pt x="51" y="498"/>
                  </a:cubicBezTo>
                  <a:cubicBezTo>
                    <a:pt x="58" y="498"/>
                    <a:pt x="66" y="495"/>
                    <a:pt x="71" y="490"/>
                  </a:cubicBezTo>
                  <a:cubicBezTo>
                    <a:pt x="81" y="490"/>
                    <a:pt x="91" y="480"/>
                    <a:pt x="91" y="460"/>
                  </a:cubicBezTo>
                  <a:cubicBezTo>
                    <a:pt x="101" y="440"/>
                    <a:pt x="101" y="410"/>
                    <a:pt x="110" y="390"/>
                  </a:cubicBezTo>
                  <a:cubicBezTo>
                    <a:pt x="121" y="340"/>
                    <a:pt x="130" y="291"/>
                    <a:pt x="130" y="231"/>
                  </a:cubicBezTo>
                  <a:cubicBezTo>
                    <a:pt x="141" y="211"/>
                    <a:pt x="141" y="180"/>
                    <a:pt x="150" y="160"/>
                  </a:cubicBezTo>
                  <a:cubicBezTo>
                    <a:pt x="150" y="120"/>
                    <a:pt x="150" y="91"/>
                    <a:pt x="161" y="51"/>
                  </a:cubicBezTo>
                  <a:cubicBezTo>
                    <a:pt x="161" y="31"/>
                    <a:pt x="141" y="0"/>
                    <a:pt x="11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4"/>
            <p:cNvSpPr/>
            <p:nvPr/>
          </p:nvSpPr>
          <p:spPr>
            <a:xfrm flipH="1">
              <a:off x="7932802" y="3378678"/>
              <a:ext cx="8489" cy="24691"/>
            </a:xfrm>
            <a:custGeom>
              <a:avLst/>
              <a:gdLst/>
              <a:ahLst/>
              <a:cxnLst/>
              <a:rect l="l" t="t" r="r" b="b"/>
              <a:pathLst>
                <a:path w="131" h="381" extrusionOk="0">
                  <a:moveTo>
                    <a:pt x="21" y="1"/>
                  </a:moveTo>
                  <a:cubicBezTo>
                    <a:pt x="1" y="11"/>
                    <a:pt x="1" y="21"/>
                    <a:pt x="11" y="41"/>
                  </a:cubicBezTo>
                  <a:cubicBezTo>
                    <a:pt x="21" y="51"/>
                    <a:pt x="21" y="71"/>
                    <a:pt x="31" y="81"/>
                  </a:cubicBezTo>
                  <a:cubicBezTo>
                    <a:pt x="51" y="141"/>
                    <a:pt x="61" y="201"/>
                    <a:pt x="71" y="251"/>
                  </a:cubicBezTo>
                  <a:cubicBezTo>
                    <a:pt x="71" y="291"/>
                    <a:pt x="81" y="321"/>
                    <a:pt x="81" y="360"/>
                  </a:cubicBezTo>
                  <a:cubicBezTo>
                    <a:pt x="81" y="360"/>
                    <a:pt x="81" y="371"/>
                    <a:pt x="91" y="371"/>
                  </a:cubicBezTo>
                  <a:cubicBezTo>
                    <a:pt x="91" y="380"/>
                    <a:pt x="101" y="380"/>
                    <a:pt x="101" y="380"/>
                  </a:cubicBezTo>
                  <a:cubicBezTo>
                    <a:pt x="111" y="380"/>
                    <a:pt x="120" y="380"/>
                    <a:pt x="120" y="371"/>
                  </a:cubicBezTo>
                  <a:cubicBezTo>
                    <a:pt x="131" y="371"/>
                    <a:pt x="131" y="360"/>
                    <a:pt x="131" y="360"/>
                  </a:cubicBezTo>
                  <a:cubicBezTo>
                    <a:pt x="120" y="321"/>
                    <a:pt x="120" y="281"/>
                    <a:pt x="111" y="241"/>
                  </a:cubicBezTo>
                  <a:cubicBezTo>
                    <a:pt x="111" y="211"/>
                    <a:pt x="101" y="181"/>
                    <a:pt x="101" y="151"/>
                  </a:cubicBezTo>
                  <a:cubicBezTo>
                    <a:pt x="91" y="131"/>
                    <a:pt x="91" y="111"/>
                    <a:pt x="81" y="81"/>
                  </a:cubicBezTo>
                  <a:cubicBezTo>
                    <a:pt x="71" y="61"/>
                    <a:pt x="61" y="41"/>
                    <a:pt x="51" y="11"/>
                  </a:cubicBezTo>
                  <a:cubicBezTo>
                    <a:pt x="41" y="11"/>
                    <a:pt x="31" y="1"/>
                    <a:pt x="31"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4"/>
            <p:cNvSpPr/>
            <p:nvPr/>
          </p:nvSpPr>
          <p:spPr>
            <a:xfrm flipH="1">
              <a:off x="7937340" y="3103513"/>
              <a:ext cx="148339" cy="325775"/>
            </a:xfrm>
            <a:custGeom>
              <a:avLst/>
              <a:gdLst/>
              <a:ahLst/>
              <a:cxnLst/>
              <a:rect l="l" t="t" r="r" b="b"/>
              <a:pathLst>
                <a:path w="2289" h="5027" extrusionOk="0">
                  <a:moveTo>
                    <a:pt x="1639" y="270"/>
                  </a:moveTo>
                  <a:lnTo>
                    <a:pt x="1639" y="280"/>
                  </a:lnTo>
                  <a:lnTo>
                    <a:pt x="1639" y="410"/>
                  </a:lnTo>
                  <a:cubicBezTo>
                    <a:pt x="1639" y="440"/>
                    <a:pt x="1649" y="480"/>
                    <a:pt x="1649" y="520"/>
                  </a:cubicBezTo>
                  <a:lnTo>
                    <a:pt x="1649" y="530"/>
                  </a:lnTo>
                  <a:cubicBezTo>
                    <a:pt x="1659" y="580"/>
                    <a:pt x="1659" y="620"/>
                    <a:pt x="1659" y="660"/>
                  </a:cubicBezTo>
                  <a:cubicBezTo>
                    <a:pt x="1669" y="720"/>
                    <a:pt x="1669" y="780"/>
                    <a:pt x="1669" y="830"/>
                  </a:cubicBezTo>
                  <a:cubicBezTo>
                    <a:pt x="1679" y="940"/>
                    <a:pt x="1689" y="1069"/>
                    <a:pt x="1689" y="1200"/>
                  </a:cubicBezTo>
                  <a:lnTo>
                    <a:pt x="1689" y="1389"/>
                  </a:lnTo>
                  <a:lnTo>
                    <a:pt x="1699" y="1469"/>
                  </a:lnTo>
                  <a:lnTo>
                    <a:pt x="1699" y="1609"/>
                  </a:lnTo>
                  <a:lnTo>
                    <a:pt x="1699" y="1739"/>
                  </a:lnTo>
                  <a:cubicBezTo>
                    <a:pt x="1709" y="1809"/>
                    <a:pt x="1709" y="1899"/>
                    <a:pt x="1719" y="1989"/>
                  </a:cubicBezTo>
                  <a:lnTo>
                    <a:pt x="1719" y="2079"/>
                  </a:lnTo>
                  <a:cubicBezTo>
                    <a:pt x="1729" y="2139"/>
                    <a:pt x="1729" y="2199"/>
                    <a:pt x="1729" y="2259"/>
                  </a:cubicBezTo>
                  <a:cubicBezTo>
                    <a:pt x="1739" y="2288"/>
                    <a:pt x="1739" y="2319"/>
                    <a:pt x="1739" y="2348"/>
                  </a:cubicBezTo>
                  <a:lnTo>
                    <a:pt x="1739" y="2519"/>
                  </a:lnTo>
                  <a:lnTo>
                    <a:pt x="1739" y="2559"/>
                  </a:lnTo>
                  <a:cubicBezTo>
                    <a:pt x="1749" y="2599"/>
                    <a:pt x="1749" y="2628"/>
                    <a:pt x="1749" y="2668"/>
                  </a:cubicBezTo>
                  <a:lnTo>
                    <a:pt x="1749" y="2768"/>
                  </a:lnTo>
                  <a:lnTo>
                    <a:pt x="1749" y="2778"/>
                  </a:lnTo>
                  <a:lnTo>
                    <a:pt x="1749" y="2788"/>
                  </a:lnTo>
                  <a:cubicBezTo>
                    <a:pt x="1749" y="2898"/>
                    <a:pt x="1739" y="2978"/>
                    <a:pt x="1739" y="3058"/>
                  </a:cubicBezTo>
                  <a:cubicBezTo>
                    <a:pt x="1739" y="3088"/>
                    <a:pt x="1739" y="3108"/>
                    <a:pt x="1729" y="3128"/>
                  </a:cubicBezTo>
                  <a:lnTo>
                    <a:pt x="1729" y="3158"/>
                  </a:lnTo>
                  <a:lnTo>
                    <a:pt x="1729" y="3198"/>
                  </a:lnTo>
                  <a:lnTo>
                    <a:pt x="1729" y="3218"/>
                  </a:lnTo>
                  <a:lnTo>
                    <a:pt x="1729" y="3278"/>
                  </a:lnTo>
                  <a:lnTo>
                    <a:pt x="1709" y="3278"/>
                  </a:lnTo>
                  <a:cubicBezTo>
                    <a:pt x="1699" y="3268"/>
                    <a:pt x="1699" y="3258"/>
                    <a:pt x="1689" y="3258"/>
                  </a:cubicBezTo>
                  <a:lnTo>
                    <a:pt x="1629" y="3198"/>
                  </a:lnTo>
                  <a:cubicBezTo>
                    <a:pt x="1629" y="3198"/>
                    <a:pt x="1619" y="3188"/>
                    <a:pt x="1619" y="3178"/>
                  </a:cubicBezTo>
                  <a:lnTo>
                    <a:pt x="1619" y="3168"/>
                  </a:lnTo>
                  <a:lnTo>
                    <a:pt x="1619" y="3158"/>
                  </a:lnTo>
                  <a:lnTo>
                    <a:pt x="1619" y="3148"/>
                  </a:lnTo>
                  <a:lnTo>
                    <a:pt x="1619" y="3108"/>
                  </a:lnTo>
                  <a:lnTo>
                    <a:pt x="1619" y="3008"/>
                  </a:lnTo>
                  <a:lnTo>
                    <a:pt x="1619" y="2828"/>
                  </a:lnTo>
                  <a:lnTo>
                    <a:pt x="1619" y="2628"/>
                  </a:lnTo>
                  <a:cubicBezTo>
                    <a:pt x="1619" y="2579"/>
                    <a:pt x="1619" y="2508"/>
                    <a:pt x="1609" y="2439"/>
                  </a:cubicBezTo>
                  <a:cubicBezTo>
                    <a:pt x="1609" y="2379"/>
                    <a:pt x="1609" y="2319"/>
                    <a:pt x="1600" y="2248"/>
                  </a:cubicBezTo>
                  <a:lnTo>
                    <a:pt x="1600" y="2099"/>
                  </a:lnTo>
                  <a:lnTo>
                    <a:pt x="1600" y="2079"/>
                  </a:lnTo>
                  <a:lnTo>
                    <a:pt x="1600" y="2059"/>
                  </a:lnTo>
                  <a:lnTo>
                    <a:pt x="1600" y="1739"/>
                  </a:lnTo>
                  <a:lnTo>
                    <a:pt x="1600" y="1679"/>
                  </a:lnTo>
                  <a:lnTo>
                    <a:pt x="1600" y="1509"/>
                  </a:lnTo>
                  <a:cubicBezTo>
                    <a:pt x="1589" y="1440"/>
                    <a:pt x="1589" y="1380"/>
                    <a:pt x="1589" y="1309"/>
                  </a:cubicBezTo>
                  <a:lnTo>
                    <a:pt x="1589" y="1129"/>
                  </a:lnTo>
                  <a:lnTo>
                    <a:pt x="1589" y="940"/>
                  </a:lnTo>
                  <a:lnTo>
                    <a:pt x="1589" y="770"/>
                  </a:lnTo>
                  <a:cubicBezTo>
                    <a:pt x="1589" y="760"/>
                    <a:pt x="1580" y="740"/>
                    <a:pt x="1580" y="720"/>
                  </a:cubicBezTo>
                  <a:lnTo>
                    <a:pt x="1580" y="610"/>
                  </a:lnTo>
                  <a:lnTo>
                    <a:pt x="1580" y="480"/>
                  </a:lnTo>
                  <a:lnTo>
                    <a:pt x="1580" y="430"/>
                  </a:lnTo>
                  <a:lnTo>
                    <a:pt x="1580" y="380"/>
                  </a:lnTo>
                  <a:lnTo>
                    <a:pt x="1580" y="300"/>
                  </a:lnTo>
                  <a:lnTo>
                    <a:pt x="1589" y="290"/>
                  </a:lnTo>
                  <a:lnTo>
                    <a:pt x="1639" y="270"/>
                  </a:lnTo>
                  <a:close/>
                  <a:moveTo>
                    <a:pt x="1540" y="3288"/>
                  </a:moveTo>
                  <a:cubicBezTo>
                    <a:pt x="1549" y="3308"/>
                    <a:pt x="1560" y="3318"/>
                    <a:pt x="1580" y="3338"/>
                  </a:cubicBezTo>
                  <a:cubicBezTo>
                    <a:pt x="1600" y="3358"/>
                    <a:pt x="1609" y="3378"/>
                    <a:pt x="1629" y="3398"/>
                  </a:cubicBezTo>
                  <a:lnTo>
                    <a:pt x="1609" y="3407"/>
                  </a:lnTo>
                  <a:cubicBezTo>
                    <a:pt x="1600" y="3418"/>
                    <a:pt x="1589" y="3427"/>
                    <a:pt x="1569" y="3438"/>
                  </a:cubicBezTo>
                  <a:cubicBezTo>
                    <a:pt x="1560" y="3447"/>
                    <a:pt x="1540" y="3458"/>
                    <a:pt x="1520" y="3478"/>
                  </a:cubicBezTo>
                  <a:lnTo>
                    <a:pt x="1500" y="3498"/>
                  </a:lnTo>
                  <a:cubicBezTo>
                    <a:pt x="1460" y="3527"/>
                    <a:pt x="1429" y="3547"/>
                    <a:pt x="1389" y="3567"/>
                  </a:cubicBezTo>
                  <a:lnTo>
                    <a:pt x="1360" y="3578"/>
                  </a:lnTo>
                  <a:cubicBezTo>
                    <a:pt x="1340" y="3598"/>
                    <a:pt x="1309" y="3618"/>
                    <a:pt x="1280" y="3627"/>
                  </a:cubicBezTo>
                  <a:lnTo>
                    <a:pt x="1189" y="3687"/>
                  </a:lnTo>
                  <a:lnTo>
                    <a:pt x="1160" y="3707"/>
                  </a:lnTo>
                  <a:lnTo>
                    <a:pt x="1160" y="3698"/>
                  </a:lnTo>
                  <a:lnTo>
                    <a:pt x="1160" y="3658"/>
                  </a:lnTo>
                  <a:cubicBezTo>
                    <a:pt x="1149" y="3638"/>
                    <a:pt x="1149" y="3618"/>
                    <a:pt x="1149" y="3587"/>
                  </a:cubicBezTo>
                  <a:lnTo>
                    <a:pt x="1160" y="3587"/>
                  </a:lnTo>
                  <a:lnTo>
                    <a:pt x="1200" y="3547"/>
                  </a:lnTo>
                  <a:lnTo>
                    <a:pt x="1220" y="3538"/>
                  </a:lnTo>
                  <a:cubicBezTo>
                    <a:pt x="1260" y="3507"/>
                    <a:pt x="1289" y="3487"/>
                    <a:pt x="1320" y="3467"/>
                  </a:cubicBezTo>
                  <a:cubicBezTo>
                    <a:pt x="1349" y="3438"/>
                    <a:pt x="1389" y="3418"/>
                    <a:pt x="1429" y="3388"/>
                  </a:cubicBezTo>
                  <a:lnTo>
                    <a:pt x="1469" y="3348"/>
                  </a:lnTo>
                  <a:lnTo>
                    <a:pt x="1480" y="3338"/>
                  </a:lnTo>
                  <a:lnTo>
                    <a:pt x="1509" y="3308"/>
                  </a:lnTo>
                  <a:cubicBezTo>
                    <a:pt x="1520" y="3298"/>
                    <a:pt x="1529" y="3298"/>
                    <a:pt x="1540" y="3288"/>
                  </a:cubicBezTo>
                  <a:close/>
                  <a:moveTo>
                    <a:pt x="960" y="600"/>
                  </a:moveTo>
                  <a:lnTo>
                    <a:pt x="960" y="770"/>
                  </a:lnTo>
                  <a:lnTo>
                    <a:pt x="960" y="830"/>
                  </a:lnTo>
                  <a:lnTo>
                    <a:pt x="960" y="890"/>
                  </a:lnTo>
                  <a:lnTo>
                    <a:pt x="960" y="1100"/>
                  </a:lnTo>
                  <a:lnTo>
                    <a:pt x="960" y="1249"/>
                  </a:lnTo>
                  <a:cubicBezTo>
                    <a:pt x="970" y="1300"/>
                    <a:pt x="970" y="1360"/>
                    <a:pt x="970" y="1420"/>
                  </a:cubicBezTo>
                  <a:lnTo>
                    <a:pt x="970" y="1599"/>
                  </a:lnTo>
                  <a:lnTo>
                    <a:pt x="970" y="1749"/>
                  </a:lnTo>
                  <a:lnTo>
                    <a:pt x="970" y="2059"/>
                  </a:lnTo>
                  <a:lnTo>
                    <a:pt x="970" y="2239"/>
                  </a:lnTo>
                  <a:lnTo>
                    <a:pt x="970" y="2299"/>
                  </a:lnTo>
                  <a:cubicBezTo>
                    <a:pt x="960" y="2328"/>
                    <a:pt x="960" y="2368"/>
                    <a:pt x="960" y="2399"/>
                  </a:cubicBezTo>
                  <a:lnTo>
                    <a:pt x="960" y="2718"/>
                  </a:lnTo>
                  <a:cubicBezTo>
                    <a:pt x="970" y="2758"/>
                    <a:pt x="970" y="2808"/>
                    <a:pt x="970" y="2858"/>
                  </a:cubicBezTo>
                  <a:lnTo>
                    <a:pt x="970" y="2898"/>
                  </a:lnTo>
                  <a:lnTo>
                    <a:pt x="980" y="2958"/>
                  </a:lnTo>
                  <a:lnTo>
                    <a:pt x="980" y="3028"/>
                  </a:lnTo>
                  <a:cubicBezTo>
                    <a:pt x="980" y="3148"/>
                    <a:pt x="990" y="3248"/>
                    <a:pt x="1000" y="3358"/>
                  </a:cubicBezTo>
                  <a:cubicBezTo>
                    <a:pt x="1010" y="3388"/>
                    <a:pt x="1010" y="3427"/>
                    <a:pt x="1010" y="3458"/>
                  </a:cubicBezTo>
                  <a:lnTo>
                    <a:pt x="1010" y="3478"/>
                  </a:lnTo>
                  <a:cubicBezTo>
                    <a:pt x="1020" y="3538"/>
                    <a:pt x="1020" y="3607"/>
                    <a:pt x="1030" y="3678"/>
                  </a:cubicBezTo>
                  <a:cubicBezTo>
                    <a:pt x="1030" y="3698"/>
                    <a:pt x="1030" y="3718"/>
                    <a:pt x="1040" y="3738"/>
                  </a:cubicBezTo>
                  <a:cubicBezTo>
                    <a:pt x="1030" y="3747"/>
                    <a:pt x="1040" y="3758"/>
                    <a:pt x="1040" y="3767"/>
                  </a:cubicBezTo>
                  <a:lnTo>
                    <a:pt x="1040" y="3787"/>
                  </a:lnTo>
                  <a:cubicBezTo>
                    <a:pt x="1030" y="3787"/>
                    <a:pt x="1020" y="3798"/>
                    <a:pt x="1010" y="3798"/>
                  </a:cubicBezTo>
                  <a:cubicBezTo>
                    <a:pt x="980" y="3818"/>
                    <a:pt x="960" y="3827"/>
                    <a:pt x="940" y="3847"/>
                  </a:cubicBezTo>
                  <a:lnTo>
                    <a:pt x="930" y="3847"/>
                  </a:lnTo>
                  <a:lnTo>
                    <a:pt x="930" y="3838"/>
                  </a:lnTo>
                  <a:lnTo>
                    <a:pt x="930" y="3827"/>
                  </a:lnTo>
                  <a:lnTo>
                    <a:pt x="930" y="3758"/>
                  </a:lnTo>
                  <a:cubicBezTo>
                    <a:pt x="920" y="3718"/>
                    <a:pt x="920" y="3667"/>
                    <a:pt x="920" y="3627"/>
                  </a:cubicBezTo>
                  <a:cubicBezTo>
                    <a:pt x="910" y="3598"/>
                    <a:pt x="910" y="3567"/>
                    <a:pt x="910" y="3538"/>
                  </a:cubicBezTo>
                  <a:cubicBezTo>
                    <a:pt x="900" y="3518"/>
                    <a:pt x="900" y="3507"/>
                    <a:pt x="900" y="3487"/>
                  </a:cubicBezTo>
                  <a:cubicBezTo>
                    <a:pt x="900" y="3458"/>
                    <a:pt x="890" y="3418"/>
                    <a:pt x="890" y="3368"/>
                  </a:cubicBezTo>
                  <a:cubicBezTo>
                    <a:pt x="880" y="3308"/>
                    <a:pt x="880" y="3258"/>
                    <a:pt x="880" y="3198"/>
                  </a:cubicBezTo>
                  <a:lnTo>
                    <a:pt x="880" y="3188"/>
                  </a:lnTo>
                  <a:cubicBezTo>
                    <a:pt x="880" y="3158"/>
                    <a:pt x="880" y="3138"/>
                    <a:pt x="870" y="3108"/>
                  </a:cubicBezTo>
                  <a:lnTo>
                    <a:pt x="870" y="3048"/>
                  </a:lnTo>
                  <a:lnTo>
                    <a:pt x="870" y="3028"/>
                  </a:lnTo>
                  <a:lnTo>
                    <a:pt x="870" y="2978"/>
                  </a:lnTo>
                  <a:cubicBezTo>
                    <a:pt x="860" y="2928"/>
                    <a:pt x="860" y="2888"/>
                    <a:pt x="860" y="2838"/>
                  </a:cubicBezTo>
                  <a:cubicBezTo>
                    <a:pt x="860" y="2758"/>
                    <a:pt x="850" y="2668"/>
                    <a:pt x="850" y="2579"/>
                  </a:cubicBezTo>
                  <a:cubicBezTo>
                    <a:pt x="840" y="2488"/>
                    <a:pt x="830" y="2399"/>
                    <a:pt x="830" y="2308"/>
                  </a:cubicBezTo>
                  <a:cubicBezTo>
                    <a:pt x="830" y="2208"/>
                    <a:pt x="840" y="2119"/>
                    <a:pt x="840" y="2019"/>
                  </a:cubicBezTo>
                  <a:lnTo>
                    <a:pt x="840" y="1929"/>
                  </a:lnTo>
                  <a:lnTo>
                    <a:pt x="840" y="1889"/>
                  </a:lnTo>
                  <a:lnTo>
                    <a:pt x="840" y="1759"/>
                  </a:lnTo>
                  <a:lnTo>
                    <a:pt x="840" y="1629"/>
                  </a:lnTo>
                  <a:cubicBezTo>
                    <a:pt x="830" y="1579"/>
                    <a:pt x="830" y="1529"/>
                    <a:pt x="830" y="1489"/>
                  </a:cubicBezTo>
                  <a:lnTo>
                    <a:pt x="830" y="1349"/>
                  </a:lnTo>
                  <a:lnTo>
                    <a:pt x="830" y="1320"/>
                  </a:lnTo>
                  <a:lnTo>
                    <a:pt x="830" y="1220"/>
                  </a:lnTo>
                  <a:lnTo>
                    <a:pt x="830" y="1140"/>
                  </a:lnTo>
                  <a:lnTo>
                    <a:pt x="830" y="1109"/>
                  </a:lnTo>
                  <a:cubicBezTo>
                    <a:pt x="830" y="1060"/>
                    <a:pt x="820" y="1009"/>
                    <a:pt x="820" y="950"/>
                  </a:cubicBezTo>
                  <a:lnTo>
                    <a:pt x="820" y="810"/>
                  </a:lnTo>
                  <a:cubicBezTo>
                    <a:pt x="820" y="780"/>
                    <a:pt x="820" y="750"/>
                    <a:pt x="810" y="720"/>
                  </a:cubicBezTo>
                  <a:lnTo>
                    <a:pt x="810" y="680"/>
                  </a:lnTo>
                  <a:lnTo>
                    <a:pt x="810" y="670"/>
                  </a:lnTo>
                  <a:cubicBezTo>
                    <a:pt x="820" y="670"/>
                    <a:pt x="830" y="670"/>
                    <a:pt x="830" y="660"/>
                  </a:cubicBezTo>
                  <a:cubicBezTo>
                    <a:pt x="880" y="640"/>
                    <a:pt x="920" y="620"/>
                    <a:pt x="960" y="600"/>
                  </a:cubicBezTo>
                  <a:close/>
                  <a:moveTo>
                    <a:pt x="820" y="3818"/>
                  </a:moveTo>
                  <a:lnTo>
                    <a:pt x="820" y="3827"/>
                  </a:lnTo>
                  <a:lnTo>
                    <a:pt x="820" y="3838"/>
                  </a:lnTo>
                  <a:lnTo>
                    <a:pt x="820" y="3878"/>
                  </a:lnTo>
                  <a:cubicBezTo>
                    <a:pt x="820" y="3887"/>
                    <a:pt x="830" y="3897"/>
                    <a:pt x="830" y="3907"/>
                  </a:cubicBezTo>
                  <a:lnTo>
                    <a:pt x="820" y="3917"/>
                  </a:lnTo>
                  <a:cubicBezTo>
                    <a:pt x="790" y="3937"/>
                    <a:pt x="750" y="3967"/>
                    <a:pt x="720" y="3987"/>
                  </a:cubicBezTo>
                  <a:cubicBezTo>
                    <a:pt x="680" y="4017"/>
                    <a:pt x="650" y="4047"/>
                    <a:pt x="610" y="4067"/>
                  </a:cubicBezTo>
                  <a:cubicBezTo>
                    <a:pt x="570" y="4097"/>
                    <a:pt x="530" y="4117"/>
                    <a:pt x="480" y="4147"/>
                  </a:cubicBezTo>
                  <a:cubicBezTo>
                    <a:pt x="460" y="4157"/>
                    <a:pt x="440" y="4177"/>
                    <a:pt x="420" y="4187"/>
                  </a:cubicBezTo>
                  <a:cubicBezTo>
                    <a:pt x="390" y="4207"/>
                    <a:pt x="361" y="4227"/>
                    <a:pt x="341" y="4247"/>
                  </a:cubicBezTo>
                  <a:lnTo>
                    <a:pt x="290" y="4277"/>
                  </a:lnTo>
                  <a:lnTo>
                    <a:pt x="270" y="4297"/>
                  </a:lnTo>
                  <a:lnTo>
                    <a:pt x="270" y="4247"/>
                  </a:lnTo>
                  <a:lnTo>
                    <a:pt x="270" y="4177"/>
                  </a:lnTo>
                  <a:cubicBezTo>
                    <a:pt x="270" y="4177"/>
                    <a:pt x="270" y="4167"/>
                    <a:pt x="281" y="4167"/>
                  </a:cubicBezTo>
                  <a:cubicBezTo>
                    <a:pt x="290" y="4167"/>
                    <a:pt x="310" y="4157"/>
                    <a:pt x="321" y="4147"/>
                  </a:cubicBezTo>
                  <a:cubicBezTo>
                    <a:pt x="330" y="4147"/>
                    <a:pt x="330" y="4137"/>
                    <a:pt x="341" y="4137"/>
                  </a:cubicBezTo>
                  <a:lnTo>
                    <a:pt x="361" y="4117"/>
                  </a:lnTo>
                  <a:cubicBezTo>
                    <a:pt x="370" y="4117"/>
                    <a:pt x="390" y="4107"/>
                    <a:pt x="401" y="4097"/>
                  </a:cubicBezTo>
                  <a:cubicBezTo>
                    <a:pt x="420" y="4097"/>
                    <a:pt x="430" y="4087"/>
                    <a:pt x="450" y="4087"/>
                  </a:cubicBezTo>
                  <a:cubicBezTo>
                    <a:pt x="460" y="4077"/>
                    <a:pt x="470" y="4067"/>
                    <a:pt x="490" y="4057"/>
                  </a:cubicBezTo>
                  <a:cubicBezTo>
                    <a:pt x="510" y="4037"/>
                    <a:pt x="540" y="4017"/>
                    <a:pt x="560" y="4007"/>
                  </a:cubicBezTo>
                  <a:lnTo>
                    <a:pt x="560" y="3997"/>
                  </a:lnTo>
                  <a:cubicBezTo>
                    <a:pt x="580" y="3987"/>
                    <a:pt x="590" y="3977"/>
                    <a:pt x="610" y="3967"/>
                  </a:cubicBezTo>
                  <a:cubicBezTo>
                    <a:pt x="620" y="3957"/>
                    <a:pt x="630" y="3957"/>
                    <a:pt x="640" y="3947"/>
                  </a:cubicBezTo>
                  <a:lnTo>
                    <a:pt x="680" y="3917"/>
                  </a:lnTo>
                  <a:lnTo>
                    <a:pt x="720" y="3887"/>
                  </a:lnTo>
                  <a:cubicBezTo>
                    <a:pt x="740" y="3867"/>
                    <a:pt x="760" y="3858"/>
                    <a:pt x="790" y="3838"/>
                  </a:cubicBezTo>
                  <a:cubicBezTo>
                    <a:pt x="800" y="3838"/>
                    <a:pt x="810" y="3827"/>
                    <a:pt x="820" y="3818"/>
                  </a:cubicBezTo>
                  <a:close/>
                  <a:moveTo>
                    <a:pt x="1809" y="3467"/>
                  </a:moveTo>
                  <a:lnTo>
                    <a:pt x="1819" y="3478"/>
                  </a:lnTo>
                  <a:lnTo>
                    <a:pt x="1829" y="3478"/>
                  </a:lnTo>
                  <a:cubicBezTo>
                    <a:pt x="1839" y="3478"/>
                    <a:pt x="1849" y="3487"/>
                    <a:pt x="1859" y="3487"/>
                  </a:cubicBezTo>
                  <a:cubicBezTo>
                    <a:pt x="1869" y="3498"/>
                    <a:pt x="1879" y="3498"/>
                    <a:pt x="1899" y="3498"/>
                  </a:cubicBezTo>
                  <a:lnTo>
                    <a:pt x="1919" y="3507"/>
                  </a:lnTo>
                  <a:cubicBezTo>
                    <a:pt x="1939" y="3507"/>
                    <a:pt x="1949" y="3518"/>
                    <a:pt x="1969" y="3527"/>
                  </a:cubicBezTo>
                  <a:lnTo>
                    <a:pt x="1979" y="3527"/>
                  </a:lnTo>
                  <a:cubicBezTo>
                    <a:pt x="1989" y="3527"/>
                    <a:pt x="2009" y="3538"/>
                    <a:pt x="2019" y="3538"/>
                  </a:cubicBezTo>
                  <a:lnTo>
                    <a:pt x="1989" y="3567"/>
                  </a:lnTo>
                  <a:cubicBezTo>
                    <a:pt x="1969" y="3578"/>
                    <a:pt x="1959" y="3578"/>
                    <a:pt x="1949" y="3587"/>
                  </a:cubicBezTo>
                  <a:cubicBezTo>
                    <a:pt x="1939" y="3598"/>
                    <a:pt x="1929" y="3607"/>
                    <a:pt x="1919" y="3607"/>
                  </a:cubicBezTo>
                  <a:cubicBezTo>
                    <a:pt x="1899" y="3618"/>
                    <a:pt x="1889" y="3627"/>
                    <a:pt x="1879" y="3638"/>
                  </a:cubicBezTo>
                  <a:lnTo>
                    <a:pt x="1869" y="3647"/>
                  </a:lnTo>
                  <a:lnTo>
                    <a:pt x="1779" y="3707"/>
                  </a:lnTo>
                  <a:cubicBezTo>
                    <a:pt x="1759" y="3727"/>
                    <a:pt x="1729" y="3738"/>
                    <a:pt x="1709" y="3747"/>
                  </a:cubicBezTo>
                  <a:cubicBezTo>
                    <a:pt x="1679" y="3767"/>
                    <a:pt x="1659" y="3778"/>
                    <a:pt x="1629" y="3798"/>
                  </a:cubicBezTo>
                  <a:cubicBezTo>
                    <a:pt x="1609" y="3807"/>
                    <a:pt x="1589" y="3827"/>
                    <a:pt x="1569" y="3838"/>
                  </a:cubicBezTo>
                  <a:lnTo>
                    <a:pt x="1560" y="3847"/>
                  </a:lnTo>
                  <a:cubicBezTo>
                    <a:pt x="1540" y="3858"/>
                    <a:pt x="1520" y="3878"/>
                    <a:pt x="1489" y="3897"/>
                  </a:cubicBezTo>
                  <a:lnTo>
                    <a:pt x="1340" y="3987"/>
                  </a:lnTo>
                  <a:cubicBezTo>
                    <a:pt x="1289" y="4007"/>
                    <a:pt x="1240" y="4037"/>
                    <a:pt x="1189" y="4077"/>
                  </a:cubicBezTo>
                  <a:cubicBezTo>
                    <a:pt x="1169" y="4087"/>
                    <a:pt x="1149" y="4097"/>
                    <a:pt x="1140" y="4107"/>
                  </a:cubicBezTo>
                  <a:cubicBezTo>
                    <a:pt x="1110" y="4127"/>
                    <a:pt x="1070" y="4157"/>
                    <a:pt x="1040" y="4177"/>
                  </a:cubicBezTo>
                  <a:lnTo>
                    <a:pt x="890" y="4267"/>
                  </a:lnTo>
                  <a:lnTo>
                    <a:pt x="830" y="4297"/>
                  </a:lnTo>
                  <a:lnTo>
                    <a:pt x="800" y="4307"/>
                  </a:lnTo>
                  <a:cubicBezTo>
                    <a:pt x="770" y="4327"/>
                    <a:pt x="740" y="4347"/>
                    <a:pt x="710" y="4357"/>
                  </a:cubicBezTo>
                  <a:cubicBezTo>
                    <a:pt x="680" y="4377"/>
                    <a:pt x="660" y="4397"/>
                    <a:pt x="640" y="4417"/>
                  </a:cubicBezTo>
                  <a:lnTo>
                    <a:pt x="630" y="4417"/>
                  </a:lnTo>
                  <a:cubicBezTo>
                    <a:pt x="610" y="4437"/>
                    <a:pt x="590" y="4447"/>
                    <a:pt x="580" y="4457"/>
                  </a:cubicBezTo>
                  <a:cubicBezTo>
                    <a:pt x="570" y="4477"/>
                    <a:pt x="560" y="4487"/>
                    <a:pt x="550" y="4507"/>
                  </a:cubicBezTo>
                  <a:lnTo>
                    <a:pt x="540" y="4497"/>
                  </a:lnTo>
                  <a:lnTo>
                    <a:pt x="490" y="4497"/>
                  </a:lnTo>
                  <a:cubicBezTo>
                    <a:pt x="450" y="4487"/>
                    <a:pt x="420" y="4477"/>
                    <a:pt x="390" y="4467"/>
                  </a:cubicBezTo>
                  <a:cubicBezTo>
                    <a:pt x="381" y="4457"/>
                    <a:pt x="361" y="4457"/>
                    <a:pt x="350" y="4447"/>
                  </a:cubicBezTo>
                  <a:lnTo>
                    <a:pt x="330" y="4447"/>
                  </a:lnTo>
                  <a:cubicBezTo>
                    <a:pt x="321" y="4437"/>
                    <a:pt x="310" y="4437"/>
                    <a:pt x="301" y="4437"/>
                  </a:cubicBezTo>
                  <a:lnTo>
                    <a:pt x="290" y="4427"/>
                  </a:lnTo>
                  <a:lnTo>
                    <a:pt x="290" y="4417"/>
                  </a:lnTo>
                  <a:cubicBezTo>
                    <a:pt x="330" y="4397"/>
                    <a:pt x="350" y="4377"/>
                    <a:pt x="381" y="4357"/>
                  </a:cubicBezTo>
                  <a:lnTo>
                    <a:pt x="401" y="4347"/>
                  </a:lnTo>
                  <a:cubicBezTo>
                    <a:pt x="460" y="4297"/>
                    <a:pt x="520" y="4257"/>
                    <a:pt x="580" y="4217"/>
                  </a:cubicBezTo>
                  <a:lnTo>
                    <a:pt x="590" y="4217"/>
                  </a:lnTo>
                  <a:lnTo>
                    <a:pt x="620" y="4197"/>
                  </a:lnTo>
                  <a:cubicBezTo>
                    <a:pt x="670" y="4167"/>
                    <a:pt x="720" y="4127"/>
                    <a:pt x="770" y="4097"/>
                  </a:cubicBezTo>
                  <a:cubicBezTo>
                    <a:pt x="790" y="4077"/>
                    <a:pt x="820" y="4057"/>
                    <a:pt x="840" y="4047"/>
                  </a:cubicBezTo>
                  <a:cubicBezTo>
                    <a:pt x="910" y="3997"/>
                    <a:pt x="990" y="3947"/>
                    <a:pt x="1080" y="3907"/>
                  </a:cubicBezTo>
                  <a:cubicBezTo>
                    <a:pt x="1120" y="3887"/>
                    <a:pt x="1160" y="3867"/>
                    <a:pt x="1189" y="3847"/>
                  </a:cubicBezTo>
                  <a:cubicBezTo>
                    <a:pt x="1209" y="3838"/>
                    <a:pt x="1229" y="3818"/>
                    <a:pt x="1249" y="3807"/>
                  </a:cubicBezTo>
                  <a:cubicBezTo>
                    <a:pt x="1269" y="3798"/>
                    <a:pt x="1289" y="3787"/>
                    <a:pt x="1300" y="3778"/>
                  </a:cubicBezTo>
                  <a:lnTo>
                    <a:pt x="1420" y="3718"/>
                  </a:lnTo>
                  <a:lnTo>
                    <a:pt x="1540" y="3658"/>
                  </a:lnTo>
                  <a:cubicBezTo>
                    <a:pt x="1560" y="3638"/>
                    <a:pt x="1580" y="3627"/>
                    <a:pt x="1609" y="3607"/>
                  </a:cubicBezTo>
                  <a:cubicBezTo>
                    <a:pt x="1619" y="3598"/>
                    <a:pt x="1629" y="3587"/>
                    <a:pt x="1639" y="3587"/>
                  </a:cubicBezTo>
                  <a:cubicBezTo>
                    <a:pt x="1659" y="3567"/>
                    <a:pt x="1679" y="3558"/>
                    <a:pt x="1689" y="3547"/>
                  </a:cubicBezTo>
                  <a:lnTo>
                    <a:pt x="1699" y="3547"/>
                  </a:lnTo>
                  <a:cubicBezTo>
                    <a:pt x="1709" y="3538"/>
                    <a:pt x="1729" y="3527"/>
                    <a:pt x="1739" y="3518"/>
                  </a:cubicBezTo>
                  <a:cubicBezTo>
                    <a:pt x="1749" y="3518"/>
                    <a:pt x="1759" y="3507"/>
                    <a:pt x="1769" y="3498"/>
                  </a:cubicBezTo>
                  <a:cubicBezTo>
                    <a:pt x="1779" y="3487"/>
                    <a:pt x="1789" y="3487"/>
                    <a:pt x="1799" y="3478"/>
                  </a:cubicBezTo>
                  <a:lnTo>
                    <a:pt x="1809" y="3467"/>
                  </a:lnTo>
                  <a:close/>
                  <a:moveTo>
                    <a:pt x="2109" y="3638"/>
                  </a:moveTo>
                  <a:lnTo>
                    <a:pt x="2109" y="3658"/>
                  </a:lnTo>
                  <a:lnTo>
                    <a:pt x="2109" y="3718"/>
                  </a:lnTo>
                  <a:lnTo>
                    <a:pt x="2099" y="3747"/>
                  </a:lnTo>
                  <a:cubicBezTo>
                    <a:pt x="2099" y="3787"/>
                    <a:pt x="2099" y="3827"/>
                    <a:pt x="2089" y="3878"/>
                  </a:cubicBezTo>
                  <a:lnTo>
                    <a:pt x="2089" y="3897"/>
                  </a:lnTo>
                  <a:lnTo>
                    <a:pt x="2069" y="3907"/>
                  </a:lnTo>
                  <a:lnTo>
                    <a:pt x="2059" y="3917"/>
                  </a:lnTo>
                  <a:lnTo>
                    <a:pt x="2029" y="3947"/>
                  </a:lnTo>
                  <a:lnTo>
                    <a:pt x="2019" y="3947"/>
                  </a:lnTo>
                  <a:cubicBezTo>
                    <a:pt x="1989" y="3977"/>
                    <a:pt x="1959" y="3987"/>
                    <a:pt x="1939" y="4007"/>
                  </a:cubicBezTo>
                  <a:cubicBezTo>
                    <a:pt x="1919" y="4017"/>
                    <a:pt x="1879" y="4037"/>
                    <a:pt x="1849" y="4057"/>
                  </a:cubicBezTo>
                  <a:cubicBezTo>
                    <a:pt x="1829" y="4087"/>
                    <a:pt x="1799" y="4107"/>
                    <a:pt x="1769" y="4127"/>
                  </a:cubicBezTo>
                  <a:cubicBezTo>
                    <a:pt x="1739" y="4147"/>
                    <a:pt x="1719" y="4167"/>
                    <a:pt x="1689" y="4177"/>
                  </a:cubicBezTo>
                  <a:lnTo>
                    <a:pt x="1659" y="4207"/>
                  </a:lnTo>
                  <a:lnTo>
                    <a:pt x="1649" y="4207"/>
                  </a:lnTo>
                  <a:lnTo>
                    <a:pt x="1629" y="4227"/>
                  </a:lnTo>
                  <a:cubicBezTo>
                    <a:pt x="1580" y="4257"/>
                    <a:pt x="1529" y="4297"/>
                    <a:pt x="1469" y="4337"/>
                  </a:cubicBezTo>
                  <a:cubicBezTo>
                    <a:pt x="1429" y="4367"/>
                    <a:pt x="1380" y="4397"/>
                    <a:pt x="1340" y="4427"/>
                  </a:cubicBezTo>
                  <a:cubicBezTo>
                    <a:pt x="1289" y="4457"/>
                    <a:pt x="1240" y="4487"/>
                    <a:pt x="1180" y="4527"/>
                  </a:cubicBezTo>
                  <a:cubicBezTo>
                    <a:pt x="1149" y="4547"/>
                    <a:pt x="1120" y="4557"/>
                    <a:pt x="1090" y="4577"/>
                  </a:cubicBezTo>
                  <a:lnTo>
                    <a:pt x="1080" y="4587"/>
                  </a:lnTo>
                  <a:lnTo>
                    <a:pt x="1060" y="4597"/>
                  </a:lnTo>
                  <a:lnTo>
                    <a:pt x="1030" y="4617"/>
                  </a:lnTo>
                  <a:cubicBezTo>
                    <a:pt x="980" y="4646"/>
                    <a:pt x="920" y="4666"/>
                    <a:pt x="880" y="4697"/>
                  </a:cubicBezTo>
                  <a:lnTo>
                    <a:pt x="840" y="4717"/>
                  </a:lnTo>
                  <a:cubicBezTo>
                    <a:pt x="800" y="4726"/>
                    <a:pt x="760" y="4746"/>
                    <a:pt x="730" y="4777"/>
                  </a:cubicBezTo>
                  <a:lnTo>
                    <a:pt x="670" y="4806"/>
                  </a:lnTo>
                  <a:lnTo>
                    <a:pt x="650" y="4817"/>
                  </a:lnTo>
                  <a:lnTo>
                    <a:pt x="650" y="4806"/>
                  </a:lnTo>
                  <a:lnTo>
                    <a:pt x="650" y="4786"/>
                  </a:lnTo>
                  <a:lnTo>
                    <a:pt x="650" y="4777"/>
                  </a:lnTo>
                  <a:cubicBezTo>
                    <a:pt x="640" y="4746"/>
                    <a:pt x="640" y="4717"/>
                    <a:pt x="640" y="4686"/>
                  </a:cubicBezTo>
                  <a:lnTo>
                    <a:pt x="640" y="4666"/>
                  </a:lnTo>
                  <a:lnTo>
                    <a:pt x="640" y="4657"/>
                  </a:lnTo>
                  <a:lnTo>
                    <a:pt x="640" y="4637"/>
                  </a:lnTo>
                  <a:lnTo>
                    <a:pt x="640" y="4606"/>
                  </a:lnTo>
                  <a:cubicBezTo>
                    <a:pt x="630" y="4597"/>
                    <a:pt x="630" y="4587"/>
                    <a:pt x="630" y="4577"/>
                  </a:cubicBezTo>
                  <a:lnTo>
                    <a:pt x="630" y="4567"/>
                  </a:lnTo>
                  <a:lnTo>
                    <a:pt x="630" y="4557"/>
                  </a:lnTo>
                  <a:cubicBezTo>
                    <a:pt x="630" y="4547"/>
                    <a:pt x="640" y="4537"/>
                    <a:pt x="640" y="4527"/>
                  </a:cubicBezTo>
                  <a:cubicBezTo>
                    <a:pt x="650" y="4527"/>
                    <a:pt x="660" y="4517"/>
                    <a:pt x="660" y="4517"/>
                  </a:cubicBezTo>
                  <a:cubicBezTo>
                    <a:pt x="710" y="4477"/>
                    <a:pt x="760" y="4447"/>
                    <a:pt x="800" y="4417"/>
                  </a:cubicBezTo>
                  <a:cubicBezTo>
                    <a:pt x="830" y="4407"/>
                    <a:pt x="860" y="4387"/>
                    <a:pt x="890" y="4377"/>
                  </a:cubicBezTo>
                  <a:lnTo>
                    <a:pt x="900" y="4367"/>
                  </a:lnTo>
                  <a:cubicBezTo>
                    <a:pt x="920" y="4357"/>
                    <a:pt x="940" y="4347"/>
                    <a:pt x="970" y="4337"/>
                  </a:cubicBezTo>
                  <a:cubicBezTo>
                    <a:pt x="1010" y="4317"/>
                    <a:pt x="1060" y="4287"/>
                    <a:pt x="1120" y="4247"/>
                  </a:cubicBezTo>
                  <a:cubicBezTo>
                    <a:pt x="1140" y="4237"/>
                    <a:pt x="1169" y="4217"/>
                    <a:pt x="1189" y="4197"/>
                  </a:cubicBezTo>
                  <a:cubicBezTo>
                    <a:pt x="1220" y="4177"/>
                    <a:pt x="1240" y="4167"/>
                    <a:pt x="1260" y="4147"/>
                  </a:cubicBezTo>
                  <a:cubicBezTo>
                    <a:pt x="1300" y="4117"/>
                    <a:pt x="1349" y="4097"/>
                    <a:pt x="1380" y="4077"/>
                  </a:cubicBezTo>
                  <a:lnTo>
                    <a:pt x="1420" y="4057"/>
                  </a:lnTo>
                  <a:cubicBezTo>
                    <a:pt x="1480" y="4027"/>
                    <a:pt x="1520" y="3997"/>
                    <a:pt x="1569" y="3967"/>
                  </a:cubicBezTo>
                  <a:lnTo>
                    <a:pt x="1600" y="3947"/>
                  </a:lnTo>
                  <a:lnTo>
                    <a:pt x="1609" y="3937"/>
                  </a:lnTo>
                  <a:cubicBezTo>
                    <a:pt x="1639" y="3917"/>
                    <a:pt x="1679" y="3897"/>
                    <a:pt x="1719" y="3878"/>
                  </a:cubicBezTo>
                  <a:cubicBezTo>
                    <a:pt x="1729" y="3867"/>
                    <a:pt x="1749" y="3858"/>
                    <a:pt x="1769" y="3847"/>
                  </a:cubicBezTo>
                  <a:cubicBezTo>
                    <a:pt x="1799" y="3827"/>
                    <a:pt x="1829" y="3818"/>
                    <a:pt x="1859" y="3798"/>
                  </a:cubicBezTo>
                  <a:cubicBezTo>
                    <a:pt x="1869" y="3787"/>
                    <a:pt x="1889" y="3778"/>
                    <a:pt x="1899" y="3767"/>
                  </a:cubicBezTo>
                  <a:lnTo>
                    <a:pt x="1989" y="3707"/>
                  </a:lnTo>
                  <a:cubicBezTo>
                    <a:pt x="2009" y="3687"/>
                    <a:pt x="2029" y="3678"/>
                    <a:pt x="2059" y="3667"/>
                  </a:cubicBezTo>
                  <a:cubicBezTo>
                    <a:pt x="2059" y="3658"/>
                    <a:pt x="2069" y="3658"/>
                    <a:pt x="2079" y="3658"/>
                  </a:cubicBezTo>
                  <a:cubicBezTo>
                    <a:pt x="2089" y="3647"/>
                    <a:pt x="2099" y="3638"/>
                    <a:pt x="2109" y="3638"/>
                  </a:cubicBezTo>
                  <a:close/>
                  <a:moveTo>
                    <a:pt x="230" y="4487"/>
                  </a:moveTo>
                  <a:lnTo>
                    <a:pt x="230" y="4487"/>
                  </a:lnTo>
                  <a:cubicBezTo>
                    <a:pt x="250" y="4507"/>
                    <a:pt x="261" y="4517"/>
                    <a:pt x="281" y="4517"/>
                  </a:cubicBezTo>
                  <a:lnTo>
                    <a:pt x="301" y="4527"/>
                  </a:lnTo>
                  <a:cubicBezTo>
                    <a:pt x="310" y="4527"/>
                    <a:pt x="330" y="4537"/>
                    <a:pt x="341" y="4537"/>
                  </a:cubicBezTo>
                  <a:lnTo>
                    <a:pt x="361" y="4547"/>
                  </a:lnTo>
                  <a:cubicBezTo>
                    <a:pt x="381" y="4567"/>
                    <a:pt x="410" y="4577"/>
                    <a:pt x="440" y="4587"/>
                  </a:cubicBezTo>
                  <a:lnTo>
                    <a:pt x="480" y="4587"/>
                  </a:lnTo>
                  <a:cubicBezTo>
                    <a:pt x="500" y="4597"/>
                    <a:pt x="510" y="4597"/>
                    <a:pt x="530" y="4597"/>
                  </a:cubicBezTo>
                  <a:lnTo>
                    <a:pt x="530" y="4606"/>
                  </a:lnTo>
                  <a:lnTo>
                    <a:pt x="530" y="4657"/>
                  </a:lnTo>
                  <a:lnTo>
                    <a:pt x="530" y="4686"/>
                  </a:lnTo>
                  <a:cubicBezTo>
                    <a:pt x="530" y="4706"/>
                    <a:pt x="540" y="4737"/>
                    <a:pt x="540" y="4757"/>
                  </a:cubicBezTo>
                  <a:lnTo>
                    <a:pt x="540" y="4766"/>
                  </a:lnTo>
                  <a:cubicBezTo>
                    <a:pt x="540" y="4797"/>
                    <a:pt x="540" y="4817"/>
                    <a:pt x="550" y="4846"/>
                  </a:cubicBezTo>
                  <a:lnTo>
                    <a:pt x="550" y="4866"/>
                  </a:lnTo>
                  <a:lnTo>
                    <a:pt x="540" y="4866"/>
                  </a:lnTo>
                  <a:lnTo>
                    <a:pt x="540" y="4857"/>
                  </a:lnTo>
                  <a:lnTo>
                    <a:pt x="530" y="4857"/>
                  </a:lnTo>
                  <a:cubicBezTo>
                    <a:pt x="520" y="4857"/>
                    <a:pt x="510" y="4846"/>
                    <a:pt x="500" y="4846"/>
                  </a:cubicBezTo>
                  <a:lnTo>
                    <a:pt x="490" y="4837"/>
                  </a:lnTo>
                  <a:lnTo>
                    <a:pt x="480" y="4837"/>
                  </a:lnTo>
                  <a:cubicBezTo>
                    <a:pt x="450" y="4826"/>
                    <a:pt x="420" y="4817"/>
                    <a:pt x="381" y="4806"/>
                  </a:cubicBezTo>
                  <a:lnTo>
                    <a:pt x="361" y="4797"/>
                  </a:lnTo>
                  <a:cubicBezTo>
                    <a:pt x="350" y="4786"/>
                    <a:pt x="330" y="4777"/>
                    <a:pt x="310" y="4766"/>
                  </a:cubicBezTo>
                  <a:cubicBezTo>
                    <a:pt x="301" y="4766"/>
                    <a:pt x="290" y="4757"/>
                    <a:pt x="281" y="4757"/>
                  </a:cubicBezTo>
                  <a:lnTo>
                    <a:pt x="261" y="4746"/>
                  </a:lnTo>
                  <a:lnTo>
                    <a:pt x="261" y="4726"/>
                  </a:lnTo>
                  <a:cubicBezTo>
                    <a:pt x="250" y="4706"/>
                    <a:pt x="250" y="4686"/>
                    <a:pt x="250" y="4657"/>
                  </a:cubicBezTo>
                  <a:lnTo>
                    <a:pt x="250" y="4637"/>
                  </a:lnTo>
                  <a:cubicBezTo>
                    <a:pt x="250" y="4606"/>
                    <a:pt x="241" y="4567"/>
                    <a:pt x="241" y="4527"/>
                  </a:cubicBezTo>
                  <a:cubicBezTo>
                    <a:pt x="241" y="4517"/>
                    <a:pt x="241" y="4507"/>
                    <a:pt x="230" y="4487"/>
                  </a:cubicBezTo>
                  <a:close/>
                  <a:moveTo>
                    <a:pt x="1719" y="1"/>
                  </a:moveTo>
                  <a:cubicBezTo>
                    <a:pt x="1689" y="1"/>
                    <a:pt x="1679" y="10"/>
                    <a:pt x="1659" y="10"/>
                  </a:cubicBezTo>
                  <a:cubicBezTo>
                    <a:pt x="1639" y="21"/>
                    <a:pt x="1629" y="21"/>
                    <a:pt x="1619" y="30"/>
                  </a:cubicBezTo>
                  <a:lnTo>
                    <a:pt x="1600" y="41"/>
                  </a:lnTo>
                  <a:cubicBezTo>
                    <a:pt x="1580" y="41"/>
                    <a:pt x="1560" y="50"/>
                    <a:pt x="1540" y="61"/>
                  </a:cubicBezTo>
                  <a:lnTo>
                    <a:pt x="1469" y="101"/>
                  </a:lnTo>
                  <a:cubicBezTo>
                    <a:pt x="1409" y="130"/>
                    <a:pt x="1360" y="161"/>
                    <a:pt x="1300" y="181"/>
                  </a:cubicBezTo>
                  <a:cubicBezTo>
                    <a:pt x="1280" y="190"/>
                    <a:pt x="1260" y="201"/>
                    <a:pt x="1240" y="221"/>
                  </a:cubicBezTo>
                  <a:lnTo>
                    <a:pt x="1220" y="221"/>
                  </a:lnTo>
                  <a:cubicBezTo>
                    <a:pt x="1169" y="250"/>
                    <a:pt x="1120" y="280"/>
                    <a:pt x="1060" y="300"/>
                  </a:cubicBezTo>
                  <a:cubicBezTo>
                    <a:pt x="980" y="340"/>
                    <a:pt x="900" y="380"/>
                    <a:pt x="810" y="430"/>
                  </a:cubicBezTo>
                  <a:cubicBezTo>
                    <a:pt x="790" y="440"/>
                    <a:pt x="760" y="460"/>
                    <a:pt x="730" y="470"/>
                  </a:cubicBezTo>
                  <a:cubicBezTo>
                    <a:pt x="680" y="500"/>
                    <a:pt x="640" y="520"/>
                    <a:pt x="590" y="550"/>
                  </a:cubicBezTo>
                  <a:cubicBezTo>
                    <a:pt x="510" y="580"/>
                    <a:pt x="430" y="620"/>
                    <a:pt x="361" y="670"/>
                  </a:cubicBezTo>
                  <a:cubicBezTo>
                    <a:pt x="301" y="710"/>
                    <a:pt x="230" y="750"/>
                    <a:pt x="161" y="790"/>
                  </a:cubicBezTo>
                  <a:lnTo>
                    <a:pt x="150" y="800"/>
                  </a:lnTo>
                  <a:cubicBezTo>
                    <a:pt x="110" y="820"/>
                    <a:pt x="61" y="850"/>
                    <a:pt x="41" y="900"/>
                  </a:cubicBezTo>
                  <a:cubicBezTo>
                    <a:pt x="21" y="940"/>
                    <a:pt x="10" y="989"/>
                    <a:pt x="10" y="1040"/>
                  </a:cubicBezTo>
                  <a:cubicBezTo>
                    <a:pt x="10" y="1060"/>
                    <a:pt x="1" y="1089"/>
                    <a:pt x="1" y="1109"/>
                  </a:cubicBezTo>
                  <a:lnTo>
                    <a:pt x="1" y="1360"/>
                  </a:lnTo>
                  <a:lnTo>
                    <a:pt x="1" y="1389"/>
                  </a:lnTo>
                  <a:cubicBezTo>
                    <a:pt x="10" y="1469"/>
                    <a:pt x="10" y="1559"/>
                    <a:pt x="10" y="1649"/>
                  </a:cubicBezTo>
                  <a:cubicBezTo>
                    <a:pt x="10" y="1709"/>
                    <a:pt x="21" y="1759"/>
                    <a:pt x="21" y="1819"/>
                  </a:cubicBezTo>
                  <a:lnTo>
                    <a:pt x="21" y="1909"/>
                  </a:lnTo>
                  <a:lnTo>
                    <a:pt x="21" y="1969"/>
                  </a:lnTo>
                  <a:cubicBezTo>
                    <a:pt x="21" y="2039"/>
                    <a:pt x="30" y="2109"/>
                    <a:pt x="30" y="2169"/>
                  </a:cubicBezTo>
                  <a:cubicBezTo>
                    <a:pt x="30" y="2239"/>
                    <a:pt x="41" y="2319"/>
                    <a:pt x="41" y="2408"/>
                  </a:cubicBezTo>
                  <a:lnTo>
                    <a:pt x="41" y="2448"/>
                  </a:lnTo>
                  <a:cubicBezTo>
                    <a:pt x="41" y="2499"/>
                    <a:pt x="50" y="2539"/>
                    <a:pt x="50" y="2588"/>
                  </a:cubicBezTo>
                  <a:lnTo>
                    <a:pt x="50" y="2668"/>
                  </a:lnTo>
                  <a:cubicBezTo>
                    <a:pt x="61" y="2698"/>
                    <a:pt x="61" y="2728"/>
                    <a:pt x="61" y="2758"/>
                  </a:cubicBezTo>
                  <a:lnTo>
                    <a:pt x="61" y="2798"/>
                  </a:lnTo>
                  <a:lnTo>
                    <a:pt x="61" y="2838"/>
                  </a:lnTo>
                  <a:cubicBezTo>
                    <a:pt x="50" y="2928"/>
                    <a:pt x="50" y="3018"/>
                    <a:pt x="61" y="3098"/>
                  </a:cubicBezTo>
                  <a:lnTo>
                    <a:pt x="61" y="3128"/>
                  </a:lnTo>
                  <a:lnTo>
                    <a:pt x="61" y="3138"/>
                  </a:lnTo>
                  <a:cubicBezTo>
                    <a:pt x="70" y="3168"/>
                    <a:pt x="70" y="3208"/>
                    <a:pt x="70" y="3238"/>
                  </a:cubicBezTo>
                  <a:lnTo>
                    <a:pt x="70" y="3278"/>
                  </a:lnTo>
                  <a:lnTo>
                    <a:pt x="70" y="3298"/>
                  </a:lnTo>
                  <a:lnTo>
                    <a:pt x="70" y="3308"/>
                  </a:lnTo>
                  <a:cubicBezTo>
                    <a:pt x="70" y="3328"/>
                    <a:pt x="70" y="3348"/>
                    <a:pt x="81" y="3358"/>
                  </a:cubicBezTo>
                  <a:cubicBezTo>
                    <a:pt x="81" y="3447"/>
                    <a:pt x="90" y="3538"/>
                    <a:pt x="90" y="3627"/>
                  </a:cubicBezTo>
                  <a:cubicBezTo>
                    <a:pt x="101" y="3707"/>
                    <a:pt x="101" y="3787"/>
                    <a:pt x="110" y="3867"/>
                  </a:cubicBezTo>
                  <a:lnTo>
                    <a:pt x="110" y="3887"/>
                  </a:lnTo>
                  <a:cubicBezTo>
                    <a:pt x="110" y="3927"/>
                    <a:pt x="121" y="3957"/>
                    <a:pt x="121" y="3997"/>
                  </a:cubicBezTo>
                  <a:cubicBezTo>
                    <a:pt x="121" y="4047"/>
                    <a:pt x="130" y="4097"/>
                    <a:pt x="130" y="4137"/>
                  </a:cubicBezTo>
                  <a:lnTo>
                    <a:pt x="130" y="4247"/>
                  </a:lnTo>
                  <a:lnTo>
                    <a:pt x="130" y="4287"/>
                  </a:lnTo>
                  <a:cubicBezTo>
                    <a:pt x="130" y="4307"/>
                    <a:pt x="130" y="4337"/>
                    <a:pt x="141" y="4357"/>
                  </a:cubicBezTo>
                  <a:lnTo>
                    <a:pt x="141" y="4397"/>
                  </a:lnTo>
                  <a:lnTo>
                    <a:pt x="150" y="4417"/>
                  </a:lnTo>
                  <a:lnTo>
                    <a:pt x="150" y="4437"/>
                  </a:lnTo>
                  <a:lnTo>
                    <a:pt x="150" y="4557"/>
                  </a:lnTo>
                  <a:cubicBezTo>
                    <a:pt x="141" y="4597"/>
                    <a:pt x="141" y="4637"/>
                    <a:pt x="141" y="4686"/>
                  </a:cubicBezTo>
                  <a:cubicBezTo>
                    <a:pt x="141" y="4697"/>
                    <a:pt x="130" y="4717"/>
                    <a:pt x="130" y="4737"/>
                  </a:cubicBezTo>
                  <a:lnTo>
                    <a:pt x="130" y="4757"/>
                  </a:lnTo>
                  <a:lnTo>
                    <a:pt x="130" y="4786"/>
                  </a:lnTo>
                  <a:cubicBezTo>
                    <a:pt x="130" y="4806"/>
                    <a:pt x="130" y="4826"/>
                    <a:pt x="141" y="4837"/>
                  </a:cubicBezTo>
                  <a:cubicBezTo>
                    <a:pt x="150" y="4857"/>
                    <a:pt x="170" y="4866"/>
                    <a:pt x="181" y="4877"/>
                  </a:cubicBezTo>
                  <a:cubicBezTo>
                    <a:pt x="190" y="4886"/>
                    <a:pt x="210" y="4886"/>
                    <a:pt x="221" y="4897"/>
                  </a:cubicBezTo>
                  <a:cubicBezTo>
                    <a:pt x="250" y="4906"/>
                    <a:pt x="270" y="4917"/>
                    <a:pt x="301" y="4937"/>
                  </a:cubicBezTo>
                  <a:cubicBezTo>
                    <a:pt x="350" y="4957"/>
                    <a:pt x="401" y="4966"/>
                    <a:pt x="440" y="4986"/>
                  </a:cubicBezTo>
                  <a:lnTo>
                    <a:pt x="470" y="4997"/>
                  </a:lnTo>
                  <a:cubicBezTo>
                    <a:pt x="480" y="4997"/>
                    <a:pt x="500" y="5006"/>
                    <a:pt x="510" y="5017"/>
                  </a:cubicBezTo>
                  <a:lnTo>
                    <a:pt x="520" y="5017"/>
                  </a:lnTo>
                  <a:lnTo>
                    <a:pt x="540" y="5026"/>
                  </a:lnTo>
                  <a:lnTo>
                    <a:pt x="590" y="5026"/>
                  </a:lnTo>
                  <a:cubicBezTo>
                    <a:pt x="600" y="5017"/>
                    <a:pt x="610" y="5017"/>
                    <a:pt x="620" y="5017"/>
                  </a:cubicBezTo>
                  <a:cubicBezTo>
                    <a:pt x="630" y="5006"/>
                    <a:pt x="640" y="5006"/>
                    <a:pt x="640" y="4997"/>
                  </a:cubicBezTo>
                  <a:cubicBezTo>
                    <a:pt x="650" y="4997"/>
                    <a:pt x="660" y="4986"/>
                    <a:pt x="670" y="4986"/>
                  </a:cubicBezTo>
                  <a:lnTo>
                    <a:pt x="680" y="4977"/>
                  </a:lnTo>
                  <a:lnTo>
                    <a:pt x="710" y="4957"/>
                  </a:lnTo>
                  <a:cubicBezTo>
                    <a:pt x="740" y="4937"/>
                    <a:pt x="780" y="4906"/>
                    <a:pt x="820" y="4877"/>
                  </a:cubicBezTo>
                  <a:cubicBezTo>
                    <a:pt x="850" y="4866"/>
                    <a:pt x="890" y="4846"/>
                    <a:pt x="920" y="4826"/>
                  </a:cubicBezTo>
                  <a:cubicBezTo>
                    <a:pt x="940" y="4817"/>
                    <a:pt x="960" y="4806"/>
                    <a:pt x="970" y="4797"/>
                  </a:cubicBezTo>
                  <a:cubicBezTo>
                    <a:pt x="1030" y="4766"/>
                    <a:pt x="1080" y="4737"/>
                    <a:pt x="1130" y="4717"/>
                  </a:cubicBezTo>
                  <a:lnTo>
                    <a:pt x="1160" y="4686"/>
                  </a:lnTo>
                  <a:lnTo>
                    <a:pt x="1180" y="4677"/>
                  </a:lnTo>
                  <a:cubicBezTo>
                    <a:pt x="1220" y="4657"/>
                    <a:pt x="1249" y="4637"/>
                    <a:pt x="1280" y="4617"/>
                  </a:cubicBezTo>
                  <a:cubicBezTo>
                    <a:pt x="1329" y="4597"/>
                    <a:pt x="1380" y="4567"/>
                    <a:pt x="1420" y="4537"/>
                  </a:cubicBezTo>
                  <a:cubicBezTo>
                    <a:pt x="1460" y="4507"/>
                    <a:pt x="1500" y="4477"/>
                    <a:pt x="1529" y="4447"/>
                  </a:cubicBezTo>
                  <a:lnTo>
                    <a:pt x="1540" y="4447"/>
                  </a:lnTo>
                  <a:lnTo>
                    <a:pt x="1549" y="4437"/>
                  </a:lnTo>
                  <a:cubicBezTo>
                    <a:pt x="1600" y="4397"/>
                    <a:pt x="1649" y="4367"/>
                    <a:pt x="1709" y="4327"/>
                  </a:cubicBezTo>
                  <a:cubicBezTo>
                    <a:pt x="1759" y="4297"/>
                    <a:pt x="1809" y="4257"/>
                    <a:pt x="1859" y="4227"/>
                  </a:cubicBezTo>
                  <a:cubicBezTo>
                    <a:pt x="1909" y="4177"/>
                    <a:pt x="1949" y="4157"/>
                    <a:pt x="1989" y="4127"/>
                  </a:cubicBezTo>
                  <a:lnTo>
                    <a:pt x="1999" y="4127"/>
                  </a:lnTo>
                  <a:cubicBezTo>
                    <a:pt x="2019" y="4117"/>
                    <a:pt x="2039" y="4097"/>
                    <a:pt x="2059" y="4087"/>
                  </a:cubicBezTo>
                  <a:cubicBezTo>
                    <a:pt x="2079" y="4077"/>
                    <a:pt x="2099" y="4057"/>
                    <a:pt x="2119" y="4047"/>
                  </a:cubicBezTo>
                  <a:cubicBezTo>
                    <a:pt x="2129" y="4047"/>
                    <a:pt x="2139" y="4037"/>
                    <a:pt x="2149" y="4037"/>
                  </a:cubicBezTo>
                  <a:cubicBezTo>
                    <a:pt x="2169" y="4027"/>
                    <a:pt x="2189" y="4007"/>
                    <a:pt x="2209" y="3997"/>
                  </a:cubicBezTo>
                  <a:cubicBezTo>
                    <a:pt x="2239" y="3967"/>
                    <a:pt x="2249" y="3917"/>
                    <a:pt x="2249" y="3878"/>
                  </a:cubicBezTo>
                  <a:cubicBezTo>
                    <a:pt x="2259" y="3827"/>
                    <a:pt x="2269" y="3767"/>
                    <a:pt x="2269" y="3707"/>
                  </a:cubicBezTo>
                  <a:lnTo>
                    <a:pt x="2279" y="3707"/>
                  </a:lnTo>
                  <a:lnTo>
                    <a:pt x="2279" y="3698"/>
                  </a:lnTo>
                  <a:lnTo>
                    <a:pt x="2279" y="3678"/>
                  </a:lnTo>
                  <a:lnTo>
                    <a:pt x="2279" y="3667"/>
                  </a:lnTo>
                  <a:lnTo>
                    <a:pt x="2279" y="3627"/>
                  </a:lnTo>
                  <a:lnTo>
                    <a:pt x="2279" y="3618"/>
                  </a:lnTo>
                  <a:cubicBezTo>
                    <a:pt x="2279" y="3598"/>
                    <a:pt x="2289" y="3567"/>
                    <a:pt x="2279" y="3538"/>
                  </a:cubicBezTo>
                  <a:cubicBezTo>
                    <a:pt x="2259" y="3487"/>
                    <a:pt x="2219" y="3447"/>
                    <a:pt x="2169" y="3427"/>
                  </a:cubicBezTo>
                  <a:cubicBezTo>
                    <a:pt x="2139" y="3398"/>
                    <a:pt x="2099" y="3388"/>
                    <a:pt x="2059" y="3368"/>
                  </a:cubicBezTo>
                  <a:cubicBezTo>
                    <a:pt x="2009" y="3348"/>
                    <a:pt x="1979" y="3338"/>
                    <a:pt x="1949" y="3328"/>
                  </a:cubicBezTo>
                  <a:lnTo>
                    <a:pt x="1939" y="3328"/>
                  </a:lnTo>
                  <a:cubicBezTo>
                    <a:pt x="1929" y="3328"/>
                    <a:pt x="1909" y="3318"/>
                    <a:pt x="1899" y="3318"/>
                  </a:cubicBezTo>
                  <a:cubicBezTo>
                    <a:pt x="1909" y="3298"/>
                    <a:pt x="1909" y="3278"/>
                    <a:pt x="1909" y="3248"/>
                  </a:cubicBezTo>
                  <a:lnTo>
                    <a:pt x="1909" y="3238"/>
                  </a:lnTo>
                  <a:cubicBezTo>
                    <a:pt x="1909" y="3188"/>
                    <a:pt x="1919" y="3148"/>
                    <a:pt x="1919" y="3098"/>
                  </a:cubicBezTo>
                  <a:lnTo>
                    <a:pt x="1919" y="2848"/>
                  </a:lnTo>
                  <a:lnTo>
                    <a:pt x="1919" y="2838"/>
                  </a:lnTo>
                  <a:lnTo>
                    <a:pt x="1919" y="2708"/>
                  </a:lnTo>
                  <a:cubicBezTo>
                    <a:pt x="1919" y="2668"/>
                    <a:pt x="1909" y="2628"/>
                    <a:pt x="1909" y="2588"/>
                  </a:cubicBezTo>
                  <a:lnTo>
                    <a:pt x="1909" y="2579"/>
                  </a:lnTo>
                  <a:lnTo>
                    <a:pt x="1909" y="2568"/>
                  </a:lnTo>
                  <a:cubicBezTo>
                    <a:pt x="1899" y="2479"/>
                    <a:pt x="1899" y="2388"/>
                    <a:pt x="1899" y="2299"/>
                  </a:cubicBezTo>
                  <a:cubicBezTo>
                    <a:pt x="1889" y="2228"/>
                    <a:pt x="1889" y="2159"/>
                    <a:pt x="1879" y="2099"/>
                  </a:cubicBezTo>
                  <a:lnTo>
                    <a:pt x="1879" y="2089"/>
                  </a:lnTo>
                  <a:lnTo>
                    <a:pt x="1879" y="2029"/>
                  </a:lnTo>
                  <a:cubicBezTo>
                    <a:pt x="1869" y="1939"/>
                    <a:pt x="1869" y="1849"/>
                    <a:pt x="1859" y="1779"/>
                  </a:cubicBezTo>
                  <a:lnTo>
                    <a:pt x="1859" y="1509"/>
                  </a:lnTo>
                  <a:lnTo>
                    <a:pt x="1859" y="1229"/>
                  </a:lnTo>
                  <a:lnTo>
                    <a:pt x="1859" y="1049"/>
                  </a:lnTo>
                  <a:lnTo>
                    <a:pt x="1859" y="970"/>
                  </a:lnTo>
                  <a:lnTo>
                    <a:pt x="1859" y="940"/>
                  </a:lnTo>
                  <a:cubicBezTo>
                    <a:pt x="1859" y="860"/>
                    <a:pt x="1869" y="780"/>
                    <a:pt x="1869" y="700"/>
                  </a:cubicBezTo>
                  <a:lnTo>
                    <a:pt x="1869" y="570"/>
                  </a:lnTo>
                  <a:lnTo>
                    <a:pt x="1869" y="500"/>
                  </a:lnTo>
                  <a:lnTo>
                    <a:pt x="1869" y="440"/>
                  </a:lnTo>
                  <a:cubicBezTo>
                    <a:pt x="1859" y="400"/>
                    <a:pt x="1869" y="360"/>
                    <a:pt x="1869" y="320"/>
                  </a:cubicBezTo>
                  <a:lnTo>
                    <a:pt x="1869" y="280"/>
                  </a:lnTo>
                  <a:lnTo>
                    <a:pt x="1869" y="270"/>
                  </a:lnTo>
                  <a:lnTo>
                    <a:pt x="1869" y="201"/>
                  </a:lnTo>
                  <a:cubicBezTo>
                    <a:pt x="1879" y="170"/>
                    <a:pt x="1869" y="150"/>
                    <a:pt x="1869" y="121"/>
                  </a:cubicBezTo>
                  <a:cubicBezTo>
                    <a:pt x="1859" y="81"/>
                    <a:pt x="1839" y="41"/>
                    <a:pt x="1799" y="21"/>
                  </a:cubicBezTo>
                  <a:cubicBezTo>
                    <a:pt x="1779" y="10"/>
                    <a:pt x="1759" y="1"/>
                    <a:pt x="1729"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4"/>
            <p:cNvSpPr/>
            <p:nvPr/>
          </p:nvSpPr>
          <p:spPr>
            <a:xfrm flipH="1">
              <a:off x="7939284" y="2746111"/>
              <a:ext cx="147691" cy="325710"/>
            </a:xfrm>
            <a:custGeom>
              <a:avLst/>
              <a:gdLst/>
              <a:ahLst/>
              <a:cxnLst/>
              <a:rect l="l" t="t" r="r" b="b"/>
              <a:pathLst>
                <a:path w="2279" h="5026" extrusionOk="0">
                  <a:moveTo>
                    <a:pt x="1629" y="270"/>
                  </a:moveTo>
                  <a:lnTo>
                    <a:pt x="1629" y="280"/>
                  </a:lnTo>
                  <a:cubicBezTo>
                    <a:pt x="1629" y="330"/>
                    <a:pt x="1639" y="370"/>
                    <a:pt x="1639" y="400"/>
                  </a:cubicBezTo>
                  <a:cubicBezTo>
                    <a:pt x="1639" y="440"/>
                    <a:pt x="1639" y="480"/>
                    <a:pt x="1649" y="509"/>
                  </a:cubicBezTo>
                  <a:lnTo>
                    <a:pt x="1649" y="520"/>
                  </a:lnTo>
                  <a:lnTo>
                    <a:pt x="1649" y="529"/>
                  </a:lnTo>
                  <a:cubicBezTo>
                    <a:pt x="1649" y="569"/>
                    <a:pt x="1659" y="620"/>
                    <a:pt x="1659" y="660"/>
                  </a:cubicBezTo>
                  <a:cubicBezTo>
                    <a:pt x="1659" y="720"/>
                    <a:pt x="1669" y="769"/>
                    <a:pt x="1669" y="829"/>
                  </a:cubicBezTo>
                  <a:cubicBezTo>
                    <a:pt x="1679" y="939"/>
                    <a:pt x="1679" y="1069"/>
                    <a:pt x="1689" y="1189"/>
                  </a:cubicBezTo>
                  <a:lnTo>
                    <a:pt x="1689" y="1379"/>
                  </a:lnTo>
                  <a:lnTo>
                    <a:pt x="1689" y="1469"/>
                  </a:lnTo>
                  <a:cubicBezTo>
                    <a:pt x="1689" y="1509"/>
                    <a:pt x="1689" y="1559"/>
                    <a:pt x="1699" y="1609"/>
                  </a:cubicBezTo>
                  <a:lnTo>
                    <a:pt x="1699" y="1739"/>
                  </a:lnTo>
                  <a:cubicBezTo>
                    <a:pt x="1699" y="1808"/>
                    <a:pt x="1699" y="1899"/>
                    <a:pt x="1709" y="1988"/>
                  </a:cubicBezTo>
                  <a:cubicBezTo>
                    <a:pt x="1709" y="2019"/>
                    <a:pt x="1719" y="2048"/>
                    <a:pt x="1719" y="2079"/>
                  </a:cubicBezTo>
                  <a:cubicBezTo>
                    <a:pt x="1719" y="2138"/>
                    <a:pt x="1729" y="2198"/>
                    <a:pt x="1729" y="2258"/>
                  </a:cubicBezTo>
                  <a:lnTo>
                    <a:pt x="1729" y="2348"/>
                  </a:lnTo>
                  <a:cubicBezTo>
                    <a:pt x="1729" y="2398"/>
                    <a:pt x="1729" y="2458"/>
                    <a:pt x="1739" y="2518"/>
                  </a:cubicBezTo>
                  <a:lnTo>
                    <a:pt x="1739" y="2558"/>
                  </a:lnTo>
                  <a:cubicBezTo>
                    <a:pt x="1739" y="2588"/>
                    <a:pt x="1739" y="2628"/>
                    <a:pt x="1749" y="2658"/>
                  </a:cubicBezTo>
                  <a:cubicBezTo>
                    <a:pt x="1749" y="2698"/>
                    <a:pt x="1749" y="2728"/>
                    <a:pt x="1739" y="2768"/>
                  </a:cubicBezTo>
                  <a:lnTo>
                    <a:pt x="1739" y="2778"/>
                  </a:lnTo>
                  <a:lnTo>
                    <a:pt x="1739" y="2788"/>
                  </a:lnTo>
                  <a:cubicBezTo>
                    <a:pt x="1739" y="2887"/>
                    <a:pt x="1739" y="2978"/>
                    <a:pt x="1729" y="3058"/>
                  </a:cubicBezTo>
                  <a:lnTo>
                    <a:pt x="1729" y="3118"/>
                  </a:lnTo>
                  <a:lnTo>
                    <a:pt x="1729" y="3158"/>
                  </a:lnTo>
                  <a:lnTo>
                    <a:pt x="1729" y="3187"/>
                  </a:lnTo>
                  <a:lnTo>
                    <a:pt x="1729" y="3218"/>
                  </a:lnTo>
                  <a:cubicBezTo>
                    <a:pt x="1719" y="3238"/>
                    <a:pt x="1719" y="3258"/>
                    <a:pt x="1719" y="3278"/>
                  </a:cubicBezTo>
                  <a:cubicBezTo>
                    <a:pt x="1719" y="3278"/>
                    <a:pt x="1709" y="3278"/>
                    <a:pt x="1709" y="3267"/>
                  </a:cubicBezTo>
                  <a:cubicBezTo>
                    <a:pt x="1699" y="3267"/>
                    <a:pt x="1689" y="3258"/>
                    <a:pt x="1679" y="3258"/>
                  </a:cubicBezTo>
                  <a:cubicBezTo>
                    <a:pt x="1659" y="3238"/>
                    <a:pt x="1639" y="3218"/>
                    <a:pt x="1629" y="3198"/>
                  </a:cubicBezTo>
                  <a:lnTo>
                    <a:pt x="1609" y="3178"/>
                  </a:lnTo>
                  <a:lnTo>
                    <a:pt x="1609" y="3158"/>
                  </a:lnTo>
                  <a:cubicBezTo>
                    <a:pt x="1609" y="3147"/>
                    <a:pt x="1609" y="3147"/>
                    <a:pt x="1620" y="3147"/>
                  </a:cubicBezTo>
                  <a:lnTo>
                    <a:pt x="1620" y="3107"/>
                  </a:lnTo>
                  <a:lnTo>
                    <a:pt x="1620" y="3007"/>
                  </a:lnTo>
                  <a:lnTo>
                    <a:pt x="1620" y="2828"/>
                  </a:lnTo>
                  <a:cubicBezTo>
                    <a:pt x="1609" y="2748"/>
                    <a:pt x="1609" y="2688"/>
                    <a:pt x="1609" y="2628"/>
                  </a:cubicBezTo>
                  <a:lnTo>
                    <a:pt x="1609" y="2438"/>
                  </a:lnTo>
                  <a:cubicBezTo>
                    <a:pt x="1609" y="2378"/>
                    <a:pt x="1600" y="2318"/>
                    <a:pt x="1600" y="2248"/>
                  </a:cubicBezTo>
                  <a:lnTo>
                    <a:pt x="1600" y="2099"/>
                  </a:lnTo>
                  <a:lnTo>
                    <a:pt x="1600" y="2079"/>
                  </a:lnTo>
                  <a:lnTo>
                    <a:pt x="1600" y="2059"/>
                  </a:lnTo>
                  <a:cubicBezTo>
                    <a:pt x="1589" y="1948"/>
                    <a:pt x="1589" y="1848"/>
                    <a:pt x="1589" y="1739"/>
                  </a:cubicBezTo>
                  <a:lnTo>
                    <a:pt x="1589" y="1668"/>
                  </a:lnTo>
                  <a:lnTo>
                    <a:pt x="1589" y="1499"/>
                  </a:lnTo>
                  <a:lnTo>
                    <a:pt x="1589" y="1309"/>
                  </a:lnTo>
                  <a:lnTo>
                    <a:pt x="1589" y="1129"/>
                  </a:lnTo>
                  <a:cubicBezTo>
                    <a:pt x="1580" y="1059"/>
                    <a:pt x="1580" y="989"/>
                    <a:pt x="1580" y="939"/>
                  </a:cubicBezTo>
                  <a:cubicBezTo>
                    <a:pt x="1589" y="889"/>
                    <a:pt x="1589" y="840"/>
                    <a:pt x="1580" y="769"/>
                  </a:cubicBezTo>
                  <a:lnTo>
                    <a:pt x="1580" y="720"/>
                  </a:lnTo>
                  <a:lnTo>
                    <a:pt x="1580" y="609"/>
                  </a:lnTo>
                  <a:lnTo>
                    <a:pt x="1580" y="480"/>
                  </a:lnTo>
                  <a:lnTo>
                    <a:pt x="1580" y="430"/>
                  </a:lnTo>
                  <a:lnTo>
                    <a:pt x="1580" y="380"/>
                  </a:lnTo>
                  <a:lnTo>
                    <a:pt x="1580" y="300"/>
                  </a:lnTo>
                  <a:lnTo>
                    <a:pt x="1589" y="290"/>
                  </a:lnTo>
                  <a:lnTo>
                    <a:pt x="1629" y="270"/>
                  </a:lnTo>
                  <a:close/>
                  <a:moveTo>
                    <a:pt x="1529" y="3287"/>
                  </a:moveTo>
                  <a:cubicBezTo>
                    <a:pt x="1540" y="3298"/>
                    <a:pt x="1560" y="3318"/>
                    <a:pt x="1569" y="3338"/>
                  </a:cubicBezTo>
                  <a:lnTo>
                    <a:pt x="1580" y="3338"/>
                  </a:lnTo>
                  <a:cubicBezTo>
                    <a:pt x="1589" y="3357"/>
                    <a:pt x="1609" y="3377"/>
                    <a:pt x="1620" y="3397"/>
                  </a:cubicBezTo>
                  <a:lnTo>
                    <a:pt x="1609" y="3407"/>
                  </a:lnTo>
                  <a:cubicBezTo>
                    <a:pt x="1589" y="3417"/>
                    <a:pt x="1580" y="3427"/>
                    <a:pt x="1569" y="3427"/>
                  </a:cubicBezTo>
                  <a:cubicBezTo>
                    <a:pt x="1549" y="3447"/>
                    <a:pt x="1540" y="3457"/>
                    <a:pt x="1520" y="3467"/>
                  </a:cubicBezTo>
                  <a:lnTo>
                    <a:pt x="1520" y="3477"/>
                  </a:lnTo>
                  <a:lnTo>
                    <a:pt x="1489" y="3497"/>
                  </a:lnTo>
                  <a:cubicBezTo>
                    <a:pt x="1460" y="3517"/>
                    <a:pt x="1420" y="3547"/>
                    <a:pt x="1389" y="3567"/>
                  </a:cubicBezTo>
                  <a:lnTo>
                    <a:pt x="1360" y="3577"/>
                  </a:lnTo>
                  <a:cubicBezTo>
                    <a:pt x="1329" y="3597"/>
                    <a:pt x="1300" y="3607"/>
                    <a:pt x="1269" y="3627"/>
                  </a:cubicBezTo>
                  <a:cubicBezTo>
                    <a:pt x="1240" y="3647"/>
                    <a:pt x="1220" y="3667"/>
                    <a:pt x="1189" y="3687"/>
                  </a:cubicBezTo>
                  <a:lnTo>
                    <a:pt x="1160" y="3707"/>
                  </a:lnTo>
                  <a:lnTo>
                    <a:pt x="1160" y="3697"/>
                  </a:lnTo>
                  <a:cubicBezTo>
                    <a:pt x="1160" y="3687"/>
                    <a:pt x="1150" y="3667"/>
                    <a:pt x="1150" y="3657"/>
                  </a:cubicBezTo>
                  <a:cubicBezTo>
                    <a:pt x="1150" y="3637"/>
                    <a:pt x="1150" y="3607"/>
                    <a:pt x="1140" y="3587"/>
                  </a:cubicBezTo>
                  <a:lnTo>
                    <a:pt x="1150" y="3587"/>
                  </a:lnTo>
                  <a:lnTo>
                    <a:pt x="1200" y="3547"/>
                  </a:lnTo>
                  <a:lnTo>
                    <a:pt x="1220" y="3527"/>
                  </a:lnTo>
                  <a:cubicBezTo>
                    <a:pt x="1260" y="3507"/>
                    <a:pt x="1289" y="3477"/>
                    <a:pt x="1309" y="3467"/>
                  </a:cubicBezTo>
                  <a:cubicBezTo>
                    <a:pt x="1349" y="3437"/>
                    <a:pt x="1389" y="3417"/>
                    <a:pt x="1420" y="3387"/>
                  </a:cubicBezTo>
                  <a:cubicBezTo>
                    <a:pt x="1440" y="3367"/>
                    <a:pt x="1449" y="3357"/>
                    <a:pt x="1469" y="3347"/>
                  </a:cubicBezTo>
                  <a:lnTo>
                    <a:pt x="1469" y="3338"/>
                  </a:lnTo>
                  <a:cubicBezTo>
                    <a:pt x="1480" y="3327"/>
                    <a:pt x="1489" y="3318"/>
                    <a:pt x="1509" y="3307"/>
                  </a:cubicBezTo>
                  <a:cubicBezTo>
                    <a:pt x="1520" y="3298"/>
                    <a:pt x="1520" y="3287"/>
                    <a:pt x="1529" y="3287"/>
                  </a:cubicBezTo>
                  <a:close/>
                  <a:moveTo>
                    <a:pt x="950" y="589"/>
                  </a:moveTo>
                  <a:lnTo>
                    <a:pt x="950" y="769"/>
                  </a:lnTo>
                  <a:lnTo>
                    <a:pt x="950" y="829"/>
                  </a:lnTo>
                  <a:lnTo>
                    <a:pt x="950" y="889"/>
                  </a:lnTo>
                  <a:cubicBezTo>
                    <a:pt x="950" y="959"/>
                    <a:pt x="950" y="1029"/>
                    <a:pt x="960" y="1099"/>
                  </a:cubicBezTo>
                  <a:lnTo>
                    <a:pt x="960" y="1239"/>
                  </a:lnTo>
                  <a:cubicBezTo>
                    <a:pt x="960" y="1299"/>
                    <a:pt x="960" y="1359"/>
                    <a:pt x="970" y="1419"/>
                  </a:cubicBezTo>
                  <a:lnTo>
                    <a:pt x="970" y="1599"/>
                  </a:lnTo>
                  <a:lnTo>
                    <a:pt x="970" y="1739"/>
                  </a:lnTo>
                  <a:lnTo>
                    <a:pt x="970" y="2059"/>
                  </a:lnTo>
                  <a:cubicBezTo>
                    <a:pt x="970" y="2119"/>
                    <a:pt x="970" y="2178"/>
                    <a:pt x="960" y="2228"/>
                  </a:cubicBezTo>
                  <a:lnTo>
                    <a:pt x="960" y="2298"/>
                  </a:lnTo>
                  <a:lnTo>
                    <a:pt x="960" y="2388"/>
                  </a:lnTo>
                  <a:cubicBezTo>
                    <a:pt x="950" y="2508"/>
                    <a:pt x="950" y="2608"/>
                    <a:pt x="960" y="2708"/>
                  </a:cubicBezTo>
                  <a:cubicBezTo>
                    <a:pt x="960" y="2758"/>
                    <a:pt x="960" y="2808"/>
                    <a:pt x="970" y="2858"/>
                  </a:cubicBezTo>
                  <a:lnTo>
                    <a:pt x="970" y="2887"/>
                  </a:lnTo>
                  <a:lnTo>
                    <a:pt x="970" y="2958"/>
                  </a:lnTo>
                  <a:lnTo>
                    <a:pt x="980" y="3027"/>
                  </a:lnTo>
                  <a:cubicBezTo>
                    <a:pt x="980" y="3138"/>
                    <a:pt x="990" y="3247"/>
                    <a:pt x="1000" y="3347"/>
                  </a:cubicBezTo>
                  <a:cubicBezTo>
                    <a:pt x="1000" y="3387"/>
                    <a:pt x="1000" y="3417"/>
                    <a:pt x="1010" y="3457"/>
                  </a:cubicBezTo>
                  <a:lnTo>
                    <a:pt x="1010" y="3477"/>
                  </a:lnTo>
                  <a:cubicBezTo>
                    <a:pt x="1010" y="3537"/>
                    <a:pt x="1020" y="3607"/>
                    <a:pt x="1020" y="3677"/>
                  </a:cubicBezTo>
                  <a:cubicBezTo>
                    <a:pt x="1030" y="3697"/>
                    <a:pt x="1030" y="3717"/>
                    <a:pt x="1030" y="3737"/>
                  </a:cubicBezTo>
                  <a:lnTo>
                    <a:pt x="1030" y="3767"/>
                  </a:lnTo>
                  <a:cubicBezTo>
                    <a:pt x="1040" y="3767"/>
                    <a:pt x="1040" y="3777"/>
                    <a:pt x="1040" y="3777"/>
                  </a:cubicBezTo>
                  <a:cubicBezTo>
                    <a:pt x="1030" y="3787"/>
                    <a:pt x="1020" y="3787"/>
                    <a:pt x="1010" y="3797"/>
                  </a:cubicBezTo>
                  <a:cubicBezTo>
                    <a:pt x="980" y="3817"/>
                    <a:pt x="960" y="3827"/>
                    <a:pt x="930" y="3837"/>
                  </a:cubicBezTo>
                  <a:lnTo>
                    <a:pt x="930" y="3827"/>
                  </a:lnTo>
                  <a:cubicBezTo>
                    <a:pt x="920" y="3797"/>
                    <a:pt x="920" y="3777"/>
                    <a:pt x="920" y="3757"/>
                  </a:cubicBezTo>
                  <a:cubicBezTo>
                    <a:pt x="920" y="3707"/>
                    <a:pt x="920" y="3667"/>
                    <a:pt x="910" y="3627"/>
                  </a:cubicBezTo>
                  <a:cubicBezTo>
                    <a:pt x="910" y="3597"/>
                    <a:pt x="910" y="3567"/>
                    <a:pt x="900" y="3537"/>
                  </a:cubicBezTo>
                  <a:lnTo>
                    <a:pt x="900" y="3487"/>
                  </a:lnTo>
                  <a:cubicBezTo>
                    <a:pt x="890" y="3457"/>
                    <a:pt x="890" y="3417"/>
                    <a:pt x="880" y="3367"/>
                  </a:cubicBezTo>
                  <a:cubicBezTo>
                    <a:pt x="880" y="3307"/>
                    <a:pt x="880" y="3247"/>
                    <a:pt x="870" y="3198"/>
                  </a:cubicBezTo>
                  <a:lnTo>
                    <a:pt x="870" y="3187"/>
                  </a:lnTo>
                  <a:lnTo>
                    <a:pt x="870" y="3107"/>
                  </a:lnTo>
                  <a:lnTo>
                    <a:pt x="870" y="3047"/>
                  </a:lnTo>
                  <a:lnTo>
                    <a:pt x="870" y="3027"/>
                  </a:lnTo>
                  <a:cubicBezTo>
                    <a:pt x="860" y="3007"/>
                    <a:pt x="860" y="2987"/>
                    <a:pt x="860" y="2967"/>
                  </a:cubicBezTo>
                  <a:lnTo>
                    <a:pt x="860" y="2838"/>
                  </a:lnTo>
                  <a:cubicBezTo>
                    <a:pt x="860" y="2748"/>
                    <a:pt x="850" y="2668"/>
                    <a:pt x="840" y="2568"/>
                  </a:cubicBezTo>
                  <a:cubicBezTo>
                    <a:pt x="840" y="2488"/>
                    <a:pt x="830" y="2398"/>
                    <a:pt x="830" y="2308"/>
                  </a:cubicBezTo>
                  <a:lnTo>
                    <a:pt x="830" y="2019"/>
                  </a:lnTo>
                  <a:cubicBezTo>
                    <a:pt x="830" y="1988"/>
                    <a:pt x="830" y="1959"/>
                    <a:pt x="840" y="1928"/>
                  </a:cubicBezTo>
                  <a:lnTo>
                    <a:pt x="840" y="1888"/>
                  </a:lnTo>
                  <a:lnTo>
                    <a:pt x="840" y="1759"/>
                  </a:lnTo>
                  <a:cubicBezTo>
                    <a:pt x="840" y="1719"/>
                    <a:pt x="830" y="1668"/>
                    <a:pt x="830" y="1629"/>
                  </a:cubicBezTo>
                  <a:lnTo>
                    <a:pt x="830" y="1479"/>
                  </a:lnTo>
                  <a:cubicBezTo>
                    <a:pt x="830" y="1439"/>
                    <a:pt x="830" y="1389"/>
                    <a:pt x="820" y="1349"/>
                  </a:cubicBezTo>
                  <a:lnTo>
                    <a:pt x="820" y="1319"/>
                  </a:lnTo>
                  <a:lnTo>
                    <a:pt x="820" y="1219"/>
                  </a:lnTo>
                  <a:lnTo>
                    <a:pt x="820" y="1139"/>
                  </a:lnTo>
                  <a:lnTo>
                    <a:pt x="820" y="1109"/>
                  </a:lnTo>
                  <a:lnTo>
                    <a:pt x="820" y="949"/>
                  </a:lnTo>
                  <a:cubicBezTo>
                    <a:pt x="820" y="900"/>
                    <a:pt x="820" y="860"/>
                    <a:pt x="810" y="809"/>
                  </a:cubicBezTo>
                  <a:lnTo>
                    <a:pt x="810" y="720"/>
                  </a:lnTo>
                  <a:lnTo>
                    <a:pt x="810" y="680"/>
                  </a:lnTo>
                  <a:lnTo>
                    <a:pt x="800" y="680"/>
                  </a:lnTo>
                  <a:lnTo>
                    <a:pt x="800" y="669"/>
                  </a:lnTo>
                  <a:cubicBezTo>
                    <a:pt x="810" y="669"/>
                    <a:pt x="820" y="660"/>
                    <a:pt x="830" y="660"/>
                  </a:cubicBezTo>
                  <a:cubicBezTo>
                    <a:pt x="870" y="640"/>
                    <a:pt x="910" y="620"/>
                    <a:pt x="950" y="589"/>
                  </a:cubicBezTo>
                  <a:close/>
                  <a:moveTo>
                    <a:pt x="810" y="3817"/>
                  </a:moveTo>
                  <a:lnTo>
                    <a:pt x="810" y="3827"/>
                  </a:lnTo>
                  <a:lnTo>
                    <a:pt x="810" y="3837"/>
                  </a:lnTo>
                  <a:cubicBezTo>
                    <a:pt x="810" y="3847"/>
                    <a:pt x="820" y="3857"/>
                    <a:pt x="820" y="3877"/>
                  </a:cubicBezTo>
                  <a:cubicBezTo>
                    <a:pt x="820" y="3887"/>
                    <a:pt x="820" y="3897"/>
                    <a:pt x="830" y="3907"/>
                  </a:cubicBezTo>
                  <a:lnTo>
                    <a:pt x="820" y="3917"/>
                  </a:lnTo>
                  <a:cubicBezTo>
                    <a:pt x="780" y="3937"/>
                    <a:pt x="750" y="3957"/>
                    <a:pt x="710" y="3987"/>
                  </a:cubicBezTo>
                  <a:cubicBezTo>
                    <a:pt x="680" y="4017"/>
                    <a:pt x="640" y="4037"/>
                    <a:pt x="610" y="4067"/>
                  </a:cubicBezTo>
                  <a:cubicBezTo>
                    <a:pt x="570" y="4086"/>
                    <a:pt x="520" y="4117"/>
                    <a:pt x="480" y="4146"/>
                  </a:cubicBezTo>
                  <a:cubicBezTo>
                    <a:pt x="460" y="4157"/>
                    <a:pt x="440" y="4177"/>
                    <a:pt x="421" y="4186"/>
                  </a:cubicBezTo>
                  <a:cubicBezTo>
                    <a:pt x="381" y="4206"/>
                    <a:pt x="361" y="4226"/>
                    <a:pt x="330" y="4246"/>
                  </a:cubicBezTo>
                  <a:lnTo>
                    <a:pt x="290" y="4277"/>
                  </a:lnTo>
                  <a:lnTo>
                    <a:pt x="281" y="4277"/>
                  </a:lnTo>
                  <a:cubicBezTo>
                    <a:pt x="281" y="4286"/>
                    <a:pt x="270" y="4286"/>
                    <a:pt x="270" y="4286"/>
                  </a:cubicBezTo>
                  <a:lnTo>
                    <a:pt x="270" y="4246"/>
                  </a:lnTo>
                  <a:cubicBezTo>
                    <a:pt x="270" y="4217"/>
                    <a:pt x="261" y="4197"/>
                    <a:pt x="261" y="4166"/>
                  </a:cubicBezTo>
                  <a:lnTo>
                    <a:pt x="270" y="4166"/>
                  </a:lnTo>
                  <a:cubicBezTo>
                    <a:pt x="290" y="4157"/>
                    <a:pt x="301" y="4146"/>
                    <a:pt x="310" y="4146"/>
                  </a:cubicBezTo>
                  <a:cubicBezTo>
                    <a:pt x="321" y="4137"/>
                    <a:pt x="330" y="4137"/>
                    <a:pt x="330" y="4137"/>
                  </a:cubicBezTo>
                  <a:cubicBezTo>
                    <a:pt x="341" y="4126"/>
                    <a:pt x="350" y="4126"/>
                    <a:pt x="361" y="4117"/>
                  </a:cubicBezTo>
                  <a:cubicBezTo>
                    <a:pt x="370" y="4106"/>
                    <a:pt x="381" y="4106"/>
                    <a:pt x="401" y="4097"/>
                  </a:cubicBezTo>
                  <a:cubicBezTo>
                    <a:pt x="410" y="4097"/>
                    <a:pt x="430" y="4086"/>
                    <a:pt x="440" y="4077"/>
                  </a:cubicBezTo>
                  <a:cubicBezTo>
                    <a:pt x="460" y="4077"/>
                    <a:pt x="470" y="4067"/>
                    <a:pt x="490" y="4057"/>
                  </a:cubicBezTo>
                  <a:cubicBezTo>
                    <a:pt x="510" y="4037"/>
                    <a:pt x="530" y="4017"/>
                    <a:pt x="560" y="3997"/>
                  </a:cubicBezTo>
                  <a:cubicBezTo>
                    <a:pt x="570" y="3987"/>
                    <a:pt x="590" y="3977"/>
                    <a:pt x="600" y="3967"/>
                  </a:cubicBezTo>
                  <a:cubicBezTo>
                    <a:pt x="610" y="3957"/>
                    <a:pt x="630" y="3947"/>
                    <a:pt x="640" y="3947"/>
                  </a:cubicBezTo>
                  <a:lnTo>
                    <a:pt x="680" y="3917"/>
                  </a:lnTo>
                  <a:lnTo>
                    <a:pt x="710" y="3887"/>
                  </a:lnTo>
                  <a:cubicBezTo>
                    <a:pt x="740" y="3867"/>
                    <a:pt x="760" y="3857"/>
                    <a:pt x="780" y="3837"/>
                  </a:cubicBezTo>
                  <a:cubicBezTo>
                    <a:pt x="790" y="3827"/>
                    <a:pt x="800" y="3827"/>
                    <a:pt x="810" y="3817"/>
                  </a:cubicBezTo>
                  <a:close/>
                  <a:moveTo>
                    <a:pt x="1809" y="3467"/>
                  </a:moveTo>
                  <a:cubicBezTo>
                    <a:pt x="1809" y="3467"/>
                    <a:pt x="1819" y="3467"/>
                    <a:pt x="1819" y="3477"/>
                  </a:cubicBezTo>
                  <a:cubicBezTo>
                    <a:pt x="1829" y="3477"/>
                    <a:pt x="1839" y="3487"/>
                    <a:pt x="1849" y="3487"/>
                  </a:cubicBezTo>
                  <a:cubicBezTo>
                    <a:pt x="1869" y="3487"/>
                    <a:pt x="1879" y="3497"/>
                    <a:pt x="1889" y="3497"/>
                  </a:cubicBezTo>
                  <a:lnTo>
                    <a:pt x="1909" y="3497"/>
                  </a:lnTo>
                  <a:cubicBezTo>
                    <a:pt x="1929" y="3507"/>
                    <a:pt x="1949" y="3517"/>
                    <a:pt x="1969" y="3517"/>
                  </a:cubicBezTo>
                  <a:lnTo>
                    <a:pt x="1979" y="3527"/>
                  </a:lnTo>
                  <a:cubicBezTo>
                    <a:pt x="1989" y="3527"/>
                    <a:pt x="1999" y="3527"/>
                    <a:pt x="2019" y="3537"/>
                  </a:cubicBezTo>
                  <a:lnTo>
                    <a:pt x="2009" y="3537"/>
                  </a:lnTo>
                  <a:cubicBezTo>
                    <a:pt x="1999" y="3547"/>
                    <a:pt x="1989" y="3557"/>
                    <a:pt x="1979" y="3557"/>
                  </a:cubicBezTo>
                  <a:cubicBezTo>
                    <a:pt x="1969" y="3567"/>
                    <a:pt x="1959" y="3577"/>
                    <a:pt x="1939" y="3587"/>
                  </a:cubicBezTo>
                  <a:cubicBezTo>
                    <a:pt x="1929" y="3597"/>
                    <a:pt x="1919" y="3597"/>
                    <a:pt x="1909" y="3607"/>
                  </a:cubicBezTo>
                  <a:cubicBezTo>
                    <a:pt x="1899" y="3617"/>
                    <a:pt x="1889" y="3627"/>
                    <a:pt x="1869" y="3637"/>
                  </a:cubicBezTo>
                  <a:lnTo>
                    <a:pt x="1859" y="3647"/>
                  </a:lnTo>
                  <a:lnTo>
                    <a:pt x="1769" y="3707"/>
                  </a:lnTo>
                  <a:cubicBezTo>
                    <a:pt x="1749" y="3717"/>
                    <a:pt x="1729" y="3737"/>
                    <a:pt x="1709" y="3747"/>
                  </a:cubicBezTo>
                  <a:cubicBezTo>
                    <a:pt x="1679" y="3767"/>
                    <a:pt x="1649" y="3777"/>
                    <a:pt x="1629" y="3797"/>
                  </a:cubicBezTo>
                  <a:cubicBezTo>
                    <a:pt x="1609" y="3807"/>
                    <a:pt x="1589" y="3817"/>
                    <a:pt x="1569" y="3837"/>
                  </a:cubicBezTo>
                  <a:lnTo>
                    <a:pt x="1560" y="3837"/>
                  </a:lnTo>
                  <a:cubicBezTo>
                    <a:pt x="1540" y="3857"/>
                    <a:pt x="1509" y="3877"/>
                    <a:pt x="1489" y="3887"/>
                  </a:cubicBezTo>
                  <a:cubicBezTo>
                    <a:pt x="1440" y="3917"/>
                    <a:pt x="1389" y="3947"/>
                    <a:pt x="1329" y="3977"/>
                  </a:cubicBezTo>
                  <a:cubicBezTo>
                    <a:pt x="1289" y="4007"/>
                    <a:pt x="1229" y="4037"/>
                    <a:pt x="1180" y="4077"/>
                  </a:cubicBezTo>
                  <a:cubicBezTo>
                    <a:pt x="1169" y="4086"/>
                    <a:pt x="1150" y="4097"/>
                    <a:pt x="1130" y="4106"/>
                  </a:cubicBezTo>
                  <a:cubicBezTo>
                    <a:pt x="1100" y="4126"/>
                    <a:pt x="1070" y="4157"/>
                    <a:pt x="1030" y="4177"/>
                  </a:cubicBezTo>
                  <a:cubicBezTo>
                    <a:pt x="990" y="4206"/>
                    <a:pt x="940" y="4237"/>
                    <a:pt x="880" y="4266"/>
                  </a:cubicBezTo>
                  <a:cubicBezTo>
                    <a:pt x="870" y="4266"/>
                    <a:pt x="850" y="4277"/>
                    <a:pt x="830" y="4286"/>
                  </a:cubicBezTo>
                  <a:lnTo>
                    <a:pt x="790" y="4306"/>
                  </a:lnTo>
                  <a:cubicBezTo>
                    <a:pt x="760" y="4326"/>
                    <a:pt x="730" y="4337"/>
                    <a:pt x="710" y="4357"/>
                  </a:cubicBezTo>
                  <a:cubicBezTo>
                    <a:pt x="680" y="4377"/>
                    <a:pt x="650" y="4397"/>
                    <a:pt x="630" y="4417"/>
                  </a:cubicBezTo>
                  <a:lnTo>
                    <a:pt x="620" y="4417"/>
                  </a:lnTo>
                  <a:lnTo>
                    <a:pt x="580" y="4457"/>
                  </a:lnTo>
                  <a:cubicBezTo>
                    <a:pt x="570" y="4466"/>
                    <a:pt x="560" y="4486"/>
                    <a:pt x="550" y="4497"/>
                  </a:cubicBezTo>
                  <a:lnTo>
                    <a:pt x="500" y="4497"/>
                  </a:lnTo>
                  <a:lnTo>
                    <a:pt x="480" y="4486"/>
                  </a:lnTo>
                  <a:cubicBezTo>
                    <a:pt x="450" y="4486"/>
                    <a:pt x="421" y="4477"/>
                    <a:pt x="390" y="4466"/>
                  </a:cubicBezTo>
                  <a:cubicBezTo>
                    <a:pt x="381" y="4457"/>
                    <a:pt x="361" y="4446"/>
                    <a:pt x="341" y="4446"/>
                  </a:cubicBezTo>
                  <a:lnTo>
                    <a:pt x="330" y="4437"/>
                  </a:lnTo>
                  <a:lnTo>
                    <a:pt x="301" y="4437"/>
                  </a:lnTo>
                  <a:cubicBezTo>
                    <a:pt x="301" y="4426"/>
                    <a:pt x="290" y="4426"/>
                    <a:pt x="290" y="4426"/>
                  </a:cubicBezTo>
                  <a:lnTo>
                    <a:pt x="281" y="4417"/>
                  </a:lnTo>
                  <a:lnTo>
                    <a:pt x="290" y="4417"/>
                  </a:lnTo>
                  <a:lnTo>
                    <a:pt x="381" y="4357"/>
                  </a:lnTo>
                  <a:lnTo>
                    <a:pt x="390" y="4337"/>
                  </a:lnTo>
                  <a:cubicBezTo>
                    <a:pt x="450" y="4297"/>
                    <a:pt x="520" y="4257"/>
                    <a:pt x="580" y="4217"/>
                  </a:cubicBezTo>
                  <a:lnTo>
                    <a:pt x="620" y="4197"/>
                  </a:lnTo>
                  <a:cubicBezTo>
                    <a:pt x="670" y="4166"/>
                    <a:pt x="710" y="4126"/>
                    <a:pt x="760" y="4097"/>
                  </a:cubicBezTo>
                  <a:cubicBezTo>
                    <a:pt x="790" y="4077"/>
                    <a:pt x="810" y="4057"/>
                    <a:pt x="840" y="4047"/>
                  </a:cubicBezTo>
                  <a:cubicBezTo>
                    <a:pt x="910" y="3987"/>
                    <a:pt x="990" y="3947"/>
                    <a:pt x="1070" y="3907"/>
                  </a:cubicBezTo>
                  <a:cubicBezTo>
                    <a:pt x="1110" y="3887"/>
                    <a:pt x="1150" y="3867"/>
                    <a:pt x="1189" y="3837"/>
                  </a:cubicBezTo>
                  <a:lnTo>
                    <a:pt x="1249" y="3807"/>
                  </a:lnTo>
                  <a:cubicBezTo>
                    <a:pt x="1260" y="3797"/>
                    <a:pt x="1280" y="3787"/>
                    <a:pt x="1300" y="3777"/>
                  </a:cubicBezTo>
                  <a:cubicBezTo>
                    <a:pt x="1340" y="3747"/>
                    <a:pt x="1380" y="3727"/>
                    <a:pt x="1409" y="3717"/>
                  </a:cubicBezTo>
                  <a:cubicBezTo>
                    <a:pt x="1460" y="3697"/>
                    <a:pt x="1500" y="3677"/>
                    <a:pt x="1540" y="3647"/>
                  </a:cubicBezTo>
                  <a:cubicBezTo>
                    <a:pt x="1560" y="3637"/>
                    <a:pt x="1580" y="3617"/>
                    <a:pt x="1600" y="3607"/>
                  </a:cubicBezTo>
                  <a:lnTo>
                    <a:pt x="1609" y="3607"/>
                  </a:lnTo>
                  <a:lnTo>
                    <a:pt x="1639" y="3577"/>
                  </a:lnTo>
                  <a:cubicBezTo>
                    <a:pt x="1659" y="3567"/>
                    <a:pt x="1669" y="3557"/>
                    <a:pt x="1689" y="3547"/>
                  </a:cubicBezTo>
                  <a:cubicBezTo>
                    <a:pt x="1709" y="3537"/>
                    <a:pt x="1719" y="3527"/>
                    <a:pt x="1739" y="3517"/>
                  </a:cubicBezTo>
                  <a:cubicBezTo>
                    <a:pt x="1749" y="3517"/>
                    <a:pt x="1759" y="3507"/>
                    <a:pt x="1769" y="3497"/>
                  </a:cubicBezTo>
                  <a:cubicBezTo>
                    <a:pt x="1779" y="3487"/>
                    <a:pt x="1789" y="3477"/>
                    <a:pt x="1799" y="3477"/>
                  </a:cubicBezTo>
                  <a:lnTo>
                    <a:pt x="1809" y="3467"/>
                  </a:lnTo>
                  <a:close/>
                  <a:moveTo>
                    <a:pt x="2109" y="3627"/>
                  </a:moveTo>
                  <a:lnTo>
                    <a:pt x="2109" y="3637"/>
                  </a:lnTo>
                  <a:lnTo>
                    <a:pt x="2109" y="3657"/>
                  </a:lnTo>
                  <a:cubicBezTo>
                    <a:pt x="2099" y="3677"/>
                    <a:pt x="2099" y="3697"/>
                    <a:pt x="2099" y="3717"/>
                  </a:cubicBezTo>
                  <a:lnTo>
                    <a:pt x="2099" y="3747"/>
                  </a:lnTo>
                  <a:cubicBezTo>
                    <a:pt x="2099" y="3787"/>
                    <a:pt x="2089" y="3827"/>
                    <a:pt x="2089" y="3867"/>
                  </a:cubicBezTo>
                  <a:cubicBezTo>
                    <a:pt x="2089" y="3877"/>
                    <a:pt x="2089" y="3887"/>
                    <a:pt x="2079" y="3897"/>
                  </a:cubicBezTo>
                  <a:lnTo>
                    <a:pt x="2069" y="3907"/>
                  </a:lnTo>
                  <a:lnTo>
                    <a:pt x="2049" y="3917"/>
                  </a:lnTo>
                  <a:cubicBezTo>
                    <a:pt x="2039" y="3927"/>
                    <a:pt x="2029" y="3937"/>
                    <a:pt x="2019" y="3937"/>
                  </a:cubicBezTo>
                  <a:lnTo>
                    <a:pt x="2019" y="3947"/>
                  </a:lnTo>
                  <a:cubicBezTo>
                    <a:pt x="1979" y="3967"/>
                    <a:pt x="1959" y="3987"/>
                    <a:pt x="1929" y="4007"/>
                  </a:cubicBezTo>
                  <a:cubicBezTo>
                    <a:pt x="1909" y="4017"/>
                    <a:pt x="1879" y="4037"/>
                    <a:pt x="1849" y="4057"/>
                  </a:cubicBezTo>
                  <a:cubicBezTo>
                    <a:pt x="1819" y="4077"/>
                    <a:pt x="1789" y="4106"/>
                    <a:pt x="1759" y="4126"/>
                  </a:cubicBezTo>
                  <a:cubicBezTo>
                    <a:pt x="1739" y="4146"/>
                    <a:pt x="1709" y="4157"/>
                    <a:pt x="1689" y="4177"/>
                  </a:cubicBezTo>
                  <a:cubicBezTo>
                    <a:pt x="1679" y="4186"/>
                    <a:pt x="1669" y="4197"/>
                    <a:pt x="1659" y="4197"/>
                  </a:cubicBezTo>
                  <a:lnTo>
                    <a:pt x="1649" y="4206"/>
                  </a:lnTo>
                  <a:lnTo>
                    <a:pt x="1620" y="4226"/>
                  </a:lnTo>
                  <a:cubicBezTo>
                    <a:pt x="1569" y="4257"/>
                    <a:pt x="1529" y="4286"/>
                    <a:pt x="1469" y="4326"/>
                  </a:cubicBezTo>
                  <a:cubicBezTo>
                    <a:pt x="1420" y="4366"/>
                    <a:pt x="1380" y="4397"/>
                    <a:pt x="1340" y="4426"/>
                  </a:cubicBezTo>
                  <a:cubicBezTo>
                    <a:pt x="1289" y="4457"/>
                    <a:pt x="1229" y="4486"/>
                    <a:pt x="1169" y="4526"/>
                  </a:cubicBezTo>
                  <a:cubicBezTo>
                    <a:pt x="1140" y="4537"/>
                    <a:pt x="1110" y="4556"/>
                    <a:pt x="1080" y="4576"/>
                  </a:cubicBezTo>
                  <a:lnTo>
                    <a:pt x="1060" y="4596"/>
                  </a:lnTo>
                  <a:lnTo>
                    <a:pt x="1020" y="4616"/>
                  </a:lnTo>
                  <a:cubicBezTo>
                    <a:pt x="970" y="4636"/>
                    <a:pt x="920" y="4666"/>
                    <a:pt x="870" y="4686"/>
                  </a:cubicBezTo>
                  <a:lnTo>
                    <a:pt x="840" y="4706"/>
                  </a:lnTo>
                  <a:lnTo>
                    <a:pt x="720" y="4766"/>
                  </a:lnTo>
                  <a:cubicBezTo>
                    <a:pt x="700" y="4776"/>
                    <a:pt x="680" y="4786"/>
                    <a:pt x="670" y="4806"/>
                  </a:cubicBezTo>
                  <a:lnTo>
                    <a:pt x="660" y="4806"/>
                  </a:lnTo>
                  <a:lnTo>
                    <a:pt x="650" y="4816"/>
                  </a:lnTo>
                  <a:lnTo>
                    <a:pt x="650" y="4806"/>
                  </a:lnTo>
                  <a:lnTo>
                    <a:pt x="650" y="4796"/>
                  </a:lnTo>
                  <a:lnTo>
                    <a:pt x="640" y="4786"/>
                  </a:lnTo>
                  <a:lnTo>
                    <a:pt x="640" y="4776"/>
                  </a:lnTo>
                  <a:lnTo>
                    <a:pt x="640" y="4686"/>
                  </a:lnTo>
                  <a:lnTo>
                    <a:pt x="640" y="4666"/>
                  </a:lnTo>
                  <a:lnTo>
                    <a:pt x="630" y="4656"/>
                  </a:lnTo>
                  <a:lnTo>
                    <a:pt x="630" y="4636"/>
                  </a:lnTo>
                  <a:lnTo>
                    <a:pt x="630" y="4606"/>
                  </a:lnTo>
                  <a:lnTo>
                    <a:pt x="630" y="4566"/>
                  </a:lnTo>
                  <a:lnTo>
                    <a:pt x="620" y="4566"/>
                  </a:lnTo>
                  <a:lnTo>
                    <a:pt x="630" y="4546"/>
                  </a:lnTo>
                  <a:cubicBezTo>
                    <a:pt x="630" y="4546"/>
                    <a:pt x="630" y="4537"/>
                    <a:pt x="640" y="4526"/>
                  </a:cubicBezTo>
                  <a:cubicBezTo>
                    <a:pt x="650" y="4526"/>
                    <a:pt x="650" y="4517"/>
                    <a:pt x="660" y="4506"/>
                  </a:cubicBezTo>
                  <a:cubicBezTo>
                    <a:pt x="710" y="4477"/>
                    <a:pt x="750" y="4446"/>
                    <a:pt x="800" y="4417"/>
                  </a:cubicBezTo>
                  <a:cubicBezTo>
                    <a:pt x="830" y="4397"/>
                    <a:pt x="860" y="4386"/>
                    <a:pt x="890" y="4366"/>
                  </a:cubicBezTo>
                  <a:cubicBezTo>
                    <a:pt x="920" y="4357"/>
                    <a:pt x="940" y="4346"/>
                    <a:pt x="960" y="4337"/>
                  </a:cubicBezTo>
                  <a:cubicBezTo>
                    <a:pt x="1010" y="4317"/>
                    <a:pt x="1050" y="4286"/>
                    <a:pt x="1110" y="4246"/>
                  </a:cubicBezTo>
                  <a:cubicBezTo>
                    <a:pt x="1140" y="4226"/>
                    <a:pt x="1169" y="4206"/>
                    <a:pt x="1189" y="4197"/>
                  </a:cubicBezTo>
                  <a:cubicBezTo>
                    <a:pt x="1209" y="4177"/>
                    <a:pt x="1240" y="4157"/>
                    <a:pt x="1260" y="4146"/>
                  </a:cubicBezTo>
                  <a:cubicBezTo>
                    <a:pt x="1300" y="4117"/>
                    <a:pt x="1340" y="4097"/>
                    <a:pt x="1380" y="4077"/>
                  </a:cubicBezTo>
                  <a:lnTo>
                    <a:pt x="1409" y="4057"/>
                  </a:lnTo>
                  <a:cubicBezTo>
                    <a:pt x="1469" y="4027"/>
                    <a:pt x="1520" y="3997"/>
                    <a:pt x="1560" y="3967"/>
                  </a:cubicBezTo>
                  <a:lnTo>
                    <a:pt x="1589" y="3947"/>
                  </a:lnTo>
                  <a:lnTo>
                    <a:pt x="1609" y="3937"/>
                  </a:lnTo>
                  <a:cubicBezTo>
                    <a:pt x="1639" y="3917"/>
                    <a:pt x="1679" y="3897"/>
                    <a:pt x="1709" y="3877"/>
                  </a:cubicBezTo>
                  <a:cubicBezTo>
                    <a:pt x="1729" y="3857"/>
                    <a:pt x="1749" y="3847"/>
                    <a:pt x="1769" y="3837"/>
                  </a:cubicBezTo>
                  <a:cubicBezTo>
                    <a:pt x="1789" y="3827"/>
                    <a:pt x="1829" y="3807"/>
                    <a:pt x="1859" y="3787"/>
                  </a:cubicBezTo>
                  <a:cubicBezTo>
                    <a:pt x="1869" y="3777"/>
                    <a:pt x="1889" y="3767"/>
                    <a:pt x="1899" y="3757"/>
                  </a:cubicBezTo>
                  <a:cubicBezTo>
                    <a:pt x="1929" y="3737"/>
                    <a:pt x="1959" y="3717"/>
                    <a:pt x="1989" y="3707"/>
                  </a:cubicBezTo>
                  <a:cubicBezTo>
                    <a:pt x="2009" y="3687"/>
                    <a:pt x="2029" y="3677"/>
                    <a:pt x="2049" y="3667"/>
                  </a:cubicBezTo>
                  <a:cubicBezTo>
                    <a:pt x="2059" y="3657"/>
                    <a:pt x="2069" y="3657"/>
                    <a:pt x="2079" y="3647"/>
                  </a:cubicBezTo>
                  <a:cubicBezTo>
                    <a:pt x="2089" y="3647"/>
                    <a:pt x="2099" y="3637"/>
                    <a:pt x="2109" y="3627"/>
                  </a:cubicBezTo>
                  <a:close/>
                  <a:moveTo>
                    <a:pt x="230" y="4486"/>
                  </a:moveTo>
                  <a:cubicBezTo>
                    <a:pt x="250" y="4506"/>
                    <a:pt x="261" y="4517"/>
                    <a:pt x="281" y="4517"/>
                  </a:cubicBezTo>
                  <a:lnTo>
                    <a:pt x="290" y="4526"/>
                  </a:lnTo>
                  <a:cubicBezTo>
                    <a:pt x="310" y="4526"/>
                    <a:pt x="321" y="4537"/>
                    <a:pt x="330" y="4537"/>
                  </a:cubicBezTo>
                  <a:lnTo>
                    <a:pt x="361" y="4546"/>
                  </a:lnTo>
                  <a:cubicBezTo>
                    <a:pt x="381" y="4556"/>
                    <a:pt x="410" y="4576"/>
                    <a:pt x="440" y="4576"/>
                  </a:cubicBezTo>
                  <a:cubicBezTo>
                    <a:pt x="450" y="4586"/>
                    <a:pt x="460" y="4586"/>
                    <a:pt x="480" y="4586"/>
                  </a:cubicBezTo>
                  <a:cubicBezTo>
                    <a:pt x="490" y="4586"/>
                    <a:pt x="510" y="4596"/>
                    <a:pt x="520" y="4596"/>
                  </a:cubicBezTo>
                  <a:lnTo>
                    <a:pt x="520" y="4606"/>
                  </a:lnTo>
                  <a:cubicBezTo>
                    <a:pt x="520" y="4626"/>
                    <a:pt x="530" y="4636"/>
                    <a:pt x="530" y="4656"/>
                  </a:cubicBezTo>
                  <a:lnTo>
                    <a:pt x="530" y="4686"/>
                  </a:lnTo>
                  <a:lnTo>
                    <a:pt x="530" y="4756"/>
                  </a:lnTo>
                  <a:lnTo>
                    <a:pt x="540" y="4766"/>
                  </a:lnTo>
                  <a:lnTo>
                    <a:pt x="540" y="4846"/>
                  </a:lnTo>
                  <a:cubicBezTo>
                    <a:pt x="540" y="4846"/>
                    <a:pt x="550" y="4856"/>
                    <a:pt x="550" y="4866"/>
                  </a:cubicBezTo>
                  <a:lnTo>
                    <a:pt x="540" y="4856"/>
                  </a:lnTo>
                  <a:lnTo>
                    <a:pt x="530" y="4856"/>
                  </a:lnTo>
                  <a:cubicBezTo>
                    <a:pt x="520" y="4846"/>
                    <a:pt x="510" y="4846"/>
                    <a:pt x="490" y="4846"/>
                  </a:cubicBezTo>
                  <a:lnTo>
                    <a:pt x="480" y="4836"/>
                  </a:lnTo>
                  <a:cubicBezTo>
                    <a:pt x="440" y="4826"/>
                    <a:pt x="410" y="4816"/>
                    <a:pt x="381" y="4796"/>
                  </a:cubicBezTo>
                  <a:lnTo>
                    <a:pt x="361" y="4786"/>
                  </a:lnTo>
                  <a:cubicBezTo>
                    <a:pt x="341" y="4786"/>
                    <a:pt x="330" y="4776"/>
                    <a:pt x="310" y="4766"/>
                  </a:cubicBezTo>
                  <a:cubicBezTo>
                    <a:pt x="301" y="4766"/>
                    <a:pt x="290" y="4756"/>
                    <a:pt x="270" y="4756"/>
                  </a:cubicBezTo>
                  <a:lnTo>
                    <a:pt x="250" y="4746"/>
                  </a:lnTo>
                  <a:lnTo>
                    <a:pt x="250" y="4726"/>
                  </a:lnTo>
                  <a:lnTo>
                    <a:pt x="250" y="4656"/>
                  </a:lnTo>
                  <a:lnTo>
                    <a:pt x="241" y="4636"/>
                  </a:lnTo>
                  <a:cubicBezTo>
                    <a:pt x="241" y="4596"/>
                    <a:pt x="241" y="4566"/>
                    <a:pt x="230" y="4526"/>
                  </a:cubicBezTo>
                  <a:lnTo>
                    <a:pt x="230" y="4486"/>
                  </a:lnTo>
                  <a:close/>
                  <a:moveTo>
                    <a:pt x="1709" y="0"/>
                  </a:moveTo>
                  <a:cubicBezTo>
                    <a:pt x="1689" y="0"/>
                    <a:pt x="1669" y="0"/>
                    <a:pt x="1649" y="10"/>
                  </a:cubicBezTo>
                  <a:cubicBezTo>
                    <a:pt x="1639" y="20"/>
                    <a:pt x="1620" y="20"/>
                    <a:pt x="1609" y="30"/>
                  </a:cubicBezTo>
                  <a:lnTo>
                    <a:pt x="1600" y="30"/>
                  </a:lnTo>
                  <a:lnTo>
                    <a:pt x="1540" y="60"/>
                  </a:lnTo>
                  <a:lnTo>
                    <a:pt x="1469" y="100"/>
                  </a:lnTo>
                  <a:cubicBezTo>
                    <a:pt x="1409" y="120"/>
                    <a:pt x="1349" y="150"/>
                    <a:pt x="1289" y="180"/>
                  </a:cubicBezTo>
                  <a:lnTo>
                    <a:pt x="1229" y="210"/>
                  </a:lnTo>
                  <a:lnTo>
                    <a:pt x="1220" y="220"/>
                  </a:lnTo>
                  <a:cubicBezTo>
                    <a:pt x="1169" y="250"/>
                    <a:pt x="1110" y="280"/>
                    <a:pt x="1060" y="300"/>
                  </a:cubicBezTo>
                  <a:cubicBezTo>
                    <a:pt x="980" y="340"/>
                    <a:pt x="900" y="380"/>
                    <a:pt x="810" y="430"/>
                  </a:cubicBezTo>
                  <a:cubicBezTo>
                    <a:pt x="780" y="440"/>
                    <a:pt x="760" y="449"/>
                    <a:pt x="730" y="469"/>
                  </a:cubicBezTo>
                  <a:cubicBezTo>
                    <a:pt x="680" y="489"/>
                    <a:pt x="630" y="520"/>
                    <a:pt x="580" y="540"/>
                  </a:cubicBezTo>
                  <a:cubicBezTo>
                    <a:pt x="500" y="580"/>
                    <a:pt x="430" y="620"/>
                    <a:pt x="361" y="660"/>
                  </a:cubicBezTo>
                  <a:cubicBezTo>
                    <a:pt x="290" y="700"/>
                    <a:pt x="230" y="749"/>
                    <a:pt x="161" y="789"/>
                  </a:cubicBezTo>
                  <a:lnTo>
                    <a:pt x="141" y="789"/>
                  </a:lnTo>
                  <a:cubicBezTo>
                    <a:pt x="101" y="820"/>
                    <a:pt x="61" y="840"/>
                    <a:pt x="41" y="889"/>
                  </a:cubicBezTo>
                  <a:cubicBezTo>
                    <a:pt x="10" y="939"/>
                    <a:pt x="10" y="989"/>
                    <a:pt x="1" y="1039"/>
                  </a:cubicBezTo>
                  <a:lnTo>
                    <a:pt x="1" y="1109"/>
                  </a:lnTo>
                  <a:lnTo>
                    <a:pt x="1" y="1359"/>
                  </a:lnTo>
                  <a:lnTo>
                    <a:pt x="1" y="1389"/>
                  </a:lnTo>
                  <a:cubicBezTo>
                    <a:pt x="1" y="1469"/>
                    <a:pt x="1" y="1559"/>
                    <a:pt x="10" y="1649"/>
                  </a:cubicBezTo>
                  <a:lnTo>
                    <a:pt x="10" y="1819"/>
                  </a:lnTo>
                  <a:cubicBezTo>
                    <a:pt x="10" y="1848"/>
                    <a:pt x="10" y="1879"/>
                    <a:pt x="21" y="1908"/>
                  </a:cubicBezTo>
                  <a:lnTo>
                    <a:pt x="21" y="1959"/>
                  </a:lnTo>
                  <a:lnTo>
                    <a:pt x="21" y="1968"/>
                  </a:lnTo>
                  <a:cubicBezTo>
                    <a:pt x="21" y="2028"/>
                    <a:pt x="21" y="2099"/>
                    <a:pt x="30" y="2168"/>
                  </a:cubicBezTo>
                  <a:cubicBezTo>
                    <a:pt x="30" y="2238"/>
                    <a:pt x="30" y="2318"/>
                    <a:pt x="41" y="2398"/>
                  </a:cubicBezTo>
                  <a:lnTo>
                    <a:pt x="41" y="2448"/>
                  </a:lnTo>
                  <a:lnTo>
                    <a:pt x="41" y="2578"/>
                  </a:lnTo>
                  <a:cubicBezTo>
                    <a:pt x="50" y="2608"/>
                    <a:pt x="50" y="2638"/>
                    <a:pt x="50" y="2668"/>
                  </a:cubicBezTo>
                  <a:cubicBezTo>
                    <a:pt x="50" y="2698"/>
                    <a:pt x="61" y="2728"/>
                    <a:pt x="61" y="2758"/>
                  </a:cubicBezTo>
                  <a:lnTo>
                    <a:pt x="50" y="2798"/>
                  </a:lnTo>
                  <a:lnTo>
                    <a:pt x="50" y="2838"/>
                  </a:lnTo>
                  <a:cubicBezTo>
                    <a:pt x="50" y="2927"/>
                    <a:pt x="50" y="3007"/>
                    <a:pt x="61" y="3098"/>
                  </a:cubicBezTo>
                  <a:lnTo>
                    <a:pt x="61" y="3118"/>
                  </a:lnTo>
                  <a:lnTo>
                    <a:pt x="61" y="3127"/>
                  </a:lnTo>
                  <a:cubicBezTo>
                    <a:pt x="61" y="3167"/>
                    <a:pt x="70" y="3198"/>
                    <a:pt x="70" y="3238"/>
                  </a:cubicBezTo>
                  <a:lnTo>
                    <a:pt x="70" y="3278"/>
                  </a:lnTo>
                  <a:lnTo>
                    <a:pt x="70" y="3298"/>
                  </a:lnTo>
                  <a:lnTo>
                    <a:pt x="70" y="3307"/>
                  </a:lnTo>
                  <a:lnTo>
                    <a:pt x="70" y="3357"/>
                  </a:lnTo>
                  <a:cubicBezTo>
                    <a:pt x="70" y="3447"/>
                    <a:pt x="81" y="3537"/>
                    <a:pt x="90" y="3627"/>
                  </a:cubicBezTo>
                  <a:cubicBezTo>
                    <a:pt x="90" y="3707"/>
                    <a:pt x="101" y="3787"/>
                    <a:pt x="101" y="3867"/>
                  </a:cubicBezTo>
                  <a:lnTo>
                    <a:pt x="110" y="3887"/>
                  </a:lnTo>
                  <a:lnTo>
                    <a:pt x="110" y="3997"/>
                  </a:lnTo>
                  <a:cubicBezTo>
                    <a:pt x="121" y="4047"/>
                    <a:pt x="121" y="4086"/>
                    <a:pt x="130" y="4137"/>
                  </a:cubicBezTo>
                  <a:lnTo>
                    <a:pt x="130" y="4246"/>
                  </a:lnTo>
                  <a:lnTo>
                    <a:pt x="130" y="4286"/>
                  </a:lnTo>
                  <a:lnTo>
                    <a:pt x="130" y="4357"/>
                  </a:lnTo>
                  <a:cubicBezTo>
                    <a:pt x="130" y="4366"/>
                    <a:pt x="141" y="4386"/>
                    <a:pt x="141" y="4397"/>
                  </a:cubicBezTo>
                  <a:lnTo>
                    <a:pt x="141" y="4417"/>
                  </a:lnTo>
                  <a:lnTo>
                    <a:pt x="141" y="4426"/>
                  </a:lnTo>
                  <a:lnTo>
                    <a:pt x="141" y="4556"/>
                  </a:lnTo>
                  <a:cubicBezTo>
                    <a:pt x="141" y="4596"/>
                    <a:pt x="141" y="4636"/>
                    <a:pt x="130" y="4676"/>
                  </a:cubicBezTo>
                  <a:lnTo>
                    <a:pt x="130" y="4736"/>
                  </a:lnTo>
                  <a:lnTo>
                    <a:pt x="130" y="4756"/>
                  </a:lnTo>
                  <a:lnTo>
                    <a:pt x="130" y="4776"/>
                  </a:lnTo>
                  <a:lnTo>
                    <a:pt x="130" y="4786"/>
                  </a:lnTo>
                  <a:cubicBezTo>
                    <a:pt x="121" y="4806"/>
                    <a:pt x="130" y="4826"/>
                    <a:pt x="141" y="4836"/>
                  </a:cubicBezTo>
                  <a:cubicBezTo>
                    <a:pt x="150" y="4846"/>
                    <a:pt x="161" y="4866"/>
                    <a:pt x="181" y="4876"/>
                  </a:cubicBezTo>
                  <a:cubicBezTo>
                    <a:pt x="190" y="4876"/>
                    <a:pt x="201" y="4886"/>
                    <a:pt x="210" y="4896"/>
                  </a:cubicBezTo>
                  <a:lnTo>
                    <a:pt x="221" y="4896"/>
                  </a:lnTo>
                  <a:cubicBezTo>
                    <a:pt x="241" y="4906"/>
                    <a:pt x="270" y="4916"/>
                    <a:pt x="290" y="4926"/>
                  </a:cubicBezTo>
                  <a:lnTo>
                    <a:pt x="440" y="4986"/>
                  </a:lnTo>
                  <a:lnTo>
                    <a:pt x="460" y="4996"/>
                  </a:lnTo>
                  <a:cubicBezTo>
                    <a:pt x="480" y="4996"/>
                    <a:pt x="490" y="5006"/>
                    <a:pt x="510" y="5006"/>
                  </a:cubicBezTo>
                  <a:lnTo>
                    <a:pt x="520" y="5016"/>
                  </a:lnTo>
                  <a:lnTo>
                    <a:pt x="540" y="5016"/>
                  </a:lnTo>
                  <a:cubicBezTo>
                    <a:pt x="540" y="5026"/>
                    <a:pt x="550" y="5026"/>
                    <a:pt x="560" y="5026"/>
                  </a:cubicBezTo>
                  <a:lnTo>
                    <a:pt x="570" y="5026"/>
                  </a:lnTo>
                  <a:lnTo>
                    <a:pt x="580" y="5016"/>
                  </a:lnTo>
                  <a:lnTo>
                    <a:pt x="590" y="5016"/>
                  </a:lnTo>
                  <a:cubicBezTo>
                    <a:pt x="600" y="5016"/>
                    <a:pt x="610" y="5016"/>
                    <a:pt x="620" y="5006"/>
                  </a:cubicBezTo>
                  <a:cubicBezTo>
                    <a:pt x="620" y="5006"/>
                    <a:pt x="630" y="4996"/>
                    <a:pt x="640" y="4996"/>
                  </a:cubicBezTo>
                  <a:cubicBezTo>
                    <a:pt x="650" y="4986"/>
                    <a:pt x="660" y="4986"/>
                    <a:pt x="660" y="4976"/>
                  </a:cubicBezTo>
                  <a:lnTo>
                    <a:pt x="670" y="4976"/>
                  </a:lnTo>
                  <a:lnTo>
                    <a:pt x="700" y="4956"/>
                  </a:lnTo>
                  <a:cubicBezTo>
                    <a:pt x="740" y="4926"/>
                    <a:pt x="780" y="4906"/>
                    <a:pt x="820" y="4876"/>
                  </a:cubicBezTo>
                  <a:cubicBezTo>
                    <a:pt x="850" y="4856"/>
                    <a:pt x="880" y="4836"/>
                    <a:pt x="920" y="4826"/>
                  </a:cubicBezTo>
                  <a:cubicBezTo>
                    <a:pt x="940" y="4816"/>
                    <a:pt x="950" y="4806"/>
                    <a:pt x="970" y="4796"/>
                  </a:cubicBezTo>
                  <a:cubicBezTo>
                    <a:pt x="1030" y="4766"/>
                    <a:pt x="1080" y="4736"/>
                    <a:pt x="1120" y="4706"/>
                  </a:cubicBezTo>
                  <a:lnTo>
                    <a:pt x="1160" y="4686"/>
                  </a:lnTo>
                  <a:lnTo>
                    <a:pt x="1180" y="4676"/>
                  </a:lnTo>
                  <a:cubicBezTo>
                    <a:pt x="1209" y="4656"/>
                    <a:pt x="1240" y="4636"/>
                    <a:pt x="1280" y="4616"/>
                  </a:cubicBezTo>
                  <a:cubicBezTo>
                    <a:pt x="1320" y="4586"/>
                    <a:pt x="1369" y="4556"/>
                    <a:pt x="1420" y="4526"/>
                  </a:cubicBezTo>
                  <a:cubicBezTo>
                    <a:pt x="1449" y="4506"/>
                    <a:pt x="1489" y="4477"/>
                    <a:pt x="1529" y="4446"/>
                  </a:cubicBezTo>
                  <a:lnTo>
                    <a:pt x="1540" y="4446"/>
                  </a:lnTo>
                  <a:lnTo>
                    <a:pt x="1540" y="4437"/>
                  </a:lnTo>
                  <a:cubicBezTo>
                    <a:pt x="1600" y="4397"/>
                    <a:pt x="1649" y="4357"/>
                    <a:pt x="1699" y="4326"/>
                  </a:cubicBezTo>
                  <a:cubicBezTo>
                    <a:pt x="1749" y="4286"/>
                    <a:pt x="1799" y="4257"/>
                    <a:pt x="1849" y="4217"/>
                  </a:cubicBezTo>
                  <a:cubicBezTo>
                    <a:pt x="1899" y="4177"/>
                    <a:pt x="1949" y="4146"/>
                    <a:pt x="1989" y="4126"/>
                  </a:cubicBezTo>
                  <a:lnTo>
                    <a:pt x="1999" y="4117"/>
                  </a:lnTo>
                  <a:cubicBezTo>
                    <a:pt x="2019" y="4106"/>
                    <a:pt x="2029" y="4097"/>
                    <a:pt x="2049" y="4086"/>
                  </a:cubicBezTo>
                  <a:lnTo>
                    <a:pt x="2059" y="4086"/>
                  </a:lnTo>
                  <a:cubicBezTo>
                    <a:pt x="2079" y="4067"/>
                    <a:pt x="2099" y="4057"/>
                    <a:pt x="2119" y="4047"/>
                  </a:cubicBezTo>
                  <a:cubicBezTo>
                    <a:pt x="2129" y="4037"/>
                    <a:pt x="2139" y="4037"/>
                    <a:pt x="2149" y="4027"/>
                  </a:cubicBezTo>
                  <a:cubicBezTo>
                    <a:pt x="2169" y="4017"/>
                    <a:pt x="2189" y="4007"/>
                    <a:pt x="2199" y="3987"/>
                  </a:cubicBezTo>
                  <a:cubicBezTo>
                    <a:pt x="2229" y="3957"/>
                    <a:pt x="2239" y="3907"/>
                    <a:pt x="2249" y="3877"/>
                  </a:cubicBezTo>
                  <a:cubicBezTo>
                    <a:pt x="2259" y="3817"/>
                    <a:pt x="2269" y="3767"/>
                    <a:pt x="2269" y="3707"/>
                  </a:cubicBezTo>
                  <a:lnTo>
                    <a:pt x="2269" y="3697"/>
                  </a:lnTo>
                  <a:lnTo>
                    <a:pt x="2269" y="3677"/>
                  </a:lnTo>
                  <a:lnTo>
                    <a:pt x="2269" y="3667"/>
                  </a:lnTo>
                  <a:cubicBezTo>
                    <a:pt x="2279" y="3647"/>
                    <a:pt x="2279" y="3637"/>
                    <a:pt x="2279" y="3627"/>
                  </a:cubicBezTo>
                  <a:lnTo>
                    <a:pt x="2279" y="3617"/>
                  </a:lnTo>
                  <a:cubicBezTo>
                    <a:pt x="2279" y="3587"/>
                    <a:pt x="2279" y="3567"/>
                    <a:pt x="2269" y="3537"/>
                  </a:cubicBezTo>
                  <a:cubicBezTo>
                    <a:pt x="2259" y="3487"/>
                    <a:pt x="2209" y="3447"/>
                    <a:pt x="2169" y="3417"/>
                  </a:cubicBezTo>
                  <a:cubicBezTo>
                    <a:pt x="2139" y="3397"/>
                    <a:pt x="2099" y="3377"/>
                    <a:pt x="2049" y="3367"/>
                  </a:cubicBezTo>
                  <a:cubicBezTo>
                    <a:pt x="2009" y="3347"/>
                    <a:pt x="1979" y="3338"/>
                    <a:pt x="1939" y="3327"/>
                  </a:cubicBezTo>
                  <a:lnTo>
                    <a:pt x="1929" y="3327"/>
                  </a:lnTo>
                  <a:cubicBezTo>
                    <a:pt x="1919" y="3318"/>
                    <a:pt x="1909" y="3318"/>
                    <a:pt x="1899" y="3318"/>
                  </a:cubicBezTo>
                  <a:cubicBezTo>
                    <a:pt x="1899" y="3298"/>
                    <a:pt x="1899" y="3267"/>
                    <a:pt x="1909" y="3247"/>
                  </a:cubicBezTo>
                  <a:lnTo>
                    <a:pt x="1909" y="3238"/>
                  </a:lnTo>
                  <a:lnTo>
                    <a:pt x="1909" y="3098"/>
                  </a:lnTo>
                  <a:cubicBezTo>
                    <a:pt x="1919" y="3007"/>
                    <a:pt x="1919" y="2927"/>
                    <a:pt x="1919" y="2848"/>
                  </a:cubicBezTo>
                  <a:lnTo>
                    <a:pt x="1919" y="2838"/>
                  </a:lnTo>
                  <a:cubicBezTo>
                    <a:pt x="1919" y="2788"/>
                    <a:pt x="1909" y="2748"/>
                    <a:pt x="1909" y="2698"/>
                  </a:cubicBezTo>
                  <a:lnTo>
                    <a:pt x="1909" y="2588"/>
                  </a:lnTo>
                  <a:lnTo>
                    <a:pt x="1909" y="2578"/>
                  </a:lnTo>
                  <a:lnTo>
                    <a:pt x="1899" y="2558"/>
                  </a:lnTo>
                  <a:cubicBezTo>
                    <a:pt x="1899" y="2478"/>
                    <a:pt x="1889" y="2378"/>
                    <a:pt x="1889" y="2298"/>
                  </a:cubicBezTo>
                  <a:lnTo>
                    <a:pt x="1889" y="2288"/>
                  </a:lnTo>
                  <a:cubicBezTo>
                    <a:pt x="1889" y="2228"/>
                    <a:pt x="1879" y="2158"/>
                    <a:pt x="1879" y="2088"/>
                  </a:cubicBezTo>
                  <a:lnTo>
                    <a:pt x="1869" y="2028"/>
                  </a:lnTo>
                  <a:cubicBezTo>
                    <a:pt x="1859" y="1939"/>
                    <a:pt x="1859" y="1848"/>
                    <a:pt x="1859" y="1768"/>
                  </a:cubicBezTo>
                  <a:lnTo>
                    <a:pt x="1859" y="1499"/>
                  </a:lnTo>
                  <a:lnTo>
                    <a:pt x="1859" y="1229"/>
                  </a:lnTo>
                  <a:lnTo>
                    <a:pt x="1859" y="1049"/>
                  </a:lnTo>
                  <a:lnTo>
                    <a:pt x="1859" y="969"/>
                  </a:lnTo>
                  <a:lnTo>
                    <a:pt x="1859" y="929"/>
                  </a:lnTo>
                  <a:lnTo>
                    <a:pt x="1859" y="700"/>
                  </a:lnTo>
                  <a:lnTo>
                    <a:pt x="1859" y="569"/>
                  </a:lnTo>
                  <a:lnTo>
                    <a:pt x="1859" y="489"/>
                  </a:lnTo>
                  <a:lnTo>
                    <a:pt x="1859" y="440"/>
                  </a:lnTo>
                  <a:lnTo>
                    <a:pt x="1859" y="310"/>
                  </a:lnTo>
                  <a:cubicBezTo>
                    <a:pt x="1859" y="300"/>
                    <a:pt x="1859" y="290"/>
                    <a:pt x="1869" y="280"/>
                  </a:cubicBezTo>
                  <a:lnTo>
                    <a:pt x="1869" y="260"/>
                  </a:lnTo>
                  <a:lnTo>
                    <a:pt x="1869" y="190"/>
                  </a:lnTo>
                  <a:cubicBezTo>
                    <a:pt x="1869" y="170"/>
                    <a:pt x="1869" y="140"/>
                    <a:pt x="1859" y="120"/>
                  </a:cubicBezTo>
                  <a:cubicBezTo>
                    <a:pt x="1859" y="80"/>
                    <a:pt x="1839" y="40"/>
                    <a:pt x="1799" y="20"/>
                  </a:cubicBezTo>
                  <a:cubicBezTo>
                    <a:pt x="1779" y="0"/>
                    <a:pt x="1749" y="0"/>
                    <a:pt x="1729"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4"/>
            <p:cNvSpPr/>
            <p:nvPr/>
          </p:nvSpPr>
          <p:spPr>
            <a:xfrm flipH="1">
              <a:off x="7942523" y="1505473"/>
              <a:ext cx="9721" cy="34347"/>
            </a:xfrm>
            <a:custGeom>
              <a:avLst/>
              <a:gdLst/>
              <a:ahLst/>
              <a:cxnLst/>
              <a:rect l="l" t="t" r="r" b="b"/>
              <a:pathLst>
                <a:path w="150" h="530" extrusionOk="0">
                  <a:moveTo>
                    <a:pt x="100" y="0"/>
                  </a:moveTo>
                  <a:cubicBezTo>
                    <a:pt x="70" y="0"/>
                    <a:pt x="50" y="20"/>
                    <a:pt x="50" y="40"/>
                  </a:cubicBezTo>
                  <a:cubicBezTo>
                    <a:pt x="30" y="190"/>
                    <a:pt x="20" y="329"/>
                    <a:pt x="0" y="480"/>
                  </a:cubicBezTo>
                  <a:cubicBezTo>
                    <a:pt x="0" y="500"/>
                    <a:pt x="20" y="529"/>
                    <a:pt x="40" y="529"/>
                  </a:cubicBezTo>
                  <a:cubicBezTo>
                    <a:pt x="50" y="529"/>
                    <a:pt x="70" y="529"/>
                    <a:pt x="80" y="520"/>
                  </a:cubicBezTo>
                  <a:cubicBezTo>
                    <a:pt x="90" y="509"/>
                    <a:pt x="90" y="500"/>
                    <a:pt x="90" y="489"/>
                  </a:cubicBezTo>
                  <a:cubicBezTo>
                    <a:pt x="120" y="340"/>
                    <a:pt x="130" y="190"/>
                    <a:pt x="150" y="50"/>
                  </a:cubicBezTo>
                  <a:cubicBezTo>
                    <a:pt x="150" y="20"/>
                    <a:pt x="130" y="0"/>
                    <a:pt x="10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4"/>
            <p:cNvSpPr/>
            <p:nvPr/>
          </p:nvSpPr>
          <p:spPr>
            <a:xfrm flipH="1">
              <a:off x="7949005" y="2386699"/>
              <a:ext cx="148339" cy="325775"/>
            </a:xfrm>
            <a:custGeom>
              <a:avLst/>
              <a:gdLst/>
              <a:ahLst/>
              <a:cxnLst/>
              <a:rect l="l" t="t" r="r" b="b"/>
              <a:pathLst>
                <a:path w="2289" h="5027" extrusionOk="0">
                  <a:moveTo>
                    <a:pt x="1640" y="271"/>
                  </a:moveTo>
                  <a:lnTo>
                    <a:pt x="1640" y="280"/>
                  </a:lnTo>
                  <a:cubicBezTo>
                    <a:pt x="1640" y="331"/>
                    <a:pt x="1640" y="371"/>
                    <a:pt x="1649" y="411"/>
                  </a:cubicBezTo>
                  <a:lnTo>
                    <a:pt x="1649" y="510"/>
                  </a:lnTo>
                  <a:lnTo>
                    <a:pt x="1660" y="520"/>
                  </a:lnTo>
                  <a:lnTo>
                    <a:pt x="1660" y="530"/>
                  </a:lnTo>
                  <a:cubicBezTo>
                    <a:pt x="1660" y="570"/>
                    <a:pt x="1660" y="620"/>
                    <a:pt x="1669" y="660"/>
                  </a:cubicBezTo>
                  <a:cubicBezTo>
                    <a:pt x="1669" y="720"/>
                    <a:pt x="1669" y="770"/>
                    <a:pt x="1680" y="830"/>
                  </a:cubicBezTo>
                  <a:cubicBezTo>
                    <a:pt x="1680" y="940"/>
                    <a:pt x="1689" y="1070"/>
                    <a:pt x="1689" y="1190"/>
                  </a:cubicBezTo>
                  <a:cubicBezTo>
                    <a:pt x="1700" y="1259"/>
                    <a:pt x="1700" y="1319"/>
                    <a:pt x="1700" y="1379"/>
                  </a:cubicBezTo>
                  <a:lnTo>
                    <a:pt x="1700" y="1470"/>
                  </a:lnTo>
                  <a:lnTo>
                    <a:pt x="1700" y="1610"/>
                  </a:lnTo>
                  <a:cubicBezTo>
                    <a:pt x="1709" y="1649"/>
                    <a:pt x="1709" y="1699"/>
                    <a:pt x="1709" y="1739"/>
                  </a:cubicBezTo>
                  <a:cubicBezTo>
                    <a:pt x="1709" y="1809"/>
                    <a:pt x="1709" y="1899"/>
                    <a:pt x="1720" y="1989"/>
                  </a:cubicBezTo>
                  <a:cubicBezTo>
                    <a:pt x="1720" y="2019"/>
                    <a:pt x="1720" y="2049"/>
                    <a:pt x="1729" y="2079"/>
                  </a:cubicBezTo>
                  <a:cubicBezTo>
                    <a:pt x="1729" y="2139"/>
                    <a:pt x="1740" y="2199"/>
                    <a:pt x="1740" y="2259"/>
                  </a:cubicBezTo>
                  <a:lnTo>
                    <a:pt x="1740" y="2349"/>
                  </a:lnTo>
                  <a:cubicBezTo>
                    <a:pt x="1740" y="2398"/>
                    <a:pt x="1740" y="2458"/>
                    <a:pt x="1749" y="2518"/>
                  </a:cubicBezTo>
                  <a:lnTo>
                    <a:pt x="1749" y="2558"/>
                  </a:lnTo>
                  <a:lnTo>
                    <a:pt x="1749" y="2658"/>
                  </a:lnTo>
                  <a:lnTo>
                    <a:pt x="1749" y="2769"/>
                  </a:lnTo>
                  <a:lnTo>
                    <a:pt x="1749" y="2778"/>
                  </a:lnTo>
                  <a:lnTo>
                    <a:pt x="1749" y="2789"/>
                  </a:lnTo>
                  <a:cubicBezTo>
                    <a:pt x="1749" y="2898"/>
                    <a:pt x="1749" y="2978"/>
                    <a:pt x="1740" y="3058"/>
                  </a:cubicBezTo>
                  <a:lnTo>
                    <a:pt x="1740" y="3128"/>
                  </a:lnTo>
                  <a:lnTo>
                    <a:pt x="1740" y="3158"/>
                  </a:lnTo>
                  <a:lnTo>
                    <a:pt x="1729" y="3188"/>
                  </a:lnTo>
                  <a:lnTo>
                    <a:pt x="1729" y="3218"/>
                  </a:lnTo>
                  <a:lnTo>
                    <a:pt x="1729" y="3278"/>
                  </a:lnTo>
                  <a:cubicBezTo>
                    <a:pt x="1720" y="3278"/>
                    <a:pt x="1720" y="3278"/>
                    <a:pt x="1720" y="3268"/>
                  </a:cubicBezTo>
                  <a:cubicBezTo>
                    <a:pt x="1709" y="3268"/>
                    <a:pt x="1700" y="3258"/>
                    <a:pt x="1689" y="3258"/>
                  </a:cubicBezTo>
                  <a:lnTo>
                    <a:pt x="1629" y="3198"/>
                  </a:lnTo>
                  <a:cubicBezTo>
                    <a:pt x="1629" y="3188"/>
                    <a:pt x="1629" y="3188"/>
                    <a:pt x="1620" y="3178"/>
                  </a:cubicBezTo>
                  <a:lnTo>
                    <a:pt x="1620" y="3158"/>
                  </a:lnTo>
                  <a:lnTo>
                    <a:pt x="1620" y="3148"/>
                  </a:lnTo>
                  <a:lnTo>
                    <a:pt x="1620" y="3108"/>
                  </a:lnTo>
                  <a:lnTo>
                    <a:pt x="1620" y="3008"/>
                  </a:lnTo>
                  <a:cubicBezTo>
                    <a:pt x="1629" y="2938"/>
                    <a:pt x="1629" y="2878"/>
                    <a:pt x="1620" y="2829"/>
                  </a:cubicBezTo>
                  <a:lnTo>
                    <a:pt x="1620" y="2629"/>
                  </a:lnTo>
                  <a:lnTo>
                    <a:pt x="1620" y="2438"/>
                  </a:lnTo>
                  <a:cubicBezTo>
                    <a:pt x="1609" y="2378"/>
                    <a:pt x="1609" y="2319"/>
                    <a:pt x="1609" y="2249"/>
                  </a:cubicBezTo>
                  <a:cubicBezTo>
                    <a:pt x="1609" y="2199"/>
                    <a:pt x="1609" y="2149"/>
                    <a:pt x="1600" y="2099"/>
                  </a:cubicBezTo>
                  <a:lnTo>
                    <a:pt x="1600" y="2079"/>
                  </a:lnTo>
                  <a:lnTo>
                    <a:pt x="1600" y="2059"/>
                  </a:lnTo>
                  <a:lnTo>
                    <a:pt x="1600" y="1739"/>
                  </a:lnTo>
                  <a:lnTo>
                    <a:pt x="1600" y="1679"/>
                  </a:lnTo>
                  <a:lnTo>
                    <a:pt x="1600" y="1499"/>
                  </a:lnTo>
                  <a:lnTo>
                    <a:pt x="1600" y="1310"/>
                  </a:lnTo>
                  <a:cubicBezTo>
                    <a:pt x="1600" y="1239"/>
                    <a:pt x="1600" y="1190"/>
                    <a:pt x="1589" y="1130"/>
                  </a:cubicBezTo>
                  <a:lnTo>
                    <a:pt x="1589" y="940"/>
                  </a:lnTo>
                  <a:lnTo>
                    <a:pt x="1589" y="770"/>
                  </a:lnTo>
                  <a:lnTo>
                    <a:pt x="1589" y="720"/>
                  </a:lnTo>
                  <a:cubicBezTo>
                    <a:pt x="1580" y="690"/>
                    <a:pt x="1580" y="650"/>
                    <a:pt x="1580" y="610"/>
                  </a:cubicBezTo>
                  <a:lnTo>
                    <a:pt x="1580" y="480"/>
                  </a:lnTo>
                  <a:lnTo>
                    <a:pt x="1580" y="430"/>
                  </a:lnTo>
                  <a:cubicBezTo>
                    <a:pt x="1589" y="411"/>
                    <a:pt x="1589" y="400"/>
                    <a:pt x="1589" y="380"/>
                  </a:cubicBezTo>
                  <a:lnTo>
                    <a:pt x="1589" y="300"/>
                  </a:lnTo>
                  <a:lnTo>
                    <a:pt x="1600" y="291"/>
                  </a:lnTo>
                  <a:lnTo>
                    <a:pt x="1640" y="271"/>
                  </a:lnTo>
                  <a:close/>
                  <a:moveTo>
                    <a:pt x="1540" y="3288"/>
                  </a:moveTo>
                  <a:cubicBezTo>
                    <a:pt x="1549" y="3298"/>
                    <a:pt x="1569" y="3318"/>
                    <a:pt x="1580" y="3338"/>
                  </a:cubicBezTo>
                  <a:cubicBezTo>
                    <a:pt x="1600" y="3358"/>
                    <a:pt x="1609" y="3378"/>
                    <a:pt x="1629" y="3398"/>
                  </a:cubicBezTo>
                  <a:lnTo>
                    <a:pt x="1620" y="3408"/>
                  </a:lnTo>
                  <a:lnTo>
                    <a:pt x="1609" y="3408"/>
                  </a:lnTo>
                  <a:lnTo>
                    <a:pt x="1580" y="3438"/>
                  </a:lnTo>
                  <a:cubicBezTo>
                    <a:pt x="1560" y="3448"/>
                    <a:pt x="1540" y="3458"/>
                    <a:pt x="1529" y="3478"/>
                  </a:cubicBezTo>
                  <a:lnTo>
                    <a:pt x="1520" y="3478"/>
                  </a:lnTo>
                  <a:lnTo>
                    <a:pt x="1500" y="3498"/>
                  </a:lnTo>
                  <a:cubicBezTo>
                    <a:pt x="1469" y="3518"/>
                    <a:pt x="1429" y="3548"/>
                    <a:pt x="1400" y="3568"/>
                  </a:cubicBezTo>
                  <a:lnTo>
                    <a:pt x="1369" y="3577"/>
                  </a:lnTo>
                  <a:cubicBezTo>
                    <a:pt x="1340" y="3597"/>
                    <a:pt x="1310" y="3608"/>
                    <a:pt x="1280" y="3628"/>
                  </a:cubicBezTo>
                  <a:lnTo>
                    <a:pt x="1190" y="3688"/>
                  </a:lnTo>
                  <a:lnTo>
                    <a:pt x="1170" y="3708"/>
                  </a:lnTo>
                  <a:lnTo>
                    <a:pt x="1170" y="3697"/>
                  </a:lnTo>
                  <a:cubicBezTo>
                    <a:pt x="1160" y="3688"/>
                    <a:pt x="1160" y="3668"/>
                    <a:pt x="1160" y="3657"/>
                  </a:cubicBezTo>
                  <a:cubicBezTo>
                    <a:pt x="1160" y="3637"/>
                    <a:pt x="1150" y="3608"/>
                    <a:pt x="1150" y="3588"/>
                  </a:cubicBezTo>
                  <a:lnTo>
                    <a:pt x="1160" y="3588"/>
                  </a:lnTo>
                  <a:lnTo>
                    <a:pt x="1200" y="3548"/>
                  </a:lnTo>
                  <a:lnTo>
                    <a:pt x="1230" y="3528"/>
                  </a:lnTo>
                  <a:lnTo>
                    <a:pt x="1320" y="3468"/>
                  </a:lnTo>
                  <a:cubicBezTo>
                    <a:pt x="1360" y="3438"/>
                    <a:pt x="1400" y="3418"/>
                    <a:pt x="1429" y="3388"/>
                  </a:cubicBezTo>
                  <a:lnTo>
                    <a:pt x="1469" y="3348"/>
                  </a:lnTo>
                  <a:lnTo>
                    <a:pt x="1480" y="3338"/>
                  </a:lnTo>
                  <a:lnTo>
                    <a:pt x="1509" y="3308"/>
                  </a:lnTo>
                  <a:cubicBezTo>
                    <a:pt x="1520" y="3298"/>
                    <a:pt x="1529" y="3288"/>
                    <a:pt x="1540" y="3288"/>
                  </a:cubicBezTo>
                  <a:close/>
                  <a:moveTo>
                    <a:pt x="960" y="600"/>
                  </a:moveTo>
                  <a:lnTo>
                    <a:pt x="960" y="770"/>
                  </a:lnTo>
                  <a:lnTo>
                    <a:pt x="960" y="830"/>
                  </a:lnTo>
                  <a:lnTo>
                    <a:pt x="960" y="890"/>
                  </a:lnTo>
                  <a:lnTo>
                    <a:pt x="960" y="1100"/>
                  </a:lnTo>
                  <a:cubicBezTo>
                    <a:pt x="960" y="1150"/>
                    <a:pt x="970" y="1199"/>
                    <a:pt x="970" y="1250"/>
                  </a:cubicBezTo>
                  <a:lnTo>
                    <a:pt x="970" y="1419"/>
                  </a:lnTo>
                  <a:lnTo>
                    <a:pt x="970" y="1599"/>
                  </a:lnTo>
                  <a:lnTo>
                    <a:pt x="970" y="1739"/>
                  </a:lnTo>
                  <a:cubicBezTo>
                    <a:pt x="970" y="1849"/>
                    <a:pt x="980" y="1959"/>
                    <a:pt x="970" y="2059"/>
                  </a:cubicBezTo>
                  <a:lnTo>
                    <a:pt x="970" y="2239"/>
                  </a:lnTo>
                  <a:lnTo>
                    <a:pt x="970" y="2299"/>
                  </a:lnTo>
                  <a:cubicBezTo>
                    <a:pt x="970" y="2329"/>
                    <a:pt x="970" y="2358"/>
                    <a:pt x="960" y="2398"/>
                  </a:cubicBezTo>
                  <a:cubicBezTo>
                    <a:pt x="960" y="2509"/>
                    <a:pt x="960" y="2618"/>
                    <a:pt x="970" y="2709"/>
                  </a:cubicBezTo>
                  <a:lnTo>
                    <a:pt x="970" y="2858"/>
                  </a:lnTo>
                  <a:lnTo>
                    <a:pt x="980" y="2898"/>
                  </a:lnTo>
                  <a:lnTo>
                    <a:pt x="980" y="2958"/>
                  </a:lnTo>
                  <a:lnTo>
                    <a:pt x="980" y="3028"/>
                  </a:lnTo>
                  <a:cubicBezTo>
                    <a:pt x="990" y="3138"/>
                    <a:pt x="1000" y="3248"/>
                    <a:pt x="1010" y="3348"/>
                  </a:cubicBezTo>
                  <a:lnTo>
                    <a:pt x="1010" y="3458"/>
                  </a:lnTo>
                  <a:lnTo>
                    <a:pt x="1010" y="3478"/>
                  </a:lnTo>
                  <a:cubicBezTo>
                    <a:pt x="1020" y="3538"/>
                    <a:pt x="1020" y="3608"/>
                    <a:pt x="1030" y="3677"/>
                  </a:cubicBezTo>
                  <a:cubicBezTo>
                    <a:pt x="1030" y="3697"/>
                    <a:pt x="1040" y="3717"/>
                    <a:pt x="1040" y="3737"/>
                  </a:cubicBezTo>
                  <a:lnTo>
                    <a:pt x="1040" y="3768"/>
                  </a:lnTo>
                  <a:cubicBezTo>
                    <a:pt x="1040" y="3777"/>
                    <a:pt x="1040" y="3777"/>
                    <a:pt x="1050" y="3777"/>
                  </a:cubicBezTo>
                  <a:cubicBezTo>
                    <a:pt x="1040" y="3788"/>
                    <a:pt x="1020" y="3797"/>
                    <a:pt x="1010" y="3797"/>
                  </a:cubicBezTo>
                  <a:cubicBezTo>
                    <a:pt x="990" y="3817"/>
                    <a:pt x="960" y="3828"/>
                    <a:pt x="940" y="3837"/>
                  </a:cubicBezTo>
                  <a:lnTo>
                    <a:pt x="940" y="3848"/>
                  </a:lnTo>
                  <a:lnTo>
                    <a:pt x="930" y="3837"/>
                  </a:lnTo>
                  <a:lnTo>
                    <a:pt x="930" y="3828"/>
                  </a:lnTo>
                  <a:lnTo>
                    <a:pt x="930" y="3757"/>
                  </a:lnTo>
                  <a:cubicBezTo>
                    <a:pt x="930" y="3708"/>
                    <a:pt x="920" y="3668"/>
                    <a:pt x="920" y="3628"/>
                  </a:cubicBezTo>
                  <a:cubicBezTo>
                    <a:pt x="920" y="3597"/>
                    <a:pt x="910" y="3568"/>
                    <a:pt x="910" y="3538"/>
                  </a:cubicBezTo>
                  <a:cubicBezTo>
                    <a:pt x="910" y="3518"/>
                    <a:pt x="900" y="3508"/>
                    <a:pt x="900" y="3488"/>
                  </a:cubicBezTo>
                  <a:cubicBezTo>
                    <a:pt x="900" y="3458"/>
                    <a:pt x="890" y="3418"/>
                    <a:pt x="890" y="3368"/>
                  </a:cubicBezTo>
                  <a:cubicBezTo>
                    <a:pt x="890" y="3308"/>
                    <a:pt x="880" y="3248"/>
                    <a:pt x="880" y="3198"/>
                  </a:cubicBezTo>
                  <a:lnTo>
                    <a:pt x="880" y="3188"/>
                  </a:lnTo>
                  <a:lnTo>
                    <a:pt x="880" y="3108"/>
                  </a:lnTo>
                  <a:lnTo>
                    <a:pt x="870" y="3048"/>
                  </a:lnTo>
                  <a:lnTo>
                    <a:pt x="870" y="3028"/>
                  </a:lnTo>
                  <a:lnTo>
                    <a:pt x="870" y="2968"/>
                  </a:lnTo>
                  <a:lnTo>
                    <a:pt x="870" y="2838"/>
                  </a:lnTo>
                  <a:cubicBezTo>
                    <a:pt x="860" y="2758"/>
                    <a:pt x="860" y="2669"/>
                    <a:pt x="850" y="2569"/>
                  </a:cubicBezTo>
                  <a:cubicBezTo>
                    <a:pt x="840" y="2489"/>
                    <a:pt x="840" y="2398"/>
                    <a:pt x="840" y="2309"/>
                  </a:cubicBezTo>
                  <a:lnTo>
                    <a:pt x="840" y="2019"/>
                  </a:lnTo>
                  <a:lnTo>
                    <a:pt x="840" y="1929"/>
                  </a:lnTo>
                  <a:lnTo>
                    <a:pt x="840" y="1889"/>
                  </a:lnTo>
                  <a:cubicBezTo>
                    <a:pt x="840" y="1849"/>
                    <a:pt x="850" y="1799"/>
                    <a:pt x="840" y="1759"/>
                  </a:cubicBezTo>
                  <a:lnTo>
                    <a:pt x="840" y="1630"/>
                  </a:lnTo>
                  <a:cubicBezTo>
                    <a:pt x="840" y="1579"/>
                    <a:pt x="840" y="1530"/>
                    <a:pt x="830" y="1479"/>
                  </a:cubicBezTo>
                  <a:lnTo>
                    <a:pt x="830" y="1350"/>
                  </a:lnTo>
                  <a:lnTo>
                    <a:pt x="830" y="1319"/>
                  </a:lnTo>
                  <a:lnTo>
                    <a:pt x="830" y="1219"/>
                  </a:lnTo>
                  <a:lnTo>
                    <a:pt x="830" y="1140"/>
                  </a:lnTo>
                  <a:lnTo>
                    <a:pt x="830" y="1110"/>
                  </a:lnTo>
                  <a:lnTo>
                    <a:pt x="830" y="950"/>
                  </a:lnTo>
                  <a:cubicBezTo>
                    <a:pt x="830" y="900"/>
                    <a:pt x="820" y="860"/>
                    <a:pt x="820" y="810"/>
                  </a:cubicBezTo>
                  <a:lnTo>
                    <a:pt x="820" y="720"/>
                  </a:lnTo>
                  <a:lnTo>
                    <a:pt x="810" y="680"/>
                  </a:lnTo>
                  <a:lnTo>
                    <a:pt x="810" y="670"/>
                  </a:lnTo>
                  <a:cubicBezTo>
                    <a:pt x="820" y="670"/>
                    <a:pt x="830" y="660"/>
                    <a:pt x="840" y="660"/>
                  </a:cubicBezTo>
                  <a:lnTo>
                    <a:pt x="960" y="600"/>
                  </a:lnTo>
                  <a:close/>
                  <a:moveTo>
                    <a:pt x="820" y="3817"/>
                  </a:moveTo>
                  <a:lnTo>
                    <a:pt x="820" y="3828"/>
                  </a:lnTo>
                  <a:lnTo>
                    <a:pt x="820" y="3837"/>
                  </a:lnTo>
                  <a:lnTo>
                    <a:pt x="820" y="3877"/>
                  </a:lnTo>
                  <a:cubicBezTo>
                    <a:pt x="830" y="3888"/>
                    <a:pt x="830" y="3897"/>
                    <a:pt x="840" y="3908"/>
                  </a:cubicBezTo>
                  <a:lnTo>
                    <a:pt x="820" y="3917"/>
                  </a:lnTo>
                  <a:cubicBezTo>
                    <a:pt x="790" y="3937"/>
                    <a:pt x="760" y="3957"/>
                    <a:pt x="720" y="3988"/>
                  </a:cubicBezTo>
                  <a:cubicBezTo>
                    <a:pt x="680" y="4017"/>
                    <a:pt x="650" y="4037"/>
                    <a:pt x="610" y="4067"/>
                  </a:cubicBezTo>
                  <a:cubicBezTo>
                    <a:pt x="570" y="4097"/>
                    <a:pt x="530" y="4117"/>
                    <a:pt x="490" y="4147"/>
                  </a:cubicBezTo>
                  <a:cubicBezTo>
                    <a:pt x="470" y="4157"/>
                    <a:pt x="441" y="4177"/>
                    <a:pt x="421" y="4187"/>
                  </a:cubicBezTo>
                  <a:cubicBezTo>
                    <a:pt x="390" y="4207"/>
                    <a:pt x="361" y="4227"/>
                    <a:pt x="341" y="4247"/>
                  </a:cubicBezTo>
                  <a:lnTo>
                    <a:pt x="301" y="4277"/>
                  </a:lnTo>
                  <a:lnTo>
                    <a:pt x="290" y="4277"/>
                  </a:lnTo>
                  <a:cubicBezTo>
                    <a:pt x="281" y="4287"/>
                    <a:pt x="281" y="4287"/>
                    <a:pt x="270" y="4287"/>
                  </a:cubicBezTo>
                  <a:lnTo>
                    <a:pt x="270" y="4247"/>
                  </a:lnTo>
                  <a:lnTo>
                    <a:pt x="270" y="4177"/>
                  </a:lnTo>
                  <a:cubicBezTo>
                    <a:pt x="270" y="4167"/>
                    <a:pt x="281" y="4167"/>
                    <a:pt x="281" y="4167"/>
                  </a:cubicBezTo>
                  <a:cubicBezTo>
                    <a:pt x="290" y="4157"/>
                    <a:pt x="310" y="4157"/>
                    <a:pt x="321" y="4147"/>
                  </a:cubicBezTo>
                  <a:cubicBezTo>
                    <a:pt x="330" y="4137"/>
                    <a:pt x="341" y="4137"/>
                    <a:pt x="341" y="4137"/>
                  </a:cubicBezTo>
                  <a:cubicBezTo>
                    <a:pt x="350" y="4127"/>
                    <a:pt x="361" y="4127"/>
                    <a:pt x="361" y="4117"/>
                  </a:cubicBezTo>
                  <a:cubicBezTo>
                    <a:pt x="381" y="4107"/>
                    <a:pt x="390" y="4107"/>
                    <a:pt x="410" y="4097"/>
                  </a:cubicBezTo>
                  <a:cubicBezTo>
                    <a:pt x="421" y="4097"/>
                    <a:pt x="441" y="4087"/>
                    <a:pt x="450" y="4077"/>
                  </a:cubicBezTo>
                  <a:cubicBezTo>
                    <a:pt x="461" y="4077"/>
                    <a:pt x="481" y="4067"/>
                    <a:pt x="490" y="4057"/>
                  </a:cubicBezTo>
                  <a:cubicBezTo>
                    <a:pt x="521" y="4037"/>
                    <a:pt x="541" y="4017"/>
                    <a:pt x="561" y="4008"/>
                  </a:cubicBezTo>
                  <a:lnTo>
                    <a:pt x="570" y="3997"/>
                  </a:lnTo>
                  <a:cubicBezTo>
                    <a:pt x="581" y="3988"/>
                    <a:pt x="600" y="3977"/>
                    <a:pt x="610" y="3968"/>
                  </a:cubicBezTo>
                  <a:cubicBezTo>
                    <a:pt x="620" y="3957"/>
                    <a:pt x="630" y="3948"/>
                    <a:pt x="650" y="3948"/>
                  </a:cubicBezTo>
                  <a:lnTo>
                    <a:pt x="680" y="3917"/>
                  </a:lnTo>
                  <a:lnTo>
                    <a:pt x="720" y="3888"/>
                  </a:lnTo>
                  <a:cubicBezTo>
                    <a:pt x="740" y="3868"/>
                    <a:pt x="770" y="3857"/>
                    <a:pt x="790" y="3837"/>
                  </a:cubicBezTo>
                  <a:cubicBezTo>
                    <a:pt x="800" y="3828"/>
                    <a:pt x="810" y="3828"/>
                    <a:pt x="820" y="3817"/>
                  </a:cubicBezTo>
                  <a:close/>
                  <a:moveTo>
                    <a:pt x="1819" y="3468"/>
                  </a:moveTo>
                  <a:cubicBezTo>
                    <a:pt x="1819" y="3468"/>
                    <a:pt x="1819" y="3478"/>
                    <a:pt x="1829" y="3478"/>
                  </a:cubicBezTo>
                  <a:cubicBezTo>
                    <a:pt x="1839" y="3478"/>
                    <a:pt x="1849" y="3488"/>
                    <a:pt x="1859" y="3488"/>
                  </a:cubicBezTo>
                  <a:cubicBezTo>
                    <a:pt x="1869" y="3488"/>
                    <a:pt x="1889" y="3498"/>
                    <a:pt x="1899" y="3498"/>
                  </a:cubicBezTo>
                  <a:lnTo>
                    <a:pt x="1919" y="3508"/>
                  </a:lnTo>
                  <a:cubicBezTo>
                    <a:pt x="1939" y="3508"/>
                    <a:pt x="1959" y="3518"/>
                    <a:pt x="1979" y="3518"/>
                  </a:cubicBezTo>
                  <a:lnTo>
                    <a:pt x="1979" y="3528"/>
                  </a:lnTo>
                  <a:cubicBezTo>
                    <a:pt x="1999" y="3528"/>
                    <a:pt x="2009" y="3538"/>
                    <a:pt x="2019" y="3538"/>
                  </a:cubicBezTo>
                  <a:lnTo>
                    <a:pt x="1989" y="3568"/>
                  </a:lnTo>
                  <a:cubicBezTo>
                    <a:pt x="1979" y="3568"/>
                    <a:pt x="1959" y="3577"/>
                    <a:pt x="1949" y="3588"/>
                  </a:cubicBezTo>
                  <a:cubicBezTo>
                    <a:pt x="1939" y="3597"/>
                    <a:pt x="1929" y="3597"/>
                    <a:pt x="1919" y="3608"/>
                  </a:cubicBezTo>
                  <a:cubicBezTo>
                    <a:pt x="1909" y="3617"/>
                    <a:pt x="1889" y="3628"/>
                    <a:pt x="1879" y="3637"/>
                  </a:cubicBezTo>
                  <a:lnTo>
                    <a:pt x="1869" y="3648"/>
                  </a:lnTo>
                  <a:lnTo>
                    <a:pt x="1780" y="3708"/>
                  </a:lnTo>
                  <a:cubicBezTo>
                    <a:pt x="1760" y="3717"/>
                    <a:pt x="1740" y="3737"/>
                    <a:pt x="1709" y="3748"/>
                  </a:cubicBezTo>
                  <a:cubicBezTo>
                    <a:pt x="1689" y="3768"/>
                    <a:pt x="1660" y="3777"/>
                    <a:pt x="1629" y="3797"/>
                  </a:cubicBezTo>
                  <a:cubicBezTo>
                    <a:pt x="1609" y="3808"/>
                    <a:pt x="1589" y="3828"/>
                    <a:pt x="1580" y="3837"/>
                  </a:cubicBezTo>
                  <a:lnTo>
                    <a:pt x="1569" y="3848"/>
                  </a:lnTo>
                  <a:cubicBezTo>
                    <a:pt x="1540" y="3857"/>
                    <a:pt x="1520" y="3877"/>
                    <a:pt x="1500" y="3888"/>
                  </a:cubicBezTo>
                  <a:cubicBezTo>
                    <a:pt x="1449" y="3917"/>
                    <a:pt x="1400" y="3957"/>
                    <a:pt x="1340" y="3988"/>
                  </a:cubicBezTo>
                  <a:cubicBezTo>
                    <a:pt x="1290" y="4008"/>
                    <a:pt x="1240" y="4037"/>
                    <a:pt x="1190" y="4077"/>
                  </a:cubicBezTo>
                  <a:cubicBezTo>
                    <a:pt x="1170" y="4087"/>
                    <a:pt x="1160" y="4097"/>
                    <a:pt x="1140" y="4107"/>
                  </a:cubicBezTo>
                  <a:cubicBezTo>
                    <a:pt x="1110" y="4127"/>
                    <a:pt x="1080" y="4157"/>
                    <a:pt x="1040" y="4177"/>
                  </a:cubicBezTo>
                  <a:cubicBezTo>
                    <a:pt x="1000" y="4207"/>
                    <a:pt x="940" y="4237"/>
                    <a:pt x="890" y="4267"/>
                  </a:cubicBezTo>
                  <a:cubicBezTo>
                    <a:pt x="870" y="4277"/>
                    <a:pt x="860" y="4277"/>
                    <a:pt x="840" y="4287"/>
                  </a:cubicBezTo>
                  <a:lnTo>
                    <a:pt x="800" y="4307"/>
                  </a:lnTo>
                  <a:cubicBezTo>
                    <a:pt x="770" y="4327"/>
                    <a:pt x="740" y="4337"/>
                    <a:pt x="720" y="4357"/>
                  </a:cubicBezTo>
                  <a:cubicBezTo>
                    <a:pt x="690" y="4377"/>
                    <a:pt x="660" y="4397"/>
                    <a:pt x="640" y="4417"/>
                  </a:cubicBezTo>
                  <a:lnTo>
                    <a:pt x="630" y="4417"/>
                  </a:lnTo>
                  <a:cubicBezTo>
                    <a:pt x="610" y="4427"/>
                    <a:pt x="600" y="4447"/>
                    <a:pt x="581" y="4457"/>
                  </a:cubicBezTo>
                  <a:cubicBezTo>
                    <a:pt x="570" y="4467"/>
                    <a:pt x="561" y="4487"/>
                    <a:pt x="561" y="4497"/>
                  </a:cubicBezTo>
                  <a:lnTo>
                    <a:pt x="490" y="4497"/>
                  </a:lnTo>
                  <a:cubicBezTo>
                    <a:pt x="461" y="4487"/>
                    <a:pt x="421" y="4477"/>
                    <a:pt x="401" y="4467"/>
                  </a:cubicBezTo>
                  <a:cubicBezTo>
                    <a:pt x="381" y="4457"/>
                    <a:pt x="370" y="4447"/>
                    <a:pt x="350" y="4447"/>
                  </a:cubicBezTo>
                  <a:lnTo>
                    <a:pt x="341" y="4447"/>
                  </a:lnTo>
                  <a:lnTo>
                    <a:pt x="330" y="4437"/>
                  </a:lnTo>
                  <a:lnTo>
                    <a:pt x="310" y="4437"/>
                  </a:lnTo>
                  <a:cubicBezTo>
                    <a:pt x="301" y="4437"/>
                    <a:pt x="301" y="4427"/>
                    <a:pt x="301" y="4427"/>
                  </a:cubicBezTo>
                  <a:cubicBezTo>
                    <a:pt x="301" y="4427"/>
                    <a:pt x="290" y="4427"/>
                    <a:pt x="290" y="4417"/>
                  </a:cubicBezTo>
                  <a:lnTo>
                    <a:pt x="301" y="4417"/>
                  </a:lnTo>
                  <a:lnTo>
                    <a:pt x="390" y="4357"/>
                  </a:lnTo>
                  <a:lnTo>
                    <a:pt x="401" y="4337"/>
                  </a:lnTo>
                  <a:lnTo>
                    <a:pt x="581" y="4217"/>
                  </a:lnTo>
                  <a:lnTo>
                    <a:pt x="590" y="4217"/>
                  </a:lnTo>
                  <a:lnTo>
                    <a:pt x="620" y="4197"/>
                  </a:lnTo>
                  <a:cubicBezTo>
                    <a:pt x="670" y="4167"/>
                    <a:pt x="720" y="4127"/>
                    <a:pt x="770" y="4097"/>
                  </a:cubicBezTo>
                  <a:cubicBezTo>
                    <a:pt x="800" y="4077"/>
                    <a:pt x="820" y="4057"/>
                    <a:pt x="840" y="4048"/>
                  </a:cubicBezTo>
                  <a:cubicBezTo>
                    <a:pt x="920" y="3988"/>
                    <a:pt x="1000" y="3948"/>
                    <a:pt x="1080" y="3908"/>
                  </a:cubicBezTo>
                  <a:lnTo>
                    <a:pt x="1200" y="3848"/>
                  </a:lnTo>
                  <a:cubicBezTo>
                    <a:pt x="1220" y="3828"/>
                    <a:pt x="1240" y="3817"/>
                    <a:pt x="1250" y="3808"/>
                  </a:cubicBezTo>
                  <a:lnTo>
                    <a:pt x="1310" y="3777"/>
                  </a:lnTo>
                  <a:cubicBezTo>
                    <a:pt x="1349" y="3748"/>
                    <a:pt x="1380" y="3728"/>
                    <a:pt x="1420" y="3717"/>
                  </a:cubicBezTo>
                  <a:cubicBezTo>
                    <a:pt x="1460" y="3697"/>
                    <a:pt x="1500" y="3677"/>
                    <a:pt x="1540" y="3648"/>
                  </a:cubicBezTo>
                  <a:cubicBezTo>
                    <a:pt x="1569" y="3637"/>
                    <a:pt x="1589" y="3617"/>
                    <a:pt x="1609" y="3608"/>
                  </a:cubicBezTo>
                  <a:cubicBezTo>
                    <a:pt x="1620" y="3597"/>
                    <a:pt x="1640" y="3588"/>
                    <a:pt x="1649" y="3577"/>
                  </a:cubicBezTo>
                  <a:cubicBezTo>
                    <a:pt x="1660" y="3568"/>
                    <a:pt x="1680" y="3558"/>
                    <a:pt x="1700" y="3548"/>
                  </a:cubicBezTo>
                  <a:cubicBezTo>
                    <a:pt x="1720" y="3538"/>
                    <a:pt x="1729" y="3528"/>
                    <a:pt x="1749" y="3518"/>
                  </a:cubicBezTo>
                  <a:lnTo>
                    <a:pt x="1769" y="3498"/>
                  </a:lnTo>
                  <a:lnTo>
                    <a:pt x="1780" y="3498"/>
                  </a:lnTo>
                  <a:cubicBezTo>
                    <a:pt x="1789" y="3488"/>
                    <a:pt x="1799" y="3478"/>
                    <a:pt x="1809" y="3478"/>
                  </a:cubicBezTo>
                  <a:lnTo>
                    <a:pt x="1819" y="3468"/>
                  </a:lnTo>
                  <a:close/>
                  <a:moveTo>
                    <a:pt x="2119" y="3637"/>
                  </a:moveTo>
                  <a:lnTo>
                    <a:pt x="2109" y="3657"/>
                  </a:lnTo>
                  <a:lnTo>
                    <a:pt x="2109" y="3717"/>
                  </a:lnTo>
                  <a:lnTo>
                    <a:pt x="2109" y="3748"/>
                  </a:lnTo>
                  <a:cubicBezTo>
                    <a:pt x="2099" y="3788"/>
                    <a:pt x="2099" y="3828"/>
                    <a:pt x="2099" y="3868"/>
                  </a:cubicBezTo>
                  <a:cubicBezTo>
                    <a:pt x="2089" y="3877"/>
                    <a:pt x="2089" y="3888"/>
                    <a:pt x="2089" y="3897"/>
                  </a:cubicBezTo>
                  <a:lnTo>
                    <a:pt x="2079" y="3908"/>
                  </a:lnTo>
                  <a:lnTo>
                    <a:pt x="2059" y="3917"/>
                  </a:lnTo>
                  <a:cubicBezTo>
                    <a:pt x="2049" y="3928"/>
                    <a:pt x="2039" y="3937"/>
                    <a:pt x="2029" y="3937"/>
                  </a:cubicBezTo>
                  <a:lnTo>
                    <a:pt x="2019" y="3948"/>
                  </a:lnTo>
                  <a:cubicBezTo>
                    <a:pt x="1989" y="3968"/>
                    <a:pt x="1959" y="3988"/>
                    <a:pt x="1939" y="4008"/>
                  </a:cubicBezTo>
                  <a:cubicBezTo>
                    <a:pt x="1919" y="4017"/>
                    <a:pt x="1889" y="4037"/>
                    <a:pt x="1859" y="4057"/>
                  </a:cubicBezTo>
                  <a:cubicBezTo>
                    <a:pt x="1829" y="4087"/>
                    <a:pt x="1799" y="4107"/>
                    <a:pt x="1769" y="4127"/>
                  </a:cubicBezTo>
                  <a:cubicBezTo>
                    <a:pt x="1749" y="4147"/>
                    <a:pt x="1720" y="4167"/>
                    <a:pt x="1700" y="4177"/>
                  </a:cubicBezTo>
                  <a:cubicBezTo>
                    <a:pt x="1689" y="4187"/>
                    <a:pt x="1680" y="4197"/>
                    <a:pt x="1669" y="4197"/>
                  </a:cubicBezTo>
                  <a:lnTo>
                    <a:pt x="1660" y="4207"/>
                  </a:lnTo>
                  <a:lnTo>
                    <a:pt x="1629" y="4227"/>
                  </a:lnTo>
                  <a:cubicBezTo>
                    <a:pt x="1580" y="4257"/>
                    <a:pt x="1540" y="4287"/>
                    <a:pt x="1480" y="4337"/>
                  </a:cubicBezTo>
                  <a:cubicBezTo>
                    <a:pt x="1429" y="4367"/>
                    <a:pt x="1389" y="4397"/>
                    <a:pt x="1340" y="4427"/>
                  </a:cubicBezTo>
                  <a:cubicBezTo>
                    <a:pt x="1290" y="4457"/>
                    <a:pt x="1240" y="4487"/>
                    <a:pt x="1180" y="4527"/>
                  </a:cubicBezTo>
                  <a:cubicBezTo>
                    <a:pt x="1150" y="4537"/>
                    <a:pt x="1120" y="4557"/>
                    <a:pt x="1090" y="4577"/>
                  </a:cubicBezTo>
                  <a:lnTo>
                    <a:pt x="1080" y="4577"/>
                  </a:lnTo>
                  <a:lnTo>
                    <a:pt x="1060" y="4597"/>
                  </a:lnTo>
                  <a:lnTo>
                    <a:pt x="1030" y="4617"/>
                  </a:lnTo>
                  <a:cubicBezTo>
                    <a:pt x="980" y="4647"/>
                    <a:pt x="930" y="4667"/>
                    <a:pt x="880" y="4697"/>
                  </a:cubicBezTo>
                  <a:lnTo>
                    <a:pt x="840" y="4707"/>
                  </a:lnTo>
                  <a:cubicBezTo>
                    <a:pt x="810" y="4727"/>
                    <a:pt x="770" y="4747"/>
                    <a:pt x="730" y="4767"/>
                  </a:cubicBezTo>
                  <a:cubicBezTo>
                    <a:pt x="710" y="4777"/>
                    <a:pt x="690" y="4796"/>
                    <a:pt x="670" y="4807"/>
                  </a:cubicBezTo>
                  <a:lnTo>
                    <a:pt x="650" y="4816"/>
                  </a:lnTo>
                  <a:lnTo>
                    <a:pt x="650" y="4807"/>
                  </a:lnTo>
                  <a:lnTo>
                    <a:pt x="650" y="4796"/>
                  </a:lnTo>
                  <a:lnTo>
                    <a:pt x="650" y="4787"/>
                  </a:lnTo>
                  <a:lnTo>
                    <a:pt x="650" y="4777"/>
                  </a:lnTo>
                  <a:cubicBezTo>
                    <a:pt x="650" y="4747"/>
                    <a:pt x="650" y="4717"/>
                    <a:pt x="640" y="4687"/>
                  </a:cubicBezTo>
                  <a:lnTo>
                    <a:pt x="640" y="4667"/>
                  </a:lnTo>
                  <a:lnTo>
                    <a:pt x="640" y="4657"/>
                  </a:lnTo>
                  <a:lnTo>
                    <a:pt x="640" y="4637"/>
                  </a:lnTo>
                  <a:lnTo>
                    <a:pt x="640" y="4607"/>
                  </a:lnTo>
                  <a:cubicBezTo>
                    <a:pt x="640" y="4597"/>
                    <a:pt x="640" y="4577"/>
                    <a:pt x="630" y="4567"/>
                  </a:cubicBezTo>
                  <a:lnTo>
                    <a:pt x="630" y="4547"/>
                  </a:lnTo>
                  <a:cubicBezTo>
                    <a:pt x="640" y="4547"/>
                    <a:pt x="640" y="4537"/>
                    <a:pt x="650" y="4527"/>
                  </a:cubicBezTo>
                  <a:lnTo>
                    <a:pt x="670" y="4507"/>
                  </a:lnTo>
                  <a:cubicBezTo>
                    <a:pt x="720" y="4477"/>
                    <a:pt x="760" y="4447"/>
                    <a:pt x="810" y="4417"/>
                  </a:cubicBezTo>
                  <a:cubicBezTo>
                    <a:pt x="840" y="4397"/>
                    <a:pt x="870" y="4387"/>
                    <a:pt x="900" y="4377"/>
                  </a:cubicBezTo>
                  <a:lnTo>
                    <a:pt x="900" y="4367"/>
                  </a:lnTo>
                  <a:cubicBezTo>
                    <a:pt x="920" y="4357"/>
                    <a:pt x="950" y="4347"/>
                    <a:pt x="970" y="4337"/>
                  </a:cubicBezTo>
                  <a:cubicBezTo>
                    <a:pt x="1010" y="4317"/>
                    <a:pt x="1060" y="4287"/>
                    <a:pt x="1120" y="4247"/>
                  </a:cubicBezTo>
                  <a:cubicBezTo>
                    <a:pt x="1150" y="4227"/>
                    <a:pt x="1170" y="4217"/>
                    <a:pt x="1200" y="4197"/>
                  </a:cubicBezTo>
                  <a:cubicBezTo>
                    <a:pt x="1220" y="4177"/>
                    <a:pt x="1240" y="4157"/>
                    <a:pt x="1270" y="4147"/>
                  </a:cubicBezTo>
                  <a:cubicBezTo>
                    <a:pt x="1310" y="4117"/>
                    <a:pt x="1349" y="4097"/>
                    <a:pt x="1389" y="4077"/>
                  </a:cubicBezTo>
                  <a:lnTo>
                    <a:pt x="1420" y="4057"/>
                  </a:lnTo>
                  <a:cubicBezTo>
                    <a:pt x="1480" y="4028"/>
                    <a:pt x="1529" y="3997"/>
                    <a:pt x="1569" y="3968"/>
                  </a:cubicBezTo>
                  <a:lnTo>
                    <a:pt x="1600" y="3948"/>
                  </a:lnTo>
                  <a:lnTo>
                    <a:pt x="1609" y="3937"/>
                  </a:lnTo>
                  <a:cubicBezTo>
                    <a:pt x="1649" y="3917"/>
                    <a:pt x="1680" y="3897"/>
                    <a:pt x="1720" y="3877"/>
                  </a:cubicBezTo>
                  <a:cubicBezTo>
                    <a:pt x="1740" y="3868"/>
                    <a:pt x="1760" y="3857"/>
                    <a:pt x="1769" y="3848"/>
                  </a:cubicBezTo>
                  <a:lnTo>
                    <a:pt x="1859" y="3788"/>
                  </a:lnTo>
                  <a:cubicBezTo>
                    <a:pt x="1879" y="3777"/>
                    <a:pt x="1889" y="3768"/>
                    <a:pt x="1909" y="3757"/>
                  </a:cubicBezTo>
                  <a:cubicBezTo>
                    <a:pt x="1939" y="3737"/>
                    <a:pt x="1959" y="3717"/>
                    <a:pt x="1989" y="3708"/>
                  </a:cubicBezTo>
                  <a:cubicBezTo>
                    <a:pt x="2019" y="3688"/>
                    <a:pt x="2039" y="3677"/>
                    <a:pt x="2059" y="3668"/>
                  </a:cubicBezTo>
                  <a:cubicBezTo>
                    <a:pt x="2069" y="3657"/>
                    <a:pt x="2079" y="3657"/>
                    <a:pt x="2079" y="3657"/>
                  </a:cubicBezTo>
                  <a:cubicBezTo>
                    <a:pt x="2089" y="3648"/>
                    <a:pt x="2109" y="3637"/>
                    <a:pt x="2119" y="3637"/>
                  </a:cubicBezTo>
                  <a:close/>
                  <a:moveTo>
                    <a:pt x="241" y="4487"/>
                  </a:moveTo>
                  <a:cubicBezTo>
                    <a:pt x="250" y="4507"/>
                    <a:pt x="270" y="4517"/>
                    <a:pt x="281" y="4517"/>
                  </a:cubicBezTo>
                  <a:lnTo>
                    <a:pt x="301" y="4527"/>
                  </a:lnTo>
                  <a:cubicBezTo>
                    <a:pt x="321" y="4527"/>
                    <a:pt x="330" y="4537"/>
                    <a:pt x="341" y="4537"/>
                  </a:cubicBezTo>
                  <a:lnTo>
                    <a:pt x="361" y="4547"/>
                  </a:lnTo>
                  <a:cubicBezTo>
                    <a:pt x="390" y="4557"/>
                    <a:pt x="421" y="4577"/>
                    <a:pt x="441" y="4577"/>
                  </a:cubicBezTo>
                  <a:cubicBezTo>
                    <a:pt x="461" y="4587"/>
                    <a:pt x="470" y="4587"/>
                    <a:pt x="490" y="4587"/>
                  </a:cubicBezTo>
                  <a:cubicBezTo>
                    <a:pt x="501" y="4587"/>
                    <a:pt x="521" y="4597"/>
                    <a:pt x="530" y="4597"/>
                  </a:cubicBezTo>
                  <a:lnTo>
                    <a:pt x="530" y="4607"/>
                  </a:lnTo>
                  <a:lnTo>
                    <a:pt x="530" y="4657"/>
                  </a:lnTo>
                  <a:lnTo>
                    <a:pt x="541" y="4687"/>
                  </a:lnTo>
                  <a:lnTo>
                    <a:pt x="541" y="4757"/>
                  </a:lnTo>
                  <a:lnTo>
                    <a:pt x="541" y="4767"/>
                  </a:lnTo>
                  <a:cubicBezTo>
                    <a:pt x="550" y="4787"/>
                    <a:pt x="550" y="4816"/>
                    <a:pt x="550" y="4847"/>
                  </a:cubicBezTo>
                  <a:lnTo>
                    <a:pt x="550" y="4856"/>
                  </a:lnTo>
                  <a:lnTo>
                    <a:pt x="530" y="4856"/>
                  </a:lnTo>
                  <a:cubicBezTo>
                    <a:pt x="521" y="4847"/>
                    <a:pt x="510" y="4847"/>
                    <a:pt x="501" y="4847"/>
                  </a:cubicBezTo>
                  <a:lnTo>
                    <a:pt x="490" y="4836"/>
                  </a:lnTo>
                  <a:lnTo>
                    <a:pt x="481" y="4836"/>
                  </a:lnTo>
                  <a:cubicBezTo>
                    <a:pt x="450" y="4827"/>
                    <a:pt x="421" y="4816"/>
                    <a:pt x="390" y="4796"/>
                  </a:cubicBezTo>
                  <a:lnTo>
                    <a:pt x="370" y="4787"/>
                  </a:lnTo>
                  <a:cubicBezTo>
                    <a:pt x="350" y="4787"/>
                    <a:pt x="330" y="4777"/>
                    <a:pt x="321" y="4767"/>
                  </a:cubicBezTo>
                  <a:cubicBezTo>
                    <a:pt x="301" y="4767"/>
                    <a:pt x="290" y="4757"/>
                    <a:pt x="281" y="4757"/>
                  </a:cubicBezTo>
                  <a:lnTo>
                    <a:pt x="261" y="4747"/>
                  </a:lnTo>
                  <a:lnTo>
                    <a:pt x="261" y="4727"/>
                  </a:lnTo>
                  <a:cubicBezTo>
                    <a:pt x="261" y="4707"/>
                    <a:pt x="250" y="4677"/>
                    <a:pt x="250" y="4657"/>
                  </a:cubicBezTo>
                  <a:lnTo>
                    <a:pt x="250" y="4637"/>
                  </a:lnTo>
                  <a:cubicBezTo>
                    <a:pt x="250" y="4597"/>
                    <a:pt x="250" y="4567"/>
                    <a:pt x="241" y="4527"/>
                  </a:cubicBezTo>
                  <a:lnTo>
                    <a:pt x="241" y="4487"/>
                  </a:lnTo>
                  <a:close/>
                  <a:moveTo>
                    <a:pt x="1720" y="0"/>
                  </a:moveTo>
                  <a:cubicBezTo>
                    <a:pt x="1700" y="0"/>
                    <a:pt x="1680" y="11"/>
                    <a:pt x="1660" y="11"/>
                  </a:cubicBezTo>
                  <a:cubicBezTo>
                    <a:pt x="1649" y="20"/>
                    <a:pt x="1629" y="20"/>
                    <a:pt x="1620" y="31"/>
                  </a:cubicBezTo>
                  <a:lnTo>
                    <a:pt x="1609" y="31"/>
                  </a:lnTo>
                  <a:lnTo>
                    <a:pt x="1549" y="60"/>
                  </a:lnTo>
                  <a:lnTo>
                    <a:pt x="1469" y="100"/>
                  </a:lnTo>
                  <a:cubicBezTo>
                    <a:pt x="1420" y="131"/>
                    <a:pt x="1360" y="151"/>
                    <a:pt x="1300" y="180"/>
                  </a:cubicBezTo>
                  <a:lnTo>
                    <a:pt x="1240" y="211"/>
                  </a:lnTo>
                  <a:lnTo>
                    <a:pt x="1230" y="220"/>
                  </a:lnTo>
                  <a:cubicBezTo>
                    <a:pt x="1170" y="251"/>
                    <a:pt x="1120" y="280"/>
                    <a:pt x="1070" y="300"/>
                  </a:cubicBezTo>
                  <a:cubicBezTo>
                    <a:pt x="990" y="340"/>
                    <a:pt x="910" y="380"/>
                    <a:pt x="820" y="430"/>
                  </a:cubicBezTo>
                  <a:cubicBezTo>
                    <a:pt x="790" y="440"/>
                    <a:pt x="760" y="450"/>
                    <a:pt x="740" y="470"/>
                  </a:cubicBezTo>
                  <a:cubicBezTo>
                    <a:pt x="690" y="490"/>
                    <a:pt x="640" y="520"/>
                    <a:pt x="590" y="540"/>
                  </a:cubicBezTo>
                  <a:cubicBezTo>
                    <a:pt x="510" y="580"/>
                    <a:pt x="441" y="620"/>
                    <a:pt x="370" y="660"/>
                  </a:cubicBezTo>
                  <a:cubicBezTo>
                    <a:pt x="301" y="710"/>
                    <a:pt x="230" y="750"/>
                    <a:pt x="170" y="790"/>
                  </a:cubicBezTo>
                  <a:lnTo>
                    <a:pt x="150" y="800"/>
                  </a:lnTo>
                  <a:cubicBezTo>
                    <a:pt x="110" y="820"/>
                    <a:pt x="71" y="850"/>
                    <a:pt x="41" y="890"/>
                  </a:cubicBezTo>
                  <a:cubicBezTo>
                    <a:pt x="21" y="940"/>
                    <a:pt x="21" y="990"/>
                    <a:pt x="11" y="1040"/>
                  </a:cubicBezTo>
                  <a:lnTo>
                    <a:pt x="11" y="1110"/>
                  </a:lnTo>
                  <a:cubicBezTo>
                    <a:pt x="1" y="1190"/>
                    <a:pt x="11" y="1270"/>
                    <a:pt x="11" y="1359"/>
                  </a:cubicBezTo>
                  <a:lnTo>
                    <a:pt x="11" y="1390"/>
                  </a:lnTo>
                  <a:cubicBezTo>
                    <a:pt x="11" y="1470"/>
                    <a:pt x="11" y="1559"/>
                    <a:pt x="21" y="1649"/>
                  </a:cubicBezTo>
                  <a:lnTo>
                    <a:pt x="21" y="1819"/>
                  </a:lnTo>
                  <a:lnTo>
                    <a:pt x="21" y="1909"/>
                  </a:lnTo>
                  <a:lnTo>
                    <a:pt x="31" y="1969"/>
                  </a:lnTo>
                  <a:lnTo>
                    <a:pt x="31" y="2169"/>
                  </a:lnTo>
                  <a:cubicBezTo>
                    <a:pt x="41" y="2239"/>
                    <a:pt x="41" y="2319"/>
                    <a:pt x="41" y="2398"/>
                  </a:cubicBezTo>
                  <a:lnTo>
                    <a:pt x="51" y="2449"/>
                  </a:lnTo>
                  <a:lnTo>
                    <a:pt x="51" y="2589"/>
                  </a:lnTo>
                  <a:cubicBezTo>
                    <a:pt x="51" y="2609"/>
                    <a:pt x="61" y="2638"/>
                    <a:pt x="61" y="2669"/>
                  </a:cubicBezTo>
                  <a:lnTo>
                    <a:pt x="61" y="2758"/>
                  </a:lnTo>
                  <a:lnTo>
                    <a:pt x="61" y="2798"/>
                  </a:lnTo>
                  <a:lnTo>
                    <a:pt x="61" y="2838"/>
                  </a:lnTo>
                  <a:lnTo>
                    <a:pt x="61" y="3098"/>
                  </a:lnTo>
                  <a:lnTo>
                    <a:pt x="71" y="3128"/>
                  </a:lnTo>
                  <a:lnTo>
                    <a:pt x="71" y="3138"/>
                  </a:lnTo>
                  <a:lnTo>
                    <a:pt x="71" y="3238"/>
                  </a:lnTo>
                  <a:cubicBezTo>
                    <a:pt x="71" y="3248"/>
                    <a:pt x="81" y="3258"/>
                    <a:pt x="81" y="3278"/>
                  </a:cubicBezTo>
                  <a:lnTo>
                    <a:pt x="81" y="3298"/>
                  </a:lnTo>
                  <a:lnTo>
                    <a:pt x="81" y="3308"/>
                  </a:lnTo>
                  <a:lnTo>
                    <a:pt x="81" y="3358"/>
                  </a:lnTo>
                  <a:cubicBezTo>
                    <a:pt x="81" y="3448"/>
                    <a:pt x="91" y="3538"/>
                    <a:pt x="101" y="3628"/>
                  </a:cubicBezTo>
                  <a:cubicBezTo>
                    <a:pt x="101" y="3708"/>
                    <a:pt x="110" y="3788"/>
                    <a:pt x="110" y="3868"/>
                  </a:cubicBezTo>
                  <a:lnTo>
                    <a:pt x="110" y="3888"/>
                  </a:lnTo>
                  <a:cubicBezTo>
                    <a:pt x="121" y="3917"/>
                    <a:pt x="121" y="3957"/>
                    <a:pt x="121" y="3997"/>
                  </a:cubicBezTo>
                  <a:cubicBezTo>
                    <a:pt x="130" y="4048"/>
                    <a:pt x="130" y="4097"/>
                    <a:pt x="130" y="4137"/>
                  </a:cubicBezTo>
                  <a:cubicBezTo>
                    <a:pt x="141" y="4177"/>
                    <a:pt x="141" y="4207"/>
                    <a:pt x="141" y="4247"/>
                  </a:cubicBezTo>
                  <a:lnTo>
                    <a:pt x="141" y="4287"/>
                  </a:lnTo>
                  <a:lnTo>
                    <a:pt x="141" y="4357"/>
                  </a:lnTo>
                  <a:cubicBezTo>
                    <a:pt x="141" y="4377"/>
                    <a:pt x="141" y="4387"/>
                    <a:pt x="150" y="4397"/>
                  </a:cubicBezTo>
                  <a:lnTo>
                    <a:pt x="150" y="4417"/>
                  </a:lnTo>
                  <a:lnTo>
                    <a:pt x="150" y="4427"/>
                  </a:lnTo>
                  <a:lnTo>
                    <a:pt x="150" y="4557"/>
                  </a:lnTo>
                  <a:cubicBezTo>
                    <a:pt x="150" y="4597"/>
                    <a:pt x="141" y="4637"/>
                    <a:pt x="141" y="4677"/>
                  </a:cubicBezTo>
                  <a:lnTo>
                    <a:pt x="141" y="4737"/>
                  </a:lnTo>
                  <a:cubicBezTo>
                    <a:pt x="130" y="4737"/>
                    <a:pt x="130" y="4747"/>
                    <a:pt x="130" y="4757"/>
                  </a:cubicBezTo>
                  <a:lnTo>
                    <a:pt x="130" y="4787"/>
                  </a:lnTo>
                  <a:cubicBezTo>
                    <a:pt x="130" y="4807"/>
                    <a:pt x="141" y="4827"/>
                    <a:pt x="141" y="4836"/>
                  </a:cubicBezTo>
                  <a:cubicBezTo>
                    <a:pt x="150" y="4847"/>
                    <a:pt x="170" y="4867"/>
                    <a:pt x="190" y="4876"/>
                  </a:cubicBezTo>
                  <a:cubicBezTo>
                    <a:pt x="201" y="4887"/>
                    <a:pt x="210" y="4887"/>
                    <a:pt x="221" y="4896"/>
                  </a:cubicBezTo>
                  <a:lnTo>
                    <a:pt x="230" y="4896"/>
                  </a:lnTo>
                  <a:cubicBezTo>
                    <a:pt x="250" y="4907"/>
                    <a:pt x="281" y="4916"/>
                    <a:pt x="301" y="4927"/>
                  </a:cubicBezTo>
                  <a:cubicBezTo>
                    <a:pt x="350" y="4947"/>
                    <a:pt x="401" y="4967"/>
                    <a:pt x="441" y="4987"/>
                  </a:cubicBezTo>
                  <a:lnTo>
                    <a:pt x="470" y="4996"/>
                  </a:lnTo>
                  <a:cubicBezTo>
                    <a:pt x="490" y="4996"/>
                    <a:pt x="501" y="5007"/>
                    <a:pt x="521" y="5007"/>
                  </a:cubicBezTo>
                  <a:lnTo>
                    <a:pt x="521" y="5016"/>
                  </a:lnTo>
                  <a:lnTo>
                    <a:pt x="541" y="5016"/>
                  </a:lnTo>
                  <a:cubicBezTo>
                    <a:pt x="550" y="5027"/>
                    <a:pt x="561" y="5027"/>
                    <a:pt x="561" y="5027"/>
                  </a:cubicBezTo>
                  <a:lnTo>
                    <a:pt x="590" y="5027"/>
                  </a:lnTo>
                  <a:lnTo>
                    <a:pt x="600" y="5016"/>
                  </a:lnTo>
                  <a:cubicBezTo>
                    <a:pt x="610" y="5016"/>
                    <a:pt x="610" y="5016"/>
                    <a:pt x="620" y="5007"/>
                  </a:cubicBezTo>
                  <a:cubicBezTo>
                    <a:pt x="630" y="5007"/>
                    <a:pt x="640" y="5007"/>
                    <a:pt x="650" y="4996"/>
                  </a:cubicBezTo>
                  <a:cubicBezTo>
                    <a:pt x="660" y="4996"/>
                    <a:pt x="660" y="4987"/>
                    <a:pt x="670" y="4976"/>
                  </a:cubicBezTo>
                  <a:lnTo>
                    <a:pt x="680" y="4976"/>
                  </a:lnTo>
                  <a:lnTo>
                    <a:pt x="710" y="4956"/>
                  </a:lnTo>
                  <a:cubicBezTo>
                    <a:pt x="750" y="4927"/>
                    <a:pt x="790" y="4907"/>
                    <a:pt x="820" y="4876"/>
                  </a:cubicBezTo>
                  <a:cubicBezTo>
                    <a:pt x="860" y="4856"/>
                    <a:pt x="890" y="4847"/>
                    <a:pt x="930" y="4827"/>
                  </a:cubicBezTo>
                  <a:cubicBezTo>
                    <a:pt x="940" y="4816"/>
                    <a:pt x="960" y="4807"/>
                    <a:pt x="980" y="4796"/>
                  </a:cubicBezTo>
                  <a:lnTo>
                    <a:pt x="1130" y="4707"/>
                  </a:lnTo>
                  <a:lnTo>
                    <a:pt x="1170" y="4687"/>
                  </a:lnTo>
                  <a:lnTo>
                    <a:pt x="1190" y="4677"/>
                  </a:lnTo>
                  <a:lnTo>
                    <a:pt x="1280" y="4617"/>
                  </a:lnTo>
                  <a:cubicBezTo>
                    <a:pt x="1329" y="4587"/>
                    <a:pt x="1380" y="4567"/>
                    <a:pt x="1420" y="4527"/>
                  </a:cubicBezTo>
                  <a:cubicBezTo>
                    <a:pt x="1460" y="4507"/>
                    <a:pt x="1500" y="4477"/>
                    <a:pt x="1540" y="4447"/>
                  </a:cubicBezTo>
                  <a:lnTo>
                    <a:pt x="1549" y="4437"/>
                  </a:lnTo>
                  <a:cubicBezTo>
                    <a:pt x="1600" y="4397"/>
                    <a:pt x="1660" y="4357"/>
                    <a:pt x="1709" y="4327"/>
                  </a:cubicBezTo>
                  <a:cubicBezTo>
                    <a:pt x="1760" y="4287"/>
                    <a:pt x="1809" y="4257"/>
                    <a:pt x="1859" y="4217"/>
                  </a:cubicBezTo>
                  <a:cubicBezTo>
                    <a:pt x="1909" y="4177"/>
                    <a:pt x="1949" y="4147"/>
                    <a:pt x="1999" y="4127"/>
                  </a:cubicBezTo>
                  <a:lnTo>
                    <a:pt x="2009" y="4117"/>
                  </a:lnTo>
                  <a:cubicBezTo>
                    <a:pt x="2019" y="4107"/>
                    <a:pt x="2039" y="4097"/>
                    <a:pt x="2059" y="4087"/>
                  </a:cubicBezTo>
                  <a:lnTo>
                    <a:pt x="2069" y="4087"/>
                  </a:lnTo>
                  <a:cubicBezTo>
                    <a:pt x="2089" y="4067"/>
                    <a:pt x="2109" y="4057"/>
                    <a:pt x="2129" y="4048"/>
                  </a:cubicBezTo>
                  <a:cubicBezTo>
                    <a:pt x="2139" y="4037"/>
                    <a:pt x="2139" y="4037"/>
                    <a:pt x="2159" y="4028"/>
                  </a:cubicBezTo>
                  <a:cubicBezTo>
                    <a:pt x="2179" y="4017"/>
                    <a:pt x="2189" y="4008"/>
                    <a:pt x="2209" y="3997"/>
                  </a:cubicBezTo>
                  <a:cubicBezTo>
                    <a:pt x="2239" y="3957"/>
                    <a:pt x="2249" y="3908"/>
                    <a:pt x="2259" y="3877"/>
                  </a:cubicBezTo>
                  <a:cubicBezTo>
                    <a:pt x="2269" y="3817"/>
                    <a:pt x="2269" y="3768"/>
                    <a:pt x="2279" y="3708"/>
                  </a:cubicBezTo>
                  <a:lnTo>
                    <a:pt x="2279" y="3697"/>
                  </a:lnTo>
                  <a:lnTo>
                    <a:pt x="2279" y="3677"/>
                  </a:lnTo>
                  <a:lnTo>
                    <a:pt x="2279" y="3668"/>
                  </a:lnTo>
                  <a:cubicBezTo>
                    <a:pt x="2279" y="3648"/>
                    <a:pt x="2279" y="3637"/>
                    <a:pt x="2289" y="3628"/>
                  </a:cubicBezTo>
                  <a:lnTo>
                    <a:pt x="2289" y="3617"/>
                  </a:lnTo>
                  <a:cubicBezTo>
                    <a:pt x="2289" y="3588"/>
                    <a:pt x="2289" y="3568"/>
                    <a:pt x="2279" y="3538"/>
                  </a:cubicBezTo>
                  <a:cubicBezTo>
                    <a:pt x="2269" y="3488"/>
                    <a:pt x="2219" y="3448"/>
                    <a:pt x="2179" y="3418"/>
                  </a:cubicBezTo>
                  <a:cubicBezTo>
                    <a:pt x="2139" y="3398"/>
                    <a:pt x="2109" y="3378"/>
                    <a:pt x="2059" y="3368"/>
                  </a:cubicBezTo>
                  <a:cubicBezTo>
                    <a:pt x="2019" y="3348"/>
                    <a:pt x="1989" y="3338"/>
                    <a:pt x="1949" y="3328"/>
                  </a:cubicBezTo>
                  <a:lnTo>
                    <a:pt x="1939" y="3328"/>
                  </a:lnTo>
                  <a:cubicBezTo>
                    <a:pt x="1929" y="3328"/>
                    <a:pt x="1919" y="3318"/>
                    <a:pt x="1909" y="3318"/>
                  </a:cubicBezTo>
                  <a:lnTo>
                    <a:pt x="1909" y="3248"/>
                  </a:lnTo>
                  <a:lnTo>
                    <a:pt x="1909" y="3238"/>
                  </a:lnTo>
                  <a:cubicBezTo>
                    <a:pt x="1919" y="3188"/>
                    <a:pt x="1919" y="3148"/>
                    <a:pt x="1919" y="3098"/>
                  </a:cubicBezTo>
                  <a:lnTo>
                    <a:pt x="1919" y="2848"/>
                  </a:lnTo>
                  <a:lnTo>
                    <a:pt x="1919" y="2838"/>
                  </a:lnTo>
                  <a:lnTo>
                    <a:pt x="1919" y="2709"/>
                  </a:lnTo>
                  <a:cubicBezTo>
                    <a:pt x="1919" y="2669"/>
                    <a:pt x="1919" y="2629"/>
                    <a:pt x="1909" y="2589"/>
                  </a:cubicBezTo>
                  <a:lnTo>
                    <a:pt x="1909" y="2578"/>
                  </a:lnTo>
                  <a:lnTo>
                    <a:pt x="1909" y="2558"/>
                  </a:lnTo>
                  <a:cubicBezTo>
                    <a:pt x="1899" y="2478"/>
                    <a:pt x="1899" y="2378"/>
                    <a:pt x="1899" y="2299"/>
                  </a:cubicBezTo>
                  <a:lnTo>
                    <a:pt x="1899" y="2289"/>
                  </a:lnTo>
                  <a:cubicBezTo>
                    <a:pt x="1899" y="2229"/>
                    <a:pt x="1889" y="2159"/>
                    <a:pt x="1889" y="2099"/>
                  </a:cubicBezTo>
                  <a:lnTo>
                    <a:pt x="1889" y="2089"/>
                  </a:lnTo>
                  <a:lnTo>
                    <a:pt x="1879" y="2029"/>
                  </a:lnTo>
                  <a:cubicBezTo>
                    <a:pt x="1869" y="1939"/>
                    <a:pt x="1869" y="1849"/>
                    <a:pt x="1869" y="1769"/>
                  </a:cubicBezTo>
                  <a:cubicBezTo>
                    <a:pt x="1869" y="1679"/>
                    <a:pt x="1859" y="1590"/>
                    <a:pt x="1859" y="1499"/>
                  </a:cubicBezTo>
                  <a:lnTo>
                    <a:pt x="1859" y="1230"/>
                  </a:lnTo>
                  <a:cubicBezTo>
                    <a:pt x="1869" y="1170"/>
                    <a:pt x="1869" y="1110"/>
                    <a:pt x="1869" y="1050"/>
                  </a:cubicBezTo>
                  <a:lnTo>
                    <a:pt x="1869" y="970"/>
                  </a:lnTo>
                  <a:lnTo>
                    <a:pt x="1869" y="930"/>
                  </a:lnTo>
                  <a:lnTo>
                    <a:pt x="1869" y="700"/>
                  </a:lnTo>
                  <a:lnTo>
                    <a:pt x="1869" y="570"/>
                  </a:lnTo>
                  <a:lnTo>
                    <a:pt x="1869" y="500"/>
                  </a:lnTo>
                  <a:lnTo>
                    <a:pt x="1869" y="440"/>
                  </a:lnTo>
                  <a:lnTo>
                    <a:pt x="1869" y="311"/>
                  </a:lnTo>
                  <a:lnTo>
                    <a:pt x="1869" y="280"/>
                  </a:lnTo>
                  <a:lnTo>
                    <a:pt x="1869" y="260"/>
                  </a:lnTo>
                  <a:cubicBezTo>
                    <a:pt x="1879" y="240"/>
                    <a:pt x="1879" y="220"/>
                    <a:pt x="1879" y="191"/>
                  </a:cubicBezTo>
                  <a:cubicBezTo>
                    <a:pt x="1879" y="171"/>
                    <a:pt x="1879" y="140"/>
                    <a:pt x="1869" y="120"/>
                  </a:cubicBezTo>
                  <a:cubicBezTo>
                    <a:pt x="1869" y="80"/>
                    <a:pt x="1839" y="40"/>
                    <a:pt x="1809" y="20"/>
                  </a:cubicBezTo>
                  <a:cubicBezTo>
                    <a:pt x="1789" y="11"/>
                    <a:pt x="1760" y="0"/>
                    <a:pt x="174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4"/>
            <p:cNvSpPr/>
            <p:nvPr/>
          </p:nvSpPr>
          <p:spPr>
            <a:xfrm flipH="1">
              <a:off x="7951596" y="3382566"/>
              <a:ext cx="7129" cy="31171"/>
            </a:xfrm>
            <a:custGeom>
              <a:avLst/>
              <a:gdLst/>
              <a:ahLst/>
              <a:cxnLst/>
              <a:rect l="l" t="t" r="r" b="b"/>
              <a:pathLst>
                <a:path w="110" h="481" extrusionOk="0">
                  <a:moveTo>
                    <a:pt x="40" y="1"/>
                  </a:moveTo>
                  <a:cubicBezTo>
                    <a:pt x="20" y="1"/>
                    <a:pt x="0" y="21"/>
                    <a:pt x="0" y="41"/>
                  </a:cubicBezTo>
                  <a:cubicBezTo>
                    <a:pt x="10" y="111"/>
                    <a:pt x="10" y="181"/>
                    <a:pt x="20" y="261"/>
                  </a:cubicBezTo>
                  <a:cubicBezTo>
                    <a:pt x="20" y="320"/>
                    <a:pt x="30" y="391"/>
                    <a:pt x="40" y="460"/>
                  </a:cubicBezTo>
                  <a:cubicBezTo>
                    <a:pt x="40" y="471"/>
                    <a:pt x="70" y="480"/>
                    <a:pt x="80" y="480"/>
                  </a:cubicBezTo>
                  <a:cubicBezTo>
                    <a:pt x="90" y="480"/>
                    <a:pt x="100" y="471"/>
                    <a:pt x="100" y="460"/>
                  </a:cubicBezTo>
                  <a:cubicBezTo>
                    <a:pt x="110" y="460"/>
                    <a:pt x="110" y="451"/>
                    <a:pt x="110" y="440"/>
                  </a:cubicBezTo>
                  <a:cubicBezTo>
                    <a:pt x="100" y="420"/>
                    <a:pt x="100" y="411"/>
                    <a:pt x="100" y="391"/>
                  </a:cubicBezTo>
                  <a:cubicBezTo>
                    <a:pt x="80" y="271"/>
                    <a:pt x="80" y="151"/>
                    <a:pt x="70" y="41"/>
                  </a:cubicBezTo>
                  <a:cubicBezTo>
                    <a:pt x="70" y="21"/>
                    <a:pt x="60" y="1"/>
                    <a:pt x="4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4"/>
            <p:cNvSpPr/>
            <p:nvPr/>
          </p:nvSpPr>
          <p:spPr>
            <a:xfrm flipH="1">
              <a:off x="7956067" y="1508065"/>
              <a:ext cx="12443" cy="30070"/>
            </a:xfrm>
            <a:custGeom>
              <a:avLst/>
              <a:gdLst/>
              <a:ahLst/>
              <a:cxnLst/>
              <a:rect l="l" t="t" r="r" b="b"/>
              <a:pathLst>
                <a:path w="192" h="464" extrusionOk="0">
                  <a:moveTo>
                    <a:pt x="161" y="0"/>
                  </a:moveTo>
                  <a:cubicBezTo>
                    <a:pt x="141" y="0"/>
                    <a:pt x="131" y="10"/>
                    <a:pt x="121" y="30"/>
                  </a:cubicBezTo>
                  <a:lnTo>
                    <a:pt x="1" y="420"/>
                  </a:lnTo>
                  <a:cubicBezTo>
                    <a:pt x="1" y="440"/>
                    <a:pt x="1" y="460"/>
                    <a:pt x="21" y="460"/>
                  </a:cubicBezTo>
                  <a:cubicBezTo>
                    <a:pt x="26" y="462"/>
                    <a:pt x="32" y="463"/>
                    <a:pt x="37" y="463"/>
                  </a:cubicBezTo>
                  <a:cubicBezTo>
                    <a:pt x="50" y="463"/>
                    <a:pt x="61" y="454"/>
                    <a:pt x="61" y="440"/>
                  </a:cubicBezTo>
                  <a:cubicBezTo>
                    <a:pt x="101" y="309"/>
                    <a:pt x="151" y="180"/>
                    <a:pt x="191" y="50"/>
                  </a:cubicBezTo>
                  <a:cubicBezTo>
                    <a:pt x="191" y="30"/>
                    <a:pt x="191" y="10"/>
                    <a:pt x="171" y="10"/>
                  </a:cubicBezTo>
                  <a:lnTo>
                    <a:pt x="161" y="0"/>
                  </a:ln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4"/>
            <p:cNvSpPr/>
            <p:nvPr/>
          </p:nvSpPr>
          <p:spPr>
            <a:xfrm flipH="1">
              <a:off x="7967149" y="3402008"/>
              <a:ext cx="14257" cy="24950"/>
            </a:xfrm>
            <a:custGeom>
              <a:avLst/>
              <a:gdLst/>
              <a:ahLst/>
              <a:cxnLst/>
              <a:rect l="l" t="t" r="r" b="b"/>
              <a:pathLst>
                <a:path w="220" h="385" extrusionOk="0">
                  <a:moveTo>
                    <a:pt x="50" y="0"/>
                  </a:moveTo>
                  <a:cubicBezTo>
                    <a:pt x="20" y="11"/>
                    <a:pt x="0" y="40"/>
                    <a:pt x="10" y="71"/>
                  </a:cubicBezTo>
                  <a:cubicBezTo>
                    <a:pt x="30" y="120"/>
                    <a:pt x="50" y="171"/>
                    <a:pt x="60" y="220"/>
                  </a:cubicBezTo>
                  <a:cubicBezTo>
                    <a:pt x="80" y="271"/>
                    <a:pt x="100" y="320"/>
                    <a:pt x="130" y="360"/>
                  </a:cubicBezTo>
                  <a:cubicBezTo>
                    <a:pt x="145" y="375"/>
                    <a:pt x="160" y="384"/>
                    <a:pt x="178" y="384"/>
                  </a:cubicBezTo>
                  <a:cubicBezTo>
                    <a:pt x="185" y="384"/>
                    <a:pt x="192" y="383"/>
                    <a:pt x="200" y="380"/>
                  </a:cubicBezTo>
                  <a:cubicBezTo>
                    <a:pt x="210" y="371"/>
                    <a:pt x="210" y="360"/>
                    <a:pt x="220" y="351"/>
                  </a:cubicBezTo>
                  <a:cubicBezTo>
                    <a:pt x="220" y="340"/>
                    <a:pt x="220" y="320"/>
                    <a:pt x="210" y="311"/>
                  </a:cubicBezTo>
                  <a:lnTo>
                    <a:pt x="210" y="300"/>
                  </a:lnTo>
                  <a:cubicBezTo>
                    <a:pt x="190" y="260"/>
                    <a:pt x="180" y="220"/>
                    <a:pt x="170" y="191"/>
                  </a:cubicBezTo>
                  <a:lnTo>
                    <a:pt x="110" y="40"/>
                  </a:lnTo>
                  <a:cubicBezTo>
                    <a:pt x="110" y="31"/>
                    <a:pt x="100" y="11"/>
                    <a:pt x="90" y="11"/>
                  </a:cubicBezTo>
                  <a:cubicBezTo>
                    <a:pt x="80" y="0"/>
                    <a:pt x="70" y="0"/>
                    <a:pt x="6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4"/>
            <p:cNvSpPr/>
            <p:nvPr/>
          </p:nvSpPr>
          <p:spPr>
            <a:xfrm flipH="1">
              <a:off x="7988474" y="3944625"/>
              <a:ext cx="506386" cy="259738"/>
            </a:xfrm>
            <a:custGeom>
              <a:avLst/>
              <a:gdLst/>
              <a:ahLst/>
              <a:cxnLst/>
              <a:rect l="l" t="t" r="r" b="b"/>
              <a:pathLst>
                <a:path w="7814" h="4008" extrusionOk="0">
                  <a:moveTo>
                    <a:pt x="110" y="1"/>
                  </a:moveTo>
                  <a:cubicBezTo>
                    <a:pt x="100" y="1"/>
                    <a:pt x="90" y="1"/>
                    <a:pt x="90" y="11"/>
                  </a:cubicBezTo>
                  <a:cubicBezTo>
                    <a:pt x="60" y="11"/>
                    <a:pt x="30" y="31"/>
                    <a:pt x="20" y="61"/>
                  </a:cubicBezTo>
                  <a:cubicBezTo>
                    <a:pt x="0" y="81"/>
                    <a:pt x="0" y="111"/>
                    <a:pt x="10" y="140"/>
                  </a:cubicBezTo>
                  <a:cubicBezTo>
                    <a:pt x="20" y="171"/>
                    <a:pt x="30" y="200"/>
                    <a:pt x="60" y="211"/>
                  </a:cubicBezTo>
                  <a:cubicBezTo>
                    <a:pt x="130" y="240"/>
                    <a:pt x="209" y="280"/>
                    <a:pt x="280" y="320"/>
                  </a:cubicBezTo>
                  <a:cubicBezTo>
                    <a:pt x="360" y="360"/>
                    <a:pt x="440" y="400"/>
                    <a:pt x="520" y="431"/>
                  </a:cubicBezTo>
                  <a:cubicBezTo>
                    <a:pt x="600" y="471"/>
                    <a:pt x="679" y="491"/>
                    <a:pt x="769" y="520"/>
                  </a:cubicBezTo>
                  <a:cubicBezTo>
                    <a:pt x="839" y="540"/>
                    <a:pt x="919" y="560"/>
                    <a:pt x="989" y="580"/>
                  </a:cubicBezTo>
                  <a:cubicBezTo>
                    <a:pt x="1029" y="600"/>
                    <a:pt x="1069" y="610"/>
                    <a:pt x="1109" y="630"/>
                  </a:cubicBezTo>
                  <a:cubicBezTo>
                    <a:pt x="1259" y="700"/>
                    <a:pt x="1399" y="780"/>
                    <a:pt x="1548" y="860"/>
                  </a:cubicBezTo>
                  <a:cubicBezTo>
                    <a:pt x="1619" y="900"/>
                    <a:pt x="1699" y="940"/>
                    <a:pt x="1768" y="980"/>
                  </a:cubicBezTo>
                  <a:cubicBezTo>
                    <a:pt x="1839" y="1020"/>
                    <a:pt x="1908" y="1060"/>
                    <a:pt x="1968" y="1100"/>
                  </a:cubicBezTo>
                  <a:cubicBezTo>
                    <a:pt x="2048" y="1150"/>
                    <a:pt x="2118" y="1190"/>
                    <a:pt x="2198" y="1240"/>
                  </a:cubicBezTo>
                  <a:cubicBezTo>
                    <a:pt x="2258" y="1290"/>
                    <a:pt x="2328" y="1330"/>
                    <a:pt x="2388" y="1379"/>
                  </a:cubicBezTo>
                  <a:cubicBezTo>
                    <a:pt x="2458" y="1419"/>
                    <a:pt x="2528" y="1459"/>
                    <a:pt x="2608" y="1499"/>
                  </a:cubicBezTo>
                  <a:cubicBezTo>
                    <a:pt x="2678" y="1539"/>
                    <a:pt x="2758" y="1579"/>
                    <a:pt x="2827" y="1610"/>
                  </a:cubicBezTo>
                  <a:cubicBezTo>
                    <a:pt x="3007" y="1690"/>
                    <a:pt x="3187" y="1770"/>
                    <a:pt x="3367" y="1839"/>
                  </a:cubicBezTo>
                  <a:cubicBezTo>
                    <a:pt x="3507" y="1909"/>
                    <a:pt x="3657" y="1969"/>
                    <a:pt x="3807" y="2039"/>
                  </a:cubicBezTo>
                  <a:cubicBezTo>
                    <a:pt x="3966" y="2119"/>
                    <a:pt x="4117" y="2189"/>
                    <a:pt x="4277" y="2259"/>
                  </a:cubicBezTo>
                  <a:cubicBezTo>
                    <a:pt x="4386" y="2299"/>
                    <a:pt x="4506" y="2349"/>
                    <a:pt x="4616" y="2389"/>
                  </a:cubicBezTo>
                  <a:cubicBezTo>
                    <a:pt x="4646" y="2409"/>
                    <a:pt x="4686" y="2429"/>
                    <a:pt x="4716" y="2439"/>
                  </a:cubicBezTo>
                  <a:cubicBezTo>
                    <a:pt x="4756" y="2459"/>
                    <a:pt x="4786" y="2479"/>
                    <a:pt x="4826" y="2509"/>
                  </a:cubicBezTo>
                  <a:lnTo>
                    <a:pt x="5036" y="2629"/>
                  </a:lnTo>
                  <a:cubicBezTo>
                    <a:pt x="5185" y="2718"/>
                    <a:pt x="5336" y="2798"/>
                    <a:pt x="5485" y="2869"/>
                  </a:cubicBezTo>
                  <a:cubicBezTo>
                    <a:pt x="5635" y="2949"/>
                    <a:pt x="5785" y="3008"/>
                    <a:pt x="5925" y="3088"/>
                  </a:cubicBezTo>
                  <a:cubicBezTo>
                    <a:pt x="5995" y="3128"/>
                    <a:pt x="6065" y="3178"/>
                    <a:pt x="6135" y="3218"/>
                  </a:cubicBezTo>
                  <a:cubicBezTo>
                    <a:pt x="6205" y="3258"/>
                    <a:pt x="6284" y="3308"/>
                    <a:pt x="6364" y="3348"/>
                  </a:cubicBezTo>
                  <a:cubicBezTo>
                    <a:pt x="6515" y="3428"/>
                    <a:pt x="6655" y="3498"/>
                    <a:pt x="6804" y="3558"/>
                  </a:cubicBezTo>
                  <a:cubicBezTo>
                    <a:pt x="6874" y="3588"/>
                    <a:pt x="6954" y="3618"/>
                    <a:pt x="7024" y="3658"/>
                  </a:cubicBezTo>
                  <a:cubicBezTo>
                    <a:pt x="7094" y="3688"/>
                    <a:pt x="7174" y="3728"/>
                    <a:pt x="7244" y="3757"/>
                  </a:cubicBezTo>
                  <a:cubicBezTo>
                    <a:pt x="7414" y="3848"/>
                    <a:pt x="7594" y="3928"/>
                    <a:pt x="7763" y="4008"/>
                  </a:cubicBezTo>
                  <a:cubicBezTo>
                    <a:pt x="7783" y="4008"/>
                    <a:pt x="7794" y="4008"/>
                    <a:pt x="7803" y="3997"/>
                  </a:cubicBezTo>
                  <a:cubicBezTo>
                    <a:pt x="7814" y="3977"/>
                    <a:pt x="7814" y="3957"/>
                    <a:pt x="7794" y="3957"/>
                  </a:cubicBezTo>
                  <a:cubicBezTo>
                    <a:pt x="7643" y="3888"/>
                    <a:pt x="7483" y="3808"/>
                    <a:pt x="7334" y="3737"/>
                  </a:cubicBezTo>
                  <a:cubicBezTo>
                    <a:pt x="7264" y="3698"/>
                    <a:pt x="7184" y="3658"/>
                    <a:pt x="7114" y="3618"/>
                  </a:cubicBezTo>
                  <a:cubicBezTo>
                    <a:pt x="7034" y="3588"/>
                    <a:pt x="6954" y="3548"/>
                    <a:pt x="6884" y="3518"/>
                  </a:cubicBezTo>
                  <a:cubicBezTo>
                    <a:pt x="6724" y="3458"/>
                    <a:pt x="6575" y="3378"/>
                    <a:pt x="6435" y="3298"/>
                  </a:cubicBezTo>
                  <a:cubicBezTo>
                    <a:pt x="6364" y="3268"/>
                    <a:pt x="6295" y="3228"/>
                    <a:pt x="6225" y="3188"/>
                  </a:cubicBezTo>
                  <a:cubicBezTo>
                    <a:pt x="6155" y="3138"/>
                    <a:pt x="6085" y="3098"/>
                    <a:pt x="6015" y="3058"/>
                  </a:cubicBezTo>
                  <a:cubicBezTo>
                    <a:pt x="5945" y="3008"/>
                    <a:pt x="5875" y="2969"/>
                    <a:pt x="5805" y="2929"/>
                  </a:cubicBezTo>
                  <a:cubicBezTo>
                    <a:pt x="5725" y="2889"/>
                    <a:pt x="5645" y="2849"/>
                    <a:pt x="5575" y="2809"/>
                  </a:cubicBezTo>
                  <a:lnTo>
                    <a:pt x="5365" y="2689"/>
                  </a:lnTo>
                  <a:cubicBezTo>
                    <a:pt x="5285" y="2638"/>
                    <a:pt x="5216" y="2589"/>
                    <a:pt x="5145" y="2538"/>
                  </a:cubicBezTo>
                  <a:cubicBezTo>
                    <a:pt x="5006" y="2449"/>
                    <a:pt x="4886" y="2349"/>
                    <a:pt x="4746" y="2259"/>
                  </a:cubicBezTo>
                  <a:cubicBezTo>
                    <a:pt x="4596" y="2179"/>
                    <a:pt x="4436" y="2099"/>
                    <a:pt x="4286" y="2029"/>
                  </a:cubicBezTo>
                  <a:lnTo>
                    <a:pt x="4077" y="1909"/>
                  </a:lnTo>
                  <a:cubicBezTo>
                    <a:pt x="4006" y="1879"/>
                    <a:pt x="3937" y="1839"/>
                    <a:pt x="3866" y="1799"/>
                  </a:cubicBezTo>
                  <a:cubicBezTo>
                    <a:pt x="3697" y="1719"/>
                    <a:pt x="3537" y="1650"/>
                    <a:pt x="3367" y="1579"/>
                  </a:cubicBezTo>
                  <a:cubicBezTo>
                    <a:pt x="3297" y="1550"/>
                    <a:pt x="3217" y="1519"/>
                    <a:pt x="3147" y="1490"/>
                  </a:cubicBezTo>
                  <a:lnTo>
                    <a:pt x="2907" y="1399"/>
                  </a:lnTo>
                  <a:cubicBezTo>
                    <a:pt x="2767" y="1339"/>
                    <a:pt x="2618" y="1270"/>
                    <a:pt x="2488" y="1190"/>
                  </a:cubicBezTo>
                  <a:cubicBezTo>
                    <a:pt x="2418" y="1150"/>
                    <a:pt x="2338" y="1100"/>
                    <a:pt x="2268" y="1060"/>
                  </a:cubicBezTo>
                  <a:cubicBezTo>
                    <a:pt x="2188" y="1010"/>
                    <a:pt x="2118" y="970"/>
                    <a:pt x="2048" y="930"/>
                  </a:cubicBezTo>
                  <a:cubicBezTo>
                    <a:pt x="1978" y="890"/>
                    <a:pt x="1898" y="860"/>
                    <a:pt x="1828" y="820"/>
                  </a:cubicBezTo>
                  <a:lnTo>
                    <a:pt x="1619" y="700"/>
                  </a:lnTo>
                  <a:cubicBezTo>
                    <a:pt x="1548" y="660"/>
                    <a:pt x="1479" y="620"/>
                    <a:pt x="1399" y="580"/>
                  </a:cubicBezTo>
                  <a:lnTo>
                    <a:pt x="1189" y="460"/>
                  </a:lnTo>
                  <a:cubicBezTo>
                    <a:pt x="1089" y="411"/>
                    <a:pt x="989" y="371"/>
                    <a:pt x="879" y="331"/>
                  </a:cubicBezTo>
                  <a:cubicBezTo>
                    <a:pt x="789" y="300"/>
                    <a:pt x="689" y="271"/>
                    <a:pt x="600" y="231"/>
                  </a:cubicBezTo>
                  <a:cubicBezTo>
                    <a:pt x="460" y="160"/>
                    <a:pt x="309" y="91"/>
                    <a:pt x="170" y="21"/>
                  </a:cubicBezTo>
                  <a:cubicBezTo>
                    <a:pt x="150" y="11"/>
                    <a:pt x="130" y="1"/>
                    <a:pt x="11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4"/>
            <p:cNvSpPr/>
            <p:nvPr/>
          </p:nvSpPr>
          <p:spPr>
            <a:xfrm flipH="1">
              <a:off x="8189173" y="1381759"/>
              <a:ext cx="15035" cy="26894"/>
            </a:xfrm>
            <a:custGeom>
              <a:avLst/>
              <a:gdLst/>
              <a:ahLst/>
              <a:cxnLst/>
              <a:rect l="l" t="t" r="r" b="b"/>
              <a:pathLst>
                <a:path w="232" h="415" extrusionOk="0">
                  <a:moveTo>
                    <a:pt x="171" y="0"/>
                  </a:moveTo>
                  <a:cubicBezTo>
                    <a:pt x="161" y="11"/>
                    <a:pt x="151" y="20"/>
                    <a:pt x="151" y="31"/>
                  </a:cubicBezTo>
                  <a:cubicBezTo>
                    <a:pt x="121" y="80"/>
                    <a:pt x="101" y="140"/>
                    <a:pt x="71" y="191"/>
                  </a:cubicBezTo>
                  <a:cubicBezTo>
                    <a:pt x="61" y="220"/>
                    <a:pt x="51" y="240"/>
                    <a:pt x="41" y="270"/>
                  </a:cubicBezTo>
                  <a:lnTo>
                    <a:pt x="11" y="360"/>
                  </a:lnTo>
                  <a:cubicBezTo>
                    <a:pt x="1" y="380"/>
                    <a:pt x="11" y="400"/>
                    <a:pt x="31" y="410"/>
                  </a:cubicBezTo>
                  <a:cubicBezTo>
                    <a:pt x="39" y="413"/>
                    <a:pt x="46" y="414"/>
                    <a:pt x="53" y="414"/>
                  </a:cubicBezTo>
                  <a:cubicBezTo>
                    <a:pt x="71" y="414"/>
                    <a:pt x="84" y="405"/>
                    <a:pt x="91" y="390"/>
                  </a:cubicBezTo>
                  <a:lnTo>
                    <a:pt x="121" y="300"/>
                  </a:lnTo>
                  <a:cubicBezTo>
                    <a:pt x="131" y="270"/>
                    <a:pt x="141" y="250"/>
                    <a:pt x="151" y="220"/>
                  </a:cubicBezTo>
                  <a:cubicBezTo>
                    <a:pt x="181" y="171"/>
                    <a:pt x="201" y="111"/>
                    <a:pt x="231" y="60"/>
                  </a:cubicBezTo>
                  <a:lnTo>
                    <a:pt x="231" y="20"/>
                  </a:lnTo>
                  <a:cubicBezTo>
                    <a:pt x="221" y="11"/>
                    <a:pt x="211" y="11"/>
                    <a:pt x="20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4"/>
            <p:cNvSpPr/>
            <p:nvPr/>
          </p:nvSpPr>
          <p:spPr>
            <a:xfrm flipH="1">
              <a:off x="8210558" y="1373983"/>
              <a:ext cx="13674" cy="39401"/>
            </a:xfrm>
            <a:custGeom>
              <a:avLst/>
              <a:gdLst/>
              <a:ahLst/>
              <a:cxnLst/>
              <a:rect l="l" t="t" r="r" b="b"/>
              <a:pathLst>
                <a:path w="211" h="608" extrusionOk="0">
                  <a:moveTo>
                    <a:pt x="180" y="0"/>
                  </a:moveTo>
                  <a:cubicBezTo>
                    <a:pt x="170" y="0"/>
                    <a:pt x="150" y="11"/>
                    <a:pt x="150" y="20"/>
                  </a:cubicBezTo>
                  <a:cubicBezTo>
                    <a:pt x="121" y="111"/>
                    <a:pt x="101" y="211"/>
                    <a:pt x="70" y="300"/>
                  </a:cubicBezTo>
                  <a:cubicBezTo>
                    <a:pt x="50" y="390"/>
                    <a:pt x="21" y="480"/>
                    <a:pt x="1" y="570"/>
                  </a:cubicBezTo>
                  <a:lnTo>
                    <a:pt x="1" y="590"/>
                  </a:lnTo>
                  <a:cubicBezTo>
                    <a:pt x="10" y="600"/>
                    <a:pt x="10" y="600"/>
                    <a:pt x="21" y="600"/>
                  </a:cubicBezTo>
                  <a:cubicBezTo>
                    <a:pt x="25" y="605"/>
                    <a:pt x="30" y="608"/>
                    <a:pt x="35" y="608"/>
                  </a:cubicBezTo>
                  <a:cubicBezTo>
                    <a:pt x="40" y="608"/>
                    <a:pt x="45" y="605"/>
                    <a:pt x="50" y="600"/>
                  </a:cubicBezTo>
                  <a:lnTo>
                    <a:pt x="61" y="590"/>
                  </a:lnTo>
                  <a:cubicBezTo>
                    <a:pt x="81" y="500"/>
                    <a:pt x="110" y="410"/>
                    <a:pt x="130" y="320"/>
                  </a:cubicBezTo>
                  <a:cubicBezTo>
                    <a:pt x="160" y="231"/>
                    <a:pt x="180" y="140"/>
                    <a:pt x="210" y="40"/>
                  </a:cubicBezTo>
                  <a:cubicBezTo>
                    <a:pt x="210" y="31"/>
                    <a:pt x="210" y="11"/>
                    <a:pt x="19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4"/>
            <p:cNvSpPr/>
            <p:nvPr/>
          </p:nvSpPr>
          <p:spPr>
            <a:xfrm flipH="1">
              <a:off x="8221575" y="1364262"/>
              <a:ext cx="9786" cy="24950"/>
            </a:xfrm>
            <a:custGeom>
              <a:avLst/>
              <a:gdLst/>
              <a:ahLst/>
              <a:cxnLst/>
              <a:rect l="l" t="t" r="r" b="b"/>
              <a:pathLst>
                <a:path w="151" h="385" extrusionOk="0">
                  <a:moveTo>
                    <a:pt x="111" y="1"/>
                  </a:moveTo>
                  <a:cubicBezTo>
                    <a:pt x="100" y="1"/>
                    <a:pt x="91" y="10"/>
                    <a:pt x="80" y="21"/>
                  </a:cubicBezTo>
                  <a:cubicBezTo>
                    <a:pt x="60" y="130"/>
                    <a:pt x="31" y="241"/>
                    <a:pt x="0" y="350"/>
                  </a:cubicBezTo>
                  <a:cubicBezTo>
                    <a:pt x="0" y="350"/>
                    <a:pt x="0" y="361"/>
                    <a:pt x="11" y="370"/>
                  </a:cubicBezTo>
                  <a:cubicBezTo>
                    <a:pt x="11" y="381"/>
                    <a:pt x="20" y="381"/>
                    <a:pt x="20" y="381"/>
                  </a:cubicBezTo>
                  <a:cubicBezTo>
                    <a:pt x="26" y="383"/>
                    <a:pt x="31" y="384"/>
                    <a:pt x="36" y="384"/>
                  </a:cubicBezTo>
                  <a:cubicBezTo>
                    <a:pt x="49" y="384"/>
                    <a:pt x="60" y="375"/>
                    <a:pt x="60" y="361"/>
                  </a:cubicBezTo>
                  <a:cubicBezTo>
                    <a:pt x="91" y="261"/>
                    <a:pt x="120" y="150"/>
                    <a:pt x="140" y="41"/>
                  </a:cubicBezTo>
                  <a:cubicBezTo>
                    <a:pt x="151" y="30"/>
                    <a:pt x="151" y="21"/>
                    <a:pt x="140" y="21"/>
                  </a:cubicBezTo>
                  <a:cubicBezTo>
                    <a:pt x="140" y="10"/>
                    <a:pt x="131" y="1"/>
                    <a:pt x="12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4"/>
            <p:cNvSpPr/>
            <p:nvPr/>
          </p:nvSpPr>
          <p:spPr>
            <a:xfrm flipH="1">
              <a:off x="8230648" y="1357133"/>
              <a:ext cx="18858" cy="24950"/>
            </a:xfrm>
            <a:custGeom>
              <a:avLst/>
              <a:gdLst/>
              <a:ahLst/>
              <a:cxnLst/>
              <a:rect l="l" t="t" r="r" b="b"/>
              <a:pathLst>
                <a:path w="291" h="385" extrusionOk="0">
                  <a:moveTo>
                    <a:pt x="220" y="1"/>
                  </a:moveTo>
                  <a:cubicBezTo>
                    <a:pt x="200" y="1"/>
                    <a:pt x="180" y="11"/>
                    <a:pt x="171" y="21"/>
                  </a:cubicBezTo>
                  <a:cubicBezTo>
                    <a:pt x="140" y="61"/>
                    <a:pt x="111" y="100"/>
                    <a:pt x="91" y="140"/>
                  </a:cubicBezTo>
                  <a:cubicBezTo>
                    <a:pt x="71" y="160"/>
                    <a:pt x="60" y="171"/>
                    <a:pt x="51" y="191"/>
                  </a:cubicBezTo>
                  <a:cubicBezTo>
                    <a:pt x="40" y="211"/>
                    <a:pt x="40" y="220"/>
                    <a:pt x="31" y="240"/>
                  </a:cubicBezTo>
                  <a:cubicBezTo>
                    <a:pt x="21" y="251"/>
                    <a:pt x="21" y="260"/>
                    <a:pt x="11" y="271"/>
                  </a:cubicBezTo>
                  <a:cubicBezTo>
                    <a:pt x="11" y="291"/>
                    <a:pt x="1" y="300"/>
                    <a:pt x="1" y="311"/>
                  </a:cubicBezTo>
                  <a:lnTo>
                    <a:pt x="1" y="360"/>
                  </a:lnTo>
                  <a:cubicBezTo>
                    <a:pt x="11" y="371"/>
                    <a:pt x="21" y="380"/>
                    <a:pt x="31" y="380"/>
                  </a:cubicBezTo>
                  <a:cubicBezTo>
                    <a:pt x="38" y="383"/>
                    <a:pt x="46" y="384"/>
                    <a:pt x="53" y="384"/>
                  </a:cubicBezTo>
                  <a:cubicBezTo>
                    <a:pt x="74" y="384"/>
                    <a:pt x="93" y="373"/>
                    <a:pt x="100" y="351"/>
                  </a:cubicBezTo>
                  <a:cubicBezTo>
                    <a:pt x="100" y="340"/>
                    <a:pt x="111" y="320"/>
                    <a:pt x="111" y="311"/>
                  </a:cubicBezTo>
                  <a:cubicBezTo>
                    <a:pt x="140" y="271"/>
                    <a:pt x="160" y="231"/>
                    <a:pt x="191" y="191"/>
                  </a:cubicBezTo>
                  <a:cubicBezTo>
                    <a:pt x="211" y="160"/>
                    <a:pt x="240" y="120"/>
                    <a:pt x="271" y="91"/>
                  </a:cubicBezTo>
                  <a:cubicBezTo>
                    <a:pt x="291" y="61"/>
                    <a:pt x="280" y="21"/>
                    <a:pt x="251" y="11"/>
                  </a:cubicBezTo>
                  <a:cubicBezTo>
                    <a:pt x="240" y="1"/>
                    <a:pt x="231" y="1"/>
                    <a:pt x="22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4"/>
            <p:cNvSpPr/>
            <p:nvPr/>
          </p:nvSpPr>
          <p:spPr>
            <a:xfrm flipH="1">
              <a:off x="8233240" y="4245776"/>
              <a:ext cx="5897" cy="44067"/>
            </a:xfrm>
            <a:custGeom>
              <a:avLst/>
              <a:gdLst/>
              <a:ahLst/>
              <a:cxnLst/>
              <a:rect l="l" t="t" r="r" b="b"/>
              <a:pathLst>
                <a:path w="91" h="680" extrusionOk="0">
                  <a:moveTo>
                    <a:pt x="31" y="0"/>
                  </a:moveTo>
                  <a:cubicBezTo>
                    <a:pt x="11" y="0"/>
                    <a:pt x="0" y="20"/>
                    <a:pt x="0" y="30"/>
                  </a:cubicBezTo>
                  <a:cubicBezTo>
                    <a:pt x="0" y="100"/>
                    <a:pt x="0" y="170"/>
                    <a:pt x="11" y="230"/>
                  </a:cubicBezTo>
                  <a:lnTo>
                    <a:pt x="11" y="349"/>
                  </a:lnTo>
                  <a:cubicBezTo>
                    <a:pt x="20" y="449"/>
                    <a:pt x="20" y="549"/>
                    <a:pt x="31" y="649"/>
                  </a:cubicBezTo>
                  <a:cubicBezTo>
                    <a:pt x="31" y="660"/>
                    <a:pt x="40" y="669"/>
                    <a:pt x="40" y="669"/>
                  </a:cubicBezTo>
                  <a:cubicBezTo>
                    <a:pt x="51" y="680"/>
                    <a:pt x="51" y="680"/>
                    <a:pt x="60" y="680"/>
                  </a:cubicBezTo>
                  <a:cubicBezTo>
                    <a:pt x="71" y="680"/>
                    <a:pt x="80" y="680"/>
                    <a:pt x="80" y="669"/>
                  </a:cubicBezTo>
                  <a:cubicBezTo>
                    <a:pt x="91" y="669"/>
                    <a:pt x="91" y="660"/>
                    <a:pt x="91" y="649"/>
                  </a:cubicBezTo>
                  <a:cubicBezTo>
                    <a:pt x="80" y="549"/>
                    <a:pt x="71" y="460"/>
                    <a:pt x="71" y="360"/>
                  </a:cubicBezTo>
                  <a:cubicBezTo>
                    <a:pt x="60" y="320"/>
                    <a:pt x="60" y="280"/>
                    <a:pt x="60" y="240"/>
                  </a:cubicBezTo>
                  <a:lnTo>
                    <a:pt x="60" y="40"/>
                  </a:lnTo>
                  <a:lnTo>
                    <a:pt x="51" y="30"/>
                  </a:lnTo>
                  <a:cubicBezTo>
                    <a:pt x="51" y="20"/>
                    <a:pt x="40" y="0"/>
                    <a:pt x="3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4"/>
            <p:cNvSpPr/>
            <p:nvPr/>
          </p:nvSpPr>
          <p:spPr>
            <a:xfrm flipH="1">
              <a:off x="8257802" y="4232815"/>
              <a:ext cx="5962" cy="40827"/>
            </a:xfrm>
            <a:custGeom>
              <a:avLst/>
              <a:gdLst/>
              <a:ahLst/>
              <a:cxnLst/>
              <a:rect l="l" t="t" r="r" b="b"/>
              <a:pathLst>
                <a:path w="92" h="630" extrusionOk="0">
                  <a:moveTo>
                    <a:pt x="31" y="0"/>
                  </a:moveTo>
                  <a:cubicBezTo>
                    <a:pt x="11" y="0"/>
                    <a:pt x="1" y="10"/>
                    <a:pt x="1" y="20"/>
                  </a:cubicBezTo>
                  <a:cubicBezTo>
                    <a:pt x="11" y="90"/>
                    <a:pt x="11" y="150"/>
                    <a:pt x="21" y="210"/>
                  </a:cubicBezTo>
                  <a:lnTo>
                    <a:pt x="21" y="330"/>
                  </a:lnTo>
                  <a:cubicBezTo>
                    <a:pt x="31" y="420"/>
                    <a:pt x="31" y="509"/>
                    <a:pt x="41" y="600"/>
                  </a:cubicBezTo>
                  <a:cubicBezTo>
                    <a:pt x="41" y="620"/>
                    <a:pt x="51" y="629"/>
                    <a:pt x="61" y="629"/>
                  </a:cubicBezTo>
                  <a:cubicBezTo>
                    <a:pt x="71" y="629"/>
                    <a:pt x="91" y="620"/>
                    <a:pt x="91" y="600"/>
                  </a:cubicBezTo>
                  <a:cubicBezTo>
                    <a:pt x="81" y="509"/>
                    <a:pt x="81" y="430"/>
                    <a:pt x="81" y="340"/>
                  </a:cubicBezTo>
                  <a:cubicBezTo>
                    <a:pt x="71" y="300"/>
                    <a:pt x="71" y="250"/>
                    <a:pt x="71" y="210"/>
                  </a:cubicBezTo>
                  <a:cubicBezTo>
                    <a:pt x="61" y="150"/>
                    <a:pt x="61" y="90"/>
                    <a:pt x="51" y="20"/>
                  </a:cubicBezTo>
                  <a:lnTo>
                    <a:pt x="51" y="10"/>
                  </a:lnTo>
                  <a:cubicBezTo>
                    <a:pt x="41" y="0"/>
                    <a:pt x="31" y="0"/>
                    <a:pt x="3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4"/>
            <p:cNvSpPr/>
            <p:nvPr/>
          </p:nvSpPr>
          <p:spPr>
            <a:xfrm flipH="1">
              <a:off x="8271476" y="4219206"/>
              <a:ext cx="5249" cy="36291"/>
            </a:xfrm>
            <a:custGeom>
              <a:avLst/>
              <a:gdLst/>
              <a:ahLst/>
              <a:cxnLst/>
              <a:rect l="l" t="t" r="r" b="b"/>
              <a:pathLst>
                <a:path w="81" h="560" extrusionOk="0">
                  <a:moveTo>
                    <a:pt x="31" y="0"/>
                  </a:moveTo>
                  <a:cubicBezTo>
                    <a:pt x="11" y="0"/>
                    <a:pt x="1" y="20"/>
                    <a:pt x="1" y="40"/>
                  </a:cubicBezTo>
                  <a:cubicBezTo>
                    <a:pt x="1" y="120"/>
                    <a:pt x="1" y="210"/>
                    <a:pt x="11" y="290"/>
                  </a:cubicBezTo>
                  <a:lnTo>
                    <a:pt x="11" y="520"/>
                  </a:lnTo>
                  <a:cubicBezTo>
                    <a:pt x="11" y="540"/>
                    <a:pt x="31" y="560"/>
                    <a:pt x="51" y="560"/>
                  </a:cubicBezTo>
                  <a:cubicBezTo>
                    <a:pt x="71" y="560"/>
                    <a:pt x="81" y="540"/>
                    <a:pt x="81" y="520"/>
                  </a:cubicBezTo>
                  <a:lnTo>
                    <a:pt x="81" y="300"/>
                  </a:lnTo>
                  <a:cubicBezTo>
                    <a:pt x="71" y="210"/>
                    <a:pt x="71" y="120"/>
                    <a:pt x="71" y="40"/>
                  </a:cubicBezTo>
                  <a:cubicBezTo>
                    <a:pt x="71" y="20"/>
                    <a:pt x="51" y="0"/>
                    <a:pt x="3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4"/>
            <p:cNvSpPr/>
            <p:nvPr/>
          </p:nvSpPr>
          <p:spPr>
            <a:xfrm flipH="1">
              <a:off x="8283725" y="2378923"/>
              <a:ext cx="147691" cy="325775"/>
            </a:xfrm>
            <a:custGeom>
              <a:avLst/>
              <a:gdLst/>
              <a:ahLst/>
              <a:cxnLst/>
              <a:rect l="l" t="t" r="r" b="b"/>
              <a:pathLst>
                <a:path w="2279" h="5027" extrusionOk="0">
                  <a:moveTo>
                    <a:pt x="649" y="271"/>
                  </a:moveTo>
                  <a:lnTo>
                    <a:pt x="689" y="291"/>
                  </a:lnTo>
                  <a:lnTo>
                    <a:pt x="700" y="300"/>
                  </a:lnTo>
                  <a:lnTo>
                    <a:pt x="700" y="380"/>
                  </a:lnTo>
                  <a:lnTo>
                    <a:pt x="700" y="431"/>
                  </a:lnTo>
                  <a:lnTo>
                    <a:pt x="709" y="480"/>
                  </a:lnTo>
                  <a:lnTo>
                    <a:pt x="709" y="610"/>
                  </a:lnTo>
                  <a:cubicBezTo>
                    <a:pt x="709" y="650"/>
                    <a:pt x="700" y="690"/>
                    <a:pt x="700" y="720"/>
                  </a:cubicBezTo>
                  <a:lnTo>
                    <a:pt x="700" y="770"/>
                  </a:lnTo>
                  <a:lnTo>
                    <a:pt x="700" y="940"/>
                  </a:lnTo>
                  <a:lnTo>
                    <a:pt x="700" y="1130"/>
                  </a:lnTo>
                  <a:cubicBezTo>
                    <a:pt x="689" y="1190"/>
                    <a:pt x="689" y="1250"/>
                    <a:pt x="689" y="1310"/>
                  </a:cubicBezTo>
                  <a:lnTo>
                    <a:pt x="689" y="1510"/>
                  </a:lnTo>
                  <a:lnTo>
                    <a:pt x="689" y="1679"/>
                  </a:lnTo>
                  <a:lnTo>
                    <a:pt x="689" y="1739"/>
                  </a:lnTo>
                  <a:lnTo>
                    <a:pt x="689" y="2059"/>
                  </a:lnTo>
                  <a:lnTo>
                    <a:pt x="689" y="2079"/>
                  </a:lnTo>
                  <a:lnTo>
                    <a:pt x="689" y="2099"/>
                  </a:lnTo>
                  <a:cubicBezTo>
                    <a:pt x="680" y="2149"/>
                    <a:pt x="680" y="2199"/>
                    <a:pt x="680" y="2249"/>
                  </a:cubicBezTo>
                  <a:cubicBezTo>
                    <a:pt x="680" y="2319"/>
                    <a:pt x="680" y="2379"/>
                    <a:pt x="669" y="2439"/>
                  </a:cubicBezTo>
                  <a:lnTo>
                    <a:pt x="669" y="2629"/>
                  </a:lnTo>
                  <a:lnTo>
                    <a:pt x="669" y="2829"/>
                  </a:lnTo>
                  <a:cubicBezTo>
                    <a:pt x="660" y="2878"/>
                    <a:pt x="660" y="2938"/>
                    <a:pt x="660" y="3008"/>
                  </a:cubicBezTo>
                  <a:cubicBezTo>
                    <a:pt x="660" y="3038"/>
                    <a:pt x="669" y="3068"/>
                    <a:pt x="669" y="3108"/>
                  </a:cubicBezTo>
                  <a:lnTo>
                    <a:pt x="669" y="3148"/>
                  </a:lnTo>
                  <a:lnTo>
                    <a:pt x="669" y="3158"/>
                  </a:lnTo>
                  <a:lnTo>
                    <a:pt x="669" y="3178"/>
                  </a:lnTo>
                  <a:lnTo>
                    <a:pt x="649" y="3198"/>
                  </a:lnTo>
                  <a:cubicBezTo>
                    <a:pt x="640" y="3218"/>
                    <a:pt x="620" y="3238"/>
                    <a:pt x="600" y="3258"/>
                  </a:cubicBezTo>
                  <a:cubicBezTo>
                    <a:pt x="589" y="3258"/>
                    <a:pt x="580" y="3268"/>
                    <a:pt x="569" y="3268"/>
                  </a:cubicBezTo>
                  <a:cubicBezTo>
                    <a:pt x="569" y="3278"/>
                    <a:pt x="560" y="3278"/>
                    <a:pt x="560" y="3278"/>
                  </a:cubicBezTo>
                  <a:lnTo>
                    <a:pt x="560" y="3218"/>
                  </a:lnTo>
                  <a:lnTo>
                    <a:pt x="560" y="3188"/>
                  </a:lnTo>
                  <a:lnTo>
                    <a:pt x="549" y="3158"/>
                  </a:lnTo>
                  <a:lnTo>
                    <a:pt x="549" y="3128"/>
                  </a:lnTo>
                  <a:lnTo>
                    <a:pt x="549" y="3058"/>
                  </a:lnTo>
                  <a:cubicBezTo>
                    <a:pt x="540" y="2978"/>
                    <a:pt x="540" y="2898"/>
                    <a:pt x="540" y="2789"/>
                  </a:cubicBezTo>
                  <a:lnTo>
                    <a:pt x="540" y="2778"/>
                  </a:lnTo>
                  <a:lnTo>
                    <a:pt x="540" y="2769"/>
                  </a:lnTo>
                  <a:lnTo>
                    <a:pt x="540" y="2658"/>
                  </a:lnTo>
                  <a:lnTo>
                    <a:pt x="540" y="2558"/>
                  </a:lnTo>
                  <a:lnTo>
                    <a:pt x="540" y="2518"/>
                  </a:lnTo>
                  <a:cubicBezTo>
                    <a:pt x="549" y="2459"/>
                    <a:pt x="549" y="2409"/>
                    <a:pt x="549" y="2349"/>
                  </a:cubicBezTo>
                  <a:lnTo>
                    <a:pt x="549" y="2259"/>
                  </a:lnTo>
                  <a:cubicBezTo>
                    <a:pt x="549" y="2199"/>
                    <a:pt x="560" y="2139"/>
                    <a:pt x="560" y="2079"/>
                  </a:cubicBezTo>
                  <a:cubicBezTo>
                    <a:pt x="569" y="2049"/>
                    <a:pt x="569" y="2019"/>
                    <a:pt x="569" y="1989"/>
                  </a:cubicBezTo>
                  <a:cubicBezTo>
                    <a:pt x="580" y="1899"/>
                    <a:pt x="580" y="1809"/>
                    <a:pt x="580" y="1739"/>
                  </a:cubicBezTo>
                  <a:cubicBezTo>
                    <a:pt x="580" y="1699"/>
                    <a:pt x="580" y="1650"/>
                    <a:pt x="589" y="1610"/>
                  </a:cubicBezTo>
                  <a:lnTo>
                    <a:pt x="589" y="1470"/>
                  </a:lnTo>
                  <a:lnTo>
                    <a:pt x="589" y="1390"/>
                  </a:lnTo>
                  <a:cubicBezTo>
                    <a:pt x="589" y="1319"/>
                    <a:pt x="589" y="1260"/>
                    <a:pt x="600" y="1190"/>
                  </a:cubicBezTo>
                  <a:cubicBezTo>
                    <a:pt x="600" y="1070"/>
                    <a:pt x="609" y="940"/>
                    <a:pt x="609" y="830"/>
                  </a:cubicBezTo>
                  <a:cubicBezTo>
                    <a:pt x="620" y="780"/>
                    <a:pt x="620" y="720"/>
                    <a:pt x="620" y="660"/>
                  </a:cubicBezTo>
                  <a:cubicBezTo>
                    <a:pt x="620" y="620"/>
                    <a:pt x="629" y="570"/>
                    <a:pt x="629" y="531"/>
                  </a:cubicBezTo>
                  <a:lnTo>
                    <a:pt x="629" y="520"/>
                  </a:lnTo>
                  <a:lnTo>
                    <a:pt x="629" y="511"/>
                  </a:lnTo>
                  <a:cubicBezTo>
                    <a:pt x="640" y="480"/>
                    <a:pt x="640" y="440"/>
                    <a:pt x="640" y="411"/>
                  </a:cubicBezTo>
                  <a:cubicBezTo>
                    <a:pt x="649" y="371"/>
                    <a:pt x="649" y="331"/>
                    <a:pt x="649" y="280"/>
                  </a:cubicBezTo>
                  <a:lnTo>
                    <a:pt x="649" y="271"/>
                  </a:lnTo>
                  <a:close/>
                  <a:moveTo>
                    <a:pt x="749" y="3288"/>
                  </a:moveTo>
                  <a:cubicBezTo>
                    <a:pt x="760" y="3288"/>
                    <a:pt x="769" y="3298"/>
                    <a:pt x="780" y="3308"/>
                  </a:cubicBezTo>
                  <a:lnTo>
                    <a:pt x="809" y="3338"/>
                  </a:lnTo>
                  <a:lnTo>
                    <a:pt x="820" y="3348"/>
                  </a:lnTo>
                  <a:lnTo>
                    <a:pt x="860" y="3388"/>
                  </a:lnTo>
                  <a:cubicBezTo>
                    <a:pt x="889" y="3418"/>
                    <a:pt x="929" y="3438"/>
                    <a:pt x="969" y="3468"/>
                  </a:cubicBezTo>
                  <a:cubicBezTo>
                    <a:pt x="999" y="3488"/>
                    <a:pt x="1029" y="3508"/>
                    <a:pt x="1059" y="3538"/>
                  </a:cubicBezTo>
                  <a:lnTo>
                    <a:pt x="1089" y="3548"/>
                  </a:lnTo>
                  <a:lnTo>
                    <a:pt x="1129" y="3588"/>
                  </a:lnTo>
                  <a:lnTo>
                    <a:pt x="1139" y="3588"/>
                  </a:lnTo>
                  <a:cubicBezTo>
                    <a:pt x="1139" y="3608"/>
                    <a:pt x="1129" y="3638"/>
                    <a:pt x="1129" y="3658"/>
                  </a:cubicBezTo>
                  <a:cubicBezTo>
                    <a:pt x="1129" y="3668"/>
                    <a:pt x="1129" y="3688"/>
                    <a:pt x="1119" y="3697"/>
                  </a:cubicBezTo>
                  <a:lnTo>
                    <a:pt x="1119" y="3708"/>
                  </a:lnTo>
                  <a:lnTo>
                    <a:pt x="1089" y="3688"/>
                  </a:lnTo>
                  <a:cubicBezTo>
                    <a:pt x="1069" y="3668"/>
                    <a:pt x="1039" y="3648"/>
                    <a:pt x="1009" y="3628"/>
                  </a:cubicBezTo>
                  <a:cubicBezTo>
                    <a:pt x="979" y="3608"/>
                    <a:pt x="949" y="3598"/>
                    <a:pt x="919" y="3578"/>
                  </a:cubicBezTo>
                  <a:lnTo>
                    <a:pt x="889" y="3568"/>
                  </a:lnTo>
                  <a:cubicBezTo>
                    <a:pt x="860" y="3548"/>
                    <a:pt x="820" y="3518"/>
                    <a:pt x="789" y="3498"/>
                  </a:cubicBezTo>
                  <a:lnTo>
                    <a:pt x="769" y="3478"/>
                  </a:lnTo>
                  <a:lnTo>
                    <a:pt x="760" y="3478"/>
                  </a:lnTo>
                  <a:cubicBezTo>
                    <a:pt x="740" y="3458"/>
                    <a:pt x="729" y="3448"/>
                    <a:pt x="709" y="3438"/>
                  </a:cubicBezTo>
                  <a:lnTo>
                    <a:pt x="680" y="3408"/>
                  </a:lnTo>
                  <a:lnTo>
                    <a:pt x="669" y="3408"/>
                  </a:lnTo>
                  <a:lnTo>
                    <a:pt x="660" y="3398"/>
                  </a:lnTo>
                  <a:cubicBezTo>
                    <a:pt x="669" y="3378"/>
                    <a:pt x="689" y="3358"/>
                    <a:pt x="709" y="3338"/>
                  </a:cubicBezTo>
                  <a:cubicBezTo>
                    <a:pt x="720" y="3318"/>
                    <a:pt x="740" y="3298"/>
                    <a:pt x="749" y="3288"/>
                  </a:cubicBezTo>
                  <a:close/>
                  <a:moveTo>
                    <a:pt x="1329" y="600"/>
                  </a:moveTo>
                  <a:lnTo>
                    <a:pt x="1449" y="660"/>
                  </a:lnTo>
                  <a:cubicBezTo>
                    <a:pt x="1459" y="660"/>
                    <a:pt x="1469" y="670"/>
                    <a:pt x="1479" y="670"/>
                  </a:cubicBezTo>
                  <a:lnTo>
                    <a:pt x="1479" y="680"/>
                  </a:lnTo>
                  <a:lnTo>
                    <a:pt x="1469" y="720"/>
                  </a:lnTo>
                  <a:lnTo>
                    <a:pt x="1469" y="810"/>
                  </a:lnTo>
                  <a:cubicBezTo>
                    <a:pt x="1469" y="860"/>
                    <a:pt x="1459" y="900"/>
                    <a:pt x="1459" y="950"/>
                  </a:cubicBezTo>
                  <a:lnTo>
                    <a:pt x="1459" y="1110"/>
                  </a:lnTo>
                  <a:lnTo>
                    <a:pt x="1459" y="1140"/>
                  </a:lnTo>
                  <a:lnTo>
                    <a:pt x="1459" y="1220"/>
                  </a:lnTo>
                  <a:lnTo>
                    <a:pt x="1459" y="1319"/>
                  </a:lnTo>
                  <a:lnTo>
                    <a:pt x="1459" y="1350"/>
                  </a:lnTo>
                  <a:lnTo>
                    <a:pt x="1459" y="1479"/>
                  </a:lnTo>
                  <a:cubicBezTo>
                    <a:pt x="1449" y="1530"/>
                    <a:pt x="1449" y="1579"/>
                    <a:pt x="1449" y="1630"/>
                  </a:cubicBezTo>
                  <a:cubicBezTo>
                    <a:pt x="1449" y="1670"/>
                    <a:pt x="1449" y="1719"/>
                    <a:pt x="1439" y="1759"/>
                  </a:cubicBezTo>
                  <a:cubicBezTo>
                    <a:pt x="1439" y="1799"/>
                    <a:pt x="1439" y="1849"/>
                    <a:pt x="1449" y="1889"/>
                  </a:cubicBezTo>
                  <a:lnTo>
                    <a:pt x="1449" y="1929"/>
                  </a:lnTo>
                  <a:lnTo>
                    <a:pt x="1449" y="2019"/>
                  </a:lnTo>
                  <a:lnTo>
                    <a:pt x="1449" y="2309"/>
                  </a:lnTo>
                  <a:cubicBezTo>
                    <a:pt x="1449" y="2399"/>
                    <a:pt x="1449" y="2489"/>
                    <a:pt x="1439" y="2569"/>
                  </a:cubicBezTo>
                  <a:cubicBezTo>
                    <a:pt x="1429" y="2669"/>
                    <a:pt x="1429" y="2758"/>
                    <a:pt x="1419" y="2838"/>
                  </a:cubicBezTo>
                  <a:lnTo>
                    <a:pt x="1419" y="2968"/>
                  </a:lnTo>
                  <a:lnTo>
                    <a:pt x="1419" y="3028"/>
                  </a:lnTo>
                  <a:lnTo>
                    <a:pt x="1419" y="3048"/>
                  </a:lnTo>
                  <a:lnTo>
                    <a:pt x="1409" y="3108"/>
                  </a:lnTo>
                  <a:lnTo>
                    <a:pt x="1409" y="3188"/>
                  </a:lnTo>
                  <a:lnTo>
                    <a:pt x="1409" y="3198"/>
                  </a:lnTo>
                  <a:cubicBezTo>
                    <a:pt x="1399" y="3248"/>
                    <a:pt x="1399" y="3308"/>
                    <a:pt x="1399" y="3368"/>
                  </a:cubicBezTo>
                  <a:cubicBezTo>
                    <a:pt x="1389" y="3418"/>
                    <a:pt x="1389" y="3458"/>
                    <a:pt x="1389" y="3488"/>
                  </a:cubicBezTo>
                  <a:cubicBezTo>
                    <a:pt x="1379" y="3508"/>
                    <a:pt x="1379" y="3518"/>
                    <a:pt x="1379" y="3538"/>
                  </a:cubicBezTo>
                  <a:cubicBezTo>
                    <a:pt x="1379" y="3568"/>
                    <a:pt x="1369" y="3598"/>
                    <a:pt x="1369" y="3628"/>
                  </a:cubicBezTo>
                  <a:cubicBezTo>
                    <a:pt x="1369" y="3668"/>
                    <a:pt x="1359" y="3708"/>
                    <a:pt x="1359" y="3757"/>
                  </a:cubicBezTo>
                  <a:lnTo>
                    <a:pt x="1359" y="3828"/>
                  </a:lnTo>
                  <a:lnTo>
                    <a:pt x="1349" y="3828"/>
                  </a:lnTo>
                  <a:lnTo>
                    <a:pt x="1349" y="3837"/>
                  </a:lnTo>
                  <a:cubicBezTo>
                    <a:pt x="1329" y="3828"/>
                    <a:pt x="1299" y="3817"/>
                    <a:pt x="1279" y="3797"/>
                  </a:cubicBezTo>
                  <a:cubicBezTo>
                    <a:pt x="1259" y="3797"/>
                    <a:pt x="1249" y="3788"/>
                    <a:pt x="1239" y="3788"/>
                  </a:cubicBezTo>
                  <a:cubicBezTo>
                    <a:pt x="1239" y="3777"/>
                    <a:pt x="1249" y="3777"/>
                    <a:pt x="1249" y="3768"/>
                  </a:cubicBezTo>
                  <a:lnTo>
                    <a:pt x="1249" y="3737"/>
                  </a:lnTo>
                  <a:cubicBezTo>
                    <a:pt x="1249" y="3717"/>
                    <a:pt x="1249" y="3697"/>
                    <a:pt x="1259" y="3678"/>
                  </a:cubicBezTo>
                  <a:cubicBezTo>
                    <a:pt x="1269" y="3608"/>
                    <a:pt x="1269" y="3538"/>
                    <a:pt x="1269" y="3478"/>
                  </a:cubicBezTo>
                  <a:lnTo>
                    <a:pt x="1279" y="3458"/>
                  </a:lnTo>
                  <a:lnTo>
                    <a:pt x="1279" y="3358"/>
                  </a:lnTo>
                  <a:lnTo>
                    <a:pt x="1309" y="3028"/>
                  </a:lnTo>
                  <a:lnTo>
                    <a:pt x="1309" y="2958"/>
                  </a:lnTo>
                  <a:lnTo>
                    <a:pt x="1309" y="2898"/>
                  </a:lnTo>
                  <a:lnTo>
                    <a:pt x="1319" y="2858"/>
                  </a:lnTo>
                  <a:lnTo>
                    <a:pt x="1319" y="2718"/>
                  </a:lnTo>
                  <a:cubicBezTo>
                    <a:pt x="1329" y="2618"/>
                    <a:pt x="1329" y="2509"/>
                    <a:pt x="1319" y="2399"/>
                  </a:cubicBezTo>
                  <a:lnTo>
                    <a:pt x="1319" y="2299"/>
                  </a:lnTo>
                  <a:lnTo>
                    <a:pt x="1319" y="2239"/>
                  </a:lnTo>
                  <a:lnTo>
                    <a:pt x="1319" y="2059"/>
                  </a:lnTo>
                  <a:cubicBezTo>
                    <a:pt x="1309" y="1959"/>
                    <a:pt x="1309" y="1849"/>
                    <a:pt x="1319" y="1739"/>
                  </a:cubicBezTo>
                  <a:lnTo>
                    <a:pt x="1319" y="1599"/>
                  </a:lnTo>
                  <a:lnTo>
                    <a:pt x="1319" y="1419"/>
                  </a:lnTo>
                  <a:lnTo>
                    <a:pt x="1319" y="1250"/>
                  </a:lnTo>
                  <a:cubicBezTo>
                    <a:pt x="1319" y="1200"/>
                    <a:pt x="1319" y="1150"/>
                    <a:pt x="1329" y="1100"/>
                  </a:cubicBezTo>
                  <a:lnTo>
                    <a:pt x="1329" y="890"/>
                  </a:lnTo>
                  <a:lnTo>
                    <a:pt x="1329" y="830"/>
                  </a:lnTo>
                  <a:lnTo>
                    <a:pt x="1329" y="770"/>
                  </a:lnTo>
                  <a:lnTo>
                    <a:pt x="1329" y="600"/>
                  </a:lnTo>
                  <a:close/>
                  <a:moveTo>
                    <a:pt x="1469" y="3817"/>
                  </a:moveTo>
                  <a:cubicBezTo>
                    <a:pt x="1479" y="3828"/>
                    <a:pt x="1489" y="3837"/>
                    <a:pt x="1499" y="3837"/>
                  </a:cubicBezTo>
                  <a:cubicBezTo>
                    <a:pt x="1519" y="3857"/>
                    <a:pt x="1549" y="3868"/>
                    <a:pt x="1569" y="3888"/>
                  </a:cubicBezTo>
                  <a:lnTo>
                    <a:pt x="1609" y="3917"/>
                  </a:lnTo>
                  <a:lnTo>
                    <a:pt x="1639" y="3948"/>
                  </a:lnTo>
                  <a:cubicBezTo>
                    <a:pt x="1659" y="3948"/>
                    <a:pt x="1668" y="3957"/>
                    <a:pt x="1679" y="3968"/>
                  </a:cubicBezTo>
                  <a:cubicBezTo>
                    <a:pt x="1688" y="3977"/>
                    <a:pt x="1708" y="3988"/>
                    <a:pt x="1719" y="3997"/>
                  </a:cubicBezTo>
                  <a:lnTo>
                    <a:pt x="1728" y="4008"/>
                  </a:lnTo>
                  <a:cubicBezTo>
                    <a:pt x="1748" y="4017"/>
                    <a:pt x="1768" y="4037"/>
                    <a:pt x="1799" y="4057"/>
                  </a:cubicBezTo>
                  <a:cubicBezTo>
                    <a:pt x="1808" y="4068"/>
                    <a:pt x="1828" y="4077"/>
                    <a:pt x="1839" y="4077"/>
                  </a:cubicBezTo>
                  <a:cubicBezTo>
                    <a:pt x="1848" y="4088"/>
                    <a:pt x="1868" y="4097"/>
                    <a:pt x="1879" y="4097"/>
                  </a:cubicBezTo>
                  <a:cubicBezTo>
                    <a:pt x="1899" y="4108"/>
                    <a:pt x="1908" y="4117"/>
                    <a:pt x="1928" y="4117"/>
                  </a:cubicBezTo>
                  <a:cubicBezTo>
                    <a:pt x="1928" y="4128"/>
                    <a:pt x="1939" y="4128"/>
                    <a:pt x="1948" y="4137"/>
                  </a:cubicBezTo>
                  <a:cubicBezTo>
                    <a:pt x="1948" y="4137"/>
                    <a:pt x="1959" y="4137"/>
                    <a:pt x="1968" y="4148"/>
                  </a:cubicBezTo>
                  <a:cubicBezTo>
                    <a:pt x="1979" y="4157"/>
                    <a:pt x="1999" y="4157"/>
                    <a:pt x="2008" y="4168"/>
                  </a:cubicBezTo>
                  <a:cubicBezTo>
                    <a:pt x="2008" y="4168"/>
                    <a:pt x="2019" y="4168"/>
                    <a:pt x="2019" y="4177"/>
                  </a:cubicBezTo>
                  <a:lnTo>
                    <a:pt x="2019" y="4247"/>
                  </a:lnTo>
                  <a:cubicBezTo>
                    <a:pt x="2019" y="4257"/>
                    <a:pt x="2008" y="4277"/>
                    <a:pt x="2008" y="4287"/>
                  </a:cubicBezTo>
                  <a:cubicBezTo>
                    <a:pt x="2008" y="4287"/>
                    <a:pt x="1999" y="4287"/>
                    <a:pt x="1999" y="4277"/>
                  </a:cubicBezTo>
                  <a:lnTo>
                    <a:pt x="1988" y="4277"/>
                  </a:lnTo>
                  <a:lnTo>
                    <a:pt x="1948" y="4247"/>
                  </a:lnTo>
                  <a:cubicBezTo>
                    <a:pt x="1928" y="4227"/>
                    <a:pt x="1899" y="4207"/>
                    <a:pt x="1868" y="4187"/>
                  </a:cubicBezTo>
                  <a:cubicBezTo>
                    <a:pt x="1848" y="4177"/>
                    <a:pt x="1819" y="4157"/>
                    <a:pt x="1799" y="4148"/>
                  </a:cubicBezTo>
                  <a:cubicBezTo>
                    <a:pt x="1759" y="4117"/>
                    <a:pt x="1719" y="4097"/>
                    <a:pt x="1668" y="4068"/>
                  </a:cubicBezTo>
                  <a:cubicBezTo>
                    <a:pt x="1639" y="4048"/>
                    <a:pt x="1599" y="4017"/>
                    <a:pt x="1569" y="3988"/>
                  </a:cubicBezTo>
                  <a:cubicBezTo>
                    <a:pt x="1529" y="3957"/>
                    <a:pt x="1499" y="3937"/>
                    <a:pt x="1469" y="3917"/>
                  </a:cubicBezTo>
                  <a:lnTo>
                    <a:pt x="1449" y="3908"/>
                  </a:lnTo>
                  <a:cubicBezTo>
                    <a:pt x="1459" y="3897"/>
                    <a:pt x="1459" y="3888"/>
                    <a:pt x="1459" y="3877"/>
                  </a:cubicBezTo>
                  <a:cubicBezTo>
                    <a:pt x="1469" y="3868"/>
                    <a:pt x="1469" y="3848"/>
                    <a:pt x="1469" y="3837"/>
                  </a:cubicBezTo>
                  <a:lnTo>
                    <a:pt x="1469" y="3828"/>
                  </a:lnTo>
                  <a:lnTo>
                    <a:pt x="1469" y="3817"/>
                  </a:lnTo>
                  <a:close/>
                  <a:moveTo>
                    <a:pt x="469" y="3468"/>
                  </a:moveTo>
                  <a:lnTo>
                    <a:pt x="480" y="3478"/>
                  </a:lnTo>
                  <a:cubicBezTo>
                    <a:pt x="489" y="3478"/>
                    <a:pt x="500" y="3488"/>
                    <a:pt x="509" y="3498"/>
                  </a:cubicBezTo>
                  <a:lnTo>
                    <a:pt x="520" y="3498"/>
                  </a:lnTo>
                  <a:cubicBezTo>
                    <a:pt x="529" y="3508"/>
                    <a:pt x="529" y="3518"/>
                    <a:pt x="540" y="3518"/>
                  </a:cubicBezTo>
                  <a:cubicBezTo>
                    <a:pt x="560" y="3528"/>
                    <a:pt x="569" y="3538"/>
                    <a:pt x="589" y="3548"/>
                  </a:cubicBezTo>
                  <a:cubicBezTo>
                    <a:pt x="609" y="3558"/>
                    <a:pt x="629" y="3568"/>
                    <a:pt x="640" y="3578"/>
                  </a:cubicBezTo>
                  <a:cubicBezTo>
                    <a:pt x="649" y="3588"/>
                    <a:pt x="669" y="3598"/>
                    <a:pt x="680" y="3608"/>
                  </a:cubicBezTo>
                  <a:cubicBezTo>
                    <a:pt x="700" y="3628"/>
                    <a:pt x="720" y="3638"/>
                    <a:pt x="740" y="3648"/>
                  </a:cubicBezTo>
                  <a:cubicBezTo>
                    <a:pt x="789" y="3678"/>
                    <a:pt x="829" y="3697"/>
                    <a:pt x="869" y="3717"/>
                  </a:cubicBezTo>
                  <a:cubicBezTo>
                    <a:pt x="909" y="3728"/>
                    <a:pt x="939" y="3748"/>
                    <a:pt x="979" y="3777"/>
                  </a:cubicBezTo>
                  <a:cubicBezTo>
                    <a:pt x="999" y="3788"/>
                    <a:pt x="1019" y="3797"/>
                    <a:pt x="1029" y="3808"/>
                  </a:cubicBezTo>
                  <a:cubicBezTo>
                    <a:pt x="1049" y="3817"/>
                    <a:pt x="1069" y="3837"/>
                    <a:pt x="1089" y="3848"/>
                  </a:cubicBezTo>
                  <a:lnTo>
                    <a:pt x="1209" y="3908"/>
                  </a:lnTo>
                  <a:cubicBezTo>
                    <a:pt x="1289" y="3948"/>
                    <a:pt x="1369" y="3988"/>
                    <a:pt x="1449" y="4048"/>
                  </a:cubicBezTo>
                  <a:cubicBezTo>
                    <a:pt x="1469" y="4057"/>
                    <a:pt x="1489" y="4077"/>
                    <a:pt x="1519" y="4097"/>
                  </a:cubicBezTo>
                  <a:cubicBezTo>
                    <a:pt x="1569" y="4128"/>
                    <a:pt x="1619" y="4168"/>
                    <a:pt x="1659" y="4197"/>
                  </a:cubicBezTo>
                  <a:lnTo>
                    <a:pt x="1699" y="4217"/>
                  </a:lnTo>
                  <a:lnTo>
                    <a:pt x="1708" y="4217"/>
                  </a:lnTo>
                  <a:lnTo>
                    <a:pt x="1888" y="4337"/>
                  </a:lnTo>
                  <a:lnTo>
                    <a:pt x="1899" y="4357"/>
                  </a:lnTo>
                  <a:lnTo>
                    <a:pt x="1988" y="4417"/>
                  </a:lnTo>
                  <a:lnTo>
                    <a:pt x="1999" y="4417"/>
                  </a:lnTo>
                  <a:cubicBezTo>
                    <a:pt x="1999" y="4427"/>
                    <a:pt x="1988" y="4427"/>
                    <a:pt x="1988" y="4427"/>
                  </a:cubicBezTo>
                  <a:cubicBezTo>
                    <a:pt x="1988" y="4427"/>
                    <a:pt x="1988" y="4437"/>
                    <a:pt x="1979" y="4437"/>
                  </a:cubicBezTo>
                  <a:lnTo>
                    <a:pt x="1959" y="4437"/>
                  </a:lnTo>
                  <a:lnTo>
                    <a:pt x="1948" y="4447"/>
                  </a:lnTo>
                  <a:lnTo>
                    <a:pt x="1939" y="4447"/>
                  </a:lnTo>
                  <a:cubicBezTo>
                    <a:pt x="1919" y="4447"/>
                    <a:pt x="1908" y="4457"/>
                    <a:pt x="1888" y="4467"/>
                  </a:cubicBezTo>
                  <a:cubicBezTo>
                    <a:pt x="1868" y="4477"/>
                    <a:pt x="1828" y="4487"/>
                    <a:pt x="1799" y="4497"/>
                  </a:cubicBezTo>
                  <a:lnTo>
                    <a:pt x="1728" y="4497"/>
                  </a:lnTo>
                  <a:cubicBezTo>
                    <a:pt x="1719" y="4487"/>
                    <a:pt x="1719" y="4477"/>
                    <a:pt x="1708" y="4457"/>
                  </a:cubicBezTo>
                  <a:cubicBezTo>
                    <a:pt x="1688" y="4447"/>
                    <a:pt x="1668" y="4437"/>
                    <a:pt x="1659" y="4417"/>
                  </a:cubicBezTo>
                  <a:lnTo>
                    <a:pt x="1648" y="4417"/>
                  </a:lnTo>
                  <a:cubicBezTo>
                    <a:pt x="1629" y="4397"/>
                    <a:pt x="1599" y="4377"/>
                    <a:pt x="1569" y="4357"/>
                  </a:cubicBezTo>
                  <a:cubicBezTo>
                    <a:pt x="1549" y="4347"/>
                    <a:pt x="1519" y="4327"/>
                    <a:pt x="1489" y="4307"/>
                  </a:cubicBezTo>
                  <a:lnTo>
                    <a:pt x="1449" y="4287"/>
                  </a:lnTo>
                  <a:cubicBezTo>
                    <a:pt x="1429" y="4287"/>
                    <a:pt x="1419" y="4277"/>
                    <a:pt x="1399" y="4267"/>
                  </a:cubicBezTo>
                  <a:cubicBezTo>
                    <a:pt x="1339" y="4237"/>
                    <a:pt x="1289" y="4207"/>
                    <a:pt x="1249" y="4177"/>
                  </a:cubicBezTo>
                  <a:cubicBezTo>
                    <a:pt x="1209" y="4157"/>
                    <a:pt x="1179" y="4128"/>
                    <a:pt x="1149" y="4108"/>
                  </a:cubicBezTo>
                  <a:cubicBezTo>
                    <a:pt x="1129" y="4097"/>
                    <a:pt x="1119" y="4088"/>
                    <a:pt x="1099" y="4077"/>
                  </a:cubicBezTo>
                  <a:cubicBezTo>
                    <a:pt x="1049" y="4037"/>
                    <a:pt x="999" y="4008"/>
                    <a:pt x="949" y="3988"/>
                  </a:cubicBezTo>
                  <a:cubicBezTo>
                    <a:pt x="889" y="3957"/>
                    <a:pt x="840" y="3928"/>
                    <a:pt x="789" y="3888"/>
                  </a:cubicBezTo>
                  <a:cubicBezTo>
                    <a:pt x="769" y="3877"/>
                    <a:pt x="749" y="3857"/>
                    <a:pt x="720" y="3848"/>
                  </a:cubicBezTo>
                  <a:lnTo>
                    <a:pt x="709" y="3837"/>
                  </a:lnTo>
                  <a:cubicBezTo>
                    <a:pt x="700" y="3828"/>
                    <a:pt x="680" y="3808"/>
                    <a:pt x="660" y="3797"/>
                  </a:cubicBezTo>
                  <a:cubicBezTo>
                    <a:pt x="629" y="3777"/>
                    <a:pt x="600" y="3768"/>
                    <a:pt x="580" y="3748"/>
                  </a:cubicBezTo>
                  <a:cubicBezTo>
                    <a:pt x="549" y="3737"/>
                    <a:pt x="529" y="3717"/>
                    <a:pt x="509" y="3708"/>
                  </a:cubicBezTo>
                  <a:lnTo>
                    <a:pt x="420" y="3648"/>
                  </a:lnTo>
                  <a:lnTo>
                    <a:pt x="410" y="3638"/>
                  </a:lnTo>
                  <a:cubicBezTo>
                    <a:pt x="400" y="3628"/>
                    <a:pt x="380" y="3618"/>
                    <a:pt x="370" y="3608"/>
                  </a:cubicBezTo>
                  <a:cubicBezTo>
                    <a:pt x="360" y="3608"/>
                    <a:pt x="350" y="3598"/>
                    <a:pt x="340" y="3588"/>
                  </a:cubicBezTo>
                  <a:cubicBezTo>
                    <a:pt x="330" y="3578"/>
                    <a:pt x="310" y="3568"/>
                    <a:pt x="300" y="3568"/>
                  </a:cubicBezTo>
                  <a:lnTo>
                    <a:pt x="270" y="3538"/>
                  </a:lnTo>
                  <a:cubicBezTo>
                    <a:pt x="280" y="3538"/>
                    <a:pt x="290" y="3528"/>
                    <a:pt x="300" y="3528"/>
                  </a:cubicBezTo>
                  <a:lnTo>
                    <a:pt x="310" y="3518"/>
                  </a:lnTo>
                  <a:cubicBezTo>
                    <a:pt x="330" y="3518"/>
                    <a:pt x="350" y="3508"/>
                    <a:pt x="370" y="3508"/>
                  </a:cubicBezTo>
                  <a:lnTo>
                    <a:pt x="390" y="3498"/>
                  </a:lnTo>
                  <a:cubicBezTo>
                    <a:pt x="400" y="3498"/>
                    <a:pt x="410" y="3488"/>
                    <a:pt x="429" y="3488"/>
                  </a:cubicBezTo>
                  <a:cubicBezTo>
                    <a:pt x="440" y="3488"/>
                    <a:pt x="449" y="3478"/>
                    <a:pt x="460" y="3478"/>
                  </a:cubicBezTo>
                  <a:cubicBezTo>
                    <a:pt x="469" y="3478"/>
                    <a:pt x="469" y="3468"/>
                    <a:pt x="469" y="3468"/>
                  </a:cubicBezTo>
                  <a:close/>
                  <a:moveTo>
                    <a:pt x="170" y="3638"/>
                  </a:moveTo>
                  <a:cubicBezTo>
                    <a:pt x="180" y="3638"/>
                    <a:pt x="190" y="3648"/>
                    <a:pt x="210" y="3658"/>
                  </a:cubicBezTo>
                  <a:cubicBezTo>
                    <a:pt x="210" y="3658"/>
                    <a:pt x="220" y="3658"/>
                    <a:pt x="230" y="3668"/>
                  </a:cubicBezTo>
                  <a:cubicBezTo>
                    <a:pt x="250" y="3678"/>
                    <a:pt x="270" y="3688"/>
                    <a:pt x="300" y="3708"/>
                  </a:cubicBezTo>
                  <a:cubicBezTo>
                    <a:pt x="320" y="3717"/>
                    <a:pt x="350" y="3737"/>
                    <a:pt x="380" y="3757"/>
                  </a:cubicBezTo>
                  <a:cubicBezTo>
                    <a:pt x="400" y="3777"/>
                    <a:pt x="410" y="3788"/>
                    <a:pt x="429" y="3788"/>
                  </a:cubicBezTo>
                  <a:cubicBezTo>
                    <a:pt x="460" y="3808"/>
                    <a:pt x="489" y="3828"/>
                    <a:pt x="509" y="3848"/>
                  </a:cubicBezTo>
                  <a:lnTo>
                    <a:pt x="569" y="3877"/>
                  </a:lnTo>
                  <a:cubicBezTo>
                    <a:pt x="609" y="3897"/>
                    <a:pt x="640" y="3917"/>
                    <a:pt x="669" y="3937"/>
                  </a:cubicBezTo>
                  <a:lnTo>
                    <a:pt x="689" y="3948"/>
                  </a:lnTo>
                  <a:lnTo>
                    <a:pt x="720" y="3968"/>
                  </a:lnTo>
                  <a:cubicBezTo>
                    <a:pt x="760" y="3997"/>
                    <a:pt x="809" y="4028"/>
                    <a:pt x="869" y="4057"/>
                  </a:cubicBezTo>
                  <a:lnTo>
                    <a:pt x="900" y="4077"/>
                  </a:lnTo>
                  <a:cubicBezTo>
                    <a:pt x="939" y="4097"/>
                    <a:pt x="979" y="4117"/>
                    <a:pt x="1019" y="4148"/>
                  </a:cubicBezTo>
                  <a:cubicBezTo>
                    <a:pt x="1049" y="4157"/>
                    <a:pt x="1069" y="4177"/>
                    <a:pt x="1089" y="4197"/>
                  </a:cubicBezTo>
                  <a:cubicBezTo>
                    <a:pt x="1119" y="4217"/>
                    <a:pt x="1139" y="4227"/>
                    <a:pt x="1169" y="4247"/>
                  </a:cubicBezTo>
                  <a:cubicBezTo>
                    <a:pt x="1229" y="4287"/>
                    <a:pt x="1269" y="4317"/>
                    <a:pt x="1319" y="4337"/>
                  </a:cubicBezTo>
                  <a:cubicBezTo>
                    <a:pt x="1339" y="4347"/>
                    <a:pt x="1359" y="4357"/>
                    <a:pt x="1389" y="4367"/>
                  </a:cubicBezTo>
                  <a:lnTo>
                    <a:pt x="1389" y="4377"/>
                  </a:lnTo>
                  <a:cubicBezTo>
                    <a:pt x="1419" y="4387"/>
                    <a:pt x="1449" y="4407"/>
                    <a:pt x="1479" y="4417"/>
                  </a:cubicBezTo>
                  <a:cubicBezTo>
                    <a:pt x="1529" y="4447"/>
                    <a:pt x="1569" y="4477"/>
                    <a:pt x="1619" y="4507"/>
                  </a:cubicBezTo>
                  <a:lnTo>
                    <a:pt x="1639" y="4527"/>
                  </a:lnTo>
                  <a:cubicBezTo>
                    <a:pt x="1648" y="4537"/>
                    <a:pt x="1648" y="4547"/>
                    <a:pt x="1659" y="4547"/>
                  </a:cubicBezTo>
                  <a:lnTo>
                    <a:pt x="1659" y="4567"/>
                  </a:lnTo>
                  <a:cubicBezTo>
                    <a:pt x="1648" y="4577"/>
                    <a:pt x="1648" y="4597"/>
                    <a:pt x="1648" y="4607"/>
                  </a:cubicBezTo>
                  <a:lnTo>
                    <a:pt x="1648" y="4637"/>
                  </a:lnTo>
                  <a:lnTo>
                    <a:pt x="1648" y="4657"/>
                  </a:lnTo>
                  <a:lnTo>
                    <a:pt x="1648" y="4667"/>
                  </a:lnTo>
                  <a:lnTo>
                    <a:pt x="1648" y="4687"/>
                  </a:lnTo>
                  <a:cubicBezTo>
                    <a:pt x="1639" y="4717"/>
                    <a:pt x="1639" y="4747"/>
                    <a:pt x="1639" y="4777"/>
                  </a:cubicBezTo>
                  <a:lnTo>
                    <a:pt x="1639" y="4787"/>
                  </a:lnTo>
                  <a:lnTo>
                    <a:pt x="1639" y="4807"/>
                  </a:lnTo>
                  <a:lnTo>
                    <a:pt x="1639" y="4817"/>
                  </a:lnTo>
                  <a:lnTo>
                    <a:pt x="1619" y="4807"/>
                  </a:lnTo>
                  <a:cubicBezTo>
                    <a:pt x="1599" y="4797"/>
                    <a:pt x="1579" y="4777"/>
                    <a:pt x="1559" y="4767"/>
                  </a:cubicBezTo>
                  <a:cubicBezTo>
                    <a:pt x="1519" y="4747"/>
                    <a:pt x="1479" y="4727"/>
                    <a:pt x="1449" y="4707"/>
                  </a:cubicBezTo>
                  <a:lnTo>
                    <a:pt x="1409" y="4697"/>
                  </a:lnTo>
                  <a:cubicBezTo>
                    <a:pt x="1359" y="4667"/>
                    <a:pt x="1309" y="4647"/>
                    <a:pt x="1259" y="4617"/>
                  </a:cubicBezTo>
                  <a:lnTo>
                    <a:pt x="1229" y="4597"/>
                  </a:lnTo>
                  <a:lnTo>
                    <a:pt x="1209" y="4577"/>
                  </a:lnTo>
                  <a:lnTo>
                    <a:pt x="1199" y="4577"/>
                  </a:lnTo>
                  <a:cubicBezTo>
                    <a:pt x="1169" y="4557"/>
                    <a:pt x="1139" y="4537"/>
                    <a:pt x="1109" y="4527"/>
                  </a:cubicBezTo>
                  <a:cubicBezTo>
                    <a:pt x="1049" y="4487"/>
                    <a:pt x="999" y="4457"/>
                    <a:pt x="949" y="4427"/>
                  </a:cubicBezTo>
                  <a:cubicBezTo>
                    <a:pt x="900" y="4397"/>
                    <a:pt x="860" y="4367"/>
                    <a:pt x="809" y="4337"/>
                  </a:cubicBezTo>
                  <a:cubicBezTo>
                    <a:pt x="749" y="4287"/>
                    <a:pt x="709" y="4257"/>
                    <a:pt x="660" y="4227"/>
                  </a:cubicBezTo>
                  <a:lnTo>
                    <a:pt x="629" y="4207"/>
                  </a:lnTo>
                  <a:lnTo>
                    <a:pt x="620" y="4197"/>
                  </a:lnTo>
                  <a:cubicBezTo>
                    <a:pt x="609" y="4197"/>
                    <a:pt x="600" y="4187"/>
                    <a:pt x="589" y="4177"/>
                  </a:cubicBezTo>
                  <a:cubicBezTo>
                    <a:pt x="569" y="4168"/>
                    <a:pt x="540" y="4148"/>
                    <a:pt x="520" y="4128"/>
                  </a:cubicBezTo>
                  <a:cubicBezTo>
                    <a:pt x="489" y="4108"/>
                    <a:pt x="460" y="4088"/>
                    <a:pt x="429" y="4057"/>
                  </a:cubicBezTo>
                  <a:cubicBezTo>
                    <a:pt x="400" y="4037"/>
                    <a:pt x="370" y="4017"/>
                    <a:pt x="350" y="4008"/>
                  </a:cubicBezTo>
                  <a:cubicBezTo>
                    <a:pt x="320" y="3988"/>
                    <a:pt x="300" y="3977"/>
                    <a:pt x="270" y="3948"/>
                  </a:cubicBezTo>
                  <a:lnTo>
                    <a:pt x="260" y="3937"/>
                  </a:lnTo>
                  <a:cubicBezTo>
                    <a:pt x="250" y="3937"/>
                    <a:pt x="240" y="3928"/>
                    <a:pt x="230" y="3917"/>
                  </a:cubicBezTo>
                  <a:lnTo>
                    <a:pt x="210" y="3908"/>
                  </a:lnTo>
                  <a:lnTo>
                    <a:pt x="200" y="3897"/>
                  </a:lnTo>
                  <a:cubicBezTo>
                    <a:pt x="200" y="3888"/>
                    <a:pt x="190" y="3877"/>
                    <a:pt x="190" y="3868"/>
                  </a:cubicBezTo>
                  <a:cubicBezTo>
                    <a:pt x="190" y="3828"/>
                    <a:pt x="190" y="3788"/>
                    <a:pt x="180" y="3748"/>
                  </a:cubicBezTo>
                  <a:lnTo>
                    <a:pt x="180" y="3717"/>
                  </a:lnTo>
                  <a:lnTo>
                    <a:pt x="180" y="3658"/>
                  </a:lnTo>
                  <a:lnTo>
                    <a:pt x="170" y="3638"/>
                  </a:lnTo>
                  <a:close/>
                  <a:moveTo>
                    <a:pt x="2048" y="4487"/>
                  </a:moveTo>
                  <a:lnTo>
                    <a:pt x="2048" y="4527"/>
                  </a:lnTo>
                  <a:cubicBezTo>
                    <a:pt x="2039" y="4567"/>
                    <a:pt x="2039" y="4607"/>
                    <a:pt x="2039" y="4637"/>
                  </a:cubicBezTo>
                  <a:lnTo>
                    <a:pt x="2039" y="4657"/>
                  </a:lnTo>
                  <a:cubicBezTo>
                    <a:pt x="2039" y="4687"/>
                    <a:pt x="2028" y="4707"/>
                    <a:pt x="2028" y="4727"/>
                  </a:cubicBezTo>
                  <a:lnTo>
                    <a:pt x="2028" y="4747"/>
                  </a:lnTo>
                  <a:lnTo>
                    <a:pt x="2008" y="4757"/>
                  </a:lnTo>
                  <a:cubicBezTo>
                    <a:pt x="1999" y="4757"/>
                    <a:pt x="1979" y="4767"/>
                    <a:pt x="1968" y="4767"/>
                  </a:cubicBezTo>
                  <a:cubicBezTo>
                    <a:pt x="1959" y="4777"/>
                    <a:pt x="1939" y="4787"/>
                    <a:pt x="1919" y="4787"/>
                  </a:cubicBezTo>
                  <a:lnTo>
                    <a:pt x="1899" y="4797"/>
                  </a:lnTo>
                  <a:cubicBezTo>
                    <a:pt x="1868" y="4817"/>
                    <a:pt x="1839" y="4827"/>
                    <a:pt x="1808" y="4837"/>
                  </a:cubicBezTo>
                  <a:lnTo>
                    <a:pt x="1799" y="4837"/>
                  </a:lnTo>
                  <a:lnTo>
                    <a:pt x="1788" y="4847"/>
                  </a:lnTo>
                  <a:cubicBezTo>
                    <a:pt x="1779" y="4847"/>
                    <a:pt x="1768" y="4847"/>
                    <a:pt x="1759" y="4857"/>
                  </a:cubicBezTo>
                  <a:lnTo>
                    <a:pt x="1739" y="4857"/>
                  </a:lnTo>
                  <a:lnTo>
                    <a:pt x="1739" y="4847"/>
                  </a:lnTo>
                  <a:cubicBezTo>
                    <a:pt x="1739" y="4817"/>
                    <a:pt x="1739" y="4787"/>
                    <a:pt x="1748" y="4767"/>
                  </a:cubicBezTo>
                  <a:lnTo>
                    <a:pt x="1748" y="4757"/>
                  </a:lnTo>
                  <a:lnTo>
                    <a:pt x="1748" y="4687"/>
                  </a:lnTo>
                  <a:lnTo>
                    <a:pt x="1759" y="4657"/>
                  </a:lnTo>
                  <a:lnTo>
                    <a:pt x="1759" y="4607"/>
                  </a:lnTo>
                  <a:lnTo>
                    <a:pt x="1759" y="4597"/>
                  </a:lnTo>
                  <a:cubicBezTo>
                    <a:pt x="1768" y="4597"/>
                    <a:pt x="1788" y="4587"/>
                    <a:pt x="1799" y="4587"/>
                  </a:cubicBezTo>
                  <a:cubicBezTo>
                    <a:pt x="1819" y="4587"/>
                    <a:pt x="1828" y="4587"/>
                    <a:pt x="1848" y="4577"/>
                  </a:cubicBezTo>
                  <a:cubicBezTo>
                    <a:pt x="1868" y="4577"/>
                    <a:pt x="1899" y="4557"/>
                    <a:pt x="1928" y="4547"/>
                  </a:cubicBezTo>
                  <a:lnTo>
                    <a:pt x="1948" y="4537"/>
                  </a:lnTo>
                  <a:cubicBezTo>
                    <a:pt x="1959" y="4537"/>
                    <a:pt x="1968" y="4527"/>
                    <a:pt x="1988" y="4527"/>
                  </a:cubicBezTo>
                  <a:lnTo>
                    <a:pt x="2008" y="4517"/>
                  </a:lnTo>
                  <a:cubicBezTo>
                    <a:pt x="2019" y="4517"/>
                    <a:pt x="2039" y="4507"/>
                    <a:pt x="2048" y="4487"/>
                  </a:cubicBezTo>
                  <a:close/>
                  <a:moveTo>
                    <a:pt x="549" y="1"/>
                  </a:moveTo>
                  <a:cubicBezTo>
                    <a:pt x="529" y="1"/>
                    <a:pt x="500" y="11"/>
                    <a:pt x="480" y="21"/>
                  </a:cubicBezTo>
                  <a:cubicBezTo>
                    <a:pt x="449" y="41"/>
                    <a:pt x="420" y="80"/>
                    <a:pt x="420" y="120"/>
                  </a:cubicBezTo>
                  <a:cubicBezTo>
                    <a:pt x="410" y="140"/>
                    <a:pt x="410" y="171"/>
                    <a:pt x="410" y="191"/>
                  </a:cubicBezTo>
                  <a:cubicBezTo>
                    <a:pt x="410" y="220"/>
                    <a:pt x="410" y="240"/>
                    <a:pt x="420" y="260"/>
                  </a:cubicBezTo>
                  <a:lnTo>
                    <a:pt x="420" y="280"/>
                  </a:lnTo>
                  <a:lnTo>
                    <a:pt x="420" y="311"/>
                  </a:lnTo>
                  <a:lnTo>
                    <a:pt x="420" y="440"/>
                  </a:lnTo>
                  <a:lnTo>
                    <a:pt x="420" y="500"/>
                  </a:lnTo>
                  <a:lnTo>
                    <a:pt x="420" y="570"/>
                  </a:lnTo>
                  <a:lnTo>
                    <a:pt x="420" y="700"/>
                  </a:lnTo>
                  <a:lnTo>
                    <a:pt x="420" y="930"/>
                  </a:lnTo>
                  <a:lnTo>
                    <a:pt x="420" y="970"/>
                  </a:lnTo>
                  <a:lnTo>
                    <a:pt x="420" y="1050"/>
                  </a:lnTo>
                  <a:lnTo>
                    <a:pt x="420" y="1230"/>
                  </a:lnTo>
                  <a:cubicBezTo>
                    <a:pt x="429" y="1310"/>
                    <a:pt x="429" y="1399"/>
                    <a:pt x="429" y="1499"/>
                  </a:cubicBezTo>
                  <a:cubicBezTo>
                    <a:pt x="420" y="1590"/>
                    <a:pt x="420" y="1679"/>
                    <a:pt x="420" y="1769"/>
                  </a:cubicBezTo>
                  <a:cubicBezTo>
                    <a:pt x="420" y="1849"/>
                    <a:pt x="420" y="1939"/>
                    <a:pt x="410" y="2029"/>
                  </a:cubicBezTo>
                  <a:lnTo>
                    <a:pt x="400" y="2089"/>
                  </a:lnTo>
                  <a:lnTo>
                    <a:pt x="400" y="2099"/>
                  </a:lnTo>
                  <a:cubicBezTo>
                    <a:pt x="400" y="2159"/>
                    <a:pt x="390" y="2229"/>
                    <a:pt x="390" y="2289"/>
                  </a:cubicBezTo>
                  <a:lnTo>
                    <a:pt x="390" y="2299"/>
                  </a:lnTo>
                  <a:cubicBezTo>
                    <a:pt x="390" y="2379"/>
                    <a:pt x="390" y="2478"/>
                    <a:pt x="380" y="2569"/>
                  </a:cubicBezTo>
                  <a:lnTo>
                    <a:pt x="380" y="2578"/>
                  </a:lnTo>
                  <a:lnTo>
                    <a:pt x="380" y="2589"/>
                  </a:lnTo>
                  <a:cubicBezTo>
                    <a:pt x="370" y="2629"/>
                    <a:pt x="370" y="2669"/>
                    <a:pt x="370" y="2709"/>
                  </a:cubicBezTo>
                  <a:lnTo>
                    <a:pt x="370" y="2838"/>
                  </a:lnTo>
                  <a:lnTo>
                    <a:pt x="370" y="2849"/>
                  </a:lnTo>
                  <a:lnTo>
                    <a:pt x="370" y="3098"/>
                  </a:lnTo>
                  <a:cubicBezTo>
                    <a:pt x="370" y="3148"/>
                    <a:pt x="370" y="3188"/>
                    <a:pt x="380" y="3238"/>
                  </a:cubicBezTo>
                  <a:lnTo>
                    <a:pt x="380" y="3248"/>
                  </a:lnTo>
                  <a:lnTo>
                    <a:pt x="380" y="3318"/>
                  </a:lnTo>
                  <a:cubicBezTo>
                    <a:pt x="370" y="3318"/>
                    <a:pt x="360" y="3328"/>
                    <a:pt x="350" y="3328"/>
                  </a:cubicBezTo>
                  <a:lnTo>
                    <a:pt x="340" y="3328"/>
                  </a:lnTo>
                  <a:cubicBezTo>
                    <a:pt x="300" y="3338"/>
                    <a:pt x="270" y="3348"/>
                    <a:pt x="230" y="3368"/>
                  </a:cubicBezTo>
                  <a:cubicBezTo>
                    <a:pt x="180" y="3378"/>
                    <a:pt x="150" y="3398"/>
                    <a:pt x="110" y="3418"/>
                  </a:cubicBezTo>
                  <a:cubicBezTo>
                    <a:pt x="70" y="3448"/>
                    <a:pt x="20" y="3488"/>
                    <a:pt x="10" y="3538"/>
                  </a:cubicBezTo>
                  <a:cubicBezTo>
                    <a:pt x="0" y="3568"/>
                    <a:pt x="0" y="3588"/>
                    <a:pt x="0" y="3618"/>
                  </a:cubicBezTo>
                  <a:lnTo>
                    <a:pt x="0" y="3628"/>
                  </a:lnTo>
                  <a:cubicBezTo>
                    <a:pt x="0" y="3638"/>
                    <a:pt x="10" y="3648"/>
                    <a:pt x="10" y="3668"/>
                  </a:cubicBezTo>
                  <a:lnTo>
                    <a:pt x="10" y="3678"/>
                  </a:lnTo>
                  <a:lnTo>
                    <a:pt x="10" y="3697"/>
                  </a:lnTo>
                  <a:lnTo>
                    <a:pt x="10" y="3708"/>
                  </a:lnTo>
                  <a:cubicBezTo>
                    <a:pt x="20" y="3768"/>
                    <a:pt x="20" y="3817"/>
                    <a:pt x="30" y="3877"/>
                  </a:cubicBezTo>
                  <a:cubicBezTo>
                    <a:pt x="40" y="3917"/>
                    <a:pt x="50" y="3957"/>
                    <a:pt x="80" y="3997"/>
                  </a:cubicBezTo>
                  <a:cubicBezTo>
                    <a:pt x="90" y="4008"/>
                    <a:pt x="110" y="4017"/>
                    <a:pt x="130" y="4037"/>
                  </a:cubicBezTo>
                  <a:cubicBezTo>
                    <a:pt x="140" y="4037"/>
                    <a:pt x="150" y="4037"/>
                    <a:pt x="160" y="4048"/>
                  </a:cubicBezTo>
                  <a:cubicBezTo>
                    <a:pt x="180" y="4057"/>
                    <a:pt x="200" y="4068"/>
                    <a:pt x="220" y="4088"/>
                  </a:cubicBezTo>
                  <a:lnTo>
                    <a:pt x="230" y="4088"/>
                  </a:lnTo>
                  <a:cubicBezTo>
                    <a:pt x="250" y="4097"/>
                    <a:pt x="260" y="4108"/>
                    <a:pt x="280" y="4128"/>
                  </a:cubicBezTo>
                  <a:lnTo>
                    <a:pt x="290" y="4128"/>
                  </a:lnTo>
                  <a:cubicBezTo>
                    <a:pt x="340" y="4157"/>
                    <a:pt x="380" y="4177"/>
                    <a:pt x="429" y="4217"/>
                  </a:cubicBezTo>
                  <a:cubicBezTo>
                    <a:pt x="480" y="4257"/>
                    <a:pt x="529" y="4287"/>
                    <a:pt x="580" y="4327"/>
                  </a:cubicBezTo>
                  <a:cubicBezTo>
                    <a:pt x="629" y="4357"/>
                    <a:pt x="689" y="4397"/>
                    <a:pt x="740" y="4437"/>
                  </a:cubicBezTo>
                  <a:lnTo>
                    <a:pt x="740" y="4447"/>
                  </a:lnTo>
                  <a:lnTo>
                    <a:pt x="749" y="4447"/>
                  </a:lnTo>
                  <a:cubicBezTo>
                    <a:pt x="789" y="4477"/>
                    <a:pt x="829" y="4507"/>
                    <a:pt x="869" y="4527"/>
                  </a:cubicBezTo>
                  <a:cubicBezTo>
                    <a:pt x="909" y="4567"/>
                    <a:pt x="959" y="4597"/>
                    <a:pt x="1009" y="4617"/>
                  </a:cubicBezTo>
                  <a:lnTo>
                    <a:pt x="1099" y="4677"/>
                  </a:lnTo>
                  <a:lnTo>
                    <a:pt x="1119" y="4687"/>
                  </a:lnTo>
                  <a:lnTo>
                    <a:pt x="1159" y="4707"/>
                  </a:lnTo>
                  <a:lnTo>
                    <a:pt x="1309" y="4797"/>
                  </a:lnTo>
                  <a:cubicBezTo>
                    <a:pt x="1329" y="4807"/>
                    <a:pt x="1349" y="4817"/>
                    <a:pt x="1359" y="4827"/>
                  </a:cubicBezTo>
                  <a:cubicBezTo>
                    <a:pt x="1399" y="4847"/>
                    <a:pt x="1429" y="4857"/>
                    <a:pt x="1469" y="4877"/>
                  </a:cubicBezTo>
                  <a:cubicBezTo>
                    <a:pt x="1499" y="4907"/>
                    <a:pt x="1539" y="4927"/>
                    <a:pt x="1579" y="4956"/>
                  </a:cubicBezTo>
                  <a:lnTo>
                    <a:pt x="1609" y="4976"/>
                  </a:lnTo>
                  <a:lnTo>
                    <a:pt x="1619" y="4976"/>
                  </a:lnTo>
                  <a:cubicBezTo>
                    <a:pt x="1629" y="4987"/>
                    <a:pt x="1629" y="4996"/>
                    <a:pt x="1639" y="4996"/>
                  </a:cubicBezTo>
                  <a:cubicBezTo>
                    <a:pt x="1648" y="5007"/>
                    <a:pt x="1659" y="5007"/>
                    <a:pt x="1668" y="5007"/>
                  </a:cubicBezTo>
                  <a:cubicBezTo>
                    <a:pt x="1668" y="5016"/>
                    <a:pt x="1679" y="5016"/>
                    <a:pt x="1688" y="5016"/>
                  </a:cubicBezTo>
                  <a:lnTo>
                    <a:pt x="1699" y="5027"/>
                  </a:lnTo>
                  <a:lnTo>
                    <a:pt x="1719" y="5027"/>
                  </a:lnTo>
                  <a:cubicBezTo>
                    <a:pt x="1728" y="5027"/>
                    <a:pt x="1739" y="5027"/>
                    <a:pt x="1748" y="5016"/>
                  </a:cubicBezTo>
                  <a:lnTo>
                    <a:pt x="1768" y="5016"/>
                  </a:lnTo>
                  <a:lnTo>
                    <a:pt x="1768" y="5007"/>
                  </a:lnTo>
                  <a:cubicBezTo>
                    <a:pt x="1788" y="5007"/>
                    <a:pt x="1799" y="4996"/>
                    <a:pt x="1819" y="4996"/>
                  </a:cubicBezTo>
                  <a:lnTo>
                    <a:pt x="1848" y="4987"/>
                  </a:lnTo>
                  <a:cubicBezTo>
                    <a:pt x="1888" y="4967"/>
                    <a:pt x="1939" y="4947"/>
                    <a:pt x="1988" y="4927"/>
                  </a:cubicBezTo>
                  <a:cubicBezTo>
                    <a:pt x="2008" y="4916"/>
                    <a:pt x="2039" y="4907"/>
                    <a:pt x="2059" y="4897"/>
                  </a:cubicBezTo>
                  <a:lnTo>
                    <a:pt x="2068" y="4897"/>
                  </a:lnTo>
                  <a:cubicBezTo>
                    <a:pt x="2079" y="4887"/>
                    <a:pt x="2088" y="4887"/>
                    <a:pt x="2099" y="4877"/>
                  </a:cubicBezTo>
                  <a:cubicBezTo>
                    <a:pt x="2118" y="4867"/>
                    <a:pt x="2138" y="4857"/>
                    <a:pt x="2148" y="4837"/>
                  </a:cubicBezTo>
                  <a:cubicBezTo>
                    <a:pt x="2148" y="4827"/>
                    <a:pt x="2158" y="4807"/>
                    <a:pt x="2158" y="4787"/>
                  </a:cubicBezTo>
                  <a:cubicBezTo>
                    <a:pt x="2148" y="4777"/>
                    <a:pt x="2148" y="4767"/>
                    <a:pt x="2158" y="4757"/>
                  </a:cubicBezTo>
                  <a:cubicBezTo>
                    <a:pt x="2158" y="4747"/>
                    <a:pt x="2158" y="4747"/>
                    <a:pt x="2148" y="4737"/>
                  </a:cubicBezTo>
                  <a:lnTo>
                    <a:pt x="2148" y="4677"/>
                  </a:lnTo>
                  <a:cubicBezTo>
                    <a:pt x="2148" y="4637"/>
                    <a:pt x="2138" y="4597"/>
                    <a:pt x="2138" y="4557"/>
                  </a:cubicBezTo>
                  <a:lnTo>
                    <a:pt x="2138" y="4427"/>
                  </a:lnTo>
                  <a:lnTo>
                    <a:pt x="2138" y="4417"/>
                  </a:lnTo>
                  <a:lnTo>
                    <a:pt x="2138" y="4397"/>
                  </a:lnTo>
                  <a:cubicBezTo>
                    <a:pt x="2148" y="4387"/>
                    <a:pt x="2148" y="4377"/>
                    <a:pt x="2148" y="4357"/>
                  </a:cubicBezTo>
                  <a:lnTo>
                    <a:pt x="2148" y="4287"/>
                  </a:lnTo>
                  <a:lnTo>
                    <a:pt x="2148" y="4247"/>
                  </a:lnTo>
                  <a:cubicBezTo>
                    <a:pt x="2148" y="4207"/>
                    <a:pt x="2148" y="4177"/>
                    <a:pt x="2158" y="4137"/>
                  </a:cubicBezTo>
                  <a:cubicBezTo>
                    <a:pt x="2158" y="4097"/>
                    <a:pt x="2158" y="4048"/>
                    <a:pt x="2168" y="3997"/>
                  </a:cubicBezTo>
                  <a:cubicBezTo>
                    <a:pt x="2168" y="3957"/>
                    <a:pt x="2168" y="3928"/>
                    <a:pt x="2178" y="3888"/>
                  </a:cubicBezTo>
                  <a:lnTo>
                    <a:pt x="2178" y="3868"/>
                  </a:lnTo>
                  <a:cubicBezTo>
                    <a:pt x="2178" y="3788"/>
                    <a:pt x="2188" y="3708"/>
                    <a:pt x="2188" y="3628"/>
                  </a:cubicBezTo>
                  <a:cubicBezTo>
                    <a:pt x="2198" y="3538"/>
                    <a:pt x="2208" y="3448"/>
                    <a:pt x="2208" y="3358"/>
                  </a:cubicBezTo>
                  <a:lnTo>
                    <a:pt x="2208" y="3308"/>
                  </a:lnTo>
                  <a:lnTo>
                    <a:pt x="2208" y="3298"/>
                  </a:lnTo>
                  <a:lnTo>
                    <a:pt x="2208" y="3278"/>
                  </a:lnTo>
                  <a:lnTo>
                    <a:pt x="2208" y="3238"/>
                  </a:lnTo>
                  <a:cubicBezTo>
                    <a:pt x="2218" y="3208"/>
                    <a:pt x="2218" y="3168"/>
                    <a:pt x="2218" y="3138"/>
                  </a:cubicBezTo>
                  <a:lnTo>
                    <a:pt x="2218" y="3128"/>
                  </a:lnTo>
                  <a:lnTo>
                    <a:pt x="2218" y="3098"/>
                  </a:lnTo>
                  <a:cubicBezTo>
                    <a:pt x="2228" y="3018"/>
                    <a:pt x="2228" y="2929"/>
                    <a:pt x="2228" y="2838"/>
                  </a:cubicBezTo>
                  <a:lnTo>
                    <a:pt x="2228" y="2798"/>
                  </a:lnTo>
                  <a:lnTo>
                    <a:pt x="2218" y="2758"/>
                  </a:lnTo>
                  <a:cubicBezTo>
                    <a:pt x="2228" y="2729"/>
                    <a:pt x="2228" y="2698"/>
                    <a:pt x="2228" y="2669"/>
                  </a:cubicBezTo>
                  <a:cubicBezTo>
                    <a:pt x="2228" y="2638"/>
                    <a:pt x="2238" y="2609"/>
                    <a:pt x="2238" y="2578"/>
                  </a:cubicBezTo>
                  <a:lnTo>
                    <a:pt x="2238" y="2449"/>
                  </a:lnTo>
                  <a:lnTo>
                    <a:pt x="2238" y="2409"/>
                  </a:lnTo>
                  <a:cubicBezTo>
                    <a:pt x="2248" y="2319"/>
                    <a:pt x="2248" y="2239"/>
                    <a:pt x="2258" y="2169"/>
                  </a:cubicBezTo>
                  <a:lnTo>
                    <a:pt x="2258" y="1969"/>
                  </a:lnTo>
                  <a:lnTo>
                    <a:pt x="2268" y="1909"/>
                  </a:lnTo>
                  <a:lnTo>
                    <a:pt x="2268" y="1819"/>
                  </a:lnTo>
                  <a:lnTo>
                    <a:pt x="2268" y="1650"/>
                  </a:lnTo>
                  <a:cubicBezTo>
                    <a:pt x="2278" y="1559"/>
                    <a:pt x="2278" y="1470"/>
                    <a:pt x="2278" y="1390"/>
                  </a:cubicBezTo>
                  <a:lnTo>
                    <a:pt x="2278" y="1359"/>
                  </a:lnTo>
                  <a:lnTo>
                    <a:pt x="2278" y="1110"/>
                  </a:lnTo>
                  <a:lnTo>
                    <a:pt x="2278" y="1040"/>
                  </a:lnTo>
                  <a:cubicBezTo>
                    <a:pt x="2268" y="990"/>
                    <a:pt x="2268" y="940"/>
                    <a:pt x="2238" y="890"/>
                  </a:cubicBezTo>
                  <a:cubicBezTo>
                    <a:pt x="2218" y="850"/>
                    <a:pt x="2178" y="820"/>
                    <a:pt x="2138" y="800"/>
                  </a:cubicBezTo>
                  <a:lnTo>
                    <a:pt x="2118" y="790"/>
                  </a:lnTo>
                  <a:cubicBezTo>
                    <a:pt x="2059" y="750"/>
                    <a:pt x="1988" y="710"/>
                    <a:pt x="1919" y="660"/>
                  </a:cubicBezTo>
                  <a:cubicBezTo>
                    <a:pt x="1848" y="620"/>
                    <a:pt x="1779" y="580"/>
                    <a:pt x="1699" y="540"/>
                  </a:cubicBezTo>
                  <a:cubicBezTo>
                    <a:pt x="1648" y="520"/>
                    <a:pt x="1599" y="491"/>
                    <a:pt x="1549" y="471"/>
                  </a:cubicBezTo>
                  <a:cubicBezTo>
                    <a:pt x="1529" y="451"/>
                    <a:pt x="1499" y="440"/>
                    <a:pt x="1469" y="431"/>
                  </a:cubicBezTo>
                  <a:cubicBezTo>
                    <a:pt x="1379" y="380"/>
                    <a:pt x="1299" y="340"/>
                    <a:pt x="1219" y="300"/>
                  </a:cubicBezTo>
                  <a:cubicBezTo>
                    <a:pt x="1169" y="280"/>
                    <a:pt x="1119" y="251"/>
                    <a:pt x="1059" y="220"/>
                  </a:cubicBezTo>
                  <a:lnTo>
                    <a:pt x="1049" y="211"/>
                  </a:lnTo>
                  <a:lnTo>
                    <a:pt x="989" y="180"/>
                  </a:lnTo>
                  <a:cubicBezTo>
                    <a:pt x="929" y="151"/>
                    <a:pt x="869" y="131"/>
                    <a:pt x="820" y="100"/>
                  </a:cubicBezTo>
                  <a:lnTo>
                    <a:pt x="740" y="60"/>
                  </a:lnTo>
                  <a:lnTo>
                    <a:pt x="680" y="31"/>
                  </a:lnTo>
                  <a:lnTo>
                    <a:pt x="669" y="31"/>
                  </a:lnTo>
                  <a:cubicBezTo>
                    <a:pt x="660" y="21"/>
                    <a:pt x="640" y="21"/>
                    <a:pt x="629" y="11"/>
                  </a:cubicBezTo>
                  <a:cubicBezTo>
                    <a:pt x="609" y="11"/>
                    <a:pt x="589" y="1"/>
                    <a:pt x="569"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4"/>
            <p:cNvSpPr/>
            <p:nvPr/>
          </p:nvSpPr>
          <p:spPr>
            <a:xfrm flipH="1">
              <a:off x="8287612" y="4211429"/>
              <a:ext cx="6545" cy="33699"/>
            </a:xfrm>
            <a:custGeom>
              <a:avLst/>
              <a:gdLst/>
              <a:ahLst/>
              <a:cxnLst/>
              <a:rect l="l" t="t" r="r" b="b"/>
              <a:pathLst>
                <a:path w="101" h="520" extrusionOk="0">
                  <a:moveTo>
                    <a:pt x="50" y="0"/>
                  </a:moveTo>
                  <a:cubicBezTo>
                    <a:pt x="30" y="0"/>
                    <a:pt x="10" y="20"/>
                    <a:pt x="10" y="40"/>
                  </a:cubicBezTo>
                  <a:cubicBezTo>
                    <a:pt x="10" y="120"/>
                    <a:pt x="0" y="200"/>
                    <a:pt x="0" y="280"/>
                  </a:cubicBezTo>
                  <a:lnTo>
                    <a:pt x="0" y="480"/>
                  </a:lnTo>
                  <a:cubicBezTo>
                    <a:pt x="0" y="500"/>
                    <a:pt x="20" y="520"/>
                    <a:pt x="40" y="520"/>
                  </a:cubicBezTo>
                  <a:cubicBezTo>
                    <a:pt x="60" y="520"/>
                    <a:pt x="90" y="500"/>
                    <a:pt x="90" y="480"/>
                  </a:cubicBezTo>
                  <a:cubicBezTo>
                    <a:pt x="80" y="410"/>
                    <a:pt x="90" y="350"/>
                    <a:pt x="90" y="280"/>
                  </a:cubicBezTo>
                  <a:cubicBezTo>
                    <a:pt x="90" y="200"/>
                    <a:pt x="90" y="120"/>
                    <a:pt x="100" y="40"/>
                  </a:cubicBezTo>
                  <a:cubicBezTo>
                    <a:pt x="100" y="20"/>
                    <a:pt x="80" y="0"/>
                    <a:pt x="5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4"/>
            <p:cNvSpPr/>
            <p:nvPr/>
          </p:nvSpPr>
          <p:spPr>
            <a:xfrm flipH="1">
              <a:off x="8293446" y="2738334"/>
              <a:ext cx="147755" cy="325710"/>
            </a:xfrm>
            <a:custGeom>
              <a:avLst/>
              <a:gdLst/>
              <a:ahLst/>
              <a:cxnLst/>
              <a:rect l="l" t="t" r="r" b="b"/>
              <a:pathLst>
                <a:path w="2280" h="5026" extrusionOk="0">
                  <a:moveTo>
                    <a:pt x="640" y="270"/>
                  </a:moveTo>
                  <a:lnTo>
                    <a:pt x="691" y="290"/>
                  </a:lnTo>
                  <a:lnTo>
                    <a:pt x="700" y="300"/>
                  </a:lnTo>
                  <a:lnTo>
                    <a:pt x="700" y="380"/>
                  </a:lnTo>
                  <a:lnTo>
                    <a:pt x="700" y="430"/>
                  </a:lnTo>
                  <a:lnTo>
                    <a:pt x="700" y="480"/>
                  </a:lnTo>
                  <a:lnTo>
                    <a:pt x="700" y="609"/>
                  </a:lnTo>
                  <a:lnTo>
                    <a:pt x="700" y="720"/>
                  </a:lnTo>
                  <a:lnTo>
                    <a:pt x="700" y="769"/>
                  </a:lnTo>
                  <a:cubicBezTo>
                    <a:pt x="691" y="840"/>
                    <a:pt x="691" y="889"/>
                    <a:pt x="691" y="940"/>
                  </a:cubicBezTo>
                  <a:cubicBezTo>
                    <a:pt x="700" y="989"/>
                    <a:pt x="700" y="1059"/>
                    <a:pt x="691" y="1129"/>
                  </a:cubicBezTo>
                  <a:lnTo>
                    <a:pt x="691" y="1309"/>
                  </a:lnTo>
                  <a:lnTo>
                    <a:pt x="691" y="1499"/>
                  </a:lnTo>
                  <a:lnTo>
                    <a:pt x="691" y="1679"/>
                  </a:lnTo>
                  <a:lnTo>
                    <a:pt x="691" y="1739"/>
                  </a:lnTo>
                  <a:cubicBezTo>
                    <a:pt x="691" y="1848"/>
                    <a:pt x="691" y="1948"/>
                    <a:pt x="680" y="2059"/>
                  </a:cubicBezTo>
                  <a:lnTo>
                    <a:pt x="680" y="2079"/>
                  </a:lnTo>
                  <a:lnTo>
                    <a:pt x="680" y="2099"/>
                  </a:lnTo>
                  <a:lnTo>
                    <a:pt x="680" y="2248"/>
                  </a:lnTo>
                  <a:cubicBezTo>
                    <a:pt x="680" y="2318"/>
                    <a:pt x="671" y="2378"/>
                    <a:pt x="671" y="2438"/>
                  </a:cubicBezTo>
                  <a:lnTo>
                    <a:pt x="671" y="2628"/>
                  </a:lnTo>
                  <a:cubicBezTo>
                    <a:pt x="671" y="2688"/>
                    <a:pt x="671" y="2748"/>
                    <a:pt x="660" y="2828"/>
                  </a:cubicBezTo>
                  <a:lnTo>
                    <a:pt x="660" y="3007"/>
                  </a:lnTo>
                  <a:lnTo>
                    <a:pt x="660" y="3107"/>
                  </a:lnTo>
                  <a:lnTo>
                    <a:pt x="660" y="3147"/>
                  </a:lnTo>
                  <a:lnTo>
                    <a:pt x="660" y="3158"/>
                  </a:lnTo>
                  <a:lnTo>
                    <a:pt x="671" y="3158"/>
                  </a:lnTo>
                  <a:lnTo>
                    <a:pt x="671" y="3178"/>
                  </a:lnTo>
                  <a:lnTo>
                    <a:pt x="651" y="3198"/>
                  </a:lnTo>
                  <a:cubicBezTo>
                    <a:pt x="640" y="3218"/>
                    <a:pt x="620" y="3238"/>
                    <a:pt x="600" y="3258"/>
                  </a:cubicBezTo>
                  <a:cubicBezTo>
                    <a:pt x="591" y="3258"/>
                    <a:pt x="580" y="3267"/>
                    <a:pt x="571" y="3267"/>
                  </a:cubicBezTo>
                  <a:cubicBezTo>
                    <a:pt x="571" y="3278"/>
                    <a:pt x="561" y="3278"/>
                    <a:pt x="561" y="3278"/>
                  </a:cubicBezTo>
                  <a:cubicBezTo>
                    <a:pt x="561" y="3258"/>
                    <a:pt x="551" y="3238"/>
                    <a:pt x="551" y="3218"/>
                  </a:cubicBezTo>
                  <a:lnTo>
                    <a:pt x="551" y="3187"/>
                  </a:lnTo>
                  <a:lnTo>
                    <a:pt x="551" y="3158"/>
                  </a:lnTo>
                  <a:lnTo>
                    <a:pt x="551" y="3127"/>
                  </a:lnTo>
                  <a:lnTo>
                    <a:pt x="551" y="3058"/>
                  </a:lnTo>
                  <a:cubicBezTo>
                    <a:pt x="541" y="2978"/>
                    <a:pt x="541" y="2888"/>
                    <a:pt x="541" y="2788"/>
                  </a:cubicBezTo>
                  <a:lnTo>
                    <a:pt x="541" y="2778"/>
                  </a:lnTo>
                  <a:lnTo>
                    <a:pt x="541" y="2768"/>
                  </a:lnTo>
                  <a:cubicBezTo>
                    <a:pt x="531" y="2728"/>
                    <a:pt x="531" y="2698"/>
                    <a:pt x="531" y="2658"/>
                  </a:cubicBezTo>
                  <a:cubicBezTo>
                    <a:pt x="541" y="2628"/>
                    <a:pt x="541" y="2588"/>
                    <a:pt x="541" y="2558"/>
                  </a:cubicBezTo>
                  <a:lnTo>
                    <a:pt x="541" y="2518"/>
                  </a:lnTo>
                  <a:cubicBezTo>
                    <a:pt x="551" y="2458"/>
                    <a:pt x="551" y="2398"/>
                    <a:pt x="551" y="2348"/>
                  </a:cubicBezTo>
                  <a:lnTo>
                    <a:pt x="551" y="2258"/>
                  </a:lnTo>
                  <a:cubicBezTo>
                    <a:pt x="551" y="2199"/>
                    <a:pt x="561" y="2139"/>
                    <a:pt x="561" y="2079"/>
                  </a:cubicBezTo>
                  <a:cubicBezTo>
                    <a:pt x="561" y="2048"/>
                    <a:pt x="571" y="2019"/>
                    <a:pt x="571" y="1988"/>
                  </a:cubicBezTo>
                  <a:cubicBezTo>
                    <a:pt x="571" y="1899"/>
                    <a:pt x="580" y="1808"/>
                    <a:pt x="580" y="1739"/>
                  </a:cubicBezTo>
                  <a:lnTo>
                    <a:pt x="580" y="1609"/>
                  </a:lnTo>
                  <a:cubicBezTo>
                    <a:pt x="580" y="1559"/>
                    <a:pt x="591" y="1509"/>
                    <a:pt x="591" y="1469"/>
                  </a:cubicBezTo>
                  <a:lnTo>
                    <a:pt x="591" y="1379"/>
                  </a:lnTo>
                  <a:lnTo>
                    <a:pt x="591" y="1189"/>
                  </a:lnTo>
                  <a:cubicBezTo>
                    <a:pt x="600" y="1069"/>
                    <a:pt x="600" y="940"/>
                    <a:pt x="611" y="829"/>
                  </a:cubicBezTo>
                  <a:cubicBezTo>
                    <a:pt x="611" y="769"/>
                    <a:pt x="620" y="720"/>
                    <a:pt x="620" y="660"/>
                  </a:cubicBezTo>
                  <a:cubicBezTo>
                    <a:pt x="620" y="620"/>
                    <a:pt x="631" y="569"/>
                    <a:pt x="631" y="530"/>
                  </a:cubicBezTo>
                  <a:lnTo>
                    <a:pt x="631" y="520"/>
                  </a:lnTo>
                  <a:lnTo>
                    <a:pt x="631" y="510"/>
                  </a:lnTo>
                  <a:cubicBezTo>
                    <a:pt x="640" y="480"/>
                    <a:pt x="640" y="440"/>
                    <a:pt x="640" y="400"/>
                  </a:cubicBezTo>
                  <a:cubicBezTo>
                    <a:pt x="640" y="370"/>
                    <a:pt x="651" y="330"/>
                    <a:pt x="651" y="280"/>
                  </a:cubicBezTo>
                  <a:lnTo>
                    <a:pt x="640" y="270"/>
                  </a:lnTo>
                  <a:close/>
                  <a:moveTo>
                    <a:pt x="751" y="3287"/>
                  </a:moveTo>
                  <a:cubicBezTo>
                    <a:pt x="760" y="3287"/>
                    <a:pt x="760" y="3298"/>
                    <a:pt x="771" y="3307"/>
                  </a:cubicBezTo>
                  <a:cubicBezTo>
                    <a:pt x="780" y="3318"/>
                    <a:pt x="800" y="3327"/>
                    <a:pt x="811" y="3338"/>
                  </a:cubicBezTo>
                  <a:lnTo>
                    <a:pt x="811" y="3347"/>
                  </a:lnTo>
                  <a:cubicBezTo>
                    <a:pt x="831" y="3358"/>
                    <a:pt x="840" y="3367"/>
                    <a:pt x="860" y="3387"/>
                  </a:cubicBezTo>
                  <a:cubicBezTo>
                    <a:pt x="891" y="3418"/>
                    <a:pt x="931" y="3438"/>
                    <a:pt x="971" y="3467"/>
                  </a:cubicBezTo>
                  <a:cubicBezTo>
                    <a:pt x="991" y="3487"/>
                    <a:pt x="1020" y="3507"/>
                    <a:pt x="1060" y="3527"/>
                  </a:cubicBezTo>
                  <a:lnTo>
                    <a:pt x="1080" y="3547"/>
                  </a:lnTo>
                  <a:lnTo>
                    <a:pt x="1130" y="3587"/>
                  </a:lnTo>
                  <a:lnTo>
                    <a:pt x="1130" y="3657"/>
                  </a:lnTo>
                  <a:cubicBezTo>
                    <a:pt x="1130" y="3667"/>
                    <a:pt x="1120" y="3687"/>
                    <a:pt x="1120" y="3697"/>
                  </a:cubicBezTo>
                  <a:lnTo>
                    <a:pt x="1120" y="3707"/>
                  </a:lnTo>
                  <a:lnTo>
                    <a:pt x="1090" y="3687"/>
                  </a:lnTo>
                  <a:cubicBezTo>
                    <a:pt x="1060" y="3667"/>
                    <a:pt x="1040" y="3647"/>
                    <a:pt x="1011" y="3627"/>
                  </a:cubicBezTo>
                  <a:cubicBezTo>
                    <a:pt x="980" y="3607"/>
                    <a:pt x="951" y="3597"/>
                    <a:pt x="920" y="3577"/>
                  </a:cubicBezTo>
                  <a:lnTo>
                    <a:pt x="891" y="3567"/>
                  </a:lnTo>
                  <a:cubicBezTo>
                    <a:pt x="851" y="3547"/>
                    <a:pt x="820" y="3517"/>
                    <a:pt x="791" y="3497"/>
                  </a:cubicBezTo>
                  <a:lnTo>
                    <a:pt x="760" y="3477"/>
                  </a:lnTo>
                  <a:cubicBezTo>
                    <a:pt x="740" y="3458"/>
                    <a:pt x="731" y="3447"/>
                    <a:pt x="711" y="3438"/>
                  </a:cubicBezTo>
                  <a:cubicBezTo>
                    <a:pt x="700" y="3427"/>
                    <a:pt x="691" y="3418"/>
                    <a:pt x="671" y="3407"/>
                  </a:cubicBezTo>
                  <a:lnTo>
                    <a:pt x="660" y="3398"/>
                  </a:lnTo>
                  <a:cubicBezTo>
                    <a:pt x="671" y="3378"/>
                    <a:pt x="691" y="3358"/>
                    <a:pt x="700" y="3338"/>
                  </a:cubicBezTo>
                  <a:lnTo>
                    <a:pt x="711" y="3338"/>
                  </a:lnTo>
                  <a:cubicBezTo>
                    <a:pt x="720" y="3318"/>
                    <a:pt x="731" y="3298"/>
                    <a:pt x="751" y="3287"/>
                  </a:cubicBezTo>
                  <a:close/>
                  <a:moveTo>
                    <a:pt x="1330" y="589"/>
                  </a:moveTo>
                  <a:cubicBezTo>
                    <a:pt x="1370" y="620"/>
                    <a:pt x="1410" y="640"/>
                    <a:pt x="1450" y="660"/>
                  </a:cubicBezTo>
                  <a:cubicBezTo>
                    <a:pt x="1460" y="660"/>
                    <a:pt x="1470" y="669"/>
                    <a:pt x="1470" y="669"/>
                  </a:cubicBezTo>
                  <a:lnTo>
                    <a:pt x="1470" y="680"/>
                  </a:lnTo>
                  <a:lnTo>
                    <a:pt x="1470" y="720"/>
                  </a:lnTo>
                  <a:cubicBezTo>
                    <a:pt x="1470" y="749"/>
                    <a:pt x="1470" y="780"/>
                    <a:pt x="1460" y="809"/>
                  </a:cubicBezTo>
                  <a:lnTo>
                    <a:pt x="1460" y="949"/>
                  </a:lnTo>
                  <a:lnTo>
                    <a:pt x="1460" y="1109"/>
                  </a:lnTo>
                  <a:lnTo>
                    <a:pt x="1460" y="1139"/>
                  </a:lnTo>
                  <a:lnTo>
                    <a:pt x="1460" y="1219"/>
                  </a:lnTo>
                  <a:cubicBezTo>
                    <a:pt x="1450" y="1249"/>
                    <a:pt x="1450" y="1289"/>
                    <a:pt x="1450" y="1319"/>
                  </a:cubicBezTo>
                  <a:lnTo>
                    <a:pt x="1450" y="1349"/>
                  </a:lnTo>
                  <a:lnTo>
                    <a:pt x="1450" y="1479"/>
                  </a:lnTo>
                  <a:lnTo>
                    <a:pt x="1450" y="1629"/>
                  </a:lnTo>
                  <a:cubicBezTo>
                    <a:pt x="1450" y="1669"/>
                    <a:pt x="1440" y="1719"/>
                    <a:pt x="1440" y="1759"/>
                  </a:cubicBezTo>
                  <a:lnTo>
                    <a:pt x="1440" y="1888"/>
                  </a:lnTo>
                  <a:lnTo>
                    <a:pt x="1440" y="1928"/>
                  </a:lnTo>
                  <a:cubicBezTo>
                    <a:pt x="1440" y="1959"/>
                    <a:pt x="1450" y="1988"/>
                    <a:pt x="1450" y="2019"/>
                  </a:cubicBezTo>
                  <a:lnTo>
                    <a:pt x="1450" y="2308"/>
                  </a:lnTo>
                  <a:cubicBezTo>
                    <a:pt x="1450" y="2398"/>
                    <a:pt x="1440" y="2488"/>
                    <a:pt x="1440" y="2568"/>
                  </a:cubicBezTo>
                  <a:cubicBezTo>
                    <a:pt x="1430" y="2668"/>
                    <a:pt x="1420" y="2748"/>
                    <a:pt x="1420" y="2838"/>
                  </a:cubicBezTo>
                  <a:lnTo>
                    <a:pt x="1420" y="2968"/>
                  </a:lnTo>
                  <a:cubicBezTo>
                    <a:pt x="1420" y="2987"/>
                    <a:pt x="1410" y="3007"/>
                    <a:pt x="1410" y="3027"/>
                  </a:cubicBezTo>
                  <a:lnTo>
                    <a:pt x="1410" y="3047"/>
                  </a:lnTo>
                  <a:lnTo>
                    <a:pt x="1410" y="3107"/>
                  </a:lnTo>
                  <a:lnTo>
                    <a:pt x="1410" y="3187"/>
                  </a:lnTo>
                  <a:lnTo>
                    <a:pt x="1410" y="3198"/>
                  </a:lnTo>
                  <a:cubicBezTo>
                    <a:pt x="1400" y="3247"/>
                    <a:pt x="1400" y="3307"/>
                    <a:pt x="1400" y="3367"/>
                  </a:cubicBezTo>
                  <a:cubicBezTo>
                    <a:pt x="1390" y="3418"/>
                    <a:pt x="1390" y="3458"/>
                    <a:pt x="1380" y="3487"/>
                  </a:cubicBezTo>
                  <a:lnTo>
                    <a:pt x="1380" y="3537"/>
                  </a:lnTo>
                  <a:cubicBezTo>
                    <a:pt x="1370" y="3567"/>
                    <a:pt x="1370" y="3597"/>
                    <a:pt x="1370" y="3627"/>
                  </a:cubicBezTo>
                  <a:cubicBezTo>
                    <a:pt x="1360" y="3667"/>
                    <a:pt x="1360" y="3707"/>
                    <a:pt x="1360" y="3757"/>
                  </a:cubicBezTo>
                  <a:cubicBezTo>
                    <a:pt x="1360" y="3777"/>
                    <a:pt x="1350" y="3797"/>
                    <a:pt x="1350" y="3827"/>
                  </a:cubicBezTo>
                  <a:lnTo>
                    <a:pt x="1350" y="3837"/>
                  </a:lnTo>
                  <a:cubicBezTo>
                    <a:pt x="1320" y="3827"/>
                    <a:pt x="1300" y="3817"/>
                    <a:pt x="1270" y="3797"/>
                  </a:cubicBezTo>
                  <a:cubicBezTo>
                    <a:pt x="1260" y="3797"/>
                    <a:pt x="1250" y="3787"/>
                    <a:pt x="1240" y="3777"/>
                  </a:cubicBezTo>
                  <a:cubicBezTo>
                    <a:pt x="1240" y="3777"/>
                    <a:pt x="1240" y="3767"/>
                    <a:pt x="1250" y="3767"/>
                  </a:cubicBezTo>
                  <a:lnTo>
                    <a:pt x="1250" y="3737"/>
                  </a:lnTo>
                  <a:lnTo>
                    <a:pt x="1250" y="3677"/>
                  </a:lnTo>
                  <a:cubicBezTo>
                    <a:pt x="1260" y="3607"/>
                    <a:pt x="1270" y="3537"/>
                    <a:pt x="1270" y="3477"/>
                  </a:cubicBezTo>
                  <a:lnTo>
                    <a:pt x="1270" y="3458"/>
                  </a:lnTo>
                  <a:cubicBezTo>
                    <a:pt x="1280" y="3427"/>
                    <a:pt x="1280" y="3387"/>
                    <a:pt x="1280" y="3347"/>
                  </a:cubicBezTo>
                  <a:cubicBezTo>
                    <a:pt x="1290" y="3247"/>
                    <a:pt x="1300" y="3138"/>
                    <a:pt x="1300" y="3027"/>
                  </a:cubicBezTo>
                  <a:lnTo>
                    <a:pt x="1310" y="2958"/>
                  </a:lnTo>
                  <a:lnTo>
                    <a:pt x="1310" y="2888"/>
                  </a:lnTo>
                  <a:lnTo>
                    <a:pt x="1310" y="2858"/>
                  </a:lnTo>
                  <a:cubicBezTo>
                    <a:pt x="1320" y="2808"/>
                    <a:pt x="1320" y="2758"/>
                    <a:pt x="1320" y="2708"/>
                  </a:cubicBezTo>
                  <a:cubicBezTo>
                    <a:pt x="1330" y="2608"/>
                    <a:pt x="1330" y="2508"/>
                    <a:pt x="1320" y="2398"/>
                  </a:cubicBezTo>
                  <a:lnTo>
                    <a:pt x="1320" y="2298"/>
                  </a:lnTo>
                  <a:lnTo>
                    <a:pt x="1320" y="2239"/>
                  </a:lnTo>
                  <a:cubicBezTo>
                    <a:pt x="1310" y="2179"/>
                    <a:pt x="1310" y="2119"/>
                    <a:pt x="1310" y="2059"/>
                  </a:cubicBezTo>
                  <a:lnTo>
                    <a:pt x="1310" y="1739"/>
                  </a:lnTo>
                  <a:lnTo>
                    <a:pt x="1310" y="1599"/>
                  </a:lnTo>
                  <a:lnTo>
                    <a:pt x="1310" y="1419"/>
                  </a:lnTo>
                  <a:cubicBezTo>
                    <a:pt x="1310" y="1359"/>
                    <a:pt x="1320" y="1299"/>
                    <a:pt x="1320" y="1239"/>
                  </a:cubicBezTo>
                  <a:lnTo>
                    <a:pt x="1320" y="1099"/>
                  </a:lnTo>
                  <a:cubicBezTo>
                    <a:pt x="1320" y="1029"/>
                    <a:pt x="1330" y="960"/>
                    <a:pt x="1330" y="889"/>
                  </a:cubicBezTo>
                  <a:lnTo>
                    <a:pt x="1330" y="829"/>
                  </a:lnTo>
                  <a:lnTo>
                    <a:pt x="1330" y="769"/>
                  </a:lnTo>
                  <a:lnTo>
                    <a:pt x="1330" y="589"/>
                  </a:lnTo>
                  <a:close/>
                  <a:moveTo>
                    <a:pt x="1470" y="3817"/>
                  </a:moveTo>
                  <a:cubicBezTo>
                    <a:pt x="1480" y="3827"/>
                    <a:pt x="1490" y="3827"/>
                    <a:pt x="1500" y="3837"/>
                  </a:cubicBezTo>
                  <a:cubicBezTo>
                    <a:pt x="1520" y="3857"/>
                    <a:pt x="1540" y="3867"/>
                    <a:pt x="1570" y="3887"/>
                  </a:cubicBezTo>
                  <a:lnTo>
                    <a:pt x="1600" y="3917"/>
                  </a:lnTo>
                  <a:lnTo>
                    <a:pt x="1640" y="3947"/>
                  </a:lnTo>
                  <a:cubicBezTo>
                    <a:pt x="1650" y="3947"/>
                    <a:pt x="1670" y="3957"/>
                    <a:pt x="1680" y="3967"/>
                  </a:cubicBezTo>
                  <a:cubicBezTo>
                    <a:pt x="1690" y="3977"/>
                    <a:pt x="1710" y="3987"/>
                    <a:pt x="1720" y="3997"/>
                  </a:cubicBezTo>
                  <a:cubicBezTo>
                    <a:pt x="1750" y="4017"/>
                    <a:pt x="1770" y="4037"/>
                    <a:pt x="1790" y="4057"/>
                  </a:cubicBezTo>
                  <a:cubicBezTo>
                    <a:pt x="1810" y="4067"/>
                    <a:pt x="1819" y="4077"/>
                    <a:pt x="1839" y="4077"/>
                  </a:cubicBezTo>
                  <a:cubicBezTo>
                    <a:pt x="1850" y="4087"/>
                    <a:pt x="1870" y="4097"/>
                    <a:pt x="1879" y="4097"/>
                  </a:cubicBezTo>
                  <a:cubicBezTo>
                    <a:pt x="1890" y="4107"/>
                    <a:pt x="1910" y="4107"/>
                    <a:pt x="1919" y="4117"/>
                  </a:cubicBezTo>
                  <a:cubicBezTo>
                    <a:pt x="1930" y="4127"/>
                    <a:pt x="1939" y="4127"/>
                    <a:pt x="1939" y="4137"/>
                  </a:cubicBezTo>
                  <a:cubicBezTo>
                    <a:pt x="1950" y="4137"/>
                    <a:pt x="1959" y="4137"/>
                    <a:pt x="1959" y="4147"/>
                  </a:cubicBezTo>
                  <a:cubicBezTo>
                    <a:pt x="1979" y="4157"/>
                    <a:pt x="1990" y="4157"/>
                    <a:pt x="2010" y="4167"/>
                  </a:cubicBezTo>
                  <a:lnTo>
                    <a:pt x="2019" y="4167"/>
                  </a:lnTo>
                  <a:cubicBezTo>
                    <a:pt x="2019" y="4197"/>
                    <a:pt x="2010" y="4217"/>
                    <a:pt x="2010" y="4246"/>
                  </a:cubicBezTo>
                  <a:lnTo>
                    <a:pt x="2010" y="4286"/>
                  </a:lnTo>
                  <a:cubicBezTo>
                    <a:pt x="2010" y="4286"/>
                    <a:pt x="1999" y="4286"/>
                    <a:pt x="1999" y="4277"/>
                  </a:cubicBezTo>
                  <a:lnTo>
                    <a:pt x="1990" y="4277"/>
                  </a:lnTo>
                  <a:lnTo>
                    <a:pt x="1950" y="4246"/>
                  </a:lnTo>
                  <a:cubicBezTo>
                    <a:pt x="1919" y="4226"/>
                    <a:pt x="1899" y="4206"/>
                    <a:pt x="1859" y="4187"/>
                  </a:cubicBezTo>
                  <a:cubicBezTo>
                    <a:pt x="1839" y="4177"/>
                    <a:pt x="1819" y="4157"/>
                    <a:pt x="1799" y="4147"/>
                  </a:cubicBezTo>
                  <a:cubicBezTo>
                    <a:pt x="1760" y="4117"/>
                    <a:pt x="1710" y="4097"/>
                    <a:pt x="1670" y="4067"/>
                  </a:cubicBezTo>
                  <a:cubicBezTo>
                    <a:pt x="1640" y="4037"/>
                    <a:pt x="1600" y="4017"/>
                    <a:pt x="1570" y="3987"/>
                  </a:cubicBezTo>
                  <a:cubicBezTo>
                    <a:pt x="1530" y="3957"/>
                    <a:pt x="1500" y="3937"/>
                    <a:pt x="1460" y="3917"/>
                  </a:cubicBezTo>
                  <a:lnTo>
                    <a:pt x="1450" y="3907"/>
                  </a:lnTo>
                  <a:cubicBezTo>
                    <a:pt x="1460" y="3897"/>
                    <a:pt x="1460" y="3887"/>
                    <a:pt x="1460" y="3877"/>
                  </a:cubicBezTo>
                  <a:cubicBezTo>
                    <a:pt x="1460" y="3857"/>
                    <a:pt x="1470" y="3847"/>
                    <a:pt x="1470" y="3837"/>
                  </a:cubicBezTo>
                  <a:lnTo>
                    <a:pt x="1470" y="3827"/>
                  </a:lnTo>
                  <a:lnTo>
                    <a:pt x="1470" y="3817"/>
                  </a:lnTo>
                  <a:close/>
                  <a:moveTo>
                    <a:pt x="471" y="3467"/>
                  </a:moveTo>
                  <a:lnTo>
                    <a:pt x="481" y="3477"/>
                  </a:lnTo>
                  <a:cubicBezTo>
                    <a:pt x="491" y="3477"/>
                    <a:pt x="501" y="3487"/>
                    <a:pt x="511" y="3497"/>
                  </a:cubicBezTo>
                  <a:cubicBezTo>
                    <a:pt x="521" y="3507"/>
                    <a:pt x="531" y="3517"/>
                    <a:pt x="541" y="3517"/>
                  </a:cubicBezTo>
                  <a:cubicBezTo>
                    <a:pt x="561" y="3527"/>
                    <a:pt x="571" y="3537"/>
                    <a:pt x="591" y="3547"/>
                  </a:cubicBezTo>
                  <a:cubicBezTo>
                    <a:pt x="611" y="3557"/>
                    <a:pt x="620" y="3567"/>
                    <a:pt x="640" y="3577"/>
                  </a:cubicBezTo>
                  <a:lnTo>
                    <a:pt x="671" y="3607"/>
                  </a:lnTo>
                  <a:lnTo>
                    <a:pt x="680" y="3607"/>
                  </a:lnTo>
                  <a:cubicBezTo>
                    <a:pt x="700" y="3617"/>
                    <a:pt x="720" y="3637"/>
                    <a:pt x="740" y="3647"/>
                  </a:cubicBezTo>
                  <a:cubicBezTo>
                    <a:pt x="780" y="3677"/>
                    <a:pt x="820" y="3697"/>
                    <a:pt x="871" y="3717"/>
                  </a:cubicBezTo>
                  <a:cubicBezTo>
                    <a:pt x="900" y="3727"/>
                    <a:pt x="940" y="3747"/>
                    <a:pt x="980" y="3777"/>
                  </a:cubicBezTo>
                  <a:cubicBezTo>
                    <a:pt x="1000" y="3787"/>
                    <a:pt x="1011" y="3797"/>
                    <a:pt x="1031" y="3807"/>
                  </a:cubicBezTo>
                  <a:cubicBezTo>
                    <a:pt x="1051" y="3817"/>
                    <a:pt x="1070" y="3827"/>
                    <a:pt x="1090" y="3847"/>
                  </a:cubicBezTo>
                  <a:cubicBezTo>
                    <a:pt x="1130" y="3867"/>
                    <a:pt x="1160" y="3887"/>
                    <a:pt x="1210" y="3907"/>
                  </a:cubicBezTo>
                  <a:cubicBezTo>
                    <a:pt x="1290" y="3947"/>
                    <a:pt x="1370" y="3987"/>
                    <a:pt x="1440" y="4047"/>
                  </a:cubicBezTo>
                  <a:cubicBezTo>
                    <a:pt x="1470" y="4057"/>
                    <a:pt x="1490" y="4077"/>
                    <a:pt x="1510" y="4097"/>
                  </a:cubicBezTo>
                  <a:lnTo>
                    <a:pt x="1520" y="4097"/>
                  </a:lnTo>
                  <a:cubicBezTo>
                    <a:pt x="1560" y="4127"/>
                    <a:pt x="1610" y="4167"/>
                    <a:pt x="1660" y="4197"/>
                  </a:cubicBezTo>
                  <a:lnTo>
                    <a:pt x="1700" y="4217"/>
                  </a:lnTo>
                  <a:cubicBezTo>
                    <a:pt x="1760" y="4257"/>
                    <a:pt x="1830" y="4297"/>
                    <a:pt x="1890" y="4337"/>
                  </a:cubicBezTo>
                  <a:lnTo>
                    <a:pt x="1899" y="4357"/>
                  </a:lnTo>
                  <a:lnTo>
                    <a:pt x="1990" y="4417"/>
                  </a:lnTo>
                  <a:lnTo>
                    <a:pt x="1999" y="4417"/>
                  </a:lnTo>
                  <a:lnTo>
                    <a:pt x="1990" y="4426"/>
                  </a:lnTo>
                  <a:cubicBezTo>
                    <a:pt x="1990" y="4426"/>
                    <a:pt x="1979" y="4426"/>
                    <a:pt x="1979" y="4437"/>
                  </a:cubicBezTo>
                  <a:lnTo>
                    <a:pt x="1950" y="4437"/>
                  </a:lnTo>
                  <a:lnTo>
                    <a:pt x="1950" y="4446"/>
                  </a:lnTo>
                  <a:lnTo>
                    <a:pt x="1939" y="4446"/>
                  </a:lnTo>
                  <a:cubicBezTo>
                    <a:pt x="1919" y="4446"/>
                    <a:pt x="1899" y="4457"/>
                    <a:pt x="1890" y="4466"/>
                  </a:cubicBezTo>
                  <a:lnTo>
                    <a:pt x="1799" y="4497"/>
                  </a:lnTo>
                  <a:lnTo>
                    <a:pt x="1730" y="4497"/>
                  </a:lnTo>
                  <a:cubicBezTo>
                    <a:pt x="1720" y="4486"/>
                    <a:pt x="1710" y="4466"/>
                    <a:pt x="1700" y="4457"/>
                  </a:cubicBezTo>
                  <a:lnTo>
                    <a:pt x="1660" y="4417"/>
                  </a:lnTo>
                  <a:lnTo>
                    <a:pt x="1650" y="4417"/>
                  </a:lnTo>
                  <a:cubicBezTo>
                    <a:pt x="1630" y="4397"/>
                    <a:pt x="1600" y="4377"/>
                    <a:pt x="1570" y="4357"/>
                  </a:cubicBezTo>
                  <a:cubicBezTo>
                    <a:pt x="1550" y="4337"/>
                    <a:pt x="1520" y="4326"/>
                    <a:pt x="1490" y="4306"/>
                  </a:cubicBezTo>
                  <a:lnTo>
                    <a:pt x="1450" y="4286"/>
                  </a:lnTo>
                  <a:cubicBezTo>
                    <a:pt x="1430" y="4277"/>
                    <a:pt x="1410" y="4277"/>
                    <a:pt x="1400" y="4266"/>
                  </a:cubicBezTo>
                  <a:cubicBezTo>
                    <a:pt x="1340" y="4237"/>
                    <a:pt x="1290" y="4206"/>
                    <a:pt x="1250" y="4177"/>
                  </a:cubicBezTo>
                  <a:cubicBezTo>
                    <a:pt x="1210" y="4157"/>
                    <a:pt x="1180" y="4127"/>
                    <a:pt x="1150" y="4107"/>
                  </a:cubicBezTo>
                  <a:cubicBezTo>
                    <a:pt x="1130" y="4097"/>
                    <a:pt x="1110" y="4087"/>
                    <a:pt x="1100" y="4077"/>
                  </a:cubicBezTo>
                  <a:cubicBezTo>
                    <a:pt x="1051" y="4037"/>
                    <a:pt x="991" y="4007"/>
                    <a:pt x="951" y="3977"/>
                  </a:cubicBezTo>
                  <a:cubicBezTo>
                    <a:pt x="891" y="3957"/>
                    <a:pt x="840" y="3917"/>
                    <a:pt x="791" y="3887"/>
                  </a:cubicBezTo>
                  <a:cubicBezTo>
                    <a:pt x="771" y="3877"/>
                    <a:pt x="740" y="3857"/>
                    <a:pt x="720" y="3847"/>
                  </a:cubicBezTo>
                  <a:lnTo>
                    <a:pt x="711" y="3837"/>
                  </a:lnTo>
                  <a:cubicBezTo>
                    <a:pt x="691" y="3817"/>
                    <a:pt x="671" y="3807"/>
                    <a:pt x="651" y="3797"/>
                  </a:cubicBezTo>
                  <a:cubicBezTo>
                    <a:pt x="631" y="3777"/>
                    <a:pt x="600" y="3767"/>
                    <a:pt x="571" y="3747"/>
                  </a:cubicBezTo>
                  <a:cubicBezTo>
                    <a:pt x="551" y="3737"/>
                    <a:pt x="531" y="3717"/>
                    <a:pt x="511" y="3707"/>
                  </a:cubicBezTo>
                  <a:lnTo>
                    <a:pt x="421" y="3647"/>
                  </a:lnTo>
                  <a:lnTo>
                    <a:pt x="411" y="3637"/>
                  </a:lnTo>
                  <a:cubicBezTo>
                    <a:pt x="391" y="3627"/>
                    <a:pt x="381" y="3617"/>
                    <a:pt x="371" y="3607"/>
                  </a:cubicBezTo>
                  <a:cubicBezTo>
                    <a:pt x="361" y="3597"/>
                    <a:pt x="351" y="3597"/>
                    <a:pt x="341" y="3587"/>
                  </a:cubicBezTo>
                  <a:cubicBezTo>
                    <a:pt x="321" y="3577"/>
                    <a:pt x="311" y="3567"/>
                    <a:pt x="301" y="3557"/>
                  </a:cubicBezTo>
                  <a:cubicBezTo>
                    <a:pt x="291" y="3557"/>
                    <a:pt x="281" y="3547"/>
                    <a:pt x="271" y="3537"/>
                  </a:cubicBezTo>
                  <a:lnTo>
                    <a:pt x="261" y="3537"/>
                  </a:lnTo>
                  <a:cubicBezTo>
                    <a:pt x="281" y="3537"/>
                    <a:pt x="291" y="3527"/>
                    <a:pt x="301" y="3527"/>
                  </a:cubicBezTo>
                  <a:lnTo>
                    <a:pt x="311" y="3517"/>
                  </a:lnTo>
                  <a:cubicBezTo>
                    <a:pt x="331" y="3517"/>
                    <a:pt x="351" y="3507"/>
                    <a:pt x="371" y="3507"/>
                  </a:cubicBezTo>
                  <a:lnTo>
                    <a:pt x="391" y="3497"/>
                  </a:lnTo>
                  <a:cubicBezTo>
                    <a:pt x="401" y="3497"/>
                    <a:pt x="411" y="3487"/>
                    <a:pt x="421" y="3487"/>
                  </a:cubicBezTo>
                  <a:cubicBezTo>
                    <a:pt x="431" y="3487"/>
                    <a:pt x="441" y="3477"/>
                    <a:pt x="451" y="3477"/>
                  </a:cubicBezTo>
                  <a:lnTo>
                    <a:pt x="461" y="3477"/>
                  </a:lnTo>
                  <a:cubicBezTo>
                    <a:pt x="461" y="3467"/>
                    <a:pt x="471" y="3467"/>
                    <a:pt x="471" y="3467"/>
                  </a:cubicBezTo>
                  <a:close/>
                  <a:moveTo>
                    <a:pt x="171" y="3637"/>
                  </a:moveTo>
                  <a:cubicBezTo>
                    <a:pt x="181" y="3637"/>
                    <a:pt x="191" y="3647"/>
                    <a:pt x="201" y="3647"/>
                  </a:cubicBezTo>
                  <a:cubicBezTo>
                    <a:pt x="211" y="3657"/>
                    <a:pt x="221" y="3657"/>
                    <a:pt x="231" y="3667"/>
                  </a:cubicBezTo>
                  <a:cubicBezTo>
                    <a:pt x="251" y="3677"/>
                    <a:pt x="271" y="3687"/>
                    <a:pt x="291" y="3707"/>
                  </a:cubicBezTo>
                  <a:cubicBezTo>
                    <a:pt x="321" y="3717"/>
                    <a:pt x="351" y="3737"/>
                    <a:pt x="381" y="3757"/>
                  </a:cubicBezTo>
                  <a:cubicBezTo>
                    <a:pt x="391" y="3767"/>
                    <a:pt x="411" y="3777"/>
                    <a:pt x="421" y="3787"/>
                  </a:cubicBezTo>
                  <a:cubicBezTo>
                    <a:pt x="451" y="3807"/>
                    <a:pt x="491" y="3827"/>
                    <a:pt x="511" y="3837"/>
                  </a:cubicBezTo>
                  <a:cubicBezTo>
                    <a:pt x="531" y="3857"/>
                    <a:pt x="551" y="3857"/>
                    <a:pt x="571" y="3877"/>
                  </a:cubicBezTo>
                  <a:cubicBezTo>
                    <a:pt x="600" y="3897"/>
                    <a:pt x="640" y="3917"/>
                    <a:pt x="671" y="3937"/>
                  </a:cubicBezTo>
                  <a:lnTo>
                    <a:pt x="691" y="3947"/>
                  </a:lnTo>
                  <a:lnTo>
                    <a:pt x="711" y="3967"/>
                  </a:lnTo>
                  <a:cubicBezTo>
                    <a:pt x="760" y="3997"/>
                    <a:pt x="811" y="4027"/>
                    <a:pt x="871" y="4057"/>
                  </a:cubicBezTo>
                  <a:lnTo>
                    <a:pt x="900" y="4077"/>
                  </a:lnTo>
                  <a:cubicBezTo>
                    <a:pt x="940" y="4097"/>
                    <a:pt x="980" y="4117"/>
                    <a:pt x="1020" y="4147"/>
                  </a:cubicBezTo>
                  <a:cubicBezTo>
                    <a:pt x="1040" y="4157"/>
                    <a:pt x="1060" y="4177"/>
                    <a:pt x="1090" y="4197"/>
                  </a:cubicBezTo>
                  <a:cubicBezTo>
                    <a:pt x="1110" y="4206"/>
                    <a:pt x="1140" y="4226"/>
                    <a:pt x="1170" y="4246"/>
                  </a:cubicBezTo>
                  <a:cubicBezTo>
                    <a:pt x="1230" y="4286"/>
                    <a:pt x="1270" y="4317"/>
                    <a:pt x="1320" y="4337"/>
                  </a:cubicBezTo>
                  <a:lnTo>
                    <a:pt x="1380" y="4366"/>
                  </a:lnTo>
                  <a:lnTo>
                    <a:pt x="1390" y="4377"/>
                  </a:lnTo>
                  <a:cubicBezTo>
                    <a:pt x="1420" y="4386"/>
                    <a:pt x="1450" y="4397"/>
                    <a:pt x="1480" y="4417"/>
                  </a:cubicBezTo>
                  <a:cubicBezTo>
                    <a:pt x="1530" y="4446"/>
                    <a:pt x="1570" y="4477"/>
                    <a:pt x="1620" y="4506"/>
                  </a:cubicBezTo>
                  <a:cubicBezTo>
                    <a:pt x="1630" y="4517"/>
                    <a:pt x="1630" y="4526"/>
                    <a:pt x="1640" y="4526"/>
                  </a:cubicBezTo>
                  <a:cubicBezTo>
                    <a:pt x="1640" y="4537"/>
                    <a:pt x="1650" y="4546"/>
                    <a:pt x="1650" y="4546"/>
                  </a:cubicBezTo>
                  <a:lnTo>
                    <a:pt x="1660" y="4566"/>
                  </a:lnTo>
                  <a:lnTo>
                    <a:pt x="1650" y="4566"/>
                  </a:lnTo>
                  <a:lnTo>
                    <a:pt x="1650" y="4606"/>
                  </a:lnTo>
                  <a:lnTo>
                    <a:pt x="1650" y="4637"/>
                  </a:lnTo>
                  <a:cubicBezTo>
                    <a:pt x="1640" y="4637"/>
                    <a:pt x="1640" y="4646"/>
                    <a:pt x="1640" y="4657"/>
                  </a:cubicBezTo>
                  <a:lnTo>
                    <a:pt x="1640" y="4666"/>
                  </a:lnTo>
                  <a:lnTo>
                    <a:pt x="1640" y="4686"/>
                  </a:lnTo>
                  <a:lnTo>
                    <a:pt x="1640" y="4776"/>
                  </a:lnTo>
                  <a:lnTo>
                    <a:pt x="1640" y="4786"/>
                  </a:lnTo>
                  <a:lnTo>
                    <a:pt x="1630" y="4796"/>
                  </a:lnTo>
                  <a:lnTo>
                    <a:pt x="1630" y="4806"/>
                  </a:lnTo>
                  <a:lnTo>
                    <a:pt x="1630" y="4816"/>
                  </a:lnTo>
                  <a:lnTo>
                    <a:pt x="1620" y="4806"/>
                  </a:lnTo>
                  <a:lnTo>
                    <a:pt x="1610" y="4806"/>
                  </a:lnTo>
                  <a:cubicBezTo>
                    <a:pt x="1590" y="4796"/>
                    <a:pt x="1580" y="4776"/>
                    <a:pt x="1560" y="4766"/>
                  </a:cubicBezTo>
                  <a:lnTo>
                    <a:pt x="1440" y="4706"/>
                  </a:lnTo>
                  <a:lnTo>
                    <a:pt x="1410" y="4696"/>
                  </a:lnTo>
                  <a:cubicBezTo>
                    <a:pt x="1360" y="4666"/>
                    <a:pt x="1310" y="4646"/>
                    <a:pt x="1260" y="4617"/>
                  </a:cubicBezTo>
                  <a:lnTo>
                    <a:pt x="1220" y="4597"/>
                  </a:lnTo>
                  <a:lnTo>
                    <a:pt x="1200" y="4577"/>
                  </a:lnTo>
                  <a:cubicBezTo>
                    <a:pt x="1170" y="4557"/>
                    <a:pt x="1140" y="4537"/>
                    <a:pt x="1100" y="4526"/>
                  </a:cubicBezTo>
                  <a:cubicBezTo>
                    <a:pt x="1051" y="4486"/>
                    <a:pt x="991" y="4457"/>
                    <a:pt x="940" y="4426"/>
                  </a:cubicBezTo>
                  <a:cubicBezTo>
                    <a:pt x="900" y="4397"/>
                    <a:pt x="860" y="4366"/>
                    <a:pt x="811" y="4337"/>
                  </a:cubicBezTo>
                  <a:cubicBezTo>
                    <a:pt x="751" y="4286"/>
                    <a:pt x="700" y="4257"/>
                    <a:pt x="660" y="4226"/>
                  </a:cubicBezTo>
                  <a:lnTo>
                    <a:pt x="631" y="4206"/>
                  </a:lnTo>
                  <a:lnTo>
                    <a:pt x="620" y="4197"/>
                  </a:lnTo>
                  <a:cubicBezTo>
                    <a:pt x="611" y="4197"/>
                    <a:pt x="600" y="4187"/>
                    <a:pt x="591" y="4177"/>
                  </a:cubicBezTo>
                  <a:cubicBezTo>
                    <a:pt x="561" y="4167"/>
                    <a:pt x="541" y="4147"/>
                    <a:pt x="521" y="4127"/>
                  </a:cubicBezTo>
                  <a:cubicBezTo>
                    <a:pt x="491" y="4107"/>
                    <a:pt x="461" y="4077"/>
                    <a:pt x="431" y="4057"/>
                  </a:cubicBezTo>
                  <a:cubicBezTo>
                    <a:pt x="401" y="4037"/>
                    <a:pt x="371" y="4017"/>
                    <a:pt x="351" y="4007"/>
                  </a:cubicBezTo>
                  <a:cubicBezTo>
                    <a:pt x="321" y="3987"/>
                    <a:pt x="301" y="3967"/>
                    <a:pt x="261" y="3947"/>
                  </a:cubicBezTo>
                  <a:lnTo>
                    <a:pt x="261" y="3937"/>
                  </a:lnTo>
                  <a:cubicBezTo>
                    <a:pt x="251" y="3937"/>
                    <a:pt x="241" y="3927"/>
                    <a:pt x="231" y="3917"/>
                  </a:cubicBezTo>
                  <a:lnTo>
                    <a:pt x="211" y="3907"/>
                  </a:lnTo>
                  <a:lnTo>
                    <a:pt x="201" y="3897"/>
                  </a:lnTo>
                  <a:cubicBezTo>
                    <a:pt x="191" y="3887"/>
                    <a:pt x="191" y="3877"/>
                    <a:pt x="191" y="3867"/>
                  </a:cubicBezTo>
                  <a:cubicBezTo>
                    <a:pt x="191" y="3827"/>
                    <a:pt x="181" y="3787"/>
                    <a:pt x="181" y="3747"/>
                  </a:cubicBezTo>
                  <a:lnTo>
                    <a:pt x="181" y="3717"/>
                  </a:lnTo>
                  <a:cubicBezTo>
                    <a:pt x="181" y="3697"/>
                    <a:pt x="181" y="3677"/>
                    <a:pt x="171" y="3657"/>
                  </a:cubicBezTo>
                  <a:lnTo>
                    <a:pt x="171" y="3637"/>
                  </a:lnTo>
                  <a:close/>
                  <a:moveTo>
                    <a:pt x="2050" y="4486"/>
                  </a:moveTo>
                  <a:lnTo>
                    <a:pt x="2050" y="4526"/>
                  </a:lnTo>
                  <a:cubicBezTo>
                    <a:pt x="2039" y="4566"/>
                    <a:pt x="2039" y="4597"/>
                    <a:pt x="2039" y="4637"/>
                  </a:cubicBezTo>
                  <a:lnTo>
                    <a:pt x="2030" y="4657"/>
                  </a:lnTo>
                  <a:lnTo>
                    <a:pt x="2030" y="4726"/>
                  </a:lnTo>
                  <a:lnTo>
                    <a:pt x="2030" y="4746"/>
                  </a:lnTo>
                  <a:lnTo>
                    <a:pt x="2010" y="4756"/>
                  </a:lnTo>
                  <a:cubicBezTo>
                    <a:pt x="1990" y="4756"/>
                    <a:pt x="1979" y="4766"/>
                    <a:pt x="1970" y="4766"/>
                  </a:cubicBezTo>
                  <a:cubicBezTo>
                    <a:pt x="1950" y="4776"/>
                    <a:pt x="1939" y="4786"/>
                    <a:pt x="1919" y="4786"/>
                  </a:cubicBezTo>
                  <a:lnTo>
                    <a:pt x="1899" y="4796"/>
                  </a:lnTo>
                  <a:cubicBezTo>
                    <a:pt x="1870" y="4816"/>
                    <a:pt x="1839" y="4826"/>
                    <a:pt x="1799" y="4836"/>
                  </a:cubicBezTo>
                  <a:lnTo>
                    <a:pt x="1780" y="4846"/>
                  </a:lnTo>
                  <a:cubicBezTo>
                    <a:pt x="1770" y="4846"/>
                    <a:pt x="1760" y="4846"/>
                    <a:pt x="1750" y="4856"/>
                  </a:cubicBezTo>
                  <a:lnTo>
                    <a:pt x="1740" y="4856"/>
                  </a:lnTo>
                  <a:lnTo>
                    <a:pt x="1730" y="4866"/>
                  </a:lnTo>
                  <a:cubicBezTo>
                    <a:pt x="1730" y="4856"/>
                    <a:pt x="1730" y="4846"/>
                    <a:pt x="1740" y="4846"/>
                  </a:cubicBezTo>
                  <a:lnTo>
                    <a:pt x="1740" y="4766"/>
                  </a:lnTo>
                  <a:lnTo>
                    <a:pt x="1750" y="4756"/>
                  </a:lnTo>
                  <a:lnTo>
                    <a:pt x="1750" y="4686"/>
                  </a:lnTo>
                  <a:lnTo>
                    <a:pt x="1750" y="4657"/>
                  </a:lnTo>
                  <a:cubicBezTo>
                    <a:pt x="1750" y="4637"/>
                    <a:pt x="1750" y="4626"/>
                    <a:pt x="1760" y="4606"/>
                  </a:cubicBezTo>
                  <a:lnTo>
                    <a:pt x="1760" y="4597"/>
                  </a:lnTo>
                  <a:cubicBezTo>
                    <a:pt x="1770" y="4597"/>
                    <a:pt x="1790" y="4586"/>
                    <a:pt x="1799" y="4586"/>
                  </a:cubicBezTo>
                  <a:cubicBezTo>
                    <a:pt x="1819" y="4586"/>
                    <a:pt x="1830" y="4586"/>
                    <a:pt x="1839" y="4577"/>
                  </a:cubicBezTo>
                  <a:cubicBezTo>
                    <a:pt x="1870" y="4577"/>
                    <a:pt x="1899" y="4557"/>
                    <a:pt x="1919" y="4546"/>
                  </a:cubicBezTo>
                  <a:lnTo>
                    <a:pt x="1950" y="4537"/>
                  </a:lnTo>
                  <a:cubicBezTo>
                    <a:pt x="1959" y="4537"/>
                    <a:pt x="1970" y="4526"/>
                    <a:pt x="1979" y="4526"/>
                  </a:cubicBezTo>
                  <a:lnTo>
                    <a:pt x="1999" y="4517"/>
                  </a:lnTo>
                  <a:cubicBezTo>
                    <a:pt x="2019" y="4517"/>
                    <a:pt x="2030" y="4506"/>
                    <a:pt x="2050" y="4486"/>
                  </a:cubicBezTo>
                  <a:close/>
                  <a:moveTo>
                    <a:pt x="551" y="0"/>
                  </a:moveTo>
                  <a:cubicBezTo>
                    <a:pt x="531" y="0"/>
                    <a:pt x="501" y="0"/>
                    <a:pt x="481" y="20"/>
                  </a:cubicBezTo>
                  <a:cubicBezTo>
                    <a:pt x="441" y="40"/>
                    <a:pt x="421" y="80"/>
                    <a:pt x="411" y="120"/>
                  </a:cubicBezTo>
                  <a:lnTo>
                    <a:pt x="411" y="190"/>
                  </a:lnTo>
                  <a:lnTo>
                    <a:pt x="411" y="260"/>
                  </a:lnTo>
                  <a:lnTo>
                    <a:pt x="411" y="280"/>
                  </a:lnTo>
                  <a:cubicBezTo>
                    <a:pt x="411" y="290"/>
                    <a:pt x="421" y="300"/>
                    <a:pt x="421" y="310"/>
                  </a:cubicBezTo>
                  <a:lnTo>
                    <a:pt x="421" y="440"/>
                  </a:lnTo>
                  <a:lnTo>
                    <a:pt x="421" y="500"/>
                  </a:lnTo>
                  <a:cubicBezTo>
                    <a:pt x="421" y="520"/>
                    <a:pt x="411" y="540"/>
                    <a:pt x="411" y="569"/>
                  </a:cubicBezTo>
                  <a:cubicBezTo>
                    <a:pt x="421" y="609"/>
                    <a:pt x="421" y="649"/>
                    <a:pt x="421" y="700"/>
                  </a:cubicBezTo>
                  <a:lnTo>
                    <a:pt x="421" y="929"/>
                  </a:lnTo>
                  <a:lnTo>
                    <a:pt x="421" y="969"/>
                  </a:lnTo>
                  <a:lnTo>
                    <a:pt x="421" y="1049"/>
                  </a:lnTo>
                  <a:lnTo>
                    <a:pt x="421" y="1229"/>
                  </a:lnTo>
                  <a:lnTo>
                    <a:pt x="421" y="1499"/>
                  </a:lnTo>
                  <a:lnTo>
                    <a:pt x="421" y="1769"/>
                  </a:lnTo>
                  <a:cubicBezTo>
                    <a:pt x="421" y="1848"/>
                    <a:pt x="411" y="1939"/>
                    <a:pt x="411" y="2028"/>
                  </a:cubicBezTo>
                  <a:lnTo>
                    <a:pt x="401" y="2088"/>
                  </a:lnTo>
                  <a:lnTo>
                    <a:pt x="401" y="2099"/>
                  </a:lnTo>
                  <a:cubicBezTo>
                    <a:pt x="401" y="2159"/>
                    <a:pt x="391" y="2228"/>
                    <a:pt x="391" y="2288"/>
                  </a:cubicBezTo>
                  <a:lnTo>
                    <a:pt x="391" y="2298"/>
                  </a:lnTo>
                  <a:cubicBezTo>
                    <a:pt x="391" y="2378"/>
                    <a:pt x="381" y="2478"/>
                    <a:pt x="381" y="2558"/>
                  </a:cubicBezTo>
                  <a:lnTo>
                    <a:pt x="371" y="2578"/>
                  </a:lnTo>
                  <a:lnTo>
                    <a:pt x="371" y="2588"/>
                  </a:lnTo>
                  <a:lnTo>
                    <a:pt x="371" y="2708"/>
                  </a:lnTo>
                  <a:cubicBezTo>
                    <a:pt x="361" y="2748"/>
                    <a:pt x="361" y="2788"/>
                    <a:pt x="361" y="2838"/>
                  </a:cubicBezTo>
                  <a:lnTo>
                    <a:pt x="361" y="2848"/>
                  </a:lnTo>
                  <a:cubicBezTo>
                    <a:pt x="361" y="2928"/>
                    <a:pt x="361" y="3018"/>
                    <a:pt x="371" y="3098"/>
                  </a:cubicBezTo>
                  <a:lnTo>
                    <a:pt x="371" y="3238"/>
                  </a:lnTo>
                  <a:lnTo>
                    <a:pt x="371" y="3247"/>
                  </a:lnTo>
                  <a:cubicBezTo>
                    <a:pt x="381" y="3267"/>
                    <a:pt x="381" y="3298"/>
                    <a:pt x="381" y="3318"/>
                  </a:cubicBezTo>
                  <a:cubicBezTo>
                    <a:pt x="371" y="3318"/>
                    <a:pt x="361" y="3327"/>
                    <a:pt x="351" y="3327"/>
                  </a:cubicBezTo>
                  <a:lnTo>
                    <a:pt x="331" y="3327"/>
                  </a:lnTo>
                  <a:cubicBezTo>
                    <a:pt x="301" y="3338"/>
                    <a:pt x="271" y="3347"/>
                    <a:pt x="231" y="3367"/>
                  </a:cubicBezTo>
                  <a:cubicBezTo>
                    <a:pt x="181" y="3378"/>
                    <a:pt x="141" y="3398"/>
                    <a:pt x="111" y="3418"/>
                  </a:cubicBezTo>
                  <a:cubicBezTo>
                    <a:pt x="71" y="3447"/>
                    <a:pt x="21" y="3487"/>
                    <a:pt x="11" y="3537"/>
                  </a:cubicBezTo>
                  <a:cubicBezTo>
                    <a:pt x="1" y="3567"/>
                    <a:pt x="1" y="3587"/>
                    <a:pt x="1" y="3617"/>
                  </a:cubicBezTo>
                  <a:lnTo>
                    <a:pt x="1" y="3627"/>
                  </a:lnTo>
                  <a:lnTo>
                    <a:pt x="1" y="3667"/>
                  </a:lnTo>
                  <a:lnTo>
                    <a:pt x="11" y="3677"/>
                  </a:lnTo>
                  <a:lnTo>
                    <a:pt x="11" y="3697"/>
                  </a:lnTo>
                  <a:lnTo>
                    <a:pt x="11" y="3707"/>
                  </a:lnTo>
                  <a:cubicBezTo>
                    <a:pt x="11" y="3767"/>
                    <a:pt x="21" y="3817"/>
                    <a:pt x="31" y="3877"/>
                  </a:cubicBezTo>
                  <a:cubicBezTo>
                    <a:pt x="41" y="3907"/>
                    <a:pt x="51" y="3957"/>
                    <a:pt x="81" y="3997"/>
                  </a:cubicBezTo>
                  <a:cubicBezTo>
                    <a:pt x="91" y="4007"/>
                    <a:pt x="111" y="4017"/>
                    <a:pt x="131" y="4027"/>
                  </a:cubicBezTo>
                  <a:cubicBezTo>
                    <a:pt x="141" y="4037"/>
                    <a:pt x="151" y="4037"/>
                    <a:pt x="161" y="4047"/>
                  </a:cubicBezTo>
                  <a:cubicBezTo>
                    <a:pt x="181" y="4057"/>
                    <a:pt x="201" y="4067"/>
                    <a:pt x="221" y="4087"/>
                  </a:cubicBezTo>
                  <a:lnTo>
                    <a:pt x="231" y="4087"/>
                  </a:lnTo>
                  <a:cubicBezTo>
                    <a:pt x="241" y="4097"/>
                    <a:pt x="261" y="4107"/>
                    <a:pt x="281" y="4117"/>
                  </a:cubicBezTo>
                  <a:lnTo>
                    <a:pt x="291" y="4127"/>
                  </a:lnTo>
                  <a:cubicBezTo>
                    <a:pt x="331" y="4147"/>
                    <a:pt x="381" y="4177"/>
                    <a:pt x="431" y="4217"/>
                  </a:cubicBezTo>
                  <a:cubicBezTo>
                    <a:pt x="481" y="4257"/>
                    <a:pt x="521" y="4286"/>
                    <a:pt x="571" y="4326"/>
                  </a:cubicBezTo>
                  <a:cubicBezTo>
                    <a:pt x="631" y="4357"/>
                    <a:pt x="680" y="4397"/>
                    <a:pt x="740" y="4437"/>
                  </a:cubicBezTo>
                  <a:lnTo>
                    <a:pt x="740" y="4446"/>
                  </a:lnTo>
                  <a:lnTo>
                    <a:pt x="751" y="4446"/>
                  </a:lnTo>
                  <a:cubicBezTo>
                    <a:pt x="791" y="4477"/>
                    <a:pt x="831" y="4506"/>
                    <a:pt x="860" y="4526"/>
                  </a:cubicBezTo>
                  <a:cubicBezTo>
                    <a:pt x="911" y="4566"/>
                    <a:pt x="960" y="4586"/>
                    <a:pt x="1000" y="4617"/>
                  </a:cubicBezTo>
                  <a:cubicBezTo>
                    <a:pt x="1040" y="4637"/>
                    <a:pt x="1070" y="4657"/>
                    <a:pt x="1100" y="4676"/>
                  </a:cubicBezTo>
                  <a:lnTo>
                    <a:pt x="1120" y="4686"/>
                  </a:lnTo>
                  <a:lnTo>
                    <a:pt x="1160" y="4706"/>
                  </a:lnTo>
                  <a:cubicBezTo>
                    <a:pt x="1200" y="4736"/>
                    <a:pt x="1250" y="4766"/>
                    <a:pt x="1310" y="4796"/>
                  </a:cubicBezTo>
                  <a:cubicBezTo>
                    <a:pt x="1330" y="4806"/>
                    <a:pt x="1340" y="4816"/>
                    <a:pt x="1360" y="4826"/>
                  </a:cubicBezTo>
                  <a:cubicBezTo>
                    <a:pt x="1400" y="4846"/>
                    <a:pt x="1430" y="4856"/>
                    <a:pt x="1460" y="4876"/>
                  </a:cubicBezTo>
                  <a:cubicBezTo>
                    <a:pt x="1500" y="4906"/>
                    <a:pt x="1540" y="4926"/>
                    <a:pt x="1580" y="4956"/>
                  </a:cubicBezTo>
                  <a:lnTo>
                    <a:pt x="1600" y="4976"/>
                  </a:lnTo>
                  <a:lnTo>
                    <a:pt x="1610" y="4976"/>
                  </a:lnTo>
                  <a:cubicBezTo>
                    <a:pt x="1620" y="4986"/>
                    <a:pt x="1630" y="4996"/>
                    <a:pt x="1640" y="4996"/>
                  </a:cubicBezTo>
                  <a:cubicBezTo>
                    <a:pt x="1650" y="4996"/>
                    <a:pt x="1660" y="5006"/>
                    <a:pt x="1660" y="5006"/>
                  </a:cubicBezTo>
                  <a:cubicBezTo>
                    <a:pt x="1670" y="5016"/>
                    <a:pt x="1680" y="5016"/>
                    <a:pt x="1690" y="5016"/>
                  </a:cubicBezTo>
                  <a:lnTo>
                    <a:pt x="1700" y="5026"/>
                  </a:lnTo>
                  <a:lnTo>
                    <a:pt x="1720" y="5026"/>
                  </a:lnTo>
                  <a:cubicBezTo>
                    <a:pt x="1730" y="5026"/>
                    <a:pt x="1740" y="5026"/>
                    <a:pt x="1740" y="5016"/>
                  </a:cubicBezTo>
                  <a:lnTo>
                    <a:pt x="1760" y="5016"/>
                  </a:lnTo>
                  <a:lnTo>
                    <a:pt x="1770" y="5006"/>
                  </a:lnTo>
                  <a:cubicBezTo>
                    <a:pt x="1790" y="5006"/>
                    <a:pt x="1799" y="4996"/>
                    <a:pt x="1819" y="4996"/>
                  </a:cubicBezTo>
                  <a:lnTo>
                    <a:pt x="1839" y="4986"/>
                  </a:lnTo>
                  <a:lnTo>
                    <a:pt x="1990" y="4926"/>
                  </a:lnTo>
                  <a:cubicBezTo>
                    <a:pt x="2010" y="4916"/>
                    <a:pt x="2039" y="4906"/>
                    <a:pt x="2059" y="4896"/>
                  </a:cubicBezTo>
                  <a:lnTo>
                    <a:pt x="2070" y="4896"/>
                  </a:lnTo>
                  <a:cubicBezTo>
                    <a:pt x="2079" y="4886"/>
                    <a:pt x="2090" y="4886"/>
                    <a:pt x="2099" y="4876"/>
                  </a:cubicBezTo>
                  <a:cubicBezTo>
                    <a:pt x="2119" y="4866"/>
                    <a:pt x="2130" y="4846"/>
                    <a:pt x="2139" y="4836"/>
                  </a:cubicBezTo>
                  <a:cubicBezTo>
                    <a:pt x="2150" y="4826"/>
                    <a:pt x="2159" y="4806"/>
                    <a:pt x="2150" y="4786"/>
                  </a:cubicBezTo>
                  <a:lnTo>
                    <a:pt x="2150" y="4776"/>
                  </a:lnTo>
                  <a:lnTo>
                    <a:pt x="2150" y="4756"/>
                  </a:lnTo>
                  <a:lnTo>
                    <a:pt x="2150" y="4736"/>
                  </a:lnTo>
                  <a:lnTo>
                    <a:pt x="2150" y="4676"/>
                  </a:lnTo>
                  <a:cubicBezTo>
                    <a:pt x="2139" y="4637"/>
                    <a:pt x="2139" y="4597"/>
                    <a:pt x="2139" y="4557"/>
                  </a:cubicBezTo>
                  <a:lnTo>
                    <a:pt x="2139" y="4426"/>
                  </a:lnTo>
                  <a:lnTo>
                    <a:pt x="2139" y="4417"/>
                  </a:lnTo>
                  <a:lnTo>
                    <a:pt x="2139" y="4397"/>
                  </a:lnTo>
                  <a:cubicBezTo>
                    <a:pt x="2139" y="4386"/>
                    <a:pt x="2150" y="4366"/>
                    <a:pt x="2150" y="4357"/>
                  </a:cubicBezTo>
                  <a:lnTo>
                    <a:pt x="2150" y="4286"/>
                  </a:lnTo>
                  <a:lnTo>
                    <a:pt x="2150" y="4246"/>
                  </a:lnTo>
                  <a:lnTo>
                    <a:pt x="2150" y="4137"/>
                  </a:lnTo>
                  <a:cubicBezTo>
                    <a:pt x="2159" y="4087"/>
                    <a:pt x="2159" y="4047"/>
                    <a:pt x="2159" y="3997"/>
                  </a:cubicBezTo>
                  <a:cubicBezTo>
                    <a:pt x="2170" y="3957"/>
                    <a:pt x="2170" y="3917"/>
                    <a:pt x="2170" y="3887"/>
                  </a:cubicBezTo>
                  <a:lnTo>
                    <a:pt x="2170" y="3867"/>
                  </a:lnTo>
                  <a:cubicBezTo>
                    <a:pt x="2179" y="3787"/>
                    <a:pt x="2190" y="3707"/>
                    <a:pt x="2190" y="3627"/>
                  </a:cubicBezTo>
                  <a:cubicBezTo>
                    <a:pt x="2199" y="3537"/>
                    <a:pt x="2199" y="3447"/>
                    <a:pt x="2210" y="3358"/>
                  </a:cubicBezTo>
                  <a:lnTo>
                    <a:pt x="2210" y="3307"/>
                  </a:lnTo>
                  <a:lnTo>
                    <a:pt x="2210" y="3298"/>
                  </a:lnTo>
                  <a:lnTo>
                    <a:pt x="2210" y="3278"/>
                  </a:lnTo>
                  <a:lnTo>
                    <a:pt x="2210" y="3238"/>
                  </a:lnTo>
                  <a:cubicBezTo>
                    <a:pt x="2210" y="3198"/>
                    <a:pt x="2219" y="3167"/>
                    <a:pt x="2219" y="3138"/>
                  </a:cubicBezTo>
                  <a:lnTo>
                    <a:pt x="2219" y="3118"/>
                  </a:lnTo>
                  <a:lnTo>
                    <a:pt x="2219" y="3098"/>
                  </a:lnTo>
                  <a:cubicBezTo>
                    <a:pt x="2230" y="3007"/>
                    <a:pt x="2230" y="2928"/>
                    <a:pt x="2230" y="2838"/>
                  </a:cubicBezTo>
                  <a:lnTo>
                    <a:pt x="2219" y="2798"/>
                  </a:lnTo>
                  <a:lnTo>
                    <a:pt x="2219" y="2758"/>
                  </a:lnTo>
                  <a:cubicBezTo>
                    <a:pt x="2219" y="2728"/>
                    <a:pt x="2230" y="2698"/>
                    <a:pt x="2230" y="2668"/>
                  </a:cubicBezTo>
                  <a:cubicBezTo>
                    <a:pt x="2230" y="2638"/>
                    <a:pt x="2230" y="2608"/>
                    <a:pt x="2239" y="2578"/>
                  </a:cubicBezTo>
                  <a:lnTo>
                    <a:pt x="2239" y="2448"/>
                  </a:lnTo>
                  <a:lnTo>
                    <a:pt x="2239" y="2398"/>
                  </a:lnTo>
                  <a:cubicBezTo>
                    <a:pt x="2250" y="2318"/>
                    <a:pt x="2250" y="2239"/>
                    <a:pt x="2250" y="2168"/>
                  </a:cubicBezTo>
                  <a:cubicBezTo>
                    <a:pt x="2259" y="2099"/>
                    <a:pt x="2259" y="2028"/>
                    <a:pt x="2259" y="1968"/>
                  </a:cubicBezTo>
                  <a:lnTo>
                    <a:pt x="2259" y="1959"/>
                  </a:lnTo>
                  <a:lnTo>
                    <a:pt x="2259" y="1908"/>
                  </a:lnTo>
                  <a:cubicBezTo>
                    <a:pt x="2259" y="1879"/>
                    <a:pt x="2269" y="1848"/>
                    <a:pt x="2269" y="1819"/>
                  </a:cubicBezTo>
                  <a:lnTo>
                    <a:pt x="2269" y="1649"/>
                  </a:lnTo>
                  <a:cubicBezTo>
                    <a:pt x="2269" y="1559"/>
                    <a:pt x="2279" y="1469"/>
                    <a:pt x="2279" y="1389"/>
                  </a:cubicBezTo>
                  <a:lnTo>
                    <a:pt x="2279" y="1359"/>
                  </a:lnTo>
                  <a:lnTo>
                    <a:pt x="2279" y="1109"/>
                  </a:lnTo>
                  <a:cubicBezTo>
                    <a:pt x="2279" y="1079"/>
                    <a:pt x="2279" y="1059"/>
                    <a:pt x="2269" y="1040"/>
                  </a:cubicBezTo>
                  <a:cubicBezTo>
                    <a:pt x="2269" y="989"/>
                    <a:pt x="2259" y="940"/>
                    <a:pt x="2239" y="889"/>
                  </a:cubicBezTo>
                  <a:cubicBezTo>
                    <a:pt x="2219" y="849"/>
                    <a:pt x="2179" y="820"/>
                    <a:pt x="2139" y="800"/>
                  </a:cubicBezTo>
                  <a:lnTo>
                    <a:pt x="2119" y="789"/>
                  </a:lnTo>
                  <a:cubicBezTo>
                    <a:pt x="2050" y="749"/>
                    <a:pt x="1990" y="709"/>
                    <a:pt x="1919" y="660"/>
                  </a:cubicBezTo>
                  <a:cubicBezTo>
                    <a:pt x="1850" y="620"/>
                    <a:pt x="1780" y="580"/>
                    <a:pt x="1700" y="540"/>
                  </a:cubicBezTo>
                  <a:cubicBezTo>
                    <a:pt x="1650" y="520"/>
                    <a:pt x="1600" y="490"/>
                    <a:pt x="1550" y="470"/>
                  </a:cubicBezTo>
                  <a:cubicBezTo>
                    <a:pt x="1520" y="450"/>
                    <a:pt x="1500" y="440"/>
                    <a:pt x="1470" y="430"/>
                  </a:cubicBezTo>
                  <a:cubicBezTo>
                    <a:pt x="1380" y="380"/>
                    <a:pt x="1300" y="340"/>
                    <a:pt x="1220" y="300"/>
                  </a:cubicBezTo>
                  <a:cubicBezTo>
                    <a:pt x="1170" y="280"/>
                    <a:pt x="1110" y="250"/>
                    <a:pt x="1060" y="220"/>
                  </a:cubicBezTo>
                  <a:lnTo>
                    <a:pt x="1051" y="210"/>
                  </a:lnTo>
                  <a:lnTo>
                    <a:pt x="991" y="180"/>
                  </a:lnTo>
                  <a:cubicBezTo>
                    <a:pt x="931" y="150"/>
                    <a:pt x="871" y="120"/>
                    <a:pt x="811" y="100"/>
                  </a:cubicBezTo>
                  <a:lnTo>
                    <a:pt x="740" y="60"/>
                  </a:lnTo>
                  <a:lnTo>
                    <a:pt x="680" y="30"/>
                  </a:lnTo>
                  <a:lnTo>
                    <a:pt x="671" y="30"/>
                  </a:lnTo>
                  <a:cubicBezTo>
                    <a:pt x="660" y="20"/>
                    <a:pt x="640" y="20"/>
                    <a:pt x="631" y="10"/>
                  </a:cubicBezTo>
                  <a:cubicBezTo>
                    <a:pt x="611" y="0"/>
                    <a:pt x="591" y="0"/>
                    <a:pt x="57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4"/>
            <p:cNvSpPr/>
            <p:nvPr/>
          </p:nvSpPr>
          <p:spPr>
            <a:xfrm flipH="1">
              <a:off x="8294742" y="3095737"/>
              <a:ext cx="148339" cy="325775"/>
            </a:xfrm>
            <a:custGeom>
              <a:avLst/>
              <a:gdLst/>
              <a:ahLst/>
              <a:cxnLst/>
              <a:rect l="l" t="t" r="r" b="b"/>
              <a:pathLst>
                <a:path w="2289" h="5027" extrusionOk="0">
                  <a:moveTo>
                    <a:pt x="649" y="270"/>
                  </a:moveTo>
                  <a:lnTo>
                    <a:pt x="689" y="290"/>
                  </a:lnTo>
                  <a:lnTo>
                    <a:pt x="709" y="301"/>
                  </a:lnTo>
                  <a:lnTo>
                    <a:pt x="709" y="380"/>
                  </a:lnTo>
                  <a:lnTo>
                    <a:pt x="709" y="430"/>
                  </a:lnTo>
                  <a:lnTo>
                    <a:pt x="709" y="480"/>
                  </a:lnTo>
                  <a:lnTo>
                    <a:pt x="709" y="610"/>
                  </a:lnTo>
                  <a:lnTo>
                    <a:pt x="709" y="720"/>
                  </a:lnTo>
                  <a:cubicBezTo>
                    <a:pt x="709" y="740"/>
                    <a:pt x="700" y="760"/>
                    <a:pt x="700" y="770"/>
                  </a:cubicBezTo>
                  <a:lnTo>
                    <a:pt x="700" y="940"/>
                  </a:lnTo>
                  <a:lnTo>
                    <a:pt x="700" y="1129"/>
                  </a:lnTo>
                  <a:cubicBezTo>
                    <a:pt x="700" y="1189"/>
                    <a:pt x="689" y="1249"/>
                    <a:pt x="689" y="1309"/>
                  </a:cubicBezTo>
                  <a:cubicBezTo>
                    <a:pt x="700" y="1380"/>
                    <a:pt x="689" y="1440"/>
                    <a:pt x="689" y="1509"/>
                  </a:cubicBezTo>
                  <a:lnTo>
                    <a:pt x="689" y="1679"/>
                  </a:lnTo>
                  <a:lnTo>
                    <a:pt x="689" y="1739"/>
                  </a:lnTo>
                  <a:lnTo>
                    <a:pt x="689" y="2059"/>
                  </a:lnTo>
                  <a:lnTo>
                    <a:pt x="689" y="2079"/>
                  </a:lnTo>
                  <a:lnTo>
                    <a:pt x="689" y="2099"/>
                  </a:lnTo>
                  <a:lnTo>
                    <a:pt x="689" y="2249"/>
                  </a:lnTo>
                  <a:cubicBezTo>
                    <a:pt x="680" y="2319"/>
                    <a:pt x="680" y="2379"/>
                    <a:pt x="680" y="2439"/>
                  </a:cubicBezTo>
                  <a:cubicBezTo>
                    <a:pt x="669" y="2508"/>
                    <a:pt x="669" y="2579"/>
                    <a:pt x="669" y="2628"/>
                  </a:cubicBezTo>
                  <a:lnTo>
                    <a:pt x="669" y="2828"/>
                  </a:lnTo>
                  <a:lnTo>
                    <a:pt x="669" y="3008"/>
                  </a:lnTo>
                  <a:lnTo>
                    <a:pt x="669" y="3108"/>
                  </a:lnTo>
                  <a:lnTo>
                    <a:pt x="669" y="3148"/>
                  </a:lnTo>
                  <a:lnTo>
                    <a:pt x="669" y="3158"/>
                  </a:lnTo>
                  <a:lnTo>
                    <a:pt x="669" y="3178"/>
                  </a:lnTo>
                  <a:cubicBezTo>
                    <a:pt x="669" y="3188"/>
                    <a:pt x="660" y="3198"/>
                    <a:pt x="660" y="3198"/>
                  </a:cubicBezTo>
                  <a:lnTo>
                    <a:pt x="600" y="3258"/>
                  </a:lnTo>
                  <a:cubicBezTo>
                    <a:pt x="590" y="3268"/>
                    <a:pt x="580" y="3268"/>
                    <a:pt x="580" y="3278"/>
                  </a:cubicBezTo>
                  <a:lnTo>
                    <a:pt x="560" y="3278"/>
                  </a:lnTo>
                  <a:lnTo>
                    <a:pt x="560" y="3218"/>
                  </a:lnTo>
                  <a:lnTo>
                    <a:pt x="560" y="3198"/>
                  </a:lnTo>
                  <a:lnTo>
                    <a:pt x="560" y="3158"/>
                  </a:lnTo>
                  <a:lnTo>
                    <a:pt x="550" y="3128"/>
                  </a:lnTo>
                  <a:lnTo>
                    <a:pt x="550" y="3068"/>
                  </a:lnTo>
                  <a:cubicBezTo>
                    <a:pt x="550" y="2978"/>
                    <a:pt x="540" y="2898"/>
                    <a:pt x="540" y="2788"/>
                  </a:cubicBezTo>
                  <a:lnTo>
                    <a:pt x="540" y="2779"/>
                  </a:lnTo>
                  <a:lnTo>
                    <a:pt x="540" y="2768"/>
                  </a:lnTo>
                  <a:lnTo>
                    <a:pt x="540" y="2668"/>
                  </a:lnTo>
                  <a:cubicBezTo>
                    <a:pt x="540" y="2628"/>
                    <a:pt x="540" y="2599"/>
                    <a:pt x="550" y="2559"/>
                  </a:cubicBezTo>
                  <a:lnTo>
                    <a:pt x="550" y="2519"/>
                  </a:lnTo>
                  <a:lnTo>
                    <a:pt x="550" y="2348"/>
                  </a:lnTo>
                  <a:lnTo>
                    <a:pt x="550" y="2259"/>
                  </a:lnTo>
                  <a:cubicBezTo>
                    <a:pt x="560" y="2199"/>
                    <a:pt x="560" y="2139"/>
                    <a:pt x="570" y="2089"/>
                  </a:cubicBezTo>
                  <a:lnTo>
                    <a:pt x="570" y="1989"/>
                  </a:lnTo>
                  <a:cubicBezTo>
                    <a:pt x="580" y="1899"/>
                    <a:pt x="580" y="1809"/>
                    <a:pt x="580" y="1739"/>
                  </a:cubicBezTo>
                  <a:cubicBezTo>
                    <a:pt x="590" y="1699"/>
                    <a:pt x="590" y="1659"/>
                    <a:pt x="590" y="1609"/>
                  </a:cubicBezTo>
                  <a:lnTo>
                    <a:pt x="590" y="1469"/>
                  </a:lnTo>
                  <a:lnTo>
                    <a:pt x="600" y="1389"/>
                  </a:lnTo>
                  <a:lnTo>
                    <a:pt x="600" y="1200"/>
                  </a:lnTo>
                  <a:cubicBezTo>
                    <a:pt x="600" y="1070"/>
                    <a:pt x="609" y="950"/>
                    <a:pt x="620" y="830"/>
                  </a:cubicBezTo>
                  <a:cubicBezTo>
                    <a:pt x="620" y="780"/>
                    <a:pt x="620" y="720"/>
                    <a:pt x="629" y="660"/>
                  </a:cubicBezTo>
                  <a:cubicBezTo>
                    <a:pt x="629" y="620"/>
                    <a:pt x="629" y="580"/>
                    <a:pt x="640" y="530"/>
                  </a:cubicBezTo>
                  <a:lnTo>
                    <a:pt x="640" y="520"/>
                  </a:lnTo>
                  <a:cubicBezTo>
                    <a:pt x="640" y="480"/>
                    <a:pt x="649" y="440"/>
                    <a:pt x="649" y="410"/>
                  </a:cubicBezTo>
                  <a:lnTo>
                    <a:pt x="649" y="281"/>
                  </a:lnTo>
                  <a:lnTo>
                    <a:pt x="649" y="270"/>
                  </a:lnTo>
                  <a:close/>
                  <a:moveTo>
                    <a:pt x="749" y="3288"/>
                  </a:moveTo>
                  <a:cubicBezTo>
                    <a:pt x="760" y="3298"/>
                    <a:pt x="769" y="3298"/>
                    <a:pt x="780" y="3308"/>
                  </a:cubicBezTo>
                  <a:lnTo>
                    <a:pt x="809" y="3338"/>
                  </a:lnTo>
                  <a:lnTo>
                    <a:pt x="820" y="3348"/>
                  </a:lnTo>
                  <a:lnTo>
                    <a:pt x="860" y="3388"/>
                  </a:lnTo>
                  <a:cubicBezTo>
                    <a:pt x="900" y="3418"/>
                    <a:pt x="940" y="3438"/>
                    <a:pt x="969" y="3468"/>
                  </a:cubicBezTo>
                  <a:cubicBezTo>
                    <a:pt x="1000" y="3488"/>
                    <a:pt x="1029" y="3508"/>
                    <a:pt x="1069" y="3538"/>
                  </a:cubicBezTo>
                  <a:lnTo>
                    <a:pt x="1089" y="3547"/>
                  </a:lnTo>
                  <a:lnTo>
                    <a:pt x="1129" y="3587"/>
                  </a:lnTo>
                  <a:lnTo>
                    <a:pt x="1139" y="3587"/>
                  </a:lnTo>
                  <a:cubicBezTo>
                    <a:pt x="1139" y="3618"/>
                    <a:pt x="1139" y="3638"/>
                    <a:pt x="1129" y="3658"/>
                  </a:cubicBezTo>
                  <a:lnTo>
                    <a:pt x="1129" y="3698"/>
                  </a:lnTo>
                  <a:lnTo>
                    <a:pt x="1129" y="3707"/>
                  </a:lnTo>
                  <a:lnTo>
                    <a:pt x="1099" y="3687"/>
                  </a:lnTo>
                  <a:lnTo>
                    <a:pt x="1009" y="3627"/>
                  </a:lnTo>
                  <a:cubicBezTo>
                    <a:pt x="980" y="3618"/>
                    <a:pt x="949" y="3598"/>
                    <a:pt x="929" y="3578"/>
                  </a:cubicBezTo>
                  <a:lnTo>
                    <a:pt x="900" y="3567"/>
                  </a:lnTo>
                  <a:cubicBezTo>
                    <a:pt x="860" y="3547"/>
                    <a:pt x="829" y="3527"/>
                    <a:pt x="789" y="3498"/>
                  </a:cubicBezTo>
                  <a:lnTo>
                    <a:pt x="769" y="3478"/>
                  </a:lnTo>
                  <a:lnTo>
                    <a:pt x="760" y="3478"/>
                  </a:lnTo>
                  <a:cubicBezTo>
                    <a:pt x="749" y="3458"/>
                    <a:pt x="729" y="3448"/>
                    <a:pt x="709" y="3438"/>
                  </a:cubicBezTo>
                  <a:lnTo>
                    <a:pt x="680" y="3408"/>
                  </a:lnTo>
                  <a:lnTo>
                    <a:pt x="660" y="3398"/>
                  </a:lnTo>
                  <a:cubicBezTo>
                    <a:pt x="680" y="3378"/>
                    <a:pt x="689" y="3358"/>
                    <a:pt x="709" y="3338"/>
                  </a:cubicBezTo>
                  <a:cubicBezTo>
                    <a:pt x="729" y="3318"/>
                    <a:pt x="740" y="3308"/>
                    <a:pt x="749" y="3288"/>
                  </a:cubicBezTo>
                  <a:close/>
                  <a:moveTo>
                    <a:pt x="1329" y="600"/>
                  </a:moveTo>
                  <a:lnTo>
                    <a:pt x="1449" y="660"/>
                  </a:lnTo>
                  <a:cubicBezTo>
                    <a:pt x="1459" y="670"/>
                    <a:pt x="1469" y="670"/>
                    <a:pt x="1479" y="670"/>
                  </a:cubicBezTo>
                  <a:lnTo>
                    <a:pt x="1479" y="680"/>
                  </a:lnTo>
                  <a:lnTo>
                    <a:pt x="1479" y="720"/>
                  </a:lnTo>
                  <a:cubicBezTo>
                    <a:pt x="1469" y="750"/>
                    <a:pt x="1469" y="780"/>
                    <a:pt x="1469" y="810"/>
                  </a:cubicBezTo>
                  <a:lnTo>
                    <a:pt x="1469" y="950"/>
                  </a:lnTo>
                  <a:cubicBezTo>
                    <a:pt x="1459" y="1010"/>
                    <a:pt x="1459" y="1060"/>
                    <a:pt x="1459" y="1109"/>
                  </a:cubicBezTo>
                  <a:lnTo>
                    <a:pt x="1459" y="1140"/>
                  </a:lnTo>
                  <a:lnTo>
                    <a:pt x="1459" y="1220"/>
                  </a:lnTo>
                  <a:lnTo>
                    <a:pt x="1459" y="1320"/>
                  </a:lnTo>
                  <a:lnTo>
                    <a:pt x="1459" y="1349"/>
                  </a:lnTo>
                  <a:lnTo>
                    <a:pt x="1459" y="1489"/>
                  </a:lnTo>
                  <a:cubicBezTo>
                    <a:pt x="1459" y="1540"/>
                    <a:pt x="1459" y="1580"/>
                    <a:pt x="1449" y="1629"/>
                  </a:cubicBezTo>
                  <a:lnTo>
                    <a:pt x="1449" y="1759"/>
                  </a:lnTo>
                  <a:lnTo>
                    <a:pt x="1449" y="1889"/>
                  </a:lnTo>
                  <a:lnTo>
                    <a:pt x="1449" y="1929"/>
                  </a:lnTo>
                  <a:lnTo>
                    <a:pt x="1449" y="2019"/>
                  </a:lnTo>
                  <a:cubicBezTo>
                    <a:pt x="1449" y="2119"/>
                    <a:pt x="1459" y="2209"/>
                    <a:pt x="1449" y="2308"/>
                  </a:cubicBezTo>
                  <a:cubicBezTo>
                    <a:pt x="1449" y="2399"/>
                    <a:pt x="1449" y="2488"/>
                    <a:pt x="1439" y="2579"/>
                  </a:cubicBezTo>
                  <a:cubicBezTo>
                    <a:pt x="1429" y="2668"/>
                    <a:pt x="1429" y="2759"/>
                    <a:pt x="1429" y="2838"/>
                  </a:cubicBezTo>
                  <a:cubicBezTo>
                    <a:pt x="1429" y="2888"/>
                    <a:pt x="1429" y="2928"/>
                    <a:pt x="1419" y="2978"/>
                  </a:cubicBezTo>
                  <a:lnTo>
                    <a:pt x="1419" y="3028"/>
                  </a:lnTo>
                  <a:lnTo>
                    <a:pt x="1419" y="3048"/>
                  </a:lnTo>
                  <a:lnTo>
                    <a:pt x="1419" y="3108"/>
                  </a:lnTo>
                  <a:cubicBezTo>
                    <a:pt x="1409" y="3138"/>
                    <a:pt x="1409" y="3158"/>
                    <a:pt x="1409" y="3188"/>
                  </a:cubicBezTo>
                  <a:lnTo>
                    <a:pt x="1409" y="3198"/>
                  </a:lnTo>
                  <a:cubicBezTo>
                    <a:pt x="1409" y="3258"/>
                    <a:pt x="1409" y="3308"/>
                    <a:pt x="1399" y="3368"/>
                  </a:cubicBezTo>
                  <a:cubicBezTo>
                    <a:pt x="1399" y="3418"/>
                    <a:pt x="1389" y="3458"/>
                    <a:pt x="1389" y="3498"/>
                  </a:cubicBezTo>
                  <a:cubicBezTo>
                    <a:pt x="1389" y="3508"/>
                    <a:pt x="1389" y="3518"/>
                    <a:pt x="1379" y="3538"/>
                  </a:cubicBezTo>
                  <a:cubicBezTo>
                    <a:pt x="1379" y="3567"/>
                    <a:pt x="1379" y="3598"/>
                    <a:pt x="1369" y="3627"/>
                  </a:cubicBezTo>
                  <a:cubicBezTo>
                    <a:pt x="1369" y="3667"/>
                    <a:pt x="1369" y="3718"/>
                    <a:pt x="1359" y="3758"/>
                  </a:cubicBezTo>
                  <a:lnTo>
                    <a:pt x="1359" y="3827"/>
                  </a:lnTo>
                  <a:lnTo>
                    <a:pt x="1359" y="3838"/>
                  </a:lnTo>
                  <a:lnTo>
                    <a:pt x="1359" y="3847"/>
                  </a:lnTo>
                  <a:lnTo>
                    <a:pt x="1349" y="3847"/>
                  </a:lnTo>
                  <a:cubicBezTo>
                    <a:pt x="1329" y="3827"/>
                    <a:pt x="1309" y="3818"/>
                    <a:pt x="1279" y="3798"/>
                  </a:cubicBezTo>
                  <a:cubicBezTo>
                    <a:pt x="1269" y="3798"/>
                    <a:pt x="1259" y="3787"/>
                    <a:pt x="1249" y="3787"/>
                  </a:cubicBezTo>
                  <a:lnTo>
                    <a:pt x="1249" y="3767"/>
                  </a:lnTo>
                  <a:lnTo>
                    <a:pt x="1249" y="3738"/>
                  </a:lnTo>
                  <a:cubicBezTo>
                    <a:pt x="1249" y="3718"/>
                    <a:pt x="1259" y="3698"/>
                    <a:pt x="1259" y="3678"/>
                  </a:cubicBezTo>
                  <a:cubicBezTo>
                    <a:pt x="1269" y="3607"/>
                    <a:pt x="1269" y="3547"/>
                    <a:pt x="1279" y="3478"/>
                  </a:cubicBezTo>
                  <a:lnTo>
                    <a:pt x="1279" y="3458"/>
                  </a:lnTo>
                  <a:cubicBezTo>
                    <a:pt x="1279" y="3428"/>
                    <a:pt x="1279" y="3388"/>
                    <a:pt x="1289" y="3358"/>
                  </a:cubicBezTo>
                  <a:cubicBezTo>
                    <a:pt x="1299" y="3258"/>
                    <a:pt x="1299" y="3148"/>
                    <a:pt x="1309" y="3028"/>
                  </a:cubicBezTo>
                  <a:lnTo>
                    <a:pt x="1309" y="2968"/>
                  </a:lnTo>
                  <a:lnTo>
                    <a:pt x="1319" y="2898"/>
                  </a:lnTo>
                  <a:lnTo>
                    <a:pt x="1319" y="2858"/>
                  </a:lnTo>
                  <a:cubicBezTo>
                    <a:pt x="1319" y="2808"/>
                    <a:pt x="1319" y="2759"/>
                    <a:pt x="1329" y="2719"/>
                  </a:cubicBezTo>
                  <a:lnTo>
                    <a:pt x="1329" y="2399"/>
                  </a:lnTo>
                  <a:cubicBezTo>
                    <a:pt x="1329" y="2368"/>
                    <a:pt x="1329" y="2339"/>
                    <a:pt x="1319" y="2299"/>
                  </a:cubicBezTo>
                  <a:lnTo>
                    <a:pt x="1319" y="2239"/>
                  </a:lnTo>
                  <a:lnTo>
                    <a:pt x="1319" y="2059"/>
                  </a:lnTo>
                  <a:lnTo>
                    <a:pt x="1319" y="1749"/>
                  </a:lnTo>
                  <a:lnTo>
                    <a:pt x="1319" y="1599"/>
                  </a:lnTo>
                  <a:lnTo>
                    <a:pt x="1319" y="1420"/>
                  </a:lnTo>
                  <a:lnTo>
                    <a:pt x="1319" y="1249"/>
                  </a:lnTo>
                  <a:cubicBezTo>
                    <a:pt x="1329" y="1200"/>
                    <a:pt x="1329" y="1149"/>
                    <a:pt x="1329" y="1100"/>
                  </a:cubicBezTo>
                  <a:lnTo>
                    <a:pt x="1329" y="890"/>
                  </a:lnTo>
                  <a:lnTo>
                    <a:pt x="1329" y="830"/>
                  </a:lnTo>
                  <a:lnTo>
                    <a:pt x="1329" y="770"/>
                  </a:lnTo>
                  <a:lnTo>
                    <a:pt x="1329" y="600"/>
                  </a:lnTo>
                  <a:close/>
                  <a:moveTo>
                    <a:pt x="1469" y="3818"/>
                  </a:moveTo>
                  <a:cubicBezTo>
                    <a:pt x="1479" y="3827"/>
                    <a:pt x="1489" y="3838"/>
                    <a:pt x="1499" y="3838"/>
                  </a:cubicBezTo>
                  <a:cubicBezTo>
                    <a:pt x="1529" y="3858"/>
                    <a:pt x="1549" y="3867"/>
                    <a:pt x="1569" y="3887"/>
                  </a:cubicBezTo>
                  <a:lnTo>
                    <a:pt x="1609" y="3918"/>
                  </a:lnTo>
                  <a:lnTo>
                    <a:pt x="1649" y="3947"/>
                  </a:lnTo>
                  <a:cubicBezTo>
                    <a:pt x="1659" y="3958"/>
                    <a:pt x="1669" y="3967"/>
                    <a:pt x="1679" y="3967"/>
                  </a:cubicBezTo>
                  <a:cubicBezTo>
                    <a:pt x="1699" y="3978"/>
                    <a:pt x="1709" y="3987"/>
                    <a:pt x="1729" y="3998"/>
                  </a:cubicBezTo>
                  <a:lnTo>
                    <a:pt x="1729" y="4007"/>
                  </a:lnTo>
                  <a:cubicBezTo>
                    <a:pt x="1749" y="4017"/>
                    <a:pt x="1779" y="4037"/>
                    <a:pt x="1799" y="4057"/>
                  </a:cubicBezTo>
                  <a:cubicBezTo>
                    <a:pt x="1809" y="4067"/>
                    <a:pt x="1828" y="4077"/>
                    <a:pt x="1839" y="4087"/>
                  </a:cubicBezTo>
                  <a:cubicBezTo>
                    <a:pt x="1859" y="4087"/>
                    <a:pt x="1868" y="4097"/>
                    <a:pt x="1888" y="4097"/>
                  </a:cubicBezTo>
                  <a:cubicBezTo>
                    <a:pt x="1899" y="4107"/>
                    <a:pt x="1919" y="4117"/>
                    <a:pt x="1928" y="4127"/>
                  </a:cubicBezTo>
                  <a:cubicBezTo>
                    <a:pt x="1939" y="4127"/>
                    <a:pt x="1939" y="4127"/>
                    <a:pt x="1948" y="4137"/>
                  </a:cubicBezTo>
                  <a:cubicBezTo>
                    <a:pt x="1959" y="4137"/>
                    <a:pt x="1959" y="4147"/>
                    <a:pt x="1968" y="4147"/>
                  </a:cubicBezTo>
                  <a:cubicBezTo>
                    <a:pt x="1979" y="4157"/>
                    <a:pt x="1999" y="4167"/>
                    <a:pt x="2008" y="4167"/>
                  </a:cubicBezTo>
                  <a:cubicBezTo>
                    <a:pt x="2019" y="4167"/>
                    <a:pt x="2019" y="4177"/>
                    <a:pt x="2019" y="4177"/>
                  </a:cubicBezTo>
                  <a:lnTo>
                    <a:pt x="2019" y="4247"/>
                  </a:lnTo>
                  <a:lnTo>
                    <a:pt x="2019" y="4297"/>
                  </a:lnTo>
                  <a:lnTo>
                    <a:pt x="1999" y="4277"/>
                  </a:lnTo>
                  <a:lnTo>
                    <a:pt x="1988" y="4277"/>
                  </a:lnTo>
                  <a:lnTo>
                    <a:pt x="1948" y="4247"/>
                  </a:lnTo>
                  <a:cubicBezTo>
                    <a:pt x="1928" y="4227"/>
                    <a:pt x="1899" y="4207"/>
                    <a:pt x="1868" y="4187"/>
                  </a:cubicBezTo>
                  <a:cubicBezTo>
                    <a:pt x="1848" y="4177"/>
                    <a:pt x="1828" y="4157"/>
                    <a:pt x="1799" y="4147"/>
                  </a:cubicBezTo>
                  <a:cubicBezTo>
                    <a:pt x="1759" y="4117"/>
                    <a:pt x="1719" y="4097"/>
                    <a:pt x="1679" y="4067"/>
                  </a:cubicBezTo>
                  <a:cubicBezTo>
                    <a:pt x="1639" y="4047"/>
                    <a:pt x="1609" y="4017"/>
                    <a:pt x="1569" y="3987"/>
                  </a:cubicBezTo>
                  <a:cubicBezTo>
                    <a:pt x="1539" y="3967"/>
                    <a:pt x="1499" y="3938"/>
                    <a:pt x="1469" y="3918"/>
                  </a:cubicBezTo>
                  <a:lnTo>
                    <a:pt x="1459" y="3907"/>
                  </a:lnTo>
                  <a:cubicBezTo>
                    <a:pt x="1459" y="3898"/>
                    <a:pt x="1469" y="3887"/>
                    <a:pt x="1469" y="3878"/>
                  </a:cubicBezTo>
                  <a:lnTo>
                    <a:pt x="1469" y="3838"/>
                  </a:lnTo>
                  <a:lnTo>
                    <a:pt x="1469" y="3827"/>
                  </a:lnTo>
                  <a:lnTo>
                    <a:pt x="1469" y="3818"/>
                  </a:lnTo>
                  <a:close/>
                  <a:moveTo>
                    <a:pt x="480" y="3468"/>
                  </a:moveTo>
                  <a:lnTo>
                    <a:pt x="480" y="3478"/>
                  </a:lnTo>
                  <a:cubicBezTo>
                    <a:pt x="500" y="3488"/>
                    <a:pt x="510" y="3488"/>
                    <a:pt x="520" y="3498"/>
                  </a:cubicBezTo>
                  <a:lnTo>
                    <a:pt x="550" y="3527"/>
                  </a:lnTo>
                  <a:cubicBezTo>
                    <a:pt x="560" y="3538"/>
                    <a:pt x="580" y="3538"/>
                    <a:pt x="590" y="3547"/>
                  </a:cubicBezTo>
                  <a:lnTo>
                    <a:pt x="600" y="3558"/>
                  </a:lnTo>
                  <a:cubicBezTo>
                    <a:pt x="609" y="3567"/>
                    <a:pt x="629" y="3567"/>
                    <a:pt x="649" y="3587"/>
                  </a:cubicBezTo>
                  <a:cubicBezTo>
                    <a:pt x="660" y="3587"/>
                    <a:pt x="669" y="3598"/>
                    <a:pt x="680" y="3607"/>
                  </a:cubicBezTo>
                  <a:cubicBezTo>
                    <a:pt x="700" y="3627"/>
                    <a:pt x="729" y="3638"/>
                    <a:pt x="749" y="3658"/>
                  </a:cubicBezTo>
                  <a:lnTo>
                    <a:pt x="869" y="3718"/>
                  </a:lnTo>
                  <a:lnTo>
                    <a:pt x="989" y="3778"/>
                  </a:lnTo>
                  <a:cubicBezTo>
                    <a:pt x="1000" y="3787"/>
                    <a:pt x="1020" y="3798"/>
                    <a:pt x="1040" y="3807"/>
                  </a:cubicBezTo>
                  <a:cubicBezTo>
                    <a:pt x="1060" y="3818"/>
                    <a:pt x="1080" y="3838"/>
                    <a:pt x="1089" y="3847"/>
                  </a:cubicBezTo>
                  <a:lnTo>
                    <a:pt x="1209" y="3907"/>
                  </a:lnTo>
                  <a:cubicBezTo>
                    <a:pt x="1289" y="3947"/>
                    <a:pt x="1369" y="3998"/>
                    <a:pt x="1449" y="4047"/>
                  </a:cubicBezTo>
                  <a:cubicBezTo>
                    <a:pt x="1469" y="4057"/>
                    <a:pt x="1499" y="4077"/>
                    <a:pt x="1519" y="4097"/>
                  </a:cubicBezTo>
                  <a:cubicBezTo>
                    <a:pt x="1569" y="4127"/>
                    <a:pt x="1619" y="4167"/>
                    <a:pt x="1669" y="4197"/>
                  </a:cubicBezTo>
                  <a:lnTo>
                    <a:pt x="1699" y="4217"/>
                  </a:lnTo>
                  <a:lnTo>
                    <a:pt x="1709" y="4227"/>
                  </a:lnTo>
                  <a:cubicBezTo>
                    <a:pt x="1769" y="4257"/>
                    <a:pt x="1828" y="4297"/>
                    <a:pt x="1888" y="4347"/>
                  </a:cubicBezTo>
                  <a:lnTo>
                    <a:pt x="1908" y="4357"/>
                  </a:lnTo>
                  <a:cubicBezTo>
                    <a:pt x="1939" y="4377"/>
                    <a:pt x="1959" y="4397"/>
                    <a:pt x="1999" y="4417"/>
                  </a:cubicBezTo>
                  <a:lnTo>
                    <a:pt x="1999" y="4427"/>
                  </a:lnTo>
                  <a:lnTo>
                    <a:pt x="1988" y="4427"/>
                  </a:lnTo>
                  <a:lnTo>
                    <a:pt x="1988" y="4437"/>
                  </a:lnTo>
                  <a:cubicBezTo>
                    <a:pt x="1979" y="4437"/>
                    <a:pt x="1968" y="4437"/>
                    <a:pt x="1959" y="4447"/>
                  </a:cubicBezTo>
                  <a:lnTo>
                    <a:pt x="1939" y="4447"/>
                  </a:lnTo>
                  <a:cubicBezTo>
                    <a:pt x="1928" y="4457"/>
                    <a:pt x="1908" y="4457"/>
                    <a:pt x="1899" y="4467"/>
                  </a:cubicBezTo>
                  <a:cubicBezTo>
                    <a:pt x="1868" y="4477"/>
                    <a:pt x="1839" y="4487"/>
                    <a:pt x="1799" y="4497"/>
                  </a:cubicBezTo>
                  <a:lnTo>
                    <a:pt x="1749" y="4497"/>
                  </a:lnTo>
                  <a:lnTo>
                    <a:pt x="1739" y="4507"/>
                  </a:lnTo>
                  <a:cubicBezTo>
                    <a:pt x="1729" y="4487"/>
                    <a:pt x="1719" y="4477"/>
                    <a:pt x="1709" y="4457"/>
                  </a:cubicBezTo>
                  <a:cubicBezTo>
                    <a:pt x="1689" y="4447"/>
                    <a:pt x="1679" y="4437"/>
                    <a:pt x="1659" y="4417"/>
                  </a:cubicBezTo>
                  <a:lnTo>
                    <a:pt x="1649" y="4417"/>
                  </a:lnTo>
                  <a:cubicBezTo>
                    <a:pt x="1629" y="4397"/>
                    <a:pt x="1599" y="4377"/>
                    <a:pt x="1579" y="4357"/>
                  </a:cubicBezTo>
                  <a:cubicBezTo>
                    <a:pt x="1549" y="4347"/>
                    <a:pt x="1519" y="4327"/>
                    <a:pt x="1489" y="4307"/>
                  </a:cubicBezTo>
                  <a:lnTo>
                    <a:pt x="1449" y="4297"/>
                  </a:lnTo>
                  <a:cubicBezTo>
                    <a:pt x="1439" y="4287"/>
                    <a:pt x="1419" y="4277"/>
                    <a:pt x="1399" y="4267"/>
                  </a:cubicBezTo>
                  <a:lnTo>
                    <a:pt x="1249" y="4177"/>
                  </a:lnTo>
                  <a:cubicBezTo>
                    <a:pt x="1219" y="4157"/>
                    <a:pt x="1179" y="4137"/>
                    <a:pt x="1149" y="4107"/>
                  </a:cubicBezTo>
                  <a:cubicBezTo>
                    <a:pt x="1139" y="4097"/>
                    <a:pt x="1119" y="4087"/>
                    <a:pt x="1099" y="4077"/>
                  </a:cubicBezTo>
                  <a:cubicBezTo>
                    <a:pt x="1049" y="4037"/>
                    <a:pt x="1000" y="4007"/>
                    <a:pt x="949" y="3987"/>
                  </a:cubicBezTo>
                  <a:lnTo>
                    <a:pt x="800" y="3898"/>
                  </a:lnTo>
                  <a:cubicBezTo>
                    <a:pt x="769" y="3878"/>
                    <a:pt x="749" y="3858"/>
                    <a:pt x="729" y="3847"/>
                  </a:cubicBezTo>
                  <a:lnTo>
                    <a:pt x="720" y="3838"/>
                  </a:lnTo>
                  <a:cubicBezTo>
                    <a:pt x="700" y="3827"/>
                    <a:pt x="680" y="3807"/>
                    <a:pt x="660" y="3798"/>
                  </a:cubicBezTo>
                  <a:cubicBezTo>
                    <a:pt x="629" y="3778"/>
                    <a:pt x="609" y="3767"/>
                    <a:pt x="580" y="3747"/>
                  </a:cubicBezTo>
                  <a:cubicBezTo>
                    <a:pt x="560" y="3738"/>
                    <a:pt x="530" y="3727"/>
                    <a:pt x="510" y="3707"/>
                  </a:cubicBezTo>
                  <a:lnTo>
                    <a:pt x="420" y="3647"/>
                  </a:lnTo>
                  <a:lnTo>
                    <a:pt x="410" y="3638"/>
                  </a:lnTo>
                  <a:cubicBezTo>
                    <a:pt x="400" y="3627"/>
                    <a:pt x="390" y="3618"/>
                    <a:pt x="370" y="3607"/>
                  </a:cubicBezTo>
                  <a:cubicBezTo>
                    <a:pt x="360" y="3607"/>
                    <a:pt x="350" y="3598"/>
                    <a:pt x="340" y="3587"/>
                  </a:cubicBezTo>
                  <a:cubicBezTo>
                    <a:pt x="330" y="3578"/>
                    <a:pt x="320" y="3578"/>
                    <a:pt x="300" y="3567"/>
                  </a:cubicBezTo>
                  <a:lnTo>
                    <a:pt x="270" y="3538"/>
                  </a:lnTo>
                  <a:cubicBezTo>
                    <a:pt x="280" y="3538"/>
                    <a:pt x="290" y="3527"/>
                    <a:pt x="310" y="3527"/>
                  </a:cubicBezTo>
                  <a:lnTo>
                    <a:pt x="320" y="3527"/>
                  </a:lnTo>
                  <a:cubicBezTo>
                    <a:pt x="330" y="3518"/>
                    <a:pt x="350" y="3508"/>
                    <a:pt x="370" y="3508"/>
                  </a:cubicBezTo>
                  <a:lnTo>
                    <a:pt x="390" y="3498"/>
                  </a:lnTo>
                  <a:cubicBezTo>
                    <a:pt x="410" y="3498"/>
                    <a:pt x="420" y="3498"/>
                    <a:pt x="430" y="3488"/>
                  </a:cubicBezTo>
                  <a:cubicBezTo>
                    <a:pt x="440" y="3488"/>
                    <a:pt x="450" y="3488"/>
                    <a:pt x="460" y="3478"/>
                  </a:cubicBezTo>
                  <a:lnTo>
                    <a:pt x="470" y="3478"/>
                  </a:lnTo>
                  <a:lnTo>
                    <a:pt x="480" y="3468"/>
                  </a:lnTo>
                  <a:close/>
                  <a:moveTo>
                    <a:pt x="180" y="3638"/>
                  </a:moveTo>
                  <a:cubicBezTo>
                    <a:pt x="190" y="3647"/>
                    <a:pt x="200" y="3647"/>
                    <a:pt x="210" y="3658"/>
                  </a:cubicBezTo>
                  <a:cubicBezTo>
                    <a:pt x="220" y="3658"/>
                    <a:pt x="230" y="3667"/>
                    <a:pt x="230" y="3667"/>
                  </a:cubicBezTo>
                  <a:cubicBezTo>
                    <a:pt x="250" y="3678"/>
                    <a:pt x="280" y="3698"/>
                    <a:pt x="300" y="3707"/>
                  </a:cubicBezTo>
                  <a:lnTo>
                    <a:pt x="390" y="3767"/>
                  </a:lnTo>
                  <a:cubicBezTo>
                    <a:pt x="400" y="3778"/>
                    <a:pt x="410" y="3787"/>
                    <a:pt x="430" y="3798"/>
                  </a:cubicBezTo>
                  <a:cubicBezTo>
                    <a:pt x="460" y="3818"/>
                    <a:pt x="490" y="3827"/>
                    <a:pt x="520" y="3847"/>
                  </a:cubicBezTo>
                  <a:cubicBezTo>
                    <a:pt x="540" y="3858"/>
                    <a:pt x="560" y="3867"/>
                    <a:pt x="570" y="3878"/>
                  </a:cubicBezTo>
                  <a:cubicBezTo>
                    <a:pt x="609" y="3898"/>
                    <a:pt x="649" y="3918"/>
                    <a:pt x="680" y="3938"/>
                  </a:cubicBezTo>
                  <a:lnTo>
                    <a:pt x="689" y="3947"/>
                  </a:lnTo>
                  <a:lnTo>
                    <a:pt x="720" y="3967"/>
                  </a:lnTo>
                  <a:cubicBezTo>
                    <a:pt x="760" y="3998"/>
                    <a:pt x="809" y="4027"/>
                    <a:pt x="869" y="4057"/>
                  </a:cubicBezTo>
                  <a:lnTo>
                    <a:pt x="909" y="4077"/>
                  </a:lnTo>
                  <a:cubicBezTo>
                    <a:pt x="940" y="4097"/>
                    <a:pt x="989" y="4117"/>
                    <a:pt x="1029" y="4147"/>
                  </a:cubicBezTo>
                  <a:cubicBezTo>
                    <a:pt x="1049" y="4167"/>
                    <a:pt x="1069" y="4177"/>
                    <a:pt x="1089" y="4197"/>
                  </a:cubicBezTo>
                  <a:cubicBezTo>
                    <a:pt x="1119" y="4217"/>
                    <a:pt x="1149" y="4237"/>
                    <a:pt x="1169" y="4247"/>
                  </a:cubicBezTo>
                  <a:cubicBezTo>
                    <a:pt x="1229" y="4287"/>
                    <a:pt x="1279" y="4317"/>
                    <a:pt x="1319" y="4337"/>
                  </a:cubicBezTo>
                  <a:cubicBezTo>
                    <a:pt x="1349" y="4347"/>
                    <a:pt x="1369" y="4357"/>
                    <a:pt x="1389" y="4367"/>
                  </a:cubicBezTo>
                  <a:lnTo>
                    <a:pt x="1399" y="4377"/>
                  </a:lnTo>
                  <a:cubicBezTo>
                    <a:pt x="1429" y="4387"/>
                    <a:pt x="1459" y="4407"/>
                    <a:pt x="1489" y="4417"/>
                  </a:cubicBezTo>
                  <a:cubicBezTo>
                    <a:pt x="1529" y="4447"/>
                    <a:pt x="1579" y="4477"/>
                    <a:pt x="1629" y="4517"/>
                  </a:cubicBezTo>
                  <a:cubicBezTo>
                    <a:pt x="1629" y="4517"/>
                    <a:pt x="1639" y="4527"/>
                    <a:pt x="1649" y="4527"/>
                  </a:cubicBezTo>
                  <a:cubicBezTo>
                    <a:pt x="1649" y="4537"/>
                    <a:pt x="1659" y="4547"/>
                    <a:pt x="1659" y="4557"/>
                  </a:cubicBezTo>
                  <a:lnTo>
                    <a:pt x="1659" y="4567"/>
                  </a:lnTo>
                  <a:lnTo>
                    <a:pt x="1659" y="4577"/>
                  </a:lnTo>
                  <a:cubicBezTo>
                    <a:pt x="1659" y="4587"/>
                    <a:pt x="1659" y="4597"/>
                    <a:pt x="1649" y="4607"/>
                  </a:cubicBezTo>
                  <a:lnTo>
                    <a:pt x="1649" y="4637"/>
                  </a:lnTo>
                  <a:lnTo>
                    <a:pt x="1649" y="4657"/>
                  </a:lnTo>
                  <a:lnTo>
                    <a:pt x="1649" y="4667"/>
                  </a:lnTo>
                  <a:lnTo>
                    <a:pt x="1649" y="4687"/>
                  </a:lnTo>
                  <a:cubicBezTo>
                    <a:pt x="1649" y="4717"/>
                    <a:pt x="1639" y="4746"/>
                    <a:pt x="1639" y="4777"/>
                  </a:cubicBezTo>
                  <a:lnTo>
                    <a:pt x="1639" y="4786"/>
                  </a:lnTo>
                  <a:lnTo>
                    <a:pt x="1639" y="4806"/>
                  </a:lnTo>
                  <a:lnTo>
                    <a:pt x="1639" y="4817"/>
                  </a:lnTo>
                  <a:lnTo>
                    <a:pt x="1619" y="4806"/>
                  </a:lnTo>
                  <a:lnTo>
                    <a:pt x="1559" y="4777"/>
                  </a:lnTo>
                  <a:cubicBezTo>
                    <a:pt x="1529" y="4746"/>
                    <a:pt x="1489" y="4726"/>
                    <a:pt x="1449" y="4717"/>
                  </a:cubicBezTo>
                  <a:lnTo>
                    <a:pt x="1409" y="4697"/>
                  </a:lnTo>
                  <a:cubicBezTo>
                    <a:pt x="1359" y="4667"/>
                    <a:pt x="1309" y="4647"/>
                    <a:pt x="1259" y="4617"/>
                  </a:cubicBezTo>
                  <a:lnTo>
                    <a:pt x="1229" y="4597"/>
                  </a:lnTo>
                  <a:lnTo>
                    <a:pt x="1209" y="4587"/>
                  </a:lnTo>
                  <a:lnTo>
                    <a:pt x="1199" y="4577"/>
                  </a:lnTo>
                  <a:cubicBezTo>
                    <a:pt x="1169" y="4557"/>
                    <a:pt x="1139" y="4547"/>
                    <a:pt x="1109" y="4527"/>
                  </a:cubicBezTo>
                  <a:cubicBezTo>
                    <a:pt x="1049" y="4497"/>
                    <a:pt x="1000" y="4457"/>
                    <a:pt x="949" y="4427"/>
                  </a:cubicBezTo>
                  <a:cubicBezTo>
                    <a:pt x="900" y="4397"/>
                    <a:pt x="860" y="4367"/>
                    <a:pt x="820" y="4337"/>
                  </a:cubicBezTo>
                  <a:cubicBezTo>
                    <a:pt x="760" y="4297"/>
                    <a:pt x="709" y="4257"/>
                    <a:pt x="660" y="4227"/>
                  </a:cubicBezTo>
                  <a:lnTo>
                    <a:pt x="640" y="4207"/>
                  </a:lnTo>
                  <a:lnTo>
                    <a:pt x="629" y="4207"/>
                  </a:lnTo>
                  <a:lnTo>
                    <a:pt x="600" y="4177"/>
                  </a:lnTo>
                  <a:cubicBezTo>
                    <a:pt x="570" y="4167"/>
                    <a:pt x="550" y="4147"/>
                    <a:pt x="520" y="4127"/>
                  </a:cubicBezTo>
                  <a:lnTo>
                    <a:pt x="430" y="4067"/>
                  </a:lnTo>
                  <a:cubicBezTo>
                    <a:pt x="400" y="4037"/>
                    <a:pt x="370" y="4017"/>
                    <a:pt x="350" y="4007"/>
                  </a:cubicBezTo>
                  <a:cubicBezTo>
                    <a:pt x="330" y="3987"/>
                    <a:pt x="300" y="3978"/>
                    <a:pt x="270" y="3947"/>
                  </a:cubicBezTo>
                  <a:lnTo>
                    <a:pt x="260" y="3947"/>
                  </a:lnTo>
                  <a:lnTo>
                    <a:pt x="230" y="3918"/>
                  </a:lnTo>
                  <a:lnTo>
                    <a:pt x="220" y="3907"/>
                  </a:lnTo>
                  <a:lnTo>
                    <a:pt x="200" y="3898"/>
                  </a:lnTo>
                  <a:lnTo>
                    <a:pt x="200" y="3878"/>
                  </a:lnTo>
                  <a:cubicBezTo>
                    <a:pt x="190" y="3827"/>
                    <a:pt x="190" y="3787"/>
                    <a:pt x="190" y="3747"/>
                  </a:cubicBezTo>
                  <a:lnTo>
                    <a:pt x="180" y="3718"/>
                  </a:lnTo>
                  <a:lnTo>
                    <a:pt x="180" y="3658"/>
                  </a:lnTo>
                  <a:lnTo>
                    <a:pt x="180" y="3638"/>
                  </a:lnTo>
                  <a:close/>
                  <a:moveTo>
                    <a:pt x="2048" y="4497"/>
                  </a:moveTo>
                  <a:lnTo>
                    <a:pt x="2048" y="4527"/>
                  </a:lnTo>
                  <a:cubicBezTo>
                    <a:pt x="2048" y="4567"/>
                    <a:pt x="2039" y="4607"/>
                    <a:pt x="2039" y="4637"/>
                  </a:cubicBezTo>
                  <a:lnTo>
                    <a:pt x="2039" y="4657"/>
                  </a:lnTo>
                  <a:cubicBezTo>
                    <a:pt x="2039" y="4687"/>
                    <a:pt x="2039" y="4707"/>
                    <a:pt x="2028" y="4726"/>
                  </a:cubicBezTo>
                  <a:lnTo>
                    <a:pt x="2028" y="4746"/>
                  </a:lnTo>
                  <a:lnTo>
                    <a:pt x="2008" y="4757"/>
                  </a:lnTo>
                  <a:cubicBezTo>
                    <a:pt x="1999" y="4766"/>
                    <a:pt x="1988" y="4766"/>
                    <a:pt x="1979" y="4766"/>
                  </a:cubicBezTo>
                  <a:cubicBezTo>
                    <a:pt x="1959" y="4777"/>
                    <a:pt x="1939" y="4786"/>
                    <a:pt x="1928" y="4797"/>
                  </a:cubicBezTo>
                  <a:lnTo>
                    <a:pt x="1908" y="4806"/>
                  </a:lnTo>
                  <a:cubicBezTo>
                    <a:pt x="1868" y="4817"/>
                    <a:pt x="1839" y="4826"/>
                    <a:pt x="1809" y="4837"/>
                  </a:cubicBezTo>
                  <a:lnTo>
                    <a:pt x="1799" y="4846"/>
                  </a:lnTo>
                  <a:lnTo>
                    <a:pt x="1789" y="4846"/>
                  </a:lnTo>
                  <a:cubicBezTo>
                    <a:pt x="1779" y="4846"/>
                    <a:pt x="1769" y="4857"/>
                    <a:pt x="1759" y="4857"/>
                  </a:cubicBezTo>
                  <a:lnTo>
                    <a:pt x="1749" y="4857"/>
                  </a:lnTo>
                  <a:lnTo>
                    <a:pt x="1749" y="4866"/>
                  </a:lnTo>
                  <a:lnTo>
                    <a:pt x="1739" y="4866"/>
                  </a:lnTo>
                  <a:lnTo>
                    <a:pt x="1739" y="4846"/>
                  </a:lnTo>
                  <a:cubicBezTo>
                    <a:pt x="1739" y="4817"/>
                    <a:pt x="1749" y="4797"/>
                    <a:pt x="1749" y="4766"/>
                  </a:cubicBezTo>
                  <a:lnTo>
                    <a:pt x="1749" y="4757"/>
                  </a:lnTo>
                  <a:cubicBezTo>
                    <a:pt x="1749" y="4737"/>
                    <a:pt x="1759" y="4707"/>
                    <a:pt x="1759" y="4687"/>
                  </a:cubicBezTo>
                  <a:lnTo>
                    <a:pt x="1759" y="4657"/>
                  </a:lnTo>
                  <a:lnTo>
                    <a:pt x="1759" y="4607"/>
                  </a:lnTo>
                  <a:lnTo>
                    <a:pt x="1759" y="4597"/>
                  </a:lnTo>
                  <a:cubicBezTo>
                    <a:pt x="1779" y="4597"/>
                    <a:pt x="1789" y="4597"/>
                    <a:pt x="1809" y="4587"/>
                  </a:cubicBezTo>
                  <a:lnTo>
                    <a:pt x="1848" y="4587"/>
                  </a:lnTo>
                  <a:cubicBezTo>
                    <a:pt x="1879" y="4577"/>
                    <a:pt x="1899" y="4567"/>
                    <a:pt x="1928" y="4547"/>
                  </a:cubicBezTo>
                  <a:lnTo>
                    <a:pt x="1948" y="4537"/>
                  </a:lnTo>
                  <a:cubicBezTo>
                    <a:pt x="1959" y="4537"/>
                    <a:pt x="1979" y="4527"/>
                    <a:pt x="1988" y="4527"/>
                  </a:cubicBezTo>
                  <a:lnTo>
                    <a:pt x="2008" y="4517"/>
                  </a:lnTo>
                  <a:cubicBezTo>
                    <a:pt x="2019" y="4517"/>
                    <a:pt x="2039" y="4507"/>
                    <a:pt x="2048" y="4497"/>
                  </a:cubicBezTo>
                  <a:close/>
                  <a:moveTo>
                    <a:pt x="560" y="1"/>
                  </a:moveTo>
                  <a:cubicBezTo>
                    <a:pt x="530" y="1"/>
                    <a:pt x="510" y="10"/>
                    <a:pt x="480" y="21"/>
                  </a:cubicBezTo>
                  <a:cubicBezTo>
                    <a:pt x="450" y="41"/>
                    <a:pt x="430" y="81"/>
                    <a:pt x="420" y="121"/>
                  </a:cubicBezTo>
                  <a:cubicBezTo>
                    <a:pt x="420" y="150"/>
                    <a:pt x="410" y="170"/>
                    <a:pt x="410" y="201"/>
                  </a:cubicBezTo>
                  <a:cubicBezTo>
                    <a:pt x="420" y="221"/>
                    <a:pt x="420" y="241"/>
                    <a:pt x="420" y="270"/>
                  </a:cubicBezTo>
                  <a:lnTo>
                    <a:pt x="420" y="281"/>
                  </a:lnTo>
                  <a:lnTo>
                    <a:pt x="420" y="321"/>
                  </a:lnTo>
                  <a:cubicBezTo>
                    <a:pt x="420" y="361"/>
                    <a:pt x="430" y="400"/>
                    <a:pt x="420" y="440"/>
                  </a:cubicBezTo>
                  <a:lnTo>
                    <a:pt x="420" y="500"/>
                  </a:lnTo>
                  <a:lnTo>
                    <a:pt x="420" y="570"/>
                  </a:lnTo>
                  <a:lnTo>
                    <a:pt x="420" y="700"/>
                  </a:lnTo>
                  <a:cubicBezTo>
                    <a:pt x="420" y="780"/>
                    <a:pt x="430" y="860"/>
                    <a:pt x="430" y="940"/>
                  </a:cubicBezTo>
                  <a:lnTo>
                    <a:pt x="430" y="970"/>
                  </a:lnTo>
                  <a:lnTo>
                    <a:pt x="430" y="1050"/>
                  </a:lnTo>
                  <a:lnTo>
                    <a:pt x="430" y="1229"/>
                  </a:lnTo>
                  <a:lnTo>
                    <a:pt x="430" y="1509"/>
                  </a:lnTo>
                  <a:cubicBezTo>
                    <a:pt x="430" y="1589"/>
                    <a:pt x="430" y="1679"/>
                    <a:pt x="420" y="1779"/>
                  </a:cubicBezTo>
                  <a:cubicBezTo>
                    <a:pt x="420" y="1849"/>
                    <a:pt x="420" y="1939"/>
                    <a:pt x="410" y="2029"/>
                  </a:cubicBezTo>
                  <a:lnTo>
                    <a:pt x="410" y="2089"/>
                  </a:lnTo>
                  <a:lnTo>
                    <a:pt x="410" y="2099"/>
                  </a:lnTo>
                  <a:cubicBezTo>
                    <a:pt x="400" y="2159"/>
                    <a:pt x="400" y="2229"/>
                    <a:pt x="390" y="2299"/>
                  </a:cubicBezTo>
                  <a:cubicBezTo>
                    <a:pt x="390" y="2388"/>
                    <a:pt x="390" y="2479"/>
                    <a:pt x="380" y="2568"/>
                  </a:cubicBezTo>
                  <a:lnTo>
                    <a:pt x="380" y="2579"/>
                  </a:lnTo>
                  <a:lnTo>
                    <a:pt x="380" y="2588"/>
                  </a:lnTo>
                  <a:cubicBezTo>
                    <a:pt x="380" y="2628"/>
                    <a:pt x="370" y="2668"/>
                    <a:pt x="370" y="2708"/>
                  </a:cubicBezTo>
                  <a:lnTo>
                    <a:pt x="370" y="2838"/>
                  </a:lnTo>
                  <a:lnTo>
                    <a:pt x="370" y="2848"/>
                  </a:lnTo>
                  <a:lnTo>
                    <a:pt x="370" y="3098"/>
                  </a:lnTo>
                  <a:cubicBezTo>
                    <a:pt x="370" y="3148"/>
                    <a:pt x="380" y="3188"/>
                    <a:pt x="380" y="3238"/>
                  </a:cubicBezTo>
                  <a:lnTo>
                    <a:pt x="380" y="3248"/>
                  </a:lnTo>
                  <a:cubicBezTo>
                    <a:pt x="380" y="3278"/>
                    <a:pt x="380" y="3298"/>
                    <a:pt x="390" y="3318"/>
                  </a:cubicBezTo>
                  <a:cubicBezTo>
                    <a:pt x="370" y="3328"/>
                    <a:pt x="360" y="3328"/>
                    <a:pt x="350" y="3328"/>
                  </a:cubicBezTo>
                  <a:lnTo>
                    <a:pt x="340" y="3328"/>
                  </a:lnTo>
                  <a:cubicBezTo>
                    <a:pt x="310" y="3338"/>
                    <a:pt x="280" y="3348"/>
                    <a:pt x="230" y="3368"/>
                  </a:cubicBezTo>
                  <a:cubicBezTo>
                    <a:pt x="190" y="3388"/>
                    <a:pt x="150" y="3398"/>
                    <a:pt x="120" y="3428"/>
                  </a:cubicBezTo>
                  <a:cubicBezTo>
                    <a:pt x="70" y="3458"/>
                    <a:pt x="20" y="3488"/>
                    <a:pt x="10" y="3538"/>
                  </a:cubicBezTo>
                  <a:cubicBezTo>
                    <a:pt x="0" y="3567"/>
                    <a:pt x="10" y="3598"/>
                    <a:pt x="10" y="3618"/>
                  </a:cubicBezTo>
                  <a:lnTo>
                    <a:pt x="10" y="3627"/>
                  </a:lnTo>
                  <a:lnTo>
                    <a:pt x="10" y="3667"/>
                  </a:lnTo>
                  <a:lnTo>
                    <a:pt x="10" y="3678"/>
                  </a:lnTo>
                  <a:lnTo>
                    <a:pt x="10" y="3698"/>
                  </a:lnTo>
                  <a:lnTo>
                    <a:pt x="10" y="3707"/>
                  </a:lnTo>
                  <a:cubicBezTo>
                    <a:pt x="20" y="3767"/>
                    <a:pt x="30" y="3827"/>
                    <a:pt x="40" y="3878"/>
                  </a:cubicBezTo>
                  <a:cubicBezTo>
                    <a:pt x="40" y="3918"/>
                    <a:pt x="50" y="3967"/>
                    <a:pt x="80" y="3998"/>
                  </a:cubicBezTo>
                  <a:cubicBezTo>
                    <a:pt x="100" y="4007"/>
                    <a:pt x="120" y="4027"/>
                    <a:pt x="140" y="4037"/>
                  </a:cubicBezTo>
                  <a:cubicBezTo>
                    <a:pt x="150" y="4037"/>
                    <a:pt x="160" y="4047"/>
                    <a:pt x="170" y="4047"/>
                  </a:cubicBezTo>
                  <a:cubicBezTo>
                    <a:pt x="190" y="4057"/>
                    <a:pt x="210" y="4077"/>
                    <a:pt x="220" y="4087"/>
                  </a:cubicBezTo>
                  <a:lnTo>
                    <a:pt x="230" y="4087"/>
                  </a:lnTo>
                  <a:cubicBezTo>
                    <a:pt x="250" y="4107"/>
                    <a:pt x="270" y="4117"/>
                    <a:pt x="290" y="4127"/>
                  </a:cubicBezTo>
                  <a:lnTo>
                    <a:pt x="300" y="4127"/>
                  </a:lnTo>
                  <a:cubicBezTo>
                    <a:pt x="340" y="4157"/>
                    <a:pt x="380" y="4187"/>
                    <a:pt x="430" y="4227"/>
                  </a:cubicBezTo>
                  <a:cubicBezTo>
                    <a:pt x="480" y="4257"/>
                    <a:pt x="530" y="4297"/>
                    <a:pt x="580" y="4327"/>
                  </a:cubicBezTo>
                  <a:cubicBezTo>
                    <a:pt x="640" y="4367"/>
                    <a:pt x="689" y="4407"/>
                    <a:pt x="740" y="4437"/>
                  </a:cubicBezTo>
                  <a:lnTo>
                    <a:pt x="749" y="4447"/>
                  </a:lnTo>
                  <a:lnTo>
                    <a:pt x="760" y="4447"/>
                  </a:lnTo>
                  <a:cubicBezTo>
                    <a:pt x="789" y="4477"/>
                    <a:pt x="829" y="4507"/>
                    <a:pt x="869" y="4537"/>
                  </a:cubicBezTo>
                  <a:cubicBezTo>
                    <a:pt x="909" y="4567"/>
                    <a:pt x="960" y="4597"/>
                    <a:pt x="1009" y="4617"/>
                  </a:cubicBezTo>
                  <a:cubicBezTo>
                    <a:pt x="1040" y="4637"/>
                    <a:pt x="1069" y="4657"/>
                    <a:pt x="1109" y="4677"/>
                  </a:cubicBezTo>
                  <a:lnTo>
                    <a:pt x="1119" y="4687"/>
                  </a:lnTo>
                  <a:lnTo>
                    <a:pt x="1159" y="4717"/>
                  </a:lnTo>
                  <a:cubicBezTo>
                    <a:pt x="1209" y="4737"/>
                    <a:pt x="1259" y="4766"/>
                    <a:pt x="1319" y="4797"/>
                  </a:cubicBezTo>
                  <a:cubicBezTo>
                    <a:pt x="1329" y="4806"/>
                    <a:pt x="1349" y="4817"/>
                    <a:pt x="1369" y="4826"/>
                  </a:cubicBezTo>
                  <a:cubicBezTo>
                    <a:pt x="1399" y="4846"/>
                    <a:pt x="1439" y="4866"/>
                    <a:pt x="1469" y="4877"/>
                  </a:cubicBezTo>
                  <a:cubicBezTo>
                    <a:pt x="1509" y="4906"/>
                    <a:pt x="1549" y="4937"/>
                    <a:pt x="1579" y="4957"/>
                  </a:cubicBezTo>
                  <a:lnTo>
                    <a:pt x="1609" y="4977"/>
                  </a:lnTo>
                  <a:lnTo>
                    <a:pt x="1619" y="4986"/>
                  </a:lnTo>
                  <a:cubicBezTo>
                    <a:pt x="1629" y="4986"/>
                    <a:pt x="1639" y="4997"/>
                    <a:pt x="1649" y="4997"/>
                  </a:cubicBezTo>
                  <a:cubicBezTo>
                    <a:pt x="1649" y="5006"/>
                    <a:pt x="1659" y="5006"/>
                    <a:pt x="1669" y="5017"/>
                  </a:cubicBezTo>
                  <a:cubicBezTo>
                    <a:pt x="1679" y="5017"/>
                    <a:pt x="1689" y="5017"/>
                    <a:pt x="1699" y="5026"/>
                  </a:cubicBezTo>
                  <a:lnTo>
                    <a:pt x="1749" y="5026"/>
                  </a:lnTo>
                  <a:lnTo>
                    <a:pt x="1769" y="5017"/>
                  </a:lnTo>
                  <a:lnTo>
                    <a:pt x="1779" y="5017"/>
                  </a:lnTo>
                  <a:cubicBezTo>
                    <a:pt x="1789" y="5006"/>
                    <a:pt x="1809" y="4997"/>
                    <a:pt x="1819" y="4997"/>
                  </a:cubicBezTo>
                  <a:lnTo>
                    <a:pt x="1848" y="4986"/>
                  </a:lnTo>
                  <a:cubicBezTo>
                    <a:pt x="1888" y="4966"/>
                    <a:pt x="1939" y="4957"/>
                    <a:pt x="1988" y="4937"/>
                  </a:cubicBezTo>
                  <a:cubicBezTo>
                    <a:pt x="2019" y="4917"/>
                    <a:pt x="2039" y="4906"/>
                    <a:pt x="2068" y="4897"/>
                  </a:cubicBezTo>
                  <a:cubicBezTo>
                    <a:pt x="2079" y="4886"/>
                    <a:pt x="2088" y="4886"/>
                    <a:pt x="2108" y="4877"/>
                  </a:cubicBezTo>
                  <a:cubicBezTo>
                    <a:pt x="2119" y="4866"/>
                    <a:pt x="2139" y="4857"/>
                    <a:pt x="2148" y="4837"/>
                  </a:cubicBezTo>
                  <a:cubicBezTo>
                    <a:pt x="2148" y="4826"/>
                    <a:pt x="2159" y="4806"/>
                    <a:pt x="2159" y="4786"/>
                  </a:cubicBezTo>
                  <a:lnTo>
                    <a:pt x="2159" y="4757"/>
                  </a:lnTo>
                  <a:lnTo>
                    <a:pt x="2159" y="4737"/>
                  </a:lnTo>
                  <a:cubicBezTo>
                    <a:pt x="2159" y="4717"/>
                    <a:pt x="2148" y="4697"/>
                    <a:pt x="2148" y="4687"/>
                  </a:cubicBezTo>
                  <a:cubicBezTo>
                    <a:pt x="2148" y="4647"/>
                    <a:pt x="2148" y="4597"/>
                    <a:pt x="2139" y="4557"/>
                  </a:cubicBezTo>
                  <a:lnTo>
                    <a:pt x="2139" y="4437"/>
                  </a:lnTo>
                  <a:lnTo>
                    <a:pt x="2139" y="4417"/>
                  </a:lnTo>
                  <a:lnTo>
                    <a:pt x="2139" y="4397"/>
                  </a:lnTo>
                  <a:cubicBezTo>
                    <a:pt x="2148" y="4387"/>
                    <a:pt x="2148" y="4377"/>
                    <a:pt x="2148" y="4357"/>
                  </a:cubicBezTo>
                  <a:cubicBezTo>
                    <a:pt x="2159" y="4337"/>
                    <a:pt x="2159" y="4307"/>
                    <a:pt x="2159" y="4287"/>
                  </a:cubicBezTo>
                  <a:cubicBezTo>
                    <a:pt x="2159" y="4277"/>
                    <a:pt x="2148" y="4257"/>
                    <a:pt x="2159" y="4247"/>
                  </a:cubicBezTo>
                  <a:lnTo>
                    <a:pt x="2159" y="4137"/>
                  </a:lnTo>
                  <a:cubicBezTo>
                    <a:pt x="2159" y="4097"/>
                    <a:pt x="2168" y="4047"/>
                    <a:pt x="2168" y="3998"/>
                  </a:cubicBezTo>
                  <a:cubicBezTo>
                    <a:pt x="2168" y="3958"/>
                    <a:pt x="2179" y="3927"/>
                    <a:pt x="2179" y="3887"/>
                  </a:cubicBezTo>
                  <a:lnTo>
                    <a:pt x="2179" y="3867"/>
                  </a:lnTo>
                  <a:cubicBezTo>
                    <a:pt x="2188" y="3787"/>
                    <a:pt x="2188" y="3707"/>
                    <a:pt x="2199" y="3627"/>
                  </a:cubicBezTo>
                  <a:cubicBezTo>
                    <a:pt x="2199" y="3538"/>
                    <a:pt x="2208" y="3448"/>
                    <a:pt x="2208" y="3358"/>
                  </a:cubicBezTo>
                  <a:cubicBezTo>
                    <a:pt x="2219" y="3348"/>
                    <a:pt x="2219" y="3328"/>
                    <a:pt x="2219" y="3308"/>
                  </a:cubicBezTo>
                  <a:lnTo>
                    <a:pt x="2219" y="3298"/>
                  </a:lnTo>
                  <a:lnTo>
                    <a:pt x="2219" y="3278"/>
                  </a:lnTo>
                  <a:lnTo>
                    <a:pt x="2219" y="3238"/>
                  </a:lnTo>
                  <a:cubicBezTo>
                    <a:pt x="2219" y="3208"/>
                    <a:pt x="2219" y="3168"/>
                    <a:pt x="2228" y="3138"/>
                  </a:cubicBezTo>
                  <a:lnTo>
                    <a:pt x="2228" y="3128"/>
                  </a:lnTo>
                  <a:lnTo>
                    <a:pt x="2228" y="3098"/>
                  </a:lnTo>
                  <a:cubicBezTo>
                    <a:pt x="2239" y="3018"/>
                    <a:pt x="2239" y="2928"/>
                    <a:pt x="2228" y="2838"/>
                  </a:cubicBezTo>
                  <a:lnTo>
                    <a:pt x="2228" y="2798"/>
                  </a:lnTo>
                  <a:lnTo>
                    <a:pt x="2228" y="2759"/>
                  </a:lnTo>
                  <a:lnTo>
                    <a:pt x="2228" y="2668"/>
                  </a:lnTo>
                  <a:cubicBezTo>
                    <a:pt x="2239" y="2639"/>
                    <a:pt x="2239" y="2619"/>
                    <a:pt x="2239" y="2588"/>
                  </a:cubicBezTo>
                  <a:cubicBezTo>
                    <a:pt x="2239" y="2539"/>
                    <a:pt x="2248" y="2499"/>
                    <a:pt x="2248" y="2448"/>
                  </a:cubicBezTo>
                  <a:lnTo>
                    <a:pt x="2248" y="2408"/>
                  </a:lnTo>
                  <a:cubicBezTo>
                    <a:pt x="2248" y="2319"/>
                    <a:pt x="2248" y="2239"/>
                    <a:pt x="2259" y="2169"/>
                  </a:cubicBezTo>
                  <a:cubicBezTo>
                    <a:pt x="2259" y="2109"/>
                    <a:pt x="2268" y="2039"/>
                    <a:pt x="2268" y="1969"/>
                  </a:cubicBezTo>
                  <a:lnTo>
                    <a:pt x="2268" y="1909"/>
                  </a:lnTo>
                  <a:lnTo>
                    <a:pt x="2268" y="1819"/>
                  </a:lnTo>
                  <a:cubicBezTo>
                    <a:pt x="2268" y="1759"/>
                    <a:pt x="2268" y="1709"/>
                    <a:pt x="2279" y="1649"/>
                  </a:cubicBezTo>
                  <a:cubicBezTo>
                    <a:pt x="2279" y="1560"/>
                    <a:pt x="2279" y="1469"/>
                    <a:pt x="2288" y="1389"/>
                  </a:cubicBezTo>
                  <a:lnTo>
                    <a:pt x="2288" y="1360"/>
                  </a:lnTo>
                  <a:lnTo>
                    <a:pt x="2288" y="1109"/>
                  </a:lnTo>
                  <a:cubicBezTo>
                    <a:pt x="2288" y="1090"/>
                    <a:pt x="2279" y="1060"/>
                    <a:pt x="2279" y="1040"/>
                  </a:cubicBezTo>
                  <a:cubicBezTo>
                    <a:pt x="2279" y="990"/>
                    <a:pt x="2268" y="940"/>
                    <a:pt x="2248" y="900"/>
                  </a:cubicBezTo>
                  <a:cubicBezTo>
                    <a:pt x="2228" y="850"/>
                    <a:pt x="2179" y="820"/>
                    <a:pt x="2139" y="800"/>
                  </a:cubicBezTo>
                  <a:lnTo>
                    <a:pt x="2128" y="790"/>
                  </a:lnTo>
                  <a:cubicBezTo>
                    <a:pt x="2059" y="750"/>
                    <a:pt x="1988" y="710"/>
                    <a:pt x="1928" y="670"/>
                  </a:cubicBezTo>
                  <a:cubicBezTo>
                    <a:pt x="1848" y="620"/>
                    <a:pt x="1779" y="580"/>
                    <a:pt x="1699" y="550"/>
                  </a:cubicBezTo>
                  <a:cubicBezTo>
                    <a:pt x="1649" y="520"/>
                    <a:pt x="1599" y="500"/>
                    <a:pt x="1559" y="470"/>
                  </a:cubicBezTo>
                  <a:cubicBezTo>
                    <a:pt x="1529" y="460"/>
                    <a:pt x="1499" y="440"/>
                    <a:pt x="1479" y="430"/>
                  </a:cubicBezTo>
                  <a:cubicBezTo>
                    <a:pt x="1389" y="380"/>
                    <a:pt x="1309" y="341"/>
                    <a:pt x="1229" y="301"/>
                  </a:cubicBezTo>
                  <a:cubicBezTo>
                    <a:pt x="1169" y="281"/>
                    <a:pt x="1119" y="250"/>
                    <a:pt x="1069" y="221"/>
                  </a:cubicBezTo>
                  <a:lnTo>
                    <a:pt x="1049" y="221"/>
                  </a:lnTo>
                  <a:cubicBezTo>
                    <a:pt x="1029" y="210"/>
                    <a:pt x="1009" y="201"/>
                    <a:pt x="989" y="181"/>
                  </a:cubicBezTo>
                  <a:cubicBezTo>
                    <a:pt x="929" y="161"/>
                    <a:pt x="880" y="130"/>
                    <a:pt x="820" y="101"/>
                  </a:cubicBezTo>
                  <a:lnTo>
                    <a:pt x="749" y="61"/>
                  </a:lnTo>
                  <a:cubicBezTo>
                    <a:pt x="729" y="50"/>
                    <a:pt x="709" y="41"/>
                    <a:pt x="689" y="41"/>
                  </a:cubicBezTo>
                  <a:lnTo>
                    <a:pt x="669" y="30"/>
                  </a:lnTo>
                  <a:cubicBezTo>
                    <a:pt x="660" y="21"/>
                    <a:pt x="649" y="21"/>
                    <a:pt x="629" y="10"/>
                  </a:cubicBezTo>
                  <a:cubicBezTo>
                    <a:pt x="609" y="10"/>
                    <a:pt x="600" y="1"/>
                    <a:pt x="57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4"/>
            <p:cNvSpPr/>
            <p:nvPr/>
          </p:nvSpPr>
          <p:spPr>
            <a:xfrm flipH="1">
              <a:off x="8410682" y="1857043"/>
              <a:ext cx="575728" cy="343920"/>
            </a:xfrm>
            <a:custGeom>
              <a:avLst/>
              <a:gdLst/>
              <a:ahLst/>
              <a:cxnLst/>
              <a:rect l="l" t="t" r="r" b="b"/>
              <a:pathLst>
                <a:path w="8884" h="5307" extrusionOk="0">
                  <a:moveTo>
                    <a:pt x="91" y="0"/>
                  </a:moveTo>
                  <a:lnTo>
                    <a:pt x="1" y="91"/>
                  </a:lnTo>
                  <a:cubicBezTo>
                    <a:pt x="21" y="120"/>
                    <a:pt x="51" y="140"/>
                    <a:pt x="91" y="170"/>
                  </a:cubicBezTo>
                  <a:lnTo>
                    <a:pt x="121" y="200"/>
                  </a:lnTo>
                  <a:cubicBezTo>
                    <a:pt x="141" y="230"/>
                    <a:pt x="171" y="250"/>
                    <a:pt x="201" y="280"/>
                  </a:cubicBezTo>
                  <a:lnTo>
                    <a:pt x="221" y="300"/>
                  </a:lnTo>
                  <a:lnTo>
                    <a:pt x="231" y="310"/>
                  </a:lnTo>
                  <a:cubicBezTo>
                    <a:pt x="291" y="360"/>
                    <a:pt x="341" y="410"/>
                    <a:pt x="401" y="460"/>
                  </a:cubicBezTo>
                  <a:lnTo>
                    <a:pt x="431" y="490"/>
                  </a:lnTo>
                  <a:cubicBezTo>
                    <a:pt x="471" y="520"/>
                    <a:pt x="511" y="560"/>
                    <a:pt x="551" y="590"/>
                  </a:cubicBezTo>
                  <a:lnTo>
                    <a:pt x="560" y="590"/>
                  </a:lnTo>
                  <a:cubicBezTo>
                    <a:pt x="611" y="630"/>
                    <a:pt x="671" y="670"/>
                    <a:pt x="720" y="710"/>
                  </a:cubicBezTo>
                  <a:lnTo>
                    <a:pt x="851" y="810"/>
                  </a:lnTo>
                  <a:lnTo>
                    <a:pt x="911" y="850"/>
                  </a:lnTo>
                  <a:cubicBezTo>
                    <a:pt x="960" y="890"/>
                    <a:pt x="1011" y="919"/>
                    <a:pt x="1060" y="959"/>
                  </a:cubicBezTo>
                  <a:cubicBezTo>
                    <a:pt x="1170" y="1030"/>
                    <a:pt x="1280" y="1110"/>
                    <a:pt x="1390" y="1179"/>
                  </a:cubicBezTo>
                  <a:cubicBezTo>
                    <a:pt x="1480" y="1239"/>
                    <a:pt x="1590" y="1310"/>
                    <a:pt x="1670" y="1359"/>
                  </a:cubicBezTo>
                  <a:lnTo>
                    <a:pt x="1680" y="1359"/>
                  </a:lnTo>
                  <a:lnTo>
                    <a:pt x="1730" y="1389"/>
                  </a:lnTo>
                  <a:cubicBezTo>
                    <a:pt x="1850" y="1459"/>
                    <a:pt x="1959" y="1529"/>
                    <a:pt x="2070" y="1599"/>
                  </a:cubicBezTo>
                  <a:cubicBezTo>
                    <a:pt x="2159" y="1659"/>
                    <a:pt x="2279" y="1739"/>
                    <a:pt x="2409" y="1809"/>
                  </a:cubicBezTo>
                  <a:cubicBezTo>
                    <a:pt x="2539" y="1869"/>
                    <a:pt x="2689" y="1939"/>
                    <a:pt x="2789" y="1989"/>
                  </a:cubicBezTo>
                  <a:lnTo>
                    <a:pt x="2849" y="2019"/>
                  </a:lnTo>
                  <a:cubicBezTo>
                    <a:pt x="2939" y="2059"/>
                    <a:pt x="3049" y="2109"/>
                    <a:pt x="3138" y="2158"/>
                  </a:cubicBezTo>
                  <a:cubicBezTo>
                    <a:pt x="3198" y="2189"/>
                    <a:pt x="3258" y="2229"/>
                    <a:pt x="3309" y="2258"/>
                  </a:cubicBezTo>
                  <a:lnTo>
                    <a:pt x="3318" y="2258"/>
                  </a:lnTo>
                  <a:lnTo>
                    <a:pt x="3329" y="2269"/>
                  </a:lnTo>
                  <a:cubicBezTo>
                    <a:pt x="3378" y="2298"/>
                    <a:pt x="3429" y="2329"/>
                    <a:pt x="3478" y="2349"/>
                  </a:cubicBezTo>
                  <a:lnTo>
                    <a:pt x="3518" y="2378"/>
                  </a:lnTo>
                  <a:lnTo>
                    <a:pt x="3538" y="2389"/>
                  </a:lnTo>
                  <a:lnTo>
                    <a:pt x="3558" y="2398"/>
                  </a:lnTo>
                  <a:lnTo>
                    <a:pt x="3568" y="2409"/>
                  </a:lnTo>
                  <a:lnTo>
                    <a:pt x="3578" y="2409"/>
                  </a:lnTo>
                  <a:lnTo>
                    <a:pt x="3588" y="2418"/>
                  </a:lnTo>
                  <a:cubicBezTo>
                    <a:pt x="3608" y="2429"/>
                    <a:pt x="3628" y="2438"/>
                    <a:pt x="3658" y="2449"/>
                  </a:cubicBezTo>
                  <a:cubicBezTo>
                    <a:pt x="3718" y="2489"/>
                    <a:pt x="3778" y="2518"/>
                    <a:pt x="3838" y="2548"/>
                  </a:cubicBezTo>
                  <a:cubicBezTo>
                    <a:pt x="3918" y="2588"/>
                    <a:pt x="4008" y="2638"/>
                    <a:pt x="4098" y="2678"/>
                  </a:cubicBezTo>
                  <a:lnTo>
                    <a:pt x="4108" y="2688"/>
                  </a:lnTo>
                  <a:lnTo>
                    <a:pt x="4118" y="2688"/>
                  </a:lnTo>
                  <a:lnTo>
                    <a:pt x="4177" y="2718"/>
                  </a:lnTo>
                  <a:cubicBezTo>
                    <a:pt x="4277" y="2778"/>
                    <a:pt x="4397" y="2838"/>
                    <a:pt x="4548" y="2908"/>
                  </a:cubicBezTo>
                  <a:cubicBezTo>
                    <a:pt x="4687" y="2978"/>
                    <a:pt x="4817" y="3048"/>
                    <a:pt x="4937" y="3108"/>
                  </a:cubicBezTo>
                  <a:lnTo>
                    <a:pt x="4947" y="3108"/>
                  </a:lnTo>
                  <a:lnTo>
                    <a:pt x="4977" y="3118"/>
                  </a:lnTo>
                  <a:lnTo>
                    <a:pt x="4987" y="3128"/>
                  </a:lnTo>
                  <a:lnTo>
                    <a:pt x="4997" y="3138"/>
                  </a:lnTo>
                  <a:cubicBezTo>
                    <a:pt x="5087" y="3178"/>
                    <a:pt x="5177" y="3228"/>
                    <a:pt x="5267" y="3268"/>
                  </a:cubicBezTo>
                  <a:cubicBezTo>
                    <a:pt x="5376" y="3328"/>
                    <a:pt x="5487" y="3377"/>
                    <a:pt x="5636" y="3448"/>
                  </a:cubicBezTo>
                  <a:cubicBezTo>
                    <a:pt x="5747" y="3497"/>
                    <a:pt x="5876" y="3557"/>
                    <a:pt x="5996" y="3617"/>
                  </a:cubicBezTo>
                  <a:cubicBezTo>
                    <a:pt x="6116" y="3677"/>
                    <a:pt x="6226" y="3748"/>
                    <a:pt x="6336" y="3817"/>
                  </a:cubicBezTo>
                  <a:cubicBezTo>
                    <a:pt x="6456" y="3897"/>
                    <a:pt x="6566" y="3967"/>
                    <a:pt x="6666" y="4027"/>
                  </a:cubicBezTo>
                  <a:cubicBezTo>
                    <a:pt x="6775" y="4087"/>
                    <a:pt x="6886" y="4147"/>
                    <a:pt x="7015" y="4217"/>
                  </a:cubicBezTo>
                  <a:cubicBezTo>
                    <a:pt x="7125" y="4277"/>
                    <a:pt x="7235" y="4347"/>
                    <a:pt x="7355" y="4417"/>
                  </a:cubicBezTo>
                  <a:cubicBezTo>
                    <a:pt x="7465" y="4487"/>
                    <a:pt x="7585" y="4547"/>
                    <a:pt x="7675" y="4596"/>
                  </a:cubicBezTo>
                  <a:lnTo>
                    <a:pt x="7685" y="4596"/>
                  </a:lnTo>
                  <a:lnTo>
                    <a:pt x="7695" y="4607"/>
                  </a:lnTo>
                  <a:cubicBezTo>
                    <a:pt x="7745" y="4636"/>
                    <a:pt x="7805" y="4667"/>
                    <a:pt x="7854" y="4696"/>
                  </a:cubicBezTo>
                  <a:cubicBezTo>
                    <a:pt x="7914" y="4736"/>
                    <a:pt x="7965" y="4767"/>
                    <a:pt x="8014" y="4807"/>
                  </a:cubicBezTo>
                  <a:lnTo>
                    <a:pt x="8054" y="4836"/>
                  </a:lnTo>
                  <a:lnTo>
                    <a:pt x="8114" y="4876"/>
                  </a:lnTo>
                  <a:cubicBezTo>
                    <a:pt x="8194" y="4947"/>
                    <a:pt x="8284" y="5016"/>
                    <a:pt x="8374" y="5076"/>
                  </a:cubicBezTo>
                  <a:cubicBezTo>
                    <a:pt x="8454" y="5136"/>
                    <a:pt x="8544" y="5176"/>
                    <a:pt x="8624" y="5216"/>
                  </a:cubicBezTo>
                  <a:cubicBezTo>
                    <a:pt x="8654" y="5236"/>
                    <a:pt x="8684" y="5256"/>
                    <a:pt x="8714" y="5266"/>
                  </a:cubicBezTo>
                  <a:cubicBezTo>
                    <a:pt x="8734" y="5276"/>
                    <a:pt x="8764" y="5296"/>
                    <a:pt x="8784" y="5306"/>
                  </a:cubicBezTo>
                  <a:lnTo>
                    <a:pt x="8884" y="5176"/>
                  </a:lnTo>
                  <a:cubicBezTo>
                    <a:pt x="8854" y="5156"/>
                    <a:pt x="8824" y="5136"/>
                    <a:pt x="8784" y="5116"/>
                  </a:cubicBezTo>
                  <a:cubicBezTo>
                    <a:pt x="8764" y="5106"/>
                    <a:pt x="8754" y="5096"/>
                    <a:pt x="8734" y="5086"/>
                  </a:cubicBezTo>
                  <a:lnTo>
                    <a:pt x="8724" y="5086"/>
                  </a:lnTo>
                  <a:cubicBezTo>
                    <a:pt x="8674" y="5056"/>
                    <a:pt x="8634" y="5036"/>
                    <a:pt x="8594" y="5016"/>
                  </a:cubicBezTo>
                  <a:cubicBezTo>
                    <a:pt x="8564" y="4996"/>
                    <a:pt x="8524" y="4966"/>
                    <a:pt x="8494" y="4947"/>
                  </a:cubicBezTo>
                  <a:cubicBezTo>
                    <a:pt x="8474" y="4936"/>
                    <a:pt x="8454" y="4927"/>
                    <a:pt x="8444" y="4916"/>
                  </a:cubicBezTo>
                  <a:lnTo>
                    <a:pt x="8434" y="4907"/>
                  </a:lnTo>
                  <a:lnTo>
                    <a:pt x="8424" y="4896"/>
                  </a:lnTo>
                  <a:lnTo>
                    <a:pt x="8414" y="4887"/>
                  </a:lnTo>
                  <a:cubicBezTo>
                    <a:pt x="8364" y="4847"/>
                    <a:pt x="8314" y="4807"/>
                    <a:pt x="8254" y="4756"/>
                  </a:cubicBezTo>
                  <a:lnTo>
                    <a:pt x="8245" y="4756"/>
                  </a:lnTo>
                  <a:lnTo>
                    <a:pt x="8245" y="4747"/>
                  </a:lnTo>
                  <a:cubicBezTo>
                    <a:pt x="8205" y="4716"/>
                    <a:pt x="8154" y="4676"/>
                    <a:pt x="8105" y="4636"/>
                  </a:cubicBezTo>
                  <a:cubicBezTo>
                    <a:pt x="7994" y="4556"/>
                    <a:pt x="7874" y="4487"/>
                    <a:pt x="7765" y="4427"/>
                  </a:cubicBezTo>
                  <a:cubicBezTo>
                    <a:pt x="7655" y="4357"/>
                    <a:pt x="7545" y="4297"/>
                    <a:pt x="7435" y="4227"/>
                  </a:cubicBezTo>
                  <a:cubicBezTo>
                    <a:pt x="7305" y="4137"/>
                    <a:pt x="7205" y="4077"/>
                    <a:pt x="7105" y="4017"/>
                  </a:cubicBezTo>
                  <a:cubicBezTo>
                    <a:pt x="6986" y="3957"/>
                    <a:pt x="6866" y="3887"/>
                    <a:pt x="6755" y="3817"/>
                  </a:cubicBezTo>
                  <a:cubicBezTo>
                    <a:pt x="6646" y="3748"/>
                    <a:pt x="6536" y="3668"/>
                    <a:pt x="6426" y="3597"/>
                  </a:cubicBezTo>
                  <a:cubicBezTo>
                    <a:pt x="6316" y="3528"/>
                    <a:pt x="6206" y="3457"/>
                    <a:pt x="6086" y="3397"/>
                  </a:cubicBezTo>
                  <a:cubicBezTo>
                    <a:pt x="5976" y="3337"/>
                    <a:pt x="5856" y="3277"/>
                    <a:pt x="5747" y="3228"/>
                  </a:cubicBezTo>
                  <a:cubicBezTo>
                    <a:pt x="5607" y="3168"/>
                    <a:pt x="5476" y="3118"/>
                    <a:pt x="5357" y="3058"/>
                  </a:cubicBezTo>
                  <a:cubicBezTo>
                    <a:pt x="5287" y="3018"/>
                    <a:pt x="5207" y="2978"/>
                    <a:pt x="5127" y="2938"/>
                  </a:cubicBezTo>
                  <a:lnTo>
                    <a:pt x="4997" y="2878"/>
                  </a:lnTo>
                  <a:cubicBezTo>
                    <a:pt x="4897" y="2828"/>
                    <a:pt x="4787" y="2778"/>
                    <a:pt x="4687" y="2728"/>
                  </a:cubicBezTo>
                  <a:lnTo>
                    <a:pt x="4677" y="2718"/>
                  </a:lnTo>
                  <a:cubicBezTo>
                    <a:pt x="4537" y="2648"/>
                    <a:pt x="4397" y="2588"/>
                    <a:pt x="4268" y="2518"/>
                  </a:cubicBezTo>
                  <a:lnTo>
                    <a:pt x="3908" y="2338"/>
                  </a:lnTo>
                  <a:cubicBezTo>
                    <a:pt x="3798" y="2289"/>
                    <a:pt x="3678" y="2218"/>
                    <a:pt x="3568" y="2169"/>
                  </a:cubicBezTo>
                  <a:cubicBezTo>
                    <a:pt x="3528" y="2138"/>
                    <a:pt x="3488" y="2118"/>
                    <a:pt x="3448" y="2098"/>
                  </a:cubicBezTo>
                  <a:lnTo>
                    <a:pt x="3429" y="2089"/>
                  </a:lnTo>
                  <a:cubicBezTo>
                    <a:pt x="3358" y="2049"/>
                    <a:pt x="3289" y="2009"/>
                    <a:pt x="3209" y="1969"/>
                  </a:cubicBezTo>
                  <a:cubicBezTo>
                    <a:pt x="3158" y="1939"/>
                    <a:pt x="3109" y="1919"/>
                    <a:pt x="3069" y="1909"/>
                  </a:cubicBezTo>
                  <a:lnTo>
                    <a:pt x="3069" y="1899"/>
                  </a:lnTo>
                  <a:lnTo>
                    <a:pt x="3029" y="1889"/>
                  </a:lnTo>
                  <a:cubicBezTo>
                    <a:pt x="2989" y="1869"/>
                    <a:pt x="2958" y="1859"/>
                    <a:pt x="2919" y="1839"/>
                  </a:cubicBezTo>
                  <a:lnTo>
                    <a:pt x="2859" y="1809"/>
                  </a:lnTo>
                  <a:cubicBezTo>
                    <a:pt x="2729" y="1759"/>
                    <a:pt x="2599" y="1699"/>
                    <a:pt x="2479" y="1639"/>
                  </a:cubicBezTo>
                  <a:cubicBezTo>
                    <a:pt x="2359" y="1579"/>
                    <a:pt x="2259" y="1519"/>
                    <a:pt x="2139" y="1449"/>
                  </a:cubicBezTo>
                  <a:cubicBezTo>
                    <a:pt x="2050" y="1389"/>
                    <a:pt x="1959" y="1339"/>
                    <a:pt x="1859" y="1290"/>
                  </a:cubicBezTo>
                  <a:lnTo>
                    <a:pt x="1850" y="1279"/>
                  </a:lnTo>
                  <a:cubicBezTo>
                    <a:pt x="1720" y="1199"/>
                    <a:pt x="1570" y="1119"/>
                    <a:pt x="1440" y="1030"/>
                  </a:cubicBezTo>
                  <a:cubicBezTo>
                    <a:pt x="1310" y="950"/>
                    <a:pt x="1180" y="859"/>
                    <a:pt x="1070" y="790"/>
                  </a:cubicBezTo>
                  <a:lnTo>
                    <a:pt x="1070" y="780"/>
                  </a:lnTo>
                  <a:lnTo>
                    <a:pt x="1060" y="780"/>
                  </a:lnTo>
                  <a:lnTo>
                    <a:pt x="1050" y="770"/>
                  </a:lnTo>
                  <a:lnTo>
                    <a:pt x="991" y="730"/>
                  </a:lnTo>
                  <a:lnTo>
                    <a:pt x="980" y="720"/>
                  </a:lnTo>
                  <a:cubicBezTo>
                    <a:pt x="871" y="640"/>
                    <a:pt x="751" y="560"/>
                    <a:pt x="651" y="480"/>
                  </a:cubicBezTo>
                  <a:cubicBezTo>
                    <a:pt x="521" y="380"/>
                    <a:pt x="411" y="280"/>
                    <a:pt x="291" y="180"/>
                  </a:cubicBezTo>
                  <a:lnTo>
                    <a:pt x="111" y="11"/>
                  </a:lnTo>
                  <a:lnTo>
                    <a:pt x="101" y="11"/>
                  </a:lnTo>
                  <a:lnTo>
                    <a:pt x="91" y="0"/>
                  </a:ln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4"/>
            <p:cNvSpPr/>
            <p:nvPr/>
          </p:nvSpPr>
          <p:spPr>
            <a:xfrm flipH="1">
              <a:off x="8511063" y="2250737"/>
              <a:ext cx="147691" cy="326423"/>
            </a:xfrm>
            <a:custGeom>
              <a:avLst/>
              <a:gdLst/>
              <a:ahLst/>
              <a:cxnLst/>
              <a:rect l="l" t="t" r="r" b="b"/>
              <a:pathLst>
                <a:path w="2279" h="5037" extrusionOk="0">
                  <a:moveTo>
                    <a:pt x="640" y="280"/>
                  </a:moveTo>
                  <a:lnTo>
                    <a:pt x="691" y="300"/>
                  </a:lnTo>
                  <a:lnTo>
                    <a:pt x="700" y="300"/>
                  </a:lnTo>
                  <a:lnTo>
                    <a:pt x="700" y="390"/>
                  </a:lnTo>
                  <a:lnTo>
                    <a:pt x="700" y="440"/>
                  </a:lnTo>
                  <a:lnTo>
                    <a:pt x="700" y="490"/>
                  </a:lnTo>
                  <a:lnTo>
                    <a:pt x="700" y="610"/>
                  </a:lnTo>
                  <a:lnTo>
                    <a:pt x="700" y="730"/>
                  </a:lnTo>
                  <a:lnTo>
                    <a:pt x="700" y="780"/>
                  </a:lnTo>
                  <a:cubicBezTo>
                    <a:pt x="691" y="839"/>
                    <a:pt x="691" y="899"/>
                    <a:pt x="691" y="950"/>
                  </a:cubicBezTo>
                  <a:cubicBezTo>
                    <a:pt x="691" y="999"/>
                    <a:pt x="700" y="1070"/>
                    <a:pt x="691" y="1139"/>
                  </a:cubicBezTo>
                  <a:lnTo>
                    <a:pt x="691" y="1319"/>
                  </a:lnTo>
                  <a:lnTo>
                    <a:pt x="691" y="1509"/>
                  </a:lnTo>
                  <a:lnTo>
                    <a:pt x="691" y="1679"/>
                  </a:lnTo>
                  <a:lnTo>
                    <a:pt x="691" y="1749"/>
                  </a:lnTo>
                  <a:cubicBezTo>
                    <a:pt x="691" y="1849"/>
                    <a:pt x="691" y="1959"/>
                    <a:pt x="680" y="2069"/>
                  </a:cubicBezTo>
                  <a:lnTo>
                    <a:pt x="680" y="2089"/>
                  </a:lnTo>
                  <a:lnTo>
                    <a:pt x="680" y="2109"/>
                  </a:lnTo>
                  <a:lnTo>
                    <a:pt x="680" y="2258"/>
                  </a:lnTo>
                  <a:cubicBezTo>
                    <a:pt x="680" y="2318"/>
                    <a:pt x="671" y="2389"/>
                    <a:pt x="671" y="2438"/>
                  </a:cubicBezTo>
                  <a:lnTo>
                    <a:pt x="671" y="2638"/>
                  </a:lnTo>
                  <a:cubicBezTo>
                    <a:pt x="671" y="2698"/>
                    <a:pt x="660" y="2758"/>
                    <a:pt x="660" y="2838"/>
                  </a:cubicBezTo>
                  <a:lnTo>
                    <a:pt x="660" y="3018"/>
                  </a:lnTo>
                  <a:lnTo>
                    <a:pt x="660" y="3108"/>
                  </a:lnTo>
                  <a:lnTo>
                    <a:pt x="660" y="3148"/>
                  </a:lnTo>
                  <a:lnTo>
                    <a:pt x="660" y="3158"/>
                  </a:lnTo>
                  <a:lnTo>
                    <a:pt x="660" y="3168"/>
                  </a:lnTo>
                  <a:lnTo>
                    <a:pt x="660" y="3188"/>
                  </a:lnTo>
                  <a:cubicBezTo>
                    <a:pt x="660" y="3188"/>
                    <a:pt x="660" y="3198"/>
                    <a:pt x="651" y="3208"/>
                  </a:cubicBezTo>
                  <a:cubicBezTo>
                    <a:pt x="631" y="3228"/>
                    <a:pt x="620" y="3248"/>
                    <a:pt x="591" y="3257"/>
                  </a:cubicBezTo>
                  <a:cubicBezTo>
                    <a:pt x="591" y="3268"/>
                    <a:pt x="580" y="3277"/>
                    <a:pt x="571" y="3277"/>
                  </a:cubicBezTo>
                  <a:cubicBezTo>
                    <a:pt x="560" y="3277"/>
                    <a:pt x="560" y="3288"/>
                    <a:pt x="560" y="3288"/>
                  </a:cubicBezTo>
                  <a:cubicBezTo>
                    <a:pt x="551" y="3268"/>
                    <a:pt x="551" y="3248"/>
                    <a:pt x="551" y="3228"/>
                  </a:cubicBezTo>
                  <a:lnTo>
                    <a:pt x="551" y="3198"/>
                  </a:lnTo>
                  <a:lnTo>
                    <a:pt x="551" y="3158"/>
                  </a:lnTo>
                  <a:lnTo>
                    <a:pt x="551" y="3128"/>
                  </a:lnTo>
                  <a:cubicBezTo>
                    <a:pt x="551" y="3108"/>
                    <a:pt x="540" y="3088"/>
                    <a:pt x="540" y="3068"/>
                  </a:cubicBezTo>
                  <a:cubicBezTo>
                    <a:pt x="540" y="2988"/>
                    <a:pt x="540" y="2898"/>
                    <a:pt x="531" y="2798"/>
                  </a:cubicBezTo>
                  <a:lnTo>
                    <a:pt x="531" y="2778"/>
                  </a:lnTo>
                  <a:lnTo>
                    <a:pt x="531" y="2668"/>
                  </a:lnTo>
                  <a:cubicBezTo>
                    <a:pt x="531" y="2638"/>
                    <a:pt x="540" y="2598"/>
                    <a:pt x="540" y="2568"/>
                  </a:cubicBezTo>
                  <a:lnTo>
                    <a:pt x="540" y="2528"/>
                  </a:lnTo>
                  <a:cubicBezTo>
                    <a:pt x="540" y="2469"/>
                    <a:pt x="540" y="2409"/>
                    <a:pt x="551" y="2349"/>
                  </a:cubicBezTo>
                  <a:lnTo>
                    <a:pt x="551" y="2258"/>
                  </a:lnTo>
                  <a:cubicBezTo>
                    <a:pt x="551" y="2198"/>
                    <a:pt x="551" y="2149"/>
                    <a:pt x="560" y="2089"/>
                  </a:cubicBezTo>
                  <a:cubicBezTo>
                    <a:pt x="560" y="2058"/>
                    <a:pt x="560" y="2029"/>
                    <a:pt x="571" y="1999"/>
                  </a:cubicBezTo>
                  <a:cubicBezTo>
                    <a:pt x="571" y="1909"/>
                    <a:pt x="580" y="1819"/>
                    <a:pt x="580" y="1739"/>
                  </a:cubicBezTo>
                  <a:lnTo>
                    <a:pt x="580" y="1619"/>
                  </a:lnTo>
                  <a:cubicBezTo>
                    <a:pt x="580" y="1569"/>
                    <a:pt x="580" y="1519"/>
                    <a:pt x="591" y="1469"/>
                  </a:cubicBezTo>
                  <a:lnTo>
                    <a:pt x="591" y="1389"/>
                  </a:lnTo>
                  <a:lnTo>
                    <a:pt x="591" y="1199"/>
                  </a:lnTo>
                  <a:cubicBezTo>
                    <a:pt x="600" y="1079"/>
                    <a:pt x="600" y="950"/>
                    <a:pt x="611" y="839"/>
                  </a:cubicBezTo>
                  <a:cubicBezTo>
                    <a:pt x="611" y="780"/>
                    <a:pt x="620" y="720"/>
                    <a:pt x="620" y="670"/>
                  </a:cubicBezTo>
                  <a:cubicBezTo>
                    <a:pt x="620" y="620"/>
                    <a:pt x="620" y="580"/>
                    <a:pt x="631" y="540"/>
                  </a:cubicBezTo>
                  <a:lnTo>
                    <a:pt x="631" y="530"/>
                  </a:lnTo>
                  <a:lnTo>
                    <a:pt x="631" y="520"/>
                  </a:lnTo>
                  <a:cubicBezTo>
                    <a:pt x="631" y="490"/>
                    <a:pt x="640" y="450"/>
                    <a:pt x="640" y="410"/>
                  </a:cubicBezTo>
                  <a:lnTo>
                    <a:pt x="640" y="290"/>
                  </a:lnTo>
                  <a:lnTo>
                    <a:pt x="640" y="280"/>
                  </a:lnTo>
                  <a:close/>
                  <a:moveTo>
                    <a:pt x="740" y="3288"/>
                  </a:moveTo>
                  <a:lnTo>
                    <a:pt x="771" y="3317"/>
                  </a:lnTo>
                  <a:lnTo>
                    <a:pt x="800" y="3348"/>
                  </a:lnTo>
                  <a:lnTo>
                    <a:pt x="810" y="3348"/>
                  </a:lnTo>
                  <a:lnTo>
                    <a:pt x="850" y="3388"/>
                  </a:lnTo>
                  <a:cubicBezTo>
                    <a:pt x="890" y="3417"/>
                    <a:pt x="930" y="3448"/>
                    <a:pt x="960" y="3468"/>
                  </a:cubicBezTo>
                  <a:cubicBezTo>
                    <a:pt x="990" y="3488"/>
                    <a:pt x="1020" y="3508"/>
                    <a:pt x="1060" y="3537"/>
                  </a:cubicBezTo>
                  <a:lnTo>
                    <a:pt x="1080" y="3557"/>
                  </a:lnTo>
                  <a:lnTo>
                    <a:pt x="1130" y="3588"/>
                  </a:lnTo>
                  <a:lnTo>
                    <a:pt x="1130" y="3597"/>
                  </a:lnTo>
                  <a:lnTo>
                    <a:pt x="1130" y="3668"/>
                  </a:lnTo>
                  <a:cubicBezTo>
                    <a:pt x="1120" y="3677"/>
                    <a:pt x="1120" y="3697"/>
                    <a:pt x="1120" y="3708"/>
                  </a:cubicBezTo>
                  <a:lnTo>
                    <a:pt x="1120" y="3717"/>
                  </a:lnTo>
                  <a:lnTo>
                    <a:pt x="1090" y="3697"/>
                  </a:lnTo>
                  <a:lnTo>
                    <a:pt x="1000" y="3637"/>
                  </a:lnTo>
                  <a:cubicBezTo>
                    <a:pt x="980" y="3617"/>
                    <a:pt x="950" y="3597"/>
                    <a:pt x="920" y="3588"/>
                  </a:cubicBezTo>
                  <a:lnTo>
                    <a:pt x="890" y="3568"/>
                  </a:lnTo>
                  <a:cubicBezTo>
                    <a:pt x="850" y="3548"/>
                    <a:pt x="820" y="3528"/>
                    <a:pt x="791" y="3508"/>
                  </a:cubicBezTo>
                  <a:lnTo>
                    <a:pt x="760" y="3488"/>
                  </a:lnTo>
                  <a:lnTo>
                    <a:pt x="760" y="3477"/>
                  </a:lnTo>
                  <a:cubicBezTo>
                    <a:pt x="740" y="3468"/>
                    <a:pt x="720" y="3457"/>
                    <a:pt x="711" y="3437"/>
                  </a:cubicBezTo>
                  <a:cubicBezTo>
                    <a:pt x="700" y="3428"/>
                    <a:pt x="680" y="3428"/>
                    <a:pt x="671" y="3417"/>
                  </a:cubicBezTo>
                  <a:lnTo>
                    <a:pt x="651" y="3408"/>
                  </a:lnTo>
                  <a:cubicBezTo>
                    <a:pt x="671" y="3388"/>
                    <a:pt x="691" y="3368"/>
                    <a:pt x="700" y="3348"/>
                  </a:cubicBezTo>
                  <a:lnTo>
                    <a:pt x="711" y="3348"/>
                  </a:lnTo>
                  <a:lnTo>
                    <a:pt x="740" y="3288"/>
                  </a:lnTo>
                  <a:close/>
                  <a:moveTo>
                    <a:pt x="1320" y="600"/>
                  </a:moveTo>
                  <a:cubicBezTo>
                    <a:pt x="1370" y="620"/>
                    <a:pt x="1410" y="640"/>
                    <a:pt x="1450" y="670"/>
                  </a:cubicBezTo>
                  <a:cubicBezTo>
                    <a:pt x="1460" y="670"/>
                    <a:pt x="1460" y="680"/>
                    <a:pt x="1470" y="680"/>
                  </a:cubicBezTo>
                  <a:lnTo>
                    <a:pt x="1470" y="690"/>
                  </a:lnTo>
                  <a:lnTo>
                    <a:pt x="1470" y="720"/>
                  </a:lnTo>
                  <a:cubicBezTo>
                    <a:pt x="1470" y="760"/>
                    <a:pt x="1460" y="780"/>
                    <a:pt x="1460" y="820"/>
                  </a:cubicBezTo>
                  <a:lnTo>
                    <a:pt x="1460" y="959"/>
                  </a:lnTo>
                  <a:lnTo>
                    <a:pt x="1460" y="1119"/>
                  </a:lnTo>
                  <a:lnTo>
                    <a:pt x="1460" y="1150"/>
                  </a:lnTo>
                  <a:lnTo>
                    <a:pt x="1450" y="1219"/>
                  </a:lnTo>
                  <a:lnTo>
                    <a:pt x="1450" y="1329"/>
                  </a:lnTo>
                  <a:lnTo>
                    <a:pt x="1450" y="1349"/>
                  </a:lnTo>
                  <a:lnTo>
                    <a:pt x="1450" y="1489"/>
                  </a:lnTo>
                  <a:lnTo>
                    <a:pt x="1450" y="1639"/>
                  </a:lnTo>
                  <a:cubicBezTo>
                    <a:pt x="1440" y="1679"/>
                    <a:pt x="1440" y="1719"/>
                    <a:pt x="1440" y="1769"/>
                  </a:cubicBezTo>
                  <a:lnTo>
                    <a:pt x="1440" y="1889"/>
                  </a:lnTo>
                  <a:lnTo>
                    <a:pt x="1440" y="1939"/>
                  </a:lnTo>
                  <a:lnTo>
                    <a:pt x="1440" y="2029"/>
                  </a:lnTo>
                  <a:cubicBezTo>
                    <a:pt x="1450" y="2118"/>
                    <a:pt x="1450" y="2218"/>
                    <a:pt x="1450" y="2309"/>
                  </a:cubicBezTo>
                  <a:cubicBezTo>
                    <a:pt x="1450" y="2398"/>
                    <a:pt x="1440" y="2489"/>
                    <a:pt x="1430" y="2578"/>
                  </a:cubicBezTo>
                  <a:cubicBezTo>
                    <a:pt x="1430" y="2668"/>
                    <a:pt x="1420" y="2758"/>
                    <a:pt x="1420" y="2848"/>
                  </a:cubicBezTo>
                  <a:lnTo>
                    <a:pt x="1420" y="2978"/>
                  </a:lnTo>
                  <a:cubicBezTo>
                    <a:pt x="1410" y="2998"/>
                    <a:pt x="1410" y="3018"/>
                    <a:pt x="1410" y="3038"/>
                  </a:cubicBezTo>
                  <a:lnTo>
                    <a:pt x="1410" y="3048"/>
                  </a:lnTo>
                  <a:lnTo>
                    <a:pt x="1410" y="3108"/>
                  </a:lnTo>
                  <a:cubicBezTo>
                    <a:pt x="1410" y="3138"/>
                    <a:pt x="1410" y="3168"/>
                    <a:pt x="1400" y="3198"/>
                  </a:cubicBezTo>
                  <a:lnTo>
                    <a:pt x="1400" y="3208"/>
                  </a:lnTo>
                  <a:cubicBezTo>
                    <a:pt x="1400" y="3257"/>
                    <a:pt x="1400" y="3317"/>
                    <a:pt x="1390" y="3368"/>
                  </a:cubicBezTo>
                  <a:cubicBezTo>
                    <a:pt x="1390" y="3417"/>
                    <a:pt x="1390" y="3457"/>
                    <a:pt x="1380" y="3497"/>
                  </a:cubicBezTo>
                  <a:lnTo>
                    <a:pt x="1380" y="3548"/>
                  </a:lnTo>
                  <a:cubicBezTo>
                    <a:pt x="1370" y="3577"/>
                    <a:pt x="1370" y="3597"/>
                    <a:pt x="1370" y="3628"/>
                  </a:cubicBezTo>
                  <a:cubicBezTo>
                    <a:pt x="1360" y="3677"/>
                    <a:pt x="1360" y="3717"/>
                    <a:pt x="1360" y="3757"/>
                  </a:cubicBezTo>
                  <a:cubicBezTo>
                    <a:pt x="1350" y="3787"/>
                    <a:pt x="1350" y="3807"/>
                    <a:pt x="1350" y="3827"/>
                  </a:cubicBezTo>
                  <a:lnTo>
                    <a:pt x="1350" y="3837"/>
                  </a:lnTo>
                  <a:lnTo>
                    <a:pt x="1350" y="3847"/>
                  </a:lnTo>
                  <a:cubicBezTo>
                    <a:pt x="1320" y="3837"/>
                    <a:pt x="1300" y="3817"/>
                    <a:pt x="1270" y="3807"/>
                  </a:cubicBezTo>
                  <a:cubicBezTo>
                    <a:pt x="1260" y="3797"/>
                    <a:pt x="1250" y="3797"/>
                    <a:pt x="1240" y="3787"/>
                  </a:cubicBezTo>
                  <a:lnTo>
                    <a:pt x="1240" y="3777"/>
                  </a:lnTo>
                  <a:cubicBezTo>
                    <a:pt x="1250" y="3767"/>
                    <a:pt x="1250" y="3757"/>
                    <a:pt x="1240" y="3747"/>
                  </a:cubicBezTo>
                  <a:cubicBezTo>
                    <a:pt x="1250" y="3728"/>
                    <a:pt x="1250" y="3708"/>
                    <a:pt x="1250" y="3688"/>
                  </a:cubicBezTo>
                  <a:cubicBezTo>
                    <a:pt x="1260" y="3617"/>
                    <a:pt x="1270" y="3548"/>
                    <a:pt x="1270" y="3477"/>
                  </a:cubicBezTo>
                  <a:lnTo>
                    <a:pt x="1270" y="3468"/>
                  </a:lnTo>
                  <a:cubicBezTo>
                    <a:pt x="1270" y="3428"/>
                    <a:pt x="1280" y="3397"/>
                    <a:pt x="1280" y="3357"/>
                  </a:cubicBezTo>
                  <a:cubicBezTo>
                    <a:pt x="1290" y="3257"/>
                    <a:pt x="1300" y="3148"/>
                    <a:pt x="1300" y="3038"/>
                  </a:cubicBezTo>
                  <a:lnTo>
                    <a:pt x="1310" y="2968"/>
                  </a:lnTo>
                  <a:lnTo>
                    <a:pt x="1310" y="2898"/>
                  </a:lnTo>
                  <a:lnTo>
                    <a:pt x="1310" y="2868"/>
                  </a:lnTo>
                  <a:cubicBezTo>
                    <a:pt x="1310" y="2818"/>
                    <a:pt x="1320" y="2768"/>
                    <a:pt x="1320" y="2718"/>
                  </a:cubicBezTo>
                  <a:lnTo>
                    <a:pt x="1320" y="2398"/>
                  </a:lnTo>
                  <a:lnTo>
                    <a:pt x="1320" y="2309"/>
                  </a:lnTo>
                  <a:lnTo>
                    <a:pt x="1310" y="2238"/>
                  </a:lnTo>
                  <a:lnTo>
                    <a:pt x="1310" y="2069"/>
                  </a:lnTo>
                  <a:lnTo>
                    <a:pt x="1310" y="1749"/>
                  </a:lnTo>
                  <a:lnTo>
                    <a:pt x="1310" y="1609"/>
                  </a:lnTo>
                  <a:lnTo>
                    <a:pt x="1310" y="1419"/>
                  </a:lnTo>
                  <a:cubicBezTo>
                    <a:pt x="1310" y="1369"/>
                    <a:pt x="1320" y="1310"/>
                    <a:pt x="1320" y="1250"/>
                  </a:cubicBezTo>
                  <a:lnTo>
                    <a:pt x="1320" y="1110"/>
                  </a:lnTo>
                  <a:lnTo>
                    <a:pt x="1320" y="899"/>
                  </a:lnTo>
                  <a:lnTo>
                    <a:pt x="1320" y="839"/>
                  </a:lnTo>
                  <a:lnTo>
                    <a:pt x="1320" y="770"/>
                  </a:lnTo>
                  <a:lnTo>
                    <a:pt x="1320" y="600"/>
                  </a:lnTo>
                  <a:close/>
                  <a:moveTo>
                    <a:pt x="1460" y="3827"/>
                  </a:moveTo>
                  <a:cubicBezTo>
                    <a:pt x="1470" y="3827"/>
                    <a:pt x="1480" y="3837"/>
                    <a:pt x="1490" y="3847"/>
                  </a:cubicBezTo>
                  <a:cubicBezTo>
                    <a:pt x="1519" y="3857"/>
                    <a:pt x="1539" y="3877"/>
                    <a:pt x="1559" y="3897"/>
                  </a:cubicBezTo>
                  <a:lnTo>
                    <a:pt x="1599" y="3917"/>
                  </a:lnTo>
                  <a:lnTo>
                    <a:pt x="1639" y="3947"/>
                  </a:lnTo>
                  <a:cubicBezTo>
                    <a:pt x="1650" y="3957"/>
                    <a:pt x="1659" y="3967"/>
                    <a:pt x="1679" y="3977"/>
                  </a:cubicBezTo>
                  <a:cubicBezTo>
                    <a:pt x="1690" y="3987"/>
                    <a:pt x="1699" y="3997"/>
                    <a:pt x="1719" y="4007"/>
                  </a:cubicBezTo>
                  <a:cubicBezTo>
                    <a:pt x="1739" y="4027"/>
                    <a:pt x="1770" y="4047"/>
                    <a:pt x="1790" y="4057"/>
                  </a:cubicBezTo>
                  <a:cubicBezTo>
                    <a:pt x="1810" y="4067"/>
                    <a:pt x="1819" y="4077"/>
                    <a:pt x="1839" y="4087"/>
                  </a:cubicBezTo>
                  <a:cubicBezTo>
                    <a:pt x="1850" y="4097"/>
                    <a:pt x="1859" y="4097"/>
                    <a:pt x="1879" y="4107"/>
                  </a:cubicBezTo>
                  <a:cubicBezTo>
                    <a:pt x="1890" y="4117"/>
                    <a:pt x="1910" y="4117"/>
                    <a:pt x="1919" y="4127"/>
                  </a:cubicBezTo>
                  <a:cubicBezTo>
                    <a:pt x="1930" y="4127"/>
                    <a:pt x="1939" y="4137"/>
                    <a:pt x="1939" y="4137"/>
                  </a:cubicBezTo>
                  <a:cubicBezTo>
                    <a:pt x="1950" y="4147"/>
                    <a:pt x="1959" y="4147"/>
                    <a:pt x="1959" y="4147"/>
                  </a:cubicBezTo>
                  <a:cubicBezTo>
                    <a:pt x="1979" y="4157"/>
                    <a:pt x="1990" y="4167"/>
                    <a:pt x="2009" y="4177"/>
                  </a:cubicBezTo>
                  <a:lnTo>
                    <a:pt x="2019" y="4177"/>
                  </a:lnTo>
                  <a:cubicBezTo>
                    <a:pt x="2009" y="4207"/>
                    <a:pt x="2009" y="4227"/>
                    <a:pt x="2009" y="4247"/>
                  </a:cubicBezTo>
                  <a:lnTo>
                    <a:pt x="2009" y="4297"/>
                  </a:lnTo>
                  <a:cubicBezTo>
                    <a:pt x="2009" y="4297"/>
                    <a:pt x="1999" y="4287"/>
                    <a:pt x="1990" y="4287"/>
                  </a:cubicBezTo>
                  <a:lnTo>
                    <a:pt x="1990" y="4277"/>
                  </a:lnTo>
                  <a:lnTo>
                    <a:pt x="1950" y="4247"/>
                  </a:lnTo>
                  <a:cubicBezTo>
                    <a:pt x="1919" y="4227"/>
                    <a:pt x="1890" y="4217"/>
                    <a:pt x="1859" y="4197"/>
                  </a:cubicBezTo>
                  <a:cubicBezTo>
                    <a:pt x="1839" y="4177"/>
                    <a:pt x="1819" y="4167"/>
                    <a:pt x="1799" y="4157"/>
                  </a:cubicBezTo>
                  <a:cubicBezTo>
                    <a:pt x="1759" y="4127"/>
                    <a:pt x="1710" y="4097"/>
                    <a:pt x="1670" y="4077"/>
                  </a:cubicBezTo>
                  <a:cubicBezTo>
                    <a:pt x="1630" y="4047"/>
                    <a:pt x="1599" y="4027"/>
                    <a:pt x="1559" y="3997"/>
                  </a:cubicBezTo>
                  <a:cubicBezTo>
                    <a:pt x="1530" y="3967"/>
                    <a:pt x="1500" y="3947"/>
                    <a:pt x="1460" y="3917"/>
                  </a:cubicBezTo>
                  <a:lnTo>
                    <a:pt x="1450" y="3917"/>
                  </a:lnTo>
                  <a:cubicBezTo>
                    <a:pt x="1450" y="3907"/>
                    <a:pt x="1460" y="3897"/>
                    <a:pt x="1460" y="3887"/>
                  </a:cubicBezTo>
                  <a:lnTo>
                    <a:pt x="1460" y="3837"/>
                  </a:lnTo>
                  <a:lnTo>
                    <a:pt x="1470" y="3837"/>
                  </a:lnTo>
                  <a:lnTo>
                    <a:pt x="1460" y="3827"/>
                  </a:lnTo>
                  <a:close/>
                  <a:moveTo>
                    <a:pt x="480" y="3477"/>
                  </a:moveTo>
                  <a:lnTo>
                    <a:pt x="511" y="3508"/>
                  </a:lnTo>
                  <a:cubicBezTo>
                    <a:pt x="520" y="3517"/>
                    <a:pt x="531" y="3517"/>
                    <a:pt x="540" y="3528"/>
                  </a:cubicBezTo>
                  <a:cubicBezTo>
                    <a:pt x="551" y="3537"/>
                    <a:pt x="571" y="3548"/>
                    <a:pt x="591" y="3557"/>
                  </a:cubicBezTo>
                  <a:cubicBezTo>
                    <a:pt x="611" y="3568"/>
                    <a:pt x="620" y="3577"/>
                    <a:pt x="640" y="3588"/>
                  </a:cubicBezTo>
                  <a:cubicBezTo>
                    <a:pt x="651" y="3597"/>
                    <a:pt x="660" y="3608"/>
                    <a:pt x="671" y="3608"/>
                  </a:cubicBezTo>
                  <a:lnTo>
                    <a:pt x="680" y="3617"/>
                  </a:lnTo>
                  <a:cubicBezTo>
                    <a:pt x="700" y="3628"/>
                    <a:pt x="720" y="3648"/>
                    <a:pt x="740" y="3657"/>
                  </a:cubicBezTo>
                  <a:cubicBezTo>
                    <a:pt x="780" y="3688"/>
                    <a:pt x="820" y="3697"/>
                    <a:pt x="860" y="3717"/>
                  </a:cubicBezTo>
                  <a:cubicBezTo>
                    <a:pt x="900" y="3737"/>
                    <a:pt x="940" y="3757"/>
                    <a:pt x="980" y="3787"/>
                  </a:cubicBezTo>
                  <a:cubicBezTo>
                    <a:pt x="1000" y="3797"/>
                    <a:pt x="1010" y="3807"/>
                    <a:pt x="1030" y="3817"/>
                  </a:cubicBezTo>
                  <a:lnTo>
                    <a:pt x="1090" y="3847"/>
                  </a:lnTo>
                  <a:cubicBezTo>
                    <a:pt x="1130" y="3877"/>
                    <a:pt x="1160" y="3887"/>
                    <a:pt x="1200" y="3907"/>
                  </a:cubicBezTo>
                  <a:cubicBezTo>
                    <a:pt x="1290" y="3947"/>
                    <a:pt x="1370" y="3997"/>
                    <a:pt x="1440" y="4047"/>
                  </a:cubicBezTo>
                  <a:cubicBezTo>
                    <a:pt x="1470" y="4067"/>
                    <a:pt x="1490" y="4087"/>
                    <a:pt x="1510" y="4097"/>
                  </a:cubicBezTo>
                  <a:lnTo>
                    <a:pt x="1519" y="4107"/>
                  </a:lnTo>
                  <a:cubicBezTo>
                    <a:pt x="1559" y="4137"/>
                    <a:pt x="1610" y="4167"/>
                    <a:pt x="1659" y="4197"/>
                  </a:cubicBezTo>
                  <a:lnTo>
                    <a:pt x="1699" y="4227"/>
                  </a:lnTo>
                  <a:cubicBezTo>
                    <a:pt x="1759" y="4267"/>
                    <a:pt x="1830" y="4307"/>
                    <a:pt x="1879" y="4347"/>
                  </a:cubicBezTo>
                  <a:lnTo>
                    <a:pt x="1899" y="4357"/>
                  </a:lnTo>
                  <a:cubicBezTo>
                    <a:pt x="1930" y="4387"/>
                    <a:pt x="1959" y="4407"/>
                    <a:pt x="1990" y="4427"/>
                  </a:cubicBezTo>
                  <a:lnTo>
                    <a:pt x="1999" y="4427"/>
                  </a:lnTo>
                  <a:cubicBezTo>
                    <a:pt x="1990" y="4427"/>
                    <a:pt x="1990" y="4437"/>
                    <a:pt x="1990" y="4437"/>
                  </a:cubicBezTo>
                  <a:lnTo>
                    <a:pt x="1979" y="4437"/>
                  </a:lnTo>
                  <a:cubicBezTo>
                    <a:pt x="1970" y="4447"/>
                    <a:pt x="1959" y="4447"/>
                    <a:pt x="1950" y="4447"/>
                  </a:cubicBezTo>
                  <a:lnTo>
                    <a:pt x="1930" y="4456"/>
                  </a:lnTo>
                  <a:cubicBezTo>
                    <a:pt x="1919" y="4456"/>
                    <a:pt x="1899" y="4467"/>
                    <a:pt x="1890" y="4467"/>
                  </a:cubicBezTo>
                  <a:cubicBezTo>
                    <a:pt x="1859" y="4476"/>
                    <a:pt x="1830" y="4496"/>
                    <a:pt x="1799" y="4496"/>
                  </a:cubicBezTo>
                  <a:lnTo>
                    <a:pt x="1779" y="4496"/>
                  </a:lnTo>
                  <a:cubicBezTo>
                    <a:pt x="1770" y="4507"/>
                    <a:pt x="1750" y="4507"/>
                    <a:pt x="1739" y="4507"/>
                  </a:cubicBezTo>
                  <a:lnTo>
                    <a:pt x="1730" y="4507"/>
                  </a:lnTo>
                  <a:cubicBezTo>
                    <a:pt x="1719" y="4487"/>
                    <a:pt x="1710" y="4476"/>
                    <a:pt x="1699" y="4467"/>
                  </a:cubicBezTo>
                  <a:cubicBezTo>
                    <a:pt x="1690" y="4447"/>
                    <a:pt x="1670" y="4437"/>
                    <a:pt x="1650" y="4427"/>
                  </a:cubicBezTo>
                  <a:lnTo>
                    <a:pt x="1650" y="4417"/>
                  </a:lnTo>
                  <a:cubicBezTo>
                    <a:pt x="1619" y="4407"/>
                    <a:pt x="1599" y="4387"/>
                    <a:pt x="1570" y="4367"/>
                  </a:cubicBezTo>
                  <a:cubicBezTo>
                    <a:pt x="1539" y="4347"/>
                    <a:pt x="1519" y="4327"/>
                    <a:pt x="1490" y="4317"/>
                  </a:cubicBezTo>
                  <a:lnTo>
                    <a:pt x="1450" y="4297"/>
                  </a:lnTo>
                  <a:lnTo>
                    <a:pt x="1390" y="4267"/>
                  </a:lnTo>
                  <a:cubicBezTo>
                    <a:pt x="1340" y="4247"/>
                    <a:pt x="1290" y="4217"/>
                    <a:pt x="1240" y="4187"/>
                  </a:cubicBezTo>
                  <a:cubicBezTo>
                    <a:pt x="1210" y="4167"/>
                    <a:pt x="1170" y="4137"/>
                    <a:pt x="1140" y="4117"/>
                  </a:cubicBezTo>
                  <a:cubicBezTo>
                    <a:pt x="1130" y="4107"/>
                    <a:pt x="1110" y="4097"/>
                    <a:pt x="1100" y="4087"/>
                  </a:cubicBezTo>
                  <a:cubicBezTo>
                    <a:pt x="1050" y="4047"/>
                    <a:pt x="990" y="4017"/>
                    <a:pt x="940" y="3987"/>
                  </a:cubicBezTo>
                  <a:lnTo>
                    <a:pt x="791" y="3897"/>
                  </a:lnTo>
                  <a:cubicBezTo>
                    <a:pt x="771" y="3887"/>
                    <a:pt x="740" y="3867"/>
                    <a:pt x="720" y="3847"/>
                  </a:cubicBezTo>
                  <a:lnTo>
                    <a:pt x="711" y="3847"/>
                  </a:lnTo>
                  <a:cubicBezTo>
                    <a:pt x="691" y="3827"/>
                    <a:pt x="671" y="3817"/>
                    <a:pt x="651" y="3807"/>
                  </a:cubicBezTo>
                  <a:cubicBezTo>
                    <a:pt x="631" y="3787"/>
                    <a:pt x="600" y="3767"/>
                    <a:pt x="571" y="3757"/>
                  </a:cubicBezTo>
                  <a:cubicBezTo>
                    <a:pt x="551" y="3737"/>
                    <a:pt x="531" y="3728"/>
                    <a:pt x="500" y="3717"/>
                  </a:cubicBezTo>
                  <a:cubicBezTo>
                    <a:pt x="471" y="3697"/>
                    <a:pt x="451" y="3677"/>
                    <a:pt x="420" y="3657"/>
                  </a:cubicBezTo>
                  <a:lnTo>
                    <a:pt x="411" y="3648"/>
                  </a:lnTo>
                  <a:cubicBezTo>
                    <a:pt x="391" y="3637"/>
                    <a:pt x="380" y="3628"/>
                    <a:pt x="360" y="3617"/>
                  </a:cubicBezTo>
                  <a:lnTo>
                    <a:pt x="340" y="3597"/>
                  </a:lnTo>
                  <a:cubicBezTo>
                    <a:pt x="320" y="3588"/>
                    <a:pt x="311" y="3577"/>
                    <a:pt x="301" y="3568"/>
                  </a:cubicBezTo>
                  <a:cubicBezTo>
                    <a:pt x="291" y="3557"/>
                    <a:pt x="281" y="3557"/>
                    <a:pt x="261" y="3548"/>
                  </a:cubicBezTo>
                  <a:cubicBezTo>
                    <a:pt x="271" y="3537"/>
                    <a:pt x="291" y="3537"/>
                    <a:pt x="301" y="3528"/>
                  </a:cubicBezTo>
                  <a:lnTo>
                    <a:pt x="311" y="3528"/>
                  </a:lnTo>
                  <a:cubicBezTo>
                    <a:pt x="331" y="3517"/>
                    <a:pt x="351" y="3517"/>
                    <a:pt x="360" y="3508"/>
                  </a:cubicBezTo>
                  <a:lnTo>
                    <a:pt x="391" y="3508"/>
                  </a:lnTo>
                  <a:cubicBezTo>
                    <a:pt x="400" y="3497"/>
                    <a:pt x="411" y="3497"/>
                    <a:pt x="420" y="3497"/>
                  </a:cubicBezTo>
                  <a:cubicBezTo>
                    <a:pt x="431" y="3488"/>
                    <a:pt x="440" y="3488"/>
                    <a:pt x="451" y="3488"/>
                  </a:cubicBezTo>
                  <a:lnTo>
                    <a:pt x="460" y="3477"/>
                  </a:lnTo>
                  <a:close/>
                  <a:moveTo>
                    <a:pt x="171" y="3637"/>
                  </a:moveTo>
                  <a:cubicBezTo>
                    <a:pt x="181" y="3648"/>
                    <a:pt x="191" y="3657"/>
                    <a:pt x="201" y="3657"/>
                  </a:cubicBezTo>
                  <a:cubicBezTo>
                    <a:pt x="211" y="3668"/>
                    <a:pt x="221" y="3668"/>
                    <a:pt x="231" y="3668"/>
                  </a:cubicBezTo>
                  <a:cubicBezTo>
                    <a:pt x="251" y="3688"/>
                    <a:pt x="271" y="3697"/>
                    <a:pt x="291" y="3708"/>
                  </a:cubicBezTo>
                  <a:lnTo>
                    <a:pt x="380" y="3767"/>
                  </a:lnTo>
                  <a:cubicBezTo>
                    <a:pt x="391" y="3777"/>
                    <a:pt x="411" y="3787"/>
                    <a:pt x="420" y="3797"/>
                  </a:cubicBezTo>
                  <a:cubicBezTo>
                    <a:pt x="451" y="3817"/>
                    <a:pt x="480" y="3837"/>
                    <a:pt x="511" y="3847"/>
                  </a:cubicBezTo>
                  <a:lnTo>
                    <a:pt x="571" y="3877"/>
                  </a:lnTo>
                  <a:cubicBezTo>
                    <a:pt x="600" y="3897"/>
                    <a:pt x="640" y="3927"/>
                    <a:pt x="671" y="3947"/>
                  </a:cubicBezTo>
                  <a:lnTo>
                    <a:pt x="680" y="3957"/>
                  </a:lnTo>
                  <a:lnTo>
                    <a:pt x="711" y="3977"/>
                  </a:lnTo>
                  <a:cubicBezTo>
                    <a:pt x="760" y="4007"/>
                    <a:pt x="810" y="4027"/>
                    <a:pt x="860" y="4067"/>
                  </a:cubicBezTo>
                  <a:lnTo>
                    <a:pt x="900" y="4087"/>
                  </a:lnTo>
                  <a:cubicBezTo>
                    <a:pt x="940" y="4107"/>
                    <a:pt x="980" y="4127"/>
                    <a:pt x="1020" y="4157"/>
                  </a:cubicBezTo>
                  <a:cubicBezTo>
                    <a:pt x="1040" y="4167"/>
                    <a:pt x="1060" y="4187"/>
                    <a:pt x="1090" y="4197"/>
                  </a:cubicBezTo>
                  <a:cubicBezTo>
                    <a:pt x="1110" y="4217"/>
                    <a:pt x="1140" y="4237"/>
                    <a:pt x="1160" y="4257"/>
                  </a:cubicBezTo>
                  <a:cubicBezTo>
                    <a:pt x="1220" y="4297"/>
                    <a:pt x="1270" y="4317"/>
                    <a:pt x="1320" y="4347"/>
                  </a:cubicBezTo>
                  <a:lnTo>
                    <a:pt x="1380" y="4377"/>
                  </a:lnTo>
                  <a:lnTo>
                    <a:pt x="1390" y="4377"/>
                  </a:lnTo>
                  <a:cubicBezTo>
                    <a:pt x="1420" y="4397"/>
                    <a:pt x="1450" y="4407"/>
                    <a:pt x="1480" y="4427"/>
                  </a:cubicBezTo>
                  <a:cubicBezTo>
                    <a:pt x="1519" y="4456"/>
                    <a:pt x="1570" y="4487"/>
                    <a:pt x="1619" y="4516"/>
                  </a:cubicBezTo>
                  <a:lnTo>
                    <a:pt x="1639" y="4536"/>
                  </a:lnTo>
                  <a:cubicBezTo>
                    <a:pt x="1639" y="4547"/>
                    <a:pt x="1650" y="4547"/>
                    <a:pt x="1650" y="4556"/>
                  </a:cubicBezTo>
                  <a:lnTo>
                    <a:pt x="1659" y="4567"/>
                  </a:lnTo>
                  <a:lnTo>
                    <a:pt x="1650" y="4576"/>
                  </a:lnTo>
                  <a:lnTo>
                    <a:pt x="1650" y="4607"/>
                  </a:lnTo>
                  <a:cubicBezTo>
                    <a:pt x="1650" y="4616"/>
                    <a:pt x="1639" y="4627"/>
                    <a:pt x="1639" y="4636"/>
                  </a:cubicBezTo>
                  <a:lnTo>
                    <a:pt x="1639" y="4667"/>
                  </a:lnTo>
                  <a:lnTo>
                    <a:pt x="1639" y="4676"/>
                  </a:lnTo>
                  <a:lnTo>
                    <a:pt x="1639" y="4696"/>
                  </a:lnTo>
                  <a:cubicBezTo>
                    <a:pt x="1639" y="4727"/>
                    <a:pt x="1639" y="4756"/>
                    <a:pt x="1630" y="4787"/>
                  </a:cubicBezTo>
                  <a:lnTo>
                    <a:pt x="1630" y="4796"/>
                  </a:lnTo>
                  <a:lnTo>
                    <a:pt x="1630" y="4807"/>
                  </a:lnTo>
                  <a:lnTo>
                    <a:pt x="1630" y="4816"/>
                  </a:lnTo>
                  <a:lnTo>
                    <a:pt x="1630" y="4827"/>
                  </a:lnTo>
                  <a:lnTo>
                    <a:pt x="1619" y="4816"/>
                  </a:lnTo>
                  <a:lnTo>
                    <a:pt x="1610" y="4807"/>
                  </a:lnTo>
                  <a:cubicBezTo>
                    <a:pt x="1590" y="4796"/>
                    <a:pt x="1570" y="4787"/>
                    <a:pt x="1559" y="4776"/>
                  </a:cubicBezTo>
                  <a:lnTo>
                    <a:pt x="1440" y="4716"/>
                  </a:lnTo>
                  <a:lnTo>
                    <a:pt x="1400" y="4696"/>
                  </a:lnTo>
                  <a:cubicBezTo>
                    <a:pt x="1360" y="4676"/>
                    <a:pt x="1300" y="4647"/>
                    <a:pt x="1250" y="4616"/>
                  </a:cubicBezTo>
                  <a:lnTo>
                    <a:pt x="1220" y="4596"/>
                  </a:lnTo>
                  <a:lnTo>
                    <a:pt x="1200" y="4587"/>
                  </a:lnTo>
                  <a:cubicBezTo>
                    <a:pt x="1170" y="4567"/>
                    <a:pt x="1130" y="4547"/>
                    <a:pt x="1100" y="4527"/>
                  </a:cubicBezTo>
                  <a:cubicBezTo>
                    <a:pt x="1040" y="4496"/>
                    <a:pt x="990" y="4467"/>
                    <a:pt x="940" y="4437"/>
                  </a:cubicBezTo>
                  <a:cubicBezTo>
                    <a:pt x="900" y="4407"/>
                    <a:pt x="860" y="4377"/>
                    <a:pt x="810" y="4337"/>
                  </a:cubicBezTo>
                  <a:cubicBezTo>
                    <a:pt x="751" y="4297"/>
                    <a:pt x="700" y="4267"/>
                    <a:pt x="660" y="4237"/>
                  </a:cubicBezTo>
                  <a:lnTo>
                    <a:pt x="631" y="4217"/>
                  </a:lnTo>
                  <a:lnTo>
                    <a:pt x="620" y="4207"/>
                  </a:lnTo>
                  <a:cubicBezTo>
                    <a:pt x="611" y="4197"/>
                    <a:pt x="600" y="4197"/>
                    <a:pt x="591" y="4187"/>
                  </a:cubicBezTo>
                  <a:cubicBezTo>
                    <a:pt x="560" y="4167"/>
                    <a:pt x="540" y="4157"/>
                    <a:pt x="520" y="4137"/>
                  </a:cubicBezTo>
                  <a:cubicBezTo>
                    <a:pt x="491" y="4107"/>
                    <a:pt x="460" y="4087"/>
                    <a:pt x="431" y="4067"/>
                  </a:cubicBezTo>
                  <a:cubicBezTo>
                    <a:pt x="400" y="4047"/>
                    <a:pt x="371" y="4027"/>
                    <a:pt x="340" y="4017"/>
                  </a:cubicBezTo>
                  <a:cubicBezTo>
                    <a:pt x="320" y="3997"/>
                    <a:pt x="301" y="3977"/>
                    <a:pt x="261" y="3957"/>
                  </a:cubicBezTo>
                  <a:lnTo>
                    <a:pt x="251" y="3947"/>
                  </a:lnTo>
                  <a:cubicBezTo>
                    <a:pt x="241" y="3937"/>
                    <a:pt x="231" y="3937"/>
                    <a:pt x="221" y="3927"/>
                  </a:cubicBezTo>
                  <a:lnTo>
                    <a:pt x="211" y="3917"/>
                  </a:lnTo>
                  <a:lnTo>
                    <a:pt x="191" y="3907"/>
                  </a:lnTo>
                  <a:lnTo>
                    <a:pt x="191" y="3877"/>
                  </a:lnTo>
                  <a:cubicBezTo>
                    <a:pt x="181" y="3837"/>
                    <a:pt x="181" y="3787"/>
                    <a:pt x="181" y="3757"/>
                  </a:cubicBezTo>
                  <a:lnTo>
                    <a:pt x="181" y="3717"/>
                  </a:lnTo>
                  <a:cubicBezTo>
                    <a:pt x="181" y="3697"/>
                    <a:pt x="171" y="3688"/>
                    <a:pt x="171" y="3668"/>
                  </a:cubicBezTo>
                  <a:lnTo>
                    <a:pt x="171" y="3648"/>
                  </a:lnTo>
                  <a:lnTo>
                    <a:pt x="171" y="3637"/>
                  </a:lnTo>
                  <a:close/>
                  <a:moveTo>
                    <a:pt x="2049" y="4496"/>
                  </a:moveTo>
                  <a:cubicBezTo>
                    <a:pt x="2049" y="4507"/>
                    <a:pt x="2039" y="4516"/>
                    <a:pt x="2039" y="4536"/>
                  </a:cubicBezTo>
                  <a:cubicBezTo>
                    <a:pt x="2039" y="4567"/>
                    <a:pt x="2039" y="4607"/>
                    <a:pt x="2029" y="4647"/>
                  </a:cubicBezTo>
                  <a:lnTo>
                    <a:pt x="2029" y="4667"/>
                  </a:lnTo>
                  <a:lnTo>
                    <a:pt x="2029" y="4736"/>
                  </a:lnTo>
                  <a:cubicBezTo>
                    <a:pt x="2029" y="4736"/>
                    <a:pt x="2019" y="4747"/>
                    <a:pt x="2019" y="4756"/>
                  </a:cubicBezTo>
                  <a:lnTo>
                    <a:pt x="1999" y="4767"/>
                  </a:lnTo>
                  <a:cubicBezTo>
                    <a:pt x="1990" y="4767"/>
                    <a:pt x="1979" y="4767"/>
                    <a:pt x="1970" y="4776"/>
                  </a:cubicBezTo>
                  <a:cubicBezTo>
                    <a:pt x="1950" y="4787"/>
                    <a:pt x="1939" y="4787"/>
                    <a:pt x="1919" y="4796"/>
                  </a:cubicBezTo>
                  <a:lnTo>
                    <a:pt x="1899" y="4807"/>
                  </a:lnTo>
                  <a:cubicBezTo>
                    <a:pt x="1870" y="4816"/>
                    <a:pt x="1830" y="4836"/>
                    <a:pt x="1799" y="4847"/>
                  </a:cubicBezTo>
                  <a:lnTo>
                    <a:pt x="1779" y="4847"/>
                  </a:lnTo>
                  <a:cubicBezTo>
                    <a:pt x="1770" y="4856"/>
                    <a:pt x="1759" y="4856"/>
                    <a:pt x="1750" y="4867"/>
                  </a:cubicBezTo>
                  <a:lnTo>
                    <a:pt x="1730" y="4867"/>
                  </a:lnTo>
                  <a:lnTo>
                    <a:pt x="1730" y="4847"/>
                  </a:lnTo>
                  <a:cubicBezTo>
                    <a:pt x="1739" y="4827"/>
                    <a:pt x="1739" y="4796"/>
                    <a:pt x="1739" y="4776"/>
                  </a:cubicBezTo>
                  <a:lnTo>
                    <a:pt x="1739" y="4767"/>
                  </a:lnTo>
                  <a:cubicBezTo>
                    <a:pt x="1750" y="4736"/>
                    <a:pt x="1750" y="4716"/>
                    <a:pt x="1750" y="4687"/>
                  </a:cubicBezTo>
                  <a:lnTo>
                    <a:pt x="1750" y="4667"/>
                  </a:lnTo>
                  <a:lnTo>
                    <a:pt x="1750" y="4616"/>
                  </a:lnTo>
                  <a:lnTo>
                    <a:pt x="1759" y="4607"/>
                  </a:lnTo>
                  <a:cubicBezTo>
                    <a:pt x="1770" y="4596"/>
                    <a:pt x="1779" y="4596"/>
                    <a:pt x="1799" y="4596"/>
                  </a:cubicBezTo>
                  <a:cubicBezTo>
                    <a:pt x="1810" y="4596"/>
                    <a:pt x="1830" y="4587"/>
                    <a:pt x="1839" y="4587"/>
                  </a:cubicBezTo>
                  <a:cubicBezTo>
                    <a:pt x="1870" y="4576"/>
                    <a:pt x="1899" y="4567"/>
                    <a:pt x="1919" y="4556"/>
                  </a:cubicBezTo>
                  <a:lnTo>
                    <a:pt x="1939" y="4547"/>
                  </a:lnTo>
                  <a:cubicBezTo>
                    <a:pt x="1959" y="4536"/>
                    <a:pt x="1970" y="4536"/>
                    <a:pt x="1979" y="4536"/>
                  </a:cubicBezTo>
                  <a:lnTo>
                    <a:pt x="1999" y="4527"/>
                  </a:lnTo>
                  <a:cubicBezTo>
                    <a:pt x="2019" y="4516"/>
                    <a:pt x="2029" y="4507"/>
                    <a:pt x="2049" y="4496"/>
                  </a:cubicBezTo>
                  <a:close/>
                  <a:moveTo>
                    <a:pt x="551" y="0"/>
                  </a:moveTo>
                  <a:cubicBezTo>
                    <a:pt x="520" y="0"/>
                    <a:pt x="500" y="11"/>
                    <a:pt x="480" y="31"/>
                  </a:cubicBezTo>
                  <a:cubicBezTo>
                    <a:pt x="440" y="51"/>
                    <a:pt x="420" y="80"/>
                    <a:pt x="411" y="130"/>
                  </a:cubicBezTo>
                  <a:lnTo>
                    <a:pt x="411" y="200"/>
                  </a:lnTo>
                  <a:lnTo>
                    <a:pt x="411" y="270"/>
                  </a:lnTo>
                  <a:lnTo>
                    <a:pt x="411" y="280"/>
                  </a:lnTo>
                  <a:lnTo>
                    <a:pt x="411" y="320"/>
                  </a:lnTo>
                  <a:cubicBezTo>
                    <a:pt x="420" y="360"/>
                    <a:pt x="420" y="400"/>
                    <a:pt x="420" y="450"/>
                  </a:cubicBezTo>
                  <a:lnTo>
                    <a:pt x="420" y="500"/>
                  </a:lnTo>
                  <a:cubicBezTo>
                    <a:pt x="411" y="530"/>
                    <a:pt x="411" y="550"/>
                    <a:pt x="411" y="570"/>
                  </a:cubicBezTo>
                  <a:cubicBezTo>
                    <a:pt x="411" y="620"/>
                    <a:pt x="411" y="660"/>
                    <a:pt x="420" y="710"/>
                  </a:cubicBezTo>
                  <a:lnTo>
                    <a:pt x="420" y="939"/>
                  </a:lnTo>
                  <a:lnTo>
                    <a:pt x="420" y="979"/>
                  </a:lnTo>
                  <a:lnTo>
                    <a:pt x="420" y="1059"/>
                  </a:lnTo>
                  <a:lnTo>
                    <a:pt x="420" y="1239"/>
                  </a:lnTo>
                  <a:lnTo>
                    <a:pt x="420" y="1509"/>
                  </a:lnTo>
                  <a:lnTo>
                    <a:pt x="420" y="1779"/>
                  </a:lnTo>
                  <a:cubicBezTo>
                    <a:pt x="420" y="1859"/>
                    <a:pt x="411" y="1949"/>
                    <a:pt x="411" y="2038"/>
                  </a:cubicBezTo>
                  <a:lnTo>
                    <a:pt x="400" y="2098"/>
                  </a:lnTo>
                  <a:cubicBezTo>
                    <a:pt x="391" y="2169"/>
                    <a:pt x="391" y="2229"/>
                    <a:pt x="391" y="2298"/>
                  </a:cubicBezTo>
                  <a:lnTo>
                    <a:pt x="391" y="2309"/>
                  </a:lnTo>
                  <a:cubicBezTo>
                    <a:pt x="380" y="2389"/>
                    <a:pt x="380" y="2478"/>
                    <a:pt x="371" y="2568"/>
                  </a:cubicBezTo>
                  <a:lnTo>
                    <a:pt x="371" y="2588"/>
                  </a:lnTo>
                  <a:lnTo>
                    <a:pt x="371" y="2598"/>
                  </a:lnTo>
                  <a:cubicBezTo>
                    <a:pt x="371" y="2638"/>
                    <a:pt x="371" y="2668"/>
                    <a:pt x="360" y="2708"/>
                  </a:cubicBezTo>
                  <a:lnTo>
                    <a:pt x="360" y="2848"/>
                  </a:lnTo>
                  <a:lnTo>
                    <a:pt x="360" y="2858"/>
                  </a:lnTo>
                  <a:lnTo>
                    <a:pt x="360" y="3108"/>
                  </a:lnTo>
                  <a:cubicBezTo>
                    <a:pt x="371" y="3148"/>
                    <a:pt x="371" y="3198"/>
                    <a:pt x="371" y="3238"/>
                  </a:cubicBezTo>
                  <a:lnTo>
                    <a:pt x="371" y="3257"/>
                  </a:lnTo>
                  <a:cubicBezTo>
                    <a:pt x="371" y="3277"/>
                    <a:pt x="371" y="3308"/>
                    <a:pt x="380" y="3328"/>
                  </a:cubicBezTo>
                  <a:cubicBezTo>
                    <a:pt x="371" y="3328"/>
                    <a:pt x="360" y="3328"/>
                    <a:pt x="340" y="3337"/>
                  </a:cubicBezTo>
                  <a:lnTo>
                    <a:pt x="331" y="3337"/>
                  </a:lnTo>
                  <a:cubicBezTo>
                    <a:pt x="301" y="3348"/>
                    <a:pt x="271" y="3357"/>
                    <a:pt x="221" y="3368"/>
                  </a:cubicBezTo>
                  <a:cubicBezTo>
                    <a:pt x="181" y="3388"/>
                    <a:pt x="141" y="3408"/>
                    <a:pt x="111" y="3428"/>
                  </a:cubicBezTo>
                  <a:cubicBezTo>
                    <a:pt x="71" y="3457"/>
                    <a:pt x="21" y="3488"/>
                    <a:pt x="1" y="3548"/>
                  </a:cubicBezTo>
                  <a:lnTo>
                    <a:pt x="1" y="3628"/>
                  </a:lnTo>
                  <a:lnTo>
                    <a:pt x="1" y="3668"/>
                  </a:lnTo>
                  <a:lnTo>
                    <a:pt x="1" y="3688"/>
                  </a:lnTo>
                  <a:lnTo>
                    <a:pt x="11" y="3708"/>
                  </a:lnTo>
                  <a:lnTo>
                    <a:pt x="11" y="3717"/>
                  </a:lnTo>
                  <a:cubicBezTo>
                    <a:pt x="11" y="3767"/>
                    <a:pt x="21" y="3827"/>
                    <a:pt x="31" y="3887"/>
                  </a:cubicBezTo>
                  <a:cubicBezTo>
                    <a:pt x="41" y="3917"/>
                    <a:pt x="41" y="3967"/>
                    <a:pt x="81" y="3997"/>
                  </a:cubicBezTo>
                  <a:cubicBezTo>
                    <a:pt x="91" y="4017"/>
                    <a:pt x="111" y="4027"/>
                    <a:pt x="131" y="4037"/>
                  </a:cubicBezTo>
                  <a:cubicBezTo>
                    <a:pt x="141" y="4047"/>
                    <a:pt x="151" y="4047"/>
                    <a:pt x="161" y="4057"/>
                  </a:cubicBezTo>
                  <a:lnTo>
                    <a:pt x="221" y="4087"/>
                  </a:lnTo>
                  <a:lnTo>
                    <a:pt x="221" y="4097"/>
                  </a:lnTo>
                  <a:lnTo>
                    <a:pt x="281" y="4127"/>
                  </a:lnTo>
                  <a:lnTo>
                    <a:pt x="291" y="4137"/>
                  </a:lnTo>
                  <a:cubicBezTo>
                    <a:pt x="331" y="4157"/>
                    <a:pt x="371" y="4187"/>
                    <a:pt x="431" y="4227"/>
                  </a:cubicBezTo>
                  <a:cubicBezTo>
                    <a:pt x="471" y="4267"/>
                    <a:pt x="520" y="4297"/>
                    <a:pt x="571" y="4327"/>
                  </a:cubicBezTo>
                  <a:cubicBezTo>
                    <a:pt x="631" y="4367"/>
                    <a:pt x="680" y="4407"/>
                    <a:pt x="731" y="4447"/>
                  </a:cubicBezTo>
                  <a:lnTo>
                    <a:pt x="740" y="4447"/>
                  </a:lnTo>
                  <a:lnTo>
                    <a:pt x="751" y="4456"/>
                  </a:lnTo>
                  <a:cubicBezTo>
                    <a:pt x="791" y="4487"/>
                    <a:pt x="820" y="4507"/>
                    <a:pt x="860" y="4536"/>
                  </a:cubicBezTo>
                  <a:cubicBezTo>
                    <a:pt x="910" y="4567"/>
                    <a:pt x="960" y="4596"/>
                    <a:pt x="1000" y="4627"/>
                  </a:cubicBezTo>
                  <a:cubicBezTo>
                    <a:pt x="1030" y="4647"/>
                    <a:pt x="1070" y="4667"/>
                    <a:pt x="1100" y="4687"/>
                  </a:cubicBezTo>
                  <a:lnTo>
                    <a:pt x="1120" y="4696"/>
                  </a:lnTo>
                  <a:lnTo>
                    <a:pt x="1160" y="4716"/>
                  </a:lnTo>
                  <a:cubicBezTo>
                    <a:pt x="1200" y="4747"/>
                    <a:pt x="1250" y="4776"/>
                    <a:pt x="1310" y="4807"/>
                  </a:cubicBezTo>
                  <a:cubicBezTo>
                    <a:pt x="1330" y="4816"/>
                    <a:pt x="1340" y="4827"/>
                    <a:pt x="1360" y="4827"/>
                  </a:cubicBezTo>
                  <a:cubicBezTo>
                    <a:pt x="1400" y="4847"/>
                    <a:pt x="1430" y="4867"/>
                    <a:pt x="1460" y="4887"/>
                  </a:cubicBezTo>
                  <a:cubicBezTo>
                    <a:pt x="1500" y="4907"/>
                    <a:pt x="1539" y="4936"/>
                    <a:pt x="1570" y="4956"/>
                  </a:cubicBezTo>
                  <a:lnTo>
                    <a:pt x="1599" y="4976"/>
                  </a:lnTo>
                  <a:lnTo>
                    <a:pt x="1610" y="4986"/>
                  </a:lnTo>
                  <a:cubicBezTo>
                    <a:pt x="1619" y="4996"/>
                    <a:pt x="1630" y="4996"/>
                    <a:pt x="1639" y="5006"/>
                  </a:cubicBezTo>
                  <a:cubicBezTo>
                    <a:pt x="1650" y="5006"/>
                    <a:pt x="1650" y="5016"/>
                    <a:pt x="1659" y="5016"/>
                  </a:cubicBezTo>
                  <a:cubicBezTo>
                    <a:pt x="1670" y="5016"/>
                    <a:pt x="1679" y="5026"/>
                    <a:pt x="1690" y="5026"/>
                  </a:cubicBezTo>
                  <a:lnTo>
                    <a:pt x="1710" y="5026"/>
                  </a:lnTo>
                  <a:lnTo>
                    <a:pt x="1719" y="5036"/>
                  </a:lnTo>
                  <a:cubicBezTo>
                    <a:pt x="1730" y="5036"/>
                    <a:pt x="1739" y="5026"/>
                    <a:pt x="1739" y="5026"/>
                  </a:cubicBezTo>
                  <a:lnTo>
                    <a:pt x="1759" y="5016"/>
                  </a:lnTo>
                  <a:lnTo>
                    <a:pt x="1770" y="5016"/>
                  </a:lnTo>
                  <a:cubicBezTo>
                    <a:pt x="1790" y="5006"/>
                    <a:pt x="1799" y="5006"/>
                    <a:pt x="1819" y="4996"/>
                  </a:cubicBezTo>
                  <a:lnTo>
                    <a:pt x="1839" y="4986"/>
                  </a:lnTo>
                  <a:cubicBezTo>
                    <a:pt x="1890" y="4976"/>
                    <a:pt x="1939" y="4956"/>
                    <a:pt x="1979" y="4936"/>
                  </a:cubicBezTo>
                  <a:cubicBezTo>
                    <a:pt x="2009" y="4927"/>
                    <a:pt x="2029" y="4916"/>
                    <a:pt x="2059" y="4907"/>
                  </a:cubicBezTo>
                  <a:lnTo>
                    <a:pt x="2059" y="4896"/>
                  </a:lnTo>
                  <a:cubicBezTo>
                    <a:pt x="2079" y="4896"/>
                    <a:pt x="2089" y="4887"/>
                    <a:pt x="2099" y="4887"/>
                  </a:cubicBezTo>
                  <a:cubicBezTo>
                    <a:pt x="2109" y="4876"/>
                    <a:pt x="2129" y="4856"/>
                    <a:pt x="2139" y="4836"/>
                  </a:cubicBezTo>
                  <a:cubicBezTo>
                    <a:pt x="2149" y="4827"/>
                    <a:pt x="2149" y="4816"/>
                    <a:pt x="2149" y="4796"/>
                  </a:cubicBezTo>
                  <a:lnTo>
                    <a:pt x="2149" y="4787"/>
                  </a:lnTo>
                  <a:lnTo>
                    <a:pt x="2149" y="4767"/>
                  </a:lnTo>
                  <a:lnTo>
                    <a:pt x="2149" y="4736"/>
                  </a:lnTo>
                  <a:cubicBezTo>
                    <a:pt x="2149" y="4727"/>
                    <a:pt x="2149" y="4707"/>
                    <a:pt x="2139" y="4687"/>
                  </a:cubicBezTo>
                  <a:lnTo>
                    <a:pt x="2139" y="4567"/>
                  </a:lnTo>
                  <a:cubicBezTo>
                    <a:pt x="2129" y="4527"/>
                    <a:pt x="2139" y="4476"/>
                    <a:pt x="2139" y="4437"/>
                  </a:cubicBezTo>
                  <a:lnTo>
                    <a:pt x="2139" y="4417"/>
                  </a:lnTo>
                  <a:lnTo>
                    <a:pt x="2139" y="4407"/>
                  </a:lnTo>
                  <a:cubicBezTo>
                    <a:pt x="2139" y="4397"/>
                    <a:pt x="2149" y="4377"/>
                    <a:pt x="2149" y="4367"/>
                  </a:cubicBezTo>
                  <a:lnTo>
                    <a:pt x="2149" y="4297"/>
                  </a:lnTo>
                  <a:lnTo>
                    <a:pt x="2149" y="4247"/>
                  </a:lnTo>
                  <a:lnTo>
                    <a:pt x="2149" y="4147"/>
                  </a:lnTo>
                  <a:cubicBezTo>
                    <a:pt x="2159" y="4097"/>
                    <a:pt x="2159" y="4047"/>
                    <a:pt x="2159" y="4007"/>
                  </a:cubicBezTo>
                  <a:cubicBezTo>
                    <a:pt x="2169" y="3967"/>
                    <a:pt x="2169" y="3927"/>
                    <a:pt x="2169" y="3887"/>
                  </a:cubicBezTo>
                  <a:lnTo>
                    <a:pt x="2169" y="3877"/>
                  </a:lnTo>
                  <a:cubicBezTo>
                    <a:pt x="2179" y="3797"/>
                    <a:pt x="2179" y="3708"/>
                    <a:pt x="2189" y="3628"/>
                  </a:cubicBezTo>
                  <a:cubicBezTo>
                    <a:pt x="2199" y="3537"/>
                    <a:pt x="2199" y="3457"/>
                    <a:pt x="2209" y="3368"/>
                  </a:cubicBezTo>
                  <a:lnTo>
                    <a:pt x="2209" y="3317"/>
                  </a:lnTo>
                  <a:lnTo>
                    <a:pt x="2209" y="3297"/>
                  </a:lnTo>
                  <a:lnTo>
                    <a:pt x="2209" y="3277"/>
                  </a:lnTo>
                  <a:lnTo>
                    <a:pt x="2209" y="3248"/>
                  </a:lnTo>
                  <a:cubicBezTo>
                    <a:pt x="2209" y="3208"/>
                    <a:pt x="2209" y="3178"/>
                    <a:pt x="2219" y="3138"/>
                  </a:cubicBezTo>
                  <a:lnTo>
                    <a:pt x="2219" y="3128"/>
                  </a:lnTo>
                  <a:lnTo>
                    <a:pt x="2219" y="3108"/>
                  </a:lnTo>
                  <a:cubicBezTo>
                    <a:pt x="2229" y="3018"/>
                    <a:pt x="2229" y="2928"/>
                    <a:pt x="2219" y="2848"/>
                  </a:cubicBezTo>
                  <a:lnTo>
                    <a:pt x="2219" y="2808"/>
                  </a:lnTo>
                  <a:lnTo>
                    <a:pt x="2219" y="2758"/>
                  </a:lnTo>
                  <a:cubicBezTo>
                    <a:pt x="2219" y="2738"/>
                    <a:pt x="2219" y="2708"/>
                    <a:pt x="2229" y="2678"/>
                  </a:cubicBezTo>
                  <a:lnTo>
                    <a:pt x="2229" y="2588"/>
                  </a:lnTo>
                  <a:cubicBezTo>
                    <a:pt x="2239" y="2548"/>
                    <a:pt x="2239" y="2498"/>
                    <a:pt x="2239" y="2458"/>
                  </a:cubicBezTo>
                  <a:lnTo>
                    <a:pt x="2239" y="2409"/>
                  </a:lnTo>
                  <a:cubicBezTo>
                    <a:pt x="2239" y="2318"/>
                    <a:pt x="2249" y="2249"/>
                    <a:pt x="2249" y="2178"/>
                  </a:cubicBezTo>
                  <a:cubicBezTo>
                    <a:pt x="2259" y="2109"/>
                    <a:pt x="2259" y="2038"/>
                    <a:pt x="2259" y="1979"/>
                  </a:cubicBezTo>
                  <a:lnTo>
                    <a:pt x="2259" y="1969"/>
                  </a:lnTo>
                  <a:lnTo>
                    <a:pt x="2259" y="1919"/>
                  </a:lnTo>
                  <a:lnTo>
                    <a:pt x="2259" y="1819"/>
                  </a:lnTo>
                  <a:cubicBezTo>
                    <a:pt x="2269" y="1769"/>
                    <a:pt x="2269" y="1709"/>
                    <a:pt x="2269" y="1659"/>
                  </a:cubicBezTo>
                  <a:cubicBezTo>
                    <a:pt x="2269" y="1559"/>
                    <a:pt x="2279" y="1479"/>
                    <a:pt x="2279" y="1389"/>
                  </a:cubicBezTo>
                  <a:lnTo>
                    <a:pt x="2279" y="1359"/>
                  </a:lnTo>
                  <a:lnTo>
                    <a:pt x="2279" y="1110"/>
                  </a:lnTo>
                  <a:cubicBezTo>
                    <a:pt x="2279" y="1090"/>
                    <a:pt x="2279" y="1070"/>
                    <a:pt x="2269" y="1050"/>
                  </a:cubicBezTo>
                  <a:cubicBezTo>
                    <a:pt x="2269" y="999"/>
                    <a:pt x="2259" y="950"/>
                    <a:pt x="2239" y="899"/>
                  </a:cubicBezTo>
                  <a:cubicBezTo>
                    <a:pt x="2219" y="850"/>
                    <a:pt x="2179" y="830"/>
                    <a:pt x="2129" y="800"/>
                  </a:cubicBezTo>
                  <a:lnTo>
                    <a:pt x="2119" y="790"/>
                  </a:lnTo>
                  <a:cubicBezTo>
                    <a:pt x="2049" y="750"/>
                    <a:pt x="1990" y="710"/>
                    <a:pt x="1919" y="670"/>
                  </a:cubicBezTo>
                  <a:cubicBezTo>
                    <a:pt x="1850" y="630"/>
                    <a:pt x="1770" y="590"/>
                    <a:pt x="1699" y="550"/>
                  </a:cubicBezTo>
                  <a:cubicBezTo>
                    <a:pt x="1650" y="530"/>
                    <a:pt x="1599" y="500"/>
                    <a:pt x="1550" y="480"/>
                  </a:cubicBezTo>
                  <a:cubicBezTo>
                    <a:pt x="1519" y="460"/>
                    <a:pt x="1500" y="450"/>
                    <a:pt x="1470" y="430"/>
                  </a:cubicBezTo>
                  <a:cubicBezTo>
                    <a:pt x="1380" y="390"/>
                    <a:pt x="1300" y="350"/>
                    <a:pt x="1220" y="310"/>
                  </a:cubicBezTo>
                  <a:cubicBezTo>
                    <a:pt x="1170" y="280"/>
                    <a:pt x="1110" y="260"/>
                    <a:pt x="1060" y="230"/>
                  </a:cubicBezTo>
                  <a:lnTo>
                    <a:pt x="1040" y="220"/>
                  </a:lnTo>
                  <a:lnTo>
                    <a:pt x="980" y="190"/>
                  </a:lnTo>
                  <a:cubicBezTo>
                    <a:pt x="930" y="160"/>
                    <a:pt x="870" y="130"/>
                    <a:pt x="810" y="100"/>
                  </a:cubicBezTo>
                  <a:lnTo>
                    <a:pt x="740" y="71"/>
                  </a:lnTo>
                  <a:lnTo>
                    <a:pt x="680" y="40"/>
                  </a:lnTo>
                  <a:lnTo>
                    <a:pt x="671" y="40"/>
                  </a:lnTo>
                  <a:cubicBezTo>
                    <a:pt x="651" y="31"/>
                    <a:pt x="640" y="20"/>
                    <a:pt x="631" y="20"/>
                  </a:cubicBezTo>
                  <a:cubicBezTo>
                    <a:pt x="611" y="11"/>
                    <a:pt x="591" y="11"/>
                    <a:pt x="560" y="11"/>
                  </a:cubicBezTo>
                  <a:cubicBezTo>
                    <a:pt x="560" y="0"/>
                    <a:pt x="551" y="0"/>
                    <a:pt x="55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4"/>
            <p:cNvSpPr/>
            <p:nvPr/>
          </p:nvSpPr>
          <p:spPr>
            <a:xfrm flipH="1">
              <a:off x="8520719" y="2610084"/>
              <a:ext cx="148403" cy="325775"/>
            </a:xfrm>
            <a:custGeom>
              <a:avLst/>
              <a:gdLst/>
              <a:ahLst/>
              <a:cxnLst/>
              <a:rect l="l" t="t" r="r" b="b"/>
              <a:pathLst>
                <a:path w="2290" h="5027" extrusionOk="0">
                  <a:moveTo>
                    <a:pt x="651" y="281"/>
                  </a:moveTo>
                  <a:lnTo>
                    <a:pt x="691" y="301"/>
                  </a:lnTo>
                  <a:lnTo>
                    <a:pt x="711" y="301"/>
                  </a:lnTo>
                  <a:lnTo>
                    <a:pt x="711" y="390"/>
                  </a:lnTo>
                  <a:lnTo>
                    <a:pt x="711" y="441"/>
                  </a:lnTo>
                  <a:lnTo>
                    <a:pt x="711" y="490"/>
                  </a:lnTo>
                  <a:lnTo>
                    <a:pt x="711" y="610"/>
                  </a:lnTo>
                  <a:lnTo>
                    <a:pt x="711" y="730"/>
                  </a:lnTo>
                  <a:cubicBezTo>
                    <a:pt x="700" y="740"/>
                    <a:pt x="700" y="760"/>
                    <a:pt x="700" y="780"/>
                  </a:cubicBezTo>
                  <a:lnTo>
                    <a:pt x="700" y="950"/>
                  </a:lnTo>
                  <a:lnTo>
                    <a:pt x="700" y="1140"/>
                  </a:lnTo>
                  <a:cubicBezTo>
                    <a:pt x="700" y="1190"/>
                    <a:pt x="691" y="1250"/>
                    <a:pt x="691" y="1320"/>
                  </a:cubicBezTo>
                  <a:lnTo>
                    <a:pt x="691" y="1509"/>
                  </a:lnTo>
                  <a:lnTo>
                    <a:pt x="691" y="1680"/>
                  </a:lnTo>
                  <a:lnTo>
                    <a:pt x="691" y="1749"/>
                  </a:lnTo>
                  <a:lnTo>
                    <a:pt x="691" y="2069"/>
                  </a:lnTo>
                  <a:lnTo>
                    <a:pt x="691" y="2089"/>
                  </a:lnTo>
                  <a:lnTo>
                    <a:pt x="691" y="2109"/>
                  </a:lnTo>
                  <a:lnTo>
                    <a:pt x="691" y="2259"/>
                  </a:lnTo>
                  <a:cubicBezTo>
                    <a:pt x="680" y="2319"/>
                    <a:pt x="680" y="2389"/>
                    <a:pt x="680" y="2439"/>
                  </a:cubicBezTo>
                  <a:cubicBezTo>
                    <a:pt x="671" y="2509"/>
                    <a:pt x="671" y="2579"/>
                    <a:pt x="671" y="2639"/>
                  </a:cubicBezTo>
                  <a:lnTo>
                    <a:pt x="671" y="2828"/>
                  </a:lnTo>
                  <a:lnTo>
                    <a:pt x="671" y="3008"/>
                  </a:lnTo>
                  <a:lnTo>
                    <a:pt x="671" y="3108"/>
                  </a:lnTo>
                  <a:lnTo>
                    <a:pt x="671" y="3148"/>
                  </a:lnTo>
                  <a:lnTo>
                    <a:pt x="671" y="3158"/>
                  </a:lnTo>
                  <a:lnTo>
                    <a:pt x="671" y="3168"/>
                  </a:lnTo>
                  <a:lnTo>
                    <a:pt x="671" y="3178"/>
                  </a:lnTo>
                  <a:cubicBezTo>
                    <a:pt x="671" y="3188"/>
                    <a:pt x="660" y="3198"/>
                    <a:pt x="660" y="3208"/>
                  </a:cubicBezTo>
                  <a:cubicBezTo>
                    <a:pt x="640" y="3228"/>
                    <a:pt x="620" y="3238"/>
                    <a:pt x="600" y="3258"/>
                  </a:cubicBezTo>
                  <a:lnTo>
                    <a:pt x="580" y="3278"/>
                  </a:lnTo>
                  <a:cubicBezTo>
                    <a:pt x="571" y="3278"/>
                    <a:pt x="571" y="3288"/>
                    <a:pt x="560" y="3288"/>
                  </a:cubicBezTo>
                  <a:lnTo>
                    <a:pt x="560" y="3228"/>
                  </a:lnTo>
                  <a:lnTo>
                    <a:pt x="560" y="3198"/>
                  </a:lnTo>
                  <a:lnTo>
                    <a:pt x="560" y="3158"/>
                  </a:lnTo>
                  <a:lnTo>
                    <a:pt x="551" y="3128"/>
                  </a:lnTo>
                  <a:lnTo>
                    <a:pt x="551" y="3068"/>
                  </a:lnTo>
                  <a:cubicBezTo>
                    <a:pt x="551" y="2988"/>
                    <a:pt x="540" y="2899"/>
                    <a:pt x="540" y="2799"/>
                  </a:cubicBezTo>
                  <a:lnTo>
                    <a:pt x="540" y="2779"/>
                  </a:lnTo>
                  <a:lnTo>
                    <a:pt x="540" y="2668"/>
                  </a:lnTo>
                  <a:cubicBezTo>
                    <a:pt x="540" y="2639"/>
                    <a:pt x="540" y="2599"/>
                    <a:pt x="551" y="2568"/>
                  </a:cubicBezTo>
                  <a:lnTo>
                    <a:pt x="551" y="2529"/>
                  </a:lnTo>
                  <a:lnTo>
                    <a:pt x="551" y="2349"/>
                  </a:lnTo>
                  <a:lnTo>
                    <a:pt x="551" y="2259"/>
                  </a:lnTo>
                  <a:cubicBezTo>
                    <a:pt x="560" y="2199"/>
                    <a:pt x="560" y="2149"/>
                    <a:pt x="571" y="2089"/>
                  </a:cubicBezTo>
                  <a:lnTo>
                    <a:pt x="571" y="1999"/>
                  </a:lnTo>
                  <a:cubicBezTo>
                    <a:pt x="580" y="1909"/>
                    <a:pt x="580" y="1819"/>
                    <a:pt x="580" y="1740"/>
                  </a:cubicBezTo>
                  <a:cubicBezTo>
                    <a:pt x="591" y="1700"/>
                    <a:pt x="591" y="1660"/>
                    <a:pt x="591" y="1620"/>
                  </a:cubicBezTo>
                  <a:lnTo>
                    <a:pt x="591" y="1469"/>
                  </a:lnTo>
                  <a:lnTo>
                    <a:pt x="600" y="1389"/>
                  </a:lnTo>
                  <a:lnTo>
                    <a:pt x="600" y="1200"/>
                  </a:lnTo>
                  <a:cubicBezTo>
                    <a:pt x="600" y="1080"/>
                    <a:pt x="611" y="950"/>
                    <a:pt x="620" y="840"/>
                  </a:cubicBezTo>
                  <a:cubicBezTo>
                    <a:pt x="620" y="780"/>
                    <a:pt x="620" y="720"/>
                    <a:pt x="631" y="670"/>
                  </a:cubicBezTo>
                  <a:cubicBezTo>
                    <a:pt x="631" y="620"/>
                    <a:pt x="631" y="581"/>
                    <a:pt x="640" y="541"/>
                  </a:cubicBezTo>
                  <a:lnTo>
                    <a:pt x="640" y="530"/>
                  </a:lnTo>
                  <a:lnTo>
                    <a:pt x="640" y="521"/>
                  </a:lnTo>
                  <a:cubicBezTo>
                    <a:pt x="640" y="481"/>
                    <a:pt x="651" y="450"/>
                    <a:pt x="651" y="410"/>
                  </a:cubicBezTo>
                  <a:lnTo>
                    <a:pt x="651" y="290"/>
                  </a:lnTo>
                  <a:lnTo>
                    <a:pt x="651" y="281"/>
                  </a:lnTo>
                  <a:close/>
                  <a:moveTo>
                    <a:pt x="751" y="3288"/>
                  </a:moveTo>
                  <a:lnTo>
                    <a:pt x="780" y="3318"/>
                  </a:lnTo>
                  <a:lnTo>
                    <a:pt x="811" y="3348"/>
                  </a:lnTo>
                  <a:lnTo>
                    <a:pt x="820" y="3348"/>
                  </a:lnTo>
                  <a:cubicBezTo>
                    <a:pt x="831" y="3368"/>
                    <a:pt x="851" y="3378"/>
                    <a:pt x="860" y="3388"/>
                  </a:cubicBezTo>
                  <a:cubicBezTo>
                    <a:pt x="900" y="3418"/>
                    <a:pt x="940" y="3448"/>
                    <a:pt x="970" y="3468"/>
                  </a:cubicBezTo>
                  <a:cubicBezTo>
                    <a:pt x="1000" y="3488"/>
                    <a:pt x="1030" y="3508"/>
                    <a:pt x="1070" y="3538"/>
                  </a:cubicBezTo>
                  <a:lnTo>
                    <a:pt x="1090" y="3558"/>
                  </a:lnTo>
                  <a:lnTo>
                    <a:pt x="1130" y="3588"/>
                  </a:lnTo>
                  <a:cubicBezTo>
                    <a:pt x="1140" y="3588"/>
                    <a:pt x="1140" y="3598"/>
                    <a:pt x="1140" y="3598"/>
                  </a:cubicBezTo>
                  <a:cubicBezTo>
                    <a:pt x="1140" y="3618"/>
                    <a:pt x="1140" y="3638"/>
                    <a:pt x="1130" y="3668"/>
                  </a:cubicBezTo>
                  <a:lnTo>
                    <a:pt x="1130" y="3708"/>
                  </a:lnTo>
                  <a:lnTo>
                    <a:pt x="1130" y="3718"/>
                  </a:lnTo>
                  <a:lnTo>
                    <a:pt x="1100" y="3698"/>
                  </a:lnTo>
                  <a:lnTo>
                    <a:pt x="1010" y="3638"/>
                  </a:lnTo>
                  <a:cubicBezTo>
                    <a:pt x="980" y="3618"/>
                    <a:pt x="951" y="3598"/>
                    <a:pt x="931" y="3588"/>
                  </a:cubicBezTo>
                  <a:lnTo>
                    <a:pt x="900" y="3568"/>
                  </a:lnTo>
                  <a:cubicBezTo>
                    <a:pt x="860" y="3548"/>
                    <a:pt x="831" y="3528"/>
                    <a:pt x="791" y="3508"/>
                  </a:cubicBezTo>
                  <a:lnTo>
                    <a:pt x="771" y="3488"/>
                  </a:lnTo>
                  <a:lnTo>
                    <a:pt x="760" y="3478"/>
                  </a:lnTo>
                  <a:cubicBezTo>
                    <a:pt x="751" y="3468"/>
                    <a:pt x="731" y="3448"/>
                    <a:pt x="711" y="3438"/>
                  </a:cubicBezTo>
                  <a:cubicBezTo>
                    <a:pt x="700" y="3428"/>
                    <a:pt x="691" y="3428"/>
                    <a:pt x="680" y="3418"/>
                  </a:cubicBezTo>
                  <a:lnTo>
                    <a:pt x="660" y="3408"/>
                  </a:lnTo>
                  <a:cubicBezTo>
                    <a:pt x="680" y="3388"/>
                    <a:pt x="691" y="3368"/>
                    <a:pt x="711" y="3348"/>
                  </a:cubicBezTo>
                  <a:lnTo>
                    <a:pt x="711" y="3338"/>
                  </a:lnTo>
                  <a:cubicBezTo>
                    <a:pt x="731" y="3328"/>
                    <a:pt x="740" y="3308"/>
                    <a:pt x="751" y="3288"/>
                  </a:cubicBezTo>
                  <a:close/>
                  <a:moveTo>
                    <a:pt x="1330" y="601"/>
                  </a:moveTo>
                  <a:cubicBezTo>
                    <a:pt x="1370" y="620"/>
                    <a:pt x="1410" y="640"/>
                    <a:pt x="1450" y="670"/>
                  </a:cubicBezTo>
                  <a:cubicBezTo>
                    <a:pt x="1460" y="670"/>
                    <a:pt x="1470" y="680"/>
                    <a:pt x="1480" y="680"/>
                  </a:cubicBezTo>
                  <a:lnTo>
                    <a:pt x="1480" y="690"/>
                  </a:lnTo>
                  <a:lnTo>
                    <a:pt x="1480" y="720"/>
                  </a:lnTo>
                  <a:cubicBezTo>
                    <a:pt x="1470" y="750"/>
                    <a:pt x="1470" y="780"/>
                    <a:pt x="1470" y="810"/>
                  </a:cubicBezTo>
                  <a:lnTo>
                    <a:pt x="1470" y="960"/>
                  </a:lnTo>
                  <a:cubicBezTo>
                    <a:pt x="1460" y="1010"/>
                    <a:pt x="1460" y="1060"/>
                    <a:pt x="1460" y="1120"/>
                  </a:cubicBezTo>
                  <a:lnTo>
                    <a:pt x="1460" y="1150"/>
                  </a:lnTo>
                  <a:lnTo>
                    <a:pt x="1460" y="1220"/>
                  </a:lnTo>
                  <a:lnTo>
                    <a:pt x="1460" y="1330"/>
                  </a:lnTo>
                  <a:lnTo>
                    <a:pt x="1460" y="1349"/>
                  </a:lnTo>
                  <a:lnTo>
                    <a:pt x="1460" y="1489"/>
                  </a:lnTo>
                  <a:cubicBezTo>
                    <a:pt x="1460" y="1540"/>
                    <a:pt x="1460" y="1589"/>
                    <a:pt x="1450" y="1640"/>
                  </a:cubicBezTo>
                  <a:lnTo>
                    <a:pt x="1450" y="1769"/>
                  </a:lnTo>
                  <a:lnTo>
                    <a:pt x="1450" y="1889"/>
                  </a:lnTo>
                  <a:lnTo>
                    <a:pt x="1450" y="1939"/>
                  </a:lnTo>
                  <a:lnTo>
                    <a:pt x="1450" y="2019"/>
                  </a:lnTo>
                  <a:lnTo>
                    <a:pt x="1450" y="2309"/>
                  </a:lnTo>
                  <a:cubicBezTo>
                    <a:pt x="1450" y="2399"/>
                    <a:pt x="1450" y="2489"/>
                    <a:pt x="1440" y="2579"/>
                  </a:cubicBezTo>
                  <a:cubicBezTo>
                    <a:pt x="1430" y="2668"/>
                    <a:pt x="1430" y="2759"/>
                    <a:pt x="1430" y="2848"/>
                  </a:cubicBezTo>
                  <a:cubicBezTo>
                    <a:pt x="1430" y="2888"/>
                    <a:pt x="1430" y="2939"/>
                    <a:pt x="1420" y="2979"/>
                  </a:cubicBezTo>
                  <a:lnTo>
                    <a:pt x="1420" y="3038"/>
                  </a:lnTo>
                  <a:lnTo>
                    <a:pt x="1420" y="3048"/>
                  </a:lnTo>
                  <a:lnTo>
                    <a:pt x="1420" y="3108"/>
                  </a:lnTo>
                  <a:cubicBezTo>
                    <a:pt x="1410" y="3138"/>
                    <a:pt x="1410" y="3168"/>
                    <a:pt x="1410" y="3198"/>
                  </a:cubicBezTo>
                  <a:lnTo>
                    <a:pt x="1410" y="3208"/>
                  </a:lnTo>
                  <a:cubicBezTo>
                    <a:pt x="1410" y="3258"/>
                    <a:pt x="1410" y="3318"/>
                    <a:pt x="1400" y="3368"/>
                  </a:cubicBezTo>
                  <a:cubicBezTo>
                    <a:pt x="1400" y="3418"/>
                    <a:pt x="1390" y="3458"/>
                    <a:pt x="1390" y="3498"/>
                  </a:cubicBezTo>
                  <a:cubicBezTo>
                    <a:pt x="1390" y="3508"/>
                    <a:pt x="1390" y="3528"/>
                    <a:pt x="1380" y="3548"/>
                  </a:cubicBezTo>
                  <a:cubicBezTo>
                    <a:pt x="1380" y="3578"/>
                    <a:pt x="1380" y="3598"/>
                    <a:pt x="1370" y="3628"/>
                  </a:cubicBezTo>
                  <a:cubicBezTo>
                    <a:pt x="1370" y="3678"/>
                    <a:pt x="1370" y="3718"/>
                    <a:pt x="1360" y="3758"/>
                  </a:cubicBezTo>
                  <a:lnTo>
                    <a:pt x="1360" y="3827"/>
                  </a:lnTo>
                  <a:lnTo>
                    <a:pt x="1360" y="3838"/>
                  </a:lnTo>
                  <a:lnTo>
                    <a:pt x="1360" y="3847"/>
                  </a:lnTo>
                  <a:lnTo>
                    <a:pt x="1350" y="3847"/>
                  </a:lnTo>
                  <a:cubicBezTo>
                    <a:pt x="1330" y="3838"/>
                    <a:pt x="1310" y="3818"/>
                    <a:pt x="1280" y="3807"/>
                  </a:cubicBezTo>
                  <a:cubicBezTo>
                    <a:pt x="1270" y="3798"/>
                    <a:pt x="1260" y="3798"/>
                    <a:pt x="1250" y="3787"/>
                  </a:cubicBezTo>
                  <a:lnTo>
                    <a:pt x="1250" y="3778"/>
                  </a:lnTo>
                  <a:lnTo>
                    <a:pt x="1250" y="3748"/>
                  </a:lnTo>
                  <a:cubicBezTo>
                    <a:pt x="1250" y="3728"/>
                    <a:pt x="1260" y="3708"/>
                    <a:pt x="1260" y="3688"/>
                  </a:cubicBezTo>
                  <a:cubicBezTo>
                    <a:pt x="1270" y="3618"/>
                    <a:pt x="1270" y="3548"/>
                    <a:pt x="1280" y="3478"/>
                  </a:cubicBezTo>
                  <a:lnTo>
                    <a:pt x="1280" y="3468"/>
                  </a:lnTo>
                  <a:cubicBezTo>
                    <a:pt x="1280" y="3428"/>
                    <a:pt x="1280" y="3398"/>
                    <a:pt x="1290" y="3358"/>
                  </a:cubicBezTo>
                  <a:cubicBezTo>
                    <a:pt x="1300" y="3258"/>
                    <a:pt x="1300" y="3148"/>
                    <a:pt x="1310" y="3038"/>
                  </a:cubicBezTo>
                  <a:lnTo>
                    <a:pt x="1310" y="2968"/>
                  </a:lnTo>
                  <a:lnTo>
                    <a:pt x="1320" y="2899"/>
                  </a:lnTo>
                  <a:lnTo>
                    <a:pt x="1320" y="2868"/>
                  </a:lnTo>
                  <a:cubicBezTo>
                    <a:pt x="1320" y="2819"/>
                    <a:pt x="1320" y="2768"/>
                    <a:pt x="1330" y="2719"/>
                  </a:cubicBezTo>
                  <a:lnTo>
                    <a:pt x="1330" y="2399"/>
                  </a:lnTo>
                  <a:cubicBezTo>
                    <a:pt x="1330" y="2369"/>
                    <a:pt x="1330" y="2339"/>
                    <a:pt x="1320" y="2309"/>
                  </a:cubicBezTo>
                  <a:lnTo>
                    <a:pt x="1320" y="2239"/>
                  </a:lnTo>
                  <a:lnTo>
                    <a:pt x="1320" y="2069"/>
                  </a:lnTo>
                  <a:lnTo>
                    <a:pt x="1320" y="1749"/>
                  </a:lnTo>
                  <a:lnTo>
                    <a:pt x="1320" y="1609"/>
                  </a:lnTo>
                  <a:lnTo>
                    <a:pt x="1320" y="1420"/>
                  </a:lnTo>
                  <a:lnTo>
                    <a:pt x="1320" y="1250"/>
                  </a:lnTo>
                  <a:cubicBezTo>
                    <a:pt x="1330" y="1200"/>
                    <a:pt x="1330" y="1160"/>
                    <a:pt x="1330" y="1110"/>
                  </a:cubicBezTo>
                  <a:lnTo>
                    <a:pt x="1330" y="900"/>
                  </a:lnTo>
                  <a:lnTo>
                    <a:pt x="1330" y="840"/>
                  </a:lnTo>
                  <a:lnTo>
                    <a:pt x="1330" y="770"/>
                  </a:lnTo>
                  <a:lnTo>
                    <a:pt x="1330" y="601"/>
                  </a:lnTo>
                  <a:close/>
                  <a:moveTo>
                    <a:pt x="1470" y="3827"/>
                  </a:moveTo>
                  <a:cubicBezTo>
                    <a:pt x="1480" y="3827"/>
                    <a:pt x="1490" y="3838"/>
                    <a:pt x="1500" y="3847"/>
                  </a:cubicBezTo>
                  <a:cubicBezTo>
                    <a:pt x="1530" y="3858"/>
                    <a:pt x="1550" y="3878"/>
                    <a:pt x="1570" y="3898"/>
                  </a:cubicBezTo>
                  <a:lnTo>
                    <a:pt x="1610" y="3918"/>
                  </a:lnTo>
                  <a:lnTo>
                    <a:pt x="1650" y="3947"/>
                  </a:lnTo>
                  <a:lnTo>
                    <a:pt x="1679" y="3978"/>
                  </a:lnTo>
                  <a:cubicBezTo>
                    <a:pt x="1699" y="3987"/>
                    <a:pt x="1710" y="3998"/>
                    <a:pt x="1730" y="4007"/>
                  </a:cubicBezTo>
                  <a:cubicBezTo>
                    <a:pt x="1750" y="4027"/>
                    <a:pt x="1770" y="4047"/>
                    <a:pt x="1799" y="4058"/>
                  </a:cubicBezTo>
                  <a:cubicBezTo>
                    <a:pt x="1810" y="4067"/>
                    <a:pt x="1830" y="4078"/>
                    <a:pt x="1839" y="4087"/>
                  </a:cubicBezTo>
                  <a:cubicBezTo>
                    <a:pt x="1859" y="4098"/>
                    <a:pt x="1870" y="4098"/>
                    <a:pt x="1890" y="4107"/>
                  </a:cubicBezTo>
                  <a:cubicBezTo>
                    <a:pt x="1899" y="4107"/>
                    <a:pt x="1910" y="4118"/>
                    <a:pt x="1930" y="4127"/>
                  </a:cubicBezTo>
                  <a:cubicBezTo>
                    <a:pt x="1939" y="4127"/>
                    <a:pt x="1939" y="4138"/>
                    <a:pt x="1950" y="4138"/>
                  </a:cubicBezTo>
                  <a:cubicBezTo>
                    <a:pt x="1959" y="4147"/>
                    <a:pt x="1959" y="4147"/>
                    <a:pt x="1970" y="4147"/>
                  </a:cubicBezTo>
                  <a:cubicBezTo>
                    <a:pt x="1979" y="4158"/>
                    <a:pt x="1999" y="4167"/>
                    <a:pt x="2010" y="4178"/>
                  </a:cubicBezTo>
                  <a:lnTo>
                    <a:pt x="2019" y="4178"/>
                  </a:lnTo>
                  <a:lnTo>
                    <a:pt x="2019" y="4247"/>
                  </a:lnTo>
                  <a:lnTo>
                    <a:pt x="2019" y="4297"/>
                  </a:lnTo>
                  <a:cubicBezTo>
                    <a:pt x="2010" y="4297"/>
                    <a:pt x="2010" y="4287"/>
                    <a:pt x="1999" y="4287"/>
                  </a:cubicBezTo>
                  <a:lnTo>
                    <a:pt x="1990" y="4277"/>
                  </a:lnTo>
                  <a:lnTo>
                    <a:pt x="1950" y="4247"/>
                  </a:lnTo>
                  <a:cubicBezTo>
                    <a:pt x="1930" y="4227"/>
                    <a:pt x="1899" y="4218"/>
                    <a:pt x="1870" y="4198"/>
                  </a:cubicBezTo>
                  <a:cubicBezTo>
                    <a:pt x="1850" y="4178"/>
                    <a:pt x="1830" y="4167"/>
                    <a:pt x="1799" y="4147"/>
                  </a:cubicBezTo>
                  <a:cubicBezTo>
                    <a:pt x="1759" y="4127"/>
                    <a:pt x="1719" y="4098"/>
                    <a:pt x="1679" y="4067"/>
                  </a:cubicBezTo>
                  <a:cubicBezTo>
                    <a:pt x="1640" y="4047"/>
                    <a:pt x="1610" y="4027"/>
                    <a:pt x="1570" y="3998"/>
                  </a:cubicBezTo>
                  <a:cubicBezTo>
                    <a:pt x="1540" y="3967"/>
                    <a:pt x="1500" y="3947"/>
                    <a:pt x="1470" y="3918"/>
                  </a:cubicBezTo>
                  <a:lnTo>
                    <a:pt x="1460" y="3918"/>
                  </a:lnTo>
                  <a:cubicBezTo>
                    <a:pt x="1460" y="3898"/>
                    <a:pt x="1470" y="3887"/>
                    <a:pt x="1470" y="3878"/>
                  </a:cubicBezTo>
                  <a:lnTo>
                    <a:pt x="1470" y="3838"/>
                  </a:lnTo>
                  <a:lnTo>
                    <a:pt x="1470" y="3827"/>
                  </a:lnTo>
                  <a:close/>
                  <a:moveTo>
                    <a:pt x="480" y="3478"/>
                  </a:moveTo>
                  <a:cubicBezTo>
                    <a:pt x="500" y="3488"/>
                    <a:pt x="511" y="3498"/>
                    <a:pt x="520" y="3508"/>
                  </a:cubicBezTo>
                  <a:cubicBezTo>
                    <a:pt x="531" y="3518"/>
                    <a:pt x="540" y="3518"/>
                    <a:pt x="551" y="3528"/>
                  </a:cubicBezTo>
                  <a:cubicBezTo>
                    <a:pt x="560" y="3538"/>
                    <a:pt x="580" y="3548"/>
                    <a:pt x="591" y="3558"/>
                  </a:cubicBezTo>
                  <a:lnTo>
                    <a:pt x="600" y="3558"/>
                  </a:lnTo>
                  <a:cubicBezTo>
                    <a:pt x="611" y="3568"/>
                    <a:pt x="631" y="3578"/>
                    <a:pt x="651" y="3588"/>
                  </a:cubicBezTo>
                  <a:cubicBezTo>
                    <a:pt x="660" y="3598"/>
                    <a:pt x="671" y="3608"/>
                    <a:pt x="680" y="3608"/>
                  </a:cubicBezTo>
                  <a:lnTo>
                    <a:pt x="680" y="3618"/>
                  </a:lnTo>
                  <a:cubicBezTo>
                    <a:pt x="700" y="3628"/>
                    <a:pt x="731" y="3648"/>
                    <a:pt x="751" y="3658"/>
                  </a:cubicBezTo>
                  <a:lnTo>
                    <a:pt x="871" y="3718"/>
                  </a:lnTo>
                  <a:lnTo>
                    <a:pt x="990" y="3778"/>
                  </a:lnTo>
                  <a:cubicBezTo>
                    <a:pt x="1000" y="3787"/>
                    <a:pt x="1020" y="3807"/>
                    <a:pt x="1040" y="3818"/>
                  </a:cubicBezTo>
                  <a:cubicBezTo>
                    <a:pt x="1060" y="3827"/>
                    <a:pt x="1080" y="3838"/>
                    <a:pt x="1090" y="3847"/>
                  </a:cubicBezTo>
                  <a:lnTo>
                    <a:pt x="1210" y="3907"/>
                  </a:lnTo>
                  <a:cubicBezTo>
                    <a:pt x="1290" y="3947"/>
                    <a:pt x="1370" y="3998"/>
                    <a:pt x="1450" y="4047"/>
                  </a:cubicBezTo>
                  <a:cubicBezTo>
                    <a:pt x="1470" y="4067"/>
                    <a:pt x="1500" y="4087"/>
                    <a:pt x="1520" y="4098"/>
                  </a:cubicBezTo>
                  <a:lnTo>
                    <a:pt x="1520" y="4107"/>
                  </a:lnTo>
                  <a:lnTo>
                    <a:pt x="1670" y="4198"/>
                  </a:lnTo>
                  <a:lnTo>
                    <a:pt x="1699" y="4227"/>
                  </a:lnTo>
                  <a:lnTo>
                    <a:pt x="1710" y="4227"/>
                  </a:lnTo>
                  <a:lnTo>
                    <a:pt x="1890" y="4347"/>
                  </a:lnTo>
                  <a:lnTo>
                    <a:pt x="1910" y="4357"/>
                  </a:lnTo>
                  <a:cubicBezTo>
                    <a:pt x="1939" y="4377"/>
                    <a:pt x="1959" y="4407"/>
                    <a:pt x="1999" y="4427"/>
                  </a:cubicBezTo>
                  <a:lnTo>
                    <a:pt x="1990" y="4437"/>
                  </a:lnTo>
                  <a:cubicBezTo>
                    <a:pt x="1979" y="4447"/>
                    <a:pt x="1970" y="4447"/>
                    <a:pt x="1959" y="4447"/>
                  </a:cubicBezTo>
                  <a:lnTo>
                    <a:pt x="1939" y="4457"/>
                  </a:lnTo>
                  <a:cubicBezTo>
                    <a:pt x="1930" y="4457"/>
                    <a:pt x="1910" y="4467"/>
                    <a:pt x="1890" y="4467"/>
                  </a:cubicBezTo>
                  <a:cubicBezTo>
                    <a:pt x="1870" y="4477"/>
                    <a:pt x="1839" y="4497"/>
                    <a:pt x="1799" y="4497"/>
                  </a:cubicBezTo>
                  <a:lnTo>
                    <a:pt x="1790" y="4497"/>
                  </a:lnTo>
                  <a:cubicBezTo>
                    <a:pt x="1770" y="4497"/>
                    <a:pt x="1759" y="4507"/>
                    <a:pt x="1750" y="4507"/>
                  </a:cubicBezTo>
                  <a:lnTo>
                    <a:pt x="1739" y="4507"/>
                  </a:lnTo>
                  <a:cubicBezTo>
                    <a:pt x="1730" y="4487"/>
                    <a:pt x="1719" y="4477"/>
                    <a:pt x="1710" y="4467"/>
                  </a:cubicBezTo>
                  <a:cubicBezTo>
                    <a:pt x="1690" y="4447"/>
                    <a:pt x="1679" y="4437"/>
                    <a:pt x="1660" y="4427"/>
                  </a:cubicBezTo>
                  <a:lnTo>
                    <a:pt x="1650" y="4417"/>
                  </a:lnTo>
                  <a:cubicBezTo>
                    <a:pt x="1630" y="4407"/>
                    <a:pt x="1600" y="4377"/>
                    <a:pt x="1580" y="4367"/>
                  </a:cubicBezTo>
                  <a:cubicBezTo>
                    <a:pt x="1550" y="4347"/>
                    <a:pt x="1520" y="4327"/>
                    <a:pt x="1490" y="4317"/>
                  </a:cubicBezTo>
                  <a:lnTo>
                    <a:pt x="1450" y="4297"/>
                  </a:lnTo>
                  <a:cubicBezTo>
                    <a:pt x="1440" y="4287"/>
                    <a:pt x="1420" y="4277"/>
                    <a:pt x="1400" y="4267"/>
                  </a:cubicBezTo>
                  <a:cubicBezTo>
                    <a:pt x="1350" y="4247"/>
                    <a:pt x="1300" y="4218"/>
                    <a:pt x="1250" y="4187"/>
                  </a:cubicBezTo>
                  <a:cubicBezTo>
                    <a:pt x="1220" y="4158"/>
                    <a:pt x="1180" y="4138"/>
                    <a:pt x="1150" y="4118"/>
                  </a:cubicBezTo>
                  <a:cubicBezTo>
                    <a:pt x="1140" y="4107"/>
                    <a:pt x="1120" y="4098"/>
                    <a:pt x="1100" y="4078"/>
                  </a:cubicBezTo>
                  <a:lnTo>
                    <a:pt x="951" y="3987"/>
                  </a:lnTo>
                  <a:lnTo>
                    <a:pt x="800" y="3898"/>
                  </a:lnTo>
                  <a:cubicBezTo>
                    <a:pt x="771" y="3878"/>
                    <a:pt x="751" y="3867"/>
                    <a:pt x="731" y="3847"/>
                  </a:cubicBezTo>
                  <a:lnTo>
                    <a:pt x="720" y="3847"/>
                  </a:lnTo>
                  <a:cubicBezTo>
                    <a:pt x="700" y="3827"/>
                    <a:pt x="680" y="3818"/>
                    <a:pt x="660" y="3798"/>
                  </a:cubicBezTo>
                  <a:cubicBezTo>
                    <a:pt x="631" y="3787"/>
                    <a:pt x="611" y="3767"/>
                    <a:pt x="580" y="3758"/>
                  </a:cubicBezTo>
                  <a:cubicBezTo>
                    <a:pt x="560" y="3738"/>
                    <a:pt x="531" y="3728"/>
                    <a:pt x="511" y="3718"/>
                  </a:cubicBezTo>
                  <a:lnTo>
                    <a:pt x="421" y="3658"/>
                  </a:lnTo>
                  <a:lnTo>
                    <a:pt x="411" y="3648"/>
                  </a:lnTo>
                  <a:cubicBezTo>
                    <a:pt x="401" y="3638"/>
                    <a:pt x="391" y="3628"/>
                    <a:pt x="371" y="3618"/>
                  </a:cubicBezTo>
                  <a:cubicBezTo>
                    <a:pt x="361" y="3608"/>
                    <a:pt x="351" y="3598"/>
                    <a:pt x="341" y="3598"/>
                  </a:cubicBezTo>
                  <a:cubicBezTo>
                    <a:pt x="331" y="3588"/>
                    <a:pt x="321" y="3578"/>
                    <a:pt x="301" y="3568"/>
                  </a:cubicBezTo>
                  <a:cubicBezTo>
                    <a:pt x="291" y="3558"/>
                    <a:pt x="281" y="3558"/>
                    <a:pt x="271" y="3548"/>
                  </a:cubicBezTo>
                  <a:cubicBezTo>
                    <a:pt x="281" y="3538"/>
                    <a:pt x="291" y="3538"/>
                    <a:pt x="311" y="3528"/>
                  </a:cubicBezTo>
                  <a:lnTo>
                    <a:pt x="321" y="3528"/>
                  </a:lnTo>
                  <a:cubicBezTo>
                    <a:pt x="331" y="3518"/>
                    <a:pt x="351" y="3518"/>
                    <a:pt x="371" y="3508"/>
                  </a:cubicBezTo>
                  <a:lnTo>
                    <a:pt x="391" y="3508"/>
                  </a:lnTo>
                  <a:cubicBezTo>
                    <a:pt x="411" y="3498"/>
                    <a:pt x="421" y="3498"/>
                    <a:pt x="431" y="3498"/>
                  </a:cubicBezTo>
                  <a:cubicBezTo>
                    <a:pt x="441" y="3488"/>
                    <a:pt x="451" y="3488"/>
                    <a:pt x="461" y="3488"/>
                  </a:cubicBezTo>
                  <a:lnTo>
                    <a:pt x="471" y="3478"/>
                  </a:lnTo>
                  <a:close/>
                  <a:moveTo>
                    <a:pt x="181" y="3638"/>
                  </a:moveTo>
                  <a:cubicBezTo>
                    <a:pt x="191" y="3648"/>
                    <a:pt x="201" y="3658"/>
                    <a:pt x="211" y="3658"/>
                  </a:cubicBezTo>
                  <a:cubicBezTo>
                    <a:pt x="221" y="3658"/>
                    <a:pt x="231" y="3668"/>
                    <a:pt x="231" y="3668"/>
                  </a:cubicBezTo>
                  <a:cubicBezTo>
                    <a:pt x="251" y="3688"/>
                    <a:pt x="281" y="3698"/>
                    <a:pt x="301" y="3708"/>
                  </a:cubicBezTo>
                  <a:lnTo>
                    <a:pt x="391" y="3767"/>
                  </a:lnTo>
                  <a:cubicBezTo>
                    <a:pt x="401" y="3778"/>
                    <a:pt x="411" y="3787"/>
                    <a:pt x="431" y="3798"/>
                  </a:cubicBezTo>
                  <a:cubicBezTo>
                    <a:pt x="461" y="3818"/>
                    <a:pt x="491" y="3838"/>
                    <a:pt x="520" y="3847"/>
                  </a:cubicBezTo>
                  <a:cubicBezTo>
                    <a:pt x="540" y="3858"/>
                    <a:pt x="560" y="3867"/>
                    <a:pt x="571" y="3878"/>
                  </a:cubicBezTo>
                  <a:cubicBezTo>
                    <a:pt x="611" y="3898"/>
                    <a:pt x="651" y="3927"/>
                    <a:pt x="680" y="3947"/>
                  </a:cubicBezTo>
                  <a:lnTo>
                    <a:pt x="691" y="3958"/>
                  </a:lnTo>
                  <a:lnTo>
                    <a:pt x="720" y="3978"/>
                  </a:lnTo>
                  <a:cubicBezTo>
                    <a:pt x="760" y="3998"/>
                    <a:pt x="811" y="4027"/>
                    <a:pt x="871" y="4067"/>
                  </a:cubicBezTo>
                  <a:lnTo>
                    <a:pt x="911" y="4078"/>
                  </a:lnTo>
                  <a:cubicBezTo>
                    <a:pt x="940" y="4107"/>
                    <a:pt x="990" y="4127"/>
                    <a:pt x="1030" y="4147"/>
                  </a:cubicBezTo>
                  <a:cubicBezTo>
                    <a:pt x="1050" y="4167"/>
                    <a:pt x="1070" y="4187"/>
                    <a:pt x="1090" y="4198"/>
                  </a:cubicBezTo>
                  <a:cubicBezTo>
                    <a:pt x="1120" y="4218"/>
                    <a:pt x="1150" y="4237"/>
                    <a:pt x="1170" y="4257"/>
                  </a:cubicBezTo>
                  <a:cubicBezTo>
                    <a:pt x="1230" y="4287"/>
                    <a:pt x="1280" y="4317"/>
                    <a:pt x="1320" y="4347"/>
                  </a:cubicBezTo>
                  <a:cubicBezTo>
                    <a:pt x="1350" y="4357"/>
                    <a:pt x="1370" y="4367"/>
                    <a:pt x="1390" y="4377"/>
                  </a:cubicBezTo>
                  <a:lnTo>
                    <a:pt x="1400" y="4377"/>
                  </a:lnTo>
                  <a:cubicBezTo>
                    <a:pt x="1430" y="4397"/>
                    <a:pt x="1460" y="4407"/>
                    <a:pt x="1490" y="4427"/>
                  </a:cubicBezTo>
                  <a:cubicBezTo>
                    <a:pt x="1530" y="4447"/>
                    <a:pt x="1580" y="4487"/>
                    <a:pt x="1630" y="4517"/>
                  </a:cubicBezTo>
                  <a:cubicBezTo>
                    <a:pt x="1630" y="4527"/>
                    <a:pt x="1640" y="4527"/>
                    <a:pt x="1650" y="4537"/>
                  </a:cubicBezTo>
                  <a:cubicBezTo>
                    <a:pt x="1650" y="4547"/>
                    <a:pt x="1650" y="4547"/>
                    <a:pt x="1660" y="4557"/>
                  </a:cubicBezTo>
                  <a:lnTo>
                    <a:pt x="1660" y="4567"/>
                  </a:lnTo>
                  <a:lnTo>
                    <a:pt x="1660" y="4577"/>
                  </a:lnTo>
                  <a:cubicBezTo>
                    <a:pt x="1660" y="4587"/>
                    <a:pt x="1660" y="4597"/>
                    <a:pt x="1650" y="4607"/>
                  </a:cubicBezTo>
                  <a:lnTo>
                    <a:pt x="1650" y="4637"/>
                  </a:lnTo>
                  <a:lnTo>
                    <a:pt x="1650" y="4657"/>
                  </a:lnTo>
                  <a:lnTo>
                    <a:pt x="1650" y="4667"/>
                  </a:lnTo>
                  <a:lnTo>
                    <a:pt x="1650" y="4697"/>
                  </a:lnTo>
                  <a:cubicBezTo>
                    <a:pt x="1650" y="4727"/>
                    <a:pt x="1640" y="4757"/>
                    <a:pt x="1640" y="4787"/>
                  </a:cubicBezTo>
                  <a:lnTo>
                    <a:pt x="1640" y="4797"/>
                  </a:lnTo>
                  <a:lnTo>
                    <a:pt x="1640" y="4807"/>
                  </a:lnTo>
                  <a:lnTo>
                    <a:pt x="1640" y="4817"/>
                  </a:lnTo>
                  <a:lnTo>
                    <a:pt x="1640" y="4827"/>
                  </a:lnTo>
                  <a:lnTo>
                    <a:pt x="1620" y="4817"/>
                  </a:lnTo>
                  <a:lnTo>
                    <a:pt x="1620" y="4807"/>
                  </a:lnTo>
                  <a:lnTo>
                    <a:pt x="1560" y="4777"/>
                  </a:lnTo>
                  <a:cubicBezTo>
                    <a:pt x="1530" y="4757"/>
                    <a:pt x="1490" y="4737"/>
                    <a:pt x="1450" y="4717"/>
                  </a:cubicBezTo>
                  <a:lnTo>
                    <a:pt x="1410" y="4697"/>
                  </a:lnTo>
                  <a:cubicBezTo>
                    <a:pt x="1360" y="4677"/>
                    <a:pt x="1310" y="4647"/>
                    <a:pt x="1260" y="4617"/>
                  </a:cubicBezTo>
                  <a:lnTo>
                    <a:pt x="1230" y="4597"/>
                  </a:lnTo>
                  <a:lnTo>
                    <a:pt x="1210" y="4587"/>
                  </a:lnTo>
                  <a:lnTo>
                    <a:pt x="1200" y="4587"/>
                  </a:lnTo>
                  <a:lnTo>
                    <a:pt x="1110" y="4527"/>
                  </a:lnTo>
                  <a:cubicBezTo>
                    <a:pt x="1050" y="4497"/>
                    <a:pt x="1000" y="4467"/>
                    <a:pt x="951" y="4427"/>
                  </a:cubicBezTo>
                  <a:cubicBezTo>
                    <a:pt x="900" y="4407"/>
                    <a:pt x="860" y="4377"/>
                    <a:pt x="811" y="4337"/>
                  </a:cubicBezTo>
                  <a:cubicBezTo>
                    <a:pt x="760" y="4297"/>
                    <a:pt x="711" y="4267"/>
                    <a:pt x="660" y="4237"/>
                  </a:cubicBezTo>
                  <a:lnTo>
                    <a:pt x="640" y="4218"/>
                  </a:lnTo>
                  <a:lnTo>
                    <a:pt x="631" y="4207"/>
                  </a:lnTo>
                  <a:cubicBezTo>
                    <a:pt x="620" y="4198"/>
                    <a:pt x="611" y="4198"/>
                    <a:pt x="600" y="4187"/>
                  </a:cubicBezTo>
                  <a:cubicBezTo>
                    <a:pt x="571" y="4167"/>
                    <a:pt x="551" y="4147"/>
                    <a:pt x="520" y="4138"/>
                  </a:cubicBezTo>
                  <a:cubicBezTo>
                    <a:pt x="491" y="4107"/>
                    <a:pt x="461" y="4087"/>
                    <a:pt x="431" y="4067"/>
                  </a:cubicBezTo>
                  <a:cubicBezTo>
                    <a:pt x="401" y="4047"/>
                    <a:pt x="371" y="4027"/>
                    <a:pt x="351" y="4007"/>
                  </a:cubicBezTo>
                  <a:cubicBezTo>
                    <a:pt x="331" y="3998"/>
                    <a:pt x="301" y="3978"/>
                    <a:pt x="271" y="3958"/>
                  </a:cubicBezTo>
                  <a:lnTo>
                    <a:pt x="261" y="3947"/>
                  </a:lnTo>
                  <a:cubicBezTo>
                    <a:pt x="251" y="3938"/>
                    <a:pt x="241" y="3927"/>
                    <a:pt x="231" y="3927"/>
                  </a:cubicBezTo>
                  <a:lnTo>
                    <a:pt x="221" y="3918"/>
                  </a:lnTo>
                  <a:lnTo>
                    <a:pt x="201" y="3907"/>
                  </a:lnTo>
                  <a:lnTo>
                    <a:pt x="201" y="3878"/>
                  </a:lnTo>
                  <a:cubicBezTo>
                    <a:pt x="191" y="3838"/>
                    <a:pt x="191" y="3787"/>
                    <a:pt x="191" y="3758"/>
                  </a:cubicBezTo>
                  <a:lnTo>
                    <a:pt x="181" y="3718"/>
                  </a:lnTo>
                  <a:lnTo>
                    <a:pt x="181" y="3658"/>
                  </a:lnTo>
                  <a:lnTo>
                    <a:pt x="181" y="3648"/>
                  </a:lnTo>
                  <a:lnTo>
                    <a:pt x="181" y="3638"/>
                  </a:lnTo>
                  <a:close/>
                  <a:moveTo>
                    <a:pt x="2050" y="4497"/>
                  </a:moveTo>
                  <a:lnTo>
                    <a:pt x="2050" y="4537"/>
                  </a:lnTo>
                  <a:cubicBezTo>
                    <a:pt x="2050" y="4567"/>
                    <a:pt x="2039" y="4607"/>
                    <a:pt x="2039" y="4647"/>
                  </a:cubicBezTo>
                  <a:lnTo>
                    <a:pt x="2039" y="4667"/>
                  </a:lnTo>
                  <a:cubicBezTo>
                    <a:pt x="2039" y="4687"/>
                    <a:pt x="2039" y="4707"/>
                    <a:pt x="2030" y="4737"/>
                  </a:cubicBezTo>
                  <a:lnTo>
                    <a:pt x="2030" y="4757"/>
                  </a:lnTo>
                  <a:lnTo>
                    <a:pt x="2010" y="4757"/>
                  </a:lnTo>
                  <a:cubicBezTo>
                    <a:pt x="1999" y="4767"/>
                    <a:pt x="1990" y="4767"/>
                    <a:pt x="1979" y="4777"/>
                  </a:cubicBezTo>
                  <a:cubicBezTo>
                    <a:pt x="1959" y="4787"/>
                    <a:pt x="1939" y="4787"/>
                    <a:pt x="1930" y="4797"/>
                  </a:cubicBezTo>
                  <a:lnTo>
                    <a:pt x="1910" y="4807"/>
                  </a:lnTo>
                  <a:cubicBezTo>
                    <a:pt x="1870" y="4817"/>
                    <a:pt x="1839" y="4827"/>
                    <a:pt x="1810" y="4847"/>
                  </a:cubicBezTo>
                  <a:lnTo>
                    <a:pt x="1790" y="4847"/>
                  </a:lnTo>
                  <a:cubicBezTo>
                    <a:pt x="1779" y="4857"/>
                    <a:pt x="1770" y="4857"/>
                    <a:pt x="1759" y="4857"/>
                  </a:cubicBezTo>
                  <a:lnTo>
                    <a:pt x="1750" y="4867"/>
                  </a:lnTo>
                  <a:lnTo>
                    <a:pt x="1739" y="4867"/>
                  </a:lnTo>
                  <a:lnTo>
                    <a:pt x="1739" y="4847"/>
                  </a:lnTo>
                  <a:cubicBezTo>
                    <a:pt x="1739" y="4827"/>
                    <a:pt x="1750" y="4797"/>
                    <a:pt x="1750" y="4767"/>
                  </a:cubicBezTo>
                  <a:cubicBezTo>
                    <a:pt x="1750" y="4737"/>
                    <a:pt x="1759" y="4717"/>
                    <a:pt x="1759" y="4687"/>
                  </a:cubicBezTo>
                  <a:lnTo>
                    <a:pt x="1759" y="4667"/>
                  </a:lnTo>
                  <a:lnTo>
                    <a:pt x="1759" y="4607"/>
                  </a:lnTo>
                  <a:cubicBezTo>
                    <a:pt x="1779" y="4597"/>
                    <a:pt x="1790" y="4597"/>
                    <a:pt x="1810" y="4597"/>
                  </a:cubicBezTo>
                  <a:cubicBezTo>
                    <a:pt x="1819" y="4597"/>
                    <a:pt x="1830" y="4587"/>
                    <a:pt x="1850" y="4587"/>
                  </a:cubicBezTo>
                  <a:cubicBezTo>
                    <a:pt x="1879" y="4577"/>
                    <a:pt x="1899" y="4567"/>
                    <a:pt x="1930" y="4557"/>
                  </a:cubicBezTo>
                  <a:lnTo>
                    <a:pt x="1950" y="4547"/>
                  </a:lnTo>
                  <a:cubicBezTo>
                    <a:pt x="1959" y="4537"/>
                    <a:pt x="1979" y="4537"/>
                    <a:pt x="1990" y="4527"/>
                  </a:cubicBezTo>
                  <a:lnTo>
                    <a:pt x="2010" y="4527"/>
                  </a:lnTo>
                  <a:cubicBezTo>
                    <a:pt x="2019" y="4517"/>
                    <a:pt x="2039" y="4507"/>
                    <a:pt x="2050" y="4497"/>
                  </a:cubicBezTo>
                  <a:close/>
                  <a:moveTo>
                    <a:pt x="560" y="1"/>
                  </a:moveTo>
                  <a:cubicBezTo>
                    <a:pt x="531" y="1"/>
                    <a:pt x="500" y="11"/>
                    <a:pt x="480" y="21"/>
                  </a:cubicBezTo>
                  <a:cubicBezTo>
                    <a:pt x="451" y="51"/>
                    <a:pt x="431" y="81"/>
                    <a:pt x="421" y="121"/>
                  </a:cubicBezTo>
                  <a:cubicBezTo>
                    <a:pt x="421" y="150"/>
                    <a:pt x="411" y="170"/>
                    <a:pt x="411" y="201"/>
                  </a:cubicBezTo>
                  <a:cubicBezTo>
                    <a:pt x="421" y="221"/>
                    <a:pt x="421" y="250"/>
                    <a:pt x="421" y="270"/>
                  </a:cubicBezTo>
                  <a:lnTo>
                    <a:pt x="421" y="281"/>
                  </a:lnTo>
                  <a:lnTo>
                    <a:pt x="421" y="321"/>
                  </a:lnTo>
                  <a:lnTo>
                    <a:pt x="421" y="450"/>
                  </a:lnTo>
                  <a:lnTo>
                    <a:pt x="421" y="501"/>
                  </a:lnTo>
                  <a:lnTo>
                    <a:pt x="421" y="570"/>
                  </a:lnTo>
                  <a:lnTo>
                    <a:pt x="421" y="710"/>
                  </a:lnTo>
                  <a:cubicBezTo>
                    <a:pt x="421" y="780"/>
                    <a:pt x="421" y="860"/>
                    <a:pt x="431" y="940"/>
                  </a:cubicBezTo>
                  <a:lnTo>
                    <a:pt x="431" y="970"/>
                  </a:lnTo>
                  <a:lnTo>
                    <a:pt x="431" y="1060"/>
                  </a:lnTo>
                  <a:lnTo>
                    <a:pt x="431" y="1240"/>
                  </a:lnTo>
                  <a:lnTo>
                    <a:pt x="431" y="1509"/>
                  </a:lnTo>
                  <a:cubicBezTo>
                    <a:pt x="431" y="1600"/>
                    <a:pt x="431" y="1689"/>
                    <a:pt x="421" y="1780"/>
                  </a:cubicBezTo>
                  <a:cubicBezTo>
                    <a:pt x="421" y="1859"/>
                    <a:pt x="421" y="1949"/>
                    <a:pt x="411" y="2039"/>
                  </a:cubicBezTo>
                  <a:lnTo>
                    <a:pt x="411" y="2099"/>
                  </a:lnTo>
                  <a:cubicBezTo>
                    <a:pt x="401" y="2169"/>
                    <a:pt x="401" y="2229"/>
                    <a:pt x="391" y="2299"/>
                  </a:cubicBezTo>
                  <a:lnTo>
                    <a:pt x="391" y="2309"/>
                  </a:lnTo>
                  <a:cubicBezTo>
                    <a:pt x="391" y="2389"/>
                    <a:pt x="391" y="2479"/>
                    <a:pt x="381" y="2568"/>
                  </a:cubicBezTo>
                  <a:lnTo>
                    <a:pt x="381" y="2588"/>
                  </a:lnTo>
                  <a:lnTo>
                    <a:pt x="381" y="2599"/>
                  </a:lnTo>
                  <a:cubicBezTo>
                    <a:pt x="381" y="2628"/>
                    <a:pt x="371" y="2668"/>
                    <a:pt x="371" y="2708"/>
                  </a:cubicBezTo>
                  <a:lnTo>
                    <a:pt x="371" y="2848"/>
                  </a:lnTo>
                  <a:lnTo>
                    <a:pt x="371" y="2859"/>
                  </a:lnTo>
                  <a:lnTo>
                    <a:pt x="371" y="3098"/>
                  </a:lnTo>
                  <a:cubicBezTo>
                    <a:pt x="371" y="3148"/>
                    <a:pt x="381" y="3198"/>
                    <a:pt x="381" y="3238"/>
                  </a:cubicBezTo>
                  <a:lnTo>
                    <a:pt x="381" y="3258"/>
                  </a:lnTo>
                  <a:cubicBezTo>
                    <a:pt x="381" y="3278"/>
                    <a:pt x="381" y="3298"/>
                    <a:pt x="391" y="3328"/>
                  </a:cubicBezTo>
                  <a:lnTo>
                    <a:pt x="351" y="3328"/>
                  </a:lnTo>
                  <a:lnTo>
                    <a:pt x="341" y="3338"/>
                  </a:lnTo>
                  <a:cubicBezTo>
                    <a:pt x="311" y="3348"/>
                    <a:pt x="281" y="3358"/>
                    <a:pt x="231" y="3368"/>
                  </a:cubicBezTo>
                  <a:cubicBezTo>
                    <a:pt x="191" y="3388"/>
                    <a:pt x="151" y="3408"/>
                    <a:pt x="121" y="3428"/>
                  </a:cubicBezTo>
                  <a:cubicBezTo>
                    <a:pt x="71" y="3458"/>
                    <a:pt x="21" y="3488"/>
                    <a:pt x="11" y="3548"/>
                  </a:cubicBezTo>
                  <a:cubicBezTo>
                    <a:pt x="1" y="3568"/>
                    <a:pt x="11" y="3598"/>
                    <a:pt x="11" y="3628"/>
                  </a:cubicBezTo>
                  <a:lnTo>
                    <a:pt x="11" y="3668"/>
                  </a:lnTo>
                  <a:lnTo>
                    <a:pt x="11" y="3678"/>
                  </a:lnTo>
                  <a:lnTo>
                    <a:pt x="11" y="3708"/>
                  </a:lnTo>
                  <a:lnTo>
                    <a:pt x="11" y="3718"/>
                  </a:lnTo>
                  <a:cubicBezTo>
                    <a:pt x="21" y="3767"/>
                    <a:pt x="31" y="3827"/>
                    <a:pt x="41" y="3878"/>
                  </a:cubicBezTo>
                  <a:cubicBezTo>
                    <a:pt x="41" y="3918"/>
                    <a:pt x="51" y="3967"/>
                    <a:pt x="81" y="3998"/>
                  </a:cubicBezTo>
                  <a:cubicBezTo>
                    <a:pt x="101" y="4018"/>
                    <a:pt x="121" y="4027"/>
                    <a:pt x="141" y="4038"/>
                  </a:cubicBezTo>
                  <a:cubicBezTo>
                    <a:pt x="151" y="4047"/>
                    <a:pt x="161" y="4047"/>
                    <a:pt x="171" y="4058"/>
                  </a:cubicBezTo>
                  <a:cubicBezTo>
                    <a:pt x="191" y="4067"/>
                    <a:pt x="211" y="4078"/>
                    <a:pt x="221" y="4087"/>
                  </a:cubicBezTo>
                  <a:lnTo>
                    <a:pt x="231" y="4098"/>
                  </a:lnTo>
                  <a:lnTo>
                    <a:pt x="291" y="4127"/>
                  </a:lnTo>
                  <a:lnTo>
                    <a:pt x="301" y="4138"/>
                  </a:lnTo>
                  <a:cubicBezTo>
                    <a:pt x="341" y="4158"/>
                    <a:pt x="381" y="4187"/>
                    <a:pt x="431" y="4227"/>
                  </a:cubicBezTo>
                  <a:cubicBezTo>
                    <a:pt x="480" y="4267"/>
                    <a:pt x="531" y="4297"/>
                    <a:pt x="580" y="4327"/>
                  </a:cubicBezTo>
                  <a:cubicBezTo>
                    <a:pt x="640" y="4367"/>
                    <a:pt x="691" y="4407"/>
                    <a:pt x="740" y="4447"/>
                  </a:cubicBezTo>
                  <a:lnTo>
                    <a:pt x="751" y="4447"/>
                  </a:lnTo>
                  <a:lnTo>
                    <a:pt x="760" y="4457"/>
                  </a:lnTo>
                  <a:cubicBezTo>
                    <a:pt x="791" y="4487"/>
                    <a:pt x="831" y="4507"/>
                    <a:pt x="871" y="4537"/>
                  </a:cubicBezTo>
                  <a:cubicBezTo>
                    <a:pt x="911" y="4567"/>
                    <a:pt x="960" y="4597"/>
                    <a:pt x="1010" y="4627"/>
                  </a:cubicBezTo>
                  <a:cubicBezTo>
                    <a:pt x="1040" y="4647"/>
                    <a:pt x="1070" y="4667"/>
                    <a:pt x="1110" y="4687"/>
                  </a:cubicBezTo>
                  <a:lnTo>
                    <a:pt x="1120" y="4697"/>
                  </a:lnTo>
                  <a:lnTo>
                    <a:pt x="1160" y="4717"/>
                  </a:lnTo>
                  <a:cubicBezTo>
                    <a:pt x="1210" y="4747"/>
                    <a:pt x="1260" y="4777"/>
                    <a:pt x="1320" y="4807"/>
                  </a:cubicBezTo>
                  <a:cubicBezTo>
                    <a:pt x="1330" y="4817"/>
                    <a:pt x="1350" y="4817"/>
                    <a:pt x="1370" y="4827"/>
                  </a:cubicBezTo>
                  <a:cubicBezTo>
                    <a:pt x="1400" y="4847"/>
                    <a:pt x="1440" y="4867"/>
                    <a:pt x="1470" y="4887"/>
                  </a:cubicBezTo>
                  <a:cubicBezTo>
                    <a:pt x="1510" y="4907"/>
                    <a:pt x="1550" y="4937"/>
                    <a:pt x="1580" y="4957"/>
                  </a:cubicBezTo>
                  <a:lnTo>
                    <a:pt x="1610" y="4977"/>
                  </a:lnTo>
                  <a:lnTo>
                    <a:pt x="1620" y="4986"/>
                  </a:lnTo>
                  <a:cubicBezTo>
                    <a:pt x="1630" y="4997"/>
                    <a:pt x="1640" y="4997"/>
                    <a:pt x="1650" y="5006"/>
                  </a:cubicBezTo>
                  <a:cubicBezTo>
                    <a:pt x="1650" y="5006"/>
                    <a:pt x="1660" y="5017"/>
                    <a:pt x="1670" y="5017"/>
                  </a:cubicBezTo>
                  <a:cubicBezTo>
                    <a:pt x="1679" y="5017"/>
                    <a:pt x="1690" y="5026"/>
                    <a:pt x="1699" y="5026"/>
                  </a:cubicBezTo>
                  <a:lnTo>
                    <a:pt x="1750" y="5026"/>
                  </a:lnTo>
                  <a:lnTo>
                    <a:pt x="1770" y="5017"/>
                  </a:lnTo>
                  <a:lnTo>
                    <a:pt x="1779" y="5017"/>
                  </a:lnTo>
                  <a:cubicBezTo>
                    <a:pt x="1790" y="5006"/>
                    <a:pt x="1810" y="5006"/>
                    <a:pt x="1819" y="4997"/>
                  </a:cubicBezTo>
                  <a:lnTo>
                    <a:pt x="1850" y="4986"/>
                  </a:lnTo>
                  <a:cubicBezTo>
                    <a:pt x="1890" y="4977"/>
                    <a:pt x="1939" y="4957"/>
                    <a:pt x="1990" y="4937"/>
                  </a:cubicBezTo>
                  <a:cubicBezTo>
                    <a:pt x="2019" y="4927"/>
                    <a:pt x="2039" y="4917"/>
                    <a:pt x="2070" y="4907"/>
                  </a:cubicBezTo>
                  <a:lnTo>
                    <a:pt x="2070" y="4897"/>
                  </a:lnTo>
                  <a:cubicBezTo>
                    <a:pt x="2079" y="4897"/>
                    <a:pt x="2090" y="4887"/>
                    <a:pt x="2110" y="4877"/>
                  </a:cubicBezTo>
                  <a:cubicBezTo>
                    <a:pt x="2119" y="4867"/>
                    <a:pt x="2139" y="4857"/>
                    <a:pt x="2150" y="4837"/>
                  </a:cubicBezTo>
                  <a:cubicBezTo>
                    <a:pt x="2150" y="4827"/>
                    <a:pt x="2159" y="4807"/>
                    <a:pt x="2159" y="4797"/>
                  </a:cubicBezTo>
                  <a:lnTo>
                    <a:pt x="2159" y="4787"/>
                  </a:lnTo>
                  <a:lnTo>
                    <a:pt x="2159" y="4767"/>
                  </a:lnTo>
                  <a:lnTo>
                    <a:pt x="2159" y="4737"/>
                  </a:lnTo>
                  <a:cubicBezTo>
                    <a:pt x="2159" y="4727"/>
                    <a:pt x="2150" y="4707"/>
                    <a:pt x="2150" y="4687"/>
                  </a:cubicBezTo>
                  <a:cubicBezTo>
                    <a:pt x="2150" y="4647"/>
                    <a:pt x="2150" y="4607"/>
                    <a:pt x="2139" y="4567"/>
                  </a:cubicBezTo>
                  <a:lnTo>
                    <a:pt x="2139" y="4437"/>
                  </a:lnTo>
                  <a:lnTo>
                    <a:pt x="2139" y="4417"/>
                  </a:lnTo>
                  <a:lnTo>
                    <a:pt x="2139" y="4407"/>
                  </a:lnTo>
                  <a:cubicBezTo>
                    <a:pt x="2150" y="4397"/>
                    <a:pt x="2150" y="4377"/>
                    <a:pt x="2150" y="4357"/>
                  </a:cubicBezTo>
                  <a:cubicBezTo>
                    <a:pt x="2159" y="4337"/>
                    <a:pt x="2159" y="4317"/>
                    <a:pt x="2159" y="4287"/>
                  </a:cubicBezTo>
                  <a:cubicBezTo>
                    <a:pt x="2159" y="4277"/>
                    <a:pt x="2150" y="4267"/>
                    <a:pt x="2159" y="4247"/>
                  </a:cubicBezTo>
                  <a:lnTo>
                    <a:pt x="2159" y="4147"/>
                  </a:lnTo>
                  <a:cubicBezTo>
                    <a:pt x="2159" y="4098"/>
                    <a:pt x="2169" y="4047"/>
                    <a:pt x="2169" y="4007"/>
                  </a:cubicBezTo>
                  <a:cubicBezTo>
                    <a:pt x="2169" y="3967"/>
                    <a:pt x="2179" y="3927"/>
                    <a:pt x="2179" y="3887"/>
                  </a:cubicBezTo>
                  <a:lnTo>
                    <a:pt x="2179" y="3878"/>
                  </a:lnTo>
                  <a:cubicBezTo>
                    <a:pt x="2189" y="3798"/>
                    <a:pt x="2189" y="3708"/>
                    <a:pt x="2199" y="3628"/>
                  </a:cubicBezTo>
                  <a:cubicBezTo>
                    <a:pt x="2199" y="3538"/>
                    <a:pt x="2209" y="3458"/>
                    <a:pt x="2209" y="3368"/>
                  </a:cubicBezTo>
                  <a:cubicBezTo>
                    <a:pt x="2219" y="3348"/>
                    <a:pt x="2219" y="3338"/>
                    <a:pt x="2219" y="3318"/>
                  </a:cubicBezTo>
                  <a:lnTo>
                    <a:pt x="2219" y="3298"/>
                  </a:lnTo>
                  <a:lnTo>
                    <a:pt x="2219" y="3278"/>
                  </a:lnTo>
                  <a:lnTo>
                    <a:pt x="2219" y="3248"/>
                  </a:lnTo>
                  <a:cubicBezTo>
                    <a:pt x="2219" y="3208"/>
                    <a:pt x="2219" y="3178"/>
                    <a:pt x="2229" y="3138"/>
                  </a:cubicBezTo>
                  <a:lnTo>
                    <a:pt x="2229" y="3128"/>
                  </a:lnTo>
                  <a:lnTo>
                    <a:pt x="2229" y="3108"/>
                  </a:lnTo>
                  <a:cubicBezTo>
                    <a:pt x="2239" y="3019"/>
                    <a:pt x="2239" y="2928"/>
                    <a:pt x="2229" y="2848"/>
                  </a:cubicBezTo>
                  <a:lnTo>
                    <a:pt x="2229" y="2799"/>
                  </a:lnTo>
                  <a:lnTo>
                    <a:pt x="2229" y="2759"/>
                  </a:lnTo>
                  <a:lnTo>
                    <a:pt x="2229" y="2668"/>
                  </a:lnTo>
                  <a:cubicBezTo>
                    <a:pt x="2239" y="2648"/>
                    <a:pt x="2239" y="2619"/>
                    <a:pt x="2239" y="2588"/>
                  </a:cubicBezTo>
                  <a:cubicBezTo>
                    <a:pt x="2239" y="2548"/>
                    <a:pt x="2249" y="2499"/>
                    <a:pt x="2249" y="2459"/>
                  </a:cubicBezTo>
                  <a:lnTo>
                    <a:pt x="2249" y="2409"/>
                  </a:lnTo>
                  <a:cubicBezTo>
                    <a:pt x="2249" y="2319"/>
                    <a:pt x="2249" y="2249"/>
                    <a:pt x="2259" y="2179"/>
                  </a:cubicBezTo>
                  <a:cubicBezTo>
                    <a:pt x="2259" y="2109"/>
                    <a:pt x="2269" y="2039"/>
                    <a:pt x="2269" y="1979"/>
                  </a:cubicBezTo>
                  <a:lnTo>
                    <a:pt x="2269" y="1969"/>
                  </a:lnTo>
                  <a:lnTo>
                    <a:pt x="2269" y="1919"/>
                  </a:lnTo>
                  <a:lnTo>
                    <a:pt x="2269" y="1819"/>
                  </a:lnTo>
                  <a:cubicBezTo>
                    <a:pt x="2269" y="1769"/>
                    <a:pt x="2269" y="1709"/>
                    <a:pt x="2279" y="1660"/>
                  </a:cubicBezTo>
                  <a:cubicBezTo>
                    <a:pt x="2279" y="1560"/>
                    <a:pt x="2279" y="1480"/>
                    <a:pt x="2289" y="1389"/>
                  </a:cubicBezTo>
                  <a:lnTo>
                    <a:pt x="2289" y="1360"/>
                  </a:lnTo>
                  <a:lnTo>
                    <a:pt x="2289" y="1110"/>
                  </a:lnTo>
                  <a:cubicBezTo>
                    <a:pt x="2289" y="1090"/>
                    <a:pt x="2279" y="1070"/>
                    <a:pt x="2279" y="1050"/>
                  </a:cubicBezTo>
                  <a:cubicBezTo>
                    <a:pt x="2279" y="1000"/>
                    <a:pt x="2269" y="950"/>
                    <a:pt x="2249" y="900"/>
                  </a:cubicBezTo>
                  <a:cubicBezTo>
                    <a:pt x="2229" y="850"/>
                    <a:pt x="2179" y="830"/>
                    <a:pt x="2139" y="800"/>
                  </a:cubicBezTo>
                  <a:lnTo>
                    <a:pt x="2130" y="790"/>
                  </a:lnTo>
                  <a:cubicBezTo>
                    <a:pt x="2059" y="750"/>
                    <a:pt x="1990" y="710"/>
                    <a:pt x="1930" y="670"/>
                  </a:cubicBezTo>
                  <a:cubicBezTo>
                    <a:pt x="1850" y="630"/>
                    <a:pt x="1779" y="590"/>
                    <a:pt x="1699" y="550"/>
                  </a:cubicBezTo>
                  <a:cubicBezTo>
                    <a:pt x="1650" y="530"/>
                    <a:pt x="1600" y="501"/>
                    <a:pt x="1560" y="470"/>
                  </a:cubicBezTo>
                  <a:cubicBezTo>
                    <a:pt x="1530" y="461"/>
                    <a:pt x="1500" y="450"/>
                    <a:pt x="1480" y="430"/>
                  </a:cubicBezTo>
                  <a:cubicBezTo>
                    <a:pt x="1390" y="390"/>
                    <a:pt x="1310" y="350"/>
                    <a:pt x="1230" y="310"/>
                  </a:cubicBezTo>
                  <a:cubicBezTo>
                    <a:pt x="1170" y="281"/>
                    <a:pt x="1120" y="261"/>
                    <a:pt x="1070" y="230"/>
                  </a:cubicBezTo>
                  <a:lnTo>
                    <a:pt x="1050" y="221"/>
                  </a:lnTo>
                  <a:lnTo>
                    <a:pt x="990" y="190"/>
                  </a:lnTo>
                  <a:cubicBezTo>
                    <a:pt x="931" y="161"/>
                    <a:pt x="880" y="130"/>
                    <a:pt x="820" y="101"/>
                  </a:cubicBezTo>
                  <a:lnTo>
                    <a:pt x="751" y="71"/>
                  </a:lnTo>
                  <a:lnTo>
                    <a:pt x="691" y="41"/>
                  </a:lnTo>
                  <a:lnTo>
                    <a:pt x="671" y="31"/>
                  </a:lnTo>
                  <a:cubicBezTo>
                    <a:pt x="660" y="31"/>
                    <a:pt x="651" y="21"/>
                    <a:pt x="631" y="21"/>
                  </a:cubicBezTo>
                  <a:cubicBezTo>
                    <a:pt x="611" y="11"/>
                    <a:pt x="600" y="11"/>
                    <a:pt x="571"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4"/>
            <p:cNvSpPr/>
            <p:nvPr/>
          </p:nvSpPr>
          <p:spPr>
            <a:xfrm flipH="1">
              <a:off x="8522663" y="2968199"/>
              <a:ext cx="147755" cy="325775"/>
            </a:xfrm>
            <a:custGeom>
              <a:avLst/>
              <a:gdLst/>
              <a:ahLst/>
              <a:cxnLst/>
              <a:rect l="l" t="t" r="r" b="b"/>
              <a:pathLst>
                <a:path w="2280" h="5027" extrusionOk="0">
                  <a:moveTo>
                    <a:pt x="651" y="270"/>
                  </a:moveTo>
                  <a:lnTo>
                    <a:pt x="691" y="290"/>
                  </a:lnTo>
                  <a:lnTo>
                    <a:pt x="700" y="290"/>
                  </a:lnTo>
                  <a:lnTo>
                    <a:pt x="700" y="380"/>
                  </a:lnTo>
                  <a:lnTo>
                    <a:pt x="700" y="430"/>
                  </a:lnTo>
                  <a:lnTo>
                    <a:pt x="700" y="480"/>
                  </a:lnTo>
                  <a:cubicBezTo>
                    <a:pt x="711" y="520"/>
                    <a:pt x="711" y="560"/>
                    <a:pt x="711" y="610"/>
                  </a:cubicBezTo>
                  <a:cubicBezTo>
                    <a:pt x="711" y="640"/>
                    <a:pt x="700" y="690"/>
                    <a:pt x="700" y="719"/>
                  </a:cubicBezTo>
                  <a:lnTo>
                    <a:pt x="700" y="770"/>
                  </a:lnTo>
                  <a:cubicBezTo>
                    <a:pt x="700" y="830"/>
                    <a:pt x="691" y="890"/>
                    <a:pt x="700" y="939"/>
                  </a:cubicBezTo>
                  <a:lnTo>
                    <a:pt x="700" y="1129"/>
                  </a:lnTo>
                  <a:cubicBezTo>
                    <a:pt x="691" y="1179"/>
                    <a:pt x="691" y="1239"/>
                    <a:pt x="691" y="1309"/>
                  </a:cubicBezTo>
                  <a:lnTo>
                    <a:pt x="691" y="1499"/>
                  </a:lnTo>
                  <a:lnTo>
                    <a:pt x="691" y="1669"/>
                  </a:lnTo>
                  <a:lnTo>
                    <a:pt x="691" y="1739"/>
                  </a:lnTo>
                  <a:lnTo>
                    <a:pt x="691" y="2058"/>
                  </a:lnTo>
                  <a:lnTo>
                    <a:pt x="691" y="2078"/>
                  </a:lnTo>
                  <a:lnTo>
                    <a:pt x="680" y="2098"/>
                  </a:lnTo>
                  <a:lnTo>
                    <a:pt x="680" y="2249"/>
                  </a:lnTo>
                  <a:cubicBezTo>
                    <a:pt x="680" y="2309"/>
                    <a:pt x="680" y="2378"/>
                    <a:pt x="671" y="2438"/>
                  </a:cubicBezTo>
                  <a:lnTo>
                    <a:pt x="671" y="2628"/>
                  </a:lnTo>
                  <a:lnTo>
                    <a:pt x="671" y="2828"/>
                  </a:lnTo>
                  <a:cubicBezTo>
                    <a:pt x="660" y="2878"/>
                    <a:pt x="660" y="2938"/>
                    <a:pt x="660" y="3008"/>
                  </a:cubicBezTo>
                  <a:cubicBezTo>
                    <a:pt x="660" y="3038"/>
                    <a:pt x="660" y="3068"/>
                    <a:pt x="671" y="3108"/>
                  </a:cubicBezTo>
                  <a:lnTo>
                    <a:pt x="671" y="3148"/>
                  </a:lnTo>
                  <a:lnTo>
                    <a:pt x="671" y="3157"/>
                  </a:lnTo>
                  <a:lnTo>
                    <a:pt x="671" y="3177"/>
                  </a:lnTo>
                  <a:lnTo>
                    <a:pt x="651" y="3197"/>
                  </a:lnTo>
                  <a:cubicBezTo>
                    <a:pt x="640" y="3217"/>
                    <a:pt x="620" y="3237"/>
                    <a:pt x="600" y="3257"/>
                  </a:cubicBezTo>
                  <a:cubicBezTo>
                    <a:pt x="591" y="3257"/>
                    <a:pt x="580" y="3268"/>
                    <a:pt x="571" y="3268"/>
                  </a:cubicBezTo>
                  <a:cubicBezTo>
                    <a:pt x="571" y="3277"/>
                    <a:pt x="560" y="3277"/>
                    <a:pt x="560" y="3277"/>
                  </a:cubicBezTo>
                  <a:lnTo>
                    <a:pt x="560" y="3217"/>
                  </a:lnTo>
                  <a:lnTo>
                    <a:pt x="551" y="3188"/>
                  </a:lnTo>
                  <a:lnTo>
                    <a:pt x="551" y="3157"/>
                  </a:lnTo>
                  <a:lnTo>
                    <a:pt x="551" y="3117"/>
                  </a:lnTo>
                  <a:lnTo>
                    <a:pt x="551" y="3058"/>
                  </a:lnTo>
                  <a:cubicBezTo>
                    <a:pt x="540" y="2978"/>
                    <a:pt x="540" y="2888"/>
                    <a:pt x="540" y="2788"/>
                  </a:cubicBezTo>
                  <a:lnTo>
                    <a:pt x="540" y="2778"/>
                  </a:lnTo>
                  <a:lnTo>
                    <a:pt x="540" y="2768"/>
                  </a:lnTo>
                  <a:lnTo>
                    <a:pt x="540" y="2658"/>
                  </a:lnTo>
                  <a:lnTo>
                    <a:pt x="540" y="2558"/>
                  </a:lnTo>
                  <a:lnTo>
                    <a:pt x="540" y="2518"/>
                  </a:lnTo>
                  <a:cubicBezTo>
                    <a:pt x="551" y="2458"/>
                    <a:pt x="551" y="2398"/>
                    <a:pt x="551" y="2338"/>
                  </a:cubicBezTo>
                  <a:lnTo>
                    <a:pt x="551" y="2258"/>
                  </a:lnTo>
                  <a:cubicBezTo>
                    <a:pt x="551" y="2198"/>
                    <a:pt x="560" y="2138"/>
                    <a:pt x="560" y="2078"/>
                  </a:cubicBezTo>
                  <a:cubicBezTo>
                    <a:pt x="571" y="2049"/>
                    <a:pt x="571" y="2018"/>
                    <a:pt x="571" y="1989"/>
                  </a:cubicBezTo>
                  <a:cubicBezTo>
                    <a:pt x="580" y="1898"/>
                    <a:pt x="580" y="1809"/>
                    <a:pt x="580" y="1739"/>
                  </a:cubicBezTo>
                  <a:lnTo>
                    <a:pt x="580" y="1609"/>
                  </a:lnTo>
                  <a:cubicBezTo>
                    <a:pt x="591" y="1559"/>
                    <a:pt x="591" y="1509"/>
                    <a:pt x="591" y="1469"/>
                  </a:cubicBezTo>
                  <a:lnTo>
                    <a:pt x="591" y="1379"/>
                  </a:lnTo>
                  <a:cubicBezTo>
                    <a:pt x="591" y="1319"/>
                    <a:pt x="591" y="1259"/>
                    <a:pt x="600" y="1189"/>
                  </a:cubicBezTo>
                  <a:cubicBezTo>
                    <a:pt x="600" y="1070"/>
                    <a:pt x="611" y="939"/>
                    <a:pt x="611" y="830"/>
                  </a:cubicBezTo>
                  <a:cubicBezTo>
                    <a:pt x="620" y="770"/>
                    <a:pt x="620" y="719"/>
                    <a:pt x="620" y="659"/>
                  </a:cubicBezTo>
                  <a:cubicBezTo>
                    <a:pt x="620" y="620"/>
                    <a:pt x="631" y="570"/>
                    <a:pt x="631" y="530"/>
                  </a:cubicBezTo>
                  <a:lnTo>
                    <a:pt x="631" y="520"/>
                  </a:lnTo>
                  <a:lnTo>
                    <a:pt x="631" y="510"/>
                  </a:lnTo>
                  <a:cubicBezTo>
                    <a:pt x="640" y="480"/>
                    <a:pt x="640" y="440"/>
                    <a:pt x="640" y="400"/>
                  </a:cubicBezTo>
                  <a:cubicBezTo>
                    <a:pt x="651" y="370"/>
                    <a:pt x="651" y="330"/>
                    <a:pt x="651" y="280"/>
                  </a:cubicBezTo>
                  <a:lnTo>
                    <a:pt x="651" y="270"/>
                  </a:lnTo>
                  <a:close/>
                  <a:moveTo>
                    <a:pt x="751" y="3288"/>
                  </a:moveTo>
                  <a:cubicBezTo>
                    <a:pt x="760" y="3288"/>
                    <a:pt x="771" y="3297"/>
                    <a:pt x="780" y="3308"/>
                  </a:cubicBezTo>
                  <a:lnTo>
                    <a:pt x="811" y="3337"/>
                  </a:lnTo>
                  <a:lnTo>
                    <a:pt x="811" y="3348"/>
                  </a:lnTo>
                  <a:cubicBezTo>
                    <a:pt x="831" y="3357"/>
                    <a:pt x="840" y="3368"/>
                    <a:pt x="860" y="3388"/>
                  </a:cubicBezTo>
                  <a:cubicBezTo>
                    <a:pt x="891" y="3417"/>
                    <a:pt x="931" y="3437"/>
                    <a:pt x="971" y="3468"/>
                  </a:cubicBezTo>
                  <a:cubicBezTo>
                    <a:pt x="1000" y="3477"/>
                    <a:pt x="1030" y="3508"/>
                    <a:pt x="1060" y="3528"/>
                  </a:cubicBezTo>
                  <a:lnTo>
                    <a:pt x="1080" y="3548"/>
                  </a:lnTo>
                  <a:lnTo>
                    <a:pt x="1130" y="3587"/>
                  </a:lnTo>
                  <a:lnTo>
                    <a:pt x="1140" y="3587"/>
                  </a:lnTo>
                  <a:cubicBezTo>
                    <a:pt x="1130" y="3607"/>
                    <a:pt x="1130" y="3637"/>
                    <a:pt x="1130" y="3657"/>
                  </a:cubicBezTo>
                  <a:cubicBezTo>
                    <a:pt x="1130" y="3667"/>
                    <a:pt x="1130" y="3687"/>
                    <a:pt x="1120" y="3697"/>
                  </a:cubicBezTo>
                  <a:lnTo>
                    <a:pt x="1120" y="3707"/>
                  </a:lnTo>
                  <a:lnTo>
                    <a:pt x="1090" y="3687"/>
                  </a:lnTo>
                  <a:cubicBezTo>
                    <a:pt x="1070" y="3667"/>
                    <a:pt x="1040" y="3647"/>
                    <a:pt x="1010" y="3627"/>
                  </a:cubicBezTo>
                  <a:cubicBezTo>
                    <a:pt x="980" y="3607"/>
                    <a:pt x="951" y="3597"/>
                    <a:pt x="920" y="3577"/>
                  </a:cubicBezTo>
                  <a:lnTo>
                    <a:pt x="891" y="3567"/>
                  </a:lnTo>
                  <a:cubicBezTo>
                    <a:pt x="860" y="3548"/>
                    <a:pt x="820" y="3517"/>
                    <a:pt x="791" y="3497"/>
                  </a:cubicBezTo>
                  <a:lnTo>
                    <a:pt x="760" y="3477"/>
                  </a:lnTo>
                  <a:lnTo>
                    <a:pt x="760" y="3468"/>
                  </a:lnTo>
                  <a:cubicBezTo>
                    <a:pt x="740" y="3457"/>
                    <a:pt x="731" y="3448"/>
                    <a:pt x="711" y="3428"/>
                  </a:cubicBezTo>
                  <a:cubicBezTo>
                    <a:pt x="700" y="3428"/>
                    <a:pt x="691" y="3417"/>
                    <a:pt x="680" y="3408"/>
                  </a:cubicBezTo>
                  <a:lnTo>
                    <a:pt x="671" y="3408"/>
                  </a:lnTo>
                  <a:lnTo>
                    <a:pt x="660" y="3397"/>
                  </a:lnTo>
                  <a:cubicBezTo>
                    <a:pt x="671" y="3377"/>
                    <a:pt x="691" y="3357"/>
                    <a:pt x="711" y="3337"/>
                  </a:cubicBezTo>
                  <a:cubicBezTo>
                    <a:pt x="720" y="3317"/>
                    <a:pt x="740" y="3297"/>
                    <a:pt x="751" y="3288"/>
                  </a:cubicBezTo>
                  <a:close/>
                  <a:moveTo>
                    <a:pt x="1330" y="590"/>
                  </a:moveTo>
                  <a:cubicBezTo>
                    <a:pt x="1370" y="610"/>
                    <a:pt x="1410" y="640"/>
                    <a:pt x="1450" y="659"/>
                  </a:cubicBezTo>
                  <a:cubicBezTo>
                    <a:pt x="1460" y="659"/>
                    <a:pt x="1470" y="670"/>
                    <a:pt x="1480" y="670"/>
                  </a:cubicBezTo>
                  <a:lnTo>
                    <a:pt x="1480" y="679"/>
                  </a:lnTo>
                  <a:lnTo>
                    <a:pt x="1470" y="719"/>
                  </a:lnTo>
                  <a:lnTo>
                    <a:pt x="1470" y="810"/>
                  </a:lnTo>
                  <a:cubicBezTo>
                    <a:pt x="1460" y="850"/>
                    <a:pt x="1460" y="899"/>
                    <a:pt x="1460" y="950"/>
                  </a:cubicBezTo>
                  <a:lnTo>
                    <a:pt x="1460" y="1110"/>
                  </a:lnTo>
                  <a:lnTo>
                    <a:pt x="1460" y="1139"/>
                  </a:lnTo>
                  <a:lnTo>
                    <a:pt x="1460" y="1219"/>
                  </a:lnTo>
                  <a:lnTo>
                    <a:pt x="1460" y="1319"/>
                  </a:lnTo>
                  <a:lnTo>
                    <a:pt x="1460" y="1339"/>
                  </a:lnTo>
                  <a:cubicBezTo>
                    <a:pt x="1460" y="1389"/>
                    <a:pt x="1460" y="1439"/>
                    <a:pt x="1450" y="1479"/>
                  </a:cubicBezTo>
                  <a:lnTo>
                    <a:pt x="1450" y="1629"/>
                  </a:lnTo>
                  <a:cubicBezTo>
                    <a:pt x="1450" y="1669"/>
                    <a:pt x="1450" y="1719"/>
                    <a:pt x="1440" y="1759"/>
                  </a:cubicBezTo>
                  <a:lnTo>
                    <a:pt x="1440" y="1889"/>
                  </a:lnTo>
                  <a:lnTo>
                    <a:pt x="1450" y="1929"/>
                  </a:lnTo>
                  <a:lnTo>
                    <a:pt x="1450" y="2018"/>
                  </a:lnTo>
                  <a:lnTo>
                    <a:pt x="1450" y="2309"/>
                  </a:lnTo>
                  <a:cubicBezTo>
                    <a:pt x="1450" y="2398"/>
                    <a:pt x="1440" y="2488"/>
                    <a:pt x="1440" y="2568"/>
                  </a:cubicBezTo>
                  <a:cubicBezTo>
                    <a:pt x="1430" y="2668"/>
                    <a:pt x="1430" y="2748"/>
                    <a:pt x="1420" y="2838"/>
                  </a:cubicBezTo>
                  <a:lnTo>
                    <a:pt x="1420" y="2968"/>
                  </a:lnTo>
                  <a:lnTo>
                    <a:pt x="1420" y="3028"/>
                  </a:lnTo>
                  <a:lnTo>
                    <a:pt x="1410" y="3048"/>
                  </a:lnTo>
                  <a:lnTo>
                    <a:pt x="1410" y="3108"/>
                  </a:lnTo>
                  <a:lnTo>
                    <a:pt x="1410" y="3188"/>
                  </a:lnTo>
                  <a:lnTo>
                    <a:pt x="1410" y="3197"/>
                  </a:lnTo>
                  <a:cubicBezTo>
                    <a:pt x="1400" y="3248"/>
                    <a:pt x="1400" y="3308"/>
                    <a:pt x="1400" y="3368"/>
                  </a:cubicBezTo>
                  <a:cubicBezTo>
                    <a:pt x="1390" y="3417"/>
                    <a:pt x="1390" y="3457"/>
                    <a:pt x="1390" y="3488"/>
                  </a:cubicBezTo>
                  <a:cubicBezTo>
                    <a:pt x="1380" y="3508"/>
                    <a:pt x="1380" y="3517"/>
                    <a:pt x="1380" y="3537"/>
                  </a:cubicBezTo>
                  <a:cubicBezTo>
                    <a:pt x="1380" y="3567"/>
                    <a:pt x="1370" y="3597"/>
                    <a:pt x="1370" y="3627"/>
                  </a:cubicBezTo>
                  <a:cubicBezTo>
                    <a:pt x="1370" y="3667"/>
                    <a:pt x="1360" y="3707"/>
                    <a:pt x="1360" y="3757"/>
                  </a:cubicBezTo>
                  <a:cubicBezTo>
                    <a:pt x="1360" y="3777"/>
                    <a:pt x="1360" y="3797"/>
                    <a:pt x="1350" y="3817"/>
                  </a:cubicBezTo>
                  <a:lnTo>
                    <a:pt x="1350" y="3827"/>
                  </a:lnTo>
                  <a:lnTo>
                    <a:pt x="1350" y="3837"/>
                  </a:lnTo>
                  <a:cubicBezTo>
                    <a:pt x="1330" y="3827"/>
                    <a:pt x="1300" y="3807"/>
                    <a:pt x="1270" y="3797"/>
                  </a:cubicBezTo>
                  <a:cubicBezTo>
                    <a:pt x="1260" y="3787"/>
                    <a:pt x="1250" y="3787"/>
                    <a:pt x="1240" y="3777"/>
                  </a:cubicBezTo>
                  <a:lnTo>
                    <a:pt x="1250" y="3767"/>
                  </a:lnTo>
                  <a:lnTo>
                    <a:pt x="1250" y="3737"/>
                  </a:lnTo>
                  <a:cubicBezTo>
                    <a:pt x="1250" y="3717"/>
                    <a:pt x="1250" y="3697"/>
                    <a:pt x="1260" y="3677"/>
                  </a:cubicBezTo>
                  <a:cubicBezTo>
                    <a:pt x="1270" y="3607"/>
                    <a:pt x="1270" y="3537"/>
                    <a:pt x="1270" y="3477"/>
                  </a:cubicBezTo>
                  <a:lnTo>
                    <a:pt x="1270" y="3457"/>
                  </a:lnTo>
                  <a:cubicBezTo>
                    <a:pt x="1280" y="3417"/>
                    <a:pt x="1280" y="3388"/>
                    <a:pt x="1280" y="3348"/>
                  </a:cubicBezTo>
                  <a:cubicBezTo>
                    <a:pt x="1290" y="3248"/>
                    <a:pt x="1300" y="3137"/>
                    <a:pt x="1310" y="3028"/>
                  </a:cubicBezTo>
                  <a:lnTo>
                    <a:pt x="1310" y="2958"/>
                  </a:lnTo>
                  <a:lnTo>
                    <a:pt x="1310" y="2888"/>
                  </a:lnTo>
                  <a:lnTo>
                    <a:pt x="1310" y="2858"/>
                  </a:lnTo>
                  <a:cubicBezTo>
                    <a:pt x="1320" y="2808"/>
                    <a:pt x="1320" y="2758"/>
                    <a:pt x="1320" y="2708"/>
                  </a:cubicBezTo>
                  <a:cubicBezTo>
                    <a:pt x="1330" y="2608"/>
                    <a:pt x="1330" y="2508"/>
                    <a:pt x="1320" y="2388"/>
                  </a:cubicBezTo>
                  <a:lnTo>
                    <a:pt x="1320" y="2298"/>
                  </a:lnTo>
                  <a:lnTo>
                    <a:pt x="1320" y="2229"/>
                  </a:lnTo>
                  <a:cubicBezTo>
                    <a:pt x="1320" y="2178"/>
                    <a:pt x="1310" y="2118"/>
                    <a:pt x="1310" y="2058"/>
                  </a:cubicBezTo>
                  <a:lnTo>
                    <a:pt x="1310" y="1739"/>
                  </a:lnTo>
                  <a:cubicBezTo>
                    <a:pt x="1320" y="1689"/>
                    <a:pt x="1320" y="1649"/>
                    <a:pt x="1320" y="1599"/>
                  </a:cubicBezTo>
                  <a:lnTo>
                    <a:pt x="1320" y="1419"/>
                  </a:lnTo>
                  <a:lnTo>
                    <a:pt x="1320" y="1239"/>
                  </a:lnTo>
                  <a:lnTo>
                    <a:pt x="1320" y="1099"/>
                  </a:lnTo>
                  <a:cubicBezTo>
                    <a:pt x="1330" y="1030"/>
                    <a:pt x="1330" y="959"/>
                    <a:pt x="1330" y="890"/>
                  </a:cubicBezTo>
                  <a:lnTo>
                    <a:pt x="1330" y="830"/>
                  </a:lnTo>
                  <a:lnTo>
                    <a:pt x="1330" y="770"/>
                  </a:lnTo>
                  <a:lnTo>
                    <a:pt x="1330" y="590"/>
                  </a:lnTo>
                  <a:close/>
                  <a:moveTo>
                    <a:pt x="1470" y="3817"/>
                  </a:moveTo>
                  <a:cubicBezTo>
                    <a:pt x="1480" y="3827"/>
                    <a:pt x="1490" y="3827"/>
                    <a:pt x="1500" y="3837"/>
                  </a:cubicBezTo>
                  <a:cubicBezTo>
                    <a:pt x="1520" y="3857"/>
                    <a:pt x="1550" y="3867"/>
                    <a:pt x="1570" y="3887"/>
                  </a:cubicBezTo>
                  <a:lnTo>
                    <a:pt x="1610" y="3917"/>
                  </a:lnTo>
                  <a:lnTo>
                    <a:pt x="1640" y="3937"/>
                  </a:lnTo>
                  <a:cubicBezTo>
                    <a:pt x="1660" y="3947"/>
                    <a:pt x="1670" y="3957"/>
                    <a:pt x="1680" y="3967"/>
                  </a:cubicBezTo>
                  <a:cubicBezTo>
                    <a:pt x="1690" y="3977"/>
                    <a:pt x="1710" y="3987"/>
                    <a:pt x="1719" y="3997"/>
                  </a:cubicBezTo>
                  <a:cubicBezTo>
                    <a:pt x="1750" y="4017"/>
                    <a:pt x="1770" y="4037"/>
                    <a:pt x="1799" y="4057"/>
                  </a:cubicBezTo>
                  <a:cubicBezTo>
                    <a:pt x="1810" y="4067"/>
                    <a:pt x="1819" y="4077"/>
                    <a:pt x="1839" y="4077"/>
                  </a:cubicBezTo>
                  <a:cubicBezTo>
                    <a:pt x="1850" y="4087"/>
                    <a:pt x="1870" y="4097"/>
                    <a:pt x="1879" y="4097"/>
                  </a:cubicBezTo>
                  <a:cubicBezTo>
                    <a:pt x="1899" y="4107"/>
                    <a:pt x="1910" y="4107"/>
                    <a:pt x="1919" y="4117"/>
                  </a:cubicBezTo>
                  <a:cubicBezTo>
                    <a:pt x="1930" y="4127"/>
                    <a:pt x="1939" y="4127"/>
                    <a:pt x="1950" y="4127"/>
                  </a:cubicBezTo>
                  <a:cubicBezTo>
                    <a:pt x="1950" y="4137"/>
                    <a:pt x="1959" y="4137"/>
                    <a:pt x="1970" y="4147"/>
                  </a:cubicBezTo>
                  <a:cubicBezTo>
                    <a:pt x="1979" y="4147"/>
                    <a:pt x="1990" y="4157"/>
                    <a:pt x="2010" y="4167"/>
                  </a:cubicBezTo>
                  <a:lnTo>
                    <a:pt x="2019" y="4167"/>
                  </a:lnTo>
                  <a:lnTo>
                    <a:pt x="2019" y="4247"/>
                  </a:lnTo>
                  <a:cubicBezTo>
                    <a:pt x="2010" y="4257"/>
                    <a:pt x="2010" y="4276"/>
                    <a:pt x="2010" y="4287"/>
                  </a:cubicBezTo>
                  <a:cubicBezTo>
                    <a:pt x="2010" y="4287"/>
                    <a:pt x="1999" y="4287"/>
                    <a:pt x="1999" y="4276"/>
                  </a:cubicBezTo>
                  <a:lnTo>
                    <a:pt x="1990" y="4276"/>
                  </a:lnTo>
                  <a:lnTo>
                    <a:pt x="1950" y="4237"/>
                  </a:lnTo>
                  <a:cubicBezTo>
                    <a:pt x="1919" y="4227"/>
                    <a:pt x="1899" y="4207"/>
                    <a:pt x="1870" y="4187"/>
                  </a:cubicBezTo>
                  <a:cubicBezTo>
                    <a:pt x="1839" y="4167"/>
                    <a:pt x="1819" y="4157"/>
                    <a:pt x="1799" y="4147"/>
                  </a:cubicBezTo>
                  <a:cubicBezTo>
                    <a:pt x="1759" y="4117"/>
                    <a:pt x="1719" y="4087"/>
                    <a:pt x="1670" y="4067"/>
                  </a:cubicBezTo>
                  <a:cubicBezTo>
                    <a:pt x="1640" y="4037"/>
                    <a:pt x="1600" y="4017"/>
                    <a:pt x="1570" y="3987"/>
                  </a:cubicBezTo>
                  <a:cubicBezTo>
                    <a:pt x="1530" y="3957"/>
                    <a:pt x="1500" y="3937"/>
                    <a:pt x="1470" y="3917"/>
                  </a:cubicBezTo>
                  <a:lnTo>
                    <a:pt x="1450" y="3907"/>
                  </a:lnTo>
                  <a:cubicBezTo>
                    <a:pt x="1460" y="3897"/>
                    <a:pt x="1460" y="3887"/>
                    <a:pt x="1460" y="3877"/>
                  </a:cubicBezTo>
                  <a:cubicBezTo>
                    <a:pt x="1470" y="3857"/>
                    <a:pt x="1470" y="3847"/>
                    <a:pt x="1470" y="3837"/>
                  </a:cubicBezTo>
                  <a:lnTo>
                    <a:pt x="1470" y="3827"/>
                  </a:lnTo>
                  <a:lnTo>
                    <a:pt x="1470" y="3817"/>
                  </a:lnTo>
                  <a:close/>
                  <a:moveTo>
                    <a:pt x="471" y="3468"/>
                  </a:moveTo>
                  <a:lnTo>
                    <a:pt x="481" y="3477"/>
                  </a:lnTo>
                  <a:cubicBezTo>
                    <a:pt x="491" y="3477"/>
                    <a:pt x="500" y="3488"/>
                    <a:pt x="511" y="3497"/>
                  </a:cubicBezTo>
                  <a:lnTo>
                    <a:pt x="520" y="3497"/>
                  </a:lnTo>
                  <a:cubicBezTo>
                    <a:pt x="531" y="3508"/>
                    <a:pt x="531" y="3517"/>
                    <a:pt x="540" y="3517"/>
                  </a:cubicBezTo>
                  <a:cubicBezTo>
                    <a:pt x="560" y="3528"/>
                    <a:pt x="571" y="3537"/>
                    <a:pt x="591" y="3548"/>
                  </a:cubicBezTo>
                  <a:cubicBezTo>
                    <a:pt x="611" y="3557"/>
                    <a:pt x="631" y="3567"/>
                    <a:pt x="640" y="3577"/>
                  </a:cubicBezTo>
                  <a:cubicBezTo>
                    <a:pt x="651" y="3587"/>
                    <a:pt x="660" y="3597"/>
                    <a:pt x="680" y="3607"/>
                  </a:cubicBezTo>
                  <a:cubicBezTo>
                    <a:pt x="700" y="3617"/>
                    <a:pt x="720" y="3637"/>
                    <a:pt x="740" y="3647"/>
                  </a:cubicBezTo>
                  <a:cubicBezTo>
                    <a:pt x="780" y="3677"/>
                    <a:pt x="831" y="3697"/>
                    <a:pt x="871" y="3717"/>
                  </a:cubicBezTo>
                  <a:cubicBezTo>
                    <a:pt x="911" y="3727"/>
                    <a:pt x="940" y="3747"/>
                    <a:pt x="980" y="3777"/>
                  </a:cubicBezTo>
                  <a:cubicBezTo>
                    <a:pt x="1000" y="3787"/>
                    <a:pt x="1020" y="3797"/>
                    <a:pt x="1030" y="3807"/>
                  </a:cubicBezTo>
                  <a:lnTo>
                    <a:pt x="1090" y="3837"/>
                  </a:lnTo>
                  <a:cubicBezTo>
                    <a:pt x="1130" y="3867"/>
                    <a:pt x="1170" y="3887"/>
                    <a:pt x="1210" y="3907"/>
                  </a:cubicBezTo>
                  <a:cubicBezTo>
                    <a:pt x="1290" y="3947"/>
                    <a:pt x="1370" y="3987"/>
                    <a:pt x="1450" y="4037"/>
                  </a:cubicBezTo>
                  <a:cubicBezTo>
                    <a:pt x="1470" y="4057"/>
                    <a:pt x="1490" y="4077"/>
                    <a:pt x="1520" y="4097"/>
                  </a:cubicBezTo>
                  <a:cubicBezTo>
                    <a:pt x="1570" y="4127"/>
                    <a:pt x="1610" y="4167"/>
                    <a:pt x="1660" y="4197"/>
                  </a:cubicBezTo>
                  <a:lnTo>
                    <a:pt x="1699" y="4217"/>
                  </a:lnTo>
                  <a:lnTo>
                    <a:pt x="1710" y="4217"/>
                  </a:lnTo>
                  <a:lnTo>
                    <a:pt x="1890" y="4336"/>
                  </a:lnTo>
                  <a:lnTo>
                    <a:pt x="1899" y="4356"/>
                  </a:lnTo>
                  <a:lnTo>
                    <a:pt x="1990" y="4416"/>
                  </a:lnTo>
                  <a:lnTo>
                    <a:pt x="1999" y="4416"/>
                  </a:lnTo>
                  <a:lnTo>
                    <a:pt x="1990" y="4427"/>
                  </a:lnTo>
                  <a:cubicBezTo>
                    <a:pt x="1990" y="4427"/>
                    <a:pt x="1979" y="4427"/>
                    <a:pt x="1979" y="4436"/>
                  </a:cubicBezTo>
                  <a:lnTo>
                    <a:pt x="1950" y="4436"/>
                  </a:lnTo>
                  <a:lnTo>
                    <a:pt x="1939" y="4447"/>
                  </a:lnTo>
                  <a:cubicBezTo>
                    <a:pt x="1919" y="4447"/>
                    <a:pt x="1910" y="4456"/>
                    <a:pt x="1890" y="4467"/>
                  </a:cubicBezTo>
                  <a:cubicBezTo>
                    <a:pt x="1859" y="4476"/>
                    <a:pt x="1830" y="4487"/>
                    <a:pt x="1799" y="4487"/>
                  </a:cubicBezTo>
                  <a:lnTo>
                    <a:pt x="1779" y="4496"/>
                  </a:lnTo>
                  <a:lnTo>
                    <a:pt x="1730" y="4496"/>
                  </a:lnTo>
                  <a:cubicBezTo>
                    <a:pt x="1719" y="4487"/>
                    <a:pt x="1719" y="4467"/>
                    <a:pt x="1699" y="4456"/>
                  </a:cubicBezTo>
                  <a:lnTo>
                    <a:pt x="1660" y="4416"/>
                  </a:lnTo>
                  <a:lnTo>
                    <a:pt x="1650" y="4407"/>
                  </a:lnTo>
                  <a:cubicBezTo>
                    <a:pt x="1630" y="4396"/>
                    <a:pt x="1600" y="4376"/>
                    <a:pt x="1570" y="4356"/>
                  </a:cubicBezTo>
                  <a:cubicBezTo>
                    <a:pt x="1550" y="4336"/>
                    <a:pt x="1520" y="4327"/>
                    <a:pt x="1490" y="4307"/>
                  </a:cubicBezTo>
                  <a:lnTo>
                    <a:pt x="1450" y="4287"/>
                  </a:lnTo>
                  <a:cubicBezTo>
                    <a:pt x="1430" y="4276"/>
                    <a:pt x="1410" y="4267"/>
                    <a:pt x="1400" y="4267"/>
                  </a:cubicBezTo>
                  <a:cubicBezTo>
                    <a:pt x="1340" y="4237"/>
                    <a:pt x="1290" y="4207"/>
                    <a:pt x="1250" y="4177"/>
                  </a:cubicBezTo>
                  <a:cubicBezTo>
                    <a:pt x="1210" y="4157"/>
                    <a:pt x="1180" y="4127"/>
                    <a:pt x="1150" y="4107"/>
                  </a:cubicBezTo>
                  <a:cubicBezTo>
                    <a:pt x="1130" y="4097"/>
                    <a:pt x="1120" y="4087"/>
                    <a:pt x="1100" y="4077"/>
                  </a:cubicBezTo>
                  <a:cubicBezTo>
                    <a:pt x="1050" y="4037"/>
                    <a:pt x="990" y="4007"/>
                    <a:pt x="951" y="3977"/>
                  </a:cubicBezTo>
                  <a:cubicBezTo>
                    <a:pt x="891" y="3947"/>
                    <a:pt x="840" y="3917"/>
                    <a:pt x="791" y="3887"/>
                  </a:cubicBezTo>
                  <a:cubicBezTo>
                    <a:pt x="771" y="3877"/>
                    <a:pt x="751" y="3857"/>
                    <a:pt x="720" y="3837"/>
                  </a:cubicBezTo>
                  <a:lnTo>
                    <a:pt x="711" y="3837"/>
                  </a:lnTo>
                  <a:cubicBezTo>
                    <a:pt x="691" y="3817"/>
                    <a:pt x="671" y="3807"/>
                    <a:pt x="660" y="3797"/>
                  </a:cubicBezTo>
                  <a:cubicBezTo>
                    <a:pt x="631" y="3777"/>
                    <a:pt x="600" y="3757"/>
                    <a:pt x="571" y="3747"/>
                  </a:cubicBezTo>
                  <a:cubicBezTo>
                    <a:pt x="551" y="3737"/>
                    <a:pt x="531" y="3717"/>
                    <a:pt x="511" y="3707"/>
                  </a:cubicBezTo>
                  <a:lnTo>
                    <a:pt x="421" y="3647"/>
                  </a:lnTo>
                  <a:lnTo>
                    <a:pt x="411" y="3637"/>
                  </a:lnTo>
                  <a:cubicBezTo>
                    <a:pt x="391" y="3627"/>
                    <a:pt x="381" y="3617"/>
                    <a:pt x="371" y="3607"/>
                  </a:cubicBezTo>
                  <a:cubicBezTo>
                    <a:pt x="361" y="3597"/>
                    <a:pt x="351" y="3597"/>
                    <a:pt x="341" y="3587"/>
                  </a:cubicBezTo>
                  <a:cubicBezTo>
                    <a:pt x="331" y="3577"/>
                    <a:pt x="311" y="3567"/>
                    <a:pt x="301" y="3557"/>
                  </a:cubicBezTo>
                  <a:cubicBezTo>
                    <a:pt x="291" y="3557"/>
                    <a:pt x="281" y="3548"/>
                    <a:pt x="271" y="3537"/>
                  </a:cubicBezTo>
                  <a:lnTo>
                    <a:pt x="261" y="3537"/>
                  </a:lnTo>
                  <a:cubicBezTo>
                    <a:pt x="281" y="3528"/>
                    <a:pt x="291" y="3528"/>
                    <a:pt x="301" y="3528"/>
                  </a:cubicBezTo>
                  <a:lnTo>
                    <a:pt x="311" y="3517"/>
                  </a:lnTo>
                  <a:cubicBezTo>
                    <a:pt x="331" y="3517"/>
                    <a:pt x="351" y="3508"/>
                    <a:pt x="371" y="3497"/>
                  </a:cubicBezTo>
                  <a:lnTo>
                    <a:pt x="391" y="3497"/>
                  </a:lnTo>
                  <a:cubicBezTo>
                    <a:pt x="401" y="3497"/>
                    <a:pt x="411" y="3488"/>
                    <a:pt x="431" y="3488"/>
                  </a:cubicBezTo>
                  <a:cubicBezTo>
                    <a:pt x="441" y="3488"/>
                    <a:pt x="451" y="3477"/>
                    <a:pt x="461" y="3477"/>
                  </a:cubicBezTo>
                  <a:lnTo>
                    <a:pt x="471" y="3468"/>
                  </a:lnTo>
                  <a:close/>
                  <a:moveTo>
                    <a:pt x="171" y="3627"/>
                  </a:moveTo>
                  <a:cubicBezTo>
                    <a:pt x="181" y="3637"/>
                    <a:pt x="191" y="3647"/>
                    <a:pt x="211" y="3647"/>
                  </a:cubicBezTo>
                  <a:cubicBezTo>
                    <a:pt x="211" y="3657"/>
                    <a:pt x="221" y="3657"/>
                    <a:pt x="231" y="3667"/>
                  </a:cubicBezTo>
                  <a:cubicBezTo>
                    <a:pt x="251" y="3677"/>
                    <a:pt x="271" y="3687"/>
                    <a:pt x="291" y="3707"/>
                  </a:cubicBezTo>
                  <a:cubicBezTo>
                    <a:pt x="321" y="3717"/>
                    <a:pt x="351" y="3737"/>
                    <a:pt x="381" y="3757"/>
                  </a:cubicBezTo>
                  <a:cubicBezTo>
                    <a:pt x="401" y="3767"/>
                    <a:pt x="411" y="3777"/>
                    <a:pt x="431" y="3787"/>
                  </a:cubicBezTo>
                  <a:cubicBezTo>
                    <a:pt x="451" y="3807"/>
                    <a:pt x="491" y="3827"/>
                    <a:pt x="511" y="3837"/>
                  </a:cubicBezTo>
                  <a:lnTo>
                    <a:pt x="571" y="3867"/>
                  </a:lnTo>
                  <a:cubicBezTo>
                    <a:pt x="611" y="3897"/>
                    <a:pt x="640" y="3917"/>
                    <a:pt x="671" y="3937"/>
                  </a:cubicBezTo>
                  <a:lnTo>
                    <a:pt x="691" y="3947"/>
                  </a:lnTo>
                  <a:lnTo>
                    <a:pt x="720" y="3967"/>
                  </a:lnTo>
                  <a:cubicBezTo>
                    <a:pt x="760" y="3997"/>
                    <a:pt x="811" y="4027"/>
                    <a:pt x="871" y="4057"/>
                  </a:cubicBezTo>
                  <a:lnTo>
                    <a:pt x="900" y="4077"/>
                  </a:lnTo>
                  <a:cubicBezTo>
                    <a:pt x="940" y="4097"/>
                    <a:pt x="980" y="4117"/>
                    <a:pt x="1020" y="4147"/>
                  </a:cubicBezTo>
                  <a:cubicBezTo>
                    <a:pt x="1040" y="4157"/>
                    <a:pt x="1070" y="4177"/>
                    <a:pt x="1090" y="4197"/>
                  </a:cubicBezTo>
                  <a:cubicBezTo>
                    <a:pt x="1120" y="4207"/>
                    <a:pt x="1140" y="4227"/>
                    <a:pt x="1170" y="4247"/>
                  </a:cubicBezTo>
                  <a:cubicBezTo>
                    <a:pt x="1230" y="4287"/>
                    <a:pt x="1270" y="4307"/>
                    <a:pt x="1320" y="4336"/>
                  </a:cubicBezTo>
                  <a:cubicBezTo>
                    <a:pt x="1340" y="4347"/>
                    <a:pt x="1360" y="4356"/>
                    <a:pt x="1390" y="4367"/>
                  </a:cubicBezTo>
                  <a:cubicBezTo>
                    <a:pt x="1420" y="4387"/>
                    <a:pt x="1450" y="4396"/>
                    <a:pt x="1480" y="4416"/>
                  </a:cubicBezTo>
                  <a:cubicBezTo>
                    <a:pt x="1530" y="4447"/>
                    <a:pt x="1570" y="4476"/>
                    <a:pt x="1620" y="4507"/>
                  </a:cubicBezTo>
                  <a:cubicBezTo>
                    <a:pt x="1630" y="4516"/>
                    <a:pt x="1640" y="4516"/>
                    <a:pt x="1640" y="4527"/>
                  </a:cubicBezTo>
                  <a:cubicBezTo>
                    <a:pt x="1650" y="4536"/>
                    <a:pt x="1650" y="4547"/>
                    <a:pt x="1660" y="4547"/>
                  </a:cubicBezTo>
                  <a:lnTo>
                    <a:pt x="1660" y="4556"/>
                  </a:lnTo>
                  <a:lnTo>
                    <a:pt x="1660" y="4567"/>
                  </a:lnTo>
                  <a:cubicBezTo>
                    <a:pt x="1650" y="4576"/>
                    <a:pt x="1650" y="4587"/>
                    <a:pt x="1650" y="4607"/>
                  </a:cubicBezTo>
                  <a:lnTo>
                    <a:pt x="1650" y="4636"/>
                  </a:lnTo>
                  <a:lnTo>
                    <a:pt x="1650" y="4656"/>
                  </a:lnTo>
                  <a:lnTo>
                    <a:pt x="1650" y="4667"/>
                  </a:lnTo>
                  <a:lnTo>
                    <a:pt x="1640" y="4687"/>
                  </a:lnTo>
                  <a:lnTo>
                    <a:pt x="1640" y="4776"/>
                  </a:lnTo>
                  <a:lnTo>
                    <a:pt x="1640" y="4786"/>
                  </a:lnTo>
                  <a:lnTo>
                    <a:pt x="1640" y="4796"/>
                  </a:lnTo>
                  <a:lnTo>
                    <a:pt x="1640" y="4806"/>
                  </a:lnTo>
                  <a:lnTo>
                    <a:pt x="1630" y="4816"/>
                  </a:lnTo>
                  <a:lnTo>
                    <a:pt x="1620" y="4806"/>
                  </a:lnTo>
                  <a:lnTo>
                    <a:pt x="1610" y="4806"/>
                  </a:lnTo>
                  <a:cubicBezTo>
                    <a:pt x="1600" y="4786"/>
                    <a:pt x="1580" y="4776"/>
                    <a:pt x="1560" y="4766"/>
                  </a:cubicBezTo>
                  <a:lnTo>
                    <a:pt x="1440" y="4707"/>
                  </a:lnTo>
                  <a:lnTo>
                    <a:pt x="1410" y="4687"/>
                  </a:lnTo>
                  <a:cubicBezTo>
                    <a:pt x="1360" y="4667"/>
                    <a:pt x="1310" y="4636"/>
                    <a:pt x="1260" y="4607"/>
                  </a:cubicBezTo>
                  <a:lnTo>
                    <a:pt x="1230" y="4596"/>
                  </a:lnTo>
                  <a:lnTo>
                    <a:pt x="1210" y="4576"/>
                  </a:lnTo>
                  <a:lnTo>
                    <a:pt x="1200" y="4576"/>
                  </a:lnTo>
                  <a:lnTo>
                    <a:pt x="1110" y="4516"/>
                  </a:lnTo>
                  <a:cubicBezTo>
                    <a:pt x="1050" y="4487"/>
                    <a:pt x="1000" y="4456"/>
                    <a:pt x="940" y="4427"/>
                  </a:cubicBezTo>
                  <a:cubicBezTo>
                    <a:pt x="900" y="4396"/>
                    <a:pt x="860" y="4367"/>
                    <a:pt x="811" y="4327"/>
                  </a:cubicBezTo>
                  <a:cubicBezTo>
                    <a:pt x="751" y="4287"/>
                    <a:pt x="711" y="4257"/>
                    <a:pt x="660" y="4227"/>
                  </a:cubicBezTo>
                  <a:lnTo>
                    <a:pt x="631" y="4207"/>
                  </a:lnTo>
                  <a:lnTo>
                    <a:pt x="620" y="4197"/>
                  </a:lnTo>
                  <a:cubicBezTo>
                    <a:pt x="611" y="4197"/>
                    <a:pt x="600" y="4187"/>
                    <a:pt x="591" y="4177"/>
                  </a:cubicBezTo>
                  <a:cubicBezTo>
                    <a:pt x="571" y="4157"/>
                    <a:pt x="540" y="4147"/>
                    <a:pt x="520" y="4127"/>
                  </a:cubicBezTo>
                  <a:cubicBezTo>
                    <a:pt x="491" y="4107"/>
                    <a:pt x="461" y="4077"/>
                    <a:pt x="431" y="4057"/>
                  </a:cubicBezTo>
                  <a:cubicBezTo>
                    <a:pt x="401" y="4037"/>
                    <a:pt x="371" y="4017"/>
                    <a:pt x="351" y="4007"/>
                  </a:cubicBezTo>
                  <a:cubicBezTo>
                    <a:pt x="321" y="3987"/>
                    <a:pt x="301" y="3967"/>
                    <a:pt x="271" y="3947"/>
                  </a:cubicBezTo>
                  <a:lnTo>
                    <a:pt x="261" y="3937"/>
                  </a:lnTo>
                  <a:cubicBezTo>
                    <a:pt x="251" y="3937"/>
                    <a:pt x="241" y="3927"/>
                    <a:pt x="231" y="3917"/>
                  </a:cubicBezTo>
                  <a:lnTo>
                    <a:pt x="211" y="3907"/>
                  </a:lnTo>
                  <a:lnTo>
                    <a:pt x="201" y="3897"/>
                  </a:lnTo>
                  <a:cubicBezTo>
                    <a:pt x="201" y="3887"/>
                    <a:pt x="191" y="3877"/>
                    <a:pt x="191" y="3867"/>
                  </a:cubicBezTo>
                  <a:cubicBezTo>
                    <a:pt x="191" y="3827"/>
                    <a:pt x="181" y="3787"/>
                    <a:pt x="181" y="3747"/>
                  </a:cubicBezTo>
                  <a:lnTo>
                    <a:pt x="181" y="3707"/>
                  </a:lnTo>
                  <a:lnTo>
                    <a:pt x="181" y="3657"/>
                  </a:lnTo>
                  <a:lnTo>
                    <a:pt x="171" y="3637"/>
                  </a:lnTo>
                  <a:lnTo>
                    <a:pt x="171" y="3627"/>
                  </a:lnTo>
                  <a:close/>
                  <a:moveTo>
                    <a:pt x="2050" y="4487"/>
                  </a:moveTo>
                  <a:lnTo>
                    <a:pt x="2050" y="4527"/>
                  </a:lnTo>
                  <a:cubicBezTo>
                    <a:pt x="2039" y="4567"/>
                    <a:pt x="2039" y="4596"/>
                    <a:pt x="2039" y="4636"/>
                  </a:cubicBezTo>
                  <a:lnTo>
                    <a:pt x="2039" y="4656"/>
                  </a:lnTo>
                  <a:cubicBezTo>
                    <a:pt x="2030" y="4676"/>
                    <a:pt x="2030" y="4707"/>
                    <a:pt x="2030" y="4727"/>
                  </a:cubicBezTo>
                  <a:lnTo>
                    <a:pt x="2030" y="4747"/>
                  </a:lnTo>
                  <a:lnTo>
                    <a:pt x="2010" y="4756"/>
                  </a:lnTo>
                  <a:cubicBezTo>
                    <a:pt x="1999" y="4756"/>
                    <a:pt x="1979" y="4766"/>
                    <a:pt x="1970" y="4766"/>
                  </a:cubicBezTo>
                  <a:cubicBezTo>
                    <a:pt x="1959" y="4776"/>
                    <a:pt x="1939" y="4786"/>
                    <a:pt x="1919" y="4786"/>
                  </a:cubicBezTo>
                  <a:lnTo>
                    <a:pt x="1899" y="4796"/>
                  </a:lnTo>
                  <a:cubicBezTo>
                    <a:pt x="1870" y="4816"/>
                    <a:pt x="1839" y="4826"/>
                    <a:pt x="1799" y="4836"/>
                  </a:cubicBezTo>
                  <a:lnTo>
                    <a:pt x="1790" y="4846"/>
                  </a:lnTo>
                  <a:cubicBezTo>
                    <a:pt x="1779" y="4846"/>
                    <a:pt x="1770" y="4846"/>
                    <a:pt x="1759" y="4856"/>
                  </a:cubicBezTo>
                  <a:lnTo>
                    <a:pt x="1739" y="4856"/>
                  </a:lnTo>
                  <a:lnTo>
                    <a:pt x="1730" y="4866"/>
                  </a:lnTo>
                  <a:cubicBezTo>
                    <a:pt x="1739" y="4856"/>
                    <a:pt x="1739" y="4846"/>
                    <a:pt x="1739" y="4846"/>
                  </a:cubicBezTo>
                  <a:cubicBezTo>
                    <a:pt x="1739" y="4816"/>
                    <a:pt x="1739" y="4786"/>
                    <a:pt x="1750" y="4766"/>
                  </a:cubicBezTo>
                  <a:lnTo>
                    <a:pt x="1750" y="4756"/>
                  </a:lnTo>
                  <a:lnTo>
                    <a:pt x="1750" y="4687"/>
                  </a:lnTo>
                  <a:lnTo>
                    <a:pt x="1750" y="4656"/>
                  </a:lnTo>
                  <a:cubicBezTo>
                    <a:pt x="1759" y="4636"/>
                    <a:pt x="1759" y="4616"/>
                    <a:pt x="1759" y="4607"/>
                  </a:cubicBezTo>
                  <a:lnTo>
                    <a:pt x="1759" y="4596"/>
                  </a:lnTo>
                  <a:cubicBezTo>
                    <a:pt x="1770" y="4596"/>
                    <a:pt x="1790" y="4587"/>
                    <a:pt x="1799" y="4587"/>
                  </a:cubicBezTo>
                  <a:cubicBezTo>
                    <a:pt x="1819" y="4587"/>
                    <a:pt x="1830" y="4587"/>
                    <a:pt x="1850" y="4576"/>
                  </a:cubicBezTo>
                  <a:cubicBezTo>
                    <a:pt x="1870" y="4567"/>
                    <a:pt x="1899" y="4556"/>
                    <a:pt x="1919" y="4547"/>
                  </a:cubicBezTo>
                  <a:lnTo>
                    <a:pt x="1950" y="4536"/>
                  </a:lnTo>
                  <a:cubicBezTo>
                    <a:pt x="1959" y="4536"/>
                    <a:pt x="1970" y="4527"/>
                    <a:pt x="1990" y="4527"/>
                  </a:cubicBezTo>
                  <a:lnTo>
                    <a:pt x="1999" y="4516"/>
                  </a:lnTo>
                  <a:cubicBezTo>
                    <a:pt x="2019" y="4516"/>
                    <a:pt x="2039" y="4507"/>
                    <a:pt x="2050" y="4487"/>
                  </a:cubicBezTo>
                  <a:close/>
                  <a:moveTo>
                    <a:pt x="551" y="0"/>
                  </a:moveTo>
                  <a:cubicBezTo>
                    <a:pt x="531" y="0"/>
                    <a:pt x="500" y="0"/>
                    <a:pt x="481" y="20"/>
                  </a:cubicBezTo>
                  <a:cubicBezTo>
                    <a:pt x="451" y="40"/>
                    <a:pt x="421" y="80"/>
                    <a:pt x="421" y="120"/>
                  </a:cubicBezTo>
                  <a:cubicBezTo>
                    <a:pt x="411" y="140"/>
                    <a:pt x="411" y="170"/>
                    <a:pt x="411" y="190"/>
                  </a:cubicBezTo>
                  <a:lnTo>
                    <a:pt x="411" y="260"/>
                  </a:lnTo>
                  <a:lnTo>
                    <a:pt x="421" y="270"/>
                  </a:lnTo>
                  <a:lnTo>
                    <a:pt x="421" y="310"/>
                  </a:lnTo>
                  <a:lnTo>
                    <a:pt x="421" y="440"/>
                  </a:lnTo>
                  <a:lnTo>
                    <a:pt x="421" y="490"/>
                  </a:lnTo>
                  <a:lnTo>
                    <a:pt x="421" y="570"/>
                  </a:lnTo>
                  <a:lnTo>
                    <a:pt x="421" y="699"/>
                  </a:lnTo>
                  <a:lnTo>
                    <a:pt x="421" y="930"/>
                  </a:lnTo>
                  <a:lnTo>
                    <a:pt x="421" y="970"/>
                  </a:lnTo>
                  <a:lnTo>
                    <a:pt x="421" y="1050"/>
                  </a:lnTo>
                  <a:lnTo>
                    <a:pt x="421" y="1229"/>
                  </a:lnTo>
                  <a:cubicBezTo>
                    <a:pt x="431" y="1309"/>
                    <a:pt x="431" y="1399"/>
                    <a:pt x="431" y="1499"/>
                  </a:cubicBezTo>
                  <a:cubicBezTo>
                    <a:pt x="421" y="1589"/>
                    <a:pt x="421" y="1679"/>
                    <a:pt x="421" y="1769"/>
                  </a:cubicBezTo>
                  <a:cubicBezTo>
                    <a:pt x="421" y="1849"/>
                    <a:pt x="421" y="1938"/>
                    <a:pt x="411" y="2029"/>
                  </a:cubicBezTo>
                  <a:lnTo>
                    <a:pt x="401" y="2089"/>
                  </a:lnTo>
                  <a:cubicBezTo>
                    <a:pt x="401" y="2158"/>
                    <a:pt x="391" y="2229"/>
                    <a:pt x="391" y="2289"/>
                  </a:cubicBezTo>
                  <a:lnTo>
                    <a:pt x="391" y="2298"/>
                  </a:lnTo>
                  <a:cubicBezTo>
                    <a:pt x="391" y="2378"/>
                    <a:pt x="381" y="2468"/>
                    <a:pt x="381" y="2558"/>
                  </a:cubicBezTo>
                  <a:lnTo>
                    <a:pt x="381" y="2578"/>
                  </a:lnTo>
                  <a:lnTo>
                    <a:pt x="381" y="2588"/>
                  </a:lnTo>
                  <a:cubicBezTo>
                    <a:pt x="371" y="2628"/>
                    <a:pt x="371" y="2668"/>
                    <a:pt x="371" y="2698"/>
                  </a:cubicBezTo>
                  <a:lnTo>
                    <a:pt x="371" y="2838"/>
                  </a:lnTo>
                  <a:lnTo>
                    <a:pt x="371" y="2848"/>
                  </a:lnTo>
                  <a:cubicBezTo>
                    <a:pt x="361" y="2928"/>
                    <a:pt x="361" y="3008"/>
                    <a:pt x="371" y="3097"/>
                  </a:cubicBezTo>
                  <a:lnTo>
                    <a:pt x="371" y="3237"/>
                  </a:lnTo>
                  <a:lnTo>
                    <a:pt x="381" y="3248"/>
                  </a:lnTo>
                  <a:lnTo>
                    <a:pt x="381" y="3317"/>
                  </a:lnTo>
                  <a:cubicBezTo>
                    <a:pt x="371" y="3317"/>
                    <a:pt x="361" y="3317"/>
                    <a:pt x="351" y="3328"/>
                  </a:cubicBezTo>
                  <a:lnTo>
                    <a:pt x="341" y="3328"/>
                  </a:lnTo>
                  <a:cubicBezTo>
                    <a:pt x="301" y="3337"/>
                    <a:pt x="271" y="3348"/>
                    <a:pt x="231" y="3357"/>
                  </a:cubicBezTo>
                  <a:cubicBezTo>
                    <a:pt x="181" y="3377"/>
                    <a:pt x="151" y="3397"/>
                    <a:pt x="111" y="3417"/>
                  </a:cubicBezTo>
                  <a:cubicBezTo>
                    <a:pt x="71" y="3448"/>
                    <a:pt x="21" y="3477"/>
                    <a:pt x="11" y="3537"/>
                  </a:cubicBezTo>
                  <a:cubicBezTo>
                    <a:pt x="1" y="3567"/>
                    <a:pt x="1" y="3587"/>
                    <a:pt x="1" y="3617"/>
                  </a:cubicBezTo>
                  <a:lnTo>
                    <a:pt x="1" y="3627"/>
                  </a:lnTo>
                  <a:cubicBezTo>
                    <a:pt x="1" y="3637"/>
                    <a:pt x="11" y="3647"/>
                    <a:pt x="11" y="3667"/>
                  </a:cubicBezTo>
                  <a:lnTo>
                    <a:pt x="11" y="3677"/>
                  </a:lnTo>
                  <a:lnTo>
                    <a:pt x="11" y="3697"/>
                  </a:lnTo>
                  <a:lnTo>
                    <a:pt x="11" y="3707"/>
                  </a:lnTo>
                  <a:cubicBezTo>
                    <a:pt x="21" y="3757"/>
                    <a:pt x="21" y="3817"/>
                    <a:pt x="31" y="3877"/>
                  </a:cubicBezTo>
                  <a:cubicBezTo>
                    <a:pt x="41" y="3907"/>
                    <a:pt x="51" y="3957"/>
                    <a:pt x="81" y="3987"/>
                  </a:cubicBezTo>
                  <a:cubicBezTo>
                    <a:pt x="91" y="4007"/>
                    <a:pt x="111" y="4017"/>
                    <a:pt x="131" y="4027"/>
                  </a:cubicBezTo>
                  <a:cubicBezTo>
                    <a:pt x="141" y="4037"/>
                    <a:pt x="151" y="4037"/>
                    <a:pt x="161" y="4047"/>
                  </a:cubicBezTo>
                  <a:cubicBezTo>
                    <a:pt x="181" y="4057"/>
                    <a:pt x="201" y="4067"/>
                    <a:pt x="221" y="4087"/>
                  </a:cubicBezTo>
                  <a:lnTo>
                    <a:pt x="231" y="4087"/>
                  </a:lnTo>
                  <a:cubicBezTo>
                    <a:pt x="251" y="4097"/>
                    <a:pt x="261" y="4107"/>
                    <a:pt x="281" y="4117"/>
                  </a:cubicBezTo>
                  <a:lnTo>
                    <a:pt x="291" y="4127"/>
                  </a:lnTo>
                  <a:cubicBezTo>
                    <a:pt x="341" y="4147"/>
                    <a:pt x="381" y="4177"/>
                    <a:pt x="431" y="4217"/>
                  </a:cubicBezTo>
                  <a:cubicBezTo>
                    <a:pt x="481" y="4257"/>
                    <a:pt x="531" y="4287"/>
                    <a:pt x="580" y="4327"/>
                  </a:cubicBezTo>
                  <a:cubicBezTo>
                    <a:pt x="631" y="4356"/>
                    <a:pt x="680" y="4396"/>
                    <a:pt x="740" y="4436"/>
                  </a:cubicBezTo>
                  <a:lnTo>
                    <a:pt x="740" y="4447"/>
                  </a:lnTo>
                  <a:lnTo>
                    <a:pt x="751" y="4447"/>
                  </a:lnTo>
                  <a:cubicBezTo>
                    <a:pt x="791" y="4476"/>
                    <a:pt x="831" y="4507"/>
                    <a:pt x="871" y="4527"/>
                  </a:cubicBezTo>
                  <a:cubicBezTo>
                    <a:pt x="911" y="4556"/>
                    <a:pt x="960" y="4587"/>
                    <a:pt x="1010" y="4616"/>
                  </a:cubicBezTo>
                  <a:lnTo>
                    <a:pt x="1100" y="4676"/>
                  </a:lnTo>
                  <a:lnTo>
                    <a:pt x="1120" y="4687"/>
                  </a:lnTo>
                  <a:lnTo>
                    <a:pt x="1160" y="4707"/>
                  </a:lnTo>
                  <a:lnTo>
                    <a:pt x="1310" y="4796"/>
                  </a:lnTo>
                  <a:cubicBezTo>
                    <a:pt x="1330" y="4806"/>
                    <a:pt x="1340" y="4816"/>
                    <a:pt x="1360" y="4826"/>
                  </a:cubicBezTo>
                  <a:cubicBezTo>
                    <a:pt x="1400" y="4836"/>
                    <a:pt x="1430" y="4856"/>
                    <a:pt x="1460" y="4876"/>
                  </a:cubicBezTo>
                  <a:cubicBezTo>
                    <a:pt x="1500" y="4896"/>
                    <a:pt x="1540" y="4926"/>
                    <a:pt x="1580" y="4956"/>
                  </a:cubicBezTo>
                  <a:lnTo>
                    <a:pt x="1610" y="4976"/>
                  </a:lnTo>
                  <a:lnTo>
                    <a:pt x="1620" y="4976"/>
                  </a:lnTo>
                  <a:cubicBezTo>
                    <a:pt x="1620" y="4986"/>
                    <a:pt x="1630" y="4986"/>
                    <a:pt x="1640" y="4996"/>
                  </a:cubicBezTo>
                  <a:cubicBezTo>
                    <a:pt x="1650" y="4996"/>
                    <a:pt x="1660" y="5006"/>
                    <a:pt x="1670" y="5006"/>
                  </a:cubicBezTo>
                  <a:cubicBezTo>
                    <a:pt x="1670" y="5016"/>
                    <a:pt x="1680" y="5016"/>
                    <a:pt x="1690" y="5016"/>
                  </a:cubicBezTo>
                  <a:lnTo>
                    <a:pt x="1699" y="5016"/>
                  </a:lnTo>
                  <a:lnTo>
                    <a:pt x="1710" y="5026"/>
                  </a:lnTo>
                  <a:lnTo>
                    <a:pt x="1719" y="5026"/>
                  </a:lnTo>
                  <a:cubicBezTo>
                    <a:pt x="1730" y="5026"/>
                    <a:pt x="1739" y="5026"/>
                    <a:pt x="1750" y="5016"/>
                  </a:cubicBezTo>
                  <a:lnTo>
                    <a:pt x="1770" y="5006"/>
                  </a:lnTo>
                  <a:cubicBezTo>
                    <a:pt x="1790" y="5006"/>
                    <a:pt x="1799" y="4996"/>
                    <a:pt x="1819" y="4986"/>
                  </a:cubicBezTo>
                  <a:lnTo>
                    <a:pt x="1850" y="4986"/>
                  </a:lnTo>
                  <a:cubicBezTo>
                    <a:pt x="1890" y="4966"/>
                    <a:pt x="1939" y="4946"/>
                    <a:pt x="1990" y="4926"/>
                  </a:cubicBezTo>
                  <a:cubicBezTo>
                    <a:pt x="2010" y="4916"/>
                    <a:pt x="2039" y="4906"/>
                    <a:pt x="2059" y="4896"/>
                  </a:cubicBezTo>
                  <a:lnTo>
                    <a:pt x="2070" y="4896"/>
                  </a:lnTo>
                  <a:cubicBezTo>
                    <a:pt x="2079" y="4886"/>
                    <a:pt x="2090" y="4876"/>
                    <a:pt x="2099" y="4876"/>
                  </a:cubicBezTo>
                  <a:cubicBezTo>
                    <a:pt x="2119" y="4866"/>
                    <a:pt x="2130" y="4846"/>
                    <a:pt x="2150" y="4826"/>
                  </a:cubicBezTo>
                  <a:cubicBezTo>
                    <a:pt x="2150" y="4826"/>
                    <a:pt x="2159" y="4806"/>
                    <a:pt x="2159" y="4786"/>
                  </a:cubicBezTo>
                  <a:cubicBezTo>
                    <a:pt x="2159" y="4786"/>
                    <a:pt x="2150" y="4786"/>
                    <a:pt x="2150" y="4776"/>
                  </a:cubicBezTo>
                  <a:lnTo>
                    <a:pt x="2150" y="4756"/>
                  </a:lnTo>
                  <a:lnTo>
                    <a:pt x="2150" y="4736"/>
                  </a:lnTo>
                  <a:lnTo>
                    <a:pt x="2150" y="4676"/>
                  </a:lnTo>
                  <a:cubicBezTo>
                    <a:pt x="2150" y="4636"/>
                    <a:pt x="2139" y="4596"/>
                    <a:pt x="2139" y="4556"/>
                  </a:cubicBezTo>
                  <a:lnTo>
                    <a:pt x="2139" y="4427"/>
                  </a:lnTo>
                  <a:lnTo>
                    <a:pt x="2139" y="4416"/>
                  </a:lnTo>
                  <a:lnTo>
                    <a:pt x="2139" y="4396"/>
                  </a:lnTo>
                  <a:cubicBezTo>
                    <a:pt x="2150" y="4387"/>
                    <a:pt x="2150" y="4367"/>
                    <a:pt x="2150" y="4356"/>
                  </a:cubicBezTo>
                  <a:lnTo>
                    <a:pt x="2150" y="4287"/>
                  </a:lnTo>
                  <a:lnTo>
                    <a:pt x="2150" y="4247"/>
                  </a:lnTo>
                  <a:cubicBezTo>
                    <a:pt x="2150" y="4207"/>
                    <a:pt x="2150" y="4177"/>
                    <a:pt x="2159" y="4137"/>
                  </a:cubicBezTo>
                  <a:cubicBezTo>
                    <a:pt x="2159" y="4087"/>
                    <a:pt x="2159" y="4047"/>
                    <a:pt x="2170" y="3997"/>
                  </a:cubicBezTo>
                  <a:cubicBezTo>
                    <a:pt x="2170" y="3957"/>
                    <a:pt x="2170" y="3917"/>
                    <a:pt x="2179" y="3887"/>
                  </a:cubicBezTo>
                  <a:lnTo>
                    <a:pt x="2179" y="3867"/>
                  </a:lnTo>
                  <a:cubicBezTo>
                    <a:pt x="2179" y="3787"/>
                    <a:pt x="2189" y="3707"/>
                    <a:pt x="2189" y="3617"/>
                  </a:cubicBezTo>
                  <a:cubicBezTo>
                    <a:pt x="2199" y="3537"/>
                    <a:pt x="2209" y="3448"/>
                    <a:pt x="2209" y="3357"/>
                  </a:cubicBezTo>
                  <a:lnTo>
                    <a:pt x="2209" y="3308"/>
                  </a:lnTo>
                  <a:lnTo>
                    <a:pt x="2209" y="3288"/>
                  </a:lnTo>
                  <a:lnTo>
                    <a:pt x="2209" y="3277"/>
                  </a:lnTo>
                  <a:lnTo>
                    <a:pt x="2209" y="3237"/>
                  </a:lnTo>
                  <a:cubicBezTo>
                    <a:pt x="2219" y="3197"/>
                    <a:pt x="2219" y="3168"/>
                    <a:pt x="2219" y="3128"/>
                  </a:cubicBezTo>
                  <a:lnTo>
                    <a:pt x="2219" y="3117"/>
                  </a:lnTo>
                  <a:lnTo>
                    <a:pt x="2219" y="3097"/>
                  </a:lnTo>
                  <a:cubicBezTo>
                    <a:pt x="2229" y="3008"/>
                    <a:pt x="2229" y="2928"/>
                    <a:pt x="2229" y="2838"/>
                  </a:cubicBezTo>
                  <a:lnTo>
                    <a:pt x="2229" y="2798"/>
                  </a:lnTo>
                  <a:lnTo>
                    <a:pt x="2219" y="2758"/>
                  </a:lnTo>
                  <a:cubicBezTo>
                    <a:pt x="2229" y="2728"/>
                    <a:pt x="2229" y="2698"/>
                    <a:pt x="2229" y="2668"/>
                  </a:cubicBezTo>
                  <a:cubicBezTo>
                    <a:pt x="2229" y="2638"/>
                    <a:pt x="2239" y="2608"/>
                    <a:pt x="2239" y="2578"/>
                  </a:cubicBezTo>
                  <a:lnTo>
                    <a:pt x="2239" y="2448"/>
                  </a:lnTo>
                  <a:lnTo>
                    <a:pt x="2239" y="2398"/>
                  </a:lnTo>
                  <a:cubicBezTo>
                    <a:pt x="2249" y="2318"/>
                    <a:pt x="2249" y="2238"/>
                    <a:pt x="2249" y="2169"/>
                  </a:cubicBezTo>
                  <a:cubicBezTo>
                    <a:pt x="2259" y="2098"/>
                    <a:pt x="2259" y="2029"/>
                    <a:pt x="2259" y="1969"/>
                  </a:cubicBezTo>
                  <a:lnTo>
                    <a:pt x="2259" y="1958"/>
                  </a:lnTo>
                  <a:lnTo>
                    <a:pt x="2269" y="1909"/>
                  </a:lnTo>
                  <a:lnTo>
                    <a:pt x="2269" y="1819"/>
                  </a:lnTo>
                  <a:lnTo>
                    <a:pt x="2269" y="1649"/>
                  </a:lnTo>
                  <a:cubicBezTo>
                    <a:pt x="2279" y="1549"/>
                    <a:pt x="2279" y="1469"/>
                    <a:pt x="2279" y="1379"/>
                  </a:cubicBezTo>
                  <a:lnTo>
                    <a:pt x="2279" y="1359"/>
                  </a:lnTo>
                  <a:lnTo>
                    <a:pt x="2279" y="1110"/>
                  </a:lnTo>
                  <a:lnTo>
                    <a:pt x="2279" y="1039"/>
                  </a:lnTo>
                  <a:cubicBezTo>
                    <a:pt x="2269" y="990"/>
                    <a:pt x="2269" y="939"/>
                    <a:pt x="2239" y="890"/>
                  </a:cubicBezTo>
                  <a:cubicBezTo>
                    <a:pt x="2219" y="839"/>
                    <a:pt x="2179" y="819"/>
                    <a:pt x="2139" y="790"/>
                  </a:cubicBezTo>
                  <a:lnTo>
                    <a:pt x="2119" y="790"/>
                  </a:lnTo>
                  <a:cubicBezTo>
                    <a:pt x="2059" y="750"/>
                    <a:pt x="1990" y="699"/>
                    <a:pt x="1919" y="659"/>
                  </a:cubicBezTo>
                  <a:cubicBezTo>
                    <a:pt x="1850" y="620"/>
                    <a:pt x="1779" y="580"/>
                    <a:pt x="1699" y="540"/>
                  </a:cubicBezTo>
                  <a:cubicBezTo>
                    <a:pt x="1650" y="520"/>
                    <a:pt x="1600" y="490"/>
                    <a:pt x="1550" y="470"/>
                  </a:cubicBezTo>
                  <a:cubicBezTo>
                    <a:pt x="1530" y="450"/>
                    <a:pt x="1500" y="440"/>
                    <a:pt x="1470" y="430"/>
                  </a:cubicBezTo>
                  <a:cubicBezTo>
                    <a:pt x="1380" y="380"/>
                    <a:pt x="1300" y="340"/>
                    <a:pt x="1220" y="300"/>
                  </a:cubicBezTo>
                  <a:cubicBezTo>
                    <a:pt x="1170" y="280"/>
                    <a:pt x="1120" y="250"/>
                    <a:pt x="1060" y="220"/>
                  </a:cubicBezTo>
                  <a:lnTo>
                    <a:pt x="1050" y="210"/>
                  </a:lnTo>
                  <a:lnTo>
                    <a:pt x="990" y="180"/>
                  </a:lnTo>
                  <a:cubicBezTo>
                    <a:pt x="931" y="150"/>
                    <a:pt x="871" y="120"/>
                    <a:pt x="811" y="100"/>
                  </a:cubicBezTo>
                  <a:lnTo>
                    <a:pt x="740" y="60"/>
                  </a:lnTo>
                  <a:lnTo>
                    <a:pt x="680" y="30"/>
                  </a:lnTo>
                  <a:lnTo>
                    <a:pt x="671" y="30"/>
                  </a:lnTo>
                  <a:cubicBezTo>
                    <a:pt x="660" y="20"/>
                    <a:pt x="640" y="20"/>
                    <a:pt x="631" y="10"/>
                  </a:cubicBezTo>
                  <a:cubicBezTo>
                    <a:pt x="611" y="0"/>
                    <a:pt x="591" y="0"/>
                    <a:pt x="57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4"/>
            <p:cNvSpPr/>
            <p:nvPr/>
          </p:nvSpPr>
          <p:spPr>
            <a:xfrm flipH="1">
              <a:off x="8719542" y="2134865"/>
              <a:ext cx="148339" cy="325710"/>
            </a:xfrm>
            <a:custGeom>
              <a:avLst/>
              <a:gdLst/>
              <a:ahLst/>
              <a:cxnLst/>
              <a:rect l="l" t="t" r="r" b="b"/>
              <a:pathLst>
                <a:path w="2289" h="5026" extrusionOk="0">
                  <a:moveTo>
                    <a:pt x="650" y="280"/>
                  </a:moveTo>
                  <a:lnTo>
                    <a:pt x="690" y="300"/>
                  </a:lnTo>
                  <a:lnTo>
                    <a:pt x="710" y="300"/>
                  </a:lnTo>
                  <a:lnTo>
                    <a:pt x="710" y="389"/>
                  </a:lnTo>
                  <a:lnTo>
                    <a:pt x="710" y="440"/>
                  </a:lnTo>
                  <a:lnTo>
                    <a:pt x="710" y="489"/>
                  </a:lnTo>
                  <a:lnTo>
                    <a:pt x="710" y="609"/>
                  </a:lnTo>
                  <a:lnTo>
                    <a:pt x="710" y="729"/>
                  </a:lnTo>
                  <a:cubicBezTo>
                    <a:pt x="700" y="739"/>
                    <a:pt x="700" y="759"/>
                    <a:pt x="700" y="779"/>
                  </a:cubicBezTo>
                  <a:lnTo>
                    <a:pt x="700" y="949"/>
                  </a:lnTo>
                  <a:lnTo>
                    <a:pt x="700" y="1139"/>
                  </a:lnTo>
                  <a:cubicBezTo>
                    <a:pt x="690" y="1189"/>
                    <a:pt x="690" y="1249"/>
                    <a:pt x="690" y="1319"/>
                  </a:cubicBezTo>
                  <a:lnTo>
                    <a:pt x="690" y="1508"/>
                  </a:lnTo>
                  <a:lnTo>
                    <a:pt x="690" y="1679"/>
                  </a:lnTo>
                  <a:lnTo>
                    <a:pt x="690" y="1748"/>
                  </a:lnTo>
                  <a:lnTo>
                    <a:pt x="690" y="2068"/>
                  </a:lnTo>
                  <a:lnTo>
                    <a:pt x="690" y="2088"/>
                  </a:lnTo>
                  <a:lnTo>
                    <a:pt x="690" y="2108"/>
                  </a:lnTo>
                  <a:cubicBezTo>
                    <a:pt x="690" y="2158"/>
                    <a:pt x="680" y="2208"/>
                    <a:pt x="680" y="2258"/>
                  </a:cubicBezTo>
                  <a:lnTo>
                    <a:pt x="680" y="2438"/>
                  </a:lnTo>
                  <a:cubicBezTo>
                    <a:pt x="670" y="2508"/>
                    <a:pt x="670" y="2578"/>
                    <a:pt x="670" y="2638"/>
                  </a:cubicBezTo>
                  <a:lnTo>
                    <a:pt x="670" y="2827"/>
                  </a:lnTo>
                  <a:lnTo>
                    <a:pt x="670" y="3018"/>
                  </a:lnTo>
                  <a:lnTo>
                    <a:pt x="670" y="3107"/>
                  </a:lnTo>
                  <a:lnTo>
                    <a:pt x="670" y="3147"/>
                  </a:lnTo>
                  <a:lnTo>
                    <a:pt x="670" y="3157"/>
                  </a:lnTo>
                  <a:lnTo>
                    <a:pt x="670" y="3167"/>
                  </a:lnTo>
                  <a:lnTo>
                    <a:pt x="670" y="3187"/>
                  </a:lnTo>
                  <a:cubicBezTo>
                    <a:pt x="670" y="3187"/>
                    <a:pt x="660" y="3197"/>
                    <a:pt x="660" y="3207"/>
                  </a:cubicBezTo>
                  <a:cubicBezTo>
                    <a:pt x="640" y="3227"/>
                    <a:pt x="620" y="3247"/>
                    <a:pt x="600" y="3257"/>
                  </a:cubicBezTo>
                  <a:lnTo>
                    <a:pt x="580" y="3277"/>
                  </a:lnTo>
                  <a:cubicBezTo>
                    <a:pt x="570" y="3277"/>
                    <a:pt x="570" y="3287"/>
                    <a:pt x="560" y="3287"/>
                  </a:cubicBezTo>
                  <a:lnTo>
                    <a:pt x="560" y="3227"/>
                  </a:lnTo>
                  <a:lnTo>
                    <a:pt x="560" y="3197"/>
                  </a:lnTo>
                  <a:lnTo>
                    <a:pt x="560" y="3157"/>
                  </a:lnTo>
                  <a:lnTo>
                    <a:pt x="550" y="3127"/>
                  </a:lnTo>
                  <a:lnTo>
                    <a:pt x="550" y="3067"/>
                  </a:lnTo>
                  <a:cubicBezTo>
                    <a:pt x="550" y="2987"/>
                    <a:pt x="540" y="2898"/>
                    <a:pt x="540" y="2798"/>
                  </a:cubicBezTo>
                  <a:lnTo>
                    <a:pt x="540" y="2778"/>
                  </a:lnTo>
                  <a:lnTo>
                    <a:pt x="540" y="2667"/>
                  </a:lnTo>
                  <a:lnTo>
                    <a:pt x="540" y="2568"/>
                  </a:lnTo>
                  <a:lnTo>
                    <a:pt x="550" y="2528"/>
                  </a:lnTo>
                  <a:lnTo>
                    <a:pt x="550" y="2348"/>
                  </a:lnTo>
                  <a:lnTo>
                    <a:pt x="550" y="2258"/>
                  </a:lnTo>
                  <a:cubicBezTo>
                    <a:pt x="560" y="2198"/>
                    <a:pt x="560" y="2148"/>
                    <a:pt x="570" y="2088"/>
                  </a:cubicBezTo>
                  <a:lnTo>
                    <a:pt x="570" y="1998"/>
                  </a:lnTo>
                  <a:cubicBezTo>
                    <a:pt x="580" y="1908"/>
                    <a:pt x="580" y="1819"/>
                    <a:pt x="580" y="1739"/>
                  </a:cubicBezTo>
                  <a:cubicBezTo>
                    <a:pt x="580" y="1699"/>
                    <a:pt x="590" y="1659"/>
                    <a:pt x="590" y="1619"/>
                  </a:cubicBezTo>
                  <a:lnTo>
                    <a:pt x="590" y="1468"/>
                  </a:lnTo>
                  <a:lnTo>
                    <a:pt x="590" y="1389"/>
                  </a:lnTo>
                  <a:cubicBezTo>
                    <a:pt x="600" y="1329"/>
                    <a:pt x="600" y="1259"/>
                    <a:pt x="600" y="1199"/>
                  </a:cubicBezTo>
                  <a:cubicBezTo>
                    <a:pt x="600" y="1079"/>
                    <a:pt x="610" y="949"/>
                    <a:pt x="620" y="839"/>
                  </a:cubicBezTo>
                  <a:lnTo>
                    <a:pt x="620" y="669"/>
                  </a:lnTo>
                  <a:cubicBezTo>
                    <a:pt x="630" y="620"/>
                    <a:pt x="630" y="580"/>
                    <a:pt x="640" y="540"/>
                  </a:cubicBezTo>
                  <a:lnTo>
                    <a:pt x="640" y="529"/>
                  </a:lnTo>
                  <a:lnTo>
                    <a:pt x="640" y="520"/>
                  </a:lnTo>
                  <a:cubicBezTo>
                    <a:pt x="640" y="480"/>
                    <a:pt x="640" y="449"/>
                    <a:pt x="650" y="409"/>
                  </a:cubicBezTo>
                  <a:lnTo>
                    <a:pt x="650" y="289"/>
                  </a:lnTo>
                  <a:lnTo>
                    <a:pt x="650" y="280"/>
                  </a:lnTo>
                  <a:close/>
                  <a:moveTo>
                    <a:pt x="750" y="3287"/>
                  </a:moveTo>
                  <a:lnTo>
                    <a:pt x="780" y="3317"/>
                  </a:lnTo>
                  <a:lnTo>
                    <a:pt x="810" y="3347"/>
                  </a:lnTo>
                  <a:lnTo>
                    <a:pt x="820" y="3347"/>
                  </a:lnTo>
                  <a:cubicBezTo>
                    <a:pt x="830" y="3367"/>
                    <a:pt x="850" y="3377"/>
                    <a:pt x="860" y="3387"/>
                  </a:cubicBezTo>
                  <a:cubicBezTo>
                    <a:pt x="900" y="3417"/>
                    <a:pt x="930" y="3447"/>
                    <a:pt x="970" y="3467"/>
                  </a:cubicBezTo>
                  <a:cubicBezTo>
                    <a:pt x="1000" y="3487"/>
                    <a:pt x="1030" y="3507"/>
                    <a:pt x="1070" y="3537"/>
                  </a:cubicBezTo>
                  <a:lnTo>
                    <a:pt x="1090" y="3557"/>
                  </a:lnTo>
                  <a:lnTo>
                    <a:pt x="1129" y="3587"/>
                  </a:lnTo>
                  <a:cubicBezTo>
                    <a:pt x="1129" y="3597"/>
                    <a:pt x="1140" y="3597"/>
                    <a:pt x="1140" y="3597"/>
                  </a:cubicBezTo>
                  <a:cubicBezTo>
                    <a:pt x="1140" y="3617"/>
                    <a:pt x="1140" y="3637"/>
                    <a:pt x="1129" y="3667"/>
                  </a:cubicBezTo>
                  <a:lnTo>
                    <a:pt x="1129" y="3707"/>
                  </a:lnTo>
                  <a:lnTo>
                    <a:pt x="1129" y="3717"/>
                  </a:lnTo>
                  <a:lnTo>
                    <a:pt x="1100" y="3697"/>
                  </a:lnTo>
                  <a:lnTo>
                    <a:pt x="1010" y="3637"/>
                  </a:lnTo>
                  <a:cubicBezTo>
                    <a:pt x="980" y="3617"/>
                    <a:pt x="950" y="3597"/>
                    <a:pt x="930" y="3587"/>
                  </a:cubicBezTo>
                  <a:lnTo>
                    <a:pt x="900" y="3567"/>
                  </a:lnTo>
                  <a:cubicBezTo>
                    <a:pt x="860" y="3547"/>
                    <a:pt x="830" y="3527"/>
                    <a:pt x="790" y="3507"/>
                  </a:cubicBezTo>
                  <a:lnTo>
                    <a:pt x="770" y="3487"/>
                  </a:lnTo>
                  <a:lnTo>
                    <a:pt x="760" y="3477"/>
                  </a:lnTo>
                  <a:cubicBezTo>
                    <a:pt x="750" y="3467"/>
                    <a:pt x="730" y="3457"/>
                    <a:pt x="710" y="3437"/>
                  </a:cubicBezTo>
                  <a:cubicBezTo>
                    <a:pt x="700" y="3427"/>
                    <a:pt x="690" y="3427"/>
                    <a:pt x="680" y="3417"/>
                  </a:cubicBezTo>
                  <a:lnTo>
                    <a:pt x="670" y="3417"/>
                  </a:lnTo>
                  <a:lnTo>
                    <a:pt x="660" y="3407"/>
                  </a:lnTo>
                  <a:cubicBezTo>
                    <a:pt x="680" y="3387"/>
                    <a:pt x="690" y="3367"/>
                    <a:pt x="710" y="3347"/>
                  </a:cubicBezTo>
                  <a:cubicBezTo>
                    <a:pt x="730" y="3327"/>
                    <a:pt x="740" y="3307"/>
                    <a:pt x="750" y="3287"/>
                  </a:cubicBezTo>
                  <a:close/>
                  <a:moveTo>
                    <a:pt x="1329" y="600"/>
                  </a:moveTo>
                  <a:cubicBezTo>
                    <a:pt x="1369" y="620"/>
                    <a:pt x="1409" y="640"/>
                    <a:pt x="1449" y="669"/>
                  </a:cubicBezTo>
                  <a:cubicBezTo>
                    <a:pt x="1460" y="669"/>
                    <a:pt x="1469" y="679"/>
                    <a:pt x="1480" y="679"/>
                  </a:cubicBezTo>
                  <a:lnTo>
                    <a:pt x="1480" y="689"/>
                  </a:lnTo>
                  <a:lnTo>
                    <a:pt x="1480" y="719"/>
                  </a:lnTo>
                  <a:cubicBezTo>
                    <a:pt x="1469" y="749"/>
                    <a:pt x="1469" y="779"/>
                    <a:pt x="1469" y="809"/>
                  </a:cubicBezTo>
                  <a:cubicBezTo>
                    <a:pt x="1469" y="859"/>
                    <a:pt x="1469" y="909"/>
                    <a:pt x="1460" y="959"/>
                  </a:cubicBezTo>
                  <a:lnTo>
                    <a:pt x="1460" y="1119"/>
                  </a:lnTo>
                  <a:lnTo>
                    <a:pt x="1460" y="1149"/>
                  </a:lnTo>
                  <a:lnTo>
                    <a:pt x="1460" y="1219"/>
                  </a:lnTo>
                  <a:lnTo>
                    <a:pt x="1460" y="1329"/>
                  </a:lnTo>
                  <a:lnTo>
                    <a:pt x="1460" y="1349"/>
                  </a:lnTo>
                  <a:lnTo>
                    <a:pt x="1460" y="1488"/>
                  </a:lnTo>
                  <a:cubicBezTo>
                    <a:pt x="1460" y="1539"/>
                    <a:pt x="1449" y="1588"/>
                    <a:pt x="1449" y="1639"/>
                  </a:cubicBezTo>
                  <a:lnTo>
                    <a:pt x="1449" y="1768"/>
                  </a:lnTo>
                  <a:lnTo>
                    <a:pt x="1449" y="1888"/>
                  </a:lnTo>
                  <a:lnTo>
                    <a:pt x="1449" y="1938"/>
                  </a:lnTo>
                  <a:lnTo>
                    <a:pt x="1449" y="2028"/>
                  </a:lnTo>
                  <a:lnTo>
                    <a:pt x="1449" y="2308"/>
                  </a:lnTo>
                  <a:cubicBezTo>
                    <a:pt x="1449" y="2398"/>
                    <a:pt x="1449" y="2488"/>
                    <a:pt x="1440" y="2578"/>
                  </a:cubicBezTo>
                  <a:cubicBezTo>
                    <a:pt x="1429" y="2667"/>
                    <a:pt x="1429" y="2758"/>
                    <a:pt x="1429" y="2847"/>
                  </a:cubicBezTo>
                  <a:cubicBezTo>
                    <a:pt x="1429" y="2887"/>
                    <a:pt x="1420" y="2938"/>
                    <a:pt x="1420" y="2978"/>
                  </a:cubicBezTo>
                  <a:lnTo>
                    <a:pt x="1420" y="3038"/>
                  </a:lnTo>
                  <a:lnTo>
                    <a:pt x="1420" y="3047"/>
                  </a:lnTo>
                  <a:lnTo>
                    <a:pt x="1409" y="3107"/>
                  </a:lnTo>
                  <a:lnTo>
                    <a:pt x="1409" y="3197"/>
                  </a:lnTo>
                  <a:lnTo>
                    <a:pt x="1409" y="3207"/>
                  </a:lnTo>
                  <a:cubicBezTo>
                    <a:pt x="1409" y="3257"/>
                    <a:pt x="1400" y="3317"/>
                    <a:pt x="1400" y="3367"/>
                  </a:cubicBezTo>
                  <a:cubicBezTo>
                    <a:pt x="1400" y="3417"/>
                    <a:pt x="1389" y="3457"/>
                    <a:pt x="1389" y="3497"/>
                  </a:cubicBezTo>
                  <a:cubicBezTo>
                    <a:pt x="1389" y="3507"/>
                    <a:pt x="1389" y="3527"/>
                    <a:pt x="1380" y="3547"/>
                  </a:cubicBezTo>
                  <a:cubicBezTo>
                    <a:pt x="1380" y="3577"/>
                    <a:pt x="1380" y="3597"/>
                    <a:pt x="1369" y="3627"/>
                  </a:cubicBezTo>
                  <a:cubicBezTo>
                    <a:pt x="1369" y="3677"/>
                    <a:pt x="1369" y="3717"/>
                    <a:pt x="1360" y="3757"/>
                  </a:cubicBezTo>
                  <a:lnTo>
                    <a:pt x="1360" y="3826"/>
                  </a:lnTo>
                  <a:lnTo>
                    <a:pt x="1360" y="3837"/>
                  </a:lnTo>
                  <a:lnTo>
                    <a:pt x="1360" y="3846"/>
                  </a:lnTo>
                  <a:lnTo>
                    <a:pt x="1349" y="3846"/>
                  </a:lnTo>
                  <a:cubicBezTo>
                    <a:pt x="1329" y="3837"/>
                    <a:pt x="1300" y="3817"/>
                    <a:pt x="1280" y="3807"/>
                  </a:cubicBezTo>
                  <a:cubicBezTo>
                    <a:pt x="1269" y="3797"/>
                    <a:pt x="1260" y="3797"/>
                    <a:pt x="1249" y="3787"/>
                  </a:cubicBezTo>
                  <a:lnTo>
                    <a:pt x="1249" y="3777"/>
                  </a:lnTo>
                  <a:lnTo>
                    <a:pt x="1249" y="3747"/>
                  </a:lnTo>
                  <a:cubicBezTo>
                    <a:pt x="1249" y="3727"/>
                    <a:pt x="1260" y="3707"/>
                    <a:pt x="1260" y="3687"/>
                  </a:cubicBezTo>
                  <a:cubicBezTo>
                    <a:pt x="1269" y="3617"/>
                    <a:pt x="1269" y="3547"/>
                    <a:pt x="1280" y="3477"/>
                  </a:cubicBezTo>
                  <a:lnTo>
                    <a:pt x="1280" y="3467"/>
                  </a:lnTo>
                  <a:cubicBezTo>
                    <a:pt x="1280" y="3427"/>
                    <a:pt x="1280" y="3397"/>
                    <a:pt x="1289" y="3357"/>
                  </a:cubicBezTo>
                  <a:cubicBezTo>
                    <a:pt x="1289" y="3257"/>
                    <a:pt x="1300" y="3147"/>
                    <a:pt x="1309" y="3038"/>
                  </a:cubicBezTo>
                  <a:lnTo>
                    <a:pt x="1309" y="2967"/>
                  </a:lnTo>
                  <a:lnTo>
                    <a:pt x="1320" y="2898"/>
                  </a:lnTo>
                  <a:lnTo>
                    <a:pt x="1320" y="2867"/>
                  </a:lnTo>
                  <a:cubicBezTo>
                    <a:pt x="1320" y="2818"/>
                    <a:pt x="1320" y="2767"/>
                    <a:pt x="1329" y="2718"/>
                  </a:cubicBezTo>
                  <a:lnTo>
                    <a:pt x="1329" y="2398"/>
                  </a:lnTo>
                  <a:cubicBezTo>
                    <a:pt x="1329" y="2368"/>
                    <a:pt x="1320" y="2338"/>
                    <a:pt x="1320" y="2308"/>
                  </a:cubicBezTo>
                  <a:lnTo>
                    <a:pt x="1320" y="2238"/>
                  </a:lnTo>
                  <a:lnTo>
                    <a:pt x="1320" y="2068"/>
                  </a:lnTo>
                  <a:lnTo>
                    <a:pt x="1320" y="1748"/>
                  </a:lnTo>
                  <a:lnTo>
                    <a:pt x="1320" y="1608"/>
                  </a:lnTo>
                  <a:lnTo>
                    <a:pt x="1320" y="1419"/>
                  </a:lnTo>
                  <a:lnTo>
                    <a:pt x="1320" y="1249"/>
                  </a:lnTo>
                  <a:cubicBezTo>
                    <a:pt x="1329" y="1199"/>
                    <a:pt x="1329" y="1159"/>
                    <a:pt x="1329" y="1109"/>
                  </a:cubicBezTo>
                  <a:lnTo>
                    <a:pt x="1329" y="899"/>
                  </a:lnTo>
                  <a:lnTo>
                    <a:pt x="1329" y="839"/>
                  </a:lnTo>
                  <a:lnTo>
                    <a:pt x="1329" y="779"/>
                  </a:lnTo>
                  <a:lnTo>
                    <a:pt x="1329" y="600"/>
                  </a:lnTo>
                  <a:close/>
                  <a:moveTo>
                    <a:pt x="1469" y="3826"/>
                  </a:moveTo>
                  <a:cubicBezTo>
                    <a:pt x="1480" y="3826"/>
                    <a:pt x="1489" y="3837"/>
                    <a:pt x="1500" y="3846"/>
                  </a:cubicBezTo>
                  <a:cubicBezTo>
                    <a:pt x="1529" y="3857"/>
                    <a:pt x="1549" y="3877"/>
                    <a:pt x="1569" y="3897"/>
                  </a:cubicBezTo>
                  <a:lnTo>
                    <a:pt x="1609" y="3917"/>
                  </a:lnTo>
                  <a:lnTo>
                    <a:pt x="1649" y="3946"/>
                  </a:lnTo>
                  <a:lnTo>
                    <a:pt x="1679" y="3977"/>
                  </a:lnTo>
                  <a:cubicBezTo>
                    <a:pt x="1699" y="3986"/>
                    <a:pt x="1709" y="3997"/>
                    <a:pt x="1719" y="4006"/>
                  </a:cubicBezTo>
                  <a:lnTo>
                    <a:pt x="1729" y="4006"/>
                  </a:lnTo>
                  <a:cubicBezTo>
                    <a:pt x="1749" y="4026"/>
                    <a:pt x="1769" y="4046"/>
                    <a:pt x="1799" y="4057"/>
                  </a:cubicBezTo>
                  <a:cubicBezTo>
                    <a:pt x="1809" y="4066"/>
                    <a:pt x="1829" y="4077"/>
                    <a:pt x="1839" y="4086"/>
                  </a:cubicBezTo>
                  <a:cubicBezTo>
                    <a:pt x="1859" y="4097"/>
                    <a:pt x="1869" y="4097"/>
                    <a:pt x="1879" y="4106"/>
                  </a:cubicBezTo>
                  <a:cubicBezTo>
                    <a:pt x="1899" y="4117"/>
                    <a:pt x="1909" y="4117"/>
                    <a:pt x="1929" y="4126"/>
                  </a:cubicBezTo>
                  <a:cubicBezTo>
                    <a:pt x="1929" y="4126"/>
                    <a:pt x="1939" y="4137"/>
                    <a:pt x="1949" y="4137"/>
                  </a:cubicBezTo>
                  <a:cubicBezTo>
                    <a:pt x="1959" y="4146"/>
                    <a:pt x="1959" y="4146"/>
                    <a:pt x="1969" y="4146"/>
                  </a:cubicBezTo>
                  <a:cubicBezTo>
                    <a:pt x="1979" y="4157"/>
                    <a:pt x="1999" y="4166"/>
                    <a:pt x="2009" y="4177"/>
                  </a:cubicBezTo>
                  <a:lnTo>
                    <a:pt x="2019" y="4177"/>
                  </a:lnTo>
                  <a:lnTo>
                    <a:pt x="2019" y="4246"/>
                  </a:lnTo>
                  <a:lnTo>
                    <a:pt x="2019" y="4297"/>
                  </a:lnTo>
                  <a:cubicBezTo>
                    <a:pt x="2009" y="4297"/>
                    <a:pt x="2009" y="4286"/>
                    <a:pt x="1999" y="4286"/>
                  </a:cubicBezTo>
                  <a:lnTo>
                    <a:pt x="1989" y="4277"/>
                  </a:lnTo>
                  <a:lnTo>
                    <a:pt x="1949" y="4246"/>
                  </a:lnTo>
                  <a:cubicBezTo>
                    <a:pt x="1929" y="4226"/>
                    <a:pt x="1899" y="4217"/>
                    <a:pt x="1869" y="4197"/>
                  </a:cubicBezTo>
                  <a:cubicBezTo>
                    <a:pt x="1849" y="4177"/>
                    <a:pt x="1829" y="4166"/>
                    <a:pt x="1799" y="4157"/>
                  </a:cubicBezTo>
                  <a:lnTo>
                    <a:pt x="1679" y="4066"/>
                  </a:lnTo>
                  <a:cubicBezTo>
                    <a:pt x="1639" y="4046"/>
                    <a:pt x="1609" y="4026"/>
                    <a:pt x="1569" y="3997"/>
                  </a:cubicBezTo>
                  <a:cubicBezTo>
                    <a:pt x="1529" y="3966"/>
                    <a:pt x="1500" y="3946"/>
                    <a:pt x="1469" y="3917"/>
                  </a:cubicBezTo>
                  <a:lnTo>
                    <a:pt x="1460" y="3917"/>
                  </a:lnTo>
                  <a:cubicBezTo>
                    <a:pt x="1460" y="3906"/>
                    <a:pt x="1469" y="3886"/>
                    <a:pt x="1469" y="3877"/>
                  </a:cubicBezTo>
                  <a:lnTo>
                    <a:pt x="1469" y="3837"/>
                  </a:lnTo>
                  <a:lnTo>
                    <a:pt x="1469" y="3826"/>
                  </a:lnTo>
                  <a:close/>
                  <a:moveTo>
                    <a:pt x="480" y="3477"/>
                  </a:moveTo>
                  <a:cubicBezTo>
                    <a:pt x="490" y="3487"/>
                    <a:pt x="510" y="3497"/>
                    <a:pt x="520" y="3507"/>
                  </a:cubicBezTo>
                  <a:cubicBezTo>
                    <a:pt x="530" y="3517"/>
                    <a:pt x="540" y="3517"/>
                    <a:pt x="550" y="3527"/>
                  </a:cubicBezTo>
                  <a:cubicBezTo>
                    <a:pt x="560" y="3537"/>
                    <a:pt x="580" y="3547"/>
                    <a:pt x="590" y="3557"/>
                  </a:cubicBezTo>
                  <a:lnTo>
                    <a:pt x="600" y="3557"/>
                  </a:lnTo>
                  <a:cubicBezTo>
                    <a:pt x="610" y="3567"/>
                    <a:pt x="630" y="3577"/>
                    <a:pt x="640" y="3587"/>
                  </a:cubicBezTo>
                  <a:cubicBezTo>
                    <a:pt x="660" y="3597"/>
                    <a:pt x="670" y="3607"/>
                    <a:pt x="680" y="3607"/>
                  </a:cubicBezTo>
                  <a:lnTo>
                    <a:pt x="680" y="3617"/>
                  </a:lnTo>
                  <a:cubicBezTo>
                    <a:pt x="700" y="3627"/>
                    <a:pt x="720" y="3647"/>
                    <a:pt x="750" y="3657"/>
                  </a:cubicBezTo>
                  <a:lnTo>
                    <a:pt x="870" y="3717"/>
                  </a:lnTo>
                  <a:lnTo>
                    <a:pt x="990" y="3777"/>
                  </a:lnTo>
                  <a:cubicBezTo>
                    <a:pt x="1000" y="3787"/>
                    <a:pt x="1020" y="3807"/>
                    <a:pt x="1040" y="3817"/>
                  </a:cubicBezTo>
                  <a:cubicBezTo>
                    <a:pt x="1060" y="3826"/>
                    <a:pt x="1070" y="3837"/>
                    <a:pt x="1090" y="3846"/>
                  </a:cubicBezTo>
                  <a:lnTo>
                    <a:pt x="1209" y="3906"/>
                  </a:lnTo>
                  <a:cubicBezTo>
                    <a:pt x="1289" y="3946"/>
                    <a:pt x="1369" y="3997"/>
                    <a:pt x="1449" y="4046"/>
                  </a:cubicBezTo>
                  <a:cubicBezTo>
                    <a:pt x="1469" y="4066"/>
                    <a:pt x="1500" y="4086"/>
                    <a:pt x="1520" y="4097"/>
                  </a:cubicBezTo>
                  <a:lnTo>
                    <a:pt x="1520" y="4106"/>
                  </a:lnTo>
                  <a:lnTo>
                    <a:pt x="1669" y="4197"/>
                  </a:lnTo>
                  <a:lnTo>
                    <a:pt x="1699" y="4226"/>
                  </a:lnTo>
                  <a:lnTo>
                    <a:pt x="1709" y="4226"/>
                  </a:lnTo>
                  <a:lnTo>
                    <a:pt x="1889" y="4346"/>
                  </a:lnTo>
                  <a:lnTo>
                    <a:pt x="1909" y="4356"/>
                  </a:lnTo>
                  <a:cubicBezTo>
                    <a:pt x="1929" y="4386"/>
                    <a:pt x="1959" y="4406"/>
                    <a:pt x="1999" y="4426"/>
                  </a:cubicBezTo>
                  <a:cubicBezTo>
                    <a:pt x="1999" y="4426"/>
                    <a:pt x="1999" y="4436"/>
                    <a:pt x="1989" y="4436"/>
                  </a:cubicBezTo>
                  <a:lnTo>
                    <a:pt x="1979" y="4436"/>
                  </a:lnTo>
                  <a:cubicBezTo>
                    <a:pt x="1979" y="4446"/>
                    <a:pt x="1969" y="4446"/>
                    <a:pt x="1959" y="4446"/>
                  </a:cubicBezTo>
                  <a:lnTo>
                    <a:pt x="1949" y="4446"/>
                  </a:lnTo>
                  <a:lnTo>
                    <a:pt x="1939" y="4456"/>
                  </a:lnTo>
                  <a:cubicBezTo>
                    <a:pt x="1919" y="4456"/>
                    <a:pt x="1909" y="4466"/>
                    <a:pt x="1889" y="4466"/>
                  </a:cubicBezTo>
                  <a:cubicBezTo>
                    <a:pt x="1869" y="4476"/>
                    <a:pt x="1839" y="4496"/>
                    <a:pt x="1799" y="4496"/>
                  </a:cubicBezTo>
                  <a:lnTo>
                    <a:pt x="1789" y="4496"/>
                  </a:lnTo>
                  <a:cubicBezTo>
                    <a:pt x="1769" y="4506"/>
                    <a:pt x="1759" y="4506"/>
                    <a:pt x="1749" y="4506"/>
                  </a:cubicBezTo>
                  <a:lnTo>
                    <a:pt x="1739" y="4506"/>
                  </a:lnTo>
                  <a:cubicBezTo>
                    <a:pt x="1729" y="4486"/>
                    <a:pt x="1719" y="4476"/>
                    <a:pt x="1709" y="4466"/>
                  </a:cubicBezTo>
                  <a:cubicBezTo>
                    <a:pt x="1689" y="4446"/>
                    <a:pt x="1679" y="4436"/>
                    <a:pt x="1659" y="4426"/>
                  </a:cubicBezTo>
                  <a:lnTo>
                    <a:pt x="1649" y="4416"/>
                  </a:lnTo>
                  <a:cubicBezTo>
                    <a:pt x="1629" y="4406"/>
                    <a:pt x="1600" y="4386"/>
                    <a:pt x="1580" y="4366"/>
                  </a:cubicBezTo>
                  <a:cubicBezTo>
                    <a:pt x="1549" y="4346"/>
                    <a:pt x="1520" y="4326"/>
                    <a:pt x="1489" y="4316"/>
                  </a:cubicBezTo>
                  <a:lnTo>
                    <a:pt x="1449" y="4297"/>
                  </a:lnTo>
                  <a:cubicBezTo>
                    <a:pt x="1440" y="4286"/>
                    <a:pt x="1420" y="4277"/>
                    <a:pt x="1400" y="4266"/>
                  </a:cubicBezTo>
                  <a:cubicBezTo>
                    <a:pt x="1349" y="4246"/>
                    <a:pt x="1300" y="4217"/>
                    <a:pt x="1249" y="4186"/>
                  </a:cubicBezTo>
                  <a:cubicBezTo>
                    <a:pt x="1220" y="4157"/>
                    <a:pt x="1180" y="4137"/>
                    <a:pt x="1149" y="4117"/>
                  </a:cubicBezTo>
                  <a:cubicBezTo>
                    <a:pt x="1129" y="4106"/>
                    <a:pt x="1120" y="4097"/>
                    <a:pt x="1100" y="4077"/>
                  </a:cubicBezTo>
                  <a:lnTo>
                    <a:pt x="950" y="3986"/>
                  </a:lnTo>
                  <a:cubicBezTo>
                    <a:pt x="900" y="3957"/>
                    <a:pt x="840" y="3926"/>
                    <a:pt x="800" y="3897"/>
                  </a:cubicBezTo>
                  <a:cubicBezTo>
                    <a:pt x="770" y="3877"/>
                    <a:pt x="750" y="3866"/>
                    <a:pt x="730" y="3846"/>
                  </a:cubicBezTo>
                  <a:lnTo>
                    <a:pt x="720" y="3846"/>
                  </a:lnTo>
                  <a:cubicBezTo>
                    <a:pt x="700" y="3826"/>
                    <a:pt x="680" y="3817"/>
                    <a:pt x="660" y="3807"/>
                  </a:cubicBezTo>
                  <a:cubicBezTo>
                    <a:pt x="630" y="3787"/>
                    <a:pt x="600" y="3767"/>
                    <a:pt x="580" y="3757"/>
                  </a:cubicBezTo>
                  <a:cubicBezTo>
                    <a:pt x="550" y="3737"/>
                    <a:pt x="530" y="3727"/>
                    <a:pt x="510" y="3717"/>
                  </a:cubicBezTo>
                  <a:lnTo>
                    <a:pt x="420" y="3657"/>
                  </a:lnTo>
                  <a:lnTo>
                    <a:pt x="410" y="3647"/>
                  </a:lnTo>
                  <a:cubicBezTo>
                    <a:pt x="400" y="3637"/>
                    <a:pt x="381" y="3627"/>
                    <a:pt x="370" y="3617"/>
                  </a:cubicBezTo>
                  <a:cubicBezTo>
                    <a:pt x="361" y="3607"/>
                    <a:pt x="350" y="3597"/>
                    <a:pt x="341" y="3597"/>
                  </a:cubicBezTo>
                  <a:cubicBezTo>
                    <a:pt x="330" y="3587"/>
                    <a:pt x="321" y="3577"/>
                    <a:pt x="301" y="3567"/>
                  </a:cubicBezTo>
                  <a:cubicBezTo>
                    <a:pt x="290" y="3557"/>
                    <a:pt x="281" y="3557"/>
                    <a:pt x="270" y="3547"/>
                  </a:cubicBezTo>
                  <a:cubicBezTo>
                    <a:pt x="281" y="3537"/>
                    <a:pt x="290" y="3537"/>
                    <a:pt x="310" y="3527"/>
                  </a:cubicBezTo>
                  <a:lnTo>
                    <a:pt x="321" y="3527"/>
                  </a:lnTo>
                  <a:cubicBezTo>
                    <a:pt x="330" y="3517"/>
                    <a:pt x="350" y="3517"/>
                    <a:pt x="370" y="3507"/>
                  </a:cubicBezTo>
                  <a:lnTo>
                    <a:pt x="390" y="3507"/>
                  </a:lnTo>
                  <a:cubicBezTo>
                    <a:pt x="400" y="3497"/>
                    <a:pt x="420" y="3497"/>
                    <a:pt x="430" y="3497"/>
                  </a:cubicBezTo>
                  <a:cubicBezTo>
                    <a:pt x="440" y="3487"/>
                    <a:pt x="450" y="3487"/>
                    <a:pt x="460" y="3487"/>
                  </a:cubicBezTo>
                  <a:lnTo>
                    <a:pt x="470" y="3477"/>
                  </a:lnTo>
                  <a:close/>
                  <a:moveTo>
                    <a:pt x="170" y="3637"/>
                  </a:moveTo>
                  <a:cubicBezTo>
                    <a:pt x="190" y="3647"/>
                    <a:pt x="201" y="3657"/>
                    <a:pt x="210" y="3657"/>
                  </a:cubicBezTo>
                  <a:cubicBezTo>
                    <a:pt x="221" y="3667"/>
                    <a:pt x="221" y="3667"/>
                    <a:pt x="230" y="3667"/>
                  </a:cubicBezTo>
                  <a:cubicBezTo>
                    <a:pt x="250" y="3687"/>
                    <a:pt x="281" y="3697"/>
                    <a:pt x="301" y="3707"/>
                  </a:cubicBezTo>
                  <a:cubicBezTo>
                    <a:pt x="330" y="3727"/>
                    <a:pt x="361" y="3747"/>
                    <a:pt x="381" y="3767"/>
                  </a:cubicBezTo>
                  <a:cubicBezTo>
                    <a:pt x="400" y="3777"/>
                    <a:pt x="410" y="3787"/>
                    <a:pt x="430" y="3797"/>
                  </a:cubicBezTo>
                  <a:cubicBezTo>
                    <a:pt x="460" y="3817"/>
                    <a:pt x="490" y="3837"/>
                    <a:pt x="520" y="3846"/>
                  </a:cubicBezTo>
                  <a:cubicBezTo>
                    <a:pt x="540" y="3857"/>
                    <a:pt x="550" y="3866"/>
                    <a:pt x="570" y="3877"/>
                  </a:cubicBezTo>
                  <a:cubicBezTo>
                    <a:pt x="610" y="3897"/>
                    <a:pt x="650" y="3926"/>
                    <a:pt x="680" y="3946"/>
                  </a:cubicBezTo>
                  <a:lnTo>
                    <a:pt x="690" y="3957"/>
                  </a:lnTo>
                  <a:lnTo>
                    <a:pt x="720" y="3977"/>
                  </a:lnTo>
                  <a:cubicBezTo>
                    <a:pt x="760" y="4006"/>
                    <a:pt x="810" y="4026"/>
                    <a:pt x="870" y="4066"/>
                  </a:cubicBezTo>
                  <a:lnTo>
                    <a:pt x="910" y="4086"/>
                  </a:lnTo>
                  <a:cubicBezTo>
                    <a:pt x="940" y="4106"/>
                    <a:pt x="990" y="4126"/>
                    <a:pt x="1030" y="4157"/>
                  </a:cubicBezTo>
                  <a:cubicBezTo>
                    <a:pt x="1050" y="4166"/>
                    <a:pt x="1070" y="4186"/>
                    <a:pt x="1090" y="4197"/>
                  </a:cubicBezTo>
                  <a:cubicBezTo>
                    <a:pt x="1120" y="4217"/>
                    <a:pt x="1149" y="4237"/>
                    <a:pt x="1169" y="4257"/>
                  </a:cubicBezTo>
                  <a:cubicBezTo>
                    <a:pt x="1229" y="4297"/>
                    <a:pt x="1280" y="4316"/>
                    <a:pt x="1320" y="4346"/>
                  </a:cubicBezTo>
                  <a:cubicBezTo>
                    <a:pt x="1340" y="4356"/>
                    <a:pt x="1369" y="4366"/>
                    <a:pt x="1389" y="4376"/>
                  </a:cubicBezTo>
                  <a:lnTo>
                    <a:pt x="1400" y="4376"/>
                  </a:lnTo>
                  <a:cubicBezTo>
                    <a:pt x="1429" y="4396"/>
                    <a:pt x="1460" y="4406"/>
                    <a:pt x="1480" y="4426"/>
                  </a:cubicBezTo>
                  <a:cubicBezTo>
                    <a:pt x="1529" y="4446"/>
                    <a:pt x="1580" y="4486"/>
                    <a:pt x="1629" y="4516"/>
                  </a:cubicBezTo>
                  <a:cubicBezTo>
                    <a:pt x="1629" y="4526"/>
                    <a:pt x="1639" y="4526"/>
                    <a:pt x="1639" y="4536"/>
                  </a:cubicBezTo>
                  <a:lnTo>
                    <a:pt x="1659" y="4556"/>
                  </a:lnTo>
                  <a:lnTo>
                    <a:pt x="1659" y="4566"/>
                  </a:lnTo>
                  <a:lnTo>
                    <a:pt x="1659" y="4576"/>
                  </a:lnTo>
                  <a:cubicBezTo>
                    <a:pt x="1659" y="4586"/>
                    <a:pt x="1649" y="4596"/>
                    <a:pt x="1649" y="4606"/>
                  </a:cubicBezTo>
                  <a:lnTo>
                    <a:pt x="1649" y="4636"/>
                  </a:lnTo>
                  <a:lnTo>
                    <a:pt x="1649" y="4656"/>
                  </a:lnTo>
                  <a:lnTo>
                    <a:pt x="1649" y="4666"/>
                  </a:lnTo>
                  <a:lnTo>
                    <a:pt x="1649" y="4696"/>
                  </a:lnTo>
                  <a:cubicBezTo>
                    <a:pt x="1649" y="4726"/>
                    <a:pt x="1639" y="4756"/>
                    <a:pt x="1639" y="4786"/>
                  </a:cubicBezTo>
                  <a:lnTo>
                    <a:pt x="1639" y="4796"/>
                  </a:lnTo>
                  <a:lnTo>
                    <a:pt x="1639" y="4806"/>
                  </a:lnTo>
                  <a:lnTo>
                    <a:pt x="1639" y="4816"/>
                  </a:lnTo>
                  <a:lnTo>
                    <a:pt x="1639" y="4826"/>
                  </a:lnTo>
                  <a:lnTo>
                    <a:pt x="1619" y="4816"/>
                  </a:lnTo>
                  <a:lnTo>
                    <a:pt x="1619" y="4806"/>
                  </a:lnTo>
                  <a:lnTo>
                    <a:pt x="1560" y="4776"/>
                  </a:lnTo>
                  <a:cubicBezTo>
                    <a:pt x="1529" y="4756"/>
                    <a:pt x="1489" y="4736"/>
                    <a:pt x="1449" y="4716"/>
                  </a:cubicBezTo>
                  <a:lnTo>
                    <a:pt x="1409" y="4696"/>
                  </a:lnTo>
                  <a:cubicBezTo>
                    <a:pt x="1360" y="4676"/>
                    <a:pt x="1309" y="4646"/>
                    <a:pt x="1260" y="4616"/>
                  </a:cubicBezTo>
                  <a:lnTo>
                    <a:pt x="1229" y="4596"/>
                  </a:lnTo>
                  <a:lnTo>
                    <a:pt x="1209" y="4586"/>
                  </a:lnTo>
                  <a:lnTo>
                    <a:pt x="1200" y="4586"/>
                  </a:lnTo>
                  <a:lnTo>
                    <a:pt x="1110" y="4526"/>
                  </a:lnTo>
                  <a:cubicBezTo>
                    <a:pt x="1050" y="4496"/>
                    <a:pt x="1000" y="4466"/>
                    <a:pt x="950" y="4436"/>
                  </a:cubicBezTo>
                  <a:cubicBezTo>
                    <a:pt x="900" y="4406"/>
                    <a:pt x="860" y="4376"/>
                    <a:pt x="810" y="4336"/>
                  </a:cubicBezTo>
                  <a:cubicBezTo>
                    <a:pt x="760" y="4297"/>
                    <a:pt x="710" y="4266"/>
                    <a:pt x="660" y="4237"/>
                  </a:cubicBezTo>
                  <a:lnTo>
                    <a:pt x="640" y="4217"/>
                  </a:lnTo>
                  <a:lnTo>
                    <a:pt x="630" y="4206"/>
                  </a:lnTo>
                  <a:cubicBezTo>
                    <a:pt x="620" y="4197"/>
                    <a:pt x="600" y="4197"/>
                    <a:pt x="590" y="4186"/>
                  </a:cubicBezTo>
                  <a:cubicBezTo>
                    <a:pt x="570" y="4166"/>
                    <a:pt x="550" y="4157"/>
                    <a:pt x="520" y="4137"/>
                  </a:cubicBezTo>
                  <a:cubicBezTo>
                    <a:pt x="490" y="4106"/>
                    <a:pt x="460" y="4086"/>
                    <a:pt x="430" y="4066"/>
                  </a:cubicBezTo>
                  <a:cubicBezTo>
                    <a:pt x="400" y="4046"/>
                    <a:pt x="370" y="4026"/>
                    <a:pt x="350" y="4006"/>
                  </a:cubicBezTo>
                  <a:cubicBezTo>
                    <a:pt x="330" y="3997"/>
                    <a:pt x="301" y="3977"/>
                    <a:pt x="270" y="3957"/>
                  </a:cubicBezTo>
                  <a:lnTo>
                    <a:pt x="261" y="3946"/>
                  </a:lnTo>
                  <a:cubicBezTo>
                    <a:pt x="250" y="3937"/>
                    <a:pt x="241" y="3937"/>
                    <a:pt x="230" y="3926"/>
                  </a:cubicBezTo>
                  <a:lnTo>
                    <a:pt x="221" y="3917"/>
                  </a:lnTo>
                  <a:lnTo>
                    <a:pt x="201" y="3906"/>
                  </a:lnTo>
                  <a:lnTo>
                    <a:pt x="201" y="3877"/>
                  </a:lnTo>
                  <a:cubicBezTo>
                    <a:pt x="190" y="3837"/>
                    <a:pt x="190" y="3787"/>
                    <a:pt x="190" y="3757"/>
                  </a:cubicBezTo>
                  <a:lnTo>
                    <a:pt x="181" y="3717"/>
                  </a:lnTo>
                  <a:lnTo>
                    <a:pt x="181" y="3667"/>
                  </a:lnTo>
                  <a:lnTo>
                    <a:pt x="181" y="3647"/>
                  </a:lnTo>
                  <a:lnTo>
                    <a:pt x="170" y="3637"/>
                  </a:lnTo>
                  <a:close/>
                  <a:moveTo>
                    <a:pt x="2049" y="4496"/>
                  </a:moveTo>
                  <a:lnTo>
                    <a:pt x="2049" y="4536"/>
                  </a:lnTo>
                  <a:cubicBezTo>
                    <a:pt x="2049" y="4566"/>
                    <a:pt x="2039" y="4606"/>
                    <a:pt x="2039" y="4646"/>
                  </a:cubicBezTo>
                  <a:lnTo>
                    <a:pt x="2039" y="4666"/>
                  </a:lnTo>
                  <a:cubicBezTo>
                    <a:pt x="2039" y="4686"/>
                    <a:pt x="2039" y="4706"/>
                    <a:pt x="2029" y="4736"/>
                  </a:cubicBezTo>
                  <a:lnTo>
                    <a:pt x="2029" y="4756"/>
                  </a:lnTo>
                  <a:lnTo>
                    <a:pt x="2009" y="4756"/>
                  </a:lnTo>
                  <a:cubicBezTo>
                    <a:pt x="1999" y="4766"/>
                    <a:pt x="1989" y="4766"/>
                    <a:pt x="1979" y="4776"/>
                  </a:cubicBezTo>
                  <a:cubicBezTo>
                    <a:pt x="1959" y="4786"/>
                    <a:pt x="1939" y="4786"/>
                    <a:pt x="1929" y="4796"/>
                  </a:cubicBezTo>
                  <a:lnTo>
                    <a:pt x="1899" y="4806"/>
                  </a:lnTo>
                  <a:cubicBezTo>
                    <a:pt x="1869" y="4816"/>
                    <a:pt x="1839" y="4836"/>
                    <a:pt x="1809" y="4846"/>
                  </a:cubicBezTo>
                  <a:lnTo>
                    <a:pt x="1789" y="4846"/>
                  </a:lnTo>
                  <a:cubicBezTo>
                    <a:pt x="1779" y="4856"/>
                    <a:pt x="1769" y="4856"/>
                    <a:pt x="1759" y="4856"/>
                  </a:cubicBezTo>
                  <a:lnTo>
                    <a:pt x="1749" y="4866"/>
                  </a:lnTo>
                  <a:lnTo>
                    <a:pt x="1739" y="4866"/>
                  </a:lnTo>
                  <a:lnTo>
                    <a:pt x="1739" y="4846"/>
                  </a:lnTo>
                  <a:cubicBezTo>
                    <a:pt x="1739" y="4826"/>
                    <a:pt x="1749" y="4796"/>
                    <a:pt x="1749" y="4776"/>
                  </a:cubicBezTo>
                  <a:lnTo>
                    <a:pt x="1749" y="4766"/>
                  </a:lnTo>
                  <a:cubicBezTo>
                    <a:pt x="1749" y="4736"/>
                    <a:pt x="1759" y="4716"/>
                    <a:pt x="1759" y="4686"/>
                  </a:cubicBezTo>
                  <a:lnTo>
                    <a:pt x="1759" y="4666"/>
                  </a:lnTo>
                  <a:lnTo>
                    <a:pt x="1759" y="4606"/>
                  </a:lnTo>
                  <a:cubicBezTo>
                    <a:pt x="1779" y="4596"/>
                    <a:pt x="1789" y="4596"/>
                    <a:pt x="1809" y="4596"/>
                  </a:cubicBezTo>
                  <a:cubicBezTo>
                    <a:pt x="1819" y="4596"/>
                    <a:pt x="1829" y="4586"/>
                    <a:pt x="1849" y="4586"/>
                  </a:cubicBezTo>
                  <a:cubicBezTo>
                    <a:pt x="1879" y="4576"/>
                    <a:pt x="1899" y="4566"/>
                    <a:pt x="1929" y="4556"/>
                  </a:cubicBezTo>
                  <a:lnTo>
                    <a:pt x="1949" y="4546"/>
                  </a:lnTo>
                  <a:cubicBezTo>
                    <a:pt x="1959" y="4536"/>
                    <a:pt x="1979" y="4536"/>
                    <a:pt x="1989" y="4526"/>
                  </a:cubicBezTo>
                  <a:lnTo>
                    <a:pt x="2009" y="4526"/>
                  </a:lnTo>
                  <a:cubicBezTo>
                    <a:pt x="2019" y="4516"/>
                    <a:pt x="2039" y="4506"/>
                    <a:pt x="2049" y="4496"/>
                  </a:cubicBezTo>
                  <a:close/>
                  <a:moveTo>
                    <a:pt x="560" y="0"/>
                  </a:moveTo>
                  <a:cubicBezTo>
                    <a:pt x="530" y="0"/>
                    <a:pt x="500" y="10"/>
                    <a:pt x="480" y="30"/>
                  </a:cubicBezTo>
                  <a:cubicBezTo>
                    <a:pt x="450" y="50"/>
                    <a:pt x="430" y="80"/>
                    <a:pt x="420" y="130"/>
                  </a:cubicBezTo>
                  <a:cubicBezTo>
                    <a:pt x="420" y="150"/>
                    <a:pt x="410" y="170"/>
                    <a:pt x="410" y="200"/>
                  </a:cubicBezTo>
                  <a:cubicBezTo>
                    <a:pt x="410" y="220"/>
                    <a:pt x="420" y="249"/>
                    <a:pt x="420" y="269"/>
                  </a:cubicBezTo>
                  <a:lnTo>
                    <a:pt x="420" y="280"/>
                  </a:lnTo>
                  <a:lnTo>
                    <a:pt x="420" y="320"/>
                  </a:lnTo>
                  <a:lnTo>
                    <a:pt x="420" y="449"/>
                  </a:lnTo>
                  <a:lnTo>
                    <a:pt x="420" y="500"/>
                  </a:lnTo>
                  <a:lnTo>
                    <a:pt x="420" y="569"/>
                  </a:lnTo>
                  <a:lnTo>
                    <a:pt x="420" y="709"/>
                  </a:lnTo>
                  <a:lnTo>
                    <a:pt x="420" y="939"/>
                  </a:lnTo>
                  <a:lnTo>
                    <a:pt x="420" y="969"/>
                  </a:lnTo>
                  <a:lnTo>
                    <a:pt x="430" y="1059"/>
                  </a:lnTo>
                  <a:lnTo>
                    <a:pt x="430" y="1239"/>
                  </a:lnTo>
                  <a:lnTo>
                    <a:pt x="430" y="1508"/>
                  </a:lnTo>
                  <a:cubicBezTo>
                    <a:pt x="430" y="1599"/>
                    <a:pt x="430" y="1688"/>
                    <a:pt x="420" y="1779"/>
                  </a:cubicBezTo>
                  <a:cubicBezTo>
                    <a:pt x="420" y="1859"/>
                    <a:pt x="420" y="1948"/>
                    <a:pt x="410" y="2038"/>
                  </a:cubicBezTo>
                  <a:lnTo>
                    <a:pt x="410" y="2098"/>
                  </a:lnTo>
                  <a:cubicBezTo>
                    <a:pt x="400" y="2168"/>
                    <a:pt x="390" y="2228"/>
                    <a:pt x="390" y="2298"/>
                  </a:cubicBezTo>
                  <a:lnTo>
                    <a:pt x="390" y="2308"/>
                  </a:lnTo>
                  <a:cubicBezTo>
                    <a:pt x="390" y="2388"/>
                    <a:pt x="390" y="2478"/>
                    <a:pt x="381" y="2568"/>
                  </a:cubicBezTo>
                  <a:lnTo>
                    <a:pt x="381" y="2588"/>
                  </a:lnTo>
                  <a:lnTo>
                    <a:pt x="381" y="2598"/>
                  </a:lnTo>
                  <a:cubicBezTo>
                    <a:pt x="370" y="2627"/>
                    <a:pt x="370" y="2667"/>
                    <a:pt x="370" y="2707"/>
                  </a:cubicBezTo>
                  <a:lnTo>
                    <a:pt x="370" y="2847"/>
                  </a:lnTo>
                  <a:lnTo>
                    <a:pt x="370" y="2858"/>
                  </a:lnTo>
                  <a:lnTo>
                    <a:pt x="370" y="3107"/>
                  </a:lnTo>
                  <a:cubicBezTo>
                    <a:pt x="370" y="3147"/>
                    <a:pt x="370" y="3197"/>
                    <a:pt x="381" y="3237"/>
                  </a:cubicBezTo>
                  <a:lnTo>
                    <a:pt x="381" y="3257"/>
                  </a:lnTo>
                  <a:cubicBezTo>
                    <a:pt x="381" y="3277"/>
                    <a:pt x="381" y="3297"/>
                    <a:pt x="390" y="3327"/>
                  </a:cubicBezTo>
                  <a:cubicBezTo>
                    <a:pt x="370" y="3327"/>
                    <a:pt x="361" y="3327"/>
                    <a:pt x="350" y="3337"/>
                  </a:cubicBezTo>
                  <a:lnTo>
                    <a:pt x="341" y="3337"/>
                  </a:lnTo>
                  <a:cubicBezTo>
                    <a:pt x="310" y="3347"/>
                    <a:pt x="270" y="3357"/>
                    <a:pt x="230" y="3367"/>
                  </a:cubicBezTo>
                  <a:cubicBezTo>
                    <a:pt x="181" y="3387"/>
                    <a:pt x="150" y="3407"/>
                    <a:pt x="121" y="3427"/>
                  </a:cubicBezTo>
                  <a:cubicBezTo>
                    <a:pt x="70" y="3457"/>
                    <a:pt x="21" y="3487"/>
                    <a:pt x="10" y="3547"/>
                  </a:cubicBezTo>
                  <a:cubicBezTo>
                    <a:pt x="1" y="3567"/>
                    <a:pt x="1" y="3597"/>
                    <a:pt x="10" y="3627"/>
                  </a:cubicBezTo>
                  <a:lnTo>
                    <a:pt x="10" y="3667"/>
                  </a:lnTo>
                  <a:lnTo>
                    <a:pt x="10" y="3677"/>
                  </a:lnTo>
                  <a:lnTo>
                    <a:pt x="10" y="3707"/>
                  </a:lnTo>
                  <a:lnTo>
                    <a:pt x="10" y="3717"/>
                  </a:lnTo>
                  <a:cubicBezTo>
                    <a:pt x="21" y="3767"/>
                    <a:pt x="21" y="3826"/>
                    <a:pt x="41" y="3886"/>
                  </a:cubicBezTo>
                  <a:cubicBezTo>
                    <a:pt x="41" y="3917"/>
                    <a:pt x="50" y="3966"/>
                    <a:pt x="81" y="3997"/>
                  </a:cubicBezTo>
                  <a:cubicBezTo>
                    <a:pt x="101" y="4017"/>
                    <a:pt x="121" y="4026"/>
                    <a:pt x="141" y="4037"/>
                  </a:cubicBezTo>
                  <a:cubicBezTo>
                    <a:pt x="150" y="4046"/>
                    <a:pt x="161" y="4046"/>
                    <a:pt x="170" y="4057"/>
                  </a:cubicBezTo>
                  <a:cubicBezTo>
                    <a:pt x="190" y="4066"/>
                    <a:pt x="201" y="4077"/>
                    <a:pt x="221" y="4086"/>
                  </a:cubicBezTo>
                  <a:lnTo>
                    <a:pt x="230" y="4097"/>
                  </a:lnTo>
                  <a:lnTo>
                    <a:pt x="290" y="4126"/>
                  </a:lnTo>
                  <a:lnTo>
                    <a:pt x="301" y="4137"/>
                  </a:lnTo>
                  <a:cubicBezTo>
                    <a:pt x="341" y="4157"/>
                    <a:pt x="381" y="4186"/>
                    <a:pt x="430" y="4226"/>
                  </a:cubicBezTo>
                  <a:cubicBezTo>
                    <a:pt x="480" y="4266"/>
                    <a:pt x="530" y="4297"/>
                    <a:pt x="580" y="4326"/>
                  </a:cubicBezTo>
                  <a:cubicBezTo>
                    <a:pt x="630" y="4366"/>
                    <a:pt x="690" y="4406"/>
                    <a:pt x="740" y="4446"/>
                  </a:cubicBezTo>
                  <a:lnTo>
                    <a:pt x="750" y="4446"/>
                  </a:lnTo>
                  <a:lnTo>
                    <a:pt x="760" y="4456"/>
                  </a:lnTo>
                  <a:cubicBezTo>
                    <a:pt x="790" y="4486"/>
                    <a:pt x="830" y="4506"/>
                    <a:pt x="870" y="4536"/>
                  </a:cubicBezTo>
                  <a:cubicBezTo>
                    <a:pt x="910" y="4566"/>
                    <a:pt x="960" y="4596"/>
                    <a:pt x="1010" y="4626"/>
                  </a:cubicBezTo>
                  <a:cubicBezTo>
                    <a:pt x="1040" y="4646"/>
                    <a:pt x="1070" y="4666"/>
                    <a:pt x="1110" y="4686"/>
                  </a:cubicBezTo>
                  <a:lnTo>
                    <a:pt x="1120" y="4696"/>
                  </a:lnTo>
                  <a:lnTo>
                    <a:pt x="1160" y="4716"/>
                  </a:lnTo>
                  <a:cubicBezTo>
                    <a:pt x="1209" y="4746"/>
                    <a:pt x="1260" y="4776"/>
                    <a:pt x="1320" y="4806"/>
                  </a:cubicBezTo>
                  <a:cubicBezTo>
                    <a:pt x="1329" y="4816"/>
                    <a:pt x="1349" y="4826"/>
                    <a:pt x="1360" y="4826"/>
                  </a:cubicBezTo>
                  <a:cubicBezTo>
                    <a:pt x="1400" y="4846"/>
                    <a:pt x="1440" y="4866"/>
                    <a:pt x="1469" y="4886"/>
                  </a:cubicBezTo>
                  <a:cubicBezTo>
                    <a:pt x="1509" y="4906"/>
                    <a:pt x="1549" y="4936"/>
                    <a:pt x="1580" y="4956"/>
                  </a:cubicBezTo>
                  <a:lnTo>
                    <a:pt x="1609" y="4976"/>
                  </a:lnTo>
                  <a:lnTo>
                    <a:pt x="1619" y="4986"/>
                  </a:lnTo>
                  <a:cubicBezTo>
                    <a:pt x="1629" y="4996"/>
                    <a:pt x="1639" y="4996"/>
                    <a:pt x="1649" y="5006"/>
                  </a:cubicBezTo>
                  <a:cubicBezTo>
                    <a:pt x="1649" y="5006"/>
                    <a:pt x="1659" y="5016"/>
                    <a:pt x="1669" y="5016"/>
                  </a:cubicBezTo>
                  <a:cubicBezTo>
                    <a:pt x="1679" y="5016"/>
                    <a:pt x="1689" y="5026"/>
                    <a:pt x="1699" y="5026"/>
                  </a:cubicBezTo>
                  <a:lnTo>
                    <a:pt x="1749" y="5026"/>
                  </a:lnTo>
                  <a:lnTo>
                    <a:pt x="1769" y="5016"/>
                  </a:lnTo>
                  <a:lnTo>
                    <a:pt x="1779" y="5016"/>
                  </a:lnTo>
                  <a:cubicBezTo>
                    <a:pt x="1789" y="5006"/>
                    <a:pt x="1809" y="5006"/>
                    <a:pt x="1819" y="4996"/>
                  </a:cubicBezTo>
                  <a:lnTo>
                    <a:pt x="1849" y="4986"/>
                  </a:lnTo>
                  <a:cubicBezTo>
                    <a:pt x="1889" y="4976"/>
                    <a:pt x="1939" y="4956"/>
                    <a:pt x="1989" y="4936"/>
                  </a:cubicBezTo>
                  <a:cubicBezTo>
                    <a:pt x="2019" y="4926"/>
                    <a:pt x="2039" y="4916"/>
                    <a:pt x="2059" y="4906"/>
                  </a:cubicBezTo>
                  <a:lnTo>
                    <a:pt x="2069" y="4896"/>
                  </a:lnTo>
                  <a:cubicBezTo>
                    <a:pt x="2079" y="4896"/>
                    <a:pt x="2089" y="4886"/>
                    <a:pt x="2099" y="4876"/>
                  </a:cubicBezTo>
                  <a:cubicBezTo>
                    <a:pt x="2119" y="4866"/>
                    <a:pt x="2139" y="4856"/>
                    <a:pt x="2149" y="4836"/>
                  </a:cubicBezTo>
                  <a:cubicBezTo>
                    <a:pt x="2149" y="4826"/>
                    <a:pt x="2159" y="4806"/>
                    <a:pt x="2159" y="4796"/>
                  </a:cubicBezTo>
                  <a:lnTo>
                    <a:pt x="2159" y="4786"/>
                  </a:lnTo>
                  <a:lnTo>
                    <a:pt x="2159" y="4766"/>
                  </a:lnTo>
                  <a:lnTo>
                    <a:pt x="2159" y="4736"/>
                  </a:lnTo>
                  <a:cubicBezTo>
                    <a:pt x="2149" y="4726"/>
                    <a:pt x="2149" y="4706"/>
                    <a:pt x="2149" y="4686"/>
                  </a:cubicBezTo>
                  <a:cubicBezTo>
                    <a:pt x="2149" y="4646"/>
                    <a:pt x="2149" y="4606"/>
                    <a:pt x="2139" y="4566"/>
                  </a:cubicBezTo>
                  <a:lnTo>
                    <a:pt x="2139" y="4436"/>
                  </a:lnTo>
                  <a:lnTo>
                    <a:pt x="2139" y="4416"/>
                  </a:lnTo>
                  <a:lnTo>
                    <a:pt x="2139" y="4406"/>
                  </a:lnTo>
                  <a:cubicBezTo>
                    <a:pt x="2149" y="4396"/>
                    <a:pt x="2149" y="4376"/>
                    <a:pt x="2149" y="4366"/>
                  </a:cubicBezTo>
                  <a:lnTo>
                    <a:pt x="2149" y="4297"/>
                  </a:lnTo>
                  <a:lnTo>
                    <a:pt x="2149" y="4246"/>
                  </a:lnTo>
                  <a:cubicBezTo>
                    <a:pt x="2149" y="4217"/>
                    <a:pt x="2159" y="4177"/>
                    <a:pt x="2159" y="4146"/>
                  </a:cubicBezTo>
                  <a:cubicBezTo>
                    <a:pt x="2159" y="4097"/>
                    <a:pt x="2169" y="4046"/>
                    <a:pt x="2169" y="4006"/>
                  </a:cubicBezTo>
                  <a:cubicBezTo>
                    <a:pt x="2169" y="3966"/>
                    <a:pt x="2179" y="3926"/>
                    <a:pt x="2179" y="3886"/>
                  </a:cubicBezTo>
                  <a:lnTo>
                    <a:pt x="2179" y="3877"/>
                  </a:lnTo>
                  <a:cubicBezTo>
                    <a:pt x="2189" y="3797"/>
                    <a:pt x="2189" y="3707"/>
                    <a:pt x="2199" y="3627"/>
                  </a:cubicBezTo>
                  <a:cubicBezTo>
                    <a:pt x="2199" y="3537"/>
                    <a:pt x="2209" y="3457"/>
                    <a:pt x="2209" y="3367"/>
                  </a:cubicBezTo>
                  <a:cubicBezTo>
                    <a:pt x="2209" y="3347"/>
                    <a:pt x="2209" y="3337"/>
                    <a:pt x="2219" y="3317"/>
                  </a:cubicBezTo>
                  <a:lnTo>
                    <a:pt x="2219" y="3297"/>
                  </a:lnTo>
                  <a:lnTo>
                    <a:pt x="2219" y="3277"/>
                  </a:lnTo>
                  <a:lnTo>
                    <a:pt x="2219" y="3247"/>
                  </a:lnTo>
                  <a:lnTo>
                    <a:pt x="2219" y="3137"/>
                  </a:lnTo>
                  <a:lnTo>
                    <a:pt x="2229" y="3127"/>
                  </a:lnTo>
                  <a:lnTo>
                    <a:pt x="2229" y="3107"/>
                  </a:lnTo>
                  <a:cubicBezTo>
                    <a:pt x="2229" y="3018"/>
                    <a:pt x="2239" y="2927"/>
                    <a:pt x="2229" y="2847"/>
                  </a:cubicBezTo>
                  <a:lnTo>
                    <a:pt x="2229" y="2807"/>
                  </a:lnTo>
                  <a:lnTo>
                    <a:pt x="2229" y="2758"/>
                  </a:lnTo>
                  <a:lnTo>
                    <a:pt x="2229" y="2667"/>
                  </a:lnTo>
                  <a:cubicBezTo>
                    <a:pt x="2239" y="2647"/>
                    <a:pt x="2239" y="2618"/>
                    <a:pt x="2239" y="2588"/>
                  </a:cubicBezTo>
                  <a:cubicBezTo>
                    <a:pt x="2239" y="2548"/>
                    <a:pt x="2239" y="2498"/>
                    <a:pt x="2249" y="2458"/>
                  </a:cubicBezTo>
                  <a:lnTo>
                    <a:pt x="2249" y="2408"/>
                  </a:lnTo>
                  <a:cubicBezTo>
                    <a:pt x="2249" y="2318"/>
                    <a:pt x="2249" y="2248"/>
                    <a:pt x="2259" y="2178"/>
                  </a:cubicBezTo>
                  <a:cubicBezTo>
                    <a:pt x="2259" y="2108"/>
                    <a:pt x="2259" y="2038"/>
                    <a:pt x="2269" y="1978"/>
                  </a:cubicBezTo>
                  <a:lnTo>
                    <a:pt x="2269" y="1968"/>
                  </a:lnTo>
                  <a:lnTo>
                    <a:pt x="2269" y="1918"/>
                  </a:lnTo>
                  <a:lnTo>
                    <a:pt x="2269" y="1819"/>
                  </a:lnTo>
                  <a:cubicBezTo>
                    <a:pt x="2269" y="1768"/>
                    <a:pt x="2269" y="1708"/>
                    <a:pt x="2279" y="1659"/>
                  </a:cubicBezTo>
                  <a:lnTo>
                    <a:pt x="2279" y="1389"/>
                  </a:lnTo>
                  <a:lnTo>
                    <a:pt x="2289" y="1359"/>
                  </a:lnTo>
                  <a:lnTo>
                    <a:pt x="2289" y="1109"/>
                  </a:lnTo>
                  <a:cubicBezTo>
                    <a:pt x="2279" y="1089"/>
                    <a:pt x="2279" y="1069"/>
                    <a:pt x="2279" y="1049"/>
                  </a:cubicBezTo>
                  <a:cubicBezTo>
                    <a:pt x="2269" y="999"/>
                    <a:pt x="2269" y="949"/>
                    <a:pt x="2249" y="899"/>
                  </a:cubicBezTo>
                  <a:cubicBezTo>
                    <a:pt x="2219" y="849"/>
                    <a:pt x="2179" y="829"/>
                    <a:pt x="2139" y="799"/>
                  </a:cubicBezTo>
                  <a:lnTo>
                    <a:pt x="2129" y="789"/>
                  </a:lnTo>
                  <a:lnTo>
                    <a:pt x="1919" y="669"/>
                  </a:lnTo>
                  <a:cubicBezTo>
                    <a:pt x="1849" y="629"/>
                    <a:pt x="1779" y="589"/>
                    <a:pt x="1699" y="549"/>
                  </a:cubicBezTo>
                  <a:cubicBezTo>
                    <a:pt x="1649" y="529"/>
                    <a:pt x="1600" y="500"/>
                    <a:pt x="1560" y="469"/>
                  </a:cubicBezTo>
                  <a:cubicBezTo>
                    <a:pt x="1529" y="460"/>
                    <a:pt x="1500" y="449"/>
                    <a:pt x="1480" y="429"/>
                  </a:cubicBezTo>
                  <a:cubicBezTo>
                    <a:pt x="1389" y="389"/>
                    <a:pt x="1300" y="349"/>
                    <a:pt x="1229" y="309"/>
                  </a:cubicBezTo>
                  <a:cubicBezTo>
                    <a:pt x="1169" y="280"/>
                    <a:pt x="1120" y="260"/>
                    <a:pt x="1070" y="229"/>
                  </a:cubicBezTo>
                  <a:lnTo>
                    <a:pt x="1050" y="220"/>
                  </a:lnTo>
                  <a:lnTo>
                    <a:pt x="990" y="190"/>
                  </a:lnTo>
                  <a:cubicBezTo>
                    <a:pt x="930" y="160"/>
                    <a:pt x="880" y="130"/>
                    <a:pt x="820" y="100"/>
                  </a:cubicBezTo>
                  <a:lnTo>
                    <a:pt x="740" y="70"/>
                  </a:lnTo>
                  <a:cubicBezTo>
                    <a:pt x="720" y="60"/>
                    <a:pt x="710" y="50"/>
                    <a:pt x="680" y="40"/>
                  </a:cubicBezTo>
                  <a:lnTo>
                    <a:pt x="670" y="40"/>
                  </a:lnTo>
                  <a:cubicBezTo>
                    <a:pt x="660" y="30"/>
                    <a:pt x="650" y="20"/>
                    <a:pt x="630" y="20"/>
                  </a:cubicBezTo>
                  <a:cubicBezTo>
                    <a:pt x="610" y="10"/>
                    <a:pt x="590" y="10"/>
                    <a:pt x="570" y="10"/>
                  </a:cubicBezTo>
                  <a:cubicBezTo>
                    <a:pt x="570" y="0"/>
                    <a:pt x="560" y="0"/>
                    <a:pt x="56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4"/>
            <p:cNvSpPr/>
            <p:nvPr/>
          </p:nvSpPr>
          <p:spPr>
            <a:xfrm flipH="1">
              <a:off x="8729911" y="2494212"/>
              <a:ext cx="147691" cy="325775"/>
            </a:xfrm>
            <a:custGeom>
              <a:avLst/>
              <a:gdLst/>
              <a:ahLst/>
              <a:cxnLst/>
              <a:rect l="l" t="t" r="r" b="b"/>
              <a:pathLst>
                <a:path w="2279" h="5027" extrusionOk="0">
                  <a:moveTo>
                    <a:pt x="650" y="280"/>
                  </a:moveTo>
                  <a:lnTo>
                    <a:pt x="690" y="300"/>
                  </a:lnTo>
                  <a:lnTo>
                    <a:pt x="700" y="300"/>
                  </a:lnTo>
                  <a:lnTo>
                    <a:pt x="700" y="380"/>
                  </a:lnTo>
                  <a:lnTo>
                    <a:pt x="700" y="440"/>
                  </a:lnTo>
                  <a:lnTo>
                    <a:pt x="710" y="490"/>
                  </a:lnTo>
                  <a:lnTo>
                    <a:pt x="710" y="610"/>
                  </a:lnTo>
                  <a:cubicBezTo>
                    <a:pt x="710" y="650"/>
                    <a:pt x="700" y="690"/>
                    <a:pt x="700" y="730"/>
                  </a:cubicBezTo>
                  <a:lnTo>
                    <a:pt x="700" y="779"/>
                  </a:lnTo>
                  <a:lnTo>
                    <a:pt x="700" y="950"/>
                  </a:lnTo>
                  <a:lnTo>
                    <a:pt x="700" y="1130"/>
                  </a:lnTo>
                  <a:cubicBezTo>
                    <a:pt x="690" y="1189"/>
                    <a:pt x="690" y="1249"/>
                    <a:pt x="690" y="1319"/>
                  </a:cubicBezTo>
                  <a:lnTo>
                    <a:pt x="690" y="1509"/>
                  </a:lnTo>
                  <a:lnTo>
                    <a:pt x="690" y="1679"/>
                  </a:lnTo>
                  <a:lnTo>
                    <a:pt x="690" y="1749"/>
                  </a:lnTo>
                  <a:lnTo>
                    <a:pt x="690" y="2069"/>
                  </a:lnTo>
                  <a:lnTo>
                    <a:pt x="690" y="2089"/>
                  </a:lnTo>
                  <a:lnTo>
                    <a:pt x="690" y="2109"/>
                  </a:lnTo>
                  <a:cubicBezTo>
                    <a:pt x="680" y="2158"/>
                    <a:pt x="680" y="2209"/>
                    <a:pt x="680" y="2258"/>
                  </a:cubicBezTo>
                  <a:cubicBezTo>
                    <a:pt x="680" y="2318"/>
                    <a:pt x="680" y="2389"/>
                    <a:pt x="670" y="2438"/>
                  </a:cubicBezTo>
                  <a:lnTo>
                    <a:pt x="670" y="2638"/>
                  </a:lnTo>
                  <a:lnTo>
                    <a:pt x="670" y="2828"/>
                  </a:lnTo>
                  <a:cubicBezTo>
                    <a:pt x="660" y="2888"/>
                    <a:pt x="660" y="2948"/>
                    <a:pt x="660" y="3008"/>
                  </a:cubicBezTo>
                  <a:cubicBezTo>
                    <a:pt x="660" y="3048"/>
                    <a:pt x="660" y="3078"/>
                    <a:pt x="670" y="3108"/>
                  </a:cubicBezTo>
                  <a:lnTo>
                    <a:pt x="670" y="3148"/>
                  </a:lnTo>
                  <a:lnTo>
                    <a:pt x="670" y="3157"/>
                  </a:lnTo>
                  <a:lnTo>
                    <a:pt x="670" y="3168"/>
                  </a:lnTo>
                  <a:lnTo>
                    <a:pt x="670" y="3177"/>
                  </a:lnTo>
                  <a:cubicBezTo>
                    <a:pt x="660" y="3188"/>
                    <a:pt x="660" y="3197"/>
                    <a:pt x="650" y="3208"/>
                  </a:cubicBezTo>
                  <a:cubicBezTo>
                    <a:pt x="640" y="3228"/>
                    <a:pt x="620" y="3237"/>
                    <a:pt x="600" y="3257"/>
                  </a:cubicBezTo>
                  <a:cubicBezTo>
                    <a:pt x="590" y="3268"/>
                    <a:pt x="580" y="3268"/>
                    <a:pt x="570" y="3277"/>
                  </a:cubicBezTo>
                  <a:lnTo>
                    <a:pt x="560" y="3288"/>
                  </a:lnTo>
                  <a:lnTo>
                    <a:pt x="560" y="3228"/>
                  </a:lnTo>
                  <a:lnTo>
                    <a:pt x="560" y="3197"/>
                  </a:lnTo>
                  <a:lnTo>
                    <a:pt x="550" y="3157"/>
                  </a:lnTo>
                  <a:lnTo>
                    <a:pt x="550" y="3128"/>
                  </a:lnTo>
                  <a:lnTo>
                    <a:pt x="550" y="3068"/>
                  </a:lnTo>
                  <a:cubicBezTo>
                    <a:pt x="540" y="2988"/>
                    <a:pt x="540" y="2898"/>
                    <a:pt x="540" y="2798"/>
                  </a:cubicBezTo>
                  <a:lnTo>
                    <a:pt x="540" y="2778"/>
                  </a:lnTo>
                  <a:lnTo>
                    <a:pt x="540" y="2668"/>
                  </a:lnTo>
                  <a:lnTo>
                    <a:pt x="540" y="2568"/>
                  </a:lnTo>
                  <a:lnTo>
                    <a:pt x="540" y="2528"/>
                  </a:lnTo>
                  <a:cubicBezTo>
                    <a:pt x="550" y="2468"/>
                    <a:pt x="550" y="2408"/>
                    <a:pt x="550" y="2349"/>
                  </a:cubicBezTo>
                  <a:lnTo>
                    <a:pt x="550" y="2258"/>
                  </a:lnTo>
                  <a:cubicBezTo>
                    <a:pt x="550" y="2198"/>
                    <a:pt x="560" y="2149"/>
                    <a:pt x="560" y="2089"/>
                  </a:cubicBezTo>
                  <a:cubicBezTo>
                    <a:pt x="570" y="2058"/>
                    <a:pt x="570" y="2029"/>
                    <a:pt x="570" y="1998"/>
                  </a:cubicBezTo>
                  <a:cubicBezTo>
                    <a:pt x="580" y="1909"/>
                    <a:pt x="580" y="1819"/>
                    <a:pt x="580" y="1739"/>
                  </a:cubicBezTo>
                  <a:cubicBezTo>
                    <a:pt x="580" y="1699"/>
                    <a:pt x="580" y="1659"/>
                    <a:pt x="590" y="1619"/>
                  </a:cubicBezTo>
                  <a:lnTo>
                    <a:pt x="590" y="1469"/>
                  </a:lnTo>
                  <a:lnTo>
                    <a:pt x="590" y="1389"/>
                  </a:lnTo>
                  <a:cubicBezTo>
                    <a:pt x="590" y="1329"/>
                    <a:pt x="590" y="1259"/>
                    <a:pt x="600" y="1199"/>
                  </a:cubicBezTo>
                  <a:cubicBezTo>
                    <a:pt x="600" y="1079"/>
                    <a:pt x="610" y="950"/>
                    <a:pt x="610" y="839"/>
                  </a:cubicBezTo>
                  <a:cubicBezTo>
                    <a:pt x="620" y="779"/>
                    <a:pt x="620" y="719"/>
                    <a:pt x="620" y="670"/>
                  </a:cubicBezTo>
                  <a:cubicBezTo>
                    <a:pt x="620" y="620"/>
                    <a:pt x="630" y="580"/>
                    <a:pt x="630" y="540"/>
                  </a:cubicBezTo>
                  <a:lnTo>
                    <a:pt x="630" y="530"/>
                  </a:lnTo>
                  <a:lnTo>
                    <a:pt x="630" y="520"/>
                  </a:lnTo>
                  <a:cubicBezTo>
                    <a:pt x="640" y="480"/>
                    <a:pt x="640" y="450"/>
                    <a:pt x="640" y="410"/>
                  </a:cubicBezTo>
                  <a:cubicBezTo>
                    <a:pt x="650" y="370"/>
                    <a:pt x="650" y="330"/>
                    <a:pt x="650" y="290"/>
                  </a:cubicBezTo>
                  <a:lnTo>
                    <a:pt x="650" y="280"/>
                  </a:lnTo>
                  <a:close/>
                  <a:moveTo>
                    <a:pt x="750" y="3288"/>
                  </a:moveTo>
                  <a:lnTo>
                    <a:pt x="780" y="3317"/>
                  </a:lnTo>
                  <a:lnTo>
                    <a:pt x="810" y="3348"/>
                  </a:lnTo>
                  <a:lnTo>
                    <a:pt x="820" y="3348"/>
                  </a:lnTo>
                  <a:cubicBezTo>
                    <a:pt x="830" y="3368"/>
                    <a:pt x="840" y="3377"/>
                    <a:pt x="860" y="3388"/>
                  </a:cubicBezTo>
                  <a:cubicBezTo>
                    <a:pt x="890" y="3417"/>
                    <a:pt x="930" y="3448"/>
                    <a:pt x="970" y="3468"/>
                  </a:cubicBezTo>
                  <a:cubicBezTo>
                    <a:pt x="1000" y="3488"/>
                    <a:pt x="1030" y="3508"/>
                    <a:pt x="1060" y="3537"/>
                  </a:cubicBezTo>
                  <a:lnTo>
                    <a:pt x="1080" y="3557"/>
                  </a:lnTo>
                  <a:lnTo>
                    <a:pt x="1130" y="3588"/>
                  </a:lnTo>
                  <a:cubicBezTo>
                    <a:pt x="1130" y="3588"/>
                    <a:pt x="1130" y="3597"/>
                    <a:pt x="1140" y="3597"/>
                  </a:cubicBezTo>
                  <a:cubicBezTo>
                    <a:pt x="1140" y="3617"/>
                    <a:pt x="1130" y="3637"/>
                    <a:pt x="1130" y="3667"/>
                  </a:cubicBezTo>
                  <a:cubicBezTo>
                    <a:pt x="1130" y="3677"/>
                    <a:pt x="1130" y="3687"/>
                    <a:pt x="1120" y="3707"/>
                  </a:cubicBezTo>
                  <a:lnTo>
                    <a:pt x="1120" y="3717"/>
                  </a:lnTo>
                  <a:lnTo>
                    <a:pt x="1090" y="3697"/>
                  </a:lnTo>
                  <a:cubicBezTo>
                    <a:pt x="1070" y="3677"/>
                    <a:pt x="1040" y="3657"/>
                    <a:pt x="1010" y="3637"/>
                  </a:cubicBezTo>
                  <a:cubicBezTo>
                    <a:pt x="980" y="3617"/>
                    <a:pt x="950" y="3597"/>
                    <a:pt x="920" y="3588"/>
                  </a:cubicBezTo>
                  <a:lnTo>
                    <a:pt x="890" y="3568"/>
                  </a:lnTo>
                  <a:cubicBezTo>
                    <a:pt x="860" y="3548"/>
                    <a:pt x="820" y="3528"/>
                    <a:pt x="790" y="3508"/>
                  </a:cubicBezTo>
                  <a:lnTo>
                    <a:pt x="770" y="3488"/>
                  </a:lnTo>
                  <a:lnTo>
                    <a:pt x="760" y="3477"/>
                  </a:lnTo>
                  <a:cubicBezTo>
                    <a:pt x="740" y="3468"/>
                    <a:pt x="730" y="3448"/>
                    <a:pt x="710" y="3437"/>
                  </a:cubicBezTo>
                  <a:cubicBezTo>
                    <a:pt x="700" y="3428"/>
                    <a:pt x="690" y="3417"/>
                    <a:pt x="680" y="3417"/>
                  </a:cubicBezTo>
                  <a:lnTo>
                    <a:pt x="670" y="3408"/>
                  </a:lnTo>
                  <a:lnTo>
                    <a:pt x="660" y="3408"/>
                  </a:lnTo>
                  <a:cubicBezTo>
                    <a:pt x="670" y="3388"/>
                    <a:pt x="690" y="3368"/>
                    <a:pt x="710" y="3348"/>
                  </a:cubicBezTo>
                  <a:lnTo>
                    <a:pt x="710" y="3337"/>
                  </a:lnTo>
                  <a:cubicBezTo>
                    <a:pt x="720" y="3328"/>
                    <a:pt x="740" y="3308"/>
                    <a:pt x="750" y="3288"/>
                  </a:cubicBezTo>
                  <a:close/>
                  <a:moveTo>
                    <a:pt x="1330" y="600"/>
                  </a:moveTo>
                  <a:lnTo>
                    <a:pt x="1450" y="660"/>
                  </a:lnTo>
                  <a:cubicBezTo>
                    <a:pt x="1459" y="670"/>
                    <a:pt x="1470" y="670"/>
                    <a:pt x="1479" y="680"/>
                  </a:cubicBezTo>
                  <a:lnTo>
                    <a:pt x="1479" y="690"/>
                  </a:lnTo>
                  <a:lnTo>
                    <a:pt x="1470" y="719"/>
                  </a:lnTo>
                  <a:lnTo>
                    <a:pt x="1470" y="810"/>
                  </a:lnTo>
                  <a:cubicBezTo>
                    <a:pt x="1470" y="859"/>
                    <a:pt x="1459" y="910"/>
                    <a:pt x="1459" y="959"/>
                  </a:cubicBezTo>
                  <a:lnTo>
                    <a:pt x="1459" y="1119"/>
                  </a:lnTo>
                  <a:lnTo>
                    <a:pt x="1459" y="1139"/>
                  </a:lnTo>
                  <a:lnTo>
                    <a:pt x="1459" y="1219"/>
                  </a:lnTo>
                  <a:lnTo>
                    <a:pt x="1459" y="1329"/>
                  </a:lnTo>
                  <a:lnTo>
                    <a:pt x="1459" y="1349"/>
                  </a:lnTo>
                  <a:cubicBezTo>
                    <a:pt x="1459" y="1399"/>
                    <a:pt x="1459" y="1439"/>
                    <a:pt x="1450" y="1489"/>
                  </a:cubicBezTo>
                  <a:lnTo>
                    <a:pt x="1450" y="1639"/>
                  </a:lnTo>
                  <a:cubicBezTo>
                    <a:pt x="1450" y="1679"/>
                    <a:pt x="1450" y="1719"/>
                    <a:pt x="1439" y="1759"/>
                  </a:cubicBezTo>
                  <a:cubicBezTo>
                    <a:pt x="1439" y="1809"/>
                    <a:pt x="1439" y="1849"/>
                    <a:pt x="1450" y="1889"/>
                  </a:cubicBezTo>
                  <a:lnTo>
                    <a:pt x="1450" y="1938"/>
                  </a:lnTo>
                  <a:lnTo>
                    <a:pt x="1450" y="2018"/>
                  </a:lnTo>
                  <a:lnTo>
                    <a:pt x="1450" y="2309"/>
                  </a:lnTo>
                  <a:cubicBezTo>
                    <a:pt x="1450" y="2398"/>
                    <a:pt x="1450" y="2488"/>
                    <a:pt x="1439" y="2578"/>
                  </a:cubicBezTo>
                  <a:cubicBezTo>
                    <a:pt x="1430" y="2668"/>
                    <a:pt x="1430" y="2758"/>
                    <a:pt x="1419" y="2848"/>
                  </a:cubicBezTo>
                  <a:lnTo>
                    <a:pt x="1419" y="2978"/>
                  </a:lnTo>
                  <a:lnTo>
                    <a:pt x="1419" y="3038"/>
                  </a:lnTo>
                  <a:lnTo>
                    <a:pt x="1419" y="3048"/>
                  </a:lnTo>
                  <a:lnTo>
                    <a:pt x="1410" y="3108"/>
                  </a:lnTo>
                  <a:lnTo>
                    <a:pt x="1410" y="3197"/>
                  </a:lnTo>
                  <a:lnTo>
                    <a:pt x="1410" y="3208"/>
                  </a:lnTo>
                  <a:cubicBezTo>
                    <a:pt x="1399" y="3257"/>
                    <a:pt x="1399" y="3317"/>
                    <a:pt x="1399" y="3368"/>
                  </a:cubicBezTo>
                  <a:cubicBezTo>
                    <a:pt x="1390" y="3417"/>
                    <a:pt x="1390" y="3457"/>
                    <a:pt x="1390" y="3497"/>
                  </a:cubicBezTo>
                  <a:cubicBezTo>
                    <a:pt x="1379" y="3508"/>
                    <a:pt x="1379" y="3528"/>
                    <a:pt x="1379" y="3548"/>
                  </a:cubicBezTo>
                  <a:cubicBezTo>
                    <a:pt x="1379" y="3568"/>
                    <a:pt x="1370" y="3597"/>
                    <a:pt x="1370" y="3627"/>
                  </a:cubicBezTo>
                  <a:cubicBezTo>
                    <a:pt x="1370" y="3677"/>
                    <a:pt x="1359" y="3717"/>
                    <a:pt x="1359" y="3757"/>
                  </a:cubicBezTo>
                  <a:lnTo>
                    <a:pt x="1359" y="3827"/>
                  </a:lnTo>
                  <a:lnTo>
                    <a:pt x="1350" y="3837"/>
                  </a:lnTo>
                  <a:lnTo>
                    <a:pt x="1350" y="3847"/>
                  </a:lnTo>
                  <a:cubicBezTo>
                    <a:pt x="1330" y="3827"/>
                    <a:pt x="1299" y="3817"/>
                    <a:pt x="1279" y="3807"/>
                  </a:cubicBezTo>
                  <a:cubicBezTo>
                    <a:pt x="1260" y="3797"/>
                    <a:pt x="1250" y="3797"/>
                    <a:pt x="1240" y="3787"/>
                  </a:cubicBezTo>
                  <a:lnTo>
                    <a:pt x="1250" y="3777"/>
                  </a:lnTo>
                  <a:lnTo>
                    <a:pt x="1250" y="3737"/>
                  </a:lnTo>
                  <a:cubicBezTo>
                    <a:pt x="1250" y="3717"/>
                    <a:pt x="1250" y="3707"/>
                    <a:pt x="1260" y="3677"/>
                  </a:cubicBezTo>
                  <a:cubicBezTo>
                    <a:pt x="1270" y="3617"/>
                    <a:pt x="1270" y="3548"/>
                    <a:pt x="1270" y="3477"/>
                  </a:cubicBezTo>
                  <a:lnTo>
                    <a:pt x="1279" y="3468"/>
                  </a:lnTo>
                  <a:lnTo>
                    <a:pt x="1279" y="3357"/>
                  </a:lnTo>
                  <a:cubicBezTo>
                    <a:pt x="1290" y="3257"/>
                    <a:pt x="1299" y="3148"/>
                    <a:pt x="1310" y="3038"/>
                  </a:cubicBezTo>
                  <a:lnTo>
                    <a:pt x="1310" y="2968"/>
                  </a:lnTo>
                  <a:lnTo>
                    <a:pt x="1310" y="2898"/>
                  </a:lnTo>
                  <a:lnTo>
                    <a:pt x="1319" y="2858"/>
                  </a:lnTo>
                  <a:lnTo>
                    <a:pt x="1319" y="2718"/>
                  </a:lnTo>
                  <a:cubicBezTo>
                    <a:pt x="1330" y="2618"/>
                    <a:pt x="1330" y="2518"/>
                    <a:pt x="1319" y="2398"/>
                  </a:cubicBezTo>
                  <a:lnTo>
                    <a:pt x="1319" y="2309"/>
                  </a:lnTo>
                  <a:lnTo>
                    <a:pt x="1319" y="2238"/>
                  </a:lnTo>
                  <a:cubicBezTo>
                    <a:pt x="1319" y="2178"/>
                    <a:pt x="1319" y="2129"/>
                    <a:pt x="1310" y="2069"/>
                  </a:cubicBezTo>
                  <a:cubicBezTo>
                    <a:pt x="1310" y="1958"/>
                    <a:pt x="1310" y="1859"/>
                    <a:pt x="1319" y="1749"/>
                  </a:cubicBezTo>
                  <a:lnTo>
                    <a:pt x="1319" y="1609"/>
                  </a:lnTo>
                  <a:lnTo>
                    <a:pt x="1319" y="1419"/>
                  </a:lnTo>
                  <a:lnTo>
                    <a:pt x="1319" y="1249"/>
                  </a:lnTo>
                  <a:cubicBezTo>
                    <a:pt x="1319" y="1199"/>
                    <a:pt x="1319" y="1150"/>
                    <a:pt x="1330" y="1110"/>
                  </a:cubicBezTo>
                  <a:lnTo>
                    <a:pt x="1330" y="899"/>
                  </a:lnTo>
                  <a:lnTo>
                    <a:pt x="1330" y="839"/>
                  </a:lnTo>
                  <a:lnTo>
                    <a:pt x="1330" y="770"/>
                  </a:lnTo>
                  <a:lnTo>
                    <a:pt x="1330" y="600"/>
                  </a:lnTo>
                  <a:close/>
                  <a:moveTo>
                    <a:pt x="1470" y="3817"/>
                  </a:moveTo>
                  <a:lnTo>
                    <a:pt x="1499" y="3847"/>
                  </a:lnTo>
                  <a:cubicBezTo>
                    <a:pt x="1519" y="3857"/>
                    <a:pt x="1550" y="3877"/>
                    <a:pt x="1570" y="3887"/>
                  </a:cubicBezTo>
                  <a:lnTo>
                    <a:pt x="1610" y="3917"/>
                  </a:lnTo>
                  <a:lnTo>
                    <a:pt x="1639" y="3947"/>
                  </a:lnTo>
                  <a:cubicBezTo>
                    <a:pt x="1659" y="3957"/>
                    <a:pt x="1670" y="3967"/>
                    <a:pt x="1679" y="3977"/>
                  </a:cubicBezTo>
                  <a:cubicBezTo>
                    <a:pt x="1690" y="3987"/>
                    <a:pt x="1710" y="3997"/>
                    <a:pt x="1719" y="4007"/>
                  </a:cubicBezTo>
                  <a:lnTo>
                    <a:pt x="1730" y="4007"/>
                  </a:lnTo>
                  <a:cubicBezTo>
                    <a:pt x="1750" y="4027"/>
                    <a:pt x="1769" y="4047"/>
                    <a:pt x="1799" y="4057"/>
                  </a:cubicBezTo>
                  <a:cubicBezTo>
                    <a:pt x="1809" y="4067"/>
                    <a:pt x="1829" y="4077"/>
                    <a:pt x="1839" y="4087"/>
                  </a:cubicBezTo>
                  <a:cubicBezTo>
                    <a:pt x="1849" y="4097"/>
                    <a:pt x="1869" y="4097"/>
                    <a:pt x="1879" y="4107"/>
                  </a:cubicBezTo>
                  <a:cubicBezTo>
                    <a:pt x="1899" y="4107"/>
                    <a:pt x="1909" y="4117"/>
                    <a:pt x="1929" y="4127"/>
                  </a:cubicBezTo>
                  <a:cubicBezTo>
                    <a:pt x="1929" y="4127"/>
                    <a:pt x="1939" y="4137"/>
                    <a:pt x="1949" y="4137"/>
                  </a:cubicBezTo>
                  <a:cubicBezTo>
                    <a:pt x="1949" y="4147"/>
                    <a:pt x="1959" y="4147"/>
                    <a:pt x="1969" y="4147"/>
                  </a:cubicBezTo>
                  <a:cubicBezTo>
                    <a:pt x="1979" y="4157"/>
                    <a:pt x="1999" y="4167"/>
                    <a:pt x="2009" y="4177"/>
                  </a:cubicBezTo>
                  <a:lnTo>
                    <a:pt x="2019" y="4177"/>
                  </a:lnTo>
                  <a:lnTo>
                    <a:pt x="2019" y="4247"/>
                  </a:lnTo>
                  <a:cubicBezTo>
                    <a:pt x="2009" y="4267"/>
                    <a:pt x="2009" y="4277"/>
                    <a:pt x="2009" y="4297"/>
                  </a:cubicBezTo>
                  <a:lnTo>
                    <a:pt x="1999" y="4287"/>
                  </a:lnTo>
                  <a:lnTo>
                    <a:pt x="1989" y="4277"/>
                  </a:lnTo>
                  <a:lnTo>
                    <a:pt x="1949" y="4247"/>
                  </a:lnTo>
                  <a:cubicBezTo>
                    <a:pt x="1929" y="4227"/>
                    <a:pt x="1899" y="4217"/>
                    <a:pt x="1869" y="4197"/>
                  </a:cubicBezTo>
                  <a:cubicBezTo>
                    <a:pt x="1849" y="4177"/>
                    <a:pt x="1819" y="4167"/>
                    <a:pt x="1799" y="4147"/>
                  </a:cubicBezTo>
                  <a:cubicBezTo>
                    <a:pt x="1759" y="4127"/>
                    <a:pt x="1719" y="4097"/>
                    <a:pt x="1670" y="4067"/>
                  </a:cubicBezTo>
                  <a:cubicBezTo>
                    <a:pt x="1639" y="4047"/>
                    <a:pt x="1599" y="4027"/>
                    <a:pt x="1570" y="3997"/>
                  </a:cubicBezTo>
                  <a:cubicBezTo>
                    <a:pt x="1530" y="3967"/>
                    <a:pt x="1499" y="3947"/>
                    <a:pt x="1470" y="3917"/>
                  </a:cubicBezTo>
                  <a:lnTo>
                    <a:pt x="1450" y="3917"/>
                  </a:lnTo>
                  <a:cubicBezTo>
                    <a:pt x="1459" y="3897"/>
                    <a:pt x="1459" y="3887"/>
                    <a:pt x="1459" y="3877"/>
                  </a:cubicBezTo>
                  <a:cubicBezTo>
                    <a:pt x="1470" y="3867"/>
                    <a:pt x="1470" y="3857"/>
                    <a:pt x="1470" y="3837"/>
                  </a:cubicBezTo>
                  <a:lnTo>
                    <a:pt x="1470" y="3827"/>
                  </a:lnTo>
                  <a:lnTo>
                    <a:pt x="1470" y="3817"/>
                  </a:lnTo>
                  <a:close/>
                  <a:moveTo>
                    <a:pt x="480" y="3477"/>
                  </a:moveTo>
                  <a:lnTo>
                    <a:pt x="511" y="3508"/>
                  </a:lnTo>
                  <a:lnTo>
                    <a:pt x="520" y="3508"/>
                  </a:lnTo>
                  <a:lnTo>
                    <a:pt x="540" y="3528"/>
                  </a:lnTo>
                  <a:cubicBezTo>
                    <a:pt x="560" y="3537"/>
                    <a:pt x="570" y="3548"/>
                    <a:pt x="590" y="3557"/>
                  </a:cubicBezTo>
                  <a:cubicBezTo>
                    <a:pt x="610" y="3568"/>
                    <a:pt x="630" y="3577"/>
                    <a:pt x="640" y="3588"/>
                  </a:cubicBezTo>
                  <a:cubicBezTo>
                    <a:pt x="650" y="3597"/>
                    <a:pt x="670" y="3607"/>
                    <a:pt x="680" y="3607"/>
                  </a:cubicBezTo>
                  <a:lnTo>
                    <a:pt x="680" y="3617"/>
                  </a:lnTo>
                  <a:cubicBezTo>
                    <a:pt x="700" y="3627"/>
                    <a:pt x="720" y="3647"/>
                    <a:pt x="740" y="3657"/>
                  </a:cubicBezTo>
                  <a:cubicBezTo>
                    <a:pt x="790" y="3677"/>
                    <a:pt x="830" y="3697"/>
                    <a:pt x="870" y="3717"/>
                  </a:cubicBezTo>
                  <a:cubicBezTo>
                    <a:pt x="910" y="3737"/>
                    <a:pt x="940" y="3757"/>
                    <a:pt x="980" y="3777"/>
                  </a:cubicBezTo>
                  <a:cubicBezTo>
                    <a:pt x="1000" y="3787"/>
                    <a:pt x="1020" y="3797"/>
                    <a:pt x="1030" y="3817"/>
                  </a:cubicBezTo>
                  <a:lnTo>
                    <a:pt x="1090" y="3847"/>
                  </a:lnTo>
                  <a:lnTo>
                    <a:pt x="1210" y="3907"/>
                  </a:lnTo>
                  <a:cubicBezTo>
                    <a:pt x="1290" y="3947"/>
                    <a:pt x="1370" y="3997"/>
                    <a:pt x="1450" y="4047"/>
                  </a:cubicBezTo>
                  <a:cubicBezTo>
                    <a:pt x="1470" y="4067"/>
                    <a:pt x="1490" y="4087"/>
                    <a:pt x="1519" y="4097"/>
                  </a:cubicBezTo>
                  <a:cubicBezTo>
                    <a:pt x="1570" y="4137"/>
                    <a:pt x="1610" y="4167"/>
                    <a:pt x="1659" y="4197"/>
                  </a:cubicBezTo>
                  <a:lnTo>
                    <a:pt x="1699" y="4217"/>
                  </a:lnTo>
                  <a:lnTo>
                    <a:pt x="1710" y="4227"/>
                  </a:lnTo>
                  <a:lnTo>
                    <a:pt x="1889" y="4347"/>
                  </a:lnTo>
                  <a:lnTo>
                    <a:pt x="1899" y="4356"/>
                  </a:lnTo>
                  <a:cubicBezTo>
                    <a:pt x="1929" y="4376"/>
                    <a:pt x="1959" y="4407"/>
                    <a:pt x="1989" y="4427"/>
                  </a:cubicBezTo>
                  <a:lnTo>
                    <a:pt x="1999" y="4427"/>
                  </a:lnTo>
                  <a:cubicBezTo>
                    <a:pt x="1999" y="4427"/>
                    <a:pt x="1989" y="4427"/>
                    <a:pt x="1989" y="4436"/>
                  </a:cubicBezTo>
                  <a:lnTo>
                    <a:pt x="1979" y="4436"/>
                  </a:lnTo>
                  <a:cubicBezTo>
                    <a:pt x="1969" y="4447"/>
                    <a:pt x="1959" y="4447"/>
                    <a:pt x="1959" y="4447"/>
                  </a:cubicBezTo>
                  <a:lnTo>
                    <a:pt x="1939" y="4447"/>
                  </a:lnTo>
                  <a:cubicBezTo>
                    <a:pt x="1919" y="4456"/>
                    <a:pt x="1909" y="4467"/>
                    <a:pt x="1889" y="4467"/>
                  </a:cubicBezTo>
                  <a:cubicBezTo>
                    <a:pt x="1869" y="4476"/>
                    <a:pt x="1829" y="4496"/>
                    <a:pt x="1799" y="4496"/>
                  </a:cubicBezTo>
                  <a:lnTo>
                    <a:pt x="1779" y="4496"/>
                  </a:lnTo>
                  <a:cubicBezTo>
                    <a:pt x="1769" y="4496"/>
                    <a:pt x="1759" y="4507"/>
                    <a:pt x="1739" y="4507"/>
                  </a:cubicBezTo>
                  <a:lnTo>
                    <a:pt x="1730" y="4507"/>
                  </a:lnTo>
                  <a:cubicBezTo>
                    <a:pt x="1719" y="4487"/>
                    <a:pt x="1719" y="4476"/>
                    <a:pt x="1710" y="4467"/>
                  </a:cubicBezTo>
                  <a:cubicBezTo>
                    <a:pt x="1690" y="4447"/>
                    <a:pt x="1670" y="4436"/>
                    <a:pt x="1659" y="4427"/>
                  </a:cubicBezTo>
                  <a:lnTo>
                    <a:pt x="1650" y="4416"/>
                  </a:lnTo>
                  <a:cubicBezTo>
                    <a:pt x="1630" y="4396"/>
                    <a:pt x="1599" y="4376"/>
                    <a:pt x="1570" y="4367"/>
                  </a:cubicBezTo>
                  <a:cubicBezTo>
                    <a:pt x="1550" y="4347"/>
                    <a:pt x="1519" y="4327"/>
                    <a:pt x="1490" y="4317"/>
                  </a:cubicBezTo>
                  <a:lnTo>
                    <a:pt x="1450" y="4297"/>
                  </a:lnTo>
                  <a:cubicBezTo>
                    <a:pt x="1430" y="4287"/>
                    <a:pt x="1419" y="4277"/>
                    <a:pt x="1399" y="4267"/>
                  </a:cubicBezTo>
                  <a:cubicBezTo>
                    <a:pt x="1339" y="4247"/>
                    <a:pt x="1290" y="4217"/>
                    <a:pt x="1250" y="4187"/>
                  </a:cubicBezTo>
                  <a:cubicBezTo>
                    <a:pt x="1210" y="4157"/>
                    <a:pt x="1180" y="4137"/>
                    <a:pt x="1150" y="4117"/>
                  </a:cubicBezTo>
                  <a:cubicBezTo>
                    <a:pt x="1130" y="4107"/>
                    <a:pt x="1120" y="4087"/>
                    <a:pt x="1100" y="4077"/>
                  </a:cubicBezTo>
                  <a:lnTo>
                    <a:pt x="950" y="3987"/>
                  </a:lnTo>
                  <a:cubicBezTo>
                    <a:pt x="890" y="3957"/>
                    <a:pt x="840" y="3927"/>
                    <a:pt x="790" y="3897"/>
                  </a:cubicBezTo>
                  <a:cubicBezTo>
                    <a:pt x="770" y="3877"/>
                    <a:pt x="750" y="3867"/>
                    <a:pt x="720" y="3847"/>
                  </a:cubicBezTo>
                  <a:lnTo>
                    <a:pt x="710" y="3837"/>
                  </a:lnTo>
                  <a:cubicBezTo>
                    <a:pt x="700" y="3827"/>
                    <a:pt x="680" y="3817"/>
                    <a:pt x="660" y="3797"/>
                  </a:cubicBezTo>
                  <a:cubicBezTo>
                    <a:pt x="630" y="3787"/>
                    <a:pt x="600" y="3767"/>
                    <a:pt x="580" y="3757"/>
                  </a:cubicBezTo>
                  <a:cubicBezTo>
                    <a:pt x="550" y="3737"/>
                    <a:pt x="531" y="3727"/>
                    <a:pt x="511" y="3717"/>
                  </a:cubicBezTo>
                  <a:cubicBezTo>
                    <a:pt x="480" y="3697"/>
                    <a:pt x="451" y="3677"/>
                    <a:pt x="420" y="3647"/>
                  </a:cubicBezTo>
                  <a:lnTo>
                    <a:pt x="411" y="3647"/>
                  </a:lnTo>
                  <a:cubicBezTo>
                    <a:pt x="400" y="3637"/>
                    <a:pt x="380" y="3627"/>
                    <a:pt x="371" y="3617"/>
                  </a:cubicBezTo>
                  <a:cubicBezTo>
                    <a:pt x="360" y="3607"/>
                    <a:pt x="351" y="3597"/>
                    <a:pt x="340" y="3597"/>
                  </a:cubicBezTo>
                  <a:cubicBezTo>
                    <a:pt x="331" y="3588"/>
                    <a:pt x="311" y="3577"/>
                    <a:pt x="300" y="3568"/>
                  </a:cubicBezTo>
                  <a:cubicBezTo>
                    <a:pt x="291" y="3557"/>
                    <a:pt x="280" y="3557"/>
                    <a:pt x="271" y="3548"/>
                  </a:cubicBezTo>
                  <a:cubicBezTo>
                    <a:pt x="280" y="3537"/>
                    <a:pt x="291" y="3537"/>
                    <a:pt x="300" y="3528"/>
                  </a:cubicBezTo>
                  <a:lnTo>
                    <a:pt x="311" y="3528"/>
                  </a:lnTo>
                  <a:cubicBezTo>
                    <a:pt x="331" y="3517"/>
                    <a:pt x="351" y="3517"/>
                    <a:pt x="371" y="3508"/>
                  </a:cubicBezTo>
                  <a:lnTo>
                    <a:pt x="391" y="3508"/>
                  </a:lnTo>
                  <a:cubicBezTo>
                    <a:pt x="400" y="3497"/>
                    <a:pt x="411" y="3497"/>
                    <a:pt x="431" y="3497"/>
                  </a:cubicBezTo>
                  <a:cubicBezTo>
                    <a:pt x="440" y="3488"/>
                    <a:pt x="451" y="3488"/>
                    <a:pt x="460" y="3477"/>
                  </a:cubicBezTo>
                  <a:close/>
                  <a:moveTo>
                    <a:pt x="171" y="3637"/>
                  </a:moveTo>
                  <a:cubicBezTo>
                    <a:pt x="180" y="3647"/>
                    <a:pt x="191" y="3647"/>
                    <a:pt x="211" y="3657"/>
                  </a:cubicBezTo>
                  <a:cubicBezTo>
                    <a:pt x="211" y="3657"/>
                    <a:pt x="220" y="3667"/>
                    <a:pt x="231" y="3667"/>
                  </a:cubicBezTo>
                  <a:cubicBezTo>
                    <a:pt x="251" y="3687"/>
                    <a:pt x="271" y="3697"/>
                    <a:pt x="300" y="3707"/>
                  </a:cubicBezTo>
                  <a:cubicBezTo>
                    <a:pt x="320" y="3727"/>
                    <a:pt x="351" y="3747"/>
                    <a:pt x="380" y="3767"/>
                  </a:cubicBezTo>
                  <a:cubicBezTo>
                    <a:pt x="400" y="3777"/>
                    <a:pt x="411" y="3787"/>
                    <a:pt x="431" y="3797"/>
                  </a:cubicBezTo>
                  <a:cubicBezTo>
                    <a:pt x="460" y="3817"/>
                    <a:pt x="491" y="3837"/>
                    <a:pt x="511" y="3847"/>
                  </a:cubicBezTo>
                  <a:lnTo>
                    <a:pt x="570" y="3877"/>
                  </a:lnTo>
                  <a:cubicBezTo>
                    <a:pt x="610" y="3897"/>
                    <a:pt x="640" y="3927"/>
                    <a:pt x="670" y="3947"/>
                  </a:cubicBezTo>
                  <a:lnTo>
                    <a:pt x="690" y="3957"/>
                  </a:lnTo>
                  <a:lnTo>
                    <a:pt x="720" y="3977"/>
                  </a:lnTo>
                  <a:cubicBezTo>
                    <a:pt x="760" y="3997"/>
                    <a:pt x="810" y="4027"/>
                    <a:pt x="870" y="4067"/>
                  </a:cubicBezTo>
                  <a:lnTo>
                    <a:pt x="900" y="4077"/>
                  </a:lnTo>
                  <a:cubicBezTo>
                    <a:pt x="940" y="4097"/>
                    <a:pt x="980" y="4127"/>
                    <a:pt x="1020" y="4147"/>
                  </a:cubicBezTo>
                  <a:cubicBezTo>
                    <a:pt x="1050" y="4167"/>
                    <a:pt x="1070" y="4187"/>
                    <a:pt x="1090" y="4197"/>
                  </a:cubicBezTo>
                  <a:cubicBezTo>
                    <a:pt x="1120" y="4217"/>
                    <a:pt x="1140" y="4237"/>
                    <a:pt x="1170" y="4257"/>
                  </a:cubicBezTo>
                  <a:cubicBezTo>
                    <a:pt x="1230" y="4287"/>
                    <a:pt x="1270" y="4317"/>
                    <a:pt x="1319" y="4347"/>
                  </a:cubicBezTo>
                  <a:cubicBezTo>
                    <a:pt x="1339" y="4356"/>
                    <a:pt x="1359" y="4367"/>
                    <a:pt x="1390" y="4376"/>
                  </a:cubicBezTo>
                  <a:cubicBezTo>
                    <a:pt x="1419" y="4396"/>
                    <a:pt x="1450" y="4407"/>
                    <a:pt x="1479" y="4427"/>
                  </a:cubicBezTo>
                  <a:cubicBezTo>
                    <a:pt x="1530" y="4447"/>
                    <a:pt x="1570" y="4476"/>
                    <a:pt x="1619" y="4516"/>
                  </a:cubicBezTo>
                  <a:cubicBezTo>
                    <a:pt x="1630" y="4527"/>
                    <a:pt x="1639" y="4527"/>
                    <a:pt x="1639" y="4536"/>
                  </a:cubicBezTo>
                  <a:lnTo>
                    <a:pt x="1659" y="4556"/>
                  </a:lnTo>
                  <a:lnTo>
                    <a:pt x="1659" y="4567"/>
                  </a:lnTo>
                  <a:lnTo>
                    <a:pt x="1659" y="4576"/>
                  </a:lnTo>
                  <a:cubicBezTo>
                    <a:pt x="1650" y="4587"/>
                    <a:pt x="1650" y="4596"/>
                    <a:pt x="1650" y="4607"/>
                  </a:cubicBezTo>
                  <a:lnTo>
                    <a:pt x="1650" y="4636"/>
                  </a:lnTo>
                  <a:lnTo>
                    <a:pt x="1650" y="4656"/>
                  </a:lnTo>
                  <a:lnTo>
                    <a:pt x="1650" y="4667"/>
                  </a:lnTo>
                  <a:lnTo>
                    <a:pt x="1650" y="4696"/>
                  </a:lnTo>
                  <a:cubicBezTo>
                    <a:pt x="1639" y="4727"/>
                    <a:pt x="1639" y="4756"/>
                    <a:pt x="1639" y="4787"/>
                  </a:cubicBezTo>
                  <a:lnTo>
                    <a:pt x="1639" y="4796"/>
                  </a:lnTo>
                  <a:lnTo>
                    <a:pt x="1639" y="4807"/>
                  </a:lnTo>
                  <a:lnTo>
                    <a:pt x="1639" y="4816"/>
                  </a:lnTo>
                  <a:lnTo>
                    <a:pt x="1619" y="4816"/>
                  </a:lnTo>
                  <a:lnTo>
                    <a:pt x="1619" y="4807"/>
                  </a:lnTo>
                  <a:lnTo>
                    <a:pt x="1559" y="4776"/>
                  </a:lnTo>
                  <a:cubicBezTo>
                    <a:pt x="1519" y="4756"/>
                    <a:pt x="1479" y="4736"/>
                    <a:pt x="1450" y="4716"/>
                  </a:cubicBezTo>
                  <a:lnTo>
                    <a:pt x="1410" y="4696"/>
                  </a:lnTo>
                  <a:cubicBezTo>
                    <a:pt x="1359" y="4676"/>
                    <a:pt x="1310" y="4647"/>
                    <a:pt x="1260" y="4616"/>
                  </a:cubicBezTo>
                  <a:lnTo>
                    <a:pt x="1230" y="4596"/>
                  </a:lnTo>
                  <a:lnTo>
                    <a:pt x="1210" y="4587"/>
                  </a:lnTo>
                  <a:lnTo>
                    <a:pt x="1200" y="4587"/>
                  </a:lnTo>
                  <a:lnTo>
                    <a:pt x="1110" y="4527"/>
                  </a:lnTo>
                  <a:cubicBezTo>
                    <a:pt x="1050" y="4496"/>
                    <a:pt x="1000" y="4467"/>
                    <a:pt x="940" y="4436"/>
                  </a:cubicBezTo>
                  <a:cubicBezTo>
                    <a:pt x="900" y="4407"/>
                    <a:pt x="860" y="4376"/>
                    <a:pt x="810" y="4336"/>
                  </a:cubicBezTo>
                  <a:cubicBezTo>
                    <a:pt x="750" y="4297"/>
                    <a:pt x="710" y="4267"/>
                    <a:pt x="660" y="4227"/>
                  </a:cubicBezTo>
                  <a:lnTo>
                    <a:pt x="630" y="4217"/>
                  </a:lnTo>
                  <a:lnTo>
                    <a:pt x="620" y="4207"/>
                  </a:lnTo>
                  <a:cubicBezTo>
                    <a:pt x="610" y="4197"/>
                    <a:pt x="600" y="4197"/>
                    <a:pt x="590" y="4187"/>
                  </a:cubicBezTo>
                  <a:cubicBezTo>
                    <a:pt x="570" y="4167"/>
                    <a:pt x="540" y="4147"/>
                    <a:pt x="520" y="4137"/>
                  </a:cubicBezTo>
                  <a:cubicBezTo>
                    <a:pt x="491" y="4107"/>
                    <a:pt x="460" y="4087"/>
                    <a:pt x="431" y="4067"/>
                  </a:cubicBezTo>
                  <a:cubicBezTo>
                    <a:pt x="400" y="4047"/>
                    <a:pt x="371" y="4027"/>
                    <a:pt x="351" y="4007"/>
                  </a:cubicBezTo>
                  <a:cubicBezTo>
                    <a:pt x="320" y="3997"/>
                    <a:pt x="300" y="3977"/>
                    <a:pt x="271" y="3957"/>
                  </a:cubicBezTo>
                  <a:lnTo>
                    <a:pt x="260" y="3947"/>
                  </a:lnTo>
                  <a:cubicBezTo>
                    <a:pt x="251" y="3937"/>
                    <a:pt x="240" y="3927"/>
                    <a:pt x="231" y="3927"/>
                  </a:cubicBezTo>
                  <a:lnTo>
                    <a:pt x="211" y="3917"/>
                  </a:lnTo>
                  <a:lnTo>
                    <a:pt x="200" y="3907"/>
                  </a:lnTo>
                  <a:cubicBezTo>
                    <a:pt x="200" y="3897"/>
                    <a:pt x="191" y="3887"/>
                    <a:pt x="191" y="3877"/>
                  </a:cubicBezTo>
                  <a:cubicBezTo>
                    <a:pt x="191" y="3837"/>
                    <a:pt x="191" y="3787"/>
                    <a:pt x="180" y="3757"/>
                  </a:cubicBezTo>
                  <a:lnTo>
                    <a:pt x="180" y="3717"/>
                  </a:lnTo>
                  <a:lnTo>
                    <a:pt x="180" y="3657"/>
                  </a:lnTo>
                  <a:lnTo>
                    <a:pt x="171" y="3647"/>
                  </a:lnTo>
                  <a:lnTo>
                    <a:pt x="171" y="3637"/>
                  </a:lnTo>
                  <a:close/>
                  <a:moveTo>
                    <a:pt x="2049" y="4496"/>
                  </a:moveTo>
                  <a:lnTo>
                    <a:pt x="2049" y="4536"/>
                  </a:lnTo>
                  <a:cubicBezTo>
                    <a:pt x="2039" y="4567"/>
                    <a:pt x="2039" y="4607"/>
                    <a:pt x="2039" y="4647"/>
                  </a:cubicBezTo>
                  <a:lnTo>
                    <a:pt x="2039" y="4667"/>
                  </a:lnTo>
                  <a:cubicBezTo>
                    <a:pt x="2029" y="4687"/>
                    <a:pt x="2029" y="4707"/>
                    <a:pt x="2029" y="4727"/>
                  </a:cubicBezTo>
                  <a:lnTo>
                    <a:pt x="2029" y="4756"/>
                  </a:lnTo>
                  <a:lnTo>
                    <a:pt x="2009" y="4756"/>
                  </a:lnTo>
                  <a:cubicBezTo>
                    <a:pt x="1999" y="4767"/>
                    <a:pt x="1979" y="4767"/>
                    <a:pt x="1969" y="4776"/>
                  </a:cubicBezTo>
                  <a:cubicBezTo>
                    <a:pt x="1959" y="4787"/>
                    <a:pt x="1939" y="4787"/>
                    <a:pt x="1919" y="4796"/>
                  </a:cubicBezTo>
                  <a:lnTo>
                    <a:pt x="1899" y="4807"/>
                  </a:lnTo>
                  <a:cubicBezTo>
                    <a:pt x="1869" y="4816"/>
                    <a:pt x="1839" y="4826"/>
                    <a:pt x="1799" y="4846"/>
                  </a:cubicBezTo>
                  <a:lnTo>
                    <a:pt x="1789" y="4846"/>
                  </a:lnTo>
                  <a:cubicBezTo>
                    <a:pt x="1779" y="4856"/>
                    <a:pt x="1769" y="4856"/>
                    <a:pt x="1759" y="4856"/>
                  </a:cubicBezTo>
                  <a:lnTo>
                    <a:pt x="1750" y="4866"/>
                  </a:lnTo>
                  <a:lnTo>
                    <a:pt x="1739" y="4866"/>
                  </a:lnTo>
                  <a:lnTo>
                    <a:pt x="1739" y="4846"/>
                  </a:lnTo>
                  <a:cubicBezTo>
                    <a:pt x="1739" y="4826"/>
                    <a:pt x="1739" y="4796"/>
                    <a:pt x="1750" y="4767"/>
                  </a:cubicBezTo>
                  <a:lnTo>
                    <a:pt x="1750" y="4687"/>
                  </a:lnTo>
                  <a:lnTo>
                    <a:pt x="1759" y="4667"/>
                  </a:lnTo>
                  <a:lnTo>
                    <a:pt x="1759" y="4607"/>
                  </a:lnTo>
                  <a:cubicBezTo>
                    <a:pt x="1769" y="4596"/>
                    <a:pt x="1789" y="4596"/>
                    <a:pt x="1799" y="4596"/>
                  </a:cubicBezTo>
                  <a:cubicBezTo>
                    <a:pt x="1819" y="4596"/>
                    <a:pt x="1829" y="4587"/>
                    <a:pt x="1849" y="4587"/>
                  </a:cubicBezTo>
                  <a:cubicBezTo>
                    <a:pt x="1869" y="4576"/>
                    <a:pt x="1899" y="4567"/>
                    <a:pt x="1929" y="4556"/>
                  </a:cubicBezTo>
                  <a:lnTo>
                    <a:pt x="1949" y="4547"/>
                  </a:lnTo>
                  <a:cubicBezTo>
                    <a:pt x="1959" y="4536"/>
                    <a:pt x="1969" y="4536"/>
                    <a:pt x="1989" y="4527"/>
                  </a:cubicBezTo>
                  <a:lnTo>
                    <a:pt x="2009" y="4527"/>
                  </a:lnTo>
                  <a:cubicBezTo>
                    <a:pt x="2019" y="4516"/>
                    <a:pt x="2039" y="4507"/>
                    <a:pt x="2049" y="4496"/>
                  </a:cubicBezTo>
                  <a:close/>
                  <a:moveTo>
                    <a:pt x="550" y="0"/>
                  </a:moveTo>
                  <a:cubicBezTo>
                    <a:pt x="531" y="0"/>
                    <a:pt x="500" y="10"/>
                    <a:pt x="480" y="20"/>
                  </a:cubicBezTo>
                  <a:cubicBezTo>
                    <a:pt x="451" y="50"/>
                    <a:pt x="420" y="80"/>
                    <a:pt x="420" y="120"/>
                  </a:cubicBezTo>
                  <a:cubicBezTo>
                    <a:pt x="411" y="150"/>
                    <a:pt x="411" y="170"/>
                    <a:pt x="411" y="200"/>
                  </a:cubicBezTo>
                  <a:cubicBezTo>
                    <a:pt x="411" y="220"/>
                    <a:pt x="411" y="250"/>
                    <a:pt x="420" y="270"/>
                  </a:cubicBezTo>
                  <a:lnTo>
                    <a:pt x="420" y="280"/>
                  </a:lnTo>
                  <a:lnTo>
                    <a:pt x="420" y="320"/>
                  </a:lnTo>
                  <a:lnTo>
                    <a:pt x="420" y="450"/>
                  </a:lnTo>
                  <a:lnTo>
                    <a:pt x="420" y="500"/>
                  </a:lnTo>
                  <a:lnTo>
                    <a:pt x="420" y="570"/>
                  </a:lnTo>
                  <a:lnTo>
                    <a:pt x="420" y="710"/>
                  </a:lnTo>
                  <a:lnTo>
                    <a:pt x="420" y="939"/>
                  </a:lnTo>
                  <a:lnTo>
                    <a:pt x="420" y="970"/>
                  </a:lnTo>
                  <a:lnTo>
                    <a:pt x="420" y="1059"/>
                  </a:lnTo>
                  <a:lnTo>
                    <a:pt x="420" y="1239"/>
                  </a:lnTo>
                  <a:cubicBezTo>
                    <a:pt x="431" y="1319"/>
                    <a:pt x="431" y="1399"/>
                    <a:pt x="431" y="1509"/>
                  </a:cubicBezTo>
                  <a:cubicBezTo>
                    <a:pt x="420" y="1599"/>
                    <a:pt x="420" y="1689"/>
                    <a:pt x="420" y="1779"/>
                  </a:cubicBezTo>
                  <a:cubicBezTo>
                    <a:pt x="420" y="1859"/>
                    <a:pt x="420" y="1949"/>
                    <a:pt x="411" y="2029"/>
                  </a:cubicBezTo>
                  <a:lnTo>
                    <a:pt x="400" y="2098"/>
                  </a:lnTo>
                  <a:cubicBezTo>
                    <a:pt x="400" y="2169"/>
                    <a:pt x="391" y="2229"/>
                    <a:pt x="391" y="2298"/>
                  </a:cubicBezTo>
                  <a:lnTo>
                    <a:pt x="391" y="2309"/>
                  </a:lnTo>
                  <a:cubicBezTo>
                    <a:pt x="391" y="2389"/>
                    <a:pt x="391" y="2478"/>
                    <a:pt x="380" y="2568"/>
                  </a:cubicBezTo>
                  <a:lnTo>
                    <a:pt x="380" y="2588"/>
                  </a:lnTo>
                  <a:lnTo>
                    <a:pt x="380" y="2598"/>
                  </a:lnTo>
                  <a:cubicBezTo>
                    <a:pt x="371" y="2628"/>
                    <a:pt x="371" y="2668"/>
                    <a:pt x="371" y="2708"/>
                  </a:cubicBezTo>
                  <a:lnTo>
                    <a:pt x="371" y="2838"/>
                  </a:lnTo>
                  <a:lnTo>
                    <a:pt x="371" y="2858"/>
                  </a:lnTo>
                  <a:lnTo>
                    <a:pt x="371" y="3098"/>
                  </a:lnTo>
                  <a:cubicBezTo>
                    <a:pt x="371" y="3148"/>
                    <a:pt x="371" y="3197"/>
                    <a:pt x="380" y="3237"/>
                  </a:cubicBezTo>
                  <a:lnTo>
                    <a:pt x="380" y="3257"/>
                  </a:lnTo>
                  <a:lnTo>
                    <a:pt x="380" y="3328"/>
                  </a:lnTo>
                  <a:lnTo>
                    <a:pt x="351" y="3328"/>
                  </a:lnTo>
                  <a:lnTo>
                    <a:pt x="340" y="3337"/>
                  </a:lnTo>
                  <a:cubicBezTo>
                    <a:pt x="300" y="3348"/>
                    <a:pt x="271" y="3357"/>
                    <a:pt x="231" y="3368"/>
                  </a:cubicBezTo>
                  <a:cubicBezTo>
                    <a:pt x="180" y="3388"/>
                    <a:pt x="151" y="3408"/>
                    <a:pt x="111" y="3428"/>
                  </a:cubicBezTo>
                  <a:cubicBezTo>
                    <a:pt x="71" y="3457"/>
                    <a:pt x="21" y="3488"/>
                    <a:pt x="11" y="3548"/>
                  </a:cubicBezTo>
                  <a:cubicBezTo>
                    <a:pt x="1" y="3568"/>
                    <a:pt x="1" y="3597"/>
                    <a:pt x="1" y="3627"/>
                  </a:cubicBezTo>
                  <a:cubicBezTo>
                    <a:pt x="1" y="3647"/>
                    <a:pt x="11" y="3657"/>
                    <a:pt x="11" y="3667"/>
                  </a:cubicBezTo>
                  <a:lnTo>
                    <a:pt x="11" y="3677"/>
                  </a:lnTo>
                  <a:lnTo>
                    <a:pt x="11" y="3707"/>
                  </a:lnTo>
                  <a:lnTo>
                    <a:pt x="11" y="3717"/>
                  </a:lnTo>
                  <a:cubicBezTo>
                    <a:pt x="21" y="3767"/>
                    <a:pt x="21" y="3827"/>
                    <a:pt x="31" y="3877"/>
                  </a:cubicBezTo>
                  <a:cubicBezTo>
                    <a:pt x="41" y="3917"/>
                    <a:pt x="51" y="3967"/>
                    <a:pt x="80" y="3997"/>
                  </a:cubicBezTo>
                  <a:cubicBezTo>
                    <a:pt x="91" y="4017"/>
                    <a:pt x="111" y="4027"/>
                    <a:pt x="131" y="4037"/>
                  </a:cubicBezTo>
                  <a:cubicBezTo>
                    <a:pt x="140" y="4047"/>
                    <a:pt x="151" y="4047"/>
                    <a:pt x="160" y="4057"/>
                  </a:cubicBezTo>
                  <a:lnTo>
                    <a:pt x="220" y="4087"/>
                  </a:lnTo>
                  <a:lnTo>
                    <a:pt x="231" y="4097"/>
                  </a:lnTo>
                  <a:cubicBezTo>
                    <a:pt x="251" y="4107"/>
                    <a:pt x="260" y="4117"/>
                    <a:pt x="280" y="4127"/>
                  </a:cubicBezTo>
                  <a:lnTo>
                    <a:pt x="291" y="4137"/>
                  </a:lnTo>
                  <a:cubicBezTo>
                    <a:pt x="340" y="4157"/>
                    <a:pt x="380" y="4187"/>
                    <a:pt x="431" y="4227"/>
                  </a:cubicBezTo>
                  <a:cubicBezTo>
                    <a:pt x="480" y="4267"/>
                    <a:pt x="531" y="4297"/>
                    <a:pt x="580" y="4327"/>
                  </a:cubicBezTo>
                  <a:cubicBezTo>
                    <a:pt x="630" y="4367"/>
                    <a:pt x="690" y="4407"/>
                    <a:pt x="740" y="4447"/>
                  </a:cubicBezTo>
                  <a:lnTo>
                    <a:pt x="750" y="4456"/>
                  </a:lnTo>
                  <a:cubicBezTo>
                    <a:pt x="790" y="4487"/>
                    <a:pt x="830" y="4507"/>
                    <a:pt x="870" y="4536"/>
                  </a:cubicBezTo>
                  <a:cubicBezTo>
                    <a:pt x="910" y="4567"/>
                    <a:pt x="960" y="4596"/>
                    <a:pt x="1010" y="4627"/>
                  </a:cubicBezTo>
                  <a:lnTo>
                    <a:pt x="1100" y="4687"/>
                  </a:lnTo>
                  <a:lnTo>
                    <a:pt x="1120" y="4696"/>
                  </a:lnTo>
                  <a:lnTo>
                    <a:pt x="1160" y="4716"/>
                  </a:lnTo>
                  <a:lnTo>
                    <a:pt x="1310" y="4807"/>
                  </a:lnTo>
                  <a:cubicBezTo>
                    <a:pt x="1330" y="4816"/>
                    <a:pt x="1350" y="4816"/>
                    <a:pt x="1359" y="4826"/>
                  </a:cubicBezTo>
                  <a:cubicBezTo>
                    <a:pt x="1399" y="4846"/>
                    <a:pt x="1430" y="4866"/>
                    <a:pt x="1470" y="4886"/>
                  </a:cubicBezTo>
                  <a:cubicBezTo>
                    <a:pt x="1499" y="4906"/>
                    <a:pt x="1539" y="4936"/>
                    <a:pt x="1579" y="4956"/>
                  </a:cubicBezTo>
                  <a:lnTo>
                    <a:pt x="1610" y="4976"/>
                  </a:lnTo>
                  <a:lnTo>
                    <a:pt x="1619" y="4986"/>
                  </a:lnTo>
                  <a:lnTo>
                    <a:pt x="1639" y="5006"/>
                  </a:lnTo>
                  <a:cubicBezTo>
                    <a:pt x="1650" y="5006"/>
                    <a:pt x="1659" y="5016"/>
                    <a:pt x="1670" y="5016"/>
                  </a:cubicBezTo>
                  <a:cubicBezTo>
                    <a:pt x="1670" y="5016"/>
                    <a:pt x="1679" y="5026"/>
                    <a:pt x="1690" y="5026"/>
                  </a:cubicBezTo>
                  <a:lnTo>
                    <a:pt x="1750" y="5026"/>
                  </a:lnTo>
                  <a:lnTo>
                    <a:pt x="1769" y="5016"/>
                  </a:lnTo>
                  <a:cubicBezTo>
                    <a:pt x="1789" y="5006"/>
                    <a:pt x="1799" y="5006"/>
                    <a:pt x="1819" y="4996"/>
                  </a:cubicBezTo>
                  <a:lnTo>
                    <a:pt x="1849" y="4986"/>
                  </a:lnTo>
                  <a:cubicBezTo>
                    <a:pt x="1889" y="4976"/>
                    <a:pt x="1939" y="4956"/>
                    <a:pt x="1989" y="4936"/>
                  </a:cubicBezTo>
                  <a:cubicBezTo>
                    <a:pt x="2009" y="4926"/>
                    <a:pt x="2039" y="4916"/>
                    <a:pt x="2059" y="4906"/>
                  </a:cubicBezTo>
                  <a:lnTo>
                    <a:pt x="2069" y="4896"/>
                  </a:lnTo>
                  <a:cubicBezTo>
                    <a:pt x="2079" y="4896"/>
                    <a:pt x="2089" y="4886"/>
                    <a:pt x="2099" y="4876"/>
                  </a:cubicBezTo>
                  <a:cubicBezTo>
                    <a:pt x="2119" y="4866"/>
                    <a:pt x="2139" y="4856"/>
                    <a:pt x="2149" y="4836"/>
                  </a:cubicBezTo>
                  <a:cubicBezTo>
                    <a:pt x="2149" y="4826"/>
                    <a:pt x="2159" y="4807"/>
                    <a:pt x="2159" y="4796"/>
                  </a:cubicBezTo>
                  <a:cubicBezTo>
                    <a:pt x="2159" y="4796"/>
                    <a:pt x="2159" y="4787"/>
                    <a:pt x="2149" y="4787"/>
                  </a:cubicBezTo>
                  <a:lnTo>
                    <a:pt x="2149" y="4767"/>
                  </a:lnTo>
                  <a:lnTo>
                    <a:pt x="2149" y="4736"/>
                  </a:lnTo>
                  <a:lnTo>
                    <a:pt x="2149" y="4687"/>
                  </a:lnTo>
                  <a:cubicBezTo>
                    <a:pt x="2149" y="4647"/>
                    <a:pt x="2139" y="4607"/>
                    <a:pt x="2139" y="4567"/>
                  </a:cubicBezTo>
                  <a:lnTo>
                    <a:pt x="2139" y="4436"/>
                  </a:lnTo>
                  <a:lnTo>
                    <a:pt x="2139" y="4416"/>
                  </a:lnTo>
                  <a:lnTo>
                    <a:pt x="2139" y="4407"/>
                  </a:lnTo>
                  <a:cubicBezTo>
                    <a:pt x="2149" y="4387"/>
                    <a:pt x="2149" y="4376"/>
                    <a:pt x="2149" y="4356"/>
                  </a:cubicBezTo>
                  <a:lnTo>
                    <a:pt x="2149" y="4287"/>
                  </a:lnTo>
                  <a:lnTo>
                    <a:pt x="2149" y="4247"/>
                  </a:lnTo>
                  <a:cubicBezTo>
                    <a:pt x="2149" y="4217"/>
                    <a:pt x="2149" y="4177"/>
                    <a:pt x="2159" y="4147"/>
                  </a:cubicBezTo>
                  <a:cubicBezTo>
                    <a:pt x="2159" y="4097"/>
                    <a:pt x="2159" y="4047"/>
                    <a:pt x="2169" y="3997"/>
                  </a:cubicBezTo>
                  <a:cubicBezTo>
                    <a:pt x="2169" y="3967"/>
                    <a:pt x="2169" y="3927"/>
                    <a:pt x="2179" y="3887"/>
                  </a:cubicBezTo>
                  <a:lnTo>
                    <a:pt x="2179" y="3877"/>
                  </a:lnTo>
                  <a:cubicBezTo>
                    <a:pt x="2179" y="3787"/>
                    <a:pt x="2189" y="3707"/>
                    <a:pt x="2189" y="3627"/>
                  </a:cubicBezTo>
                  <a:cubicBezTo>
                    <a:pt x="2199" y="3537"/>
                    <a:pt x="2209" y="3457"/>
                    <a:pt x="2209" y="3368"/>
                  </a:cubicBezTo>
                  <a:lnTo>
                    <a:pt x="2209" y="3317"/>
                  </a:lnTo>
                  <a:lnTo>
                    <a:pt x="2209" y="3297"/>
                  </a:lnTo>
                  <a:lnTo>
                    <a:pt x="2209" y="3277"/>
                  </a:lnTo>
                  <a:lnTo>
                    <a:pt x="2209" y="3248"/>
                  </a:lnTo>
                  <a:cubicBezTo>
                    <a:pt x="2219" y="3208"/>
                    <a:pt x="2219" y="3177"/>
                    <a:pt x="2219" y="3137"/>
                  </a:cubicBezTo>
                  <a:lnTo>
                    <a:pt x="2219" y="3128"/>
                  </a:lnTo>
                  <a:lnTo>
                    <a:pt x="2219" y="3108"/>
                  </a:lnTo>
                  <a:cubicBezTo>
                    <a:pt x="2229" y="3018"/>
                    <a:pt x="2229" y="2928"/>
                    <a:pt x="2229" y="2848"/>
                  </a:cubicBezTo>
                  <a:lnTo>
                    <a:pt x="2229" y="2798"/>
                  </a:lnTo>
                  <a:lnTo>
                    <a:pt x="2219" y="2758"/>
                  </a:lnTo>
                  <a:cubicBezTo>
                    <a:pt x="2229" y="2728"/>
                    <a:pt x="2229" y="2708"/>
                    <a:pt x="2229" y="2668"/>
                  </a:cubicBezTo>
                  <a:cubicBezTo>
                    <a:pt x="2229" y="2648"/>
                    <a:pt x="2239" y="2618"/>
                    <a:pt x="2239" y="2588"/>
                  </a:cubicBezTo>
                  <a:lnTo>
                    <a:pt x="2239" y="2458"/>
                  </a:lnTo>
                  <a:lnTo>
                    <a:pt x="2239" y="2408"/>
                  </a:lnTo>
                  <a:cubicBezTo>
                    <a:pt x="2249" y="2318"/>
                    <a:pt x="2249" y="2249"/>
                    <a:pt x="2259" y="2178"/>
                  </a:cubicBezTo>
                  <a:lnTo>
                    <a:pt x="2259" y="1978"/>
                  </a:lnTo>
                  <a:lnTo>
                    <a:pt x="2259" y="1969"/>
                  </a:lnTo>
                  <a:lnTo>
                    <a:pt x="2269" y="1918"/>
                  </a:lnTo>
                  <a:lnTo>
                    <a:pt x="2269" y="1819"/>
                  </a:lnTo>
                  <a:lnTo>
                    <a:pt x="2269" y="1659"/>
                  </a:lnTo>
                  <a:cubicBezTo>
                    <a:pt x="2279" y="1559"/>
                    <a:pt x="2279" y="1479"/>
                    <a:pt x="2279" y="1389"/>
                  </a:cubicBezTo>
                  <a:lnTo>
                    <a:pt x="2279" y="1359"/>
                  </a:lnTo>
                  <a:lnTo>
                    <a:pt x="2279" y="1110"/>
                  </a:lnTo>
                  <a:lnTo>
                    <a:pt x="2279" y="1050"/>
                  </a:lnTo>
                  <a:cubicBezTo>
                    <a:pt x="2269" y="999"/>
                    <a:pt x="2269" y="950"/>
                    <a:pt x="2239" y="899"/>
                  </a:cubicBezTo>
                  <a:cubicBezTo>
                    <a:pt x="2219" y="850"/>
                    <a:pt x="2179" y="830"/>
                    <a:pt x="2139" y="799"/>
                  </a:cubicBezTo>
                  <a:lnTo>
                    <a:pt x="2119" y="790"/>
                  </a:lnTo>
                  <a:cubicBezTo>
                    <a:pt x="2059" y="750"/>
                    <a:pt x="1989" y="710"/>
                    <a:pt x="1919" y="670"/>
                  </a:cubicBezTo>
                  <a:cubicBezTo>
                    <a:pt x="1849" y="620"/>
                    <a:pt x="1779" y="590"/>
                    <a:pt x="1699" y="550"/>
                  </a:cubicBezTo>
                  <a:cubicBezTo>
                    <a:pt x="1650" y="530"/>
                    <a:pt x="1599" y="500"/>
                    <a:pt x="1550" y="470"/>
                  </a:cubicBezTo>
                  <a:cubicBezTo>
                    <a:pt x="1530" y="460"/>
                    <a:pt x="1499" y="450"/>
                    <a:pt x="1470" y="430"/>
                  </a:cubicBezTo>
                  <a:cubicBezTo>
                    <a:pt x="1379" y="390"/>
                    <a:pt x="1299" y="350"/>
                    <a:pt x="1220" y="310"/>
                  </a:cubicBezTo>
                  <a:cubicBezTo>
                    <a:pt x="1170" y="280"/>
                    <a:pt x="1120" y="260"/>
                    <a:pt x="1060" y="230"/>
                  </a:cubicBezTo>
                  <a:lnTo>
                    <a:pt x="1050" y="220"/>
                  </a:lnTo>
                  <a:lnTo>
                    <a:pt x="990" y="190"/>
                  </a:lnTo>
                  <a:cubicBezTo>
                    <a:pt x="930" y="160"/>
                    <a:pt x="870" y="130"/>
                    <a:pt x="820" y="100"/>
                  </a:cubicBezTo>
                  <a:lnTo>
                    <a:pt x="740" y="70"/>
                  </a:lnTo>
                  <a:lnTo>
                    <a:pt x="680" y="40"/>
                  </a:lnTo>
                  <a:lnTo>
                    <a:pt x="670" y="30"/>
                  </a:lnTo>
                  <a:cubicBezTo>
                    <a:pt x="660" y="30"/>
                    <a:pt x="640" y="20"/>
                    <a:pt x="630" y="20"/>
                  </a:cubicBezTo>
                  <a:cubicBezTo>
                    <a:pt x="610" y="10"/>
                    <a:pt x="590" y="10"/>
                    <a:pt x="570"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4"/>
            <p:cNvSpPr/>
            <p:nvPr/>
          </p:nvSpPr>
          <p:spPr>
            <a:xfrm flipH="1">
              <a:off x="8731207" y="2852262"/>
              <a:ext cx="147691" cy="325775"/>
            </a:xfrm>
            <a:custGeom>
              <a:avLst/>
              <a:gdLst/>
              <a:ahLst/>
              <a:cxnLst/>
              <a:rect l="l" t="t" r="r" b="b"/>
              <a:pathLst>
                <a:path w="2279" h="5027" extrusionOk="0">
                  <a:moveTo>
                    <a:pt x="640" y="270"/>
                  </a:moveTo>
                  <a:lnTo>
                    <a:pt x="690" y="290"/>
                  </a:lnTo>
                  <a:lnTo>
                    <a:pt x="700" y="290"/>
                  </a:lnTo>
                  <a:lnTo>
                    <a:pt x="700" y="381"/>
                  </a:lnTo>
                  <a:lnTo>
                    <a:pt x="700" y="430"/>
                  </a:lnTo>
                  <a:lnTo>
                    <a:pt x="700" y="481"/>
                  </a:lnTo>
                  <a:lnTo>
                    <a:pt x="700" y="610"/>
                  </a:lnTo>
                  <a:lnTo>
                    <a:pt x="700" y="720"/>
                  </a:lnTo>
                  <a:lnTo>
                    <a:pt x="700" y="770"/>
                  </a:lnTo>
                  <a:cubicBezTo>
                    <a:pt x="690" y="830"/>
                    <a:pt x="690" y="890"/>
                    <a:pt x="690" y="940"/>
                  </a:cubicBezTo>
                  <a:cubicBezTo>
                    <a:pt x="690" y="990"/>
                    <a:pt x="700" y="1060"/>
                    <a:pt x="690" y="1130"/>
                  </a:cubicBezTo>
                  <a:lnTo>
                    <a:pt x="690" y="1309"/>
                  </a:lnTo>
                  <a:lnTo>
                    <a:pt x="690" y="1500"/>
                  </a:lnTo>
                  <a:cubicBezTo>
                    <a:pt x="690" y="1560"/>
                    <a:pt x="680" y="1620"/>
                    <a:pt x="680" y="1669"/>
                  </a:cubicBezTo>
                  <a:lnTo>
                    <a:pt x="680" y="1739"/>
                  </a:lnTo>
                  <a:cubicBezTo>
                    <a:pt x="690" y="1849"/>
                    <a:pt x="690" y="1949"/>
                    <a:pt x="680" y="2059"/>
                  </a:cubicBezTo>
                  <a:lnTo>
                    <a:pt x="680" y="2079"/>
                  </a:lnTo>
                  <a:lnTo>
                    <a:pt x="680" y="2099"/>
                  </a:lnTo>
                  <a:lnTo>
                    <a:pt x="680" y="2249"/>
                  </a:lnTo>
                  <a:cubicBezTo>
                    <a:pt x="680" y="2309"/>
                    <a:pt x="670" y="2379"/>
                    <a:pt x="670" y="2439"/>
                  </a:cubicBezTo>
                  <a:lnTo>
                    <a:pt x="670" y="2628"/>
                  </a:lnTo>
                  <a:cubicBezTo>
                    <a:pt x="670" y="2688"/>
                    <a:pt x="660" y="2748"/>
                    <a:pt x="660" y="2828"/>
                  </a:cubicBezTo>
                  <a:lnTo>
                    <a:pt x="660" y="3008"/>
                  </a:lnTo>
                  <a:lnTo>
                    <a:pt x="660" y="3098"/>
                  </a:lnTo>
                  <a:lnTo>
                    <a:pt x="660" y="3148"/>
                  </a:lnTo>
                  <a:lnTo>
                    <a:pt x="660" y="3158"/>
                  </a:lnTo>
                  <a:lnTo>
                    <a:pt x="660" y="3178"/>
                  </a:lnTo>
                  <a:cubicBezTo>
                    <a:pt x="660" y="3178"/>
                    <a:pt x="660" y="3188"/>
                    <a:pt x="650" y="3198"/>
                  </a:cubicBezTo>
                  <a:cubicBezTo>
                    <a:pt x="630" y="3218"/>
                    <a:pt x="620" y="3238"/>
                    <a:pt x="590" y="3258"/>
                  </a:cubicBezTo>
                  <a:cubicBezTo>
                    <a:pt x="590" y="3258"/>
                    <a:pt x="580" y="3268"/>
                    <a:pt x="570" y="3268"/>
                  </a:cubicBezTo>
                  <a:cubicBezTo>
                    <a:pt x="560" y="3268"/>
                    <a:pt x="560" y="3278"/>
                    <a:pt x="560" y="3278"/>
                  </a:cubicBezTo>
                  <a:cubicBezTo>
                    <a:pt x="551" y="3258"/>
                    <a:pt x="551" y="3238"/>
                    <a:pt x="551" y="3218"/>
                  </a:cubicBezTo>
                  <a:lnTo>
                    <a:pt x="551" y="3188"/>
                  </a:lnTo>
                  <a:lnTo>
                    <a:pt x="551" y="3148"/>
                  </a:lnTo>
                  <a:lnTo>
                    <a:pt x="551" y="3118"/>
                  </a:lnTo>
                  <a:cubicBezTo>
                    <a:pt x="551" y="3098"/>
                    <a:pt x="540" y="3078"/>
                    <a:pt x="540" y="3058"/>
                  </a:cubicBezTo>
                  <a:cubicBezTo>
                    <a:pt x="540" y="2978"/>
                    <a:pt x="540" y="2888"/>
                    <a:pt x="531" y="2788"/>
                  </a:cubicBezTo>
                  <a:lnTo>
                    <a:pt x="531" y="2779"/>
                  </a:lnTo>
                  <a:lnTo>
                    <a:pt x="531" y="2768"/>
                  </a:lnTo>
                  <a:lnTo>
                    <a:pt x="531" y="2659"/>
                  </a:lnTo>
                  <a:cubicBezTo>
                    <a:pt x="531" y="2628"/>
                    <a:pt x="540" y="2588"/>
                    <a:pt x="540" y="2559"/>
                  </a:cubicBezTo>
                  <a:lnTo>
                    <a:pt x="540" y="2519"/>
                  </a:lnTo>
                  <a:cubicBezTo>
                    <a:pt x="540" y="2459"/>
                    <a:pt x="540" y="2399"/>
                    <a:pt x="551" y="2339"/>
                  </a:cubicBezTo>
                  <a:lnTo>
                    <a:pt x="551" y="2249"/>
                  </a:lnTo>
                  <a:cubicBezTo>
                    <a:pt x="551" y="2199"/>
                    <a:pt x="551" y="2139"/>
                    <a:pt x="560" y="2079"/>
                  </a:cubicBezTo>
                  <a:cubicBezTo>
                    <a:pt x="560" y="2049"/>
                    <a:pt x="560" y="2019"/>
                    <a:pt x="570" y="1989"/>
                  </a:cubicBezTo>
                  <a:cubicBezTo>
                    <a:pt x="570" y="1899"/>
                    <a:pt x="580" y="1809"/>
                    <a:pt x="580" y="1739"/>
                  </a:cubicBezTo>
                  <a:lnTo>
                    <a:pt x="580" y="1609"/>
                  </a:lnTo>
                  <a:cubicBezTo>
                    <a:pt x="580" y="1560"/>
                    <a:pt x="580" y="1509"/>
                    <a:pt x="590" y="1469"/>
                  </a:cubicBezTo>
                  <a:lnTo>
                    <a:pt x="590" y="1380"/>
                  </a:lnTo>
                  <a:lnTo>
                    <a:pt x="590" y="1190"/>
                  </a:lnTo>
                  <a:cubicBezTo>
                    <a:pt x="600" y="1070"/>
                    <a:pt x="600" y="940"/>
                    <a:pt x="610" y="830"/>
                  </a:cubicBezTo>
                  <a:cubicBezTo>
                    <a:pt x="610" y="770"/>
                    <a:pt x="620" y="720"/>
                    <a:pt x="620" y="660"/>
                  </a:cubicBezTo>
                  <a:cubicBezTo>
                    <a:pt x="620" y="620"/>
                    <a:pt x="630" y="570"/>
                    <a:pt x="630" y="530"/>
                  </a:cubicBezTo>
                  <a:lnTo>
                    <a:pt x="630" y="520"/>
                  </a:lnTo>
                  <a:lnTo>
                    <a:pt x="630" y="510"/>
                  </a:lnTo>
                  <a:cubicBezTo>
                    <a:pt x="630" y="481"/>
                    <a:pt x="640" y="441"/>
                    <a:pt x="640" y="401"/>
                  </a:cubicBezTo>
                  <a:lnTo>
                    <a:pt x="640" y="281"/>
                  </a:lnTo>
                  <a:lnTo>
                    <a:pt x="640" y="270"/>
                  </a:lnTo>
                  <a:close/>
                  <a:moveTo>
                    <a:pt x="740" y="3278"/>
                  </a:moveTo>
                  <a:lnTo>
                    <a:pt x="770" y="3308"/>
                  </a:lnTo>
                  <a:lnTo>
                    <a:pt x="800" y="3338"/>
                  </a:lnTo>
                  <a:lnTo>
                    <a:pt x="810" y="3348"/>
                  </a:lnTo>
                  <a:cubicBezTo>
                    <a:pt x="830" y="3358"/>
                    <a:pt x="840" y="3368"/>
                    <a:pt x="850" y="3388"/>
                  </a:cubicBezTo>
                  <a:cubicBezTo>
                    <a:pt x="890" y="3408"/>
                    <a:pt x="930" y="3438"/>
                    <a:pt x="960" y="3468"/>
                  </a:cubicBezTo>
                  <a:cubicBezTo>
                    <a:pt x="990" y="3478"/>
                    <a:pt x="1020" y="3498"/>
                    <a:pt x="1060" y="3528"/>
                  </a:cubicBezTo>
                  <a:lnTo>
                    <a:pt x="1080" y="3548"/>
                  </a:lnTo>
                  <a:lnTo>
                    <a:pt x="1120" y="3588"/>
                  </a:lnTo>
                  <a:lnTo>
                    <a:pt x="1130" y="3588"/>
                  </a:lnTo>
                  <a:lnTo>
                    <a:pt x="1130" y="3658"/>
                  </a:lnTo>
                  <a:cubicBezTo>
                    <a:pt x="1120" y="3667"/>
                    <a:pt x="1120" y="3687"/>
                    <a:pt x="1120" y="3698"/>
                  </a:cubicBezTo>
                  <a:lnTo>
                    <a:pt x="1120" y="3707"/>
                  </a:lnTo>
                  <a:lnTo>
                    <a:pt x="1090" y="3687"/>
                  </a:lnTo>
                  <a:lnTo>
                    <a:pt x="1000" y="3628"/>
                  </a:lnTo>
                  <a:cubicBezTo>
                    <a:pt x="980" y="3608"/>
                    <a:pt x="950" y="3598"/>
                    <a:pt x="920" y="3578"/>
                  </a:cubicBezTo>
                  <a:lnTo>
                    <a:pt x="890" y="3558"/>
                  </a:lnTo>
                  <a:cubicBezTo>
                    <a:pt x="850" y="3538"/>
                    <a:pt x="820" y="3518"/>
                    <a:pt x="790" y="3498"/>
                  </a:cubicBezTo>
                  <a:lnTo>
                    <a:pt x="760" y="3478"/>
                  </a:lnTo>
                  <a:lnTo>
                    <a:pt x="760" y="3468"/>
                  </a:lnTo>
                  <a:cubicBezTo>
                    <a:pt x="740" y="3458"/>
                    <a:pt x="720" y="3448"/>
                    <a:pt x="710" y="3428"/>
                  </a:cubicBezTo>
                  <a:cubicBezTo>
                    <a:pt x="700" y="3428"/>
                    <a:pt x="680" y="3418"/>
                    <a:pt x="670" y="3408"/>
                  </a:cubicBezTo>
                  <a:lnTo>
                    <a:pt x="650" y="3398"/>
                  </a:lnTo>
                  <a:cubicBezTo>
                    <a:pt x="670" y="3378"/>
                    <a:pt x="690" y="3358"/>
                    <a:pt x="700" y="3338"/>
                  </a:cubicBezTo>
                  <a:lnTo>
                    <a:pt x="710" y="3338"/>
                  </a:lnTo>
                  <a:lnTo>
                    <a:pt x="740" y="3278"/>
                  </a:lnTo>
                  <a:close/>
                  <a:moveTo>
                    <a:pt x="1319" y="590"/>
                  </a:moveTo>
                  <a:lnTo>
                    <a:pt x="1319" y="590"/>
                  </a:lnTo>
                  <a:cubicBezTo>
                    <a:pt x="1370" y="610"/>
                    <a:pt x="1410" y="640"/>
                    <a:pt x="1450" y="660"/>
                  </a:cubicBezTo>
                  <a:cubicBezTo>
                    <a:pt x="1459" y="660"/>
                    <a:pt x="1459" y="670"/>
                    <a:pt x="1470" y="670"/>
                  </a:cubicBezTo>
                  <a:lnTo>
                    <a:pt x="1470" y="680"/>
                  </a:lnTo>
                  <a:lnTo>
                    <a:pt x="1470" y="720"/>
                  </a:lnTo>
                  <a:cubicBezTo>
                    <a:pt x="1470" y="750"/>
                    <a:pt x="1459" y="780"/>
                    <a:pt x="1459" y="810"/>
                  </a:cubicBezTo>
                  <a:lnTo>
                    <a:pt x="1459" y="950"/>
                  </a:lnTo>
                  <a:lnTo>
                    <a:pt x="1459" y="1110"/>
                  </a:lnTo>
                  <a:lnTo>
                    <a:pt x="1459" y="1140"/>
                  </a:lnTo>
                  <a:lnTo>
                    <a:pt x="1450" y="1220"/>
                  </a:lnTo>
                  <a:lnTo>
                    <a:pt x="1450" y="1320"/>
                  </a:lnTo>
                  <a:lnTo>
                    <a:pt x="1450" y="1340"/>
                  </a:lnTo>
                  <a:lnTo>
                    <a:pt x="1450" y="1480"/>
                  </a:lnTo>
                  <a:lnTo>
                    <a:pt x="1450" y="1629"/>
                  </a:lnTo>
                  <a:cubicBezTo>
                    <a:pt x="1439" y="1669"/>
                    <a:pt x="1439" y="1709"/>
                    <a:pt x="1439" y="1759"/>
                  </a:cubicBezTo>
                  <a:lnTo>
                    <a:pt x="1439" y="1879"/>
                  </a:lnTo>
                  <a:lnTo>
                    <a:pt x="1439" y="1929"/>
                  </a:lnTo>
                  <a:lnTo>
                    <a:pt x="1439" y="2019"/>
                  </a:lnTo>
                  <a:cubicBezTo>
                    <a:pt x="1450" y="2109"/>
                    <a:pt x="1450" y="2209"/>
                    <a:pt x="1450" y="2309"/>
                  </a:cubicBezTo>
                  <a:cubicBezTo>
                    <a:pt x="1450" y="2399"/>
                    <a:pt x="1439" y="2488"/>
                    <a:pt x="1430" y="2568"/>
                  </a:cubicBezTo>
                  <a:cubicBezTo>
                    <a:pt x="1430" y="2668"/>
                    <a:pt x="1419" y="2748"/>
                    <a:pt x="1419" y="2839"/>
                  </a:cubicBezTo>
                  <a:lnTo>
                    <a:pt x="1419" y="2968"/>
                  </a:lnTo>
                  <a:cubicBezTo>
                    <a:pt x="1410" y="2988"/>
                    <a:pt x="1410" y="3008"/>
                    <a:pt x="1410" y="3028"/>
                  </a:cubicBezTo>
                  <a:lnTo>
                    <a:pt x="1410" y="3048"/>
                  </a:lnTo>
                  <a:lnTo>
                    <a:pt x="1410" y="3108"/>
                  </a:lnTo>
                  <a:cubicBezTo>
                    <a:pt x="1410" y="3128"/>
                    <a:pt x="1399" y="3158"/>
                    <a:pt x="1399" y="3188"/>
                  </a:cubicBezTo>
                  <a:lnTo>
                    <a:pt x="1399" y="3198"/>
                  </a:lnTo>
                  <a:cubicBezTo>
                    <a:pt x="1399" y="3248"/>
                    <a:pt x="1399" y="3308"/>
                    <a:pt x="1390" y="3358"/>
                  </a:cubicBezTo>
                  <a:cubicBezTo>
                    <a:pt x="1390" y="3418"/>
                    <a:pt x="1390" y="3448"/>
                    <a:pt x="1379" y="3488"/>
                  </a:cubicBezTo>
                  <a:lnTo>
                    <a:pt x="1379" y="3538"/>
                  </a:lnTo>
                  <a:cubicBezTo>
                    <a:pt x="1370" y="3568"/>
                    <a:pt x="1370" y="3598"/>
                    <a:pt x="1370" y="3628"/>
                  </a:cubicBezTo>
                  <a:cubicBezTo>
                    <a:pt x="1359" y="3667"/>
                    <a:pt x="1359" y="3707"/>
                    <a:pt x="1359" y="3758"/>
                  </a:cubicBezTo>
                  <a:cubicBezTo>
                    <a:pt x="1350" y="3778"/>
                    <a:pt x="1350" y="3798"/>
                    <a:pt x="1350" y="3818"/>
                  </a:cubicBezTo>
                  <a:lnTo>
                    <a:pt x="1350" y="3827"/>
                  </a:lnTo>
                  <a:lnTo>
                    <a:pt x="1350" y="3838"/>
                  </a:lnTo>
                  <a:cubicBezTo>
                    <a:pt x="1319" y="3827"/>
                    <a:pt x="1299" y="3807"/>
                    <a:pt x="1270" y="3798"/>
                  </a:cubicBezTo>
                  <a:cubicBezTo>
                    <a:pt x="1260" y="3787"/>
                    <a:pt x="1250" y="3787"/>
                    <a:pt x="1240" y="3778"/>
                  </a:cubicBezTo>
                  <a:lnTo>
                    <a:pt x="1240" y="3767"/>
                  </a:lnTo>
                  <a:cubicBezTo>
                    <a:pt x="1250" y="3758"/>
                    <a:pt x="1250" y="3747"/>
                    <a:pt x="1240" y="3738"/>
                  </a:cubicBezTo>
                  <a:cubicBezTo>
                    <a:pt x="1250" y="3718"/>
                    <a:pt x="1250" y="3698"/>
                    <a:pt x="1250" y="3678"/>
                  </a:cubicBezTo>
                  <a:cubicBezTo>
                    <a:pt x="1260" y="3608"/>
                    <a:pt x="1270" y="3538"/>
                    <a:pt x="1270" y="3468"/>
                  </a:cubicBezTo>
                  <a:lnTo>
                    <a:pt x="1270" y="3458"/>
                  </a:lnTo>
                  <a:cubicBezTo>
                    <a:pt x="1270" y="3418"/>
                    <a:pt x="1280" y="3388"/>
                    <a:pt x="1280" y="3348"/>
                  </a:cubicBezTo>
                  <a:cubicBezTo>
                    <a:pt x="1290" y="3248"/>
                    <a:pt x="1299" y="3138"/>
                    <a:pt x="1299" y="3028"/>
                  </a:cubicBezTo>
                  <a:lnTo>
                    <a:pt x="1310" y="2958"/>
                  </a:lnTo>
                  <a:lnTo>
                    <a:pt x="1310" y="2888"/>
                  </a:lnTo>
                  <a:lnTo>
                    <a:pt x="1310" y="2859"/>
                  </a:lnTo>
                  <a:cubicBezTo>
                    <a:pt x="1310" y="2808"/>
                    <a:pt x="1319" y="2759"/>
                    <a:pt x="1319" y="2708"/>
                  </a:cubicBezTo>
                  <a:lnTo>
                    <a:pt x="1319" y="2389"/>
                  </a:lnTo>
                  <a:lnTo>
                    <a:pt x="1319" y="2299"/>
                  </a:lnTo>
                  <a:lnTo>
                    <a:pt x="1310" y="2229"/>
                  </a:lnTo>
                  <a:lnTo>
                    <a:pt x="1310" y="2059"/>
                  </a:lnTo>
                  <a:lnTo>
                    <a:pt x="1310" y="1739"/>
                  </a:lnTo>
                  <a:lnTo>
                    <a:pt x="1310" y="1600"/>
                  </a:lnTo>
                  <a:lnTo>
                    <a:pt x="1310" y="1420"/>
                  </a:lnTo>
                  <a:cubicBezTo>
                    <a:pt x="1310" y="1360"/>
                    <a:pt x="1319" y="1300"/>
                    <a:pt x="1319" y="1240"/>
                  </a:cubicBezTo>
                  <a:lnTo>
                    <a:pt x="1319" y="1100"/>
                  </a:lnTo>
                  <a:lnTo>
                    <a:pt x="1319" y="890"/>
                  </a:lnTo>
                  <a:lnTo>
                    <a:pt x="1319" y="830"/>
                  </a:lnTo>
                  <a:lnTo>
                    <a:pt x="1319" y="770"/>
                  </a:lnTo>
                  <a:cubicBezTo>
                    <a:pt x="1319" y="710"/>
                    <a:pt x="1330" y="650"/>
                    <a:pt x="1319" y="590"/>
                  </a:cubicBezTo>
                  <a:close/>
                  <a:moveTo>
                    <a:pt x="1459" y="3818"/>
                  </a:moveTo>
                  <a:lnTo>
                    <a:pt x="1459" y="3818"/>
                  </a:lnTo>
                  <a:cubicBezTo>
                    <a:pt x="1470" y="3827"/>
                    <a:pt x="1479" y="3827"/>
                    <a:pt x="1490" y="3838"/>
                  </a:cubicBezTo>
                  <a:cubicBezTo>
                    <a:pt x="1519" y="3858"/>
                    <a:pt x="1539" y="3867"/>
                    <a:pt x="1559" y="3887"/>
                  </a:cubicBezTo>
                  <a:lnTo>
                    <a:pt x="1599" y="3918"/>
                  </a:lnTo>
                  <a:lnTo>
                    <a:pt x="1639" y="3938"/>
                  </a:lnTo>
                  <a:cubicBezTo>
                    <a:pt x="1650" y="3947"/>
                    <a:pt x="1659" y="3958"/>
                    <a:pt x="1679" y="3967"/>
                  </a:cubicBezTo>
                  <a:cubicBezTo>
                    <a:pt x="1690" y="3978"/>
                    <a:pt x="1699" y="3987"/>
                    <a:pt x="1719" y="3998"/>
                  </a:cubicBezTo>
                  <a:cubicBezTo>
                    <a:pt x="1739" y="4018"/>
                    <a:pt x="1770" y="4038"/>
                    <a:pt x="1789" y="4058"/>
                  </a:cubicBezTo>
                  <a:cubicBezTo>
                    <a:pt x="1809" y="4067"/>
                    <a:pt x="1819" y="4067"/>
                    <a:pt x="1839" y="4078"/>
                  </a:cubicBezTo>
                  <a:cubicBezTo>
                    <a:pt x="1849" y="4087"/>
                    <a:pt x="1859" y="4087"/>
                    <a:pt x="1879" y="4098"/>
                  </a:cubicBezTo>
                  <a:cubicBezTo>
                    <a:pt x="1889" y="4107"/>
                    <a:pt x="1909" y="4107"/>
                    <a:pt x="1919" y="4118"/>
                  </a:cubicBezTo>
                  <a:cubicBezTo>
                    <a:pt x="1929" y="4127"/>
                    <a:pt x="1939" y="4127"/>
                    <a:pt x="1939" y="4127"/>
                  </a:cubicBezTo>
                  <a:cubicBezTo>
                    <a:pt x="1949" y="4137"/>
                    <a:pt x="1959" y="4137"/>
                    <a:pt x="1959" y="4147"/>
                  </a:cubicBezTo>
                  <a:cubicBezTo>
                    <a:pt x="1979" y="4147"/>
                    <a:pt x="1989" y="4157"/>
                    <a:pt x="2009" y="4167"/>
                  </a:cubicBezTo>
                  <a:lnTo>
                    <a:pt x="2019" y="4167"/>
                  </a:lnTo>
                  <a:cubicBezTo>
                    <a:pt x="2009" y="4197"/>
                    <a:pt x="2009" y="4217"/>
                    <a:pt x="2009" y="4247"/>
                  </a:cubicBezTo>
                  <a:lnTo>
                    <a:pt x="2009" y="4287"/>
                  </a:lnTo>
                  <a:cubicBezTo>
                    <a:pt x="2009" y="4287"/>
                    <a:pt x="1999" y="4287"/>
                    <a:pt x="1989" y="4277"/>
                  </a:cubicBezTo>
                  <a:lnTo>
                    <a:pt x="1989" y="4267"/>
                  </a:lnTo>
                  <a:lnTo>
                    <a:pt x="1949" y="4237"/>
                  </a:lnTo>
                  <a:cubicBezTo>
                    <a:pt x="1919" y="4227"/>
                    <a:pt x="1889" y="4207"/>
                    <a:pt x="1859" y="4187"/>
                  </a:cubicBezTo>
                  <a:cubicBezTo>
                    <a:pt x="1839" y="4167"/>
                    <a:pt x="1819" y="4157"/>
                    <a:pt x="1799" y="4147"/>
                  </a:cubicBezTo>
                  <a:cubicBezTo>
                    <a:pt x="1750" y="4118"/>
                    <a:pt x="1710" y="4087"/>
                    <a:pt x="1670" y="4067"/>
                  </a:cubicBezTo>
                  <a:cubicBezTo>
                    <a:pt x="1630" y="4038"/>
                    <a:pt x="1599" y="4018"/>
                    <a:pt x="1559" y="3987"/>
                  </a:cubicBezTo>
                  <a:cubicBezTo>
                    <a:pt x="1530" y="3958"/>
                    <a:pt x="1499" y="3938"/>
                    <a:pt x="1459" y="3918"/>
                  </a:cubicBezTo>
                  <a:lnTo>
                    <a:pt x="1450" y="3907"/>
                  </a:lnTo>
                  <a:cubicBezTo>
                    <a:pt x="1459" y="3898"/>
                    <a:pt x="1459" y="3887"/>
                    <a:pt x="1459" y="3878"/>
                  </a:cubicBezTo>
                  <a:lnTo>
                    <a:pt x="1459" y="3838"/>
                  </a:lnTo>
                  <a:lnTo>
                    <a:pt x="1470" y="3827"/>
                  </a:lnTo>
                  <a:lnTo>
                    <a:pt x="1459" y="3818"/>
                  </a:lnTo>
                  <a:close/>
                  <a:moveTo>
                    <a:pt x="480" y="3468"/>
                  </a:moveTo>
                  <a:lnTo>
                    <a:pt x="511" y="3498"/>
                  </a:lnTo>
                  <a:cubicBezTo>
                    <a:pt x="520" y="3508"/>
                    <a:pt x="531" y="3518"/>
                    <a:pt x="540" y="3518"/>
                  </a:cubicBezTo>
                  <a:cubicBezTo>
                    <a:pt x="551" y="3528"/>
                    <a:pt x="570" y="3538"/>
                    <a:pt x="590" y="3548"/>
                  </a:cubicBezTo>
                  <a:cubicBezTo>
                    <a:pt x="610" y="3558"/>
                    <a:pt x="620" y="3568"/>
                    <a:pt x="640" y="3578"/>
                  </a:cubicBezTo>
                  <a:lnTo>
                    <a:pt x="670" y="3608"/>
                  </a:lnTo>
                  <a:lnTo>
                    <a:pt x="680" y="3608"/>
                  </a:lnTo>
                  <a:cubicBezTo>
                    <a:pt x="700" y="3618"/>
                    <a:pt x="720" y="3638"/>
                    <a:pt x="740" y="3647"/>
                  </a:cubicBezTo>
                  <a:cubicBezTo>
                    <a:pt x="780" y="3678"/>
                    <a:pt x="820" y="3698"/>
                    <a:pt x="860" y="3707"/>
                  </a:cubicBezTo>
                  <a:cubicBezTo>
                    <a:pt x="900" y="3727"/>
                    <a:pt x="940" y="3747"/>
                    <a:pt x="980" y="3778"/>
                  </a:cubicBezTo>
                  <a:cubicBezTo>
                    <a:pt x="1000" y="3787"/>
                    <a:pt x="1010" y="3798"/>
                    <a:pt x="1030" y="3807"/>
                  </a:cubicBezTo>
                  <a:lnTo>
                    <a:pt x="1090" y="3838"/>
                  </a:lnTo>
                  <a:cubicBezTo>
                    <a:pt x="1130" y="3867"/>
                    <a:pt x="1160" y="3887"/>
                    <a:pt x="1200" y="3907"/>
                  </a:cubicBezTo>
                  <a:cubicBezTo>
                    <a:pt x="1290" y="3947"/>
                    <a:pt x="1370" y="3987"/>
                    <a:pt x="1439" y="4038"/>
                  </a:cubicBezTo>
                  <a:cubicBezTo>
                    <a:pt x="1470" y="4058"/>
                    <a:pt x="1490" y="4078"/>
                    <a:pt x="1510" y="4098"/>
                  </a:cubicBezTo>
                  <a:lnTo>
                    <a:pt x="1519" y="4098"/>
                  </a:lnTo>
                  <a:cubicBezTo>
                    <a:pt x="1559" y="4127"/>
                    <a:pt x="1610" y="4167"/>
                    <a:pt x="1659" y="4197"/>
                  </a:cubicBezTo>
                  <a:lnTo>
                    <a:pt x="1699" y="4217"/>
                  </a:lnTo>
                  <a:cubicBezTo>
                    <a:pt x="1759" y="4257"/>
                    <a:pt x="1829" y="4297"/>
                    <a:pt x="1879" y="4337"/>
                  </a:cubicBezTo>
                  <a:lnTo>
                    <a:pt x="1899" y="4357"/>
                  </a:lnTo>
                  <a:lnTo>
                    <a:pt x="1989" y="4417"/>
                  </a:lnTo>
                  <a:lnTo>
                    <a:pt x="1999" y="4417"/>
                  </a:lnTo>
                  <a:cubicBezTo>
                    <a:pt x="1989" y="4417"/>
                    <a:pt x="1989" y="4427"/>
                    <a:pt x="1989" y="4427"/>
                  </a:cubicBezTo>
                  <a:lnTo>
                    <a:pt x="1979" y="4427"/>
                  </a:lnTo>
                  <a:cubicBezTo>
                    <a:pt x="1969" y="4437"/>
                    <a:pt x="1959" y="4437"/>
                    <a:pt x="1949" y="4437"/>
                  </a:cubicBezTo>
                  <a:lnTo>
                    <a:pt x="1929" y="4447"/>
                  </a:lnTo>
                  <a:cubicBezTo>
                    <a:pt x="1919" y="4447"/>
                    <a:pt x="1899" y="4457"/>
                    <a:pt x="1889" y="4467"/>
                  </a:cubicBezTo>
                  <a:cubicBezTo>
                    <a:pt x="1859" y="4477"/>
                    <a:pt x="1829" y="4487"/>
                    <a:pt x="1799" y="4487"/>
                  </a:cubicBezTo>
                  <a:lnTo>
                    <a:pt x="1779" y="4497"/>
                  </a:lnTo>
                  <a:lnTo>
                    <a:pt x="1730" y="4497"/>
                  </a:lnTo>
                  <a:cubicBezTo>
                    <a:pt x="1719" y="4487"/>
                    <a:pt x="1710" y="4467"/>
                    <a:pt x="1699" y="4457"/>
                  </a:cubicBezTo>
                  <a:cubicBezTo>
                    <a:pt x="1690" y="4447"/>
                    <a:pt x="1670" y="4427"/>
                    <a:pt x="1650" y="4417"/>
                  </a:cubicBezTo>
                  <a:lnTo>
                    <a:pt x="1650" y="4407"/>
                  </a:lnTo>
                  <a:cubicBezTo>
                    <a:pt x="1619" y="4397"/>
                    <a:pt x="1599" y="4377"/>
                    <a:pt x="1570" y="4357"/>
                  </a:cubicBezTo>
                  <a:cubicBezTo>
                    <a:pt x="1539" y="4337"/>
                    <a:pt x="1519" y="4327"/>
                    <a:pt x="1490" y="4307"/>
                  </a:cubicBezTo>
                  <a:lnTo>
                    <a:pt x="1450" y="4287"/>
                  </a:lnTo>
                  <a:cubicBezTo>
                    <a:pt x="1430" y="4277"/>
                    <a:pt x="1410" y="4267"/>
                    <a:pt x="1390" y="4267"/>
                  </a:cubicBezTo>
                  <a:lnTo>
                    <a:pt x="1240" y="4177"/>
                  </a:lnTo>
                  <a:cubicBezTo>
                    <a:pt x="1210" y="4157"/>
                    <a:pt x="1170" y="4127"/>
                    <a:pt x="1140" y="4107"/>
                  </a:cubicBezTo>
                  <a:cubicBezTo>
                    <a:pt x="1130" y="4098"/>
                    <a:pt x="1110" y="4087"/>
                    <a:pt x="1100" y="4078"/>
                  </a:cubicBezTo>
                  <a:cubicBezTo>
                    <a:pt x="1050" y="4038"/>
                    <a:pt x="990" y="4007"/>
                    <a:pt x="940" y="3978"/>
                  </a:cubicBezTo>
                  <a:lnTo>
                    <a:pt x="790" y="3887"/>
                  </a:lnTo>
                  <a:cubicBezTo>
                    <a:pt x="770" y="3878"/>
                    <a:pt x="740" y="3858"/>
                    <a:pt x="720" y="3838"/>
                  </a:cubicBezTo>
                  <a:lnTo>
                    <a:pt x="710" y="3838"/>
                  </a:lnTo>
                  <a:cubicBezTo>
                    <a:pt x="690" y="3818"/>
                    <a:pt x="670" y="3807"/>
                    <a:pt x="650" y="3798"/>
                  </a:cubicBezTo>
                  <a:cubicBezTo>
                    <a:pt x="630" y="3778"/>
                    <a:pt x="600" y="3758"/>
                    <a:pt x="570" y="3747"/>
                  </a:cubicBezTo>
                  <a:cubicBezTo>
                    <a:pt x="551" y="3738"/>
                    <a:pt x="531" y="3718"/>
                    <a:pt x="500" y="3707"/>
                  </a:cubicBezTo>
                  <a:cubicBezTo>
                    <a:pt x="471" y="3687"/>
                    <a:pt x="451" y="3667"/>
                    <a:pt x="420" y="3647"/>
                  </a:cubicBezTo>
                  <a:lnTo>
                    <a:pt x="400" y="3638"/>
                  </a:lnTo>
                  <a:cubicBezTo>
                    <a:pt x="391" y="3628"/>
                    <a:pt x="380" y="3618"/>
                    <a:pt x="360" y="3608"/>
                  </a:cubicBezTo>
                  <a:lnTo>
                    <a:pt x="340" y="3588"/>
                  </a:lnTo>
                  <a:cubicBezTo>
                    <a:pt x="320" y="3578"/>
                    <a:pt x="311" y="3568"/>
                    <a:pt x="300" y="3558"/>
                  </a:cubicBezTo>
                  <a:cubicBezTo>
                    <a:pt x="291" y="3558"/>
                    <a:pt x="280" y="3548"/>
                    <a:pt x="260" y="3538"/>
                  </a:cubicBezTo>
                  <a:cubicBezTo>
                    <a:pt x="271" y="3528"/>
                    <a:pt x="291" y="3528"/>
                    <a:pt x="300" y="3518"/>
                  </a:cubicBezTo>
                  <a:lnTo>
                    <a:pt x="311" y="3518"/>
                  </a:lnTo>
                  <a:cubicBezTo>
                    <a:pt x="331" y="3518"/>
                    <a:pt x="351" y="3508"/>
                    <a:pt x="360" y="3498"/>
                  </a:cubicBezTo>
                  <a:lnTo>
                    <a:pt x="391" y="3498"/>
                  </a:lnTo>
                  <a:cubicBezTo>
                    <a:pt x="400" y="3488"/>
                    <a:pt x="411" y="3488"/>
                    <a:pt x="420" y="3488"/>
                  </a:cubicBezTo>
                  <a:cubicBezTo>
                    <a:pt x="431" y="3478"/>
                    <a:pt x="440" y="3478"/>
                    <a:pt x="451" y="3478"/>
                  </a:cubicBezTo>
                  <a:lnTo>
                    <a:pt x="460" y="3478"/>
                  </a:lnTo>
                  <a:cubicBezTo>
                    <a:pt x="460" y="3468"/>
                    <a:pt x="471" y="3468"/>
                    <a:pt x="471" y="3468"/>
                  </a:cubicBezTo>
                  <a:close/>
                  <a:moveTo>
                    <a:pt x="171" y="3628"/>
                  </a:moveTo>
                  <a:cubicBezTo>
                    <a:pt x="180" y="3638"/>
                    <a:pt x="191" y="3647"/>
                    <a:pt x="200" y="3647"/>
                  </a:cubicBezTo>
                  <a:cubicBezTo>
                    <a:pt x="211" y="3658"/>
                    <a:pt x="220" y="3658"/>
                    <a:pt x="231" y="3667"/>
                  </a:cubicBezTo>
                  <a:lnTo>
                    <a:pt x="291" y="3698"/>
                  </a:lnTo>
                  <a:lnTo>
                    <a:pt x="380" y="3758"/>
                  </a:lnTo>
                  <a:cubicBezTo>
                    <a:pt x="391" y="3767"/>
                    <a:pt x="411" y="3778"/>
                    <a:pt x="420" y="3787"/>
                  </a:cubicBezTo>
                  <a:cubicBezTo>
                    <a:pt x="451" y="3807"/>
                    <a:pt x="480" y="3827"/>
                    <a:pt x="511" y="3838"/>
                  </a:cubicBezTo>
                  <a:lnTo>
                    <a:pt x="570" y="3867"/>
                  </a:lnTo>
                  <a:cubicBezTo>
                    <a:pt x="600" y="3898"/>
                    <a:pt x="640" y="3918"/>
                    <a:pt x="670" y="3938"/>
                  </a:cubicBezTo>
                  <a:lnTo>
                    <a:pt x="680" y="3947"/>
                  </a:lnTo>
                  <a:lnTo>
                    <a:pt x="710" y="3967"/>
                  </a:lnTo>
                  <a:cubicBezTo>
                    <a:pt x="760" y="3998"/>
                    <a:pt x="810" y="4027"/>
                    <a:pt x="870" y="4058"/>
                  </a:cubicBezTo>
                  <a:lnTo>
                    <a:pt x="900" y="4078"/>
                  </a:lnTo>
                  <a:cubicBezTo>
                    <a:pt x="940" y="4098"/>
                    <a:pt x="980" y="4118"/>
                    <a:pt x="1020" y="4147"/>
                  </a:cubicBezTo>
                  <a:cubicBezTo>
                    <a:pt x="1040" y="4157"/>
                    <a:pt x="1060" y="4177"/>
                    <a:pt x="1090" y="4197"/>
                  </a:cubicBezTo>
                  <a:cubicBezTo>
                    <a:pt x="1110" y="4207"/>
                    <a:pt x="1140" y="4227"/>
                    <a:pt x="1160" y="4247"/>
                  </a:cubicBezTo>
                  <a:cubicBezTo>
                    <a:pt x="1220" y="4287"/>
                    <a:pt x="1270" y="4307"/>
                    <a:pt x="1319" y="4337"/>
                  </a:cubicBezTo>
                  <a:lnTo>
                    <a:pt x="1379" y="4367"/>
                  </a:lnTo>
                  <a:lnTo>
                    <a:pt x="1390" y="4367"/>
                  </a:lnTo>
                  <a:cubicBezTo>
                    <a:pt x="1419" y="4387"/>
                    <a:pt x="1450" y="4397"/>
                    <a:pt x="1479" y="4417"/>
                  </a:cubicBezTo>
                  <a:cubicBezTo>
                    <a:pt x="1519" y="4447"/>
                    <a:pt x="1570" y="4477"/>
                    <a:pt x="1619" y="4507"/>
                  </a:cubicBezTo>
                  <a:lnTo>
                    <a:pt x="1639" y="4527"/>
                  </a:lnTo>
                  <a:cubicBezTo>
                    <a:pt x="1639" y="4537"/>
                    <a:pt x="1650" y="4547"/>
                    <a:pt x="1650" y="4547"/>
                  </a:cubicBezTo>
                  <a:lnTo>
                    <a:pt x="1659" y="4557"/>
                  </a:lnTo>
                  <a:lnTo>
                    <a:pt x="1650" y="4567"/>
                  </a:lnTo>
                  <a:lnTo>
                    <a:pt x="1650" y="4607"/>
                  </a:lnTo>
                  <a:cubicBezTo>
                    <a:pt x="1650" y="4617"/>
                    <a:pt x="1639" y="4617"/>
                    <a:pt x="1639" y="4637"/>
                  </a:cubicBezTo>
                  <a:lnTo>
                    <a:pt x="1639" y="4657"/>
                  </a:lnTo>
                  <a:lnTo>
                    <a:pt x="1639" y="4667"/>
                  </a:lnTo>
                  <a:lnTo>
                    <a:pt x="1639" y="4687"/>
                  </a:lnTo>
                  <a:cubicBezTo>
                    <a:pt x="1639" y="4717"/>
                    <a:pt x="1639" y="4747"/>
                    <a:pt x="1630" y="4777"/>
                  </a:cubicBezTo>
                  <a:lnTo>
                    <a:pt x="1630" y="4787"/>
                  </a:lnTo>
                  <a:lnTo>
                    <a:pt x="1630" y="4797"/>
                  </a:lnTo>
                  <a:lnTo>
                    <a:pt x="1630" y="4807"/>
                  </a:lnTo>
                  <a:lnTo>
                    <a:pt x="1630" y="4817"/>
                  </a:lnTo>
                  <a:lnTo>
                    <a:pt x="1619" y="4807"/>
                  </a:lnTo>
                  <a:lnTo>
                    <a:pt x="1610" y="4807"/>
                  </a:lnTo>
                  <a:cubicBezTo>
                    <a:pt x="1590" y="4787"/>
                    <a:pt x="1570" y="4777"/>
                    <a:pt x="1559" y="4767"/>
                  </a:cubicBezTo>
                  <a:lnTo>
                    <a:pt x="1439" y="4707"/>
                  </a:lnTo>
                  <a:lnTo>
                    <a:pt x="1399" y="4687"/>
                  </a:lnTo>
                  <a:cubicBezTo>
                    <a:pt x="1359" y="4667"/>
                    <a:pt x="1299" y="4637"/>
                    <a:pt x="1250" y="4607"/>
                  </a:cubicBezTo>
                  <a:lnTo>
                    <a:pt x="1220" y="4587"/>
                  </a:lnTo>
                  <a:lnTo>
                    <a:pt x="1200" y="4577"/>
                  </a:lnTo>
                  <a:cubicBezTo>
                    <a:pt x="1170" y="4557"/>
                    <a:pt x="1140" y="4537"/>
                    <a:pt x="1100" y="4517"/>
                  </a:cubicBezTo>
                  <a:cubicBezTo>
                    <a:pt x="1040" y="4487"/>
                    <a:pt x="990" y="4457"/>
                    <a:pt x="940" y="4427"/>
                  </a:cubicBezTo>
                  <a:cubicBezTo>
                    <a:pt x="900" y="4397"/>
                    <a:pt x="860" y="4367"/>
                    <a:pt x="810" y="4327"/>
                  </a:cubicBezTo>
                  <a:cubicBezTo>
                    <a:pt x="750" y="4287"/>
                    <a:pt x="700" y="4257"/>
                    <a:pt x="660" y="4227"/>
                  </a:cubicBezTo>
                  <a:lnTo>
                    <a:pt x="630" y="4207"/>
                  </a:lnTo>
                  <a:lnTo>
                    <a:pt x="620" y="4197"/>
                  </a:lnTo>
                  <a:cubicBezTo>
                    <a:pt x="610" y="4197"/>
                    <a:pt x="600" y="4187"/>
                    <a:pt x="590" y="4177"/>
                  </a:cubicBezTo>
                  <a:cubicBezTo>
                    <a:pt x="560" y="4157"/>
                    <a:pt x="540" y="4147"/>
                    <a:pt x="520" y="4127"/>
                  </a:cubicBezTo>
                  <a:cubicBezTo>
                    <a:pt x="491" y="4107"/>
                    <a:pt x="460" y="4078"/>
                    <a:pt x="431" y="4058"/>
                  </a:cubicBezTo>
                  <a:cubicBezTo>
                    <a:pt x="400" y="4038"/>
                    <a:pt x="371" y="4018"/>
                    <a:pt x="340" y="4007"/>
                  </a:cubicBezTo>
                  <a:cubicBezTo>
                    <a:pt x="320" y="3987"/>
                    <a:pt x="300" y="3967"/>
                    <a:pt x="260" y="3947"/>
                  </a:cubicBezTo>
                  <a:lnTo>
                    <a:pt x="251" y="3938"/>
                  </a:lnTo>
                  <a:cubicBezTo>
                    <a:pt x="240" y="3927"/>
                    <a:pt x="231" y="3927"/>
                    <a:pt x="220" y="3918"/>
                  </a:cubicBezTo>
                  <a:lnTo>
                    <a:pt x="211" y="3907"/>
                  </a:lnTo>
                  <a:lnTo>
                    <a:pt x="191" y="3898"/>
                  </a:lnTo>
                  <a:lnTo>
                    <a:pt x="191" y="3867"/>
                  </a:lnTo>
                  <a:cubicBezTo>
                    <a:pt x="180" y="3827"/>
                    <a:pt x="180" y="3787"/>
                    <a:pt x="180" y="3747"/>
                  </a:cubicBezTo>
                  <a:lnTo>
                    <a:pt x="180" y="3707"/>
                  </a:lnTo>
                  <a:cubicBezTo>
                    <a:pt x="171" y="3698"/>
                    <a:pt x="171" y="3678"/>
                    <a:pt x="171" y="3658"/>
                  </a:cubicBezTo>
                  <a:lnTo>
                    <a:pt x="171" y="3638"/>
                  </a:lnTo>
                  <a:lnTo>
                    <a:pt x="171" y="3628"/>
                  </a:lnTo>
                  <a:close/>
                  <a:moveTo>
                    <a:pt x="2049" y="4487"/>
                  </a:moveTo>
                  <a:cubicBezTo>
                    <a:pt x="2049" y="4497"/>
                    <a:pt x="2039" y="4517"/>
                    <a:pt x="2039" y="4527"/>
                  </a:cubicBezTo>
                  <a:cubicBezTo>
                    <a:pt x="2039" y="4567"/>
                    <a:pt x="2039" y="4597"/>
                    <a:pt x="2029" y="4637"/>
                  </a:cubicBezTo>
                  <a:lnTo>
                    <a:pt x="2029" y="4657"/>
                  </a:lnTo>
                  <a:lnTo>
                    <a:pt x="2029" y="4727"/>
                  </a:lnTo>
                  <a:cubicBezTo>
                    <a:pt x="2029" y="4727"/>
                    <a:pt x="2019" y="4737"/>
                    <a:pt x="2019" y="4747"/>
                  </a:cubicBezTo>
                  <a:lnTo>
                    <a:pt x="1999" y="4757"/>
                  </a:lnTo>
                  <a:cubicBezTo>
                    <a:pt x="1989" y="4757"/>
                    <a:pt x="1979" y="4767"/>
                    <a:pt x="1969" y="4767"/>
                  </a:cubicBezTo>
                  <a:cubicBezTo>
                    <a:pt x="1949" y="4777"/>
                    <a:pt x="1939" y="4777"/>
                    <a:pt x="1919" y="4787"/>
                  </a:cubicBezTo>
                  <a:lnTo>
                    <a:pt x="1899" y="4797"/>
                  </a:lnTo>
                  <a:cubicBezTo>
                    <a:pt x="1869" y="4817"/>
                    <a:pt x="1829" y="4827"/>
                    <a:pt x="1799" y="4837"/>
                  </a:cubicBezTo>
                  <a:lnTo>
                    <a:pt x="1779" y="4837"/>
                  </a:lnTo>
                  <a:cubicBezTo>
                    <a:pt x="1770" y="4847"/>
                    <a:pt x="1759" y="4847"/>
                    <a:pt x="1750" y="4857"/>
                  </a:cubicBezTo>
                  <a:lnTo>
                    <a:pt x="1739" y="4857"/>
                  </a:lnTo>
                  <a:lnTo>
                    <a:pt x="1730" y="4866"/>
                  </a:lnTo>
                  <a:lnTo>
                    <a:pt x="1730" y="4837"/>
                  </a:lnTo>
                  <a:cubicBezTo>
                    <a:pt x="1739" y="4817"/>
                    <a:pt x="1739" y="4787"/>
                    <a:pt x="1739" y="4767"/>
                  </a:cubicBezTo>
                  <a:lnTo>
                    <a:pt x="1739" y="4757"/>
                  </a:lnTo>
                  <a:cubicBezTo>
                    <a:pt x="1750" y="4727"/>
                    <a:pt x="1750" y="4707"/>
                    <a:pt x="1750" y="4687"/>
                  </a:cubicBezTo>
                  <a:lnTo>
                    <a:pt x="1750" y="4657"/>
                  </a:lnTo>
                  <a:lnTo>
                    <a:pt x="1750" y="4607"/>
                  </a:lnTo>
                  <a:cubicBezTo>
                    <a:pt x="1750" y="4597"/>
                    <a:pt x="1759" y="4597"/>
                    <a:pt x="1759" y="4597"/>
                  </a:cubicBezTo>
                  <a:cubicBezTo>
                    <a:pt x="1770" y="4587"/>
                    <a:pt x="1779" y="4587"/>
                    <a:pt x="1799" y="4587"/>
                  </a:cubicBezTo>
                  <a:cubicBezTo>
                    <a:pt x="1809" y="4587"/>
                    <a:pt x="1829" y="4587"/>
                    <a:pt x="1839" y="4577"/>
                  </a:cubicBezTo>
                  <a:cubicBezTo>
                    <a:pt x="1869" y="4567"/>
                    <a:pt x="1899" y="4557"/>
                    <a:pt x="1919" y="4547"/>
                  </a:cubicBezTo>
                  <a:lnTo>
                    <a:pt x="1939" y="4537"/>
                  </a:lnTo>
                  <a:cubicBezTo>
                    <a:pt x="1959" y="4537"/>
                    <a:pt x="1969" y="4527"/>
                    <a:pt x="1979" y="4527"/>
                  </a:cubicBezTo>
                  <a:lnTo>
                    <a:pt x="1999" y="4517"/>
                  </a:lnTo>
                  <a:cubicBezTo>
                    <a:pt x="2019" y="4517"/>
                    <a:pt x="2029" y="4507"/>
                    <a:pt x="2049" y="4487"/>
                  </a:cubicBezTo>
                  <a:close/>
                  <a:moveTo>
                    <a:pt x="551" y="1"/>
                  </a:moveTo>
                  <a:cubicBezTo>
                    <a:pt x="520" y="1"/>
                    <a:pt x="500" y="1"/>
                    <a:pt x="480" y="21"/>
                  </a:cubicBezTo>
                  <a:cubicBezTo>
                    <a:pt x="440" y="41"/>
                    <a:pt x="420" y="81"/>
                    <a:pt x="411" y="121"/>
                  </a:cubicBezTo>
                  <a:lnTo>
                    <a:pt x="411" y="190"/>
                  </a:lnTo>
                  <a:lnTo>
                    <a:pt x="411" y="261"/>
                  </a:lnTo>
                  <a:lnTo>
                    <a:pt x="411" y="270"/>
                  </a:lnTo>
                  <a:lnTo>
                    <a:pt x="411" y="310"/>
                  </a:lnTo>
                  <a:cubicBezTo>
                    <a:pt x="420" y="350"/>
                    <a:pt x="420" y="401"/>
                    <a:pt x="420" y="441"/>
                  </a:cubicBezTo>
                  <a:lnTo>
                    <a:pt x="420" y="490"/>
                  </a:lnTo>
                  <a:cubicBezTo>
                    <a:pt x="411" y="520"/>
                    <a:pt x="411" y="540"/>
                    <a:pt x="411" y="560"/>
                  </a:cubicBezTo>
                  <a:cubicBezTo>
                    <a:pt x="411" y="610"/>
                    <a:pt x="411" y="650"/>
                    <a:pt x="420" y="700"/>
                  </a:cubicBezTo>
                  <a:lnTo>
                    <a:pt x="420" y="930"/>
                  </a:lnTo>
                  <a:lnTo>
                    <a:pt x="420" y="970"/>
                  </a:lnTo>
                  <a:lnTo>
                    <a:pt x="420" y="1050"/>
                  </a:lnTo>
                  <a:lnTo>
                    <a:pt x="420" y="1229"/>
                  </a:lnTo>
                  <a:lnTo>
                    <a:pt x="420" y="1500"/>
                  </a:lnTo>
                  <a:lnTo>
                    <a:pt x="420" y="1769"/>
                  </a:lnTo>
                  <a:cubicBezTo>
                    <a:pt x="420" y="1849"/>
                    <a:pt x="411" y="1939"/>
                    <a:pt x="411" y="2029"/>
                  </a:cubicBezTo>
                  <a:lnTo>
                    <a:pt x="400" y="2089"/>
                  </a:lnTo>
                  <a:cubicBezTo>
                    <a:pt x="391" y="2159"/>
                    <a:pt x="391" y="2229"/>
                    <a:pt x="391" y="2289"/>
                  </a:cubicBezTo>
                  <a:lnTo>
                    <a:pt x="391" y="2299"/>
                  </a:lnTo>
                  <a:cubicBezTo>
                    <a:pt x="380" y="2379"/>
                    <a:pt x="380" y="2468"/>
                    <a:pt x="371" y="2559"/>
                  </a:cubicBezTo>
                  <a:lnTo>
                    <a:pt x="371" y="2579"/>
                  </a:lnTo>
                  <a:lnTo>
                    <a:pt x="371" y="2588"/>
                  </a:lnTo>
                  <a:cubicBezTo>
                    <a:pt x="371" y="2628"/>
                    <a:pt x="371" y="2668"/>
                    <a:pt x="360" y="2699"/>
                  </a:cubicBezTo>
                  <a:lnTo>
                    <a:pt x="360" y="2839"/>
                  </a:lnTo>
                  <a:lnTo>
                    <a:pt x="360" y="2848"/>
                  </a:lnTo>
                  <a:lnTo>
                    <a:pt x="360" y="3098"/>
                  </a:lnTo>
                  <a:cubicBezTo>
                    <a:pt x="371" y="3138"/>
                    <a:pt x="371" y="3188"/>
                    <a:pt x="371" y="3238"/>
                  </a:cubicBezTo>
                  <a:lnTo>
                    <a:pt x="371" y="3248"/>
                  </a:lnTo>
                  <a:cubicBezTo>
                    <a:pt x="371" y="3268"/>
                    <a:pt x="371" y="3298"/>
                    <a:pt x="380" y="3318"/>
                  </a:cubicBezTo>
                  <a:cubicBezTo>
                    <a:pt x="371" y="3318"/>
                    <a:pt x="360" y="3318"/>
                    <a:pt x="340" y="3328"/>
                  </a:cubicBezTo>
                  <a:lnTo>
                    <a:pt x="331" y="3328"/>
                  </a:lnTo>
                  <a:cubicBezTo>
                    <a:pt x="300" y="3338"/>
                    <a:pt x="271" y="3348"/>
                    <a:pt x="220" y="3358"/>
                  </a:cubicBezTo>
                  <a:cubicBezTo>
                    <a:pt x="180" y="3378"/>
                    <a:pt x="140" y="3398"/>
                    <a:pt x="111" y="3418"/>
                  </a:cubicBezTo>
                  <a:cubicBezTo>
                    <a:pt x="71" y="3448"/>
                    <a:pt x="21" y="3478"/>
                    <a:pt x="1" y="3538"/>
                  </a:cubicBezTo>
                  <a:lnTo>
                    <a:pt x="1" y="3618"/>
                  </a:lnTo>
                  <a:lnTo>
                    <a:pt x="1" y="3667"/>
                  </a:lnTo>
                  <a:lnTo>
                    <a:pt x="1" y="3678"/>
                  </a:lnTo>
                  <a:lnTo>
                    <a:pt x="11" y="3698"/>
                  </a:lnTo>
                  <a:lnTo>
                    <a:pt x="11" y="3707"/>
                  </a:lnTo>
                  <a:cubicBezTo>
                    <a:pt x="11" y="3758"/>
                    <a:pt x="21" y="3818"/>
                    <a:pt x="31" y="3878"/>
                  </a:cubicBezTo>
                  <a:cubicBezTo>
                    <a:pt x="31" y="3907"/>
                    <a:pt x="41" y="3958"/>
                    <a:pt x="81" y="3987"/>
                  </a:cubicBezTo>
                  <a:cubicBezTo>
                    <a:pt x="91" y="4007"/>
                    <a:pt x="111" y="4018"/>
                    <a:pt x="131" y="4027"/>
                  </a:cubicBezTo>
                  <a:cubicBezTo>
                    <a:pt x="140" y="4038"/>
                    <a:pt x="151" y="4038"/>
                    <a:pt x="160" y="4047"/>
                  </a:cubicBezTo>
                  <a:lnTo>
                    <a:pt x="220" y="4078"/>
                  </a:lnTo>
                  <a:lnTo>
                    <a:pt x="220" y="4087"/>
                  </a:lnTo>
                  <a:lnTo>
                    <a:pt x="280" y="4118"/>
                  </a:lnTo>
                  <a:lnTo>
                    <a:pt x="291" y="4127"/>
                  </a:lnTo>
                  <a:cubicBezTo>
                    <a:pt x="331" y="4147"/>
                    <a:pt x="371" y="4177"/>
                    <a:pt x="431" y="4217"/>
                  </a:cubicBezTo>
                  <a:cubicBezTo>
                    <a:pt x="471" y="4257"/>
                    <a:pt x="520" y="4287"/>
                    <a:pt x="570" y="4327"/>
                  </a:cubicBezTo>
                  <a:cubicBezTo>
                    <a:pt x="630" y="4357"/>
                    <a:pt x="680" y="4397"/>
                    <a:pt x="730" y="4437"/>
                  </a:cubicBezTo>
                  <a:lnTo>
                    <a:pt x="740" y="4437"/>
                  </a:lnTo>
                  <a:lnTo>
                    <a:pt x="750" y="4447"/>
                  </a:lnTo>
                  <a:cubicBezTo>
                    <a:pt x="790" y="4477"/>
                    <a:pt x="820" y="4507"/>
                    <a:pt x="860" y="4527"/>
                  </a:cubicBezTo>
                  <a:cubicBezTo>
                    <a:pt x="910" y="4557"/>
                    <a:pt x="960" y="4587"/>
                    <a:pt x="1000" y="4617"/>
                  </a:cubicBezTo>
                  <a:cubicBezTo>
                    <a:pt x="1030" y="4637"/>
                    <a:pt x="1070" y="4657"/>
                    <a:pt x="1100" y="4677"/>
                  </a:cubicBezTo>
                  <a:lnTo>
                    <a:pt x="1120" y="4687"/>
                  </a:lnTo>
                  <a:lnTo>
                    <a:pt x="1160" y="4707"/>
                  </a:lnTo>
                  <a:cubicBezTo>
                    <a:pt x="1200" y="4737"/>
                    <a:pt x="1250" y="4767"/>
                    <a:pt x="1310" y="4797"/>
                  </a:cubicBezTo>
                  <a:cubicBezTo>
                    <a:pt x="1330" y="4807"/>
                    <a:pt x="1339" y="4817"/>
                    <a:pt x="1359" y="4817"/>
                  </a:cubicBezTo>
                  <a:cubicBezTo>
                    <a:pt x="1399" y="4837"/>
                    <a:pt x="1430" y="4857"/>
                    <a:pt x="1459" y="4877"/>
                  </a:cubicBezTo>
                  <a:cubicBezTo>
                    <a:pt x="1499" y="4897"/>
                    <a:pt x="1539" y="4926"/>
                    <a:pt x="1570" y="4957"/>
                  </a:cubicBezTo>
                  <a:lnTo>
                    <a:pt x="1599" y="4977"/>
                  </a:lnTo>
                  <a:lnTo>
                    <a:pt x="1610" y="4977"/>
                  </a:lnTo>
                  <a:cubicBezTo>
                    <a:pt x="1619" y="4986"/>
                    <a:pt x="1630" y="4986"/>
                    <a:pt x="1639" y="4997"/>
                  </a:cubicBezTo>
                  <a:cubicBezTo>
                    <a:pt x="1650" y="4997"/>
                    <a:pt x="1650" y="5006"/>
                    <a:pt x="1659" y="5006"/>
                  </a:cubicBezTo>
                  <a:cubicBezTo>
                    <a:pt x="1670" y="5017"/>
                    <a:pt x="1679" y="5017"/>
                    <a:pt x="1690" y="5017"/>
                  </a:cubicBezTo>
                  <a:lnTo>
                    <a:pt x="1699" y="5017"/>
                  </a:lnTo>
                  <a:lnTo>
                    <a:pt x="1710" y="5026"/>
                  </a:lnTo>
                  <a:lnTo>
                    <a:pt x="1719" y="5026"/>
                  </a:lnTo>
                  <a:cubicBezTo>
                    <a:pt x="1730" y="5026"/>
                    <a:pt x="1739" y="5026"/>
                    <a:pt x="1739" y="5017"/>
                  </a:cubicBezTo>
                  <a:lnTo>
                    <a:pt x="1759" y="5006"/>
                  </a:lnTo>
                  <a:lnTo>
                    <a:pt x="1770" y="5006"/>
                  </a:lnTo>
                  <a:cubicBezTo>
                    <a:pt x="1789" y="5006"/>
                    <a:pt x="1799" y="4997"/>
                    <a:pt x="1819" y="4986"/>
                  </a:cubicBezTo>
                  <a:lnTo>
                    <a:pt x="1839" y="4986"/>
                  </a:lnTo>
                  <a:cubicBezTo>
                    <a:pt x="1889" y="4966"/>
                    <a:pt x="1939" y="4946"/>
                    <a:pt x="1979" y="4926"/>
                  </a:cubicBezTo>
                  <a:cubicBezTo>
                    <a:pt x="2009" y="4917"/>
                    <a:pt x="2029" y="4906"/>
                    <a:pt x="2059" y="4897"/>
                  </a:cubicBezTo>
                  <a:lnTo>
                    <a:pt x="2059" y="4886"/>
                  </a:lnTo>
                  <a:cubicBezTo>
                    <a:pt x="2079" y="4886"/>
                    <a:pt x="2089" y="4877"/>
                    <a:pt x="2099" y="4877"/>
                  </a:cubicBezTo>
                  <a:cubicBezTo>
                    <a:pt x="2109" y="4866"/>
                    <a:pt x="2129" y="4847"/>
                    <a:pt x="2139" y="4827"/>
                  </a:cubicBezTo>
                  <a:cubicBezTo>
                    <a:pt x="2149" y="4827"/>
                    <a:pt x="2149" y="4807"/>
                    <a:pt x="2149" y="4787"/>
                  </a:cubicBezTo>
                  <a:lnTo>
                    <a:pt x="2149" y="4777"/>
                  </a:lnTo>
                  <a:lnTo>
                    <a:pt x="2149" y="4757"/>
                  </a:lnTo>
                  <a:lnTo>
                    <a:pt x="2149" y="4737"/>
                  </a:lnTo>
                  <a:lnTo>
                    <a:pt x="2149" y="4677"/>
                  </a:lnTo>
                  <a:cubicBezTo>
                    <a:pt x="2139" y="4637"/>
                    <a:pt x="2139" y="4597"/>
                    <a:pt x="2139" y="4557"/>
                  </a:cubicBezTo>
                  <a:cubicBezTo>
                    <a:pt x="2129" y="4517"/>
                    <a:pt x="2139" y="4467"/>
                    <a:pt x="2139" y="4427"/>
                  </a:cubicBezTo>
                  <a:lnTo>
                    <a:pt x="2139" y="4417"/>
                  </a:lnTo>
                  <a:lnTo>
                    <a:pt x="2139" y="4397"/>
                  </a:lnTo>
                  <a:cubicBezTo>
                    <a:pt x="2139" y="4387"/>
                    <a:pt x="2149" y="4367"/>
                    <a:pt x="2149" y="4357"/>
                  </a:cubicBezTo>
                  <a:lnTo>
                    <a:pt x="2149" y="4287"/>
                  </a:lnTo>
                  <a:lnTo>
                    <a:pt x="2149" y="4247"/>
                  </a:lnTo>
                  <a:lnTo>
                    <a:pt x="2149" y="4137"/>
                  </a:lnTo>
                  <a:cubicBezTo>
                    <a:pt x="2159" y="4087"/>
                    <a:pt x="2159" y="4047"/>
                    <a:pt x="2159" y="3998"/>
                  </a:cubicBezTo>
                  <a:cubicBezTo>
                    <a:pt x="2169" y="3958"/>
                    <a:pt x="2169" y="3918"/>
                    <a:pt x="2169" y="3887"/>
                  </a:cubicBezTo>
                  <a:lnTo>
                    <a:pt x="2169" y="3867"/>
                  </a:lnTo>
                  <a:cubicBezTo>
                    <a:pt x="2179" y="3787"/>
                    <a:pt x="2179" y="3707"/>
                    <a:pt x="2189" y="3618"/>
                  </a:cubicBezTo>
                  <a:cubicBezTo>
                    <a:pt x="2199" y="3538"/>
                    <a:pt x="2199" y="3448"/>
                    <a:pt x="2209" y="3358"/>
                  </a:cubicBezTo>
                  <a:lnTo>
                    <a:pt x="2209" y="3308"/>
                  </a:lnTo>
                  <a:lnTo>
                    <a:pt x="2209" y="3288"/>
                  </a:lnTo>
                  <a:lnTo>
                    <a:pt x="2209" y="3278"/>
                  </a:lnTo>
                  <a:lnTo>
                    <a:pt x="2209" y="3238"/>
                  </a:lnTo>
                  <a:cubicBezTo>
                    <a:pt x="2209" y="3198"/>
                    <a:pt x="2219" y="3168"/>
                    <a:pt x="2219" y="3128"/>
                  </a:cubicBezTo>
                  <a:lnTo>
                    <a:pt x="2219" y="3118"/>
                  </a:lnTo>
                  <a:lnTo>
                    <a:pt x="2219" y="3098"/>
                  </a:lnTo>
                  <a:cubicBezTo>
                    <a:pt x="2229" y="3008"/>
                    <a:pt x="2229" y="2928"/>
                    <a:pt x="2229" y="2839"/>
                  </a:cubicBezTo>
                  <a:lnTo>
                    <a:pt x="2219" y="2799"/>
                  </a:lnTo>
                  <a:lnTo>
                    <a:pt x="2219" y="2759"/>
                  </a:lnTo>
                  <a:cubicBezTo>
                    <a:pt x="2219" y="2728"/>
                    <a:pt x="2219" y="2699"/>
                    <a:pt x="2229" y="2668"/>
                  </a:cubicBezTo>
                  <a:lnTo>
                    <a:pt x="2229" y="2579"/>
                  </a:lnTo>
                  <a:cubicBezTo>
                    <a:pt x="2239" y="2539"/>
                    <a:pt x="2239" y="2488"/>
                    <a:pt x="2239" y="2448"/>
                  </a:cubicBezTo>
                  <a:lnTo>
                    <a:pt x="2239" y="2399"/>
                  </a:lnTo>
                  <a:cubicBezTo>
                    <a:pt x="2239" y="2319"/>
                    <a:pt x="2249" y="2239"/>
                    <a:pt x="2249" y="2169"/>
                  </a:cubicBezTo>
                  <a:cubicBezTo>
                    <a:pt x="2259" y="2099"/>
                    <a:pt x="2259" y="2029"/>
                    <a:pt x="2259" y="1969"/>
                  </a:cubicBezTo>
                  <a:lnTo>
                    <a:pt x="2259" y="1959"/>
                  </a:lnTo>
                  <a:lnTo>
                    <a:pt x="2259" y="1909"/>
                  </a:lnTo>
                  <a:lnTo>
                    <a:pt x="2259" y="1819"/>
                  </a:lnTo>
                  <a:cubicBezTo>
                    <a:pt x="2269" y="1759"/>
                    <a:pt x="2269" y="1700"/>
                    <a:pt x="2269" y="1649"/>
                  </a:cubicBezTo>
                  <a:cubicBezTo>
                    <a:pt x="2269" y="1549"/>
                    <a:pt x="2279" y="1469"/>
                    <a:pt x="2279" y="1380"/>
                  </a:cubicBezTo>
                  <a:lnTo>
                    <a:pt x="2279" y="1349"/>
                  </a:lnTo>
                  <a:lnTo>
                    <a:pt x="2279" y="1110"/>
                  </a:lnTo>
                  <a:cubicBezTo>
                    <a:pt x="2279" y="1080"/>
                    <a:pt x="2279" y="1060"/>
                    <a:pt x="2269" y="1040"/>
                  </a:cubicBezTo>
                  <a:cubicBezTo>
                    <a:pt x="2269" y="990"/>
                    <a:pt x="2259" y="940"/>
                    <a:pt x="2239" y="890"/>
                  </a:cubicBezTo>
                  <a:cubicBezTo>
                    <a:pt x="2219" y="840"/>
                    <a:pt x="2169" y="820"/>
                    <a:pt x="2129" y="790"/>
                  </a:cubicBezTo>
                  <a:lnTo>
                    <a:pt x="2119" y="790"/>
                  </a:lnTo>
                  <a:cubicBezTo>
                    <a:pt x="2049" y="750"/>
                    <a:pt x="1979" y="700"/>
                    <a:pt x="1919" y="660"/>
                  </a:cubicBezTo>
                  <a:cubicBezTo>
                    <a:pt x="1849" y="620"/>
                    <a:pt x="1770" y="580"/>
                    <a:pt x="1699" y="540"/>
                  </a:cubicBezTo>
                  <a:cubicBezTo>
                    <a:pt x="1650" y="520"/>
                    <a:pt x="1599" y="490"/>
                    <a:pt x="1550" y="470"/>
                  </a:cubicBezTo>
                  <a:cubicBezTo>
                    <a:pt x="1519" y="450"/>
                    <a:pt x="1499" y="441"/>
                    <a:pt x="1470" y="421"/>
                  </a:cubicBezTo>
                  <a:cubicBezTo>
                    <a:pt x="1379" y="381"/>
                    <a:pt x="1299" y="341"/>
                    <a:pt x="1220" y="301"/>
                  </a:cubicBezTo>
                  <a:cubicBezTo>
                    <a:pt x="1170" y="281"/>
                    <a:pt x="1110" y="250"/>
                    <a:pt x="1060" y="221"/>
                  </a:cubicBezTo>
                  <a:lnTo>
                    <a:pt x="1040" y="210"/>
                  </a:lnTo>
                  <a:lnTo>
                    <a:pt x="980" y="181"/>
                  </a:lnTo>
                  <a:cubicBezTo>
                    <a:pt x="930" y="150"/>
                    <a:pt x="870" y="121"/>
                    <a:pt x="810" y="101"/>
                  </a:cubicBezTo>
                  <a:lnTo>
                    <a:pt x="740" y="61"/>
                  </a:lnTo>
                  <a:lnTo>
                    <a:pt x="680" y="30"/>
                  </a:lnTo>
                  <a:lnTo>
                    <a:pt x="670" y="30"/>
                  </a:lnTo>
                  <a:cubicBezTo>
                    <a:pt x="650" y="21"/>
                    <a:pt x="640" y="21"/>
                    <a:pt x="630" y="11"/>
                  </a:cubicBezTo>
                  <a:cubicBezTo>
                    <a:pt x="610" y="1"/>
                    <a:pt x="590" y="1"/>
                    <a:pt x="560"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 name="Google Shape;267;p24"/>
          <p:cNvGrpSpPr/>
          <p:nvPr/>
        </p:nvGrpSpPr>
        <p:grpSpPr>
          <a:xfrm>
            <a:off x="365023" y="387798"/>
            <a:ext cx="8223004" cy="4072100"/>
            <a:chOff x="365023" y="387798"/>
            <a:chExt cx="8223004" cy="4072100"/>
          </a:xfrm>
        </p:grpSpPr>
        <p:sp>
          <p:nvSpPr>
            <p:cNvPr id="268" name="Google Shape;268;p24"/>
            <p:cNvSpPr/>
            <p:nvPr/>
          </p:nvSpPr>
          <p:spPr>
            <a:xfrm>
              <a:off x="7757940" y="3994755"/>
              <a:ext cx="410299" cy="465144"/>
            </a:xfrm>
            <a:custGeom>
              <a:avLst/>
              <a:gdLst/>
              <a:ahLst/>
              <a:cxnLst/>
              <a:rect l="l" t="t" r="r" b="b"/>
              <a:pathLst>
                <a:path w="4945" h="5606" extrusionOk="0">
                  <a:moveTo>
                    <a:pt x="2011" y="1"/>
                  </a:moveTo>
                  <a:cubicBezTo>
                    <a:pt x="2000" y="1"/>
                    <a:pt x="1990" y="1"/>
                    <a:pt x="1979" y="2"/>
                  </a:cubicBezTo>
                  <a:cubicBezTo>
                    <a:pt x="1759" y="32"/>
                    <a:pt x="1759" y="242"/>
                    <a:pt x="1739" y="391"/>
                  </a:cubicBezTo>
                  <a:cubicBezTo>
                    <a:pt x="1659" y="971"/>
                    <a:pt x="1510" y="1541"/>
                    <a:pt x="1579" y="2150"/>
                  </a:cubicBezTo>
                  <a:cubicBezTo>
                    <a:pt x="1230" y="2260"/>
                    <a:pt x="880" y="2360"/>
                    <a:pt x="540" y="2470"/>
                  </a:cubicBezTo>
                  <a:cubicBezTo>
                    <a:pt x="340" y="2540"/>
                    <a:pt x="41" y="2510"/>
                    <a:pt x="21" y="2789"/>
                  </a:cubicBezTo>
                  <a:cubicBezTo>
                    <a:pt x="1" y="3060"/>
                    <a:pt x="300" y="3100"/>
                    <a:pt x="491" y="3179"/>
                  </a:cubicBezTo>
                  <a:cubicBezTo>
                    <a:pt x="840" y="3339"/>
                    <a:pt x="1220" y="3399"/>
                    <a:pt x="1559" y="3559"/>
                  </a:cubicBezTo>
                  <a:cubicBezTo>
                    <a:pt x="1710" y="3629"/>
                    <a:pt x="1779" y="3709"/>
                    <a:pt x="1779" y="3889"/>
                  </a:cubicBezTo>
                  <a:cubicBezTo>
                    <a:pt x="1759" y="4328"/>
                    <a:pt x="1779" y="4758"/>
                    <a:pt x="1829" y="5187"/>
                  </a:cubicBezTo>
                  <a:cubicBezTo>
                    <a:pt x="1849" y="5358"/>
                    <a:pt x="1849" y="5547"/>
                    <a:pt x="2049" y="5597"/>
                  </a:cubicBezTo>
                  <a:cubicBezTo>
                    <a:pt x="2070" y="5603"/>
                    <a:pt x="2090" y="5606"/>
                    <a:pt x="2109" y="5606"/>
                  </a:cubicBezTo>
                  <a:cubicBezTo>
                    <a:pt x="2250" y="5606"/>
                    <a:pt x="2328" y="5453"/>
                    <a:pt x="2399" y="5347"/>
                  </a:cubicBezTo>
                  <a:cubicBezTo>
                    <a:pt x="2499" y="5198"/>
                    <a:pt x="2589" y="5048"/>
                    <a:pt x="2669" y="4888"/>
                  </a:cubicBezTo>
                  <a:cubicBezTo>
                    <a:pt x="2818" y="4608"/>
                    <a:pt x="2969" y="4328"/>
                    <a:pt x="3128" y="4028"/>
                  </a:cubicBezTo>
                  <a:cubicBezTo>
                    <a:pt x="3428" y="4288"/>
                    <a:pt x="3728" y="4518"/>
                    <a:pt x="4088" y="4638"/>
                  </a:cubicBezTo>
                  <a:cubicBezTo>
                    <a:pt x="4186" y="4675"/>
                    <a:pt x="4292" y="4731"/>
                    <a:pt x="4394" y="4731"/>
                  </a:cubicBezTo>
                  <a:cubicBezTo>
                    <a:pt x="4458" y="4731"/>
                    <a:pt x="4519" y="4709"/>
                    <a:pt x="4577" y="4648"/>
                  </a:cubicBezTo>
                  <a:cubicBezTo>
                    <a:pt x="4727" y="4488"/>
                    <a:pt x="4627" y="4308"/>
                    <a:pt x="4567" y="4148"/>
                  </a:cubicBezTo>
                  <a:cubicBezTo>
                    <a:pt x="4477" y="3879"/>
                    <a:pt x="4367" y="3619"/>
                    <a:pt x="4247" y="3359"/>
                  </a:cubicBezTo>
                  <a:cubicBezTo>
                    <a:pt x="4197" y="3229"/>
                    <a:pt x="4197" y="3129"/>
                    <a:pt x="4267" y="3000"/>
                  </a:cubicBezTo>
                  <a:cubicBezTo>
                    <a:pt x="4467" y="2570"/>
                    <a:pt x="4737" y="2160"/>
                    <a:pt x="4857" y="1690"/>
                  </a:cubicBezTo>
                  <a:cubicBezTo>
                    <a:pt x="4944" y="1349"/>
                    <a:pt x="4867" y="1190"/>
                    <a:pt x="4615" y="1190"/>
                  </a:cubicBezTo>
                  <a:cubicBezTo>
                    <a:pt x="4551" y="1190"/>
                    <a:pt x="4475" y="1201"/>
                    <a:pt x="4387" y="1221"/>
                  </a:cubicBezTo>
                  <a:cubicBezTo>
                    <a:pt x="3948" y="1321"/>
                    <a:pt x="3538" y="1501"/>
                    <a:pt x="3088" y="1641"/>
                  </a:cubicBezTo>
                  <a:cubicBezTo>
                    <a:pt x="2869" y="1161"/>
                    <a:pt x="2598" y="731"/>
                    <a:pt x="2349" y="302"/>
                  </a:cubicBezTo>
                  <a:cubicBezTo>
                    <a:pt x="2264" y="160"/>
                    <a:pt x="2188" y="1"/>
                    <a:pt x="2011" y="1"/>
                  </a:cubicBezTo>
                  <a:close/>
                </a:path>
              </a:pathLst>
            </a:custGeom>
            <a:solidFill>
              <a:srgbClr val="FFC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4"/>
            <p:cNvSpPr/>
            <p:nvPr/>
          </p:nvSpPr>
          <p:spPr>
            <a:xfrm>
              <a:off x="8259975" y="387798"/>
              <a:ext cx="328052" cy="304407"/>
            </a:xfrm>
            <a:custGeom>
              <a:avLst/>
              <a:gdLst/>
              <a:ahLst/>
              <a:cxnLst/>
              <a:rect l="l" t="t" r="r" b="b"/>
              <a:pathLst>
                <a:path w="2969" h="2755" extrusionOk="0">
                  <a:moveTo>
                    <a:pt x="1263" y="1"/>
                  </a:moveTo>
                  <a:cubicBezTo>
                    <a:pt x="1247" y="1"/>
                    <a:pt x="1230" y="5"/>
                    <a:pt x="1210" y="14"/>
                  </a:cubicBezTo>
                  <a:cubicBezTo>
                    <a:pt x="1130" y="44"/>
                    <a:pt x="1099" y="74"/>
                    <a:pt x="1090" y="164"/>
                  </a:cubicBezTo>
                  <a:cubicBezTo>
                    <a:pt x="1090" y="314"/>
                    <a:pt x="1059" y="453"/>
                    <a:pt x="1059" y="604"/>
                  </a:cubicBezTo>
                  <a:cubicBezTo>
                    <a:pt x="1059" y="733"/>
                    <a:pt x="1010" y="773"/>
                    <a:pt x="910" y="804"/>
                  </a:cubicBezTo>
                  <a:cubicBezTo>
                    <a:pt x="660" y="893"/>
                    <a:pt x="430" y="1003"/>
                    <a:pt x="170" y="1053"/>
                  </a:cubicBezTo>
                  <a:cubicBezTo>
                    <a:pt x="90" y="1073"/>
                    <a:pt x="0" y="1103"/>
                    <a:pt x="0" y="1203"/>
                  </a:cubicBezTo>
                  <a:cubicBezTo>
                    <a:pt x="0" y="1293"/>
                    <a:pt x="80" y="1323"/>
                    <a:pt x="150" y="1353"/>
                  </a:cubicBezTo>
                  <a:cubicBezTo>
                    <a:pt x="390" y="1453"/>
                    <a:pt x="620" y="1543"/>
                    <a:pt x="859" y="1643"/>
                  </a:cubicBezTo>
                  <a:cubicBezTo>
                    <a:pt x="810" y="1923"/>
                    <a:pt x="760" y="2202"/>
                    <a:pt x="710" y="2472"/>
                  </a:cubicBezTo>
                  <a:cubicBezTo>
                    <a:pt x="690" y="2572"/>
                    <a:pt x="690" y="2672"/>
                    <a:pt x="790" y="2732"/>
                  </a:cubicBezTo>
                  <a:cubicBezTo>
                    <a:pt x="818" y="2747"/>
                    <a:pt x="847" y="2754"/>
                    <a:pt x="875" y="2754"/>
                  </a:cubicBezTo>
                  <a:cubicBezTo>
                    <a:pt x="939" y="2754"/>
                    <a:pt x="1001" y="2720"/>
                    <a:pt x="1050" y="2672"/>
                  </a:cubicBezTo>
                  <a:cubicBezTo>
                    <a:pt x="1199" y="2542"/>
                    <a:pt x="1349" y="2412"/>
                    <a:pt x="1489" y="2272"/>
                  </a:cubicBezTo>
                  <a:cubicBezTo>
                    <a:pt x="1560" y="2208"/>
                    <a:pt x="1621" y="2175"/>
                    <a:pt x="1697" y="2175"/>
                  </a:cubicBezTo>
                  <a:cubicBezTo>
                    <a:pt x="1728" y="2175"/>
                    <a:pt x="1761" y="2180"/>
                    <a:pt x="1799" y="2192"/>
                  </a:cubicBezTo>
                  <a:cubicBezTo>
                    <a:pt x="2109" y="2282"/>
                    <a:pt x="2418" y="2352"/>
                    <a:pt x="2738" y="2402"/>
                  </a:cubicBezTo>
                  <a:cubicBezTo>
                    <a:pt x="2776" y="2409"/>
                    <a:pt x="2809" y="2413"/>
                    <a:pt x="2836" y="2413"/>
                  </a:cubicBezTo>
                  <a:cubicBezTo>
                    <a:pt x="2958" y="2413"/>
                    <a:pt x="2968" y="2339"/>
                    <a:pt x="2878" y="2192"/>
                  </a:cubicBezTo>
                  <a:cubicBezTo>
                    <a:pt x="2738" y="1952"/>
                    <a:pt x="2588" y="1723"/>
                    <a:pt x="2429" y="1493"/>
                  </a:cubicBezTo>
                  <a:cubicBezTo>
                    <a:pt x="2349" y="1383"/>
                    <a:pt x="2338" y="1293"/>
                    <a:pt x="2418" y="1183"/>
                  </a:cubicBezTo>
                  <a:cubicBezTo>
                    <a:pt x="2548" y="983"/>
                    <a:pt x="2658" y="773"/>
                    <a:pt x="2778" y="564"/>
                  </a:cubicBezTo>
                  <a:cubicBezTo>
                    <a:pt x="2818" y="493"/>
                    <a:pt x="2848" y="424"/>
                    <a:pt x="2788" y="353"/>
                  </a:cubicBezTo>
                  <a:cubicBezTo>
                    <a:pt x="2762" y="327"/>
                    <a:pt x="2736" y="318"/>
                    <a:pt x="2708" y="318"/>
                  </a:cubicBezTo>
                  <a:cubicBezTo>
                    <a:pt x="2674" y="318"/>
                    <a:pt x="2637" y="333"/>
                    <a:pt x="2598" y="344"/>
                  </a:cubicBezTo>
                  <a:cubicBezTo>
                    <a:pt x="2508" y="373"/>
                    <a:pt x="2418" y="404"/>
                    <a:pt x="2329" y="424"/>
                  </a:cubicBezTo>
                  <a:cubicBezTo>
                    <a:pt x="2115" y="482"/>
                    <a:pt x="1979" y="518"/>
                    <a:pt x="1875" y="518"/>
                  </a:cubicBezTo>
                  <a:cubicBezTo>
                    <a:pt x="1691" y="518"/>
                    <a:pt x="1605" y="403"/>
                    <a:pt x="1369" y="84"/>
                  </a:cubicBezTo>
                  <a:cubicBezTo>
                    <a:pt x="1339" y="45"/>
                    <a:pt x="1313" y="1"/>
                    <a:pt x="1263" y="1"/>
                  </a:cubicBezTo>
                  <a:close/>
                </a:path>
              </a:pathLst>
            </a:custGeom>
            <a:solidFill>
              <a:srgbClr val="FFC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4"/>
            <p:cNvSpPr/>
            <p:nvPr/>
          </p:nvSpPr>
          <p:spPr>
            <a:xfrm flipH="1">
              <a:off x="365023" y="717673"/>
              <a:ext cx="328052" cy="304407"/>
            </a:xfrm>
            <a:custGeom>
              <a:avLst/>
              <a:gdLst/>
              <a:ahLst/>
              <a:cxnLst/>
              <a:rect l="l" t="t" r="r" b="b"/>
              <a:pathLst>
                <a:path w="2969" h="2755" extrusionOk="0">
                  <a:moveTo>
                    <a:pt x="1263" y="1"/>
                  </a:moveTo>
                  <a:cubicBezTo>
                    <a:pt x="1247" y="1"/>
                    <a:pt x="1230" y="5"/>
                    <a:pt x="1210" y="14"/>
                  </a:cubicBezTo>
                  <a:cubicBezTo>
                    <a:pt x="1130" y="44"/>
                    <a:pt x="1099" y="74"/>
                    <a:pt x="1090" y="164"/>
                  </a:cubicBezTo>
                  <a:cubicBezTo>
                    <a:pt x="1090" y="314"/>
                    <a:pt x="1059" y="453"/>
                    <a:pt x="1059" y="604"/>
                  </a:cubicBezTo>
                  <a:cubicBezTo>
                    <a:pt x="1059" y="733"/>
                    <a:pt x="1010" y="773"/>
                    <a:pt x="910" y="804"/>
                  </a:cubicBezTo>
                  <a:cubicBezTo>
                    <a:pt x="660" y="893"/>
                    <a:pt x="430" y="1003"/>
                    <a:pt x="170" y="1053"/>
                  </a:cubicBezTo>
                  <a:cubicBezTo>
                    <a:pt x="90" y="1073"/>
                    <a:pt x="0" y="1103"/>
                    <a:pt x="0" y="1203"/>
                  </a:cubicBezTo>
                  <a:cubicBezTo>
                    <a:pt x="0" y="1293"/>
                    <a:pt x="80" y="1323"/>
                    <a:pt x="150" y="1353"/>
                  </a:cubicBezTo>
                  <a:cubicBezTo>
                    <a:pt x="390" y="1453"/>
                    <a:pt x="620" y="1543"/>
                    <a:pt x="859" y="1643"/>
                  </a:cubicBezTo>
                  <a:cubicBezTo>
                    <a:pt x="810" y="1923"/>
                    <a:pt x="760" y="2202"/>
                    <a:pt x="710" y="2472"/>
                  </a:cubicBezTo>
                  <a:cubicBezTo>
                    <a:pt x="690" y="2572"/>
                    <a:pt x="690" y="2672"/>
                    <a:pt x="790" y="2732"/>
                  </a:cubicBezTo>
                  <a:cubicBezTo>
                    <a:pt x="818" y="2747"/>
                    <a:pt x="847" y="2754"/>
                    <a:pt x="875" y="2754"/>
                  </a:cubicBezTo>
                  <a:cubicBezTo>
                    <a:pt x="939" y="2754"/>
                    <a:pt x="1001" y="2720"/>
                    <a:pt x="1050" y="2672"/>
                  </a:cubicBezTo>
                  <a:cubicBezTo>
                    <a:pt x="1199" y="2542"/>
                    <a:pt x="1349" y="2412"/>
                    <a:pt x="1489" y="2272"/>
                  </a:cubicBezTo>
                  <a:cubicBezTo>
                    <a:pt x="1560" y="2208"/>
                    <a:pt x="1621" y="2175"/>
                    <a:pt x="1697" y="2175"/>
                  </a:cubicBezTo>
                  <a:cubicBezTo>
                    <a:pt x="1728" y="2175"/>
                    <a:pt x="1761" y="2180"/>
                    <a:pt x="1799" y="2192"/>
                  </a:cubicBezTo>
                  <a:cubicBezTo>
                    <a:pt x="2109" y="2282"/>
                    <a:pt x="2418" y="2352"/>
                    <a:pt x="2738" y="2402"/>
                  </a:cubicBezTo>
                  <a:cubicBezTo>
                    <a:pt x="2776" y="2409"/>
                    <a:pt x="2809" y="2413"/>
                    <a:pt x="2836" y="2413"/>
                  </a:cubicBezTo>
                  <a:cubicBezTo>
                    <a:pt x="2958" y="2413"/>
                    <a:pt x="2968" y="2339"/>
                    <a:pt x="2878" y="2192"/>
                  </a:cubicBezTo>
                  <a:cubicBezTo>
                    <a:pt x="2738" y="1952"/>
                    <a:pt x="2588" y="1723"/>
                    <a:pt x="2429" y="1493"/>
                  </a:cubicBezTo>
                  <a:cubicBezTo>
                    <a:pt x="2349" y="1383"/>
                    <a:pt x="2338" y="1293"/>
                    <a:pt x="2418" y="1183"/>
                  </a:cubicBezTo>
                  <a:cubicBezTo>
                    <a:pt x="2548" y="983"/>
                    <a:pt x="2658" y="773"/>
                    <a:pt x="2778" y="564"/>
                  </a:cubicBezTo>
                  <a:cubicBezTo>
                    <a:pt x="2818" y="493"/>
                    <a:pt x="2848" y="424"/>
                    <a:pt x="2788" y="353"/>
                  </a:cubicBezTo>
                  <a:cubicBezTo>
                    <a:pt x="2762" y="327"/>
                    <a:pt x="2736" y="318"/>
                    <a:pt x="2708" y="318"/>
                  </a:cubicBezTo>
                  <a:cubicBezTo>
                    <a:pt x="2674" y="318"/>
                    <a:pt x="2637" y="333"/>
                    <a:pt x="2598" y="344"/>
                  </a:cubicBezTo>
                  <a:cubicBezTo>
                    <a:pt x="2508" y="373"/>
                    <a:pt x="2418" y="404"/>
                    <a:pt x="2329" y="424"/>
                  </a:cubicBezTo>
                  <a:cubicBezTo>
                    <a:pt x="2115" y="482"/>
                    <a:pt x="1979" y="518"/>
                    <a:pt x="1875" y="518"/>
                  </a:cubicBezTo>
                  <a:cubicBezTo>
                    <a:pt x="1691" y="518"/>
                    <a:pt x="1605" y="403"/>
                    <a:pt x="1369" y="84"/>
                  </a:cubicBezTo>
                  <a:cubicBezTo>
                    <a:pt x="1339" y="45"/>
                    <a:pt x="1313" y="1"/>
                    <a:pt x="1263" y="1"/>
                  </a:cubicBezTo>
                  <a:close/>
                </a:path>
              </a:pathLst>
            </a:custGeom>
            <a:solidFill>
              <a:srgbClr val="FFC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88726-CD71-A8C6-2CB3-0A233BAA5B1B}"/>
              </a:ext>
            </a:extLst>
          </p:cNvPr>
          <p:cNvSpPr>
            <a:spLocks noGrp="1"/>
          </p:cNvSpPr>
          <p:nvPr>
            <p:ph type="title"/>
          </p:nvPr>
        </p:nvSpPr>
        <p:spPr/>
        <p:txBody>
          <a:bodyPr/>
          <a:lstStyle/>
          <a:p>
            <a:r>
              <a:rPr lang="en-US" dirty="0"/>
              <a:t>Prophecy</a:t>
            </a:r>
          </a:p>
        </p:txBody>
      </p:sp>
      <p:sp>
        <p:nvSpPr>
          <p:cNvPr id="3" name="Text Placeholder 2">
            <a:extLst>
              <a:ext uri="{FF2B5EF4-FFF2-40B4-BE49-F238E27FC236}">
                <a16:creationId xmlns:a16="http://schemas.microsoft.com/office/drawing/2014/main" id="{D97249B7-F6F1-1846-83BC-E212E4C4AE7E}"/>
              </a:ext>
            </a:extLst>
          </p:cNvPr>
          <p:cNvSpPr>
            <a:spLocks noGrp="1"/>
          </p:cNvSpPr>
          <p:nvPr>
            <p:ph type="body" idx="1"/>
          </p:nvPr>
        </p:nvSpPr>
        <p:spPr/>
        <p:txBody>
          <a:bodyPr/>
          <a:lstStyle/>
          <a:p>
            <a:pPr marL="0" marR="0" indent="0">
              <a:lnSpc>
                <a:spcPct val="115000"/>
              </a:lnSpc>
              <a:spcBef>
                <a:spcPts val="0"/>
              </a:spcBef>
              <a:spcAft>
                <a:spcPts val="1000"/>
              </a:spcAft>
              <a:buNone/>
            </a:pPr>
            <a:r>
              <a:rPr lang="en-US" sz="1400" u="none" strike="noStrike" baseline="30000" dirty="0">
                <a:effectLst/>
                <a:latin typeface="Calibri" panose="020F0502020204030204" pitchFamily="34" charset="0"/>
              </a:rPr>
              <a:t>32</a:t>
            </a:r>
            <a:r>
              <a:rPr lang="en-US" sz="1400" u="none" strike="noStrike" dirty="0">
                <a:effectLst/>
                <a:latin typeface="Calibri" panose="020F0502020204030204" pitchFamily="34" charset="0"/>
              </a:rPr>
              <a:t> “</a:t>
            </a:r>
            <a:r>
              <a:rPr lang="en-US" sz="1400" dirty="0">
                <a:solidFill>
                  <a:srgbClr val="FF0000"/>
                </a:solidFill>
                <a:effectLst/>
                <a:latin typeface="Calibri" panose="020F0502020204030204" pitchFamily="34" charset="0"/>
              </a:rPr>
              <a:t>And I, </a:t>
            </a:r>
            <a:r>
              <a:rPr lang="en-US" sz="1400" b="1" dirty="0">
                <a:solidFill>
                  <a:srgbClr val="FF0000"/>
                </a:solidFill>
                <a:effectLst/>
                <a:latin typeface="Calibri" panose="020F0502020204030204" pitchFamily="34" charset="0"/>
              </a:rPr>
              <a:t>when I am lifted up from the earth</a:t>
            </a:r>
            <a:r>
              <a:rPr lang="en-US" sz="1400" dirty="0">
                <a:solidFill>
                  <a:srgbClr val="FF0000"/>
                </a:solidFill>
                <a:effectLst/>
                <a:latin typeface="Calibri" panose="020F0502020204030204" pitchFamily="34" charset="0"/>
              </a:rPr>
              <a:t>, will draw all people to myself.</a:t>
            </a:r>
            <a:r>
              <a:rPr lang="en-US" sz="1400" dirty="0">
                <a:effectLst/>
                <a:latin typeface="Calibri" panose="020F0502020204030204" pitchFamily="34" charset="0"/>
              </a:rPr>
              <a:t>” </a:t>
            </a:r>
          </a:p>
          <a:p>
            <a:pPr marL="0" indent="0">
              <a:lnSpc>
                <a:spcPct val="115000"/>
              </a:lnSpc>
              <a:spcAft>
                <a:spcPts val="1000"/>
              </a:spcAft>
              <a:buNone/>
            </a:pPr>
            <a:r>
              <a:rPr lang="en-US" sz="1400" dirty="0">
                <a:effectLst/>
                <a:latin typeface="Calibri" panose="020F0502020204030204" pitchFamily="34" charset="0"/>
              </a:rPr>
              <a:t>John 12:32 (ESV) </a:t>
            </a:r>
            <a:endParaRPr lang="en-US" sz="1400" dirty="0">
              <a:latin typeface="Calibri" panose="020F0502020204030204" pitchFamily="34" charset="0"/>
            </a:endParaRPr>
          </a:p>
          <a:p>
            <a:pPr marL="0" indent="0">
              <a:lnSpc>
                <a:spcPct val="115000"/>
              </a:lnSpc>
              <a:spcAft>
                <a:spcPts val="1000"/>
              </a:spcAft>
              <a:buNone/>
            </a:pPr>
            <a:endParaRPr lang="en-US" sz="1400" dirty="0">
              <a:latin typeface="Calibri" panose="020F0502020204030204" pitchFamily="34" charset="0"/>
            </a:endParaRPr>
          </a:p>
          <a:p>
            <a:pPr marL="0" marR="0" indent="0">
              <a:lnSpc>
                <a:spcPct val="115000"/>
              </a:lnSpc>
              <a:spcBef>
                <a:spcPts val="0"/>
              </a:spcBef>
              <a:spcAft>
                <a:spcPts val="1000"/>
              </a:spcAft>
              <a:buNone/>
            </a:pPr>
            <a:r>
              <a:rPr lang="en-US" sz="1400" u="none" strike="noStrike" baseline="30000" dirty="0">
                <a:effectLst/>
                <a:latin typeface="Calibri" panose="020F0502020204030204" pitchFamily="34" charset="0"/>
              </a:rPr>
              <a:t>28</a:t>
            </a:r>
            <a:r>
              <a:rPr lang="en-US" sz="1400" u="none" strike="noStrike" dirty="0">
                <a:effectLst/>
                <a:latin typeface="Calibri" panose="020F0502020204030204" pitchFamily="34" charset="0"/>
              </a:rPr>
              <a:t> </a:t>
            </a:r>
            <a:r>
              <a:rPr lang="en-US" sz="1400" dirty="0">
                <a:effectLst/>
                <a:latin typeface="Calibri" panose="020F0502020204030204" pitchFamily="34" charset="0"/>
              </a:rPr>
              <a:t>So Jesus said to them, “</a:t>
            </a:r>
            <a:r>
              <a:rPr lang="en-US" sz="1400" b="1" dirty="0">
                <a:solidFill>
                  <a:srgbClr val="FF0000"/>
                </a:solidFill>
                <a:effectLst/>
                <a:latin typeface="Calibri" panose="020F0502020204030204" pitchFamily="34" charset="0"/>
              </a:rPr>
              <a:t>When you have lifted up the Son of Man</a:t>
            </a:r>
            <a:r>
              <a:rPr lang="en-US" sz="1400" dirty="0">
                <a:solidFill>
                  <a:srgbClr val="FF0000"/>
                </a:solidFill>
                <a:effectLst/>
                <a:latin typeface="Calibri" panose="020F0502020204030204" pitchFamily="34" charset="0"/>
              </a:rPr>
              <a:t>, then you will know that I am he, and that I do nothing on my own authority, but speak just as the Father taught me.</a:t>
            </a:r>
            <a:r>
              <a:rPr lang="en-US" sz="1400" dirty="0">
                <a:effectLst/>
                <a:latin typeface="Calibri" panose="020F0502020204030204" pitchFamily="34" charset="0"/>
              </a:rPr>
              <a:t>“</a:t>
            </a:r>
          </a:p>
          <a:p>
            <a:pPr marL="0" indent="0">
              <a:lnSpc>
                <a:spcPct val="115000"/>
              </a:lnSpc>
              <a:spcAft>
                <a:spcPts val="1000"/>
              </a:spcAft>
              <a:buNone/>
            </a:pPr>
            <a:r>
              <a:rPr lang="en-US" sz="1400" dirty="0">
                <a:effectLst/>
                <a:latin typeface="Calibri" panose="020F0502020204030204" pitchFamily="34" charset="0"/>
              </a:rPr>
              <a:t>John 8:28 (ESV)</a:t>
            </a:r>
          </a:p>
          <a:p>
            <a:pPr marL="0" indent="0">
              <a:lnSpc>
                <a:spcPct val="115000"/>
              </a:lnSpc>
              <a:spcAft>
                <a:spcPts val="1000"/>
              </a:spcAft>
              <a:buNone/>
            </a:pPr>
            <a:endParaRPr lang="en-US" sz="1400" u="none" strike="noStrike" baseline="30000" dirty="0">
              <a:effectLst/>
              <a:latin typeface="Calibri" panose="020F0502020204030204" pitchFamily="34" charset="0"/>
            </a:endParaRPr>
          </a:p>
          <a:p>
            <a:pPr marL="0" marR="0" indent="0">
              <a:lnSpc>
                <a:spcPct val="115000"/>
              </a:lnSpc>
              <a:spcBef>
                <a:spcPts val="0"/>
              </a:spcBef>
              <a:spcAft>
                <a:spcPts val="1000"/>
              </a:spcAft>
              <a:buNone/>
            </a:pPr>
            <a:r>
              <a:rPr lang="en-US" sz="1400" u="none" strike="noStrike" baseline="30000" dirty="0">
                <a:effectLst/>
                <a:latin typeface="Calibri" panose="020F0502020204030204" pitchFamily="34" charset="0"/>
              </a:rPr>
              <a:t>20</a:t>
            </a:r>
            <a:r>
              <a:rPr lang="en-US" sz="1400" u="none" strike="noStrike" dirty="0">
                <a:effectLst/>
                <a:latin typeface="Calibri" panose="020F0502020204030204" pitchFamily="34" charset="0"/>
              </a:rPr>
              <a:t> </a:t>
            </a:r>
            <a:r>
              <a:rPr lang="en-US" sz="1400" dirty="0">
                <a:effectLst/>
                <a:latin typeface="Calibri" panose="020F0502020204030204" pitchFamily="34" charset="0"/>
              </a:rPr>
              <a:t>He keeps all his bones; </a:t>
            </a:r>
            <a:r>
              <a:rPr lang="en-US" sz="1400" b="1" dirty="0">
                <a:effectLst/>
                <a:latin typeface="Calibri" panose="020F0502020204030204" pitchFamily="34" charset="0"/>
              </a:rPr>
              <a:t>not one of them is broken</a:t>
            </a:r>
            <a:r>
              <a:rPr lang="en-US" sz="1400" dirty="0">
                <a:effectLst/>
                <a:latin typeface="Calibri" panose="020F0502020204030204" pitchFamily="34" charset="0"/>
              </a:rPr>
              <a:t>. </a:t>
            </a:r>
          </a:p>
          <a:p>
            <a:pPr marL="0" indent="0">
              <a:lnSpc>
                <a:spcPct val="115000"/>
              </a:lnSpc>
              <a:spcAft>
                <a:spcPts val="1000"/>
              </a:spcAft>
              <a:buNone/>
            </a:pPr>
            <a:r>
              <a:rPr lang="en-US" sz="1400" dirty="0">
                <a:effectLst/>
                <a:latin typeface="Calibri" panose="020F0502020204030204" pitchFamily="34" charset="0"/>
              </a:rPr>
              <a:t>Psalm 34:20 (ESV) </a:t>
            </a:r>
          </a:p>
        </p:txBody>
      </p:sp>
    </p:spTree>
    <p:extLst>
      <p:ext uri="{BB962C8B-B14F-4D97-AF65-F5344CB8AC3E}">
        <p14:creationId xmlns:p14="http://schemas.microsoft.com/office/powerpoint/2010/main" val="1059029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3B08799-37DD-C4FE-6ED3-BEF8F0546CC3}"/>
              </a:ext>
            </a:extLst>
          </p:cNvPr>
          <p:cNvSpPr>
            <a:spLocks noGrp="1"/>
          </p:cNvSpPr>
          <p:nvPr>
            <p:ph type="body" idx="1"/>
          </p:nvPr>
        </p:nvSpPr>
        <p:spPr>
          <a:xfrm>
            <a:off x="720000" y="876900"/>
            <a:ext cx="7704000" cy="3389700"/>
          </a:xfrm>
        </p:spPr>
        <p:txBody>
          <a:bodyPr/>
          <a:lstStyle/>
          <a:p>
            <a:pPr marL="0" indent="0">
              <a:lnSpc>
                <a:spcPct val="115000"/>
              </a:lnSpc>
              <a:spcAft>
                <a:spcPts val="1000"/>
              </a:spcAft>
              <a:buNone/>
            </a:pPr>
            <a:r>
              <a:rPr lang="en-US" sz="1400" u="none" strike="noStrike" baseline="30000" dirty="0">
                <a:effectLst/>
                <a:latin typeface="Calibri" panose="020F0502020204030204" pitchFamily="34" charset="0"/>
              </a:rPr>
              <a:t>33</a:t>
            </a:r>
            <a:r>
              <a:rPr lang="en-US" sz="1400" u="none" strike="noStrike" dirty="0">
                <a:effectLst/>
                <a:latin typeface="Calibri" panose="020F0502020204030204" pitchFamily="34" charset="0"/>
              </a:rPr>
              <a:t> </a:t>
            </a:r>
            <a:r>
              <a:rPr lang="en-US" sz="1400" dirty="0">
                <a:effectLst/>
                <a:latin typeface="Calibri" panose="020F0502020204030204" pitchFamily="34" charset="0"/>
              </a:rPr>
              <a:t>So Pilate entered his headquarters again and called Jesus and said to him, “Are you the King of the Jews?” </a:t>
            </a:r>
            <a:r>
              <a:rPr lang="en-US" sz="1400" u="none" strike="noStrike" baseline="30000" dirty="0">
                <a:effectLst/>
                <a:latin typeface="Calibri" panose="020F0502020204030204" pitchFamily="34" charset="0"/>
              </a:rPr>
              <a:t>34</a:t>
            </a:r>
            <a:r>
              <a:rPr lang="en-US" sz="1400" u="none" strike="noStrike" dirty="0">
                <a:effectLst/>
                <a:latin typeface="Calibri" panose="020F0502020204030204" pitchFamily="34" charset="0"/>
              </a:rPr>
              <a:t> </a:t>
            </a:r>
            <a:r>
              <a:rPr lang="en-US" sz="1400" dirty="0">
                <a:effectLst/>
                <a:latin typeface="Calibri" panose="020F0502020204030204" pitchFamily="34" charset="0"/>
              </a:rPr>
              <a:t>Jesus answered, “</a:t>
            </a:r>
            <a:r>
              <a:rPr lang="en-US" sz="1400" dirty="0">
                <a:solidFill>
                  <a:srgbClr val="FF0000"/>
                </a:solidFill>
                <a:effectLst/>
                <a:latin typeface="Calibri" panose="020F0502020204030204" pitchFamily="34" charset="0"/>
              </a:rPr>
              <a:t>Do you say this of your own accord, or did others say it to you about me?</a:t>
            </a:r>
            <a:r>
              <a:rPr lang="en-US" sz="1400" dirty="0">
                <a:effectLst/>
                <a:latin typeface="Calibri" panose="020F0502020204030204" pitchFamily="34" charset="0"/>
              </a:rPr>
              <a:t>” </a:t>
            </a:r>
            <a:r>
              <a:rPr lang="en-US" sz="1400" u="none" strike="noStrike" baseline="30000" dirty="0">
                <a:effectLst/>
                <a:latin typeface="Calibri" panose="020F0502020204030204" pitchFamily="34" charset="0"/>
              </a:rPr>
              <a:t>35</a:t>
            </a:r>
            <a:r>
              <a:rPr lang="en-US" sz="1400" u="none" strike="noStrike" dirty="0">
                <a:effectLst/>
                <a:latin typeface="Calibri" panose="020F0502020204030204" pitchFamily="34" charset="0"/>
              </a:rPr>
              <a:t> </a:t>
            </a:r>
            <a:r>
              <a:rPr lang="en-US" sz="1400" dirty="0">
                <a:effectLst/>
                <a:latin typeface="Calibri" panose="020F0502020204030204" pitchFamily="34" charset="0"/>
              </a:rPr>
              <a:t>Pilate answered, “Am I a Jew? Your own nation and the chief priests have delivered you over to me. What have you done?”</a:t>
            </a:r>
            <a:r>
              <a:rPr lang="en-US" sz="1400" u="none" strike="noStrike" baseline="30000" dirty="0">
                <a:effectLst/>
                <a:latin typeface="Calibri" panose="020F0502020204030204" pitchFamily="34" charset="0"/>
              </a:rPr>
              <a:t> 36</a:t>
            </a:r>
            <a:r>
              <a:rPr lang="en-US" sz="1400" u="none" strike="noStrike" dirty="0">
                <a:effectLst/>
                <a:latin typeface="Calibri" panose="020F0502020204030204" pitchFamily="34" charset="0"/>
              </a:rPr>
              <a:t> </a:t>
            </a:r>
            <a:r>
              <a:rPr lang="en-US" sz="1400" dirty="0">
                <a:effectLst/>
                <a:latin typeface="Calibri" panose="020F0502020204030204" pitchFamily="34" charset="0"/>
              </a:rPr>
              <a:t>Jesus answered, “</a:t>
            </a:r>
            <a:r>
              <a:rPr lang="en-US" sz="1400" dirty="0">
                <a:solidFill>
                  <a:srgbClr val="FF0000"/>
                </a:solidFill>
                <a:effectLst/>
                <a:latin typeface="Calibri" panose="020F0502020204030204" pitchFamily="34" charset="0"/>
              </a:rPr>
              <a:t>My kingdom is not of this world. If my kingdom were of this world, my servants would have been fighting, that I might not be delivered over to the Jews. But my kingdom is not from the world.</a:t>
            </a:r>
            <a:r>
              <a:rPr lang="en-US" sz="1400" dirty="0">
                <a:effectLst/>
                <a:latin typeface="Calibri" panose="020F0502020204030204" pitchFamily="34" charset="0"/>
              </a:rPr>
              <a:t>”</a:t>
            </a:r>
          </a:p>
          <a:p>
            <a:pPr marL="0" indent="0">
              <a:lnSpc>
                <a:spcPct val="115000"/>
              </a:lnSpc>
              <a:spcAft>
                <a:spcPts val="1000"/>
              </a:spcAft>
              <a:buNone/>
            </a:pPr>
            <a:endParaRPr lang="en-US" sz="1400" dirty="0">
              <a:effectLst/>
              <a:latin typeface="Calibri" panose="020F0502020204030204" pitchFamily="34" charset="0"/>
            </a:endParaRPr>
          </a:p>
          <a:p>
            <a:pPr marL="0" indent="0">
              <a:lnSpc>
                <a:spcPct val="115000"/>
              </a:lnSpc>
              <a:spcAft>
                <a:spcPts val="1000"/>
              </a:spcAft>
              <a:buNone/>
            </a:pPr>
            <a:r>
              <a:rPr lang="en-US" sz="1400" dirty="0">
                <a:effectLst/>
                <a:latin typeface="Calibri" panose="020F0502020204030204" pitchFamily="34" charset="0"/>
              </a:rPr>
              <a:t>John 18:33–36 (ESV) </a:t>
            </a:r>
          </a:p>
        </p:txBody>
      </p:sp>
    </p:spTree>
    <p:extLst>
      <p:ext uri="{BB962C8B-B14F-4D97-AF65-F5344CB8AC3E}">
        <p14:creationId xmlns:p14="http://schemas.microsoft.com/office/powerpoint/2010/main" val="4259512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3B08799-37DD-C4FE-6ED3-BEF8F0546CC3}"/>
              </a:ext>
            </a:extLst>
          </p:cNvPr>
          <p:cNvSpPr>
            <a:spLocks noGrp="1"/>
          </p:cNvSpPr>
          <p:nvPr>
            <p:ph type="body" idx="1"/>
          </p:nvPr>
        </p:nvSpPr>
        <p:spPr>
          <a:xfrm>
            <a:off x="720000" y="876900"/>
            <a:ext cx="7704000" cy="3389700"/>
          </a:xfrm>
        </p:spPr>
        <p:txBody>
          <a:bodyPr/>
          <a:lstStyle/>
          <a:p>
            <a:pPr marL="0" marR="0" indent="0">
              <a:lnSpc>
                <a:spcPct val="200000"/>
              </a:lnSpc>
              <a:spcBef>
                <a:spcPts val="0"/>
              </a:spcBef>
              <a:spcAft>
                <a:spcPts val="1000"/>
              </a:spcAft>
              <a:buNone/>
            </a:pPr>
            <a:r>
              <a:rPr lang="en-US" sz="1400" u="none" strike="noStrike" baseline="30000" dirty="0">
                <a:effectLst/>
                <a:latin typeface="Calibri" panose="020F0502020204030204" pitchFamily="34" charset="0"/>
              </a:rPr>
              <a:t>37</a:t>
            </a:r>
            <a:r>
              <a:rPr lang="en-US" sz="1400" u="none" strike="noStrike" dirty="0">
                <a:effectLst/>
                <a:latin typeface="Calibri" panose="020F0502020204030204" pitchFamily="34" charset="0"/>
              </a:rPr>
              <a:t> </a:t>
            </a:r>
            <a:r>
              <a:rPr lang="en-US" sz="1400" dirty="0">
                <a:effectLst/>
                <a:latin typeface="Calibri" panose="020F0502020204030204" pitchFamily="34" charset="0"/>
              </a:rPr>
              <a:t>Then Pilate said to him, “So you are a king?” Jesus answered, “</a:t>
            </a:r>
            <a:r>
              <a:rPr lang="en-US" sz="1400" dirty="0">
                <a:solidFill>
                  <a:srgbClr val="FF0000"/>
                </a:solidFill>
                <a:effectLst/>
                <a:latin typeface="Calibri" panose="020F0502020204030204" pitchFamily="34" charset="0"/>
              </a:rPr>
              <a:t>You say that I am a king. For this </a:t>
            </a:r>
          </a:p>
          <a:p>
            <a:pPr marL="0" marR="0" indent="0">
              <a:spcBef>
                <a:spcPts val="0"/>
              </a:spcBef>
              <a:spcAft>
                <a:spcPts val="1000"/>
              </a:spcAft>
              <a:buNone/>
            </a:pPr>
            <a:r>
              <a:rPr lang="en-US" sz="1400" dirty="0">
                <a:solidFill>
                  <a:srgbClr val="FF0000"/>
                </a:solidFill>
                <a:effectLst/>
                <a:latin typeface="Calibri" panose="020F0502020204030204" pitchFamily="34" charset="0"/>
              </a:rPr>
              <a:t>purpose </a:t>
            </a:r>
            <a:r>
              <a:rPr lang="en-US" sz="1400" b="1" u="sng" dirty="0">
                <a:solidFill>
                  <a:srgbClr val="FF0000"/>
                </a:solidFill>
                <a:effectLst/>
                <a:latin typeface="Calibri" panose="020F0502020204030204" pitchFamily="34" charset="0"/>
              </a:rPr>
              <a:t>I was born </a:t>
            </a:r>
            <a:r>
              <a:rPr lang="en-US" sz="1400" dirty="0">
                <a:solidFill>
                  <a:srgbClr val="FF0000"/>
                </a:solidFill>
                <a:effectLst/>
                <a:latin typeface="Calibri" panose="020F0502020204030204" pitchFamily="34" charset="0"/>
              </a:rPr>
              <a:t>and for this purpose </a:t>
            </a:r>
            <a:r>
              <a:rPr lang="en-US" sz="1400" b="1" u="sng" dirty="0">
                <a:solidFill>
                  <a:srgbClr val="FF0000"/>
                </a:solidFill>
                <a:effectLst/>
                <a:latin typeface="Calibri" panose="020F0502020204030204" pitchFamily="34" charset="0"/>
              </a:rPr>
              <a:t>I have come into the world</a:t>
            </a:r>
            <a:r>
              <a:rPr lang="en-US" sz="1400" dirty="0">
                <a:solidFill>
                  <a:srgbClr val="FF0000"/>
                </a:solidFill>
                <a:effectLst/>
                <a:latin typeface="Calibri" panose="020F0502020204030204" pitchFamily="34" charset="0"/>
              </a:rPr>
              <a:t>—to </a:t>
            </a:r>
            <a:r>
              <a:rPr lang="en-US" sz="1400" b="1" u="sng" dirty="0">
                <a:solidFill>
                  <a:srgbClr val="FF0000"/>
                </a:solidFill>
                <a:effectLst/>
                <a:latin typeface="Calibri" panose="020F0502020204030204" pitchFamily="34" charset="0"/>
              </a:rPr>
              <a:t>bear witness to the truth</a:t>
            </a:r>
            <a:r>
              <a:rPr lang="en-US" sz="1400" dirty="0">
                <a:solidFill>
                  <a:srgbClr val="FF0000"/>
                </a:solidFill>
                <a:effectLst/>
                <a:latin typeface="Calibri" panose="020F0502020204030204" pitchFamily="34" charset="0"/>
              </a:rPr>
              <a:t>. Everyone who is of the truth listens to my voice.</a:t>
            </a:r>
            <a:r>
              <a:rPr lang="en-US" sz="1400" dirty="0">
                <a:effectLst/>
                <a:latin typeface="Calibri" panose="020F0502020204030204" pitchFamily="34" charset="0"/>
              </a:rPr>
              <a:t>” </a:t>
            </a:r>
          </a:p>
          <a:p>
            <a:pPr marL="0" marR="0" indent="0">
              <a:lnSpc>
                <a:spcPct val="115000"/>
              </a:lnSpc>
              <a:spcBef>
                <a:spcPts val="0"/>
              </a:spcBef>
              <a:spcAft>
                <a:spcPts val="1000"/>
              </a:spcAft>
              <a:buNone/>
            </a:pPr>
            <a:r>
              <a:rPr lang="en-US" sz="1400" dirty="0">
                <a:effectLst/>
                <a:latin typeface="Calibri" panose="020F0502020204030204" pitchFamily="34" charset="0"/>
              </a:rPr>
              <a:t>John 18:37 (ESV) </a:t>
            </a:r>
            <a:endParaRPr lang="en-US" sz="1400" dirty="0">
              <a:latin typeface="Calibri" panose="020F0502020204030204" pitchFamily="34" charset="0"/>
            </a:endParaRPr>
          </a:p>
        </p:txBody>
      </p:sp>
      <p:sp>
        <p:nvSpPr>
          <p:cNvPr id="2" name="TextBox 1">
            <a:extLst>
              <a:ext uri="{FF2B5EF4-FFF2-40B4-BE49-F238E27FC236}">
                <a16:creationId xmlns:a16="http://schemas.microsoft.com/office/drawing/2014/main" id="{7D7875DD-87CE-89E8-6A98-FC7F7CC66CC4}"/>
              </a:ext>
            </a:extLst>
          </p:cNvPr>
          <p:cNvSpPr txBox="1"/>
          <p:nvPr/>
        </p:nvSpPr>
        <p:spPr>
          <a:xfrm>
            <a:off x="4330632" y="2194563"/>
            <a:ext cx="798617" cy="307777"/>
          </a:xfrm>
          <a:prstGeom prst="rect">
            <a:avLst/>
          </a:prstGeom>
          <a:noFill/>
        </p:spPr>
        <p:txBody>
          <a:bodyPr wrap="none" rtlCol="0">
            <a:spAutoFit/>
          </a:bodyPr>
          <a:lstStyle/>
          <a:p>
            <a:r>
              <a:rPr lang="en-US" b="1" dirty="0">
                <a:solidFill>
                  <a:schemeClr val="tx1">
                    <a:lumMod val="50000"/>
                    <a:lumOff val="50000"/>
                  </a:schemeClr>
                </a:solidFill>
                <a:latin typeface="American Typewriter" panose="02090604020004020304" pitchFamily="18" charset="77"/>
              </a:rPr>
              <a:t>DEITY</a:t>
            </a:r>
          </a:p>
        </p:txBody>
      </p:sp>
      <p:sp>
        <p:nvSpPr>
          <p:cNvPr id="4" name="TextBox 3">
            <a:extLst>
              <a:ext uri="{FF2B5EF4-FFF2-40B4-BE49-F238E27FC236}">
                <a16:creationId xmlns:a16="http://schemas.microsoft.com/office/drawing/2014/main" id="{50702F5A-482E-DAED-C90F-03622E15F0A1}"/>
              </a:ext>
            </a:extLst>
          </p:cNvPr>
          <p:cNvSpPr txBox="1"/>
          <p:nvPr/>
        </p:nvSpPr>
        <p:spPr>
          <a:xfrm>
            <a:off x="1320017" y="2194564"/>
            <a:ext cx="1122423" cy="307777"/>
          </a:xfrm>
          <a:prstGeom prst="rect">
            <a:avLst/>
          </a:prstGeom>
          <a:noFill/>
        </p:spPr>
        <p:txBody>
          <a:bodyPr wrap="none" rtlCol="0">
            <a:spAutoFit/>
          </a:bodyPr>
          <a:lstStyle/>
          <a:p>
            <a:r>
              <a:rPr lang="en-US" b="1" dirty="0">
                <a:solidFill>
                  <a:schemeClr val="tx1">
                    <a:lumMod val="50000"/>
                    <a:lumOff val="50000"/>
                  </a:schemeClr>
                </a:solidFill>
              </a:rPr>
              <a:t>HUMANITY</a:t>
            </a:r>
          </a:p>
        </p:txBody>
      </p:sp>
      <p:sp>
        <p:nvSpPr>
          <p:cNvPr id="5" name="TextBox 4">
            <a:extLst>
              <a:ext uri="{FF2B5EF4-FFF2-40B4-BE49-F238E27FC236}">
                <a16:creationId xmlns:a16="http://schemas.microsoft.com/office/drawing/2014/main" id="{D091C1A0-61F9-2DF1-2FBA-0B37D66B2A2A}"/>
              </a:ext>
            </a:extLst>
          </p:cNvPr>
          <p:cNvSpPr txBox="1"/>
          <p:nvPr/>
        </p:nvSpPr>
        <p:spPr>
          <a:xfrm>
            <a:off x="6701562" y="2194562"/>
            <a:ext cx="604653" cy="307777"/>
          </a:xfrm>
          <a:prstGeom prst="rect">
            <a:avLst/>
          </a:prstGeom>
          <a:noFill/>
        </p:spPr>
        <p:txBody>
          <a:bodyPr wrap="none" rtlCol="0">
            <a:spAutoFit/>
          </a:bodyPr>
          <a:lstStyle/>
          <a:p>
            <a:r>
              <a:rPr lang="en-US" b="1" dirty="0">
                <a:solidFill>
                  <a:schemeClr val="tx1">
                    <a:lumMod val="50000"/>
                    <a:lumOff val="50000"/>
                  </a:schemeClr>
                </a:solidFill>
              </a:rPr>
              <a:t>WHY</a:t>
            </a:r>
          </a:p>
        </p:txBody>
      </p:sp>
    </p:spTree>
    <p:extLst>
      <p:ext uri="{BB962C8B-B14F-4D97-AF65-F5344CB8AC3E}">
        <p14:creationId xmlns:p14="http://schemas.microsoft.com/office/powerpoint/2010/main" val="1164616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8B1DB596-D3B8-62F5-8B15-C85A5ECC021F}"/>
              </a:ext>
            </a:extLst>
          </p:cNvPr>
          <p:cNvSpPr txBox="1">
            <a:spLocks/>
          </p:cNvSpPr>
          <p:nvPr/>
        </p:nvSpPr>
        <p:spPr>
          <a:xfrm>
            <a:off x="720000" y="876900"/>
            <a:ext cx="7704000" cy="3389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298450" algn="l" rtl="0">
              <a:lnSpc>
                <a:spcPct val="100000"/>
              </a:lnSpc>
              <a:spcBef>
                <a:spcPts val="0"/>
              </a:spcBef>
              <a:spcAft>
                <a:spcPts val="0"/>
              </a:spcAft>
              <a:buClr>
                <a:srgbClr val="434343"/>
              </a:buClr>
              <a:buSzPts val="1100"/>
              <a:buFont typeface="Muli"/>
              <a:buAutoNum type="arabicPeriod"/>
              <a:defRPr sz="1200" b="0" i="0" u="none" strike="noStrike" cap="none">
                <a:solidFill>
                  <a:srgbClr val="180E44"/>
                </a:solidFill>
                <a:latin typeface="Muli"/>
                <a:ea typeface="Muli"/>
                <a:cs typeface="Muli"/>
                <a:sym typeface="Muli"/>
              </a:defRPr>
            </a:lvl1pPr>
            <a:lvl2pPr marL="914400" marR="0" lvl="1" indent="-298450" algn="l" rtl="0">
              <a:lnSpc>
                <a:spcPct val="100000"/>
              </a:lnSpc>
              <a:spcBef>
                <a:spcPts val="0"/>
              </a:spcBef>
              <a:spcAft>
                <a:spcPts val="0"/>
              </a:spcAft>
              <a:buClr>
                <a:srgbClr val="434343"/>
              </a:buClr>
              <a:buSzPts val="1100"/>
              <a:buFont typeface="Muli"/>
              <a:buAutoNum type="alphaLcPeriod"/>
              <a:defRPr sz="1100" b="0" i="0" u="none" strike="noStrike" cap="none">
                <a:solidFill>
                  <a:srgbClr val="180E44"/>
                </a:solidFill>
                <a:latin typeface="Muli"/>
                <a:ea typeface="Muli"/>
                <a:cs typeface="Muli"/>
                <a:sym typeface="Muli"/>
              </a:defRPr>
            </a:lvl2pPr>
            <a:lvl3pPr marL="1371600" marR="0" lvl="2" indent="-298450" algn="l" rtl="0">
              <a:lnSpc>
                <a:spcPct val="100000"/>
              </a:lnSpc>
              <a:spcBef>
                <a:spcPts val="0"/>
              </a:spcBef>
              <a:spcAft>
                <a:spcPts val="0"/>
              </a:spcAft>
              <a:buClr>
                <a:srgbClr val="434343"/>
              </a:buClr>
              <a:buSzPts val="1100"/>
              <a:buFont typeface="Muli"/>
              <a:buAutoNum type="romanLcPeriod"/>
              <a:defRPr sz="1100" b="0" i="0" u="none" strike="noStrike" cap="none">
                <a:solidFill>
                  <a:srgbClr val="180E44"/>
                </a:solidFill>
                <a:latin typeface="Muli"/>
                <a:ea typeface="Muli"/>
                <a:cs typeface="Muli"/>
                <a:sym typeface="Muli"/>
              </a:defRPr>
            </a:lvl3pPr>
            <a:lvl4pPr marL="1828800" marR="0" lvl="3" indent="-298450" algn="l" rtl="0">
              <a:lnSpc>
                <a:spcPct val="100000"/>
              </a:lnSpc>
              <a:spcBef>
                <a:spcPts val="0"/>
              </a:spcBef>
              <a:spcAft>
                <a:spcPts val="0"/>
              </a:spcAft>
              <a:buClr>
                <a:srgbClr val="434343"/>
              </a:buClr>
              <a:buSzPts val="1100"/>
              <a:buFont typeface="Muli"/>
              <a:buAutoNum type="arabicPeriod"/>
              <a:defRPr sz="1100" b="0" i="0" u="none" strike="noStrike" cap="none">
                <a:solidFill>
                  <a:srgbClr val="180E44"/>
                </a:solidFill>
                <a:latin typeface="Muli"/>
                <a:ea typeface="Muli"/>
                <a:cs typeface="Muli"/>
                <a:sym typeface="Muli"/>
              </a:defRPr>
            </a:lvl4pPr>
            <a:lvl5pPr marL="2286000" marR="0" lvl="4" indent="-298450" algn="l" rtl="0">
              <a:lnSpc>
                <a:spcPct val="100000"/>
              </a:lnSpc>
              <a:spcBef>
                <a:spcPts val="0"/>
              </a:spcBef>
              <a:spcAft>
                <a:spcPts val="0"/>
              </a:spcAft>
              <a:buClr>
                <a:srgbClr val="434343"/>
              </a:buClr>
              <a:buSzPts val="1100"/>
              <a:buFont typeface="Muli"/>
              <a:buAutoNum type="alphaLcPeriod"/>
              <a:defRPr sz="1100" b="0" i="0" u="none" strike="noStrike" cap="none">
                <a:solidFill>
                  <a:srgbClr val="180E44"/>
                </a:solidFill>
                <a:latin typeface="Muli"/>
                <a:ea typeface="Muli"/>
                <a:cs typeface="Muli"/>
                <a:sym typeface="Muli"/>
              </a:defRPr>
            </a:lvl5pPr>
            <a:lvl6pPr marL="2743200" marR="0" lvl="5" indent="-298450" algn="l" rtl="0">
              <a:lnSpc>
                <a:spcPct val="100000"/>
              </a:lnSpc>
              <a:spcBef>
                <a:spcPts val="0"/>
              </a:spcBef>
              <a:spcAft>
                <a:spcPts val="0"/>
              </a:spcAft>
              <a:buClr>
                <a:srgbClr val="434343"/>
              </a:buClr>
              <a:buSzPts val="1100"/>
              <a:buFont typeface="Muli"/>
              <a:buAutoNum type="romanLcPeriod"/>
              <a:defRPr sz="1100" b="0" i="0" u="none" strike="noStrike" cap="none">
                <a:solidFill>
                  <a:srgbClr val="180E44"/>
                </a:solidFill>
                <a:latin typeface="Muli"/>
                <a:ea typeface="Muli"/>
                <a:cs typeface="Muli"/>
                <a:sym typeface="Muli"/>
              </a:defRPr>
            </a:lvl6pPr>
            <a:lvl7pPr marL="3200400" marR="0" lvl="6" indent="-298450" algn="l" rtl="0">
              <a:lnSpc>
                <a:spcPct val="100000"/>
              </a:lnSpc>
              <a:spcBef>
                <a:spcPts val="0"/>
              </a:spcBef>
              <a:spcAft>
                <a:spcPts val="0"/>
              </a:spcAft>
              <a:buClr>
                <a:srgbClr val="434343"/>
              </a:buClr>
              <a:buSzPts val="1100"/>
              <a:buFont typeface="Muli"/>
              <a:buAutoNum type="arabicPeriod"/>
              <a:defRPr sz="1100" b="0" i="0" u="none" strike="noStrike" cap="none">
                <a:solidFill>
                  <a:srgbClr val="180E44"/>
                </a:solidFill>
                <a:latin typeface="Muli"/>
                <a:ea typeface="Muli"/>
                <a:cs typeface="Muli"/>
                <a:sym typeface="Muli"/>
              </a:defRPr>
            </a:lvl7pPr>
            <a:lvl8pPr marL="3657600" marR="0" lvl="7" indent="-298450" algn="l" rtl="0">
              <a:lnSpc>
                <a:spcPct val="100000"/>
              </a:lnSpc>
              <a:spcBef>
                <a:spcPts val="0"/>
              </a:spcBef>
              <a:spcAft>
                <a:spcPts val="0"/>
              </a:spcAft>
              <a:buClr>
                <a:srgbClr val="434343"/>
              </a:buClr>
              <a:buSzPts val="1100"/>
              <a:buFont typeface="Muli"/>
              <a:buAutoNum type="alphaLcPeriod"/>
              <a:defRPr sz="1100" b="0" i="0" u="none" strike="noStrike" cap="none">
                <a:solidFill>
                  <a:srgbClr val="180E44"/>
                </a:solidFill>
                <a:latin typeface="Muli"/>
                <a:ea typeface="Muli"/>
                <a:cs typeface="Muli"/>
                <a:sym typeface="Muli"/>
              </a:defRPr>
            </a:lvl8pPr>
            <a:lvl9pPr marL="4114800" marR="0" lvl="8" indent="-298450" algn="l" rtl="0">
              <a:lnSpc>
                <a:spcPct val="100000"/>
              </a:lnSpc>
              <a:spcBef>
                <a:spcPts val="0"/>
              </a:spcBef>
              <a:spcAft>
                <a:spcPts val="0"/>
              </a:spcAft>
              <a:buClr>
                <a:srgbClr val="434343"/>
              </a:buClr>
              <a:buSzPts val="1100"/>
              <a:buFont typeface="Muli"/>
              <a:buAutoNum type="romanLcPeriod"/>
              <a:defRPr sz="1100" b="0" i="0" u="none" strike="noStrike" cap="none">
                <a:solidFill>
                  <a:srgbClr val="180E44"/>
                </a:solidFill>
                <a:latin typeface="Muli"/>
                <a:ea typeface="Muli"/>
                <a:cs typeface="Muli"/>
                <a:sym typeface="Muli"/>
              </a:defRPr>
            </a:lvl9pPr>
          </a:lstStyle>
          <a:p>
            <a:pPr marL="158750" indent="0">
              <a:buNone/>
            </a:pPr>
            <a:r>
              <a:rPr lang="en-US" sz="1400" u="none" strike="noStrike" baseline="30000" dirty="0">
                <a:effectLst/>
                <a:latin typeface="Calibri" panose="020F0502020204030204" pitchFamily="34" charset="0"/>
              </a:rPr>
              <a:t>38</a:t>
            </a:r>
            <a:r>
              <a:rPr lang="en-US" sz="1400" u="none" strike="noStrike" dirty="0">
                <a:effectLst/>
                <a:latin typeface="Calibri" panose="020F0502020204030204" pitchFamily="34" charset="0"/>
              </a:rPr>
              <a:t> </a:t>
            </a:r>
            <a:r>
              <a:rPr lang="en-US" sz="1400" dirty="0">
                <a:effectLst/>
                <a:latin typeface="Calibri" panose="020F0502020204030204" pitchFamily="34" charset="0"/>
              </a:rPr>
              <a:t>Pilate said to him, </a:t>
            </a:r>
            <a:r>
              <a:rPr lang="en-US" sz="2000" b="1" dirty="0">
                <a:effectLst/>
                <a:latin typeface="Calibri" panose="020F0502020204030204" pitchFamily="34" charset="0"/>
              </a:rPr>
              <a:t>“What is truth?”</a:t>
            </a:r>
            <a:r>
              <a:rPr lang="en-US" sz="1400" dirty="0">
                <a:effectLst/>
                <a:latin typeface="Calibri" panose="020F0502020204030204" pitchFamily="34" charset="0"/>
              </a:rPr>
              <a:t> After he had said this, he went back outside to the Jews and told them, “I find no guilt in him. </a:t>
            </a:r>
            <a:r>
              <a:rPr lang="en-US" sz="1400" u="none" strike="noStrike" baseline="30000" dirty="0">
                <a:effectLst/>
                <a:latin typeface="Calibri" panose="020F0502020204030204" pitchFamily="34" charset="0"/>
              </a:rPr>
              <a:t>39</a:t>
            </a:r>
            <a:r>
              <a:rPr lang="en-US" sz="1400" u="none" strike="noStrike" dirty="0">
                <a:effectLst/>
                <a:latin typeface="Calibri" panose="020F0502020204030204" pitchFamily="34" charset="0"/>
              </a:rPr>
              <a:t> </a:t>
            </a:r>
            <a:r>
              <a:rPr lang="en-US" sz="1400" dirty="0">
                <a:effectLst/>
                <a:latin typeface="Calibri" panose="020F0502020204030204" pitchFamily="34" charset="0"/>
              </a:rPr>
              <a:t>But you have a custom that I should release one man for you at the Passover. So do you want me to release to you the King of the Jews?” </a:t>
            </a:r>
            <a:r>
              <a:rPr lang="en-US" sz="1400" u="none" strike="noStrike" baseline="30000" dirty="0">
                <a:effectLst/>
                <a:latin typeface="Calibri" panose="020F0502020204030204" pitchFamily="34" charset="0"/>
              </a:rPr>
              <a:t>40</a:t>
            </a:r>
            <a:r>
              <a:rPr lang="en-US" sz="1400" u="none" strike="noStrike" dirty="0">
                <a:effectLst/>
                <a:latin typeface="Calibri" panose="020F0502020204030204" pitchFamily="34" charset="0"/>
              </a:rPr>
              <a:t> </a:t>
            </a:r>
            <a:r>
              <a:rPr lang="en-US" sz="1400" dirty="0">
                <a:effectLst/>
                <a:latin typeface="Calibri" panose="020F0502020204030204" pitchFamily="34" charset="0"/>
              </a:rPr>
              <a:t>They cried out again, “Not this man, but Barabbas!” Now Barabbas was a robber. </a:t>
            </a:r>
          </a:p>
          <a:p>
            <a:pPr marL="158750" indent="0">
              <a:buNone/>
            </a:pPr>
            <a:endParaRPr lang="en-US" sz="1400" dirty="0">
              <a:effectLst/>
              <a:latin typeface="Calibri" panose="020F0502020204030204" pitchFamily="34" charset="0"/>
            </a:endParaRPr>
          </a:p>
          <a:p>
            <a:pPr marL="158750" indent="0">
              <a:buNone/>
            </a:pPr>
            <a:r>
              <a:rPr lang="en-US" sz="1400" dirty="0">
                <a:effectLst/>
                <a:latin typeface="Calibri" panose="020F0502020204030204" pitchFamily="34" charset="0"/>
              </a:rPr>
              <a:t>John 18:38-40 (ESV) </a:t>
            </a:r>
            <a:endParaRPr lang="en-US" sz="1400" dirty="0">
              <a:latin typeface="Calibri" panose="020F0502020204030204" pitchFamily="34" charset="0"/>
            </a:endParaRPr>
          </a:p>
        </p:txBody>
      </p:sp>
    </p:spTree>
    <p:extLst>
      <p:ext uri="{BB962C8B-B14F-4D97-AF65-F5344CB8AC3E}">
        <p14:creationId xmlns:p14="http://schemas.microsoft.com/office/powerpoint/2010/main" val="1444840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E28B9829-D1EB-57C1-A433-4F940E15DC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000"/>
          <a:stretch/>
        </p:blipFill>
        <p:spPr bwMode="auto">
          <a:xfrm>
            <a:off x="20" y="10"/>
            <a:ext cx="9143980" cy="5143490"/>
          </a:xfrm>
          <a:prstGeom prst="rect">
            <a:avLst/>
          </a:prstGeom>
          <a:solidFill>
            <a:srgbClr val="FFFFFF"/>
          </a:solidFill>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718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descr="Nate Bargatze Learns Common Core Math | Official Clip | Netflix">
            <a:hlinkClick r:id="" action="ppaction://media"/>
            <a:extLst>
              <a:ext uri="{FF2B5EF4-FFF2-40B4-BE49-F238E27FC236}">
                <a16:creationId xmlns:a16="http://schemas.microsoft.com/office/drawing/2014/main" id="{B8B5FC45-6261-A9BA-2F7B-45EB15549F1F}"/>
              </a:ext>
            </a:extLst>
          </p:cNvPr>
          <p:cNvPicPr>
            <a:picLocks noRot="1" noChangeAspect="1"/>
          </p:cNvPicPr>
          <p:nvPr>
            <a:videoFile r:link="rId1"/>
          </p:nvPr>
        </p:nvPicPr>
        <p:blipFill rotWithShape="1">
          <a:blip r:embed="rId3"/>
          <a:srcRect b="443"/>
          <a:stretch/>
        </p:blipFill>
        <p:spPr>
          <a:xfrm>
            <a:off x="20" y="10"/>
            <a:ext cx="9143980" cy="5143490"/>
          </a:xfrm>
          <a:prstGeom prst="rect">
            <a:avLst/>
          </a:prstGeom>
          <a:noFill/>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Tree>
    <p:extLst>
      <p:ext uri="{BB962C8B-B14F-4D97-AF65-F5344CB8AC3E}">
        <p14:creationId xmlns:p14="http://schemas.microsoft.com/office/powerpoint/2010/main" val="38696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8E0D1D0-3356-4B13-7620-666FCCADE8AB}"/>
              </a:ext>
            </a:extLst>
          </p:cNvPr>
          <p:cNvGrpSpPr/>
          <p:nvPr/>
        </p:nvGrpSpPr>
        <p:grpSpPr>
          <a:xfrm>
            <a:off x="1523939" y="1213725"/>
            <a:ext cx="6096122" cy="2716050"/>
            <a:chOff x="5367130" y="3433729"/>
            <a:chExt cx="4012052" cy="1583875"/>
          </a:xfrm>
        </p:grpSpPr>
        <p:pic>
          <p:nvPicPr>
            <p:cNvPr id="5" name="Picture 4" descr="A screenshot of a social media post&#10;&#10;Description automatically generated with medium confidence">
              <a:extLst>
                <a:ext uri="{FF2B5EF4-FFF2-40B4-BE49-F238E27FC236}">
                  <a16:creationId xmlns:a16="http://schemas.microsoft.com/office/drawing/2014/main" id="{404C0900-1201-AC97-D8D9-4F2FE7B019DD}"/>
                </a:ext>
              </a:extLst>
            </p:cNvPr>
            <p:cNvPicPr>
              <a:picLocks noChangeAspect="1"/>
            </p:cNvPicPr>
            <p:nvPr/>
          </p:nvPicPr>
          <p:blipFill rotWithShape="1">
            <a:blip r:embed="rId3"/>
            <a:srcRect l="11514" r="4280" b="6499"/>
            <a:stretch/>
          </p:blipFill>
          <p:spPr>
            <a:xfrm>
              <a:off x="5367130" y="3433729"/>
              <a:ext cx="4012052" cy="1583875"/>
            </a:xfrm>
            <a:prstGeom prst="rect">
              <a:avLst/>
            </a:prstGeom>
            <a:ln>
              <a:noFill/>
            </a:ln>
            <a:effectLst>
              <a:outerShdw blurRad="292100" dist="139700" dir="2700000" algn="tl" rotWithShape="0">
                <a:srgbClr val="333333">
                  <a:alpha val="65000"/>
                </a:srgbClr>
              </a:outerShdw>
            </a:effectLst>
          </p:spPr>
        </p:pic>
        <p:pic>
          <p:nvPicPr>
            <p:cNvPr id="6" name="Picture 5" descr="A screenshot of a social media post&#10;&#10;Description automatically generated with medium confidence">
              <a:extLst>
                <a:ext uri="{FF2B5EF4-FFF2-40B4-BE49-F238E27FC236}">
                  <a16:creationId xmlns:a16="http://schemas.microsoft.com/office/drawing/2014/main" id="{8DD47C10-3D8E-4155-987D-A023F336A71A}"/>
                </a:ext>
              </a:extLst>
            </p:cNvPr>
            <p:cNvPicPr>
              <a:picLocks noChangeAspect="1"/>
            </p:cNvPicPr>
            <p:nvPr/>
          </p:nvPicPr>
          <p:blipFill rotWithShape="1">
            <a:blip r:embed="rId4">
              <a:extLst>
                <a:ext uri="{BEBA8EAE-BF5A-486C-A8C5-ECC9F3942E4B}">
                  <a14:imgProps xmlns:a14="http://schemas.microsoft.com/office/drawing/2010/main">
                    <a14:imgLayer r:embed="rId5">
                      <a14:imgEffect>
                        <a14:artisticBlur/>
                      </a14:imgEffect>
                    </a14:imgLayer>
                  </a14:imgProps>
                </a:ext>
              </a:extLst>
            </a:blip>
            <a:srcRect l="19377" t="1765" r="60491" b="77373"/>
            <a:stretch/>
          </p:blipFill>
          <p:spPr>
            <a:xfrm>
              <a:off x="5719155" y="3471066"/>
              <a:ext cx="990242" cy="321348"/>
            </a:xfrm>
            <a:prstGeom prst="rect">
              <a:avLst/>
            </a:prstGeom>
            <a:ln>
              <a:noFill/>
            </a:ln>
            <a:effectLst/>
          </p:spPr>
        </p:pic>
      </p:grpSp>
    </p:spTree>
    <p:extLst>
      <p:ext uri="{BB962C8B-B14F-4D97-AF65-F5344CB8AC3E}">
        <p14:creationId xmlns:p14="http://schemas.microsoft.com/office/powerpoint/2010/main" val="2052162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6C59A-7C78-5F9E-3A64-107C3C7D824D}"/>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84E8CDBE-D098-7439-34DA-246A57E08613}"/>
              </a:ext>
            </a:extLst>
          </p:cNvPr>
          <p:cNvSpPr>
            <a:spLocks noGrp="1"/>
          </p:cNvSpPr>
          <p:nvPr>
            <p:ph type="body" idx="1"/>
          </p:nvPr>
        </p:nvSpPr>
        <p:spPr>
          <a:xfrm>
            <a:off x="720000" y="540000"/>
            <a:ext cx="7704000" cy="4063425"/>
          </a:xfrm>
        </p:spPr>
        <p:txBody>
          <a:bodyPr/>
          <a:lstStyle/>
          <a:p>
            <a:pPr marL="158750" indent="0">
              <a:buNone/>
            </a:pPr>
            <a:r>
              <a:rPr lang="en-US" sz="3600" dirty="0"/>
              <a:t>TRUTH</a:t>
            </a:r>
            <a:endParaRPr lang="en-US" sz="1400" dirty="0"/>
          </a:p>
          <a:p>
            <a:pPr marL="158750" indent="0">
              <a:buNone/>
            </a:pPr>
            <a:r>
              <a:rPr lang="en-US" sz="1400" b="0" i="0" dirty="0">
                <a:solidFill>
                  <a:srgbClr val="265667"/>
                </a:solidFill>
                <a:effectLst/>
                <a:latin typeface="Open Sans" panose="020B0606030504020204" pitchFamily="34" charset="0"/>
              </a:rPr>
              <a:t>ˈ</a:t>
            </a:r>
            <a:r>
              <a:rPr lang="en-US" sz="1400" b="0" i="0" dirty="0" err="1">
                <a:solidFill>
                  <a:srgbClr val="265667"/>
                </a:solidFill>
                <a:effectLst/>
                <a:latin typeface="Open Sans" panose="020B0606030504020204" pitchFamily="34" charset="0"/>
              </a:rPr>
              <a:t>trüth</a:t>
            </a:r>
            <a:r>
              <a:rPr lang="en-US" sz="1400" b="0" i="0" dirty="0">
                <a:solidFill>
                  <a:srgbClr val="265667"/>
                </a:solidFill>
                <a:effectLst/>
                <a:latin typeface="Open Sans" panose="020B0606030504020204" pitchFamily="34" charset="0"/>
              </a:rPr>
              <a:t> </a:t>
            </a:r>
          </a:p>
          <a:p>
            <a:pPr marL="158750" indent="0">
              <a:buNone/>
            </a:pPr>
            <a:endParaRPr lang="en-US" sz="1400" dirty="0"/>
          </a:p>
          <a:p>
            <a:pPr algn="l" fontAlgn="base"/>
            <a:r>
              <a:rPr lang="en-US" sz="1400" b="0" i="0" dirty="0">
                <a:solidFill>
                  <a:srgbClr val="212529"/>
                </a:solidFill>
                <a:effectLst/>
                <a:latin typeface="Open Sans" panose="020F0502020204030204" pitchFamily="34" charset="0"/>
              </a:rPr>
              <a:t>the property (as of a statement) of being in accord with fact or reality</a:t>
            </a:r>
          </a:p>
          <a:p>
            <a:pPr algn="l" fontAlgn="base"/>
            <a:r>
              <a:rPr lang="en-US" sz="1400" b="0" i="0" dirty="0">
                <a:solidFill>
                  <a:srgbClr val="212529"/>
                </a:solidFill>
                <a:effectLst/>
                <a:latin typeface="Open Sans" panose="020F0502020204030204" pitchFamily="34" charset="0"/>
              </a:rPr>
              <a:t>fidelity to </a:t>
            </a:r>
            <a:r>
              <a:rPr lang="en-US" sz="1400" b="1" i="0" dirty="0">
                <a:solidFill>
                  <a:srgbClr val="212529"/>
                </a:solidFill>
                <a:effectLst/>
                <a:latin typeface="Open Sans" panose="020F0502020204030204" pitchFamily="34" charset="0"/>
              </a:rPr>
              <a:t>an original </a:t>
            </a:r>
            <a:r>
              <a:rPr lang="en-US" sz="1400" b="0" i="0" dirty="0">
                <a:solidFill>
                  <a:srgbClr val="212529"/>
                </a:solidFill>
                <a:effectLst/>
                <a:latin typeface="Open Sans" panose="020F0502020204030204" pitchFamily="34" charset="0"/>
              </a:rPr>
              <a:t>or to a standard</a:t>
            </a:r>
          </a:p>
        </p:txBody>
      </p:sp>
    </p:spTree>
    <p:extLst>
      <p:ext uri="{BB962C8B-B14F-4D97-AF65-F5344CB8AC3E}">
        <p14:creationId xmlns:p14="http://schemas.microsoft.com/office/powerpoint/2010/main" val="2009263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EE9FF-E0EF-5C6A-36A2-0CE3635C0E35}"/>
              </a:ext>
            </a:extLst>
          </p:cNvPr>
          <p:cNvSpPr>
            <a:spLocks noGrp="1"/>
          </p:cNvSpPr>
          <p:nvPr>
            <p:ph type="title"/>
          </p:nvPr>
        </p:nvSpPr>
        <p:spPr/>
        <p:txBody>
          <a:bodyPr/>
          <a:lstStyle/>
          <a:p>
            <a:r>
              <a:rPr lang="en-US" i="1" dirty="0">
                <a:solidFill>
                  <a:srgbClr val="FF0000"/>
                </a:solidFill>
              </a:rPr>
              <a:t>“I am the way, and </a:t>
            </a:r>
            <a:r>
              <a:rPr lang="en-US" b="1" i="1" u="sng" dirty="0">
                <a:solidFill>
                  <a:srgbClr val="FF0000"/>
                </a:solidFill>
              </a:rPr>
              <a:t>the truth</a:t>
            </a:r>
            <a:r>
              <a:rPr lang="en-US" i="1" dirty="0">
                <a:solidFill>
                  <a:srgbClr val="FF0000"/>
                </a:solidFill>
              </a:rPr>
              <a:t>, and the life. No one comes to the Father except through me.”</a:t>
            </a:r>
          </a:p>
        </p:txBody>
      </p:sp>
      <p:sp>
        <p:nvSpPr>
          <p:cNvPr id="3" name="Subtitle 2">
            <a:extLst>
              <a:ext uri="{FF2B5EF4-FFF2-40B4-BE49-F238E27FC236}">
                <a16:creationId xmlns:a16="http://schemas.microsoft.com/office/drawing/2014/main" id="{7110A01F-FC0A-CFD4-8AEC-0A5869353A35}"/>
              </a:ext>
            </a:extLst>
          </p:cNvPr>
          <p:cNvSpPr>
            <a:spLocks noGrp="1"/>
          </p:cNvSpPr>
          <p:nvPr>
            <p:ph type="subTitle" idx="1"/>
          </p:nvPr>
        </p:nvSpPr>
        <p:spPr/>
        <p:txBody>
          <a:bodyPr/>
          <a:lstStyle/>
          <a:p>
            <a:r>
              <a:rPr lang="en" dirty="0"/>
              <a:t>— Jesus Christ</a:t>
            </a:r>
            <a:endParaRPr lang="en-US" dirty="0"/>
          </a:p>
        </p:txBody>
      </p:sp>
      <p:sp>
        <p:nvSpPr>
          <p:cNvPr id="4" name="Google Shape;525;p32">
            <a:extLst>
              <a:ext uri="{FF2B5EF4-FFF2-40B4-BE49-F238E27FC236}">
                <a16:creationId xmlns:a16="http://schemas.microsoft.com/office/drawing/2014/main" id="{13CC5D82-120F-0747-2D08-51BB97D2AD82}"/>
              </a:ext>
            </a:extLst>
          </p:cNvPr>
          <p:cNvSpPr/>
          <p:nvPr/>
        </p:nvSpPr>
        <p:spPr>
          <a:xfrm>
            <a:off x="7609900" y="905600"/>
            <a:ext cx="465195" cy="486702"/>
          </a:xfrm>
          <a:custGeom>
            <a:avLst/>
            <a:gdLst/>
            <a:ahLst/>
            <a:cxnLst/>
            <a:rect l="l" t="t" r="r" b="b"/>
            <a:pathLst>
              <a:path w="4718" h="4936" extrusionOk="0">
                <a:moveTo>
                  <a:pt x="3009" y="1"/>
                </a:moveTo>
                <a:cubicBezTo>
                  <a:pt x="2924" y="1"/>
                  <a:pt x="2845" y="49"/>
                  <a:pt x="2779" y="109"/>
                </a:cubicBezTo>
                <a:cubicBezTo>
                  <a:pt x="2699" y="179"/>
                  <a:pt x="2628" y="249"/>
                  <a:pt x="2568" y="329"/>
                </a:cubicBezTo>
                <a:cubicBezTo>
                  <a:pt x="2289" y="648"/>
                  <a:pt x="2079" y="1018"/>
                  <a:pt x="1829" y="1378"/>
                </a:cubicBezTo>
                <a:cubicBezTo>
                  <a:pt x="1349" y="1268"/>
                  <a:pt x="860" y="1168"/>
                  <a:pt x="361" y="1148"/>
                </a:cubicBezTo>
                <a:cubicBezTo>
                  <a:pt x="350" y="1148"/>
                  <a:pt x="340" y="1147"/>
                  <a:pt x="330" y="1147"/>
                </a:cubicBezTo>
                <a:cubicBezTo>
                  <a:pt x="95" y="1147"/>
                  <a:pt x="25" y="1257"/>
                  <a:pt x="130" y="1488"/>
                </a:cubicBezTo>
                <a:cubicBezTo>
                  <a:pt x="170" y="1568"/>
                  <a:pt x="230" y="1638"/>
                  <a:pt x="281" y="1718"/>
                </a:cubicBezTo>
                <a:cubicBezTo>
                  <a:pt x="490" y="1987"/>
                  <a:pt x="690" y="2257"/>
                  <a:pt x="890" y="2527"/>
                </a:cubicBezTo>
                <a:cubicBezTo>
                  <a:pt x="630" y="2917"/>
                  <a:pt x="381" y="3286"/>
                  <a:pt x="141" y="3666"/>
                </a:cubicBezTo>
                <a:cubicBezTo>
                  <a:pt x="71" y="3756"/>
                  <a:pt x="1" y="3876"/>
                  <a:pt x="101" y="3996"/>
                </a:cubicBezTo>
                <a:cubicBezTo>
                  <a:pt x="151" y="4051"/>
                  <a:pt x="208" y="4068"/>
                  <a:pt x="267" y="4068"/>
                </a:cubicBezTo>
                <a:cubicBezTo>
                  <a:pt x="326" y="4068"/>
                  <a:pt x="385" y="4051"/>
                  <a:pt x="441" y="4036"/>
                </a:cubicBezTo>
                <a:cubicBezTo>
                  <a:pt x="600" y="3976"/>
                  <a:pt x="750" y="3906"/>
                  <a:pt x="890" y="3836"/>
                </a:cubicBezTo>
                <a:cubicBezTo>
                  <a:pt x="1160" y="3696"/>
                  <a:pt x="1409" y="3556"/>
                  <a:pt x="1720" y="3386"/>
                </a:cubicBezTo>
                <a:cubicBezTo>
                  <a:pt x="1799" y="3906"/>
                  <a:pt x="2049" y="4305"/>
                  <a:pt x="2219" y="4745"/>
                </a:cubicBezTo>
                <a:cubicBezTo>
                  <a:pt x="2257" y="4850"/>
                  <a:pt x="2313" y="4936"/>
                  <a:pt x="2439" y="4936"/>
                </a:cubicBezTo>
                <a:cubicBezTo>
                  <a:pt x="2445" y="4936"/>
                  <a:pt x="2452" y="4936"/>
                  <a:pt x="2459" y="4935"/>
                </a:cubicBezTo>
                <a:cubicBezTo>
                  <a:pt x="2588" y="4925"/>
                  <a:pt x="2608" y="4815"/>
                  <a:pt x="2628" y="4715"/>
                </a:cubicBezTo>
                <a:cubicBezTo>
                  <a:pt x="2719" y="4356"/>
                  <a:pt x="2748" y="3986"/>
                  <a:pt x="2719" y="3616"/>
                </a:cubicBezTo>
                <a:cubicBezTo>
                  <a:pt x="2708" y="3356"/>
                  <a:pt x="2808" y="3217"/>
                  <a:pt x="3058" y="3126"/>
                </a:cubicBezTo>
                <a:cubicBezTo>
                  <a:pt x="3518" y="2957"/>
                  <a:pt x="4007" y="2827"/>
                  <a:pt x="4447" y="2597"/>
                </a:cubicBezTo>
                <a:cubicBezTo>
                  <a:pt x="4557" y="2537"/>
                  <a:pt x="4707" y="2497"/>
                  <a:pt x="4707" y="2337"/>
                </a:cubicBezTo>
                <a:cubicBezTo>
                  <a:pt x="4717" y="2167"/>
                  <a:pt x="4547" y="2167"/>
                  <a:pt x="4437" y="2107"/>
                </a:cubicBezTo>
                <a:cubicBezTo>
                  <a:pt x="4038" y="1907"/>
                  <a:pt x="3598" y="1798"/>
                  <a:pt x="3168" y="1647"/>
                </a:cubicBezTo>
                <a:cubicBezTo>
                  <a:pt x="3248" y="1198"/>
                  <a:pt x="3308" y="759"/>
                  <a:pt x="3268" y="319"/>
                </a:cubicBezTo>
                <a:cubicBezTo>
                  <a:pt x="3268" y="189"/>
                  <a:pt x="3228" y="69"/>
                  <a:pt x="3098" y="19"/>
                </a:cubicBezTo>
                <a:cubicBezTo>
                  <a:pt x="3068" y="6"/>
                  <a:pt x="3038" y="1"/>
                  <a:pt x="3009" y="1"/>
                </a:cubicBezTo>
                <a:close/>
              </a:path>
            </a:pathLst>
          </a:custGeom>
          <a:solidFill>
            <a:srgbClr val="FFC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26;p32">
            <a:extLst>
              <a:ext uri="{FF2B5EF4-FFF2-40B4-BE49-F238E27FC236}">
                <a16:creationId xmlns:a16="http://schemas.microsoft.com/office/drawing/2014/main" id="{EA720849-010C-8C21-5C57-5932EA04BA0F}"/>
              </a:ext>
            </a:extLst>
          </p:cNvPr>
          <p:cNvSpPr/>
          <p:nvPr/>
        </p:nvSpPr>
        <p:spPr>
          <a:xfrm>
            <a:off x="1217350" y="3534561"/>
            <a:ext cx="382452" cy="354885"/>
          </a:xfrm>
          <a:custGeom>
            <a:avLst/>
            <a:gdLst/>
            <a:ahLst/>
            <a:cxnLst/>
            <a:rect l="l" t="t" r="r" b="b"/>
            <a:pathLst>
              <a:path w="2969" h="2755" extrusionOk="0">
                <a:moveTo>
                  <a:pt x="1263" y="1"/>
                </a:moveTo>
                <a:cubicBezTo>
                  <a:pt x="1247" y="1"/>
                  <a:pt x="1230" y="5"/>
                  <a:pt x="1210" y="14"/>
                </a:cubicBezTo>
                <a:cubicBezTo>
                  <a:pt x="1130" y="44"/>
                  <a:pt x="1099" y="74"/>
                  <a:pt x="1090" y="164"/>
                </a:cubicBezTo>
                <a:cubicBezTo>
                  <a:pt x="1090" y="314"/>
                  <a:pt x="1059" y="453"/>
                  <a:pt x="1059" y="604"/>
                </a:cubicBezTo>
                <a:cubicBezTo>
                  <a:pt x="1059" y="733"/>
                  <a:pt x="1010" y="773"/>
                  <a:pt x="910" y="804"/>
                </a:cubicBezTo>
                <a:cubicBezTo>
                  <a:pt x="660" y="893"/>
                  <a:pt x="430" y="1003"/>
                  <a:pt x="170" y="1053"/>
                </a:cubicBezTo>
                <a:cubicBezTo>
                  <a:pt x="90" y="1073"/>
                  <a:pt x="0" y="1103"/>
                  <a:pt x="0" y="1203"/>
                </a:cubicBezTo>
                <a:cubicBezTo>
                  <a:pt x="0" y="1293"/>
                  <a:pt x="80" y="1323"/>
                  <a:pt x="150" y="1353"/>
                </a:cubicBezTo>
                <a:cubicBezTo>
                  <a:pt x="390" y="1453"/>
                  <a:pt x="620" y="1543"/>
                  <a:pt x="859" y="1643"/>
                </a:cubicBezTo>
                <a:cubicBezTo>
                  <a:pt x="810" y="1923"/>
                  <a:pt x="760" y="2202"/>
                  <a:pt x="710" y="2472"/>
                </a:cubicBezTo>
                <a:cubicBezTo>
                  <a:pt x="690" y="2572"/>
                  <a:pt x="690" y="2672"/>
                  <a:pt x="790" y="2732"/>
                </a:cubicBezTo>
                <a:cubicBezTo>
                  <a:pt x="818" y="2747"/>
                  <a:pt x="847" y="2754"/>
                  <a:pt x="875" y="2754"/>
                </a:cubicBezTo>
                <a:cubicBezTo>
                  <a:pt x="939" y="2754"/>
                  <a:pt x="1001" y="2720"/>
                  <a:pt x="1050" y="2672"/>
                </a:cubicBezTo>
                <a:cubicBezTo>
                  <a:pt x="1199" y="2542"/>
                  <a:pt x="1349" y="2412"/>
                  <a:pt x="1489" y="2272"/>
                </a:cubicBezTo>
                <a:cubicBezTo>
                  <a:pt x="1560" y="2208"/>
                  <a:pt x="1621" y="2175"/>
                  <a:pt x="1697" y="2175"/>
                </a:cubicBezTo>
                <a:cubicBezTo>
                  <a:pt x="1728" y="2175"/>
                  <a:pt x="1761" y="2180"/>
                  <a:pt x="1799" y="2192"/>
                </a:cubicBezTo>
                <a:cubicBezTo>
                  <a:pt x="2109" y="2282"/>
                  <a:pt x="2418" y="2352"/>
                  <a:pt x="2738" y="2402"/>
                </a:cubicBezTo>
                <a:cubicBezTo>
                  <a:pt x="2776" y="2409"/>
                  <a:pt x="2809" y="2413"/>
                  <a:pt x="2836" y="2413"/>
                </a:cubicBezTo>
                <a:cubicBezTo>
                  <a:pt x="2958" y="2413"/>
                  <a:pt x="2968" y="2339"/>
                  <a:pt x="2878" y="2192"/>
                </a:cubicBezTo>
                <a:cubicBezTo>
                  <a:pt x="2738" y="1952"/>
                  <a:pt x="2588" y="1723"/>
                  <a:pt x="2429" y="1493"/>
                </a:cubicBezTo>
                <a:cubicBezTo>
                  <a:pt x="2349" y="1383"/>
                  <a:pt x="2338" y="1293"/>
                  <a:pt x="2418" y="1183"/>
                </a:cubicBezTo>
                <a:cubicBezTo>
                  <a:pt x="2548" y="983"/>
                  <a:pt x="2658" y="773"/>
                  <a:pt x="2778" y="564"/>
                </a:cubicBezTo>
                <a:cubicBezTo>
                  <a:pt x="2818" y="493"/>
                  <a:pt x="2848" y="424"/>
                  <a:pt x="2788" y="353"/>
                </a:cubicBezTo>
                <a:cubicBezTo>
                  <a:pt x="2762" y="327"/>
                  <a:pt x="2736" y="318"/>
                  <a:pt x="2708" y="318"/>
                </a:cubicBezTo>
                <a:cubicBezTo>
                  <a:pt x="2674" y="318"/>
                  <a:pt x="2637" y="333"/>
                  <a:pt x="2598" y="344"/>
                </a:cubicBezTo>
                <a:cubicBezTo>
                  <a:pt x="2508" y="373"/>
                  <a:pt x="2418" y="404"/>
                  <a:pt x="2329" y="424"/>
                </a:cubicBezTo>
                <a:cubicBezTo>
                  <a:pt x="2115" y="482"/>
                  <a:pt x="1979" y="518"/>
                  <a:pt x="1875" y="518"/>
                </a:cubicBezTo>
                <a:cubicBezTo>
                  <a:pt x="1691" y="518"/>
                  <a:pt x="1605" y="403"/>
                  <a:pt x="1369" y="84"/>
                </a:cubicBezTo>
                <a:cubicBezTo>
                  <a:pt x="1339" y="45"/>
                  <a:pt x="1313" y="1"/>
                  <a:pt x="1263" y="1"/>
                </a:cubicBezTo>
                <a:close/>
              </a:path>
            </a:pathLst>
          </a:custGeom>
          <a:solidFill>
            <a:srgbClr val="FFC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27;p32">
            <a:extLst>
              <a:ext uri="{FF2B5EF4-FFF2-40B4-BE49-F238E27FC236}">
                <a16:creationId xmlns:a16="http://schemas.microsoft.com/office/drawing/2014/main" id="{50C87272-7B28-63D5-2FED-A8DB9BF772DB}"/>
              </a:ext>
            </a:extLst>
          </p:cNvPr>
          <p:cNvSpPr/>
          <p:nvPr/>
        </p:nvSpPr>
        <p:spPr>
          <a:xfrm flipH="1">
            <a:off x="6746375" y="3755749"/>
            <a:ext cx="256150" cy="237701"/>
          </a:xfrm>
          <a:custGeom>
            <a:avLst/>
            <a:gdLst/>
            <a:ahLst/>
            <a:cxnLst/>
            <a:rect l="l" t="t" r="r" b="b"/>
            <a:pathLst>
              <a:path w="2969" h="2755" extrusionOk="0">
                <a:moveTo>
                  <a:pt x="1263" y="1"/>
                </a:moveTo>
                <a:cubicBezTo>
                  <a:pt x="1247" y="1"/>
                  <a:pt x="1230" y="5"/>
                  <a:pt x="1210" y="14"/>
                </a:cubicBezTo>
                <a:cubicBezTo>
                  <a:pt x="1130" y="44"/>
                  <a:pt x="1099" y="74"/>
                  <a:pt x="1090" y="164"/>
                </a:cubicBezTo>
                <a:cubicBezTo>
                  <a:pt x="1090" y="314"/>
                  <a:pt x="1059" y="453"/>
                  <a:pt x="1059" y="604"/>
                </a:cubicBezTo>
                <a:cubicBezTo>
                  <a:pt x="1059" y="733"/>
                  <a:pt x="1010" y="773"/>
                  <a:pt x="910" y="804"/>
                </a:cubicBezTo>
                <a:cubicBezTo>
                  <a:pt x="660" y="893"/>
                  <a:pt x="430" y="1003"/>
                  <a:pt x="170" y="1053"/>
                </a:cubicBezTo>
                <a:cubicBezTo>
                  <a:pt x="90" y="1073"/>
                  <a:pt x="0" y="1103"/>
                  <a:pt x="0" y="1203"/>
                </a:cubicBezTo>
                <a:cubicBezTo>
                  <a:pt x="0" y="1293"/>
                  <a:pt x="80" y="1323"/>
                  <a:pt x="150" y="1353"/>
                </a:cubicBezTo>
                <a:cubicBezTo>
                  <a:pt x="390" y="1453"/>
                  <a:pt x="620" y="1543"/>
                  <a:pt x="859" y="1643"/>
                </a:cubicBezTo>
                <a:cubicBezTo>
                  <a:pt x="810" y="1923"/>
                  <a:pt x="760" y="2202"/>
                  <a:pt x="710" y="2472"/>
                </a:cubicBezTo>
                <a:cubicBezTo>
                  <a:pt x="690" y="2572"/>
                  <a:pt x="690" y="2672"/>
                  <a:pt x="790" y="2732"/>
                </a:cubicBezTo>
                <a:cubicBezTo>
                  <a:pt x="818" y="2747"/>
                  <a:pt x="847" y="2754"/>
                  <a:pt x="875" y="2754"/>
                </a:cubicBezTo>
                <a:cubicBezTo>
                  <a:pt x="939" y="2754"/>
                  <a:pt x="1001" y="2720"/>
                  <a:pt x="1050" y="2672"/>
                </a:cubicBezTo>
                <a:cubicBezTo>
                  <a:pt x="1199" y="2542"/>
                  <a:pt x="1349" y="2412"/>
                  <a:pt x="1489" y="2272"/>
                </a:cubicBezTo>
                <a:cubicBezTo>
                  <a:pt x="1560" y="2208"/>
                  <a:pt x="1621" y="2175"/>
                  <a:pt x="1697" y="2175"/>
                </a:cubicBezTo>
                <a:cubicBezTo>
                  <a:pt x="1728" y="2175"/>
                  <a:pt x="1761" y="2180"/>
                  <a:pt x="1799" y="2192"/>
                </a:cubicBezTo>
                <a:cubicBezTo>
                  <a:pt x="2109" y="2282"/>
                  <a:pt x="2418" y="2352"/>
                  <a:pt x="2738" y="2402"/>
                </a:cubicBezTo>
                <a:cubicBezTo>
                  <a:pt x="2776" y="2409"/>
                  <a:pt x="2809" y="2413"/>
                  <a:pt x="2836" y="2413"/>
                </a:cubicBezTo>
                <a:cubicBezTo>
                  <a:pt x="2958" y="2413"/>
                  <a:pt x="2968" y="2339"/>
                  <a:pt x="2878" y="2192"/>
                </a:cubicBezTo>
                <a:cubicBezTo>
                  <a:pt x="2738" y="1952"/>
                  <a:pt x="2588" y="1723"/>
                  <a:pt x="2429" y="1493"/>
                </a:cubicBezTo>
                <a:cubicBezTo>
                  <a:pt x="2349" y="1383"/>
                  <a:pt x="2338" y="1293"/>
                  <a:pt x="2418" y="1183"/>
                </a:cubicBezTo>
                <a:cubicBezTo>
                  <a:pt x="2548" y="983"/>
                  <a:pt x="2658" y="773"/>
                  <a:pt x="2778" y="564"/>
                </a:cubicBezTo>
                <a:cubicBezTo>
                  <a:pt x="2818" y="493"/>
                  <a:pt x="2848" y="424"/>
                  <a:pt x="2788" y="353"/>
                </a:cubicBezTo>
                <a:cubicBezTo>
                  <a:pt x="2762" y="327"/>
                  <a:pt x="2736" y="318"/>
                  <a:pt x="2708" y="318"/>
                </a:cubicBezTo>
                <a:cubicBezTo>
                  <a:pt x="2674" y="318"/>
                  <a:pt x="2637" y="333"/>
                  <a:pt x="2598" y="344"/>
                </a:cubicBezTo>
                <a:cubicBezTo>
                  <a:pt x="2508" y="373"/>
                  <a:pt x="2418" y="404"/>
                  <a:pt x="2329" y="424"/>
                </a:cubicBezTo>
                <a:cubicBezTo>
                  <a:pt x="2115" y="482"/>
                  <a:pt x="1979" y="518"/>
                  <a:pt x="1875" y="518"/>
                </a:cubicBezTo>
                <a:cubicBezTo>
                  <a:pt x="1691" y="518"/>
                  <a:pt x="1605" y="403"/>
                  <a:pt x="1369" y="84"/>
                </a:cubicBezTo>
                <a:cubicBezTo>
                  <a:pt x="1339" y="45"/>
                  <a:pt x="1313" y="1"/>
                  <a:pt x="1263" y="1"/>
                </a:cubicBezTo>
                <a:close/>
              </a:path>
            </a:pathLst>
          </a:custGeom>
          <a:solidFill>
            <a:srgbClr val="FFC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0312;p63">
            <a:extLst>
              <a:ext uri="{FF2B5EF4-FFF2-40B4-BE49-F238E27FC236}">
                <a16:creationId xmlns:a16="http://schemas.microsoft.com/office/drawing/2014/main" id="{FCA83FD9-2845-6B98-80C5-3B6541EF68B1}"/>
              </a:ext>
            </a:extLst>
          </p:cNvPr>
          <p:cNvGrpSpPr/>
          <p:nvPr/>
        </p:nvGrpSpPr>
        <p:grpSpPr>
          <a:xfrm>
            <a:off x="4229503" y="813687"/>
            <a:ext cx="684998" cy="572703"/>
            <a:chOff x="7918997" y="3714687"/>
            <a:chExt cx="392111" cy="280206"/>
          </a:xfrm>
          <a:solidFill>
            <a:schemeClr val="accent2"/>
          </a:solidFill>
        </p:grpSpPr>
        <p:sp>
          <p:nvSpPr>
            <p:cNvPr id="20" name="Google Shape;10313;p63">
              <a:extLst>
                <a:ext uri="{FF2B5EF4-FFF2-40B4-BE49-F238E27FC236}">
                  <a16:creationId xmlns:a16="http://schemas.microsoft.com/office/drawing/2014/main" id="{D749B784-FB11-B6E3-F140-08AA286C893B}"/>
                </a:ext>
              </a:extLst>
            </p:cNvPr>
            <p:cNvSpPr/>
            <p:nvPr/>
          </p:nvSpPr>
          <p:spPr>
            <a:xfrm>
              <a:off x="7918997" y="3781246"/>
              <a:ext cx="309675" cy="213648"/>
            </a:xfrm>
            <a:custGeom>
              <a:avLst/>
              <a:gdLst/>
              <a:ahLst/>
              <a:cxnLst/>
              <a:rect l="l" t="t" r="r" b="b"/>
              <a:pathLst>
                <a:path w="9752" h="6728" extrusionOk="0">
                  <a:moveTo>
                    <a:pt x="774" y="3644"/>
                  </a:moveTo>
                  <a:cubicBezTo>
                    <a:pt x="965" y="3644"/>
                    <a:pt x="1132" y="3810"/>
                    <a:pt x="1132" y="4001"/>
                  </a:cubicBezTo>
                  <a:cubicBezTo>
                    <a:pt x="1132" y="4191"/>
                    <a:pt x="965" y="4358"/>
                    <a:pt x="774" y="4358"/>
                  </a:cubicBezTo>
                  <a:cubicBezTo>
                    <a:pt x="560" y="4358"/>
                    <a:pt x="417" y="4191"/>
                    <a:pt x="417" y="4001"/>
                  </a:cubicBezTo>
                  <a:cubicBezTo>
                    <a:pt x="417" y="3810"/>
                    <a:pt x="584" y="3644"/>
                    <a:pt x="774" y="3644"/>
                  </a:cubicBezTo>
                  <a:close/>
                  <a:moveTo>
                    <a:pt x="715" y="0"/>
                  </a:moveTo>
                  <a:cubicBezTo>
                    <a:pt x="310" y="0"/>
                    <a:pt x="0" y="322"/>
                    <a:pt x="0" y="715"/>
                  </a:cubicBezTo>
                  <a:cubicBezTo>
                    <a:pt x="0" y="1072"/>
                    <a:pt x="250" y="1370"/>
                    <a:pt x="596" y="1429"/>
                  </a:cubicBezTo>
                  <a:lnTo>
                    <a:pt x="596" y="3346"/>
                  </a:lnTo>
                  <a:cubicBezTo>
                    <a:pt x="298" y="3429"/>
                    <a:pt x="72" y="3703"/>
                    <a:pt x="72" y="4025"/>
                  </a:cubicBezTo>
                  <a:cubicBezTo>
                    <a:pt x="72" y="4358"/>
                    <a:pt x="298" y="4644"/>
                    <a:pt x="596" y="4715"/>
                  </a:cubicBezTo>
                  <a:lnTo>
                    <a:pt x="596" y="5442"/>
                  </a:lnTo>
                  <a:cubicBezTo>
                    <a:pt x="322" y="5513"/>
                    <a:pt x="120" y="5775"/>
                    <a:pt x="120" y="6073"/>
                  </a:cubicBezTo>
                  <a:cubicBezTo>
                    <a:pt x="120" y="6430"/>
                    <a:pt x="417" y="6727"/>
                    <a:pt x="774" y="6727"/>
                  </a:cubicBezTo>
                  <a:lnTo>
                    <a:pt x="2215" y="6727"/>
                  </a:lnTo>
                  <a:cubicBezTo>
                    <a:pt x="2322" y="6727"/>
                    <a:pt x="2394" y="6644"/>
                    <a:pt x="2394" y="6549"/>
                  </a:cubicBezTo>
                  <a:cubicBezTo>
                    <a:pt x="2394" y="6442"/>
                    <a:pt x="2286" y="6335"/>
                    <a:pt x="2191" y="6335"/>
                  </a:cubicBezTo>
                  <a:lnTo>
                    <a:pt x="739" y="6335"/>
                  </a:lnTo>
                  <a:cubicBezTo>
                    <a:pt x="584" y="6335"/>
                    <a:pt x="441" y="6204"/>
                    <a:pt x="441" y="6037"/>
                  </a:cubicBezTo>
                  <a:cubicBezTo>
                    <a:pt x="441" y="5882"/>
                    <a:pt x="584" y="5739"/>
                    <a:pt x="739" y="5739"/>
                  </a:cubicBezTo>
                  <a:lnTo>
                    <a:pt x="9561" y="5739"/>
                  </a:lnTo>
                  <a:cubicBezTo>
                    <a:pt x="9668" y="5739"/>
                    <a:pt x="9752" y="5668"/>
                    <a:pt x="9752" y="5561"/>
                  </a:cubicBezTo>
                  <a:cubicBezTo>
                    <a:pt x="9752" y="5465"/>
                    <a:pt x="9668" y="5382"/>
                    <a:pt x="9561" y="5382"/>
                  </a:cubicBezTo>
                  <a:lnTo>
                    <a:pt x="929" y="5382"/>
                  </a:lnTo>
                  <a:lnTo>
                    <a:pt x="929" y="4703"/>
                  </a:lnTo>
                  <a:cubicBezTo>
                    <a:pt x="1251" y="4632"/>
                    <a:pt x="1489" y="4346"/>
                    <a:pt x="1489" y="4001"/>
                  </a:cubicBezTo>
                  <a:cubicBezTo>
                    <a:pt x="1489" y="3656"/>
                    <a:pt x="1251" y="3370"/>
                    <a:pt x="929" y="3298"/>
                  </a:cubicBezTo>
                  <a:lnTo>
                    <a:pt x="929" y="1215"/>
                  </a:lnTo>
                  <a:cubicBezTo>
                    <a:pt x="929" y="1167"/>
                    <a:pt x="917" y="1108"/>
                    <a:pt x="870" y="1084"/>
                  </a:cubicBezTo>
                  <a:cubicBezTo>
                    <a:pt x="834" y="1060"/>
                    <a:pt x="786" y="1036"/>
                    <a:pt x="739" y="1036"/>
                  </a:cubicBezTo>
                  <a:lnTo>
                    <a:pt x="715" y="1036"/>
                  </a:lnTo>
                  <a:cubicBezTo>
                    <a:pt x="512" y="1036"/>
                    <a:pt x="358" y="870"/>
                    <a:pt x="358" y="679"/>
                  </a:cubicBezTo>
                  <a:cubicBezTo>
                    <a:pt x="358" y="489"/>
                    <a:pt x="512" y="322"/>
                    <a:pt x="715" y="322"/>
                  </a:cubicBezTo>
                  <a:cubicBezTo>
                    <a:pt x="905" y="322"/>
                    <a:pt x="1072" y="489"/>
                    <a:pt x="1072" y="679"/>
                  </a:cubicBezTo>
                  <a:cubicBezTo>
                    <a:pt x="1072" y="715"/>
                    <a:pt x="1072" y="762"/>
                    <a:pt x="1048" y="786"/>
                  </a:cubicBezTo>
                  <a:cubicBezTo>
                    <a:pt x="1036" y="858"/>
                    <a:pt x="1048" y="941"/>
                    <a:pt x="1120" y="977"/>
                  </a:cubicBezTo>
                  <a:lnTo>
                    <a:pt x="2906" y="2525"/>
                  </a:lnTo>
                  <a:cubicBezTo>
                    <a:pt x="2940" y="2553"/>
                    <a:pt x="2985" y="2568"/>
                    <a:pt x="3029" y="2568"/>
                  </a:cubicBezTo>
                  <a:cubicBezTo>
                    <a:pt x="3077" y="2568"/>
                    <a:pt x="3124" y="2550"/>
                    <a:pt x="3156" y="2513"/>
                  </a:cubicBezTo>
                  <a:lnTo>
                    <a:pt x="4287" y="1274"/>
                  </a:lnTo>
                  <a:cubicBezTo>
                    <a:pt x="4358" y="1203"/>
                    <a:pt x="4346" y="1084"/>
                    <a:pt x="4275" y="1024"/>
                  </a:cubicBezTo>
                  <a:cubicBezTo>
                    <a:pt x="4237" y="992"/>
                    <a:pt x="4191" y="976"/>
                    <a:pt x="4147" y="976"/>
                  </a:cubicBezTo>
                  <a:cubicBezTo>
                    <a:pt x="4095" y="976"/>
                    <a:pt x="4045" y="998"/>
                    <a:pt x="4013" y="1036"/>
                  </a:cubicBezTo>
                  <a:lnTo>
                    <a:pt x="3001" y="2155"/>
                  </a:lnTo>
                  <a:lnTo>
                    <a:pt x="1429" y="798"/>
                  </a:lnTo>
                  <a:lnTo>
                    <a:pt x="1429" y="715"/>
                  </a:lnTo>
                  <a:cubicBezTo>
                    <a:pt x="1429" y="310"/>
                    <a:pt x="1096" y="0"/>
                    <a:pt x="7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314;p63">
              <a:extLst>
                <a:ext uri="{FF2B5EF4-FFF2-40B4-BE49-F238E27FC236}">
                  <a16:creationId xmlns:a16="http://schemas.microsoft.com/office/drawing/2014/main" id="{F6B81D07-DEF1-FC42-66C9-1B16E32871E6}"/>
                </a:ext>
              </a:extLst>
            </p:cNvPr>
            <p:cNvSpPr/>
            <p:nvPr/>
          </p:nvSpPr>
          <p:spPr>
            <a:xfrm>
              <a:off x="8080439" y="3862920"/>
              <a:ext cx="68083" cy="68083"/>
            </a:xfrm>
            <a:custGeom>
              <a:avLst/>
              <a:gdLst/>
              <a:ahLst/>
              <a:cxnLst/>
              <a:rect l="l" t="t" r="r" b="b"/>
              <a:pathLst>
                <a:path w="2144" h="2144" extrusionOk="0">
                  <a:moveTo>
                    <a:pt x="1072" y="357"/>
                  </a:moveTo>
                  <a:cubicBezTo>
                    <a:pt x="1465" y="357"/>
                    <a:pt x="1786" y="691"/>
                    <a:pt x="1786" y="1072"/>
                  </a:cubicBezTo>
                  <a:cubicBezTo>
                    <a:pt x="1786" y="1465"/>
                    <a:pt x="1465" y="1786"/>
                    <a:pt x="1072" y="1786"/>
                  </a:cubicBezTo>
                  <a:cubicBezTo>
                    <a:pt x="691" y="1786"/>
                    <a:pt x="358" y="1465"/>
                    <a:pt x="358" y="1072"/>
                  </a:cubicBezTo>
                  <a:cubicBezTo>
                    <a:pt x="358" y="691"/>
                    <a:pt x="691" y="357"/>
                    <a:pt x="1072" y="357"/>
                  </a:cubicBezTo>
                  <a:close/>
                  <a:moveTo>
                    <a:pt x="1072" y="0"/>
                  </a:moveTo>
                  <a:cubicBezTo>
                    <a:pt x="477" y="0"/>
                    <a:pt x="0" y="476"/>
                    <a:pt x="0" y="1072"/>
                  </a:cubicBezTo>
                  <a:cubicBezTo>
                    <a:pt x="0" y="1667"/>
                    <a:pt x="477" y="2143"/>
                    <a:pt x="1072" y="2143"/>
                  </a:cubicBezTo>
                  <a:cubicBezTo>
                    <a:pt x="1667" y="2143"/>
                    <a:pt x="2144" y="1655"/>
                    <a:pt x="2144" y="1072"/>
                  </a:cubicBezTo>
                  <a:cubicBezTo>
                    <a:pt x="2144" y="476"/>
                    <a:pt x="1667" y="0"/>
                    <a:pt x="10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315;p63">
              <a:extLst>
                <a:ext uri="{FF2B5EF4-FFF2-40B4-BE49-F238E27FC236}">
                  <a16:creationId xmlns:a16="http://schemas.microsoft.com/office/drawing/2014/main" id="{26A1E9B9-E272-B932-E614-72540F848316}"/>
                </a:ext>
              </a:extLst>
            </p:cNvPr>
            <p:cNvSpPr/>
            <p:nvPr/>
          </p:nvSpPr>
          <p:spPr>
            <a:xfrm>
              <a:off x="8000290" y="3885593"/>
              <a:ext cx="45410" cy="45410"/>
            </a:xfrm>
            <a:custGeom>
              <a:avLst/>
              <a:gdLst/>
              <a:ahLst/>
              <a:cxnLst/>
              <a:rect l="l" t="t" r="r" b="b"/>
              <a:pathLst>
                <a:path w="1430" h="1430" extrusionOk="0">
                  <a:moveTo>
                    <a:pt x="727" y="358"/>
                  </a:moveTo>
                  <a:cubicBezTo>
                    <a:pt x="917" y="358"/>
                    <a:pt x="1084" y="524"/>
                    <a:pt x="1084" y="715"/>
                  </a:cubicBezTo>
                  <a:cubicBezTo>
                    <a:pt x="1084" y="905"/>
                    <a:pt x="917" y="1072"/>
                    <a:pt x="727" y="1072"/>
                  </a:cubicBezTo>
                  <a:cubicBezTo>
                    <a:pt x="536" y="1072"/>
                    <a:pt x="369" y="905"/>
                    <a:pt x="369" y="715"/>
                  </a:cubicBezTo>
                  <a:cubicBezTo>
                    <a:pt x="369" y="524"/>
                    <a:pt x="536" y="358"/>
                    <a:pt x="727" y="358"/>
                  </a:cubicBezTo>
                  <a:close/>
                  <a:moveTo>
                    <a:pt x="694" y="0"/>
                  </a:moveTo>
                  <a:cubicBezTo>
                    <a:pt x="310" y="0"/>
                    <a:pt x="0" y="317"/>
                    <a:pt x="0" y="715"/>
                  </a:cubicBezTo>
                  <a:cubicBezTo>
                    <a:pt x="0" y="1120"/>
                    <a:pt x="322" y="1429"/>
                    <a:pt x="715" y="1429"/>
                  </a:cubicBezTo>
                  <a:cubicBezTo>
                    <a:pt x="1096" y="1429"/>
                    <a:pt x="1429" y="1096"/>
                    <a:pt x="1429" y="715"/>
                  </a:cubicBezTo>
                  <a:cubicBezTo>
                    <a:pt x="1429" y="310"/>
                    <a:pt x="1096" y="1"/>
                    <a:pt x="715" y="1"/>
                  </a:cubicBezTo>
                  <a:cubicBezTo>
                    <a:pt x="708" y="0"/>
                    <a:pt x="701" y="0"/>
                    <a:pt x="6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316;p63">
              <a:extLst>
                <a:ext uri="{FF2B5EF4-FFF2-40B4-BE49-F238E27FC236}">
                  <a16:creationId xmlns:a16="http://schemas.microsoft.com/office/drawing/2014/main" id="{E970C6D4-9660-ECE0-073B-EDC38945B4BE}"/>
                </a:ext>
              </a:extLst>
            </p:cNvPr>
            <p:cNvSpPr/>
            <p:nvPr/>
          </p:nvSpPr>
          <p:spPr>
            <a:xfrm>
              <a:off x="8006323" y="3714687"/>
              <a:ext cx="304784" cy="277920"/>
            </a:xfrm>
            <a:custGeom>
              <a:avLst/>
              <a:gdLst/>
              <a:ahLst/>
              <a:cxnLst/>
              <a:rect l="l" t="t" r="r" b="b"/>
              <a:pathLst>
                <a:path w="9598" h="8752" extrusionOk="0">
                  <a:moveTo>
                    <a:pt x="8800" y="5740"/>
                  </a:moveTo>
                  <a:cubicBezTo>
                    <a:pt x="8990" y="5740"/>
                    <a:pt x="9157" y="5906"/>
                    <a:pt x="9157" y="6097"/>
                  </a:cubicBezTo>
                  <a:cubicBezTo>
                    <a:pt x="9157" y="6287"/>
                    <a:pt x="9002" y="6454"/>
                    <a:pt x="8800" y="6454"/>
                  </a:cubicBezTo>
                  <a:cubicBezTo>
                    <a:pt x="8609" y="6454"/>
                    <a:pt x="8442" y="6287"/>
                    <a:pt x="8442" y="6097"/>
                  </a:cubicBezTo>
                  <a:cubicBezTo>
                    <a:pt x="8442" y="5906"/>
                    <a:pt x="8597" y="5740"/>
                    <a:pt x="8800" y="5740"/>
                  </a:cubicBezTo>
                  <a:close/>
                  <a:moveTo>
                    <a:pt x="3430" y="1"/>
                  </a:moveTo>
                  <a:cubicBezTo>
                    <a:pt x="2989" y="1"/>
                    <a:pt x="2632" y="358"/>
                    <a:pt x="2632" y="787"/>
                  </a:cubicBezTo>
                  <a:cubicBezTo>
                    <a:pt x="2632" y="989"/>
                    <a:pt x="2727" y="1203"/>
                    <a:pt x="2858" y="1334"/>
                  </a:cubicBezTo>
                  <a:lnTo>
                    <a:pt x="1739" y="2561"/>
                  </a:lnTo>
                  <a:cubicBezTo>
                    <a:pt x="1668" y="2632"/>
                    <a:pt x="1680" y="2751"/>
                    <a:pt x="1763" y="2811"/>
                  </a:cubicBezTo>
                  <a:cubicBezTo>
                    <a:pt x="1796" y="2844"/>
                    <a:pt x="1838" y="2859"/>
                    <a:pt x="1881" y="2859"/>
                  </a:cubicBezTo>
                  <a:cubicBezTo>
                    <a:pt x="1931" y="2859"/>
                    <a:pt x="1981" y="2838"/>
                    <a:pt x="2013" y="2799"/>
                  </a:cubicBezTo>
                  <a:lnTo>
                    <a:pt x="3251" y="1430"/>
                  </a:lnTo>
                  <a:cubicBezTo>
                    <a:pt x="3287" y="1382"/>
                    <a:pt x="3311" y="1323"/>
                    <a:pt x="3287" y="1275"/>
                  </a:cubicBezTo>
                  <a:cubicBezTo>
                    <a:pt x="3275" y="1215"/>
                    <a:pt x="3251" y="1168"/>
                    <a:pt x="3204" y="1144"/>
                  </a:cubicBezTo>
                  <a:cubicBezTo>
                    <a:pt x="3073" y="1072"/>
                    <a:pt x="2977" y="918"/>
                    <a:pt x="2977" y="775"/>
                  </a:cubicBezTo>
                  <a:cubicBezTo>
                    <a:pt x="2977" y="537"/>
                    <a:pt x="3168" y="334"/>
                    <a:pt x="3406" y="334"/>
                  </a:cubicBezTo>
                  <a:cubicBezTo>
                    <a:pt x="3644" y="334"/>
                    <a:pt x="3847" y="537"/>
                    <a:pt x="3847" y="775"/>
                  </a:cubicBezTo>
                  <a:cubicBezTo>
                    <a:pt x="3847" y="918"/>
                    <a:pt x="3751" y="1072"/>
                    <a:pt x="3620" y="1144"/>
                  </a:cubicBezTo>
                  <a:cubicBezTo>
                    <a:pt x="3573" y="1168"/>
                    <a:pt x="3525" y="1215"/>
                    <a:pt x="3525" y="1275"/>
                  </a:cubicBezTo>
                  <a:cubicBezTo>
                    <a:pt x="3513" y="1334"/>
                    <a:pt x="3525" y="1382"/>
                    <a:pt x="3573" y="1430"/>
                  </a:cubicBezTo>
                  <a:lnTo>
                    <a:pt x="6430" y="4561"/>
                  </a:lnTo>
                  <a:cubicBezTo>
                    <a:pt x="6462" y="4606"/>
                    <a:pt x="6512" y="4627"/>
                    <a:pt x="6562" y="4627"/>
                  </a:cubicBezTo>
                  <a:cubicBezTo>
                    <a:pt x="6605" y="4627"/>
                    <a:pt x="6647" y="4612"/>
                    <a:pt x="6680" y="4585"/>
                  </a:cubicBezTo>
                  <a:lnTo>
                    <a:pt x="8466" y="3037"/>
                  </a:lnTo>
                  <a:cubicBezTo>
                    <a:pt x="8526" y="2989"/>
                    <a:pt x="8549" y="2918"/>
                    <a:pt x="8526" y="2835"/>
                  </a:cubicBezTo>
                  <a:cubicBezTo>
                    <a:pt x="8514" y="2811"/>
                    <a:pt x="8514" y="2763"/>
                    <a:pt x="8514" y="2739"/>
                  </a:cubicBezTo>
                  <a:cubicBezTo>
                    <a:pt x="8514" y="2537"/>
                    <a:pt x="8680" y="2382"/>
                    <a:pt x="8871" y="2382"/>
                  </a:cubicBezTo>
                  <a:cubicBezTo>
                    <a:pt x="9061" y="2382"/>
                    <a:pt x="9228" y="2537"/>
                    <a:pt x="9228" y="2739"/>
                  </a:cubicBezTo>
                  <a:cubicBezTo>
                    <a:pt x="9228" y="2930"/>
                    <a:pt x="9061" y="3097"/>
                    <a:pt x="8871" y="3097"/>
                  </a:cubicBezTo>
                  <a:lnTo>
                    <a:pt x="8847" y="3097"/>
                  </a:lnTo>
                  <a:cubicBezTo>
                    <a:pt x="8800" y="3097"/>
                    <a:pt x="8740" y="3108"/>
                    <a:pt x="8704" y="3132"/>
                  </a:cubicBezTo>
                  <a:cubicBezTo>
                    <a:pt x="8680" y="3168"/>
                    <a:pt x="8645" y="3228"/>
                    <a:pt x="8645" y="3275"/>
                  </a:cubicBezTo>
                  <a:lnTo>
                    <a:pt x="8645" y="5359"/>
                  </a:lnTo>
                  <a:cubicBezTo>
                    <a:pt x="8335" y="5430"/>
                    <a:pt x="8097" y="5716"/>
                    <a:pt x="8097" y="6049"/>
                  </a:cubicBezTo>
                  <a:cubicBezTo>
                    <a:pt x="8097" y="6395"/>
                    <a:pt x="8335" y="6680"/>
                    <a:pt x="8645" y="6752"/>
                  </a:cubicBezTo>
                  <a:lnTo>
                    <a:pt x="8645" y="7442"/>
                  </a:lnTo>
                  <a:lnTo>
                    <a:pt x="7561" y="7442"/>
                  </a:lnTo>
                  <a:cubicBezTo>
                    <a:pt x="7454" y="7442"/>
                    <a:pt x="7383" y="7514"/>
                    <a:pt x="7383" y="7621"/>
                  </a:cubicBezTo>
                  <a:cubicBezTo>
                    <a:pt x="7383" y="7716"/>
                    <a:pt x="7454" y="7800"/>
                    <a:pt x="7561" y="7800"/>
                  </a:cubicBezTo>
                  <a:lnTo>
                    <a:pt x="8823" y="7800"/>
                  </a:lnTo>
                  <a:cubicBezTo>
                    <a:pt x="8990" y="7800"/>
                    <a:pt x="9121" y="7930"/>
                    <a:pt x="9121" y="8097"/>
                  </a:cubicBezTo>
                  <a:cubicBezTo>
                    <a:pt x="9121" y="8252"/>
                    <a:pt x="8990" y="8395"/>
                    <a:pt x="8823" y="8395"/>
                  </a:cubicBezTo>
                  <a:lnTo>
                    <a:pt x="179" y="8395"/>
                  </a:lnTo>
                  <a:cubicBezTo>
                    <a:pt x="72" y="8395"/>
                    <a:pt x="1" y="8466"/>
                    <a:pt x="1" y="8573"/>
                  </a:cubicBezTo>
                  <a:cubicBezTo>
                    <a:pt x="1" y="8669"/>
                    <a:pt x="72" y="8752"/>
                    <a:pt x="179" y="8752"/>
                  </a:cubicBezTo>
                  <a:lnTo>
                    <a:pt x="8823" y="8752"/>
                  </a:lnTo>
                  <a:cubicBezTo>
                    <a:pt x="9181" y="8752"/>
                    <a:pt x="9478" y="8454"/>
                    <a:pt x="9478" y="8097"/>
                  </a:cubicBezTo>
                  <a:cubicBezTo>
                    <a:pt x="9478" y="7800"/>
                    <a:pt x="9276" y="7538"/>
                    <a:pt x="9002" y="7466"/>
                  </a:cubicBezTo>
                  <a:lnTo>
                    <a:pt x="9002" y="6752"/>
                  </a:lnTo>
                  <a:cubicBezTo>
                    <a:pt x="9300" y="6704"/>
                    <a:pt x="9526" y="6430"/>
                    <a:pt x="9526" y="6097"/>
                  </a:cubicBezTo>
                  <a:cubicBezTo>
                    <a:pt x="9526" y="5775"/>
                    <a:pt x="9300" y="5490"/>
                    <a:pt x="9002" y="5394"/>
                  </a:cubicBezTo>
                  <a:lnTo>
                    <a:pt x="9002" y="3478"/>
                  </a:lnTo>
                  <a:cubicBezTo>
                    <a:pt x="9347" y="3418"/>
                    <a:pt x="9597" y="3120"/>
                    <a:pt x="9597" y="2763"/>
                  </a:cubicBezTo>
                  <a:cubicBezTo>
                    <a:pt x="9597" y="2358"/>
                    <a:pt x="9276" y="2049"/>
                    <a:pt x="8883" y="2049"/>
                  </a:cubicBezTo>
                  <a:cubicBezTo>
                    <a:pt x="8502" y="2049"/>
                    <a:pt x="8168" y="2382"/>
                    <a:pt x="8168" y="2763"/>
                  </a:cubicBezTo>
                  <a:lnTo>
                    <a:pt x="8168" y="2858"/>
                  </a:lnTo>
                  <a:lnTo>
                    <a:pt x="6597" y="4204"/>
                  </a:lnTo>
                  <a:lnTo>
                    <a:pt x="3989" y="1334"/>
                  </a:lnTo>
                  <a:cubicBezTo>
                    <a:pt x="4144" y="1192"/>
                    <a:pt x="4216" y="989"/>
                    <a:pt x="4216" y="787"/>
                  </a:cubicBezTo>
                  <a:cubicBezTo>
                    <a:pt x="4216" y="358"/>
                    <a:pt x="3858" y="1"/>
                    <a:pt x="34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317;p63">
              <a:extLst>
                <a:ext uri="{FF2B5EF4-FFF2-40B4-BE49-F238E27FC236}">
                  <a16:creationId xmlns:a16="http://schemas.microsoft.com/office/drawing/2014/main" id="{A1B6CA91-FBF5-F0F8-B7B4-463881BAB58F}"/>
                </a:ext>
              </a:extLst>
            </p:cNvPr>
            <p:cNvSpPr/>
            <p:nvPr/>
          </p:nvSpPr>
          <p:spPr>
            <a:xfrm>
              <a:off x="8183643" y="3885593"/>
              <a:ext cx="45410" cy="45410"/>
            </a:xfrm>
            <a:custGeom>
              <a:avLst/>
              <a:gdLst/>
              <a:ahLst/>
              <a:cxnLst/>
              <a:rect l="l" t="t" r="r" b="b"/>
              <a:pathLst>
                <a:path w="1430" h="1430" extrusionOk="0">
                  <a:moveTo>
                    <a:pt x="703" y="358"/>
                  </a:moveTo>
                  <a:cubicBezTo>
                    <a:pt x="894" y="358"/>
                    <a:pt x="1060" y="524"/>
                    <a:pt x="1060" y="715"/>
                  </a:cubicBezTo>
                  <a:cubicBezTo>
                    <a:pt x="1060" y="905"/>
                    <a:pt x="894" y="1072"/>
                    <a:pt x="703" y="1072"/>
                  </a:cubicBezTo>
                  <a:cubicBezTo>
                    <a:pt x="501" y="1072"/>
                    <a:pt x="346" y="905"/>
                    <a:pt x="346" y="715"/>
                  </a:cubicBezTo>
                  <a:cubicBezTo>
                    <a:pt x="346" y="524"/>
                    <a:pt x="501" y="358"/>
                    <a:pt x="703" y="358"/>
                  </a:cubicBezTo>
                  <a:close/>
                  <a:moveTo>
                    <a:pt x="715" y="1"/>
                  </a:moveTo>
                  <a:cubicBezTo>
                    <a:pt x="310" y="1"/>
                    <a:pt x="1" y="334"/>
                    <a:pt x="1" y="715"/>
                  </a:cubicBezTo>
                  <a:cubicBezTo>
                    <a:pt x="1" y="1120"/>
                    <a:pt x="322" y="1429"/>
                    <a:pt x="715" y="1429"/>
                  </a:cubicBezTo>
                  <a:cubicBezTo>
                    <a:pt x="1096" y="1429"/>
                    <a:pt x="1430" y="1108"/>
                    <a:pt x="1430" y="715"/>
                  </a:cubicBezTo>
                  <a:cubicBezTo>
                    <a:pt x="1430" y="310"/>
                    <a:pt x="1096" y="1"/>
                    <a:pt x="7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99293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3B08799-37DD-C4FE-6ED3-BEF8F0546CC3}"/>
              </a:ext>
            </a:extLst>
          </p:cNvPr>
          <p:cNvSpPr>
            <a:spLocks noGrp="1"/>
          </p:cNvSpPr>
          <p:nvPr>
            <p:ph type="body" idx="1"/>
          </p:nvPr>
        </p:nvSpPr>
        <p:spPr>
          <a:xfrm>
            <a:off x="720000" y="876900"/>
            <a:ext cx="7704000" cy="3389700"/>
          </a:xfrm>
        </p:spPr>
        <p:txBody>
          <a:bodyPr/>
          <a:lstStyle/>
          <a:p>
            <a:pPr marL="0" marR="0" indent="0">
              <a:lnSpc>
                <a:spcPct val="115000"/>
              </a:lnSpc>
              <a:spcBef>
                <a:spcPts val="0"/>
              </a:spcBef>
              <a:spcAft>
                <a:spcPts val="1000"/>
              </a:spcAft>
              <a:buNone/>
            </a:pPr>
            <a:r>
              <a:rPr lang="en-US" sz="1800" u="none" strike="noStrike" baseline="30000" dirty="0">
                <a:effectLst/>
                <a:latin typeface="Calibri" panose="020F0502020204030204" pitchFamily="34" charset="0"/>
              </a:rPr>
              <a:t>1</a:t>
            </a:r>
            <a:r>
              <a:rPr lang="en-US" sz="1800" u="none" strike="noStrike" dirty="0">
                <a:effectLst/>
                <a:latin typeface="Calibri" panose="020F0502020204030204" pitchFamily="34" charset="0"/>
              </a:rPr>
              <a:t> </a:t>
            </a:r>
            <a:r>
              <a:rPr lang="en-US" sz="1800" dirty="0">
                <a:effectLst/>
                <a:latin typeface="Calibri" panose="020F0502020204030204" pitchFamily="34" charset="0"/>
              </a:rPr>
              <a:t>In the beginning was the Word, and the Word was with God, and the Word was God. </a:t>
            </a:r>
            <a:r>
              <a:rPr lang="en-US" sz="1800" u="none" strike="noStrike" baseline="30000" dirty="0">
                <a:effectLst/>
                <a:latin typeface="Calibri" panose="020F0502020204030204" pitchFamily="34" charset="0"/>
              </a:rPr>
              <a:t>2</a:t>
            </a:r>
            <a:r>
              <a:rPr lang="en-US" sz="1800" u="none" strike="noStrike" dirty="0">
                <a:effectLst/>
                <a:latin typeface="Calibri" panose="020F0502020204030204" pitchFamily="34" charset="0"/>
              </a:rPr>
              <a:t> </a:t>
            </a:r>
            <a:r>
              <a:rPr lang="en-US" sz="1800" dirty="0">
                <a:effectLst/>
                <a:latin typeface="Calibri" panose="020F0502020204030204" pitchFamily="34" charset="0"/>
              </a:rPr>
              <a:t>He was in the beginning with God. </a:t>
            </a:r>
          </a:p>
          <a:p>
            <a:pPr marL="0" indent="0">
              <a:lnSpc>
                <a:spcPct val="115000"/>
              </a:lnSpc>
              <a:spcAft>
                <a:spcPts val="1000"/>
              </a:spcAft>
              <a:buNone/>
            </a:pPr>
            <a:r>
              <a:rPr lang="en-US" sz="1800" dirty="0">
                <a:effectLst/>
                <a:latin typeface="Calibri" panose="020F0502020204030204" pitchFamily="34" charset="0"/>
              </a:rPr>
              <a:t>John 1:1–2 (ESV) </a:t>
            </a:r>
          </a:p>
        </p:txBody>
      </p:sp>
    </p:spTree>
    <p:extLst>
      <p:ext uri="{BB962C8B-B14F-4D97-AF65-F5344CB8AC3E}">
        <p14:creationId xmlns:p14="http://schemas.microsoft.com/office/powerpoint/2010/main" val="1377818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descr="My wife every Mother's Day">
            <a:hlinkClick r:id="" action="ppaction://media"/>
            <a:extLst>
              <a:ext uri="{FF2B5EF4-FFF2-40B4-BE49-F238E27FC236}">
                <a16:creationId xmlns:a16="http://schemas.microsoft.com/office/drawing/2014/main" id="{09A54D38-774D-689A-A717-ADECB4B310E2}"/>
              </a:ext>
            </a:extLst>
          </p:cNvPr>
          <p:cNvPicPr>
            <a:picLocks noRot="1" noChangeAspect="1"/>
          </p:cNvPicPr>
          <p:nvPr>
            <a:videoFile r:link="rId1"/>
          </p:nvPr>
        </p:nvPicPr>
        <p:blipFill rotWithShape="1">
          <a:blip r:embed="rId3"/>
          <a:srcRect b="443"/>
          <a:stretch/>
        </p:blipFill>
        <p:spPr>
          <a:xfrm>
            <a:off x="20" y="10"/>
            <a:ext cx="9143980" cy="5143490"/>
          </a:xfrm>
          <a:prstGeom prst="rect">
            <a:avLst/>
          </a:prstGeom>
          <a:noFill/>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Tree>
    <p:extLst>
      <p:ext uri="{BB962C8B-B14F-4D97-AF65-F5344CB8AC3E}">
        <p14:creationId xmlns:p14="http://schemas.microsoft.com/office/powerpoint/2010/main" val="375602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4479F-DD7C-3D4D-369B-F429A178B39D}"/>
              </a:ext>
            </a:extLst>
          </p:cNvPr>
          <p:cNvSpPr>
            <a:spLocks noGrp="1"/>
          </p:cNvSpPr>
          <p:nvPr>
            <p:ph type="title"/>
          </p:nvPr>
        </p:nvSpPr>
        <p:spPr>
          <a:xfrm>
            <a:off x="719999" y="1435300"/>
            <a:ext cx="5780553" cy="2434800"/>
          </a:xfrm>
        </p:spPr>
        <p:txBody>
          <a:bodyPr wrap="square" anchor="ctr">
            <a:normAutofit/>
          </a:bodyPr>
          <a:lstStyle/>
          <a:p>
            <a:pPr>
              <a:lnSpc>
                <a:spcPct val="90000"/>
              </a:lnSpc>
            </a:pPr>
            <a:r>
              <a:rPr lang="en-US" sz="5100" i="1" dirty="0"/>
              <a:t>Truth </a:t>
            </a:r>
            <a:br>
              <a:rPr lang="en-US" sz="5100" i="1" dirty="0"/>
            </a:br>
            <a:r>
              <a:rPr lang="en-US" sz="5100" i="1" dirty="0"/>
              <a:t>it’s not relative;</a:t>
            </a:r>
            <a:br>
              <a:rPr lang="en-US" sz="5100" i="1" dirty="0"/>
            </a:br>
            <a:r>
              <a:rPr lang="en-US" sz="5100" i="1" dirty="0"/>
              <a:t>it’s relational!</a:t>
            </a:r>
          </a:p>
        </p:txBody>
      </p:sp>
    </p:spTree>
    <p:extLst>
      <p:ext uri="{BB962C8B-B14F-4D97-AF65-F5344CB8AC3E}">
        <p14:creationId xmlns:p14="http://schemas.microsoft.com/office/powerpoint/2010/main" val="4251268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hen Doctors, and Even Santa, Endorsed Tobacco - The New ...">
            <a:extLst>
              <a:ext uri="{FF2B5EF4-FFF2-40B4-BE49-F238E27FC236}">
                <a16:creationId xmlns:a16="http://schemas.microsoft.com/office/drawing/2014/main" id="{9FC8AFE9-4D35-AA51-0C69-A041943392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303" y="98474"/>
            <a:ext cx="3595609" cy="46229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0" name="Picture 4" descr="When Doctors, and Even Santa, Endorsed Tobacco - The New ...">
            <a:extLst>
              <a:ext uri="{FF2B5EF4-FFF2-40B4-BE49-F238E27FC236}">
                <a16:creationId xmlns:a16="http://schemas.microsoft.com/office/drawing/2014/main" id="{0C65F319-37BF-D92A-44C0-382797661E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5912" y="206539"/>
            <a:ext cx="2232175" cy="50223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2" name="Picture 6" descr="This-snow-tickles-lungs">
            <a:extLst>
              <a:ext uri="{FF2B5EF4-FFF2-40B4-BE49-F238E27FC236}">
                <a16:creationId xmlns:a16="http://schemas.microsoft.com/office/drawing/2014/main" id="{4A70A2CD-7F6C-92BD-3290-4FED184899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9678" y="206539"/>
            <a:ext cx="3209019" cy="43704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889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B4402-D7FB-DF8B-AAA5-8B185B006123}"/>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C9851331-520D-4E20-DC28-E934A0504AA9}"/>
              </a:ext>
            </a:extLst>
          </p:cNvPr>
          <p:cNvSpPr>
            <a:spLocks noGrp="1"/>
          </p:cNvSpPr>
          <p:nvPr>
            <p:ph type="body" idx="1"/>
          </p:nvPr>
        </p:nvSpPr>
        <p:spPr>
          <a:xfrm>
            <a:off x="720000" y="540000"/>
            <a:ext cx="7704000" cy="4063425"/>
          </a:xfrm>
        </p:spPr>
        <p:txBody>
          <a:bodyPr/>
          <a:lstStyle/>
          <a:p>
            <a:pPr marL="0" marR="0" indent="0">
              <a:lnSpc>
                <a:spcPct val="115000"/>
              </a:lnSpc>
              <a:spcBef>
                <a:spcPts val="0"/>
              </a:spcBef>
              <a:spcAft>
                <a:spcPts val="1000"/>
              </a:spcAft>
              <a:buNone/>
            </a:pPr>
            <a:r>
              <a:rPr lang="en-US" sz="1600" u="none" strike="noStrike" baseline="30000" dirty="0">
                <a:effectLst/>
                <a:latin typeface="Calibri" panose="020F0502020204030204" pitchFamily="34" charset="0"/>
              </a:rPr>
              <a:t>8</a:t>
            </a:r>
            <a:r>
              <a:rPr lang="en-US" sz="1600" u="none" strike="noStrike" dirty="0">
                <a:effectLst/>
                <a:latin typeface="Calibri" panose="020F0502020204030204" pitchFamily="34" charset="0"/>
              </a:rPr>
              <a:t> </a:t>
            </a:r>
            <a:r>
              <a:rPr lang="en-US" sz="1600" dirty="0">
                <a:effectLst/>
                <a:latin typeface="Calibri" panose="020F0502020204030204" pitchFamily="34" charset="0"/>
              </a:rPr>
              <a:t>Jesus Christ is the same yesterday and today and forever. </a:t>
            </a:r>
          </a:p>
          <a:p>
            <a:pPr marL="0" indent="0">
              <a:lnSpc>
                <a:spcPct val="115000"/>
              </a:lnSpc>
              <a:spcAft>
                <a:spcPts val="1000"/>
              </a:spcAft>
              <a:buNone/>
            </a:pPr>
            <a:r>
              <a:rPr lang="en-US" sz="1600" dirty="0">
                <a:effectLst/>
                <a:latin typeface="Calibri" panose="020F0502020204030204" pitchFamily="34" charset="0"/>
              </a:rPr>
              <a:t>Hebrews 13:8 (ESV) </a:t>
            </a:r>
          </a:p>
        </p:txBody>
      </p:sp>
    </p:spTree>
    <p:extLst>
      <p:ext uri="{BB962C8B-B14F-4D97-AF65-F5344CB8AC3E}">
        <p14:creationId xmlns:p14="http://schemas.microsoft.com/office/powerpoint/2010/main" val="2617543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EE9FF-E0EF-5C6A-36A2-0CE3635C0E35}"/>
              </a:ext>
            </a:extLst>
          </p:cNvPr>
          <p:cNvSpPr>
            <a:spLocks noGrp="1"/>
          </p:cNvSpPr>
          <p:nvPr>
            <p:ph type="title"/>
          </p:nvPr>
        </p:nvSpPr>
        <p:spPr/>
        <p:txBody>
          <a:bodyPr/>
          <a:lstStyle/>
          <a:p>
            <a:r>
              <a:rPr lang="en-US" i="1" dirty="0">
                <a:solidFill>
                  <a:srgbClr val="FF0000"/>
                </a:solidFill>
              </a:rPr>
              <a:t>“I am the way, and the truth, and the life. </a:t>
            </a:r>
            <a:r>
              <a:rPr lang="en-US" b="1" i="1" u="sng" dirty="0">
                <a:solidFill>
                  <a:srgbClr val="FF0000"/>
                </a:solidFill>
              </a:rPr>
              <a:t>No one comes to the Father except through me.”</a:t>
            </a:r>
          </a:p>
        </p:txBody>
      </p:sp>
      <p:sp>
        <p:nvSpPr>
          <p:cNvPr id="3" name="Subtitle 2">
            <a:extLst>
              <a:ext uri="{FF2B5EF4-FFF2-40B4-BE49-F238E27FC236}">
                <a16:creationId xmlns:a16="http://schemas.microsoft.com/office/drawing/2014/main" id="{7110A01F-FC0A-CFD4-8AEC-0A5869353A35}"/>
              </a:ext>
            </a:extLst>
          </p:cNvPr>
          <p:cNvSpPr>
            <a:spLocks noGrp="1"/>
          </p:cNvSpPr>
          <p:nvPr>
            <p:ph type="subTitle" idx="1"/>
          </p:nvPr>
        </p:nvSpPr>
        <p:spPr/>
        <p:txBody>
          <a:bodyPr/>
          <a:lstStyle/>
          <a:p>
            <a:r>
              <a:rPr lang="en" dirty="0"/>
              <a:t>— Jesus Christ</a:t>
            </a:r>
            <a:endParaRPr lang="en-US" dirty="0"/>
          </a:p>
        </p:txBody>
      </p:sp>
      <p:sp>
        <p:nvSpPr>
          <p:cNvPr id="4" name="Google Shape;525;p32">
            <a:extLst>
              <a:ext uri="{FF2B5EF4-FFF2-40B4-BE49-F238E27FC236}">
                <a16:creationId xmlns:a16="http://schemas.microsoft.com/office/drawing/2014/main" id="{13CC5D82-120F-0747-2D08-51BB97D2AD82}"/>
              </a:ext>
            </a:extLst>
          </p:cNvPr>
          <p:cNvSpPr/>
          <p:nvPr/>
        </p:nvSpPr>
        <p:spPr>
          <a:xfrm>
            <a:off x="7609900" y="905600"/>
            <a:ext cx="465195" cy="486702"/>
          </a:xfrm>
          <a:custGeom>
            <a:avLst/>
            <a:gdLst/>
            <a:ahLst/>
            <a:cxnLst/>
            <a:rect l="l" t="t" r="r" b="b"/>
            <a:pathLst>
              <a:path w="4718" h="4936" extrusionOk="0">
                <a:moveTo>
                  <a:pt x="3009" y="1"/>
                </a:moveTo>
                <a:cubicBezTo>
                  <a:pt x="2924" y="1"/>
                  <a:pt x="2845" y="49"/>
                  <a:pt x="2779" y="109"/>
                </a:cubicBezTo>
                <a:cubicBezTo>
                  <a:pt x="2699" y="179"/>
                  <a:pt x="2628" y="249"/>
                  <a:pt x="2568" y="329"/>
                </a:cubicBezTo>
                <a:cubicBezTo>
                  <a:pt x="2289" y="648"/>
                  <a:pt x="2079" y="1018"/>
                  <a:pt x="1829" y="1378"/>
                </a:cubicBezTo>
                <a:cubicBezTo>
                  <a:pt x="1349" y="1268"/>
                  <a:pt x="860" y="1168"/>
                  <a:pt x="361" y="1148"/>
                </a:cubicBezTo>
                <a:cubicBezTo>
                  <a:pt x="350" y="1148"/>
                  <a:pt x="340" y="1147"/>
                  <a:pt x="330" y="1147"/>
                </a:cubicBezTo>
                <a:cubicBezTo>
                  <a:pt x="95" y="1147"/>
                  <a:pt x="25" y="1257"/>
                  <a:pt x="130" y="1488"/>
                </a:cubicBezTo>
                <a:cubicBezTo>
                  <a:pt x="170" y="1568"/>
                  <a:pt x="230" y="1638"/>
                  <a:pt x="281" y="1718"/>
                </a:cubicBezTo>
                <a:cubicBezTo>
                  <a:pt x="490" y="1987"/>
                  <a:pt x="690" y="2257"/>
                  <a:pt x="890" y="2527"/>
                </a:cubicBezTo>
                <a:cubicBezTo>
                  <a:pt x="630" y="2917"/>
                  <a:pt x="381" y="3286"/>
                  <a:pt x="141" y="3666"/>
                </a:cubicBezTo>
                <a:cubicBezTo>
                  <a:pt x="71" y="3756"/>
                  <a:pt x="1" y="3876"/>
                  <a:pt x="101" y="3996"/>
                </a:cubicBezTo>
                <a:cubicBezTo>
                  <a:pt x="151" y="4051"/>
                  <a:pt x="208" y="4068"/>
                  <a:pt x="267" y="4068"/>
                </a:cubicBezTo>
                <a:cubicBezTo>
                  <a:pt x="326" y="4068"/>
                  <a:pt x="385" y="4051"/>
                  <a:pt x="441" y="4036"/>
                </a:cubicBezTo>
                <a:cubicBezTo>
                  <a:pt x="600" y="3976"/>
                  <a:pt x="750" y="3906"/>
                  <a:pt x="890" y="3836"/>
                </a:cubicBezTo>
                <a:cubicBezTo>
                  <a:pt x="1160" y="3696"/>
                  <a:pt x="1409" y="3556"/>
                  <a:pt x="1720" y="3386"/>
                </a:cubicBezTo>
                <a:cubicBezTo>
                  <a:pt x="1799" y="3906"/>
                  <a:pt x="2049" y="4305"/>
                  <a:pt x="2219" y="4745"/>
                </a:cubicBezTo>
                <a:cubicBezTo>
                  <a:pt x="2257" y="4850"/>
                  <a:pt x="2313" y="4936"/>
                  <a:pt x="2439" y="4936"/>
                </a:cubicBezTo>
                <a:cubicBezTo>
                  <a:pt x="2445" y="4936"/>
                  <a:pt x="2452" y="4936"/>
                  <a:pt x="2459" y="4935"/>
                </a:cubicBezTo>
                <a:cubicBezTo>
                  <a:pt x="2588" y="4925"/>
                  <a:pt x="2608" y="4815"/>
                  <a:pt x="2628" y="4715"/>
                </a:cubicBezTo>
                <a:cubicBezTo>
                  <a:pt x="2719" y="4356"/>
                  <a:pt x="2748" y="3986"/>
                  <a:pt x="2719" y="3616"/>
                </a:cubicBezTo>
                <a:cubicBezTo>
                  <a:pt x="2708" y="3356"/>
                  <a:pt x="2808" y="3217"/>
                  <a:pt x="3058" y="3126"/>
                </a:cubicBezTo>
                <a:cubicBezTo>
                  <a:pt x="3518" y="2957"/>
                  <a:pt x="4007" y="2827"/>
                  <a:pt x="4447" y="2597"/>
                </a:cubicBezTo>
                <a:cubicBezTo>
                  <a:pt x="4557" y="2537"/>
                  <a:pt x="4707" y="2497"/>
                  <a:pt x="4707" y="2337"/>
                </a:cubicBezTo>
                <a:cubicBezTo>
                  <a:pt x="4717" y="2167"/>
                  <a:pt x="4547" y="2167"/>
                  <a:pt x="4437" y="2107"/>
                </a:cubicBezTo>
                <a:cubicBezTo>
                  <a:pt x="4038" y="1907"/>
                  <a:pt x="3598" y="1798"/>
                  <a:pt x="3168" y="1647"/>
                </a:cubicBezTo>
                <a:cubicBezTo>
                  <a:pt x="3248" y="1198"/>
                  <a:pt x="3308" y="759"/>
                  <a:pt x="3268" y="319"/>
                </a:cubicBezTo>
                <a:cubicBezTo>
                  <a:pt x="3268" y="189"/>
                  <a:pt x="3228" y="69"/>
                  <a:pt x="3098" y="19"/>
                </a:cubicBezTo>
                <a:cubicBezTo>
                  <a:pt x="3068" y="6"/>
                  <a:pt x="3038" y="1"/>
                  <a:pt x="3009" y="1"/>
                </a:cubicBezTo>
                <a:close/>
              </a:path>
            </a:pathLst>
          </a:custGeom>
          <a:solidFill>
            <a:srgbClr val="FFC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26;p32">
            <a:extLst>
              <a:ext uri="{FF2B5EF4-FFF2-40B4-BE49-F238E27FC236}">
                <a16:creationId xmlns:a16="http://schemas.microsoft.com/office/drawing/2014/main" id="{EA720849-010C-8C21-5C57-5932EA04BA0F}"/>
              </a:ext>
            </a:extLst>
          </p:cNvPr>
          <p:cNvSpPr/>
          <p:nvPr/>
        </p:nvSpPr>
        <p:spPr>
          <a:xfrm>
            <a:off x="1217350" y="3534561"/>
            <a:ext cx="382452" cy="354885"/>
          </a:xfrm>
          <a:custGeom>
            <a:avLst/>
            <a:gdLst/>
            <a:ahLst/>
            <a:cxnLst/>
            <a:rect l="l" t="t" r="r" b="b"/>
            <a:pathLst>
              <a:path w="2969" h="2755" extrusionOk="0">
                <a:moveTo>
                  <a:pt x="1263" y="1"/>
                </a:moveTo>
                <a:cubicBezTo>
                  <a:pt x="1247" y="1"/>
                  <a:pt x="1230" y="5"/>
                  <a:pt x="1210" y="14"/>
                </a:cubicBezTo>
                <a:cubicBezTo>
                  <a:pt x="1130" y="44"/>
                  <a:pt x="1099" y="74"/>
                  <a:pt x="1090" y="164"/>
                </a:cubicBezTo>
                <a:cubicBezTo>
                  <a:pt x="1090" y="314"/>
                  <a:pt x="1059" y="453"/>
                  <a:pt x="1059" y="604"/>
                </a:cubicBezTo>
                <a:cubicBezTo>
                  <a:pt x="1059" y="733"/>
                  <a:pt x="1010" y="773"/>
                  <a:pt x="910" y="804"/>
                </a:cubicBezTo>
                <a:cubicBezTo>
                  <a:pt x="660" y="893"/>
                  <a:pt x="430" y="1003"/>
                  <a:pt x="170" y="1053"/>
                </a:cubicBezTo>
                <a:cubicBezTo>
                  <a:pt x="90" y="1073"/>
                  <a:pt x="0" y="1103"/>
                  <a:pt x="0" y="1203"/>
                </a:cubicBezTo>
                <a:cubicBezTo>
                  <a:pt x="0" y="1293"/>
                  <a:pt x="80" y="1323"/>
                  <a:pt x="150" y="1353"/>
                </a:cubicBezTo>
                <a:cubicBezTo>
                  <a:pt x="390" y="1453"/>
                  <a:pt x="620" y="1543"/>
                  <a:pt x="859" y="1643"/>
                </a:cubicBezTo>
                <a:cubicBezTo>
                  <a:pt x="810" y="1923"/>
                  <a:pt x="760" y="2202"/>
                  <a:pt x="710" y="2472"/>
                </a:cubicBezTo>
                <a:cubicBezTo>
                  <a:pt x="690" y="2572"/>
                  <a:pt x="690" y="2672"/>
                  <a:pt x="790" y="2732"/>
                </a:cubicBezTo>
                <a:cubicBezTo>
                  <a:pt x="818" y="2747"/>
                  <a:pt x="847" y="2754"/>
                  <a:pt x="875" y="2754"/>
                </a:cubicBezTo>
                <a:cubicBezTo>
                  <a:pt x="939" y="2754"/>
                  <a:pt x="1001" y="2720"/>
                  <a:pt x="1050" y="2672"/>
                </a:cubicBezTo>
                <a:cubicBezTo>
                  <a:pt x="1199" y="2542"/>
                  <a:pt x="1349" y="2412"/>
                  <a:pt x="1489" y="2272"/>
                </a:cubicBezTo>
                <a:cubicBezTo>
                  <a:pt x="1560" y="2208"/>
                  <a:pt x="1621" y="2175"/>
                  <a:pt x="1697" y="2175"/>
                </a:cubicBezTo>
                <a:cubicBezTo>
                  <a:pt x="1728" y="2175"/>
                  <a:pt x="1761" y="2180"/>
                  <a:pt x="1799" y="2192"/>
                </a:cubicBezTo>
                <a:cubicBezTo>
                  <a:pt x="2109" y="2282"/>
                  <a:pt x="2418" y="2352"/>
                  <a:pt x="2738" y="2402"/>
                </a:cubicBezTo>
                <a:cubicBezTo>
                  <a:pt x="2776" y="2409"/>
                  <a:pt x="2809" y="2413"/>
                  <a:pt x="2836" y="2413"/>
                </a:cubicBezTo>
                <a:cubicBezTo>
                  <a:pt x="2958" y="2413"/>
                  <a:pt x="2968" y="2339"/>
                  <a:pt x="2878" y="2192"/>
                </a:cubicBezTo>
                <a:cubicBezTo>
                  <a:pt x="2738" y="1952"/>
                  <a:pt x="2588" y="1723"/>
                  <a:pt x="2429" y="1493"/>
                </a:cubicBezTo>
                <a:cubicBezTo>
                  <a:pt x="2349" y="1383"/>
                  <a:pt x="2338" y="1293"/>
                  <a:pt x="2418" y="1183"/>
                </a:cubicBezTo>
                <a:cubicBezTo>
                  <a:pt x="2548" y="983"/>
                  <a:pt x="2658" y="773"/>
                  <a:pt x="2778" y="564"/>
                </a:cubicBezTo>
                <a:cubicBezTo>
                  <a:pt x="2818" y="493"/>
                  <a:pt x="2848" y="424"/>
                  <a:pt x="2788" y="353"/>
                </a:cubicBezTo>
                <a:cubicBezTo>
                  <a:pt x="2762" y="327"/>
                  <a:pt x="2736" y="318"/>
                  <a:pt x="2708" y="318"/>
                </a:cubicBezTo>
                <a:cubicBezTo>
                  <a:pt x="2674" y="318"/>
                  <a:pt x="2637" y="333"/>
                  <a:pt x="2598" y="344"/>
                </a:cubicBezTo>
                <a:cubicBezTo>
                  <a:pt x="2508" y="373"/>
                  <a:pt x="2418" y="404"/>
                  <a:pt x="2329" y="424"/>
                </a:cubicBezTo>
                <a:cubicBezTo>
                  <a:pt x="2115" y="482"/>
                  <a:pt x="1979" y="518"/>
                  <a:pt x="1875" y="518"/>
                </a:cubicBezTo>
                <a:cubicBezTo>
                  <a:pt x="1691" y="518"/>
                  <a:pt x="1605" y="403"/>
                  <a:pt x="1369" y="84"/>
                </a:cubicBezTo>
                <a:cubicBezTo>
                  <a:pt x="1339" y="45"/>
                  <a:pt x="1313" y="1"/>
                  <a:pt x="1263" y="1"/>
                </a:cubicBezTo>
                <a:close/>
              </a:path>
            </a:pathLst>
          </a:custGeom>
          <a:solidFill>
            <a:srgbClr val="FFC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27;p32">
            <a:extLst>
              <a:ext uri="{FF2B5EF4-FFF2-40B4-BE49-F238E27FC236}">
                <a16:creationId xmlns:a16="http://schemas.microsoft.com/office/drawing/2014/main" id="{50C87272-7B28-63D5-2FED-A8DB9BF772DB}"/>
              </a:ext>
            </a:extLst>
          </p:cNvPr>
          <p:cNvSpPr/>
          <p:nvPr/>
        </p:nvSpPr>
        <p:spPr>
          <a:xfrm flipH="1">
            <a:off x="6746375" y="3755749"/>
            <a:ext cx="256150" cy="237701"/>
          </a:xfrm>
          <a:custGeom>
            <a:avLst/>
            <a:gdLst/>
            <a:ahLst/>
            <a:cxnLst/>
            <a:rect l="l" t="t" r="r" b="b"/>
            <a:pathLst>
              <a:path w="2969" h="2755" extrusionOk="0">
                <a:moveTo>
                  <a:pt x="1263" y="1"/>
                </a:moveTo>
                <a:cubicBezTo>
                  <a:pt x="1247" y="1"/>
                  <a:pt x="1230" y="5"/>
                  <a:pt x="1210" y="14"/>
                </a:cubicBezTo>
                <a:cubicBezTo>
                  <a:pt x="1130" y="44"/>
                  <a:pt x="1099" y="74"/>
                  <a:pt x="1090" y="164"/>
                </a:cubicBezTo>
                <a:cubicBezTo>
                  <a:pt x="1090" y="314"/>
                  <a:pt x="1059" y="453"/>
                  <a:pt x="1059" y="604"/>
                </a:cubicBezTo>
                <a:cubicBezTo>
                  <a:pt x="1059" y="733"/>
                  <a:pt x="1010" y="773"/>
                  <a:pt x="910" y="804"/>
                </a:cubicBezTo>
                <a:cubicBezTo>
                  <a:pt x="660" y="893"/>
                  <a:pt x="430" y="1003"/>
                  <a:pt x="170" y="1053"/>
                </a:cubicBezTo>
                <a:cubicBezTo>
                  <a:pt x="90" y="1073"/>
                  <a:pt x="0" y="1103"/>
                  <a:pt x="0" y="1203"/>
                </a:cubicBezTo>
                <a:cubicBezTo>
                  <a:pt x="0" y="1293"/>
                  <a:pt x="80" y="1323"/>
                  <a:pt x="150" y="1353"/>
                </a:cubicBezTo>
                <a:cubicBezTo>
                  <a:pt x="390" y="1453"/>
                  <a:pt x="620" y="1543"/>
                  <a:pt x="859" y="1643"/>
                </a:cubicBezTo>
                <a:cubicBezTo>
                  <a:pt x="810" y="1923"/>
                  <a:pt x="760" y="2202"/>
                  <a:pt x="710" y="2472"/>
                </a:cubicBezTo>
                <a:cubicBezTo>
                  <a:pt x="690" y="2572"/>
                  <a:pt x="690" y="2672"/>
                  <a:pt x="790" y="2732"/>
                </a:cubicBezTo>
                <a:cubicBezTo>
                  <a:pt x="818" y="2747"/>
                  <a:pt x="847" y="2754"/>
                  <a:pt x="875" y="2754"/>
                </a:cubicBezTo>
                <a:cubicBezTo>
                  <a:pt x="939" y="2754"/>
                  <a:pt x="1001" y="2720"/>
                  <a:pt x="1050" y="2672"/>
                </a:cubicBezTo>
                <a:cubicBezTo>
                  <a:pt x="1199" y="2542"/>
                  <a:pt x="1349" y="2412"/>
                  <a:pt x="1489" y="2272"/>
                </a:cubicBezTo>
                <a:cubicBezTo>
                  <a:pt x="1560" y="2208"/>
                  <a:pt x="1621" y="2175"/>
                  <a:pt x="1697" y="2175"/>
                </a:cubicBezTo>
                <a:cubicBezTo>
                  <a:pt x="1728" y="2175"/>
                  <a:pt x="1761" y="2180"/>
                  <a:pt x="1799" y="2192"/>
                </a:cubicBezTo>
                <a:cubicBezTo>
                  <a:pt x="2109" y="2282"/>
                  <a:pt x="2418" y="2352"/>
                  <a:pt x="2738" y="2402"/>
                </a:cubicBezTo>
                <a:cubicBezTo>
                  <a:pt x="2776" y="2409"/>
                  <a:pt x="2809" y="2413"/>
                  <a:pt x="2836" y="2413"/>
                </a:cubicBezTo>
                <a:cubicBezTo>
                  <a:pt x="2958" y="2413"/>
                  <a:pt x="2968" y="2339"/>
                  <a:pt x="2878" y="2192"/>
                </a:cubicBezTo>
                <a:cubicBezTo>
                  <a:pt x="2738" y="1952"/>
                  <a:pt x="2588" y="1723"/>
                  <a:pt x="2429" y="1493"/>
                </a:cubicBezTo>
                <a:cubicBezTo>
                  <a:pt x="2349" y="1383"/>
                  <a:pt x="2338" y="1293"/>
                  <a:pt x="2418" y="1183"/>
                </a:cubicBezTo>
                <a:cubicBezTo>
                  <a:pt x="2548" y="983"/>
                  <a:pt x="2658" y="773"/>
                  <a:pt x="2778" y="564"/>
                </a:cubicBezTo>
                <a:cubicBezTo>
                  <a:pt x="2818" y="493"/>
                  <a:pt x="2848" y="424"/>
                  <a:pt x="2788" y="353"/>
                </a:cubicBezTo>
                <a:cubicBezTo>
                  <a:pt x="2762" y="327"/>
                  <a:pt x="2736" y="318"/>
                  <a:pt x="2708" y="318"/>
                </a:cubicBezTo>
                <a:cubicBezTo>
                  <a:pt x="2674" y="318"/>
                  <a:pt x="2637" y="333"/>
                  <a:pt x="2598" y="344"/>
                </a:cubicBezTo>
                <a:cubicBezTo>
                  <a:pt x="2508" y="373"/>
                  <a:pt x="2418" y="404"/>
                  <a:pt x="2329" y="424"/>
                </a:cubicBezTo>
                <a:cubicBezTo>
                  <a:pt x="2115" y="482"/>
                  <a:pt x="1979" y="518"/>
                  <a:pt x="1875" y="518"/>
                </a:cubicBezTo>
                <a:cubicBezTo>
                  <a:pt x="1691" y="518"/>
                  <a:pt x="1605" y="403"/>
                  <a:pt x="1369" y="84"/>
                </a:cubicBezTo>
                <a:cubicBezTo>
                  <a:pt x="1339" y="45"/>
                  <a:pt x="1313" y="1"/>
                  <a:pt x="1263" y="1"/>
                </a:cubicBezTo>
                <a:close/>
              </a:path>
            </a:pathLst>
          </a:custGeom>
          <a:solidFill>
            <a:srgbClr val="FFC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0312;p63">
            <a:extLst>
              <a:ext uri="{FF2B5EF4-FFF2-40B4-BE49-F238E27FC236}">
                <a16:creationId xmlns:a16="http://schemas.microsoft.com/office/drawing/2014/main" id="{FCA83FD9-2845-6B98-80C5-3B6541EF68B1}"/>
              </a:ext>
            </a:extLst>
          </p:cNvPr>
          <p:cNvGrpSpPr/>
          <p:nvPr/>
        </p:nvGrpSpPr>
        <p:grpSpPr>
          <a:xfrm>
            <a:off x="4229503" y="813687"/>
            <a:ext cx="684998" cy="572703"/>
            <a:chOff x="7918997" y="3714687"/>
            <a:chExt cx="392111" cy="280206"/>
          </a:xfrm>
          <a:solidFill>
            <a:schemeClr val="accent2"/>
          </a:solidFill>
        </p:grpSpPr>
        <p:sp>
          <p:nvSpPr>
            <p:cNvPr id="20" name="Google Shape;10313;p63">
              <a:extLst>
                <a:ext uri="{FF2B5EF4-FFF2-40B4-BE49-F238E27FC236}">
                  <a16:creationId xmlns:a16="http://schemas.microsoft.com/office/drawing/2014/main" id="{D749B784-FB11-B6E3-F140-08AA286C893B}"/>
                </a:ext>
              </a:extLst>
            </p:cNvPr>
            <p:cNvSpPr/>
            <p:nvPr/>
          </p:nvSpPr>
          <p:spPr>
            <a:xfrm>
              <a:off x="7918997" y="3781246"/>
              <a:ext cx="309675" cy="213648"/>
            </a:xfrm>
            <a:custGeom>
              <a:avLst/>
              <a:gdLst/>
              <a:ahLst/>
              <a:cxnLst/>
              <a:rect l="l" t="t" r="r" b="b"/>
              <a:pathLst>
                <a:path w="9752" h="6728" extrusionOk="0">
                  <a:moveTo>
                    <a:pt x="774" y="3644"/>
                  </a:moveTo>
                  <a:cubicBezTo>
                    <a:pt x="965" y="3644"/>
                    <a:pt x="1132" y="3810"/>
                    <a:pt x="1132" y="4001"/>
                  </a:cubicBezTo>
                  <a:cubicBezTo>
                    <a:pt x="1132" y="4191"/>
                    <a:pt x="965" y="4358"/>
                    <a:pt x="774" y="4358"/>
                  </a:cubicBezTo>
                  <a:cubicBezTo>
                    <a:pt x="560" y="4358"/>
                    <a:pt x="417" y="4191"/>
                    <a:pt x="417" y="4001"/>
                  </a:cubicBezTo>
                  <a:cubicBezTo>
                    <a:pt x="417" y="3810"/>
                    <a:pt x="584" y="3644"/>
                    <a:pt x="774" y="3644"/>
                  </a:cubicBezTo>
                  <a:close/>
                  <a:moveTo>
                    <a:pt x="715" y="0"/>
                  </a:moveTo>
                  <a:cubicBezTo>
                    <a:pt x="310" y="0"/>
                    <a:pt x="0" y="322"/>
                    <a:pt x="0" y="715"/>
                  </a:cubicBezTo>
                  <a:cubicBezTo>
                    <a:pt x="0" y="1072"/>
                    <a:pt x="250" y="1370"/>
                    <a:pt x="596" y="1429"/>
                  </a:cubicBezTo>
                  <a:lnTo>
                    <a:pt x="596" y="3346"/>
                  </a:lnTo>
                  <a:cubicBezTo>
                    <a:pt x="298" y="3429"/>
                    <a:pt x="72" y="3703"/>
                    <a:pt x="72" y="4025"/>
                  </a:cubicBezTo>
                  <a:cubicBezTo>
                    <a:pt x="72" y="4358"/>
                    <a:pt x="298" y="4644"/>
                    <a:pt x="596" y="4715"/>
                  </a:cubicBezTo>
                  <a:lnTo>
                    <a:pt x="596" y="5442"/>
                  </a:lnTo>
                  <a:cubicBezTo>
                    <a:pt x="322" y="5513"/>
                    <a:pt x="120" y="5775"/>
                    <a:pt x="120" y="6073"/>
                  </a:cubicBezTo>
                  <a:cubicBezTo>
                    <a:pt x="120" y="6430"/>
                    <a:pt x="417" y="6727"/>
                    <a:pt x="774" y="6727"/>
                  </a:cubicBezTo>
                  <a:lnTo>
                    <a:pt x="2215" y="6727"/>
                  </a:lnTo>
                  <a:cubicBezTo>
                    <a:pt x="2322" y="6727"/>
                    <a:pt x="2394" y="6644"/>
                    <a:pt x="2394" y="6549"/>
                  </a:cubicBezTo>
                  <a:cubicBezTo>
                    <a:pt x="2394" y="6442"/>
                    <a:pt x="2286" y="6335"/>
                    <a:pt x="2191" y="6335"/>
                  </a:cubicBezTo>
                  <a:lnTo>
                    <a:pt x="739" y="6335"/>
                  </a:lnTo>
                  <a:cubicBezTo>
                    <a:pt x="584" y="6335"/>
                    <a:pt x="441" y="6204"/>
                    <a:pt x="441" y="6037"/>
                  </a:cubicBezTo>
                  <a:cubicBezTo>
                    <a:pt x="441" y="5882"/>
                    <a:pt x="584" y="5739"/>
                    <a:pt x="739" y="5739"/>
                  </a:cubicBezTo>
                  <a:lnTo>
                    <a:pt x="9561" y="5739"/>
                  </a:lnTo>
                  <a:cubicBezTo>
                    <a:pt x="9668" y="5739"/>
                    <a:pt x="9752" y="5668"/>
                    <a:pt x="9752" y="5561"/>
                  </a:cubicBezTo>
                  <a:cubicBezTo>
                    <a:pt x="9752" y="5465"/>
                    <a:pt x="9668" y="5382"/>
                    <a:pt x="9561" y="5382"/>
                  </a:cubicBezTo>
                  <a:lnTo>
                    <a:pt x="929" y="5382"/>
                  </a:lnTo>
                  <a:lnTo>
                    <a:pt x="929" y="4703"/>
                  </a:lnTo>
                  <a:cubicBezTo>
                    <a:pt x="1251" y="4632"/>
                    <a:pt x="1489" y="4346"/>
                    <a:pt x="1489" y="4001"/>
                  </a:cubicBezTo>
                  <a:cubicBezTo>
                    <a:pt x="1489" y="3656"/>
                    <a:pt x="1251" y="3370"/>
                    <a:pt x="929" y="3298"/>
                  </a:cubicBezTo>
                  <a:lnTo>
                    <a:pt x="929" y="1215"/>
                  </a:lnTo>
                  <a:cubicBezTo>
                    <a:pt x="929" y="1167"/>
                    <a:pt x="917" y="1108"/>
                    <a:pt x="870" y="1084"/>
                  </a:cubicBezTo>
                  <a:cubicBezTo>
                    <a:pt x="834" y="1060"/>
                    <a:pt x="786" y="1036"/>
                    <a:pt x="739" y="1036"/>
                  </a:cubicBezTo>
                  <a:lnTo>
                    <a:pt x="715" y="1036"/>
                  </a:lnTo>
                  <a:cubicBezTo>
                    <a:pt x="512" y="1036"/>
                    <a:pt x="358" y="870"/>
                    <a:pt x="358" y="679"/>
                  </a:cubicBezTo>
                  <a:cubicBezTo>
                    <a:pt x="358" y="489"/>
                    <a:pt x="512" y="322"/>
                    <a:pt x="715" y="322"/>
                  </a:cubicBezTo>
                  <a:cubicBezTo>
                    <a:pt x="905" y="322"/>
                    <a:pt x="1072" y="489"/>
                    <a:pt x="1072" y="679"/>
                  </a:cubicBezTo>
                  <a:cubicBezTo>
                    <a:pt x="1072" y="715"/>
                    <a:pt x="1072" y="762"/>
                    <a:pt x="1048" y="786"/>
                  </a:cubicBezTo>
                  <a:cubicBezTo>
                    <a:pt x="1036" y="858"/>
                    <a:pt x="1048" y="941"/>
                    <a:pt x="1120" y="977"/>
                  </a:cubicBezTo>
                  <a:lnTo>
                    <a:pt x="2906" y="2525"/>
                  </a:lnTo>
                  <a:cubicBezTo>
                    <a:pt x="2940" y="2553"/>
                    <a:pt x="2985" y="2568"/>
                    <a:pt x="3029" y="2568"/>
                  </a:cubicBezTo>
                  <a:cubicBezTo>
                    <a:pt x="3077" y="2568"/>
                    <a:pt x="3124" y="2550"/>
                    <a:pt x="3156" y="2513"/>
                  </a:cubicBezTo>
                  <a:lnTo>
                    <a:pt x="4287" y="1274"/>
                  </a:lnTo>
                  <a:cubicBezTo>
                    <a:pt x="4358" y="1203"/>
                    <a:pt x="4346" y="1084"/>
                    <a:pt x="4275" y="1024"/>
                  </a:cubicBezTo>
                  <a:cubicBezTo>
                    <a:pt x="4237" y="992"/>
                    <a:pt x="4191" y="976"/>
                    <a:pt x="4147" y="976"/>
                  </a:cubicBezTo>
                  <a:cubicBezTo>
                    <a:pt x="4095" y="976"/>
                    <a:pt x="4045" y="998"/>
                    <a:pt x="4013" y="1036"/>
                  </a:cubicBezTo>
                  <a:lnTo>
                    <a:pt x="3001" y="2155"/>
                  </a:lnTo>
                  <a:lnTo>
                    <a:pt x="1429" y="798"/>
                  </a:lnTo>
                  <a:lnTo>
                    <a:pt x="1429" y="715"/>
                  </a:lnTo>
                  <a:cubicBezTo>
                    <a:pt x="1429" y="310"/>
                    <a:pt x="1096" y="0"/>
                    <a:pt x="7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314;p63">
              <a:extLst>
                <a:ext uri="{FF2B5EF4-FFF2-40B4-BE49-F238E27FC236}">
                  <a16:creationId xmlns:a16="http://schemas.microsoft.com/office/drawing/2014/main" id="{F6B81D07-DEF1-FC42-66C9-1B16E32871E6}"/>
                </a:ext>
              </a:extLst>
            </p:cNvPr>
            <p:cNvSpPr/>
            <p:nvPr/>
          </p:nvSpPr>
          <p:spPr>
            <a:xfrm>
              <a:off x="8080439" y="3862920"/>
              <a:ext cx="68083" cy="68083"/>
            </a:xfrm>
            <a:custGeom>
              <a:avLst/>
              <a:gdLst/>
              <a:ahLst/>
              <a:cxnLst/>
              <a:rect l="l" t="t" r="r" b="b"/>
              <a:pathLst>
                <a:path w="2144" h="2144" extrusionOk="0">
                  <a:moveTo>
                    <a:pt x="1072" y="357"/>
                  </a:moveTo>
                  <a:cubicBezTo>
                    <a:pt x="1465" y="357"/>
                    <a:pt x="1786" y="691"/>
                    <a:pt x="1786" y="1072"/>
                  </a:cubicBezTo>
                  <a:cubicBezTo>
                    <a:pt x="1786" y="1465"/>
                    <a:pt x="1465" y="1786"/>
                    <a:pt x="1072" y="1786"/>
                  </a:cubicBezTo>
                  <a:cubicBezTo>
                    <a:pt x="691" y="1786"/>
                    <a:pt x="358" y="1465"/>
                    <a:pt x="358" y="1072"/>
                  </a:cubicBezTo>
                  <a:cubicBezTo>
                    <a:pt x="358" y="691"/>
                    <a:pt x="691" y="357"/>
                    <a:pt x="1072" y="357"/>
                  </a:cubicBezTo>
                  <a:close/>
                  <a:moveTo>
                    <a:pt x="1072" y="0"/>
                  </a:moveTo>
                  <a:cubicBezTo>
                    <a:pt x="477" y="0"/>
                    <a:pt x="0" y="476"/>
                    <a:pt x="0" y="1072"/>
                  </a:cubicBezTo>
                  <a:cubicBezTo>
                    <a:pt x="0" y="1667"/>
                    <a:pt x="477" y="2143"/>
                    <a:pt x="1072" y="2143"/>
                  </a:cubicBezTo>
                  <a:cubicBezTo>
                    <a:pt x="1667" y="2143"/>
                    <a:pt x="2144" y="1655"/>
                    <a:pt x="2144" y="1072"/>
                  </a:cubicBezTo>
                  <a:cubicBezTo>
                    <a:pt x="2144" y="476"/>
                    <a:pt x="1667" y="0"/>
                    <a:pt x="10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315;p63">
              <a:extLst>
                <a:ext uri="{FF2B5EF4-FFF2-40B4-BE49-F238E27FC236}">
                  <a16:creationId xmlns:a16="http://schemas.microsoft.com/office/drawing/2014/main" id="{26A1E9B9-E272-B932-E614-72540F848316}"/>
                </a:ext>
              </a:extLst>
            </p:cNvPr>
            <p:cNvSpPr/>
            <p:nvPr/>
          </p:nvSpPr>
          <p:spPr>
            <a:xfrm>
              <a:off x="8000290" y="3885593"/>
              <a:ext cx="45410" cy="45410"/>
            </a:xfrm>
            <a:custGeom>
              <a:avLst/>
              <a:gdLst/>
              <a:ahLst/>
              <a:cxnLst/>
              <a:rect l="l" t="t" r="r" b="b"/>
              <a:pathLst>
                <a:path w="1430" h="1430" extrusionOk="0">
                  <a:moveTo>
                    <a:pt x="727" y="358"/>
                  </a:moveTo>
                  <a:cubicBezTo>
                    <a:pt x="917" y="358"/>
                    <a:pt x="1084" y="524"/>
                    <a:pt x="1084" y="715"/>
                  </a:cubicBezTo>
                  <a:cubicBezTo>
                    <a:pt x="1084" y="905"/>
                    <a:pt x="917" y="1072"/>
                    <a:pt x="727" y="1072"/>
                  </a:cubicBezTo>
                  <a:cubicBezTo>
                    <a:pt x="536" y="1072"/>
                    <a:pt x="369" y="905"/>
                    <a:pt x="369" y="715"/>
                  </a:cubicBezTo>
                  <a:cubicBezTo>
                    <a:pt x="369" y="524"/>
                    <a:pt x="536" y="358"/>
                    <a:pt x="727" y="358"/>
                  </a:cubicBezTo>
                  <a:close/>
                  <a:moveTo>
                    <a:pt x="694" y="0"/>
                  </a:moveTo>
                  <a:cubicBezTo>
                    <a:pt x="310" y="0"/>
                    <a:pt x="0" y="317"/>
                    <a:pt x="0" y="715"/>
                  </a:cubicBezTo>
                  <a:cubicBezTo>
                    <a:pt x="0" y="1120"/>
                    <a:pt x="322" y="1429"/>
                    <a:pt x="715" y="1429"/>
                  </a:cubicBezTo>
                  <a:cubicBezTo>
                    <a:pt x="1096" y="1429"/>
                    <a:pt x="1429" y="1096"/>
                    <a:pt x="1429" y="715"/>
                  </a:cubicBezTo>
                  <a:cubicBezTo>
                    <a:pt x="1429" y="310"/>
                    <a:pt x="1096" y="1"/>
                    <a:pt x="715" y="1"/>
                  </a:cubicBezTo>
                  <a:cubicBezTo>
                    <a:pt x="708" y="0"/>
                    <a:pt x="701" y="0"/>
                    <a:pt x="6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316;p63">
              <a:extLst>
                <a:ext uri="{FF2B5EF4-FFF2-40B4-BE49-F238E27FC236}">
                  <a16:creationId xmlns:a16="http://schemas.microsoft.com/office/drawing/2014/main" id="{E970C6D4-9660-ECE0-073B-EDC38945B4BE}"/>
                </a:ext>
              </a:extLst>
            </p:cNvPr>
            <p:cNvSpPr/>
            <p:nvPr/>
          </p:nvSpPr>
          <p:spPr>
            <a:xfrm>
              <a:off x="8006323" y="3714687"/>
              <a:ext cx="304784" cy="277920"/>
            </a:xfrm>
            <a:custGeom>
              <a:avLst/>
              <a:gdLst/>
              <a:ahLst/>
              <a:cxnLst/>
              <a:rect l="l" t="t" r="r" b="b"/>
              <a:pathLst>
                <a:path w="9598" h="8752" extrusionOk="0">
                  <a:moveTo>
                    <a:pt x="8800" y="5740"/>
                  </a:moveTo>
                  <a:cubicBezTo>
                    <a:pt x="8990" y="5740"/>
                    <a:pt x="9157" y="5906"/>
                    <a:pt x="9157" y="6097"/>
                  </a:cubicBezTo>
                  <a:cubicBezTo>
                    <a:pt x="9157" y="6287"/>
                    <a:pt x="9002" y="6454"/>
                    <a:pt x="8800" y="6454"/>
                  </a:cubicBezTo>
                  <a:cubicBezTo>
                    <a:pt x="8609" y="6454"/>
                    <a:pt x="8442" y="6287"/>
                    <a:pt x="8442" y="6097"/>
                  </a:cubicBezTo>
                  <a:cubicBezTo>
                    <a:pt x="8442" y="5906"/>
                    <a:pt x="8597" y="5740"/>
                    <a:pt x="8800" y="5740"/>
                  </a:cubicBezTo>
                  <a:close/>
                  <a:moveTo>
                    <a:pt x="3430" y="1"/>
                  </a:moveTo>
                  <a:cubicBezTo>
                    <a:pt x="2989" y="1"/>
                    <a:pt x="2632" y="358"/>
                    <a:pt x="2632" y="787"/>
                  </a:cubicBezTo>
                  <a:cubicBezTo>
                    <a:pt x="2632" y="989"/>
                    <a:pt x="2727" y="1203"/>
                    <a:pt x="2858" y="1334"/>
                  </a:cubicBezTo>
                  <a:lnTo>
                    <a:pt x="1739" y="2561"/>
                  </a:lnTo>
                  <a:cubicBezTo>
                    <a:pt x="1668" y="2632"/>
                    <a:pt x="1680" y="2751"/>
                    <a:pt x="1763" y="2811"/>
                  </a:cubicBezTo>
                  <a:cubicBezTo>
                    <a:pt x="1796" y="2844"/>
                    <a:pt x="1838" y="2859"/>
                    <a:pt x="1881" y="2859"/>
                  </a:cubicBezTo>
                  <a:cubicBezTo>
                    <a:pt x="1931" y="2859"/>
                    <a:pt x="1981" y="2838"/>
                    <a:pt x="2013" y="2799"/>
                  </a:cubicBezTo>
                  <a:lnTo>
                    <a:pt x="3251" y="1430"/>
                  </a:lnTo>
                  <a:cubicBezTo>
                    <a:pt x="3287" y="1382"/>
                    <a:pt x="3311" y="1323"/>
                    <a:pt x="3287" y="1275"/>
                  </a:cubicBezTo>
                  <a:cubicBezTo>
                    <a:pt x="3275" y="1215"/>
                    <a:pt x="3251" y="1168"/>
                    <a:pt x="3204" y="1144"/>
                  </a:cubicBezTo>
                  <a:cubicBezTo>
                    <a:pt x="3073" y="1072"/>
                    <a:pt x="2977" y="918"/>
                    <a:pt x="2977" y="775"/>
                  </a:cubicBezTo>
                  <a:cubicBezTo>
                    <a:pt x="2977" y="537"/>
                    <a:pt x="3168" y="334"/>
                    <a:pt x="3406" y="334"/>
                  </a:cubicBezTo>
                  <a:cubicBezTo>
                    <a:pt x="3644" y="334"/>
                    <a:pt x="3847" y="537"/>
                    <a:pt x="3847" y="775"/>
                  </a:cubicBezTo>
                  <a:cubicBezTo>
                    <a:pt x="3847" y="918"/>
                    <a:pt x="3751" y="1072"/>
                    <a:pt x="3620" y="1144"/>
                  </a:cubicBezTo>
                  <a:cubicBezTo>
                    <a:pt x="3573" y="1168"/>
                    <a:pt x="3525" y="1215"/>
                    <a:pt x="3525" y="1275"/>
                  </a:cubicBezTo>
                  <a:cubicBezTo>
                    <a:pt x="3513" y="1334"/>
                    <a:pt x="3525" y="1382"/>
                    <a:pt x="3573" y="1430"/>
                  </a:cubicBezTo>
                  <a:lnTo>
                    <a:pt x="6430" y="4561"/>
                  </a:lnTo>
                  <a:cubicBezTo>
                    <a:pt x="6462" y="4606"/>
                    <a:pt x="6512" y="4627"/>
                    <a:pt x="6562" y="4627"/>
                  </a:cubicBezTo>
                  <a:cubicBezTo>
                    <a:pt x="6605" y="4627"/>
                    <a:pt x="6647" y="4612"/>
                    <a:pt x="6680" y="4585"/>
                  </a:cubicBezTo>
                  <a:lnTo>
                    <a:pt x="8466" y="3037"/>
                  </a:lnTo>
                  <a:cubicBezTo>
                    <a:pt x="8526" y="2989"/>
                    <a:pt x="8549" y="2918"/>
                    <a:pt x="8526" y="2835"/>
                  </a:cubicBezTo>
                  <a:cubicBezTo>
                    <a:pt x="8514" y="2811"/>
                    <a:pt x="8514" y="2763"/>
                    <a:pt x="8514" y="2739"/>
                  </a:cubicBezTo>
                  <a:cubicBezTo>
                    <a:pt x="8514" y="2537"/>
                    <a:pt x="8680" y="2382"/>
                    <a:pt x="8871" y="2382"/>
                  </a:cubicBezTo>
                  <a:cubicBezTo>
                    <a:pt x="9061" y="2382"/>
                    <a:pt x="9228" y="2537"/>
                    <a:pt x="9228" y="2739"/>
                  </a:cubicBezTo>
                  <a:cubicBezTo>
                    <a:pt x="9228" y="2930"/>
                    <a:pt x="9061" y="3097"/>
                    <a:pt x="8871" y="3097"/>
                  </a:cubicBezTo>
                  <a:lnTo>
                    <a:pt x="8847" y="3097"/>
                  </a:lnTo>
                  <a:cubicBezTo>
                    <a:pt x="8800" y="3097"/>
                    <a:pt x="8740" y="3108"/>
                    <a:pt x="8704" y="3132"/>
                  </a:cubicBezTo>
                  <a:cubicBezTo>
                    <a:pt x="8680" y="3168"/>
                    <a:pt x="8645" y="3228"/>
                    <a:pt x="8645" y="3275"/>
                  </a:cubicBezTo>
                  <a:lnTo>
                    <a:pt x="8645" y="5359"/>
                  </a:lnTo>
                  <a:cubicBezTo>
                    <a:pt x="8335" y="5430"/>
                    <a:pt x="8097" y="5716"/>
                    <a:pt x="8097" y="6049"/>
                  </a:cubicBezTo>
                  <a:cubicBezTo>
                    <a:pt x="8097" y="6395"/>
                    <a:pt x="8335" y="6680"/>
                    <a:pt x="8645" y="6752"/>
                  </a:cubicBezTo>
                  <a:lnTo>
                    <a:pt x="8645" y="7442"/>
                  </a:lnTo>
                  <a:lnTo>
                    <a:pt x="7561" y="7442"/>
                  </a:lnTo>
                  <a:cubicBezTo>
                    <a:pt x="7454" y="7442"/>
                    <a:pt x="7383" y="7514"/>
                    <a:pt x="7383" y="7621"/>
                  </a:cubicBezTo>
                  <a:cubicBezTo>
                    <a:pt x="7383" y="7716"/>
                    <a:pt x="7454" y="7800"/>
                    <a:pt x="7561" y="7800"/>
                  </a:cubicBezTo>
                  <a:lnTo>
                    <a:pt x="8823" y="7800"/>
                  </a:lnTo>
                  <a:cubicBezTo>
                    <a:pt x="8990" y="7800"/>
                    <a:pt x="9121" y="7930"/>
                    <a:pt x="9121" y="8097"/>
                  </a:cubicBezTo>
                  <a:cubicBezTo>
                    <a:pt x="9121" y="8252"/>
                    <a:pt x="8990" y="8395"/>
                    <a:pt x="8823" y="8395"/>
                  </a:cubicBezTo>
                  <a:lnTo>
                    <a:pt x="179" y="8395"/>
                  </a:lnTo>
                  <a:cubicBezTo>
                    <a:pt x="72" y="8395"/>
                    <a:pt x="1" y="8466"/>
                    <a:pt x="1" y="8573"/>
                  </a:cubicBezTo>
                  <a:cubicBezTo>
                    <a:pt x="1" y="8669"/>
                    <a:pt x="72" y="8752"/>
                    <a:pt x="179" y="8752"/>
                  </a:cubicBezTo>
                  <a:lnTo>
                    <a:pt x="8823" y="8752"/>
                  </a:lnTo>
                  <a:cubicBezTo>
                    <a:pt x="9181" y="8752"/>
                    <a:pt x="9478" y="8454"/>
                    <a:pt x="9478" y="8097"/>
                  </a:cubicBezTo>
                  <a:cubicBezTo>
                    <a:pt x="9478" y="7800"/>
                    <a:pt x="9276" y="7538"/>
                    <a:pt x="9002" y="7466"/>
                  </a:cubicBezTo>
                  <a:lnTo>
                    <a:pt x="9002" y="6752"/>
                  </a:lnTo>
                  <a:cubicBezTo>
                    <a:pt x="9300" y="6704"/>
                    <a:pt x="9526" y="6430"/>
                    <a:pt x="9526" y="6097"/>
                  </a:cubicBezTo>
                  <a:cubicBezTo>
                    <a:pt x="9526" y="5775"/>
                    <a:pt x="9300" y="5490"/>
                    <a:pt x="9002" y="5394"/>
                  </a:cubicBezTo>
                  <a:lnTo>
                    <a:pt x="9002" y="3478"/>
                  </a:lnTo>
                  <a:cubicBezTo>
                    <a:pt x="9347" y="3418"/>
                    <a:pt x="9597" y="3120"/>
                    <a:pt x="9597" y="2763"/>
                  </a:cubicBezTo>
                  <a:cubicBezTo>
                    <a:pt x="9597" y="2358"/>
                    <a:pt x="9276" y="2049"/>
                    <a:pt x="8883" y="2049"/>
                  </a:cubicBezTo>
                  <a:cubicBezTo>
                    <a:pt x="8502" y="2049"/>
                    <a:pt x="8168" y="2382"/>
                    <a:pt x="8168" y="2763"/>
                  </a:cubicBezTo>
                  <a:lnTo>
                    <a:pt x="8168" y="2858"/>
                  </a:lnTo>
                  <a:lnTo>
                    <a:pt x="6597" y="4204"/>
                  </a:lnTo>
                  <a:lnTo>
                    <a:pt x="3989" y="1334"/>
                  </a:lnTo>
                  <a:cubicBezTo>
                    <a:pt x="4144" y="1192"/>
                    <a:pt x="4216" y="989"/>
                    <a:pt x="4216" y="787"/>
                  </a:cubicBezTo>
                  <a:cubicBezTo>
                    <a:pt x="4216" y="358"/>
                    <a:pt x="3858" y="1"/>
                    <a:pt x="34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317;p63">
              <a:extLst>
                <a:ext uri="{FF2B5EF4-FFF2-40B4-BE49-F238E27FC236}">
                  <a16:creationId xmlns:a16="http://schemas.microsoft.com/office/drawing/2014/main" id="{A1B6CA91-FBF5-F0F8-B7B4-463881BAB58F}"/>
                </a:ext>
              </a:extLst>
            </p:cNvPr>
            <p:cNvSpPr/>
            <p:nvPr/>
          </p:nvSpPr>
          <p:spPr>
            <a:xfrm>
              <a:off x="8183643" y="3885593"/>
              <a:ext cx="45410" cy="45410"/>
            </a:xfrm>
            <a:custGeom>
              <a:avLst/>
              <a:gdLst/>
              <a:ahLst/>
              <a:cxnLst/>
              <a:rect l="l" t="t" r="r" b="b"/>
              <a:pathLst>
                <a:path w="1430" h="1430" extrusionOk="0">
                  <a:moveTo>
                    <a:pt x="703" y="358"/>
                  </a:moveTo>
                  <a:cubicBezTo>
                    <a:pt x="894" y="358"/>
                    <a:pt x="1060" y="524"/>
                    <a:pt x="1060" y="715"/>
                  </a:cubicBezTo>
                  <a:cubicBezTo>
                    <a:pt x="1060" y="905"/>
                    <a:pt x="894" y="1072"/>
                    <a:pt x="703" y="1072"/>
                  </a:cubicBezTo>
                  <a:cubicBezTo>
                    <a:pt x="501" y="1072"/>
                    <a:pt x="346" y="905"/>
                    <a:pt x="346" y="715"/>
                  </a:cubicBezTo>
                  <a:cubicBezTo>
                    <a:pt x="346" y="524"/>
                    <a:pt x="501" y="358"/>
                    <a:pt x="703" y="358"/>
                  </a:cubicBezTo>
                  <a:close/>
                  <a:moveTo>
                    <a:pt x="715" y="1"/>
                  </a:moveTo>
                  <a:cubicBezTo>
                    <a:pt x="310" y="1"/>
                    <a:pt x="1" y="334"/>
                    <a:pt x="1" y="715"/>
                  </a:cubicBezTo>
                  <a:cubicBezTo>
                    <a:pt x="1" y="1120"/>
                    <a:pt x="322" y="1429"/>
                    <a:pt x="715" y="1429"/>
                  </a:cubicBezTo>
                  <a:cubicBezTo>
                    <a:pt x="1096" y="1429"/>
                    <a:pt x="1430" y="1108"/>
                    <a:pt x="1430" y="715"/>
                  </a:cubicBezTo>
                  <a:cubicBezTo>
                    <a:pt x="1430" y="310"/>
                    <a:pt x="1096" y="1"/>
                    <a:pt x="7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25142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3B08799-37DD-C4FE-6ED3-BEF8F0546CC3}"/>
              </a:ext>
            </a:extLst>
          </p:cNvPr>
          <p:cNvSpPr>
            <a:spLocks noGrp="1"/>
          </p:cNvSpPr>
          <p:nvPr>
            <p:ph type="body" idx="1"/>
          </p:nvPr>
        </p:nvSpPr>
        <p:spPr>
          <a:xfrm>
            <a:off x="720000" y="876900"/>
            <a:ext cx="7704000" cy="3389700"/>
          </a:xfrm>
        </p:spPr>
        <p:txBody>
          <a:bodyPr/>
          <a:lstStyle/>
          <a:p>
            <a:pPr marL="0" marR="0" indent="0">
              <a:lnSpc>
                <a:spcPct val="115000"/>
              </a:lnSpc>
              <a:spcBef>
                <a:spcPts val="0"/>
              </a:spcBef>
              <a:spcAft>
                <a:spcPts val="1000"/>
              </a:spcAft>
              <a:buNone/>
            </a:pPr>
            <a:br>
              <a:rPr lang="en-US" sz="1800" dirty="0">
                <a:effectLst/>
                <a:latin typeface="Calibri" panose="020F0502020204030204" pitchFamily="34" charset="0"/>
              </a:rPr>
            </a:br>
            <a:r>
              <a:rPr lang="en-US" sz="1800" u="none" strike="noStrike" baseline="30000" dirty="0">
                <a:effectLst/>
                <a:latin typeface="Calibri" panose="020F0502020204030204" pitchFamily="34" charset="0"/>
              </a:rPr>
              <a:t>31</a:t>
            </a:r>
            <a:r>
              <a:rPr lang="en-US" sz="1800" u="none" strike="noStrike" dirty="0">
                <a:effectLst/>
                <a:latin typeface="Calibri" panose="020F0502020204030204" pitchFamily="34" charset="0"/>
              </a:rPr>
              <a:t> </a:t>
            </a:r>
            <a:r>
              <a:rPr lang="en-US" sz="1800" dirty="0">
                <a:effectLst/>
                <a:latin typeface="Calibri" panose="020F0502020204030204" pitchFamily="34" charset="0"/>
              </a:rPr>
              <a:t>So Jesus said to the Jews who had believed him, “</a:t>
            </a:r>
            <a:r>
              <a:rPr lang="en-US" sz="1800" dirty="0">
                <a:solidFill>
                  <a:srgbClr val="FF0000"/>
                </a:solidFill>
                <a:effectLst/>
                <a:latin typeface="Calibri" panose="020F0502020204030204" pitchFamily="34" charset="0"/>
              </a:rPr>
              <a:t>If you abide in my word, you are truly my disciples, </a:t>
            </a:r>
            <a:r>
              <a:rPr lang="en-US" sz="1800" u="none" strike="noStrike" baseline="30000" dirty="0">
                <a:solidFill>
                  <a:srgbClr val="FF0000"/>
                </a:solidFill>
                <a:effectLst/>
                <a:latin typeface="Calibri" panose="020F0502020204030204" pitchFamily="34" charset="0"/>
              </a:rPr>
              <a:t>32</a:t>
            </a:r>
            <a:r>
              <a:rPr lang="en-US" sz="1800" u="none" strike="noStrike" dirty="0">
                <a:solidFill>
                  <a:srgbClr val="FF0000"/>
                </a:solidFill>
                <a:effectLst/>
                <a:latin typeface="Calibri" panose="020F0502020204030204" pitchFamily="34" charset="0"/>
              </a:rPr>
              <a:t> </a:t>
            </a:r>
            <a:r>
              <a:rPr lang="en-US" sz="1800" dirty="0">
                <a:solidFill>
                  <a:srgbClr val="FF0000"/>
                </a:solidFill>
                <a:effectLst/>
                <a:latin typeface="Calibri" panose="020F0502020204030204" pitchFamily="34" charset="0"/>
              </a:rPr>
              <a:t>and you will </a:t>
            </a:r>
            <a:r>
              <a:rPr lang="en-US" sz="1800" b="1" dirty="0">
                <a:solidFill>
                  <a:srgbClr val="FF0000"/>
                </a:solidFill>
                <a:effectLst/>
                <a:latin typeface="Calibri" panose="020F0502020204030204" pitchFamily="34" charset="0"/>
              </a:rPr>
              <a:t>know the truth</a:t>
            </a:r>
            <a:r>
              <a:rPr lang="en-US" sz="1800" dirty="0">
                <a:solidFill>
                  <a:srgbClr val="FF0000"/>
                </a:solidFill>
                <a:effectLst/>
                <a:latin typeface="Calibri" panose="020F0502020204030204" pitchFamily="34" charset="0"/>
              </a:rPr>
              <a:t>, and </a:t>
            </a:r>
            <a:r>
              <a:rPr lang="en-US" sz="1800" b="1" dirty="0">
                <a:solidFill>
                  <a:srgbClr val="FF0000"/>
                </a:solidFill>
                <a:effectLst/>
                <a:latin typeface="Calibri" panose="020F0502020204030204" pitchFamily="34" charset="0"/>
              </a:rPr>
              <a:t>the truth will set you free</a:t>
            </a:r>
            <a:r>
              <a:rPr lang="en-US" sz="1800" dirty="0">
                <a:solidFill>
                  <a:srgbClr val="FF0000"/>
                </a:solidFill>
                <a:effectLst/>
                <a:latin typeface="Calibri" panose="020F0502020204030204" pitchFamily="34" charset="0"/>
              </a:rPr>
              <a:t>.</a:t>
            </a:r>
            <a:r>
              <a:rPr lang="en-US" sz="1800" dirty="0">
                <a:solidFill>
                  <a:schemeClr val="accent3">
                    <a:lumMod val="10000"/>
                  </a:schemeClr>
                </a:solidFill>
                <a:effectLst/>
                <a:latin typeface="Calibri" panose="020F0502020204030204" pitchFamily="34" charset="0"/>
              </a:rPr>
              <a:t>” </a:t>
            </a:r>
          </a:p>
          <a:p>
            <a:pPr marL="0" marR="0" indent="0">
              <a:lnSpc>
                <a:spcPct val="115000"/>
              </a:lnSpc>
              <a:spcBef>
                <a:spcPts val="0"/>
              </a:spcBef>
              <a:spcAft>
                <a:spcPts val="1000"/>
              </a:spcAft>
              <a:buNone/>
            </a:pPr>
            <a:r>
              <a:rPr lang="en-US" sz="1800" dirty="0">
                <a:effectLst/>
                <a:latin typeface="Calibri" panose="020F0502020204030204" pitchFamily="34" charset="0"/>
              </a:rPr>
              <a:t>John 8:31–32 (ESV)</a:t>
            </a:r>
          </a:p>
        </p:txBody>
      </p:sp>
    </p:spTree>
    <p:extLst>
      <p:ext uri="{BB962C8B-B14F-4D97-AF65-F5344CB8AC3E}">
        <p14:creationId xmlns:p14="http://schemas.microsoft.com/office/powerpoint/2010/main" val="3097024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8DDB6-3FCF-88B9-7139-261F58ED212C}"/>
              </a:ext>
            </a:extLst>
          </p:cNvPr>
          <p:cNvSpPr>
            <a:spLocks noGrp="1"/>
          </p:cNvSpPr>
          <p:nvPr>
            <p:ph type="title"/>
          </p:nvPr>
        </p:nvSpPr>
        <p:spPr/>
        <p:txBody>
          <a:bodyPr/>
          <a:lstStyle/>
          <a:p>
            <a:r>
              <a:rPr lang="en-US" dirty="0"/>
              <a:t>THE END</a:t>
            </a:r>
          </a:p>
        </p:txBody>
      </p:sp>
    </p:spTree>
    <p:extLst>
      <p:ext uri="{BB962C8B-B14F-4D97-AF65-F5344CB8AC3E}">
        <p14:creationId xmlns:p14="http://schemas.microsoft.com/office/powerpoint/2010/main" val="33128737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800"/>
        <p:cNvGrpSpPr/>
        <p:nvPr/>
      </p:nvGrpSpPr>
      <p:grpSpPr>
        <a:xfrm>
          <a:off x="0" y="0"/>
          <a:ext cx="0" cy="0"/>
          <a:chOff x="0" y="0"/>
          <a:chExt cx="0" cy="0"/>
        </a:xfrm>
      </p:grpSpPr>
      <p:sp>
        <p:nvSpPr>
          <p:cNvPr id="801" name="Google Shape;801;p37"/>
          <p:cNvSpPr txBox="1">
            <a:spLocks noGrp="1"/>
          </p:cNvSpPr>
          <p:nvPr>
            <p:ph type="title"/>
          </p:nvPr>
        </p:nvSpPr>
        <p:spPr>
          <a:xfrm>
            <a:off x="720000" y="5400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Trials of Jesus</a:t>
            </a:r>
            <a:endParaRPr dirty="0"/>
          </a:p>
        </p:txBody>
      </p:sp>
      <p:graphicFrame>
        <p:nvGraphicFramePr>
          <p:cNvPr id="802" name="Google Shape;802;p37"/>
          <p:cNvGraphicFramePr/>
          <p:nvPr>
            <p:extLst>
              <p:ext uri="{D42A27DB-BD31-4B8C-83A1-F6EECF244321}">
                <p14:modId xmlns:p14="http://schemas.microsoft.com/office/powerpoint/2010/main" val="49530633"/>
              </p:ext>
            </p:extLst>
          </p:nvPr>
        </p:nvGraphicFramePr>
        <p:xfrm>
          <a:off x="720000" y="1351723"/>
          <a:ext cx="7787896" cy="3251777"/>
        </p:xfrm>
        <a:graphic>
          <a:graphicData uri="http://schemas.openxmlformats.org/drawingml/2006/table">
            <a:tbl>
              <a:tblPr>
                <a:noFill/>
                <a:tableStyleId>{735FE866-46F9-4F48-9233-8BFC35E9E88A}</a:tableStyleId>
              </a:tblPr>
              <a:tblGrid>
                <a:gridCol w="1585878">
                  <a:extLst>
                    <a:ext uri="{9D8B030D-6E8A-4147-A177-3AD203B41FA5}">
                      <a16:colId xmlns:a16="http://schemas.microsoft.com/office/drawing/2014/main" val="20000"/>
                    </a:ext>
                  </a:extLst>
                </a:gridCol>
                <a:gridCol w="6202018">
                  <a:extLst>
                    <a:ext uri="{9D8B030D-6E8A-4147-A177-3AD203B41FA5}">
                      <a16:colId xmlns:a16="http://schemas.microsoft.com/office/drawing/2014/main" val="20001"/>
                    </a:ext>
                  </a:extLst>
                </a:gridCol>
              </a:tblGrid>
              <a:tr h="1046539">
                <a:tc>
                  <a:txBody>
                    <a:bodyPr/>
                    <a:lstStyle/>
                    <a:p>
                      <a:pPr marL="0" lvl="0" indent="0" algn="ctr" rtl="0">
                        <a:spcBef>
                          <a:spcPts val="0"/>
                        </a:spcBef>
                        <a:spcAft>
                          <a:spcPts val="0"/>
                        </a:spcAft>
                        <a:buNone/>
                      </a:pPr>
                      <a:endParaRPr b="1" dirty="0">
                        <a:latin typeface="Glegoo"/>
                        <a:ea typeface="Glegoo"/>
                        <a:cs typeface="Glegoo"/>
                        <a:sym typeface="Glegoo"/>
                      </a:endParaRPr>
                    </a:p>
                  </a:txBody>
                  <a:tcPr marL="91425" marR="91425" marT="91425" marB="9142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C05C"/>
                      </a:solidFill>
                      <a:prstDash val="solid"/>
                      <a:round/>
                      <a:headEnd type="none" w="sm" len="sm"/>
                      <a:tailEnd type="none" w="sm" len="sm"/>
                    </a:lnB>
                  </a:tcPr>
                </a:tc>
                <a:tc>
                  <a:txBody>
                    <a:bodyPr/>
                    <a:lstStyle/>
                    <a:p>
                      <a:pPr marL="0" lvl="0" indent="0" algn="ctr" rtl="0">
                        <a:spcBef>
                          <a:spcPts val="0"/>
                        </a:spcBef>
                        <a:spcAft>
                          <a:spcPts val="0"/>
                        </a:spcAft>
                        <a:buNone/>
                      </a:pPr>
                      <a:r>
                        <a:rPr lang="en-US" sz="2400" b="1" dirty="0">
                          <a:solidFill>
                            <a:srgbClr val="FFFFFF"/>
                          </a:solidFill>
                          <a:latin typeface="Glegoo"/>
                          <a:ea typeface="Glegoo"/>
                          <a:cs typeface="Glegoo"/>
                          <a:sym typeface="Glegoo"/>
                        </a:rPr>
                        <a:t>Trials</a:t>
                      </a:r>
                      <a:endParaRPr sz="2400" b="1" dirty="0">
                        <a:solidFill>
                          <a:srgbClr val="FFFFFF"/>
                        </a:solidFill>
                        <a:latin typeface="Glegoo"/>
                        <a:ea typeface="Glegoo"/>
                        <a:cs typeface="Glegoo"/>
                        <a:sym typeface="Glegoo"/>
                      </a:endParaRPr>
                    </a:p>
                  </a:txBody>
                  <a:tcPr marL="91425" marR="91425" marT="91425" marB="9142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3F3F3"/>
                      </a:solidFill>
                      <a:prstDash val="solid"/>
                      <a:round/>
                      <a:headEnd type="none" w="sm" len="sm"/>
                      <a:tailEnd type="none" w="sm" len="sm"/>
                    </a:lnB>
                    <a:solidFill>
                      <a:srgbClr val="180E44"/>
                    </a:solidFill>
                  </a:tcPr>
                </a:tc>
                <a:extLst>
                  <a:ext uri="{0D108BD9-81ED-4DB2-BD59-A6C34878D82A}">
                    <a16:rowId xmlns:a16="http://schemas.microsoft.com/office/drawing/2014/main" val="10000"/>
                  </a:ext>
                </a:extLst>
              </a:tr>
              <a:tr h="1102619">
                <a:tc>
                  <a:txBody>
                    <a:bodyPr/>
                    <a:lstStyle/>
                    <a:p>
                      <a:pPr marL="0" lvl="0" indent="0" algn="ctr" rtl="0">
                        <a:spcBef>
                          <a:spcPts val="0"/>
                        </a:spcBef>
                        <a:spcAft>
                          <a:spcPts val="0"/>
                        </a:spcAft>
                        <a:buNone/>
                      </a:pPr>
                      <a:r>
                        <a:rPr lang="en" sz="1600" b="1" dirty="0">
                          <a:solidFill>
                            <a:srgbClr val="180E44"/>
                          </a:solidFill>
                          <a:latin typeface="Glegoo"/>
                          <a:ea typeface="Glegoo"/>
                          <a:cs typeface="Glegoo"/>
                          <a:sym typeface="Glegoo"/>
                        </a:rPr>
                        <a:t>Jewish</a:t>
                      </a:r>
                      <a:endParaRPr sz="1600" b="1" dirty="0">
                        <a:solidFill>
                          <a:srgbClr val="180E44"/>
                        </a:solidFill>
                        <a:latin typeface="Glegoo"/>
                        <a:ea typeface="Glegoo"/>
                        <a:cs typeface="Glegoo"/>
                        <a:sym typeface="Glegoo"/>
                      </a:endParaRPr>
                    </a:p>
                  </a:txBody>
                  <a:tcPr marL="91425" marR="91425" marT="91425" marB="91425" anchor="ctr">
                    <a:lnL w="19050" cap="flat" cmpd="sng">
                      <a:solidFill>
                        <a:srgbClr val="FFC05C"/>
                      </a:solidFill>
                      <a:prstDash val="solid"/>
                      <a:round/>
                      <a:headEnd type="none" w="sm" len="sm"/>
                      <a:tailEnd type="none" w="sm" len="sm"/>
                    </a:lnL>
                    <a:lnR w="19050" cap="flat" cmpd="sng">
                      <a:solidFill>
                        <a:srgbClr val="FFC05C"/>
                      </a:solidFill>
                      <a:prstDash val="solid"/>
                      <a:round/>
                      <a:headEnd type="none" w="sm" len="sm"/>
                      <a:tailEnd type="none" w="sm" len="sm"/>
                    </a:lnR>
                    <a:lnT w="19050" cap="flat" cmpd="sng">
                      <a:solidFill>
                        <a:srgbClr val="FFC05C"/>
                      </a:solidFill>
                      <a:prstDash val="solid"/>
                      <a:round/>
                      <a:headEnd type="none" w="sm" len="sm"/>
                      <a:tailEnd type="none" w="sm" len="sm"/>
                    </a:lnT>
                    <a:lnB w="19050" cap="flat" cmpd="sng">
                      <a:solidFill>
                        <a:srgbClr val="FFFFFF"/>
                      </a:solidFill>
                      <a:prstDash val="solid"/>
                      <a:round/>
                      <a:headEnd type="none" w="sm" len="sm"/>
                      <a:tailEnd type="none" w="sm" len="sm"/>
                    </a:lnB>
                    <a:solidFill>
                      <a:srgbClr val="FFC05C"/>
                    </a:solidFill>
                  </a:tcPr>
                </a:tc>
                <a:tc>
                  <a:txBody>
                    <a:bodyPr/>
                    <a:lstStyle/>
                    <a:p>
                      <a:pPr marL="285750" lvl="0" indent="-285750" algn="l" rtl="0">
                        <a:spcBef>
                          <a:spcPts val="0"/>
                        </a:spcBef>
                        <a:spcAft>
                          <a:spcPts val="0"/>
                        </a:spcAft>
                        <a:buFont typeface="Arial" panose="020B0604020202020204" pitchFamily="34" charset="0"/>
                        <a:buChar char="•"/>
                      </a:pPr>
                      <a:r>
                        <a:rPr lang="en-US" dirty="0">
                          <a:solidFill>
                            <a:srgbClr val="180E44"/>
                          </a:solidFill>
                          <a:latin typeface="Muli"/>
                          <a:ea typeface="Muli"/>
                          <a:cs typeface="Muli"/>
                          <a:sym typeface="Muli"/>
                        </a:rPr>
                        <a:t>Interrogation by Annas -&gt; John 18:12-14, 19-23</a:t>
                      </a:r>
                    </a:p>
                    <a:p>
                      <a:pPr marL="285750" lvl="0" indent="-285750" algn="l" rtl="0">
                        <a:spcBef>
                          <a:spcPts val="0"/>
                        </a:spcBef>
                        <a:spcAft>
                          <a:spcPts val="0"/>
                        </a:spcAft>
                        <a:buFont typeface="Arial" panose="020B0604020202020204" pitchFamily="34" charset="0"/>
                        <a:buChar char="•"/>
                      </a:pPr>
                      <a:r>
                        <a:rPr lang="en-US" dirty="0">
                          <a:solidFill>
                            <a:srgbClr val="180E44"/>
                          </a:solidFill>
                          <a:latin typeface="Muli"/>
                          <a:ea typeface="Muli"/>
                          <a:cs typeface="Muli"/>
                          <a:sym typeface="Muli"/>
                        </a:rPr>
                        <a:t>Trial before Caiaphas (Death Sentence) -&gt; Matthew 26:57-68</a:t>
                      </a:r>
                    </a:p>
                    <a:p>
                      <a:pPr marL="285750" lvl="0" indent="-285750" algn="l" rtl="0">
                        <a:spcBef>
                          <a:spcPts val="0"/>
                        </a:spcBef>
                        <a:spcAft>
                          <a:spcPts val="0"/>
                        </a:spcAft>
                        <a:buFont typeface="Arial" panose="020B0604020202020204" pitchFamily="34" charset="0"/>
                        <a:buChar char="•"/>
                      </a:pPr>
                      <a:r>
                        <a:rPr lang="en-US" dirty="0">
                          <a:solidFill>
                            <a:srgbClr val="180E44"/>
                          </a:solidFill>
                          <a:latin typeface="Muli"/>
                          <a:ea typeface="Muli"/>
                          <a:cs typeface="Muli"/>
                          <a:sym typeface="Muli"/>
                        </a:rPr>
                        <a:t>Trial before Sanhedrin (Death Sentence) -&gt; Matthew 27:1-2</a:t>
                      </a:r>
                    </a:p>
                  </a:txBody>
                  <a:tcPr marL="91425" marR="91425" marT="91425" marB="91425" anchor="ctr">
                    <a:lnL w="19050" cap="flat" cmpd="sng">
                      <a:solidFill>
                        <a:srgbClr val="FFC05C"/>
                      </a:solidFill>
                      <a:prstDash val="solid"/>
                      <a:round/>
                      <a:headEnd type="none" w="sm" len="sm"/>
                      <a:tailEnd type="none" w="sm" len="sm"/>
                    </a:lnL>
                    <a:lnR w="19050" cap="flat" cmpd="sng">
                      <a:solidFill>
                        <a:srgbClr val="F3F3F3"/>
                      </a:solidFill>
                      <a:prstDash val="solid"/>
                      <a:round/>
                      <a:headEnd type="none" w="sm" len="sm"/>
                      <a:tailEnd type="none" w="sm" len="sm"/>
                    </a:lnR>
                    <a:lnT w="19050" cap="flat" cmpd="sng">
                      <a:solidFill>
                        <a:srgbClr val="F3F3F3"/>
                      </a:solidFill>
                      <a:prstDash val="solid"/>
                      <a:round/>
                      <a:headEnd type="none" w="sm" len="sm"/>
                      <a:tailEnd type="none" w="sm" len="sm"/>
                    </a:lnT>
                    <a:lnB w="19050" cap="flat" cmpd="sng">
                      <a:solidFill>
                        <a:srgbClr val="F3F3F3"/>
                      </a:solidFill>
                      <a:prstDash val="solid"/>
                      <a:round/>
                      <a:headEnd type="none" w="sm" len="sm"/>
                      <a:tailEnd type="none" w="sm" len="sm"/>
                    </a:lnB>
                  </a:tcPr>
                </a:tc>
                <a:extLst>
                  <a:ext uri="{0D108BD9-81ED-4DB2-BD59-A6C34878D82A}">
                    <a16:rowId xmlns:a16="http://schemas.microsoft.com/office/drawing/2014/main" val="10001"/>
                  </a:ext>
                </a:extLst>
              </a:tr>
              <a:tr h="1102619">
                <a:tc>
                  <a:txBody>
                    <a:bodyPr/>
                    <a:lstStyle/>
                    <a:p>
                      <a:pPr marL="0" lvl="0" indent="0" algn="ctr" rtl="0">
                        <a:spcBef>
                          <a:spcPts val="0"/>
                        </a:spcBef>
                        <a:spcAft>
                          <a:spcPts val="0"/>
                        </a:spcAft>
                        <a:buNone/>
                      </a:pPr>
                      <a:r>
                        <a:rPr lang="en" sz="1600" b="1" dirty="0">
                          <a:solidFill>
                            <a:srgbClr val="180E44"/>
                          </a:solidFill>
                          <a:latin typeface="Glegoo"/>
                          <a:ea typeface="Glegoo"/>
                          <a:cs typeface="Glegoo"/>
                          <a:sym typeface="Glegoo"/>
                        </a:rPr>
                        <a:t>Roman</a:t>
                      </a:r>
                      <a:endParaRPr sz="1600" b="1" dirty="0">
                        <a:solidFill>
                          <a:srgbClr val="180E44"/>
                        </a:solidFill>
                        <a:latin typeface="Glegoo"/>
                        <a:ea typeface="Glegoo"/>
                        <a:cs typeface="Glegoo"/>
                        <a:sym typeface="Glegoo"/>
                      </a:endParaRPr>
                    </a:p>
                  </a:txBody>
                  <a:tcPr marL="91425" marR="91425" marT="91425" marB="91425" anchor="ctr">
                    <a:lnL w="19050" cap="flat" cmpd="sng">
                      <a:solidFill>
                        <a:srgbClr val="FFC05C"/>
                      </a:solidFill>
                      <a:prstDash val="solid"/>
                      <a:round/>
                      <a:headEnd type="none" w="sm" len="sm"/>
                      <a:tailEnd type="none" w="sm" len="sm"/>
                    </a:lnL>
                    <a:lnR w="19050" cap="flat" cmpd="sng" algn="ctr">
                      <a:solidFill>
                        <a:srgbClr val="FFC05C"/>
                      </a:solidFill>
                      <a:prstDash val="solid"/>
                      <a:round/>
                      <a:headEnd type="none" w="sm" len="sm"/>
                      <a:tailEnd type="none" w="sm" len="sm"/>
                    </a:lnR>
                    <a:lnT w="19050" cap="flat" cmpd="sng" algn="ctr">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FC05C"/>
                    </a:solidFill>
                  </a:tcPr>
                </a:tc>
                <a:tc>
                  <a:txBody>
                    <a:bodyPr/>
                    <a:lstStyle/>
                    <a:p>
                      <a:pPr marL="285750" lvl="0" indent="-285750" algn="l" rtl="0">
                        <a:spcBef>
                          <a:spcPts val="0"/>
                        </a:spcBef>
                        <a:spcAft>
                          <a:spcPts val="0"/>
                        </a:spcAft>
                        <a:buFont typeface="Arial" panose="020B0604020202020204" pitchFamily="34" charset="0"/>
                        <a:buChar char="•"/>
                      </a:pPr>
                      <a:r>
                        <a:rPr lang="en-US" b="1" dirty="0">
                          <a:solidFill>
                            <a:srgbClr val="180E44"/>
                          </a:solidFill>
                          <a:latin typeface="Muli"/>
                          <a:ea typeface="Muli"/>
                          <a:cs typeface="Muli"/>
                          <a:sym typeface="Muli"/>
                        </a:rPr>
                        <a:t>First Trial before Pontius Pilate (Not Guilty) -&gt; John 18:28-38</a:t>
                      </a:r>
                    </a:p>
                    <a:p>
                      <a:pPr marL="285750" lvl="0" indent="-285750" algn="l" rtl="0">
                        <a:spcBef>
                          <a:spcPts val="0"/>
                        </a:spcBef>
                        <a:spcAft>
                          <a:spcPts val="0"/>
                        </a:spcAft>
                        <a:buFont typeface="Arial" panose="020B0604020202020204" pitchFamily="34" charset="0"/>
                        <a:buChar char="•"/>
                      </a:pPr>
                      <a:r>
                        <a:rPr lang="en-US" dirty="0">
                          <a:solidFill>
                            <a:srgbClr val="180E44"/>
                          </a:solidFill>
                          <a:latin typeface="Muli"/>
                          <a:ea typeface="Muli"/>
                          <a:cs typeface="Muli"/>
                          <a:sym typeface="Muli"/>
                        </a:rPr>
                        <a:t>Appearance before King Herod (Not Guilty) -&gt; Luke 23:6-12</a:t>
                      </a:r>
                    </a:p>
                    <a:p>
                      <a:pPr marL="285750" lvl="0" indent="-285750" algn="l" rtl="0">
                        <a:spcBef>
                          <a:spcPts val="0"/>
                        </a:spcBef>
                        <a:spcAft>
                          <a:spcPts val="0"/>
                        </a:spcAft>
                        <a:buFont typeface="Arial" panose="020B0604020202020204" pitchFamily="34" charset="0"/>
                        <a:buChar char="•"/>
                      </a:pPr>
                      <a:r>
                        <a:rPr lang="en-US" dirty="0">
                          <a:solidFill>
                            <a:srgbClr val="180E44"/>
                          </a:solidFill>
                          <a:latin typeface="Muli"/>
                          <a:ea typeface="Muli"/>
                          <a:cs typeface="Muli"/>
                          <a:sym typeface="Muli"/>
                        </a:rPr>
                        <a:t>Second Trial before Pontius Pilate (Submission to Crowd) -&gt; John 18:39-19:6</a:t>
                      </a:r>
                    </a:p>
                  </a:txBody>
                  <a:tcPr marL="91425" marR="91425" marT="91425" marB="91425" anchor="ctr">
                    <a:lnL w="19050" cap="flat" cmpd="sng" algn="ctr">
                      <a:solidFill>
                        <a:srgbClr val="FFC05C"/>
                      </a:solidFill>
                      <a:prstDash val="solid"/>
                      <a:round/>
                      <a:headEnd type="none" w="sm" len="sm"/>
                      <a:tailEnd type="none" w="sm" len="sm"/>
                    </a:lnL>
                    <a:lnR w="19050" cap="flat" cmpd="sng" algn="ctr">
                      <a:solidFill>
                        <a:srgbClr val="F3F3F3"/>
                      </a:solidFill>
                      <a:prstDash val="solid"/>
                      <a:round/>
                      <a:headEnd type="none" w="sm" len="sm"/>
                      <a:tailEnd type="none" w="sm" len="sm"/>
                    </a:lnR>
                    <a:lnT w="19050" cap="flat" cmpd="sng" algn="ctr">
                      <a:solidFill>
                        <a:srgbClr val="F3F3F3"/>
                      </a:solidFill>
                      <a:prstDash val="solid"/>
                      <a:round/>
                      <a:headEnd type="none" w="sm" len="sm"/>
                      <a:tailEnd type="none" w="sm" len="sm"/>
                    </a:lnT>
                    <a:lnB w="19050" cap="flat" cmpd="sng">
                      <a:solidFill>
                        <a:srgbClr val="F3F3F3"/>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117198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CA366-B2D0-9D57-FA08-B672687F71AB}"/>
              </a:ext>
            </a:extLst>
          </p:cNvPr>
          <p:cNvSpPr>
            <a:spLocks noGrp="1"/>
          </p:cNvSpPr>
          <p:nvPr>
            <p:ph type="title"/>
          </p:nvPr>
        </p:nvSpPr>
        <p:spPr/>
        <p:txBody>
          <a:bodyPr/>
          <a:lstStyle/>
          <a:p>
            <a:r>
              <a:rPr lang="en-US" dirty="0"/>
              <a:t>How Does </a:t>
            </a:r>
            <a:r>
              <a:rPr lang="en-US" dirty="0" err="1"/>
              <a:t>ChatGPT</a:t>
            </a:r>
            <a:r>
              <a:rPr lang="en-US" dirty="0"/>
              <a:t> Define Truth?</a:t>
            </a:r>
          </a:p>
        </p:txBody>
      </p:sp>
      <p:sp>
        <p:nvSpPr>
          <p:cNvPr id="3" name="Text Placeholder 2">
            <a:extLst>
              <a:ext uri="{FF2B5EF4-FFF2-40B4-BE49-F238E27FC236}">
                <a16:creationId xmlns:a16="http://schemas.microsoft.com/office/drawing/2014/main" id="{D32B0164-CBE5-E8F5-5B34-7E05F76A2B70}"/>
              </a:ext>
            </a:extLst>
          </p:cNvPr>
          <p:cNvSpPr>
            <a:spLocks noGrp="1"/>
          </p:cNvSpPr>
          <p:nvPr>
            <p:ph type="body" idx="1"/>
          </p:nvPr>
        </p:nvSpPr>
        <p:spPr/>
        <p:txBody>
          <a:bodyPr/>
          <a:lstStyle/>
          <a:p>
            <a:pPr marL="158750" indent="0">
              <a:buNone/>
            </a:pPr>
            <a:r>
              <a:rPr lang="en-US" sz="1400" dirty="0"/>
              <a:t>Truth is </a:t>
            </a:r>
            <a:r>
              <a:rPr lang="en-US" sz="1400" b="1" dirty="0"/>
              <a:t>a concept</a:t>
            </a:r>
            <a:r>
              <a:rPr lang="en-US" sz="1400" dirty="0"/>
              <a:t> that refers to the state of being in accord with fact or reality. It is </a:t>
            </a:r>
            <a:r>
              <a:rPr lang="en-US" sz="1400" b="1" dirty="0"/>
              <a:t>an objective standard </a:t>
            </a:r>
            <a:r>
              <a:rPr lang="en-US" sz="1400" dirty="0"/>
              <a:t>that can be supported by evidence and verified through observation, measurement, or logical reasoning. In other words, truth is </a:t>
            </a:r>
            <a:r>
              <a:rPr lang="en-US" sz="1400" b="1" dirty="0"/>
              <a:t>something that corresponds to the way things actually are, independent of our beliefs or opinions about them</a:t>
            </a:r>
            <a:r>
              <a:rPr lang="en-US" sz="1400" dirty="0"/>
              <a:t>.</a:t>
            </a:r>
          </a:p>
        </p:txBody>
      </p:sp>
    </p:spTree>
    <p:extLst>
      <p:ext uri="{BB962C8B-B14F-4D97-AF65-F5344CB8AC3E}">
        <p14:creationId xmlns:p14="http://schemas.microsoft.com/office/powerpoint/2010/main" val="37116620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Shape 521"/>
        <p:cNvGrpSpPr/>
        <p:nvPr/>
      </p:nvGrpSpPr>
      <p:grpSpPr>
        <a:xfrm>
          <a:off x="0" y="0"/>
          <a:ext cx="0" cy="0"/>
          <a:chOff x="0" y="0"/>
          <a:chExt cx="0" cy="0"/>
        </a:xfrm>
      </p:grpSpPr>
      <p:sp>
        <p:nvSpPr>
          <p:cNvPr id="522" name="Google Shape;522;p32"/>
          <p:cNvSpPr txBox="1">
            <a:spLocks noGrp="1"/>
          </p:cNvSpPr>
          <p:nvPr>
            <p:ph type="title"/>
          </p:nvPr>
        </p:nvSpPr>
        <p:spPr>
          <a:xfrm>
            <a:off x="1503000" y="1435300"/>
            <a:ext cx="6138000" cy="243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rgbClr val="181818"/>
              </a:buClr>
              <a:buSzPts val="1100"/>
              <a:buFont typeface="Arial"/>
              <a:buNone/>
            </a:pPr>
            <a:r>
              <a:rPr lang="en" sz="2000" i="1" dirty="0"/>
              <a:t>“</a:t>
            </a:r>
            <a:r>
              <a:rPr lang="en-US" sz="2000" i="1" dirty="0"/>
              <a:t>There are a thousand things you may not know, and you will be little the worse for not knowing them; but if you do not know what Jesus has taught, it will not go well with you. If you are taught of the Lord Jesus, you will have rest for your cares, balm for your sorrows, and satisfaction for your desires</a:t>
            </a:r>
            <a:r>
              <a:rPr lang="en" sz="2000" i="1" dirty="0"/>
              <a:t>”</a:t>
            </a:r>
            <a:endParaRPr sz="2000" i="1" dirty="0"/>
          </a:p>
        </p:txBody>
      </p:sp>
      <p:sp>
        <p:nvSpPr>
          <p:cNvPr id="523" name="Google Shape;523;p32"/>
          <p:cNvSpPr txBox="1">
            <a:spLocks noGrp="1"/>
          </p:cNvSpPr>
          <p:nvPr>
            <p:ph type="subTitle" idx="1"/>
          </p:nvPr>
        </p:nvSpPr>
        <p:spPr>
          <a:xfrm>
            <a:off x="1503000" y="3870100"/>
            <a:ext cx="6138000" cy="40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 Charles Spurgeon</a:t>
            </a:r>
            <a:endParaRPr dirty="0"/>
          </a:p>
        </p:txBody>
      </p:sp>
      <p:grpSp>
        <p:nvGrpSpPr>
          <p:cNvPr id="524" name="Google Shape;524;p32"/>
          <p:cNvGrpSpPr/>
          <p:nvPr/>
        </p:nvGrpSpPr>
        <p:grpSpPr>
          <a:xfrm>
            <a:off x="1217350" y="905600"/>
            <a:ext cx="6857744" cy="3087850"/>
            <a:chOff x="1217350" y="905600"/>
            <a:chExt cx="6857744" cy="3087850"/>
          </a:xfrm>
        </p:grpSpPr>
        <p:sp>
          <p:nvSpPr>
            <p:cNvPr id="525" name="Google Shape;525;p32"/>
            <p:cNvSpPr/>
            <p:nvPr/>
          </p:nvSpPr>
          <p:spPr>
            <a:xfrm>
              <a:off x="7609900" y="905600"/>
              <a:ext cx="465195" cy="486702"/>
            </a:xfrm>
            <a:custGeom>
              <a:avLst/>
              <a:gdLst/>
              <a:ahLst/>
              <a:cxnLst/>
              <a:rect l="l" t="t" r="r" b="b"/>
              <a:pathLst>
                <a:path w="4718" h="4936" extrusionOk="0">
                  <a:moveTo>
                    <a:pt x="3009" y="1"/>
                  </a:moveTo>
                  <a:cubicBezTo>
                    <a:pt x="2924" y="1"/>
                    <a:pt x="2845" y="49"/>
                    <a:pt x="2779" y="109"/>
                  </a:cubicBezTo>
                  <a:cubicBezTo>
                    <a:pt x="2699" y="179"/>
                    <a:pt x="2628" y="249"/>
                    <a:pt x="2568" y="329"/>
                  </a:cubicBezTo>
                  <a:cubicBezTo>
                    <a:pt x="2289" y="648"/>
                    <a:pt x="2079" y="1018"/>
                    <a:pt x="1829" y="1378"/>
                  </a:cubicBezTo>
                  <a:cubicBezTo>
                    <a:pt x="1349" y="1268"/>
                    <a:pt x="860" y="1168"/>
                    <a:pt x="361" y="1148"/>
                  </a:cubicBezTo>
                  <a:cubicBezTo>
                    <a:pt x="350" y="1148"/>
                    <a:pt x="340" y="1147"/>
                    <a:pt x="330" y="1147"/>
                  </a:cubicBezTo>
                  <a:cubicBezTo>
                    <a:pt x="95" y="1147"/>
                    <a:pt x="25" y="1257"/>
                    <a:pt x="130" y="1488"/>
                  </a:cubicBezTo>
                  <a:cubicBezTo>
                    <a:pt x="170" y="1568"/>
                    <a:pt x="230" y="1638"/>
                    <a:pt x="281" y="1718"/>
                  </a:cubicBezTo>
                  <a:cubicBezTo>
                    <a:pt x="490" y="1987"/>
                    <a:pt x="690" y="2257"/>
                    <a:pt x="890" y="2527"/>
                  </a:cubicBezTo>
                  <a:cubicBezTo>
                    <a:pt x="630" y="2917"/>
                    <a:pt x="381" y="3286"/>
                    <a:pt x="141" y="3666"/>
                  </a:cubicBezTo>
                  <a:cubicBezTo>
                    <a:pt x="71" y="3756"/>
                    <a:pt x="1" y="3876"/>
                    <a:pt x="101" y="3996"/>
                  </a:cubicBezTo>
                  <a:cubicBezTo>
                    <a:pt x="151" y="4051"/>
                    <a:pt x="208" y="4068"/>
                    <a:pt x="267" y="4068"/>
                  </a:cubicBezTo>
                  <a:cubicBezTo>
                    <a:pt x="326" y="4068"/>
                    <a:pt x="385" y="4051"/>
                    <a:pt x="441" y="4036"/>
                  </a:cubicBezTo>
                  <a:cubicBezTo>
                    <a:pt x="600" y="3976"/>
                    <a:pt x="750" y="3906"/>
                    <a:pt x="890" y="3836"/>
                  </a:cubicBezTo>
                  <a:cubicBezTo>
                    <a:pt x="1160" y="3696"/>
                    <a:pt x="1409" y="3556"/>
                    <a:pt x="1720" y="3386"/>
                  </a:cubicBezTo>
                  <a:cubicBezTo>
                    <a:pt x="1799" y="3906"/>
                    <a:pt x="2049" y="4305"/>
                    <a:pt x="2219" y="4745"/>
                  </a:cubicBezTo>
                  <a:cubicBezTo>
                    <a:pt x="2257" y="4850"/>
                    <a:pt x="2313" y="4936"/>
                    <a:pt x="2439" y="4936"/>
                  </a:cubicBezTo>
                  <a:cubicBezTo>
                    <a:pt x="2445" y="4936"/>
                    <a:pt x="2452" y="4936"/>
                    <a:pt x="2459" y="4935"/>
                  </a:cubicBezTo>
                  <a:cubicBezTo>
                    <a:pt x="2588" y="4925"/>
                    <a:pt x="2608" y="4815"/>
                    <a:pt x="2628" y="4715"/>
                  </a:cubicBezTo>
                  <a:cubicBezTo>
                    <a:pt x="2719" y="4356"/>
                    <a:pt x="2748" y="3986"/>
                    <a:pt x="2719" y="3616"/>
                  </a:cubicBezTo>
                  <a:cubicBezTo>
                    <a:pt x="2708" y="3356"/>
                    <a:pt x="2808" y="3217"/>
                    <a:pt x="3058" y="3126"/>
                  </a:cubicBezTo>
                  <a:cubicBezTo>
                    <a:pt x="3518" y="2957"/>
                    <a:pt x="4007" y="2827"/>
                    <a:pt x="4447" y="2597"/>
                  </a:cubicBezTo>
                  <a:cubicBezTo>
                    <a:pt x="4557" y="2537"/>
                    <a:pt x="4707" y="2497"/>
                    <a:pt x="4707" y="2337"/>
                  </a:cubicBezTo>
                  <a:cubicBezTo>
                    <a:pt x="4717" y="2167"/>
                    <a:pt x="4547" y="2167"/>
                    <a:pt x="4437" y="2107"/>
                  </a:cubicBezTo>
                  <a:cubicBezTo>
                    <a:pt x="4038" y="1907"/>
                    <a:pt x="3598" y="1798"/>
                    <a:pt x="3168" y="1647"/>
                  </a:cubicBezTo>
                  <a:cubicBezTo>
                    <a:pt x="3248" y="1198"/>
                    <a:pt x="3308" y="759"/>
                    <a:pt x="3268" y="319"/>
                  </a:cubicBezTo>
                  <a:cubicBezTo>
                    <a:pt x="3268" y="189"/>
                    <a:pt x="3228" y="69"/>
                    <a:pt x="3098" y="19"/>
                  </a:cubicBezTo>
                  <a:cubicBezTo>
                    <a:pt x="3068" y="6"/>
                    <a:pt x="3038" y="1"/>
                    <a:pt x="3009" y="1"/>
                  </a:cubicBezTo>
                  <a:close/>
                </a:path>
              </a:pathLst>
            </a:custGeom>
            <a:solidFill>
              <a:srgbClr val="FFC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2"/>
            <p:cNvSpPr/>
            <p:nvPr/>
          </p:nvSpPr>
          <p:spPr>
            <a:xfrm>
              <a:off x="1217350" y="3534561"/>
              <a:ext cx="382452" cy="354885"/>
            </a:xfrm>
            <a:custGeom>
              <a:avLst/>
              <a:gdLst/>
              <a:ahLst/>
              <a:cxnLst/>
              <a:rect l="l" t="t" r="r" b="b"/>
              <a:pathLst>
                <a:path w="2969" h="2755" extrusionOk="0">
                  <a:moveTo>
                    <a:pt x="1263" y="1"/>
                  </a:moveTo>
                  <a:cubicBezTo>
                    <a:pt x="1247" y="1"/>
                    <a:pt x="1230" y="5"/>
                    <a:pt x="1210" y="14"/>
                  </a:cubicBezTo>
                  <a:cubicBezTo>
                    <a:pt x="1130" y="44"/>
                    <a:pt x="1099" y="74"/>
                    <a:pt x="1090" y="164"/>
                  </a:cubicBezTo>
                  <a:cubicBezTo>
                    <a:pt x="1090" y="314"/>
                    <a:pt x="1059" y="453"/>
                    <a:pt x="1059" y="604"/>
                  </a:cubicBezTo>
                  <a:cubicBezTo>
                    <a:pt x="1059" y="733"/>
                    <a:pt x="1010" y="773"/>
                    <a:pt x="910" y="804"/>
                  </a:cubicBezTo>
                  <a:cubicBezTo>
                    <a:pt x="660" y="893"/>
                    <a:pt x="430" y="1003"/>
                    <a:pt x="170" y="1053"/>
                  </a:cubicBezTo>
                  <a:cubicBezTo>
                    <a:pt x="90" y="1073"/>
                    <a:pt x="0" y="1103"/>
                    <a:pt x="0" y="1203"/>
                  </a:cubicBezTo>
                  <a:cubicBezTo>
                    <a:pt x="0" y="1293"/>
                    <a:pt x="80" y="1323"/>
                    <a:pt x="150" y="1353"/>
                  </a:cubicBezTo>
                  <a:cubicBezTo>
                    <a:pt x="390" y="1453"/>
                    <a:pt x="620" y="1543"/>
                    <a:pt x="859" y="1643"/>
                  </a:cubicBezTo>
                  <a:cubicBezTo>
                    <a:pt x="810" y="1923"/>
                    <a:pt x="760" y="2202"/>
                    <a:pt x="710" y="2472"/>
                  </a:cubicBezTo>
                  <a:cubicBezTo>
                    <a:pt x="690" y="2572"/>
                    <a:pt x="690" y="2672"/>
                    <a:pt x="790" y="2732"/>
                  </a:cubicBezTo>
                  <a:cubicBezTo>
                    <a:pt x="818" y="2747"/>
                    <a:pt x="847" y="2754"/>
                    <a:pt x="875" y="2754"/>
                  </a:cubicBezTo>
                  <a:cubicBezTo>
                    <a:pt x="939" y="2754"/>
                    <a:pt x="1001" y="2720"/>
                    <a:pt x="1050" y="2672"/>
                  </a:cubicBezTo>
                  <a:cubicBezTo>
                    <a:pt x="1199" y="2542"/>
                    <a:pt x="1349" y="2412"/>
                    <a:pt x="1489" y="2272"/>
                  </a:cubicBezTo>
                  <a:cubicBezTo>
                    <a:pt x="1560" y="2208"/>
                    <a:pt x="1621" y="2175"/>
                    <a:pt x="1697" y="2175"/>
                  </a:cubicBezTo>
                  <a:cubicBezTo>
                    <a:pt x="1728" y="2175"/>
                    <a:pt x="1761" y="2180"/>
                    <a:pt x="1799" y="2192"/>
                  </a:cubicBezTo>
                  <a:cubicBezTo>
                    <a:pt x="2109" y="2282"/>
                    <a:pt x="2418" y="2352"/>
                    <a:pt x="2738" y="2402"/>
                  </a:cubicBezTo>
                  <a:cubicBezTo>
                    <a:pt x="2776" y="2409"/>
                    <a:pt x="2809" y="2413"/>
                    <a:pt x="2836" y="2413"/>
                  </a:cubicBezTo>
                  <a:cubicBezTo>
                    <a:pt x="2958" y="2413"/>
                    <a:pt x="2968" y="2339"/>
                    <a:pt x="2878" y="2192"/>
                  </a:cubicBezTo>
                  <a:cubicBezTo>
                    <a:pt x="2738" y="1952"/>
                    <a:pt x="2588" y="1723"/>
                    <a:pt x="2429" y="1493"/>
                  </a:cubicBezTo>
                  <a:cubicBezTo>
                    <a:pt x="2349" y="1383"/>
                    <a:pt x="2338" y="1293"/>
                    <a:pt x="2418" y="1183"/>
                  </a:cubicBezTo>
                  <a:cubicBezTo>
                    <a:pt x="2548" y="983"/>
                    <a:pt x="2658" y="773"/>
                    <a:pt x="2778" y="564"/>
                  </a:cubicBezTo>
                  <a:cubicBezTo>
                    <a:pt x="2818" y="493"/>
                    <a:pt x="2848" y="424"/>
                    <a:pt x="2788" y="353"/>
                  </a:cubicBezTo>
                  <a:cubicBezTo>
                    <a:pt x="2762" y="327"/>
                    <a:pt x="2736" y="318"/>
                    <a:pt x="2708" y="318"/>
                  </a:cubicBezTo>
                  <a:cubicBezTo>
                    <a:pt x="2674" y="318"/>
                    <a:pt x="2637" y="333"/>
                    <a:pt x="2598" y="344"/>
                  </a:cubicBezTo>
                  <a:cubicBezTo>
                    <a:pt x="2508" y="373"/>
                    <a:pt x="2418" y="404"/>
                    <a:pt x="2329" y="424"/>
                  </a:cubicBezTo>
                  <a:cubicBezTo>
                    <a:pt x="2115" y="482"/>
                    <a:pt x="1979" y="518"/>
                    <a:pt x="1875" y="518"/>
                  </a:cubicBezTo>
                  <a:cubicBezTo>
                    <a:pt x="1691" y="518"/>
                    <a:pt x="1605" y="403"/>
                    <a:pt x="1369" y="84"/>
                  </a:cubicBezTo>
                  <a:cubicBezTo>
                    <a:pt x="1339" y="45"/>
                    <a:pt x="1313" y="1"/>
                    <a:pt x="1263" y="1"/>
                  </a:cubicBezTo>
                  <a:close/>
                </a:path>
              </a:pathLst>
            </a:custGeom>
            <a:solidFill>
              <a:srgbClr val="FFC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2"/>
            <p:cNvSpPr/>
            <p:nvPr/>
          </p:nvSpPr>
          <p:spPr>
            <a:xfrm flipH="1">
              <a:off x="6746375" y="3755749"/>
              <a:ext cx="256150" cy="237701"/>
            </a:xfrm>
            <a:custGeom>
              <a:avLst/>
              <a:gdLst/>
              <a:ahLst/>
              <a:cxnLst/>
              <a:rect l="l" t="t" r="r" b="b"/>
              <a:pathLst>
                <a:path w="2969" h="2755" extrusionOk="0">
                  <a:moveTo>
                    <a:pt x="1263" y="1"/>
                  </a:moveTo>
                  <a:cubicBezTo>
                    <a:pt x="1247" y="1"/>
                    <a:pt x="1230" y="5"/>
                    <a:pt x="1210" y="14"/>
                  </a:cubicBezTo>
                  <a:cubicBezTo>
                    <a:pt x="1130" y="44"/>
                    <a:pt x="1099" y="74"/>
                    <a:pt x="1090" y="164"/>
                  </a:cubicBezTo>
                  <a:cubicBezTo>
                    <a:pt x="1090" y="314"/>
                    <a:pt x="1059" y="453"/>
                    <a:pt x="1059" y="604"/>
                  </a:cubicBezTo>
                  <a:cubicBezTo>
                    <a:pt x="1059" y="733"/>
                    <a:pt x="1010" y="773"/>
                    <a:pt x="910" y="804"/>
                  </a:cubicBezTo>
                  <a:cubicBezTo>
                    <a:pt x="660" y="893"/>
                    <a:pt x="430" y="1003"/>
                    <a:pt x="170" y="1053"/>
                  </a:cubicBezTo>
                  <a:cubicBezTo>
                    <a:pt x="90" y="1073"/>
                    <a:pt x="0" y="1103"/>
                    <a:pt x="0" y="1203"/>
                  </a:cubicBezTo>
                  <a:cubicBezTo>
                    <a:pt x="0" y="1293"/>
                    <a:pt x="80" y="1323"/>
                    <a:pt x="150" y="1353"/>
                  </a:cubicBezTo>
                  <a:cubicBezTo>
                    <a:pt x="390" y="1453"/>
                    <a:pt x="620" y="1543"/>
                    <a:pt x="859" y="1643"/>
                  </a:cubicBezTo>
                  <a:cubicBezTo>
                    <a:pt x="810" y="1923"/>
                    <a:pt x="760" y="2202"/>
                    <a:pt x="710" y="2472"/>
                  </a:cubicBezTo>
                  <a:cubicBezTo>
                    <a:pt x="690" y="2572"/>
                    <a:pt x="690" y="2672"/>
                    <a:pt x="790" y="2732"/>
                  </a:cubicBezTo>
                  <a:cubicBezTo>
                    <a:pt x="818" y="2747"/>
                    <a:pt x="847" y="2754"/>
                    <a:pt x="875" y="2754"/>
                  </a:cubicBezTo>
                  <a:cubicBezTo>
                    <a:pt x="939" y="2754"/>
                    <a:pt x="1001" y="2720"/>
                    <a:pt x="1050" y="2672"/>
                  </a:cubicBezTo>
                  <a:cubicBezTo>
                    <a:pt x="1199" y="2542"/>
                    <a:pt x="1349" y="2412"/>
                    <a:pt x="1489" y="2272"/>
                  </a:cubicBezTo>
                  <a:cubicBezTo>
                    <a:pt x="1560" y="2208"/>
                    <a:pt x="1621" y="2175"/>
                    <a:pt x="1697" y="2175"/>
                  </a:cubicBezTo>
                  <a:cubicBezTo>
                    <a:pt x="1728" y="2175"/>
                    <a:pt x="1761" y="2180"/>
                    <a:pt x="1799" y="2192"/>
                  </a:cubicBezTo>
                  <a:cubicBezTo>
                    <a:pt x="2109" y="2282"/>
                    <a:pt x="2418" y="2352"/>
                    <a:pt x="2738" y="2402"/>
                  </a:cubicBezTo>
                  <a:cubicBezTo>
                    <a:pt x="2776" y="2409"/>
                    <a:pt x="2809" y="2413"/>
                    <a:pt x="2836" y="2413"/>
                  </a:cubicBezTo>
                  <a:cubicBezTo>
                    <a:pt x="2958" y="2413"/>
                    <a:pt x="2968" y="2339"/>
                    <a:pt x="2878" y="2192"/>
                  </a:cubicBezTo>
                  <a:cubicBezTo>
                    <a:pt x="2738" y="1952"/>
                    <a:pt x="2588" y="1723"/>
                    <a:pt x="2429" y="1493"/>
                  </a:cubicBezTo>
                  <a:cubicBezTo>
                    <a:pt x="2349" y="1383"/>
                    <a:pt x="2338" y="1293"/>
                    <a:pt x="2418" y="1183"/>
                  </a:cubicBezTo>
                  <a:cubicBezTo>
                    <a:pt x="2548" y="983"/>
                    <a:pt x="2658" y="773"/>
                    <a:pt x="2778" y="564"/>
                  </a:cubicBezTo>
                  <a:cubicBezTo>
                    <a:pt x="2818" y="493"/>
                    <a:pt x="2848" y="424"/>
                    <a:pt x="2788" y="353"/>
                  </a:cubicBezTo>
                  <a:cubicBezTo>
                    <a:pt x="2762" y="327"/>
                    <a:pt x="2736" y="318"/>
                    <a:pt x="2708" y="318"/>
                  </a:cubicBezTo>
                  <a:cubicBezTo>
                    <a:pt x="2674" y="318"/>
                    <a:pt x="2637" y="333"/>
                    <a:pt x="2598" y="344"/>
                  </a:cubicBezTo>
                  <a:cubicBezTo>
                    <a:pt x="2508" y="373"/>
                    <a:pt x="2418" y="404"/>
                    <a:pt x="2329" y="424"/>
                  </a:cubicBezTo>
                  <a:cubicBezTo>
                    <a:pt x="2115" y="482"/>
                    <a:pt x="1979" y="518"/>
                    <a:pt x="1875" y="518"/>
                  </a:cubicBezTo>
                  <a:cubicBezTo>
                    <a:pt x="1691" y="518"/>
                    <a:pt x="1605" y="403"/>
                    <a:pt x="1369" y="84"/>
                  </a:cubicBezTo>
                  <a:cubicBezTo>
                    <a:pt x="1339" y="45"/>
                    <a:pt x="1313" y="1"/>
                    <a:pt x="1263" y="1"/>
                  </a:cubicBezTo>
                  <a:close/>
                </a:path>
              </a:pathLst>
            </a:custGeom>
            <a:solidFill>
              <a:srgbClr val="FFC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8" name="Google Shape;528;p32"/>
          <p:cNvGrpSpPr/>
          <p:nvPr/>
        </p:nvGrpSpPr>
        <p:grpSpPr>
          <a:xfrm>
            <a:off x="4229503" y="813688"/>
            <a:ext cx="684998" cy="572703"/>
            <a:chOff x="4229503" y="862588"/>
            <a:chExt cx="684998" cy="572703"/>
          </a:xfrm>
        </p:grpSpPr>
        <p:sp>
          <p:nvSpPr>
            <p:cNvPr id="529" name="Google Shape;529;p32"/>
            <p:cNvSpPr/>
            <p:nvPr/>
          </p:nvSpPr>
          <p:spPr>
            <a:xfrm>
              <a:off x="4539931" y="1182729"/>
              <a:ext cx="101961" cy="35273"/>
            </a:xfrm>
            <a:custGeom>
              <a:avLst/>
              <a:gdLst/>
              <a:ahLst/>
              <a:cxnLst/>
              <a:rect l="l" t="t" r="r" b="b"/>
              <a:pathLst>
                <a:path w="1480" h="512" extrusionOk="0">
                  <a:moveTo>
                    <a:pt x="852" y="1"/>
                  </a:moveTo>
                  <a:cubicBezTo>
                    <a:pt x="570" y="1"/>
                    <a:pt x="289" y="9"/>
                    <a:pt x="1" y="61"/>
                  </a:cubicBezTo>
                  <a:lnTo>
                    <a:pt x="1" y="481"/>
                  </a:lnTo>
                  <a:cubicBezTo>
                    <a:pt x="143" y="502"/>
                    <a:pt x="334" y="512"/>
                    <a:pt x="532" y="512"/>
                  </a:cubicBezTo>
                  <a:cubicBezTo>
                    <a:pt x="892" y="512"/>
                    <a:pt x="1275" y="479"/>
                    <a:pt x="1430" y="421"/>
                  </a:cubicBezTo>
                  <a:cubicBezTo>
                    <a:pt x="1439" y="291"/>
                    <a:pt x="1459" y="161"/>
                    <a:pt x="1479" y="1"/>
                  </a:cubicBezTo>
                  <a:lnTo>
                    <a:pt x="1479" y="1"/>
                  </a:lnTo>
                  <a:cubicBezTo>
                    <a:pt x="1411" y="2"/>
                    <a:pt x="1343" y="3"/>
                    <a:pt x="1276" y="3"/>
                  </a:cubicBezTo>
                  <a:cubicBezTo>
                    <a:pt x="1134" y="3"/>
                    <a:pt x="993" y="1"/>
                    <a:pt x="852" y="1"/>
                  </a:cubicBezTo>
                  <a:close/>
                </a:path>
              </a:pathLst>
            </a:custGeom>
            <a:solidFill>
              <a:srgbClr val="FFC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2"/>
            <p:cNvSpPr/>
            <p:nvPr/>
          </p:nvSpPr>
          <p:spPr>
            <a:xfrm>
              <a:off x="4229503" y="862588"/>
              <a:ext cx="684998" cy="572703"/>
            </a:xfrm>
            <a:custGeom>
              <a:avLst/>
              <a:gdLst/>
              <a:ahLst/>
              <a:cxnLst/>
              <a:rect l="l" t="t" r="r" b="b"/>
              <a:pathLst>
                <a:path w="9943" h="8313" extrusionOk="0">
                  <a:moveTo>
                    <a:pt x="6836" y="161"/>
                  </a:moveTo>
                  <a:cubicBezTo>
                    <a:pt x="6869" y="161"/>
                    <a:pt x="6902" y="161"/>
                    <a:pt x="6935" y="162"/>
                  </a:cubicBezTo>
                  <a:cubicBezTo>
                    <a:pt x="7364" y="182"/>
                    <a:pt x="7404" y="212"/>
                    <a:pt x="7455" y="622"/>
                  </a:cubicBezTo>
                  <a:cubicBezTo>
                    <a:pt x="7475" y="742"/>
                    <a:pt x="7484" y="861"/>
                    <a:pt x="7415" y="1011"/>
                  </a:cubicBezTo>
                  <a:lnTo>
                    <a:pt x="2299" y="1011"/>
                  </a:lnTo>
                  <a:cubicBezTo>
                    <a:pt x="2279" y="811"/>
                    <a:pt x="2348" y="642"/>
                    <a:pt x="2408" y="462"/>
                  </a:cubicBezTo>
                  <a:cubicBezTo>
                    <a:pt x="2452" y="332"/>
                    <a:pt x="2561" y="278"/>
                    <a:pt x="2680" y="278"/>
                  </a:cubicBezTo>
                  <a:cubicBezTo>
                    <a:pt x="2699" y="278"/>
                    <a:pt x="2719" y="279"/>
                    <a:pt x="2738" y="282"/>
                  </a:cubicBezTo>
                  <a:cubicBezTo>
                    <a:pt x="3020" y="313"/>
                    <a:pt x="3302" y="325"/>
                    <a:pt x="3583" y="325"/>
                  </a:cubicBezTo>
                  <a:cubicBezTo>
                    <a:pt x="4280" y="325"/>
                    <a:pt x="4975" y="253"/>
                    <a:pt x="5666" y="232"/>
                  </a:cubicBezTo>
                  <a:cubicBezTo>
                    <a:pt x="6052" y="213"/>
                    <a:pt x="6448" y="161"/>
                    <a:pt x="6836" y="161"/>
                  </a:cubicBezTo>
                  <a:close/>
                  <a:moveTo>
                    <a:pt x="7504" y="1268"/>
                  </a:moveTo>
                  <a:cubicBezTo>
                    <a:pt x="8127" y="1268"/>
                    <a:pt x="8749" y="1274"/>
                    <a:pt x="9373" y="1291"/>
                  </a:cubicBezTo>
                  <a:cubicBezTo>
                    <a:pt x="9013" y="3120"/>
                    <a:pt x="8044" y="4508"/>
                    <a:pt x="6205" y="4968"/>
                  </a:cubicBezTo>
                  <a:cubicBezTo>
                    <a:pt x="6145" y="4888"/>
                    <a:pt x="6205" y="4808"/>
                    <a:pt x="6196" y="4728"/>
                  </a:cubicBezTo>
                  <a:cubicBezTo>
                    <a:pt x="6186" y="4566"/>
                    <a:pt x="6122" y="4467"/>
                    <a:pt x="5950" y="4467"/>
                  </a:cubicBezTo>
                  <a:cubicBezTo>
                    <a:pt x="5942" y="4467"/>
                    <a:pt x="5934" y="4468"/>
                    <a:pt x="5925" y="4468"/>
                  </a:cubicBezTo>
                  <a:cubicBezTo>
                    <a:pt x="5496" y="4478"/>
                    <a:pt x="5077" y="4488"/>
                    <a:pt x="4646" y="4488"/>
                  </a:cubicBezTo>
                  <a:cubicBezTo>
                    <a:pt x="4317" y="4488"/>
                    <a:pt x="4277" y="4718"/>
                    <a:pt x="4267" y="4968"/>
                  </a:cubicBezTo>
                  <a:cubicBezTo>
                    <a:pt x="2179" y="4698"/>
                    <a:pt x="300" y="2960"/>
                    <a:pt x="360" y="1321"/>
                  </a:cubicBezTo>
                  <a:lnTo>
                    <a:pt x="360" y="1321"/>
                  </a:lnTo>
                  <a:cubicBezTo>
                    <a:pt x="777" y="1328"/>
                    <a:pt x="1194" y="1331"/>
                    <a:pt x="1611" y="1331"/>
                  </a:cubicBezTo>
                  <a:cubicBezTo>
                    <a:pt x="3572" y="1331"/>
                    <a:pt x="5535" y="1268"/>
                    <a:pt x="7504" y="1268"/>
                  </a:cubicBezTo>
                  <a:close/>
                  <a:moveTo>
                    <a:pt x="5358" y="4648"/>
                  </a:moveTo>
                  <a:cubicBezTo>
                    <a:pt x="5499" y="4648"/>
                    <a:pt x="5640" y="4650"/>
                    <a:pt x="5782" y="4650"/>
                  </a:cubicBezTo>
                  <a:cubicBezTo>
                    <a:pt x="5849" y="4650"/>
                    <a:pt x="5917" y="4649"/>
                    <a:pt x="5985" y="4648"/>
                  </a:cubicBezTo>
                  <a:lnTo>
                    <a:pt x="5985" y="4648"/>
                  </a:lnTo>
                  <a:cubicBezTo>
                    <a:pt x="5965" y="4808"/>
                    <a:pt x="5945" y="4938"/>
                    <a:pt x="5936" y="5068"/>
                  </a:cubicBezTo>
                  <a:cubicBezTo>
                    <a:pt x="5781" y="5126"/>
                    <a:pt x="5398" y="5159"/>
                    <a:pt x="5038" y="5159"/>
                  </a:cubicBezTo>
                  <a:cubicBezTo>
                    <a:pt x="4840" y="5159"/>
                    <a:pt x="4649" y="5149"/>
                    <a:pt x="4507" y="5128"/>
                  </a:cubicBezTo>
                  <a:lnTo>
                    <a:pt x="4507" y="4708"/>
                  </a:lnTo>
                  <a:cubicBezTo>
                    <a:pt x="4795" y="4656"/>
                    <a:pt x="5076" y="4648"/>
                    <a:pt x="5358" y="4648"/>
                  </a:cubicBezTo>
                  <a:close/>
                  <a:moveTo>
                    <a:pt x="9482" y="2140"/>
                  </a:moveTo>
                  <a:lnTo>
                    <a:pt x="9482" y="2140"/>
                  </a:lnTo>
                  <a:cubicBezTo>
                    <a:pt x="9423" y="4079"/>
                    <a:pt x="9333" y="6017"/>
                    <a:pt x="9622" y="7976"/>
                  </a:cubicBezTo>
                  <a:cubicBezTo>
                    <a:pt x="7744" y="7985"/>
                    <a:pt x="5896" y="7976"/>
                    <a:pt x="4017" y="8045"/>
                  </a:cubicBezTo>
                  <a:cubicBezTo>
                    <a:pt x="4007" y="7496"/>
                    <a:pt x="3937" y="6986"/>
                    <a:pt x="3977" y="6466"/>
                  </a:cubicBezTo>
                  <a:cubicBezTo>
                    <a:pt x="3987" y="6337"/>
                    <a:pt x="3967" y="6217"/>
                    <a:pt x="3957" y="6087"/>
                  </a:cubicBezTo>
                  <a:cubicBezTo>
                    <a:pt x="3937" y="5907"/>
                    <a:pt x="3838" y="5837"/>
                    <a:pt x="3667" y="5817"/>
                  </a:cubicBezTo>
                  <a:cubicBezTo>
                    <a:pt x="3368" y="5784"/>
                    <a:pt x="3068" y="5765"/>
                    <a:pt x="2768" y="5765"/>
                  </a:cubicBezTo>
                  <a:cubicBezTo>
                    <a:pt x="2708" y="5765"/>
                    <a:pt x="2648" y="5765"/>
                    <a:pt x="2588" y="5767"/>
                  </a:cubicBezTo>
                  <a:lnTo>
                    <a:pt x="2159" y="5767"/>
                  </a:lnTo>
                  <a:cubicBezTo>
                    <a:pt x="2139" y="5427"/>
                    <a:pt x="2219" y="5118"/>
                    <a:pt x="2129" y="4768"/>
                  </a:cubicBezTo>
                  <a:cubicBezTo>
                    <a:pt x="1939" y="4938"/>
                    <a:pt x="2029" y="5098"/>
                    <a:pt x="2009" y="5247"/>
                  </a:cubicBezTo>
                  <a:cubicBezTo>
                    <a:pt x="1999" y="5398"/>
                    <a:pt x="2009" y="5558"/>
                    <a:pt x="2009" y="5707"/>
                  </a:cubicBezTo>
                  <a:cubicBezTo>
                    <a:pt x="1963" y="5722"/>
                    <a:pt x="1924" y="5729"/>
                    <a:pt x="1893" y="5729"/>
                  </a:cubicBezTo>
                  <a:cubicBezTo>
                    <a:pt x="1815" y="5729"/>
                    <a:pt x="1779" y="5681"/>
                    <a:pt x="1779" y="5567"/>
                  </a:cubicBezTo>
                  <a:cubicBezTo>
                    <a:pt x="1789" y="5387"/>
                    <a:pt x="1789" y="5218"/>
                    <a:pt x="1779" y="5038"/>
                  </a:cubicBezTo>
                  <a:cubicBezTo>
                    <a:pt x="1779" y="4948"/>
                    <a:pt x="1819" y="4848"/>
                    <a:pt x="1659" y="4778"/>
                  </a:cubicBezTo>
                  <a:cubicBezTo>
                    <a:pt x="1559" y="5078"/>
                    <a:pt x="1649" y="5387"/>
                    <a:pt x="1609" y="5687"/>
                  </a:cubicBezTo>
                  <a:cubicBezTo>
                    <a:pt x="1567" y="5701"/>
                    <a:pt x="1530" y="5709"/>
                    <a:pt x="1500" y="5709"/>
                  </a:cubicBezTo>
                  <a:cubicBezTo>
                    <a:pt x="1422" y="5709"/>
                    <a:pt x="1385" y="5659"/>
                    <a:pt x="1400" y="5538"/>
                  </a:cubicBezTo>
                  <a:cubicBezTo>
                    <a:pt x="1420" y="5347"/>
                    <a:pt x="1440" y="5168"/>
                    <a:pt x="1449" y="4988"/>
                  </a:cubicBezTo>
                  <a:cubicBezTo>
                    <a:pt x="1449" y="4908"/>
                    <a:pt x="1480" y="4788"/>
                    <a:pt x="1360" y="4788"/>
                  </a:cubicBezTo>
                  <a:cubicBezTo>
                    <a:pt x="1240" y="4788"/>
                    <a:pt x="1260" y="4888"/>
                    <a:pt x="1269" y="4978"/>
                  </a:cubicBezTo>
                  <a:cubicBezTo>
                    <a:pt x="1289" y="5218"/>
                    <a:pt x="1300" y="5458"/>
                    <a:pt x="1249" y="5697"/>
                  </a:cubicBezTo>
                  <a:lnTo>
                    <a:pt x="520" y="5697"/>
                  </a:lnTo>
                  <a:cubicBezTo>
                    <a:pt x="490" y="4758"/>
                    <a:pt x="580" y="3819"/>
                    <a:pt x="470" y="2889"/>
                  </a:cubicBezTo>
                  <a:cubicBezTo>
                    <a:pt x="479" y="2888"/>
                    <a:pt x="486" y="2887"/>
                    <a:pt x="493" y="2887"/>
                  </a:cubicBezTo>
                  <a:cubicBezTo>
                    <a:pt x="527" y="2887"/>
                    <a:pt x="545" y="2905"/>
                    <a:pt x="570" y="2929"/>
                  </a:cubicBezTo>
                  <a:cubicBezTo>
                    <a:pt x="1349" y="4139"/>
                    <a:pt x="2499" y="4788"/>
                    <a:pt x="3858" y="5128"/>
                  </a:cubicBezTo>
                  <a:cubicBezTo>
                    <a:pt x="4027" y="5168"/>
                    <a:pt x="4277" y="5068"/>
                    <a:pt x="4347" y="5347"/>
                  </a:cubicBezTo>
                  <a:cubicBezTo>
                    <a:pt x="4347" y="5358"/>
                    <a:pt x="4417" y="5367"/>
                    <a:pt x="4447" y="5367"/>
                  </a:cubicBezTo>
                  <a:cubicBezTo>
                    <a:pt x="4537" y="5364"/>
                    <a:pt x="4628" y="5363"/>
                    <a:pt x="4719" y="5363"/>
                  </a:cubicBezTo>
                  <a:cubicBezTo>
                    <a:pt x="4858" y="5363"/>
                    <a:pt x="4997" y="5365"/>
                    <a:pt x="5136" y="5365"/>
                  </a:cubicBezTo>
                  <a:cubicBezTo>
                    <a:pt x="5426" y="5365"/>
                    <a:pt x="5712" y="5354"/>
                    <a:pt x="5985" y="5287"/>
                  </a:cubicBezTo>
                  <a:cubicBezTo>
                    <a:pt x="6685" y="5118"/>
                    <a:pt x="7335" y="4828"/>
                    <a:pt x="7924" y="4379"/>
                  </a:cubicBezTo>
                  <a:cubicBezTo>
                    <a:pt x="8634" y="3849"/>
                    <a:pt x="9053" y="3129"/>
                    <a:pt x="9353" y="2330"/>
                  </a:cubicBezTo>
                  <a:cubicBezTo>
                    <a:pt x="9383" y="2260"/>
                    <a:pt x="9363" y="2170"/>
                    <a:pt x="9482" y="2140"/>
                  </a:cubicBezTo>
                  <a:close/>
                  <a:moveTo>
                    <a:pt x="960" y="5873"/>
                  </a:moveTo>
                  <a:cubicBezTo>
                    <a:pt x="1033" y="5873"/>
                    <a:pt x="1106" y="5874"/>
                    <a:pt x="1180" y="5877"/>
                  </a:cubicBezTo>
                  <a:cubicBezTo>
                    <a:pt x="1879" y="5937"/>
                    <a:pt x="2579" y="5917"/>
                    <a:pt x="3278" y="5937"/>
                  </a:cubicBezTo>
                  <a:cubicBezTo>
                    <a:pt x="3747" y="5947"/>
                    <a:pt x="3758" y="5947"/>
                    <a:pt x="3727" y="6426"/>
                  </a:cubicBezTo>
                  <a:cubicBezTo>
                    <a:pt x="3707" y="6946"/>
                    <a:pt x="3818" y="7466"/>
                    <a:pt x="3767" y="8036"/>
                  </a:cubicBezTo>
                  <a:cubicBezTo>
                    <a:pt x="3626" y="8030"/>
                    <a:pt x="3485" y="8028"/>
                    <a:pt x="3345" y="8028"/>
                  </a:cubicBezTo>
                  <a:cubicBezTo>
                    <a:pt x="2803" y="8028"/>
                    <a:pt x="2264" y="8059"/>
                    <a:pt x="1724" y="8059"/>
                  </a:cubicBezTo>
                  <a:cubicBezTo>
                    <a:pt x="1304" y="8059"/>
                    <a:pt x="884" y="8040"/>
                    <a:pt x="460" y="7976"/>
                  </a:cubicBezTo>
                  <a:cubicBezTo>
                    <a:pt x="450" y="7286"/>
                    <a:pt x="480" y="6606"/>
                    <a:pt x="520" y="5877"/>
                  </a:cubicBezTo>
                  <a:cubicBezTo>
                    <a:pt x="667" y="5877"/>
                    <a:pt x="813" y="5873"/>
                    <a:pt x="960" y="5873"/>
                  </a:cubicBezTo>
                  <a:close/>
                  <a:moveTo>
                    <a:pt x="6655" y="1"/>
                  </a:moveTo>
                  <a:cubicBezTo>
                    <a:pt x="5578" y="1"/>
                    <a:pt x="4506" y="108"/>
                    <a:pt x="3430" y="108"/>
                  </a:cubicBezTo>
                  <a:cubicBezTo>
                    <a:pt x="3203" y="108"/>
                    <a:pt x="2976" y="103"/>
                    <a:pt x="2748" y="92"/>
                  </a:cubicBezTo>
                  <a:cubicBezTo>
                    <a:pt x="2723" y="90"/>
                    <a:pt x="2699" y="90"/>
                    <a:pt x="2676" y="90"/>
                  </a:cubicBezTo>
                  <a:cubicBezTo>
                    <a:pt x="2370" y="90"/>
                    <a:pt x="2251" y="215"/>
                    <a:pt x="2149" y="531"/>
                  </a:cubicBezTo>
                  <a:cubicBezTo>
                    <a:pt x="2099" y="702"/>
                    <a:pt x="2069" y="871"/>
                    <a:pt x="2019" y="1061"/>
                  </a:cubicBezTo>
                  <a:cubicBezTo>
                    <a:pt x="1701" y="1061"/>
                    <a:pt x="1380" y="1068"/>
                    <a:pt x="1059" y="1068"/>
                  </a:cubicBezTo>
                  <a:cubicBezTo>
                    <a:pt x="815" y="1068"/>
                    <a:pt x="572" y="1064"/>
                    <a:pt x="330" y="1051"/>
                  </a:cubicBezTo>
                  <a:cubicBezTo>
                    <a:pt x="317" y="1050"/>
                    <a:pt x="305" y="1050"/>
                    <a:pt x="293" y="1050"/>
                  </a:cubicBezTo>
                  <a:cubicBezTo>
                    <a:pt x="55" y="1050"/>
                    <a:pt x="1" y="1142"/>
                    <a:pt x="1" y="1371"/>
                  </a:cubicBezTo>
                  <a:cubicBezTo>
                    <a:pt x="10" y="2001"/>
                    <a:pt x="30" y="2630"/>
                    <a:pt x="50" y="3259"/>
                  </a:cubicBezTo>
                  <a:cubicBezTo>
                    <a:pt x="90" y="4778"/>
                    <a:pt x="130" y="6297"/>
                    <a:pt x="121" y="7825"/>
                  </a:cubicBezTo>
                  <a:cubicBezTo>
                    <a:pt x="110" y="8215"/>
                    <a:pt x="181" y="8295"/>
                    <a:pt x="580" y="8305"/>
                  </a:cubicBezTo>
                  <a:cubicBezTo>
                    <a:pt x="775" y="8310"/>
                    <a:pt x="967" y="8313"/>
                    <a:pt x="1159" y="8313"/>
                  </a:cubicBezTo>
                  <a:cubicBezTo>
                    <a:pt x="1352" y="8313"/>
                    <a:pt x="1544" y="8310"/>
                    <a:pt x="1739" y="8305"/>
                  </a:cubicBezTo>
                  <a:cubicBezTo>
                    <a:pt x="4317" y="8295"/>
                    <a:pt x="6895" y="8275"/>
                    <a:pt x="9473" y="8255"/>
                  </a:cubicBezTo>
                  <a:cubicBezTo>
                    <a:pt x="9933" y="8245"/>
                    <a:pt x="9933" y="8255"/>
                    <a:pt x="9942" y="7776"/>
                  </a:cubicBezTo>
                  <a:cubicBezTo>
                    <a:pt x="9942" y="7206"/>
                    <a:pt x="9913" y="6626"/>
                    <a:pt x="9893" y="6057"/>
                  </a:cubicBezTo>
                  <a:cubicBezTo>
                    <a:pt x="9862" y="4558"/>
                    <a:pt x="9813" y="3049"/>
                    <a:pt x="9822" y="1541"/>
                  </a:cubicBezTo>
                  <a:cubicBezTo>
                    <a:pt x="9833" y="1071"/>
                    <a:pt x="9762" y="1011"/>
                    <a:pt x="9283" y="1001"/>
                  </a:cubicBezTo>
                  <a:lnTo>
                    <a:pt x="7724" y="1001"/>
                  </a:lnTo>
                  <a:lnTo>
                    <a:pt x="7724" y="841"/>
                  </a:lnTo>
                  <a:cubicBezTo>
                    <a:pt x="7704" y="132"/>
                    <a:pt x="7564" y="2"/>
                    <a:pt x="6875" y="2"/>
                  </a:cubicBezTo>
                  <a:cubicBezTo>
                    <a:pt x="6802" y="1"/>
                    <a:pt x="6728" y="1"/>
                    <a:pt x="6655"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2"/>
            <p:cNvSpPr/>
            <p:nvPr/>
          </p:nvSpPr>
          <p:spPr>
            <a:xfrm>
              <a:off x="4701827" y="1321133"/>
              <a:ext cx="127313" cy="15225"/>
            </a:xfrm>
            <a:custGeom>
              <a:avLst/>
              <a:gdLst/>
              <a:ahLst/>
              <a:cxnLst/>
              <a:rect l="l" t="t" r="r" b="b"/>
              <a:pathLst>
                <a:path w="1848" h="221" extrusionOk="0">
                  <a:moveTo>
                    <a:pt x="179" y="1"/>
                  </a:moveTo>
                  <a:cubicBezTo>
                    <a:pt x="99" y="1"/>
                    <a:pt x="19" y="21"/>
                    <a:pt x="9" y="110"/>
                  </a:cubicBezTo>
                  <a:cubicBezTo>
                    <a:pt x="0" y="214"/>
                    <a:pt x="81" y="221"/>
                    <a:pt x="154" y="221"/>
                  </a:cubicBezTo>
                  <a:cubicBezTo>
                    <a:pt x="166" y="221"/>
                    <a:pt x="177" y="221"/>
                    <a:pt x="189" y="221"/>
                  </a:cubicBezTo>
                  <a:lnTo>
                    <a:pt x="1667" y="221"/>
                  </a:lnTo>
                  <a:cubicBezTo>
                    <a:pt x="1680" y="221"/>
                    <a:pt x="1693" y="221"/>
                    <a:pt x="1706" y="221"/>
                  </a:cubicBezTo>
                  <a:cubicBezTo>
                    <a:pt x="1774" y="221"/>
                    <a:pt x="1838" y="214"/>
                    <a:pt x="1838" y="130"/>
                  </a:cubicBezTo>
                  <a:cubicBezTo>
                    <a:pt x="1847" y="30"/>
                    <a:pt x="1767" y="10"/>
                    <a:pt x="1687" y="10"/>
                  </a:cubicBezTo>
                  <a:cubicBezTo>
                    <a:pt x="1188" y="1"/>
                    <a:pt x="679" y="1"/>
                    <a:pt x="179" y="1"/>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2"/>
            <p:cNvSpPr/>
            <p:nvPr/>
          </p:nvSpPr>
          <p:spPr>
            <a:xfrm>
              <a:off x="4697625" y="1289374"/>
              <a:ext cx="129449" cy="12332"/>
            </a:xfrm>
            <a:custGeom>
              <a:avLst/>
              <a:gdLst/>
              <a:ahLst/>
              <a:cxnLst/>
              <a:rect l="l" t="t" r="r" b="b"/>
              <a:pathLst>
                <a:path w="1879" h="179" extrusionOk="0">
                  <a:moveTo>
                    <a:pt x="741" y="0"/>
                  </a:moveTo>
                  <a:cubicBezTo>
                    <a:pt x="390" y="0"/>
                    <a:pt x="77" y="35"/>
                    <a:pt x="0" y="112"/>
                  </a:cubicBezTo>
                  <a:cubicBezTo>
                    <a:pt x="406" y="165"/>
                    <a:pt x="808" y="178"/>
                    <a:pt x="1229" y="178"/>
                  </a:cubicBezTo>
                  <a:cubicBezTo>
                    <a:pt x="1440" y="178"/>
                    <a:pt x="1655" y="175"/>
                    <a:pt x="1879" y="172"/>
                  </a:cubicBezTo>
                  <a:cubicBezTo>
                    <a:pt x="1753" y="63"/>
                    <a:pt x="1213" y="0"/>
                    <a:pt x="741" y="0"/>
                  </a:cubicBezTo>
                  <a:close/>
                </a:path>
              </a:pathLst>
            </a:custGeom>
            <a:solidFill>
              <a:srgbClr val="180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5217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45961-9BE0-5BCA-0E2F-5EFDDE134B78}"/>
              </a:ext>
            </a:extLst>
          </p:cNvPr>
          <p:cNvSpPr>
            <a:spLocks noGrp="1"/>
          </p:cNvSpPr>
          <p:nvPr>
            <p:ph type="title"/>
          </p:nvPr>
        </p:nvSpPr>
        <p:spPr/>
        <p:txBody>
          <a:bodyPr/>
          <a:lstStyle/>
          <a:p>
            <a:endParaRPr lang="en-US"/>
          </a:p>
        </p:txBody>
      </p:sp>
      <p:pic>
        <p:nvPicPr>
          <p:cNvPr id="4" name="Online Media 3" descr="Kellyanne Conway: Press Secretary Sean Spicer Gave 'Alternative Facts' | Meet The Press | NBC News">
            <a:hlinkClick r:id="" action="ppaction://media"/>
            <a:extLst>
              <a:ext uri="{FF2B5EF4-FFF2-40B4-BE49-F238E27FC236}">
                <a16:creationId xmlns:a16="http://schemas.microsoft.com/office/drawing/2014/main" id="{F7DCC32F-AC3D-FE65-E8E3-F70437AD9DF1}"/>
              </a:ext>
            </a:extLst>
          </p:cNvPr>
          <p:cNvPicPr>
            <a:picLocks noRot="1" noChangeAspect="1"/>
          </p:cNvPicPr>
          <p:nvPr>
            <a:videoFile r:link="rId1"/>
          </p:nvPr>
        </p:nvPicPr>
        <p:blipFill>
          <a:blip r:embed="rId4"/>
          <a:stretch>
            <a:fillRect/>
          </a:stretch>
        </p:blipFill>
        <p:spPr>
          <a:xfrm>
            <a:off x="0" y="0"/>
            <a:ext cx="9144000" cy="5166360"/>
          </a:xfrm>
          <a:prstGeom prst="rect">
            <a:avLst/>
          </a:prstGeom>
        </p:spPr>
      </p:pic>
    </p:spTree>
    <p:extLst>
      <p:ext uri="{BB962C8B-B14F-4D97-AF65-F5344CB8AC3E}">
        <p14:creationId xmlns:p14="http://schemas.microsoft.com/office/powerpoint/2010/main" val="235144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10FA7-C185-4409-6594-56A39E0FC2B6}"/>
              </a:ext>
            </a:extLst>
          </p:cNvPr>
          <p:cNvSpPr>
            <a:spLocks noGrp="1"/>
          </p:cNvSpPr>
          <p:nvPr>
            <p:ph type="title"/>
          </p:nvPr>
        </p:nvSpPr>
        <p:spPr>
          <a:xfrm>
            <a:off x="3227733" y="457200"/>
            <a:ext cx="5057825" cy="1428750"/>
          </a:xfrm>
        </p:spPr>
        <p:txBody>
          <a:bodyPr spcFirstLastPara="1" vert="horz" wrap="square" lIns="68580" tIns="34290" rIns="68580" bIns="34290" rtlCol="0" anchor="ctr" anchorCtr="0">
            <a:normAutofit/>
          </a:bodyPr>
          <a:lstStyle/>
          <a:p>
            <a:r>
              <a:rPr lang="en-US" sz="2400" dirty="0"/>
              <a:t>The Apostle John</a:t>
            </a:r>
          </a:p>
        </p:txBody>
      </p:sp>
      <p:pic>
        <p:nvPicPr>
          <p:cNvPr id="5" name="Picture 2" descr="Who Wrote the Gospel of John? | Zondervan Academic">
            <a:extLst>
              <a:ext uri="{FF2B5EF4-FFF2-40B4-BE49-F238E27FC236}">
                <a16:creationId xmlns:a16="http://schemas.microsoft.com/office/drawing/2014/main" id="{0FA7E872-8929-5DD3-09E0-60C315E99704}"/>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l="32224" r="29723"/>
          <a:stretch/>
        </p:blipFill>
        <p:spPr bwMode="auto">
          <a:xfrm>
            <a:off x="193193" y="7"/>
            <a:ext cx="2609642" cy="5143493"/>
          </a:xfrm>
          <a:prstGeom prst="rect">
            <a:avLst/>
          </a:prstGeom>
          <a:noFill/>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4B136B6B-E4FF-CABE-0A9B-F63A0BEB03E9}"/>
              </a:ext>
            </a:extLst>
          </p:cNvPr>
          <p:cNvSpPr>
            <a:spLocks noGrp="1"/>
          </p:cNvSpPr>
          <p:nvPr>
            <p:ph type="body" sz="half" idx="2"/>
          </p:nvPr>
        </p:nvSpPr>
        <p:spPr>
          <a:xfrm>
            <a:off x="3227732" y="1650207"/>
            <a:ext cx="5816255" cy="2911855"/>
          </a:xfrm>
        </p:spPr>
        <p:txBody>
          <a:bodyPr spcFirstLastPara="1" vert="horz" wrap="square" lIns="68580" tIns="34290" rIns="68580" bIns="34290" rtlCol="0" anchor="ctr" anchorCtr="0">
            <a:normAutofit/>
          </a:bodyPr>
          <a:lstStyle/>
          <a:p>
            <a:r>
              <a:rPr lang="en-US" sz="1500" dirty="0"/>
              <a:t>Son of Zebedee (Matthew 10:2-4)</a:t>
            </a:r>
          </a:p>
          <a:p>
            <a:r>
              <a:rPr lang="en-US" sz="1500" dirty="0"/>
              <a:t>One of The Sons of Thunder (Mark 3:17)</a:t>
            </a:r>
          </a:p>
          <a:p>
            <a:r>
              <a:rPr lang="en-US" sz="1500" dirty="0"/>
              <a:t>One of the twelve Disciples</a:t>
            </a:r>
          </a:p>
          <a:p>
            <a:r>
              <a:rPr lang="en-US" sz="1500" dirty="0"/>
              <a:t>One of the 3 most intimate with Jesus (Peter and James)</a:t>
            </a:r>
          </a:p>
          <a:p>
            <a:r>
              <a:rPr lang="en-US" sz="1500" dirty="0"/>
              <a:t>Wrote the Gospel of John, 1-3 John, and Revelation</a:t>
            </a:r>
          </a:p>
          <a:p>
            <a:r>
              <a:rPr lang="en-US" sz="1500" dirty="0"/>
              <a:t>Gospel Written 80-90 A.D. (~50 years After the Ministry of Jesus)</a:t>
            </a:r>
          </a:p>
          <a:p>
            <a:r>
              <a:rPr lang="en-US" sz="1500" dirty="0"/>
              <a:t>Referred to himself as “Whom Jesus Loved”</a:t>
            </a:r>
          </a:p>
        </p:txBody>
      </p:sp>
    </p:spTree>
    <p:extLst>
      <p:ext uri="{BB962C8B-B14F-4D97-AF65-F5344CB8AC3E}">
        <p14:creationId xmlns:p14="http://schemas.microsoft.com/office/powerpoint/2010/main" val="15845997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F33A4-02DE-3856-B5B7-76EED05D1E48}"/>
              </a:ext>
            </a:extLst>
          </p:cNvPr>
          <p:cNvSpPr>
            <a:spLocks noGrp="1"/>
          </p:cNvSpPr>
          <p:nvPr>
            <p:ph type="title"/>
          </p:nvPr>
        </p:nvSpPr>
        <p:spPr/>
        <p:txBody>
          <a:bodyPr/>
          <a:lstStyle/>
          <a:p>
            <a:r>
              <a:rPr lang="en-US" dirty="0"/>
              <a:t>What is Truth?</a:t>
            </a:r>
          </a:p>
        </p:txBody>
      </p:sp>
      <p:sp>
        <p:nvSpPr>
          <p:cNvPr id="3" name="Text Placeholder 2">
            <a:extLst>
              <a:ext uri="{FF2B5EF4-FFF2-40B4-BE49-F238E27FC236}">
                <a16:creationId xmlns:a16="http://schemas.microsoft.com/office/drawing/2014/main" id="{EC43EAD9-E20B-62FC-3B2C-4EADD3E728C5}"/>
              </a:ext>
            </a:extLst>
          </p:cNvPr>
          <p:cNvSpPr>
            <a:spLocks noGrp="1"/>
          </p:cNvSpPr>
          <p:nvPr>
            <p:ph type="body" idx="1"/>
          </p:nvPr>
        </p:nvSpPr>
        <p:spPr/>
        <p:txBody>
          <a:bodyPr numCol="2"/>
          <a:lstStyle/>
          <a:p>
            <a:r>
              <a:rPr lang="en-US" dirty="0"/>
              <a:t>What is it?</a:t>
            </a:r>
          </a:p>
          <a:p>
            <a:pPr lvl="1"/>
            <a:r>
              <a:rPr lang="en-US" dirty="0"/>
              <a:t>a promise: 2 Sam 7:28</a:t>
            </a:r>
          </a:p>
          <a:p>
            <a:r>
              <a:rPr lang="en-US" dirty="0"/>
              <a:t>Associated with…</a:t>
            </a:r>
          </a:p>
          <a:p>
            <a:pPr lvl="1"/>
            <a:r>
              <a:rPr lang="en-US" dirty="0"/>
              <a:t>Kindness: Gen 47:29</a:t>
            </a:r>
          </a:p>
          <a:p>
            <a:pPr lvl="1"/>
            <a:r>
              <a:rPr lang="en-US" dirty="0"/>
              <a:t>Justice: </a:t>
            </a:r>
            <a:r>
              <a:rPr lang="en-US" dirty="0" err="1"/>
              <a:t>Neh</a:t>
            </a:r>
            <a:r>
              <a:rPr lang="en-US" dirty="0"/>
              <a:t> 9:13</a:t>
            </a:r>
          </a:p>
          <a:p>
            <a:pPr lvl="1"/>
            <a:r>
              <a:rPr lang="en-US" dirty="0"/>
              <a:t>Sincerity: Josh 24:14</a:t>
            </a:r>
          </a:p>
          <a:p>
            <a:r>
              <a:rPr lang="en-US" dirty="0"/>
              <a:t>Do not Change the Truth</a:t>
            </a:r>
          </a:p>
          <a:p>
            <a:pPr lvl="1"/>
            <a:r>
              <a:rPr lang="en-US" dirty="0"/>
              <a:t>Deuteronomy 4:2</a:t>
            </a:r>
          </a:p>
          <a:p>
            <a:pPr lvl="1"/>
            <a:r>
              <a:rPr lang="en-US" dirty="0"/>
              <a:t>Revelation 22:18-19</a:t>
            </a:r>
          </a:p>
          <a:p>
            <a:r>
              <a:rPr lang="en-US" dirty="0"/>
              <a:t>Descriptions</a:t>
            </a:r>
          </a:p>
          <a:p>
            <a:pPr lvl="1"/>
            <a:r>
              <a:rPr lang="en-US" dirty="0"/>
              <a:t>Truth – integrity of character</a:t>
            </a:r>
          </a:p>
          <a:p>
            <a:pPr lvl="1"/>
            <a:r>
              <a:rPr lang="en-US" dirty="0"/>
              <a:t>Something is open, uncovered, revealed for what it indeed is</a:t>
            </a:r>
          </a:p>
          <a:p>
            <a:pPr lvl="1"/>
            <a:r>
              <a:rPr lang="en-US" dirty="0"/>
              <a:t>Real and genuine rather than imaginary or spurious</a:t>
            </a:r>
          </a:p>
          <a:p>
            <a:endParaRPr lang="en-US" b="1" dirty="0"/>
          </a:p>
          <a:p>
            <a:endParaRPr lang="en-US" dirty="0"/>
          </a:p>
          <a:p>
            <a:endParaRPr lang="en-US" dirty="0"/>
          </a:p>
          <a:p>
            <a:r>
              <a:rPr lang="en-US" dirty="0"/>
              <a:t>No such thing as “Absolute Truth”</a:t>
            </a:r>
          </a:p>
          <a:p>
            <a:pPr lvl="1"/>
            <a:r>
              <a:rPr lang="en-US" dirty="0"/>
              <a:t>Post modern philosophy</a:t>
            </a:r>
          </a:p>
          <a:p>
            <a:pPr lvl="1"/>
            <a:r>
              <a:rPr lang="en-US" dirty="0"/>
              <a:t>Your truth is different from my truth</a:t>
            </a:r>
          </a:p>
          <a:p>
            <a:pPr lvl="1"/>
            <a:r>
              <a:rPr lang="en-US" dirty="0"/>
              <a:t>“Alternative facts”</a:t>
            </a:r>
          </a:p>
          <a:p>
            <a:pPr lvl="1"/>
            <a:r>
              <a:rPr lang="en-US" dirty="0"/>
              <a:t>Truth is a sliding scale determined by spin</a:t>
            </a:r>
          </a:p>
          <a:p>
            <a:r>
              <a:rPr lang="en-US" b="1" dirty="0"/>
              <a:t>True God:</a:t>
            </a:r>
            <a:r>
              <a:rPr lang="en-US" dirty="0"/>
              <a:t> John 17:3</a:t>
            </a:r>
          </a:p>
          <a:p>
            <a:r>
              <a:rPr lang="en-US" b="1" dirty="0"/>
              <a:t>True Vine: </a:t>
            </a:r>
            <a:r>
              <a:rPr lang="en-US" dirty="0"/>
              <a:t>John 15:1</a:t>
            </a:r>
          </a:p>
          <a:p>
            <a:r>
              <a:rPr lang="en-US" b="1" dirty="0"/>
              <a:t>Gods Word:</a:t>
            </a:r>
            <a:r>
              <a:rPr lang="en-US" dirty="0"/>
              <a:t> John 177:17</a:t>
            </a:r>
          </a:p>
          <a:p>
            <a:r>
              <a:rPr lang="en-US" b="1" dirty="0"/>
              <a:t>The Way:</a:t>
            </a:r>
            <a:r>
              <a:rPr lang="en-US" dirty="0"/>
              <a:t> John 8:31-32</a:t>
            </a:r>
          </a:p>
          <a:p>
            <a:r>
              <a:rPr lang="en-US" b="1" dirty="0"/>
              <a:t>Jesus is the Truth:</a:t>
            </a:r>
            <a:r>
              <a:rPr lang="en-US" dirty="0"/>
              <a:t> John 14:6</a:t>
            </a:r>
          </a:p>
        </p:txBody>
      </p:sp>
    </p:spTree>
    <p:extLst>
      <p:ext uri="{BB962C8B-B14F-4D97-AF65-F5344CB8AC3E}">
        <p14:creationId xmlns:p14="http://schemas.microsoft.com/office/powerpoint/2010/main" val="36158372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descr="A screenshot of a computer&#10;&#10;Description automatically generated with medium confidence">
            <a:extLst>
              <a:ext uri="{FF2B5EF4-FFF2-40B4-BE49-F238E27FC236}">
                <a16:creationId xmlns:a16="http://schemas.microsoft.com/office/drawing/2014/main" id="{B7002AFE-AC69-CF87-871E-56A2E6BCD21E}"/>
              </a:ext>
            </a:extLst>
          </p:cNvPr>
          <p:cNvPicPr>
            <a:picLocks noChangeAspect="1"/>
          </p:cNvPicPr>
          <p:nvPr/>
        </p:nvPicPr>
        <p:blipFill>
          <a:blip r:embed="rId2"/>
          <a:stretch>
            <a:fillRect/>
          </a:stretch>
        </p:blipFill>
        <p:spPr>
          <a:xfrm>
            <a:off x="560559" y="481281"/>
            <a:ext cx="8022882" cy="4180938"/>
          </a:xfrm>
          <a:prstGeom prst="rect">
            <a:avLst/>
          </a:prstGeom>
        </p:spPr>
      </p:pic>
      <p:sp>
        <p:nvSpPr>
          <p:cNvPr id="7" name="Rectangle 6">
            <a:extLst>
              <a:ext uri="{FF2B5EF4-FFF2-40B4-BE49-F238E27FC236}">
                <a16:creationId xmlns:a16="http://schemas.microsoft.com/office/drawing/2014/main" id="{901C9B36-0720-A7BB-A2F4-504971B757E1}"/>
              </a:ext>
            </a:extLst>
          </p:cNvPr>
          <p:cNvSpPr/>
          <p:nvPr/>
        </p:nvSpPr>
        <p:spPr>
          <a:xfrm>
            <a:off x="1104314" y="1837206"/>
            <a:ext cx="1491174" cy="19557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79067E7-8B10-2E6C-C3D6-D4E16C944EC1}"/>
              </a:ext>
            </a:extLst>
          </p:cNvPr>
          <p:cNvSpPr/>
          <p:nvPr/>
        </p:nvSpPr>
        <p:spPr>
          <a:xfrm>
            <a:off x="4949483" y="1648664"/>
            <a:ext cx="2703341" cy="19557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A243B7B-7307-2FE7-111D-71162EB63E9D}"/>
              </a:ext>
            </a:extLst>
          </p:cNvPr>
          <p:cNvSpPr/>
          <p:nvPr/>
        </p:nvSpPr>
        <p:spPr>
          <a:xfrm>
            <a:off x="1104314" y="2032782"/>
            <a:ext cx="3924886" cy="19557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919F018-A6A7-120B-2869-D20E6678506C}"/>
              </a:ext>
            </a:extLst>
          </p:cNvPr>
          <p:cNvSpPr/>
          <p:nvPr/>
        </p:nvSpPr>
        <p:spPr>
          <a:xfrm>
            <a:off x="3678701" y="3646901"/>
            <a:ext cx="4220308" cy="19557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5E92D3B-EBBB-CD6D-50BA-BB63E1FF91F3}"/>
              </a:ext>
            </a:extLst>
          </p:cNvPr>
          <p:cNvSpPr/>
          <p:nvPr/>
        </p:nvSpPr>
        <p:spPr>
          <a:xfrm>
            <a:off x="1104314" y="3835443"/>
            <a:ext cx="1350498" cy="19557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AA80125-3035-99E9-E7D7-666108FB548E}"/>
              </a:ext>
            </a:extLst>
          </p:cNvPr>
          <p:cNvSpPr/>
          <p:nvPr/>
        </p:nvSpPr>
        <p:spPr>
          <a:xfrm>
            <a:off x="2726787" y="3833724"/>
            <a:ext cx="5172222" cy="19557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58083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with low confidence">
            <a:extLst>
              <a:ext uri="{FF2B5EF4-FFF2-40B4-BE49-F238E27FC236}">
                <a16:creationId xmlns:a16="http://schemas.microsoft.com/office/drawing/2014/main" id="{2EF75D11-85CE-DBBA-835D-43F6228C6027}"/>
              </a:ext>
            </a:extLst>
          </p:cNvPr>
          <p:cNvPicPr>
            <a:picLocks noChangeAspect="1"/>
          </p:cNvPicPr>
          <p:nvPr/>
        </p:nvPicPr>
        <p:blipFill>
          <a:blip r:embed="rId2"/>
          <a:stretch>
            <a:fillRect/>
          </a:stretch>
        </p:blipFill>
        <p:spPr>
          <a:xfrm>
            <a:off x="454240" y="694708"/>
            <a:ext cx="8235520" cy="3754083"/>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E9F8C8AF-CCBC-3A2B-074B-A78AD501C2BF}"/>
              </a:ext>
            </a:extLst>
          </p:cNvPr>
          <p:cNvSpPr/>
          <p:nvPr/>
        </p:nvSpPr>
        <p:spPr>
          <a:xfrm>
            <a:off x="2124220" y="3799649"/>
            <a:ext cx="2447779" cy="19557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375E390-9EF1-3E0F-F372-389870BE17F8}"/>
              </a:ext>
            </a:extLst>
          </p:cNvPr>
          <p:cNvSpPr/>
          <p:nvPr/>
        </p:nvSpPr>
        <p:spPr>
          <a:xfrm>
            <a:off x="3214468" y="4175724"/>
            <a:ext cx="1777217" cy="19557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069CDA9-197E-9243-575A-D97B1F1F1B0D}"/>
              </a:ext>
            </a:extLst>
          </p:cNvPr>
          <p:cNvSpPr/>
          <p:nvPr/>
        </p:nvSpPr>
        <p:spPr>
          <a:xfrm>
            <a:off x="5821681" y="1760770"/>
            <a:ext cx="2288344" cy="19557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6393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63146-D25E-FC7E-9AEE-1EDF620227A5}"/>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9CD0D7CD-49F6-B380-CCD1-91ABEB85F3DD}"/>
              </a:ext>
            </a:extLst>
          </p:cNvPr>
          <p:cNvSpPr>
            <a:spLocks noGrp="1"/>
          </p:cNvSpPr>
          <p:nvPr>
            <p:ph type="body" idx="1"/>
          </p:nvPr>
        </p:nvSpPr>
        <p:spPr/>
        <p:txBody>
          <a:bodyPr/>
          <a:lstStyle/>
          <a:p>
            <a:endParaRPr lang="en-US"/>
          </a:p>
        </p:txBody>
      </p:sp>
      <p:pic>
        <p:nvPicPr>
          <p:cNvPr id="5" name="Picture 4" descr="A screenshot of a computer&#10;&#10;Description automatically generated with medium confidence">
            <a:extLst>
              <a:ext uri="{FF2B5EF4-FFF2-40B4-BE49-F238E27FC236}">
                <a16:creationId xmlns:a16="http://schemas.microsoft.com/office/drawing/2014/main" id="{19A98BC8-DB1C-70AD-217B-57F63E611AE3}"/>
              </a:ext>
            </a:extLst>
          </p:cNvPr>
          <p:cNvPicPr>
            <a:picLocks noChangeAspect="1"/>
          </p:cNvPicPr>
          <p:nvPr/>
        </p:nvPicPr>
        <p:blipFill>
          <a:blip r:embed="rId2"/>
          <a:stretch>
            <a:fillRect/>
          </a:stretch>
        </p:blipFill>
        <p:spPr>
          <a:xfrm>
            <a:off x="685800" y="296763"/>
            <a:ext cx="7772400" cy="45499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960131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24537-C488-0B68-8327-EE405DFDA8B2}"/>
              </a:ext>
            </a:extLst>
          </p:cNvPr>
          <p:cNvSpPr>
            <a:spLocks noGrp="1"/>
          </p:cNvSpPr>
          <p:nvPr>
            <p:ph type="title"/>
          </p:nvPr>
        </p:nvSpPr>
        <p:spPr/>
        <p:txBody>
          <a:bodyPr/>
          <a:lstStyle/>
          <a:p>
            <a:r>
              <a:rPr lang="en-US" dirty="0"/>
              <a:t>People</a:t>
            </a:r>
          </a:p>
        </p:txBody>
      </p:sp>
      <p:sp>
        <p:nvSpPr>
          <p:cNvPr id="3" name="Text Placeholder 2">
            <a:extLst>
              <a:ext uri="{FF2B5EF4-FFF2-40B4-BE49-F238E27FC236}">
                <a16:creationId xmlns:a16="http://schemas.microsoft.com/office/drawing/2014/main" id="{7AAA330C-9B11-92C0-CA11-7F923C620372}"/>
              </a:ext>
            </a:extLst>
          </p:cNvPr>
          <p:cNvSpPr>
            <a:spLocks noGrp="1"/>
          </p:cNvSpPr>
          <p:nvPr>
            <p:ph type="body" idx="1"/>
          </p:nvPr>
        </p:nvSpPr>
        <p:spPr/>
        <p:txBody>
          <a:bodyPr numCol="2"/>
          <a:lstStyle/>
          <a:p>
            <a:r>
              <a:rPr lang="en-US" dirty="0"/>
              <a:t>Annas</a:t>
            </a:r>
          </a:p>
          <a:p>
            <a:pPr lvl="1"/>
            <a:r>
              <a:rPr lang="en-US" dirty="0"/>
              <a:t>Former High Priest (Lifetime position; Jews still considered him to be High Priest)</a:t>
            </a:r>
          </a:p>
          <a:p>
            <a:pPr lvl="1"/>
            <a:r>
              <a:rPr lang="en-US" dirty="0"/>
              <a:t>Appointed by Quirinius (Governor of Syria) at AD ~6 -14/15</a:t>
            </a:r>
          </a:p>
          <a:p>
            <a:pPr lvl="1"/>
            <a:r>
              <a:rPr lang="en-US" dirty="0"/>
              <a:t>Political leader</a:t>
            </a:r>
          </a:p>
          <a:p>
            <a:pPr lvl="1"/>
            <a:r>
              <a:rPr lang="en-US" dirty="0"/>
              <a:t>Father-in-law of </a:t>
            </a:r>
            <a:r>
              <a:rPr lang="en-US" dirty="0" err="1"/>
              <a:t>Ciaphas</a:t>
            </a:r>
            <a:endParaRPr lang="en-US" dirty="0"/>
          </a:p>
          <a:p>
            <a:pPr lvl="1"/>
            <a:r>
              <a:rPr lang="en-US" dirty="0" err="1"/>
              <a:t>Valerius</a:t>
            </a:r>
            <a:r>
              <a:rPr lang="en-US" dirty="0"/>
              <a:t> </a:t>
            </a:r>
            <a:r>
              <a:rPr lang="en-US" dirty="0" err="1"/>
              <a:t>Gratus</a:t>
            </a:r>
            <a:r>
              <a:rPr lang="en-US" dirty="0"/>
              <a:t>, Pilate’s predecessor removed him from office</a:t>
            </a:r>
          </a:p>
          <a:p>
            <a:r>
              <a:rPr lang="en-US" dirty="0"/>
              <a:t>Joseph Caiaphas</a:t>
            </a:r>
          </a:p>
          <a:p>
            <a:pPr lvl="1"/>
            <a:r>
              <a:rPr lang="en-US" dirty="0"/>
              <a:t>High Priest</a:t>
            </a:r>
          </a:p>
          <a:p>
            <a:pPr lvl="1"/>
            <a:r>
              <a:rPr lang="en-US" dirty="0"/>
              <a:t>President of the Sanhedrin</a:t>
            </a:r>
          </a:p>
          <a:p>
            <a:pPr lvl="1"/>
            <a:r>
              <a:rPr lang="en-US" dirty="0"/>
              <a:t>High priest from AD 18 to 26 </a:t>
            </a:r>
          </a:p>
          <a:p>
            <a:r>
              <a:rPr lang="en-US" dirty="0"/>
              <a:t>Sanhedrin</a:t>
            </a:r>
          </a:p>
          <a:p>
            <a:pPr lvl="1"/>
            <a:r>
              <a:rPr lang="en-US" dirty="0"/>
              <a:t>The high court of the Jews, presided over by the high priest</a:t>
            </a:r>
          </a:p>
          <a:p>
            <a:pPr lvl="1"/>
            <a:r>
              <a:rPr lang="en-US" dirty="0"/>
              <a:t>Its 69 members included chief priests, elders and teachers of the law</a:t>
            </a:r>
          </a:p>
          <a:p>
            <a:pPr lvl="1"/>
            <a:r>
              <a:rPr lang="en-US" dirty="0"/>
              <a:t>The common members were divided into three courts of 23 judges</a:t>
            </a:r>
          </a:p>
          <a:p>
            <a:pPr lvl="1"/>
            <a:r>
              <a:rPr lang="en-US" dirty="0"/>
              <a:t>The Sanhedrin was composed of priests, Sadducees, and Pharisees. Even though the Pharisees were not the majority party in this ruling body, they at times had the ability to persuade the entire group, often through the influence of individuals from distinguished families</a:t>
            </a:r>
          </a:p>
          <a:p>
            <a:pPr lvl="1"/>
            <a:r>
              <a:rPr lang="en-US" dirty="0"/>
              <a:t>They also had police forces at their disposal, tried capital cases, and executed offenders</a:t>
            </a:r>
          </a:p>
          <a:p>
            <a:pPr lvl="1"/>
            <a:r>
              <a:rPr lang="en-US" dirty="0"/>
              <a:t>They were always subject to Rome, who even had authority to appoint the high priest </a:t>
            </a:r>
          </a:p>
          <a:p>
            <a:r>
              <a:rPr lang="en-US" dirty="0"/>
              <a:t>Pontius Pilot</a:t>
            </a:r>
          </a:p>
          <a:p>
            <a:pPr lvl="1"/>
            <a:r>
              <a:rPr lang="en-US" dirty="0"/>
              <a:t>Roman Governor of Judea between AD 26–36/37</a:t>
            </a:r>
          </a:p>
          <a:p>
            <a:pPr lvl="1"/>
            <a:r>
              <a:rPr lang="en-US" dirty="0"/>
              <a:t>His headquarters was in Caesarea, in the palace that Herod the Great had built for himself</a:t>
            </a:r>
          </a:p>
          <a:p>
            <a:pPr lvl="1"/>
            <a:r>
              <a:rPr lang="en-US" dirty="0"/>
              <a:t>Came to Jerusalem during feasts in order to quell any riots</a:t>
            </a:r>
          </a:p>
          <a:p>
            <a:pPr lvl="1"/>
            <a:r>
              <a:rPr lang="en-US" dirty="0"/>
              <a:t>Pilate’s cruel behavior and disregard for Jewish customs</a:t>
            </a:r>
          </a:p>
        </p:txBody>
      </p:sp>
    </p:spTree>
    <p:extLst>
      <p:ext uri="{BB962C8B-B14F-4D97-AF65-F5344CB8AC3E}">
        <p14:creationId xmlns:p14="http://schemas.microsoft.com/office/powerpoint/2010/main" val="13502406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8E385-56A9-12A3-776E-699323F5EFC8}"/>
              </a:ext>
            </a:extLst>
          </p:cNvPr>
          <p:cNvSpPr>
            <a:spLocks noGrp="1"/>
          </p:cNvSpPr>
          <p:nvPr>
            <p:ph type="title"/>
          </p:nvPr>
        </p:nvSpPr>
        <p:spPr/>
        <p:txBody>
          <a:bodyPr/>
          <a:lstStyle/>
          <a:p>
            <a:r>
              <a:rPr lang="en-US" dirty="0"/>
              <a:t>Outline</a:t>
            </a:r>
          </a:p>
        </p:txBody>
      </p:sp>
      <p:sp>
        <p:nvSpPr>
          <p:cNvPr id="3" name="Text Placeholder 2">
            <a:extLst>
              <a:ext uri="{FF2B5EF4-FFF2-40B4-BE49-F238E27FC236}">
                <a16:creationId xmlns:a16="http://schemas.microsoft.com/office/drawing/2014/main" id="{AC5082A1-62CF-57E1-7FD9-0B6AC0525109}"/>
              </a:ext>
            </a:extLst>
          </p:cNvPr>
          <p:cNvSpPr>
            <a:spLocks noGrp="1"/>
          </p:cNvSpPr>
          <p:nvPr>
            <p:ph type="body" idx="1"/>
          </p:nvPr>
        </p:nvSpPr>
        <p:spPr/>
        <p:txBody>
          <a:bodyPr numCol="2"/>
          <a:lstStyle/>
          <a:p>
            <a:r>
              <a:rPr lang="en-US" dirty="0"/>
              <a:t>Jesus’ Betrayals</a:t>
            </a:r>
          </a:p>
          <a:p>
            <a:pPr lvl="1"/>
            <a:r>
              <a:rPr lang="en-US" dirty="0"/>
              <a:t>Arrest; Judas</a:t>
            </a:r>
          </a:p>
          <a:p>
            <a:pPr lvl="1"/>
            <a:r>
              <a:rPr lang="en-US" dirty="0"/>
              <a:t>Denial; Peter</a:t>
            </a:r>
          </a:p>
          <a:p>
            <a:r>
              <a:rPr lang="en-US" dirty="0"/>
              <a:t>Jesus’ Trials</a:t>
            </a:r>
          </a:p>
          <a:p>
            <a:pPr lvl="1"/>
            <a:r>
              <a:rPr lang="en-US" dirty="0"/>
              <a:t>Jewish</a:t>
            </a:r>
          </a:p>
          <a:p>
            <a:pPr lvl="2"/>
            <a:r>
              <a:rPr lang="en-US" dirty="0"/>
              <a:t>John 18:12-14 -&gt; Annas</a:t>
            </a:r>
          </a:p>
          <a:p>
            <a:pPr lvl="2"/>
            <a:r>
              <a:rPr lang="en-US" dirty="0"/>
              <a:t>Matthew 26:57-68 -&gt; Caiaphas; death sentence</a:t>
            </a:r>
          </a:p>
          <a:p>
            <a:pPr lvl="2"/>
            <a:r>
              <a:rPr lang="en-US" dirty="0"/>
              <a:t>Matthew 27:1-2 -&gt; Sanhedrin; death sentence</a:t>
            </a:r>
          </a:p>
          <a:p>
            <a:pPr lvl="1"/>
            <a:r>
              <a:rPr lang="en-US" dirty="0"/>
              <a:t>Roman</a:t>
            </a:r>
          </a:p>
          <a:p>
            <a:pPr lvl="2"/>
            <a:r>
              <a:rPr lang="en-US" dirty="0"/>
              <a:t>John 18:28-38 -&gt; Pilate; not guilty</a:t>
            </a:r>
          </a:p>
          <a:p>
            <a:pPr lvl="2"/>
            <a:r>
              <a:rPr lang="en-US" dirty="0"/>
              <a:t>Luke 23:6-12 -&gt; Herod; not guilty</a:t>
            </a:r>
          </a:p>
          <a:p>
            <a:pPr lvl="2"/>
            <a:r>
              <a:rPr lang="en-US" dirty="0"/>
              <a:t>John 18:39-19:6 -&gt; Pilate; not guilty but released Barabbas</a:t>
            </a:r>
          </a:p>
          <a:p>
            <a:r>
              <a:rPr lang="en-US" dirty="0"/>
              <a:t>Order of Jesus’ trials</a:t>
            </a:r>
          </a:p>
          <a:p>
            <a:pPr lvl="1"/>
            <a:r>
              <a:rPr lang="en-US" dirty="0"/>
              <a:t>Hearing before Annas – John 18:12-14, 19-23</a:t>
            </a:r>
          </a:p>
          <a:p>
            <a:pPr lvl="1"/>
            <a:r>
              <a:rPr lang="en-US" dirty="0"/>
              <a:t>Trial before Caiaphas and the </a:t>
            </a:r>
            <a:r>
              <a:rPr lang="en-US" dirty="0" err="1"/>
              <a:t>Sandhedrin</a:t>
            </a:r>
            <a:r>
              <a:rPr lang="en-US" dirty="0"/>
              <a:t> – Luke 57-68, 27:1</a:t>
            </a:r>
          </a:p>
          <a:p>
            <a:pPr lvl="1"/>
            <a:r>
              <a:rPr lang="en-US" dirty="0"/>
              <a:t>First trial before Pilate Pilate – Luke 27:2, 11-14</a:t>
            </a:r>
          </a:p>
          <a:p>
            <a:pPr lvl="1"/>
            <a:r>
              <a:rPr lang="en-US" dirty="0"/>
              <a:t>Appearance before Herod – Luke 23:6-12</a:t>
            </a:r>
          </a:p>
          <a:p>
            <a:pPr lvl="1"/>
            <a:r>
              <a:rPr lang="en-US" dirty="0"/>
              <a:t>Second trial before Pilate – 27:15-26</a:t>
            </a:r>
          </a:p>
          <a:p>
            <a:r>
              <a:rPr lang="en-US" dirty="0"/>
              <a:t>Sanhedrin could not carry out death sentence without the Roman governor's consent</a:t>
            </a:r>
          </a:p>
          <a:p>
            <a:r>
              <a:rPr lang="en-US" dirty="0"/>
              <a:t>2 Trials</a:t>
            </a:r>
          </a:p>
          <a:p>
            <a:pPr lvl="1"/>
            <a:r>
              <a:rPr lang="en-US" dirty="0"/>
              <a:t>Jesus was in control the whole time</a:t>
            </a:r>
          </a:p>
          <a:p>
            <a:pPr lvl="1"/>
            <a:r>
              <a:rPr lang="en-US" dirty="0"/>
              <a:t>Sanhedrin at night</a:t>
            </a:r>
          </a:p>
          <a:p>
            <a:pPr lvl="2"/>
            <a:r>
              <a:rPr lang="en-US" dirty="0"/>
              <a:t>First by Annas -&gt; Former high priest</a:t>
            </a:r>
          </a:p>
          <a:p>
            <a:pPr lvl="2"/>
            <a:r>
              <a:rPr lang="en-US" dirty="0"/>
              <a:t>Second Caiaphas -&gt; President of the Sanhedrin</a:t>
            </a:r>
          </a:p>
          <a:p>
            <a:pPr lvl="1"/>
            <a:r>
              <a:rPr lang="en-US" dirty="0"/>
              <a:t>Pilate during morning</a:t>
            </a:r>
          </a:p>
        </p:txBody>
      </p:sp>
    </p:spTree>
    <p:extLst>
      <p:ext uri="{BB962C8B-B14F-4D97-AF65-F5344CB8AC3E}">
        <p14:creationId xmlns:p14="http://schemas.microsoft.com/office/powerpoint/2010/main" val="22143468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B0BB6-E20A-A9E4-CA2B-6918A153E596}"/>
              </a:ext>
            </a:extLst>
          </p:cNvPr>
          <p:cNvSpPr>
            <a:spLocks noGrp="1"/>
          </p:cNvSpPr>
          <p:nvPr>
            <p:ph type="title"/>
          </p:nvPr>
        </p:nvSpPr>
        <p:spPr/>
        <p:txBody>
          <a:bodyPr/>
          <a:lstStyle/>
          <a:p>
            <a:r>
              <a:rPr lang="en-US" dirty="0"/>
              <a:t>Jesus’ Last Week</a:t>
            </a:r>
          </a:p>
        </p:txBody>
      </p:sp>
      <p:sp>
        <p:nvSpPr>
          <p:cNvPr id="3" name="Text Placeholder 2">
            <a:extLst>
              <a:ext uri="{FF2B5EF4-FFF2-40B4-BE49-F238E27FC236}">
                <a16:creationId xmlns:a16="http://schemas.microsoft.com/office/drawing/2014/main" id="{3245B647-FCD1-BFD5-F3A1-096169A6A486}"/>
              </a:ext>
            </a:extLst>
          </p:cNvPr>
          <p:cNvSpPr>
            <a:spLocks noGrp="1"/>
          </p:cNvSpPr>
          <p:nvPr>
            <p:ph type="body" idx="1"/>
          </p:nvPr>
        </p:nvSpPr>
        <p:spPr/>
        <p:txBody>
          <a:bodyPr/>
          <a:lstStyle/>
          <a:p>
            <a:r>
              <a:rPr lang="en-US" b="1" dirty="0"/>
              <a:t>Saturday:</a:t>
            </a:r>
            <a:r>
              <a:rPr lang="en-US" dirty="0"/>
              <a:t> Arrives in Bethany John 12:1</a:t>
            </a:r>
          </a:p>
          <a:p>
            <a:r>
              <a:rPr lang="en-US" b="1" dirty="0"/>
              <a:t>Sunday:</a:t>
            </a:r>
            <a:r>
              <a:rPr lang="en-US" dirty="0"/>
              <a:t> The Triumphal Entry. Jesus weeps over Jerusalem</a:t>
            </a:r>
          </a:p>
          <a:p>
            <a:r>
              <a:rPr lang="en-US" b="1" dirty="0"/>
              <a:t>Monday:</a:t>
            </a:r>
            <a:r>
              <a:rPr lang="en-US" dirty="0"/>
              <a:t> The fig tree cursed. Merchants thrown out of the temple</a:t>
            </a:r>
          </a:p>
          <a:p>
            <a:r>
              <a:rPr lang="en-US" b="1" dirty="0"/>
              <a:t>Tuesday:</a:t>
            </a:r>
            <a:r>
              <a:rPr lang="en-US" dirty="0"/>
              <a:t> Jesus’ last day in the temple; Judas’s bargain with the priests</a:t>
            </a:r>
          </a:p>
          <a:p>
            <a:r>
              <a:rPr lang="en-US" b="1" dirty="0"/>
              <a:t>Wednesday:</a:t>
            </a:r>
            <a:r>
              <a:rPr lang="en-US" dirty="0"/>
              <a:t> Day of quiet at Bethany</a:t>
            </a:r>
          </a:p>
          <a:p>
            <a:r>
              <a:rPr lang="en-US" b="1" dirty="0"/>
              <a:t>Thursday:</a:t>
            </a:r>
            <a:r>
              <a:rPr lang="en-US" dirty="0"/>
              <a:t> Evening: the last supper; Night: the agony of Gethsemane</a:t>
            </a:r>
          </a:p>
          <a:p>
            <a:r>
              <a:rPr lang="en-US" b="1" dirty="0"/>
              <a:t>Friday:</a:t>
            </a:r>
            <a:r>
              <a:rPr lang="en-US" dirty="0"/>
              <a:t> Trial and crucifixion</a:t>
            </a:r>
          </a:p>
          <a:p>
            <a:r>
              <a:rPr lang="en-US" b="1" dirty="0"/>
              <a:t>Sunday:</a:t>
            </a:r>
            <a:r>
              <a:rPr lang="en-US" dirty="0"/>
              <a:t> Jesus rises from the dead</a:t>
            </a:r>
          </a:p>
          <a:p>
            <a:endParaRPr lang="en-US" dirty="0"/>
          </a:p>
        </p:txBody>
      </p:sp>
    </p:spTree>
    <p:extLst>
      <p:ext uri="{BB962C8B-B14F-4D97-AF65-F5344CB8AC3E}">
        <p14:creationId xmlns:p14="http://schemas.microsoft.com/office/powerpoint/2010/main" val="27483548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61D05-F9CB-D6BB-AEB4-33E6BCF6C26D}"/>
              </a:ext>
            </a:extLst>
          </p:cNvPr>
          <p:cNvSpPr>
            <a:spLocks noGrp="1"/>
          </p:cNvSpPr>
          <p:nvPr>
            <p:ph type="title"/>
          </p:nvPr>
        </p:nvSpPr>
        <p:spPr/>
        <p:txBody>
          <a:bodyPr/>
          <a:lstStyle/>
          <a:p>
            <a:r>
              <a:rPr lang="en-US" dirty="0"/>
              <a:t>Legalities</a:t>
            </a:r>
          </a:p>
        </p:txBody>
      </p:sp>
      <p:sp>
        <p:nvSpPr>
          <p:cNvPr id="3" name="Text Placeholder 2">
            <a:extLst>
              <a:ext uri="{FF2B5EF4-FFF2-40B4-BE49-F238E27FC236}">
                <a16:creationId xmlns:a16="http://schemas.microsoft.com/office/drawing/2014/main" id="{F7B661E0-47A3-7383-57BB-B9726F7EBFD1}"/>
              </a:ext>
            </a:extLst>
          </p:cNvPr>
          <p:cNvSpPr>
            <a:spLocks noGrp="1"/>
          </p:cNvSpPr>
          <p:nvPr>
            <p:ph type="body" idx="1"/>
          </p:nvPr>
        </p:nvSpPr>
        <p:spPr/>
        <p:txBody>
          <a:bodyPr/>
          <a:lstStyle/>
          <a:p>
            <a:r>
              <a:rPr lang="en-US" dirty="0"/>
              <a:t>Other Books</a:t>
            </a:r>
          </a:p>
          <a:p>
            <a:pPr lvl="1"/>
            <a:r>
              <a:rPr lang="en-US" dirty="0"/>
              <a:t>Matthew 26:57-27:31</a:t>
            </a:r>
          </a:p>
          <a:p>
            <a:pPr lvl="1"/>
            <a:r>
              <a:rPr lang="en-US" dirty="0"/>
              <a:t>Mark 14:53-15:20</a:t>
            </a:r>
          </a:p>
          <a:p>
            <a:pPr lvl="1"/>
            <a:r>
              <a:rPr lang="en-US" dirty="0"/>
              <a:t>Luke 22:54-23:25</a:t>
            </a:r>
          </a:p>
          <a:p>
            <a:r>
              <a:rPr lang="en-US" dirty="0"/>
              <a:t>Matthew 26:66 – sentence Jesus to death in the middle of the night</a:t>
            </a:r>
          </a:p>
          <a:p>
            <a:pPr lvl="1"/>
            <a:r>
              <a:rPr lang="en-US" dirty="0"/>
              <a:t>It was illegal to have a trial at night</a:t>
            </a:r>
          </a:p>
          <a:p>
            <a:r>
              <a:rPr lang="en-US" dirty="0"/>
              <a:t>They never mention Jesus’ miracles, they never mentioned the good he did.</a:t>
            </a:r>
          </a:p>
          <a:p>
            <a:r>
              <a:rPr lang="en-US" dirty="0"/>
              <a:t>John 18:21</a:t>
            </a:r>
          </a:p>
          <a:p>
            <a:pPr lvl="1"/>
            <a:r>
              <a:rPr lang="en-US" dirty="0"/>
              <a:t>They shouldn’t be questioning him without questioning witnesses first</a:t>
            </a:r>
          </a:p>
          <a:p>
            <a:r>
              <a:rPr lang="en-US" dirty="0"/>
              <a:t>Failed attempts – they did eventually call false witnesses</a:t>
            </a:r>
          </a:p>
          <a:p>
            <a:pPr lvl="1"/>
            <a:r>
              <a:rPr lang="en-US" dirty="0"/>
              <a:t>Matthew 26:59-61; Mark 14:55-59</a:t>
            </a:r>
          </a:p>
          <a:p>
            <a:r>
              <a:rPr lang="en-US" dirty="0"/>
              <a:t>This is all planned</a:t>
            </a:r>
          </a:p>
          <a:p>
            <a:pPr lvl="1"/>
            <a:r>
              <a:rPr lang="en-US" dirty="0"/>
              <a:t>“He was to die so that He would glorify the Father and save the sinful world. He came to earth to “give his life as a ransom for many” (Matthew 20:28; Mark 10:45)</a:t>
            </a:r>
          </a:p>
        </p:txBody>
      </p:sp>
    </p:spTree>
    <p:extLst>
      <p:ext uri="{BB962C8B-B14F-4D97-AF65-F5344CB8AC3E}">
        <p14:creationId xmlns:p14="http://schemas.microsoft.com/office/powerpoint/2010/main" val="5818587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24537-C488-0B68-8327-EE405DFDA8B2}"/>
              </a:ext>
            </a:extLst>
          </p:cNvPr>
          <p:cNvSpPr>
            <a:spLocks noGrp="1"/>
          </p:cNvSpPr>
          <p:nvPr>
            <p:ph type="title"/>
          </p:nvPr>
        </p:nvSpPr>
        <p:spPr/>
        <p:txBody>
          <a:bodyPr/>
          <a:lstStyle/>
          <a:p>
            <a:r>
              <a:rPr lang="en-US" dirty="0"/>
              <a:t>People</a:t>
            </a:r>
          </a:p>
        </p:txBody>
      </p:sp>
      <p:sp>
        <p:nvSpPr>
          <p:cNvPr id="3" name="Text Placeholder 2">
            <a:extLst>
              <a:ext uri="{FF2B5EF4-FFF2-40B4-BE49-F238E27FC236}">
                <a16:creationId xmlns:a16="http://schemas.microsoft.com/office/drawing/2014/main" id="{7AAA330C-9B11-92C0-CA11-7F923C620372}"/>
              </a:ext>
            </a:extLst>
          </p:cNvPr>
          <p:cNvSpPr>
            <a:spLocks noGrp="1"/>
          </p:cNvSpPr>
          <p:nvPr>
            <p:ph type="body" idx="1"/>
          </p:nvPr>
        </p:nvSpPr>
        <p:spPr/>
        <p:txBody>
          <a:bodyPr numCol="2"/>
          <a:lstStyle/>
          <a:p>
            <a:r>
              <a:rPr lang="en-US" dirty="0"/>
              <a:t>Annas</a:t>
            </a:r>
          </a:p>
          <a:p>
            <a:pPr lvl="1"/>
            <a:r>
              <a:rPr lang="en-US" dirty="0"/>
              <a:t>Former High Priest (Lifetime position; Jews still considered him to be High Priest)</a:t>
            </a:r>
          </a:p>
          <a:p>
            <a:pPr lvl="1"/>
            <a:r>
              <a:rPr lang="en-US" dirty="0"/>
              <a:t>Appointed by Quirinius (Governor of Syria) at AD ~6 -14/15</a:t>
            </a:r>
          </a:p>
          <a:p>
            <a:pPr lvl="1"/>
            <a:r>
              <a:rPr lang="en-US" dirty="0"/>
              <a:t>Political leader</a:t>
            </a:r>
          </a:p>
          <a:p>
            <a:pPr lvl="1"/>
            <a:r>
              <a:rPr lang="en-US" dirty="0"/>
              <a:t>Father-in-law of </a:t>
            </a:r>
            <a:r>
              <a:rPr lang="en-US" dirty="0" err="1"/>
              <a:t>Ciaphas</a:t>
            </a:r>
            <a:endParaRPr lang="en-US" dirty="0"/>
          </a:p>
          <a:p>
            <a:pPr lvl="1"/>
            <a:r>
              <a:rPr lang="en-US" dirty="0" err="1"/>
              <a:t>Valerius</a:t>
            </a:r>
            <a:r>
              <a:rPr lang="en-US" dirty="0"/>
              <a:t> </a:t>
            </a:r>
            <a:r>
              <a:rPr lang="en-US" dirty="0" err="1"/>
              <a:t>Gratus</a:t>
            </a:r>
            <a:r>
              <a:rPr lang="en-US" dirty="0"/>
              <a:t>, Pilate’s predecessor removed him from office</a:t>
            </a:r>
          </a:p>
          <a:p>
            <a:r>
              <a:rPr lang="en-US" dirty="0"/>
              <a:t>Joseph Caiaphas</a:t>
            </a:r>
          </a:p>
          <a:p>
            <a:pPr lvl="1"/>
            <a:r>
              <a:rPr lang="en-US" dirty="0"/>
              <a:t>High Priest</a:t>
            </a:r>
          </a:p>
          <a:p>
            <a:pPr lvl="1"/>
            <a:r>
              <a:rPr lang="en-US" dirty="0"/>
              <a:t>President of the Sanhedrin</a:t>
            </a:r>
          </a:p>
          <a:p>
            <a:pPr lvl="1"/>
            <a:r>
              <a:rPr lang="en-US" dirty="0"/>
              <a:t>High priest from AD 18 to 26 </a:t>
            </a:r>
          </a:p>
          <a:p>
            <a:r>
              <a:rPr lang="en-US" dirty="0"/>
              <a:t>Sanhedrin</a:t>
            </a:r>
          </a:p>
          <a:p>
            <a:pPr lvl="1"/>
            <a:r>
              <a:rPr lang="en-US" dirty="0"/>
              <a:t>The high court of the Jews, presided over by the high priest</a:t>
            </a:r>
          </a:p>
          <a:p>
            <a:pPr lvl="1"/>
            <a:r>
              <a:rPr lang="en-US" dirty="0"/>
              <a:t>Its 69 members included chief priests, elders and teachers of the law</a:t>
            </a:r>
          </a:p>
          <a:p>
            <a:pPr lvl="1"/>
            <a:r>
              <a:rPr lang="en-US" dirty="0"/>
              <a:t>The common members were divided into three courts of 23 judges</a:t>
            </a:r>
          </a:p>
          <a:p>
            <a:pPr lvl="1"/>
            <a:r>
              <a:rPr lang="en-US" dirty="0"/>
              <a:t>The Sanhedrin was composed of priests, Sadducees, and Pharisees. Even though the Pharisees were not the majority party in this ruling body, they at times had the ability to persuade the entire group, often through the influence of individuals from distinguished families</a:t>
            </a:r>
          </a:p>
          <a:p>
            <a:pPr lvl="1"/>
            <a:r>
              <a:rPr lang="en-US" dirty="0"/>
              <a:t>They also had police forces at their disposal, tried capital cases, and executed offenders</a:t>
            </a:r>
          </a:p>
          <a:p>
            <a:pPr lvl="1"/>
            <a:r>
              <a:rPr lang="en-US" dirty="0"/>
              <a:t>They were always subject to Rome, who even had authority to appoint the high priest </a:t>
            </a:r>
          </a:p>
          <a:p>
            <a:r>
              <a:rPr lang="en-US" dirty="0"/>
              <a:t>Pontius Pilot</a:t>
            </a:r>
          </a:p>
          <a:p>
            <a:pPr lvl="1"/>
            <a:r>
              <a:rPr lang="en-US" dirty="0"/>
              <a:t>Roman Governor of Judea between AD 26–36/37</a:t>
            </a:r>
          </a:p>
          <a:p>
            <a:pPr lvl="1"/>
            <a:r>
              <a:rPr lang="en-US" dirty="0"/>
              <a:t>His headquarters was in Caesarea, in the palace that Herod the Great had built for himself</a:t>
            </a:r>
          </a:p>
          <a:p>
            <a:pPr lvl="1"/>
            <a:r>
              <a:rPr lang="en-US" dirty="0"/>
              <a:t>Came to Jerusalem during feasts in order to quell any riots</a:t>
            </a:r>
          </a:p>
          <a:p>
            <a:pPr lvl="1"/>
            <a:r>
              <a:rPr lang="en-US" dirty="0"/>
              <a:t>Pilate’s cruel behavior and disregard for Jewish customs</a:t>
            </a:r>
          </a:p>
        </p:txBody>
      </p:sp>
    </p:spTree>
    <p:extLst>
      <p:ext uri="{BB962C8B-B14F-4D97-AF65-F5344CB8AC3E}">
        <p14:creationId xmlns:p14="http://schemas.microsoft.com/office/powerpoint/2010/main" val="33503460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9E418-C476-D183-C3EB-750EB8ADB7E8}"/>
              </a:ext>
            </a:extLst>
          </p:cNvPr>
          <p:cNvSpPr>
            <a:spLocks noGrp="1"/>
          </p:cNvSpPr>
          <p:nvPr>
            <p:ph type="title"/>
          </p:nvPr>
        </p:nvSpPr>
        <p:spPr/>
        <p:txBody>
          <a:bodyPr/>
          <a:lstStyle/>
          <a:p>
            <a:r>
              <a:rPr lang="en-US" dirty="0"/>
              <a:t>Pontius</a:t>
            </a:r>
          </a:p>
        </p:txBody>
      </p:sp>
      <p:sp>
        <p:nvSpPr>
          <p:cNvPr id="3" name="Text Placeholder 2">
            <a:extLst>
              <a:ext uri="{FF2B5EF4-FFF2-40B4-BE49-F238E27FC236}">
                <a16:creationId xmlns:a16="http://schemas.microsoft.com/office/drawing/2014/main" id="{53696F14-C493-2CB3-354B-801F75ED59CC}"/>
              </a:ext>
            </a:extLst>
          </p:cNvPr>
          <p:cNvSpPr>
            <a:spLocks noGrp="1"/>
          </p:cNvSpPr>
          <p:nvPr>
            <p:ph type="body" idx="1"/>
          </p:nvPr>
        </p:nvSpPr>
        <p:spPr/>
        <p:txBody>
          <a:bodyPr/>
          <a:lstStyle/>
          <a:p>
            <a:r>
              <a:rPr lang="en-US" dirty="0">
                <a:effectLst/>
                <a:latin typeface="Helvetica" pitchFamily="2" charset="0"/>
              </a:rPr>
              <a:t>1. The Jews asked Pilate to remove the images displayed in Jerusalem at the beginning of his rule. However this happened too early, ad 26, and in the wrong place: Caesarea.</a:t>
            </a:r>
          </a:p>
          <a:p>
            <a:r>
              <a:rPr lang="en-US" dirty="0">
                <a:effectLst/>
                <a:latin typeface="Helvetica" pitchFamily="2" charset="0"/>
              </a:rPr>
              <a:t>2. A large number of Jews were slaughtered in connection with the building of the aqueducts. This event did not even happen at the temple, and involves Judeans, not Galileans.</a:t>
            </a:r>
          </a:p>
          <a:p>
            <a:r>
              <a:rPr lang="en-US" dirty="0">
                <a:effectLst/>
                <a:latin typeface="Helvetica" pitchFamily="2" charset="0"/>
              </a:rPr>
              <a:t>3. In ad 36, a group of Samaritans were attacked </a:t>
            </a:r>
            <a:r>
              <a:rPr lang="en-US" dirty="0" err="1">
                <a:effectLst/>
                <a:latin typeface="Helvetica" pitchFamily="2" charset="0"/>
              </a:rPr>
              <a:t>en</a:t>
            </a:r>
            <a:r>
              <a:rPr lang="en-US" dirty="0">
                <a:effectLst/>
                <a:latin typeface="Helvetica" pitchFamily="2" charset="0"/>
              </a:rPr>
              <a:t> route to Mount </a:t>
            </a:r>
            <a:r>
              <a:rPr lang="en-US" dirty="0" err="1">
                <a:effectLst/>
                <a:latin typeface="Helvetica" pitchFamily="2" charset="0"/>
              </a:rPr>
              <a:t>Gerezim</a:t>
            </a:r>
            <a:r>
              <a:rPr lang="en-US" dirty="0">
                <a:effectLst/>
                <a:latin typeface="Helvetica" pitchFamily="2" charset="0"/>
              </a:rPr>
              <a:t>. However the location and the victims do not match those in Luke.</a:t>
            </a:r>
          </a:p>
          <a:p>
            <a:r>
              <a:rPr lang="en-US" dirty="0">
                <a:effectLst/>
                <a:latin typeface="Helvetica" pitchFamily="2" charset="0"/>
              </a:rPr>
              <a:t>4. In 4 </a:t>
            </a:r>
            <a:r>
              <a:rPr lang="en-US" dirty="0" err="1">
                <a:effectLst/>
                <a:latin typeface="Helvetica" pitchFamily="2" charset="0"/>
              </a:rPr>
              <a:t>bc</a:t>
            </a:r>
            <a:r>
              <a:rPr lang="en-US" dirty="0">
                <a:effectLst/>
                <a:latin typeface="Helvetica" pitchFamily="2" charset="0"/>
              </a:rPr>
              <a:t>, Archelaus killed three thousand Jews (</a:t>
            </a:r>
            <a:r>
              <a:rPr lang="en-US" i="1" dirty="0">
                <a:effectLst/>
                <a:latin typeface="Helvetica" pitchFamily="2" charset="0"/>
              </a:rPr>
              <a:t>Jewish War</a:t>
            </a:r>
            <a:r>
              <a:rPr lang="en-US" dirty="0">
                <a:effectLst/>
                <a:latin typeface="Helvetica" pitchFamily="2" charset="0"/>
              </a:rPr>
              <a:t> 2.1.3 §§8–13; </a:t>
            </a:r>
            <a:r>
              <a:rPr lang="en-US" i="1" dirty="0">
                <a:effectLst/>
                <a:latin typeface="Helvetica" pitchFamily="2" charset="0"/>
              </a:rPr>
              <a:t>Antiquities</a:t>
            </a:r>
            <a:r>
              <a:rPr lang="en-US" dirty="0">
                <a:effectLst/>
                <a:latin typeface="Helvetica" pitchFamily="2" charset="0"/>
              </a:rPr>
              <a:t> 17.9.3 §§213–18). This event occurred too early and involves a different ruler.</a:t>
            </a:r>
          </a:p>
          <a:p>
            <a:r>
              <a:rPr lang="en-US" dirty="0">
                <a:effectLst/>
                <a:latin typeface="Helvetica" pitchFamily="2" charset="0"/>
              </a:rPr>
              <a:t>5. Alexander </a:t>
            </a:r>
            <a:r>
              <a:rPr lang="en-US" dirty="0" err="1">
                <a:effectLst/>
                <a:latin typeface="Helvetica" pitchFamily="2" charset="0"/>
              </a:rPr>
              <a:t>Janneus</a:t>
            </a:r>
            <a:r>
              <a:rPr lang="en-US" dirty="0">
                <a:effectLst/>
                <a:latin typeface="Helvetica" pitchFamily="2" charset="0"/>
              </a:rPr>
              <a:t> murdered six thousand Jews during the Feast of Tabernacles (</a:t>
            </a:r>
            <a:r>
              <a:rPr lang="en-US" i="1" dirty="0">
                <a:effectLst/>
                <a:latin typeface="Helvetica" pitchFamily="2" charset="0"/>
              </a:rPr>
              <a:t>Antiquities</a:t>
            </a:r>
            <a:r>
              <a:rPr lang="en-US" dirty="0">
                <a:effectLst/>
                <a:latin typeface="Helvetica" pitchFamily="2" charset="0"/>
              </a:rPr>
              <a:t> 13.13.5 §372–73). This also occurred too early, the first century </a:t>
            </a:r>
            <a:r>
              <a:rPr lang="en-US" dirty="0" err="1">
                <a:effectLst/>
                <a:latin typeface="Helvetica" pitchFamily="2" charset="0"/>
              </a:rPr>
              <a:t>bc</a:t>
            </a:r>
            <a:r>
              <a:rPr lang="en-US" dirty="0">
                <a:effectLst/>
                <a:latin typeface="Helvetica" pitchFamily="2" charset="0"/>
              </a:rPr>
              <a:t>, and did not involve Pilate (Bock, </a:t>
            </a:r>
            <a:r>
              <a:rPr lang="en-US" i="1" dirty="0">
                <a:effectLst/>
                <a:latin typeface="Helvetica" pitchFamily="2" charset="0"/>
              </a:rPr>
              <a:t>Luke</a:t>
            </a:r>
            <a:r>
              <a:rPr lang="en-US" dirty="0">
                <a:effectLst/>
                <a:latin typeface="Helvetica" pitchFamily="2" charset="0"/>
              </a:rPr>
              <a:t>, 1205).</a:t>
            </a:r>
          </a:p>
          <a:p>
            <a:pPr marL="158750" indent="0">
              <a:buNone/>
            </a:pPr>
            <a:br>
              <a:rPr lang="en-US" dirty="0">
                <a:effectLst/>
                <a:latin typeface="Helvetica" pitchFamily="2" charset="0"/>
              </a:rPr>
            </a:br>
            <a:endParaRPr lang="en-US" dirty="0">
              <a:effectLst/>
              <a:latin typeface="Helvetica" pitchFamily="2" charset="0"/>
            </a:endParaRPr>
          </a:p>
          <a:p>
            <a:pPr marL="158750" indent="0">
              <a:buNone/>
            </a:pPr>
            <a:r>
              <a:rPr lang="en-US" dirty="0">
                <a:effectLst/>
                <a:latin typeface="Times"/>
              </a:rPr>
              <a:t>Michael Brandon Massey, </a:t>
            </a:r>
            <a:r>
              <a:rPr lang="en-US" u="sng" dirty="0">
                <a:solidFill>
                  <a:srgbClr val="0000FF"/>
                </a:solidFill>
                <a:effectLst/>
                <a:latin typeface="Times"/>
                <a:hlinkClick r:id="rId2"/>
              </a:rPr>
              <a:t>“Pontius Pilate,”</a:t>
            </a:r>
            <a:r>
              <a:rPr lang="en-US" dirty="0">
                <a:effectLst/>
                <a:latin typeface="Times"/>
              </a:rPr>
              <a:t> ed. John D. Barry et al., </a:t>
            </a:r>
            <a:r>
              <a:rPr lang="en-US" i="1" dirty="0">
                <a:effectLst/>
                <a:latin typeface="Times"/>
              </a:rPr>
              <a:t>The </a:t>
            </a:r>
            <a:r>
              <a:rPr lang="en-US" i="1" dirty="0" err="1">
                <a:effectLst/>
                <a:latin typeface="Times"/>
              </a:rPr>
              <a:t>Lexham</a:t>
            </a:r>
            <a:r>
              <a:rPr lang="en-US" i="1" dirty="0">
                <a:effectLst/>
                <a:latin typeface="Times"/>
              </a:rPr>
              <a:t> Bible Dictionary</a:t>
            </a:r>
            <a:r>
              <a:rPr lang="en-US" dirty="0">
                <a:effectLst/>
                <a:latin typeface="Times"/>
              </a:rPr>
              <a:t> (Bellingham, WA: </a:t>
            </a:r>
            <a:r>
              <a:rPr lang="en-US" dirty="0" err="1">
                <a:effectLst/>
                <a:latin typeface="Times"/>
              </a:rPr>
              <a:t>Lexham</a:t>
            </a:r>
            <a:r>
              <a:rPr lang="en-US" dirty="0">
                <a:effectLst/>
                <a:latin typeface="Times"/>
              </a:rPr>
              <a:t> Press, 2016).</a:t>
            </a:r>
          </a:p>
          <a:p>
            <a:endParaRPr lang="en-US" dirty="0"/>
          </a:p>
        </p:txBody>
      </p:sp>
    </p:spTree>
    <p:extLst>
      <p:ext uri="{BB962C8B-B14F-4D97-AF65-F5344CB8AC3E}">
        <p14:creationId xmlns:p14="http://schemas.microsoft.com/office/powerpoint/2010/main" val="2578630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E6341B3-7D14-0BFA-CC72-699974B38F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863" y="0"/>
            <a:ext cx="8296275"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8B98D51-1B84-8FF4-7C26-200407F05E0D}"/>
              </a:ext>
            </a:extLst>
          </p:cNvPr>
          <p:cNvSpPr/>
          <p:nvPr/>
        </p:nvSpPr>
        <p:spPr>
          <a:xfrm>
            <a:off x="4494627" y="478302"/>
            <a:ext cx="3706837" cy="2780287"/>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6602267-06D7-2239-FEC6-9B2D88354E36}"/>
              </a:ext>
            </a:extLst>
          </p:cNvPr>
          <p:cNvSpPr/>
          <p:nvPr/>
        </p:nvSpPr>
        <p:spPr>
          <a:xfrm>
            <a:off x="4494628" y="3003452"/>
            <a:ext cx="3495822" cy="25513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49063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9DC82-1475-C3CB-8EC9-194377D4A764}"/>
              </a:ext>
            </a:extLst>
          </p:cNvPr>
          <p:cNvSpPr>
            <a:spLocks noGrp="1"/>
          </p:cNvSpPr>
          <p:nvPr>
            <p:ph type="title"/>
          </p:nvPr>
        </p:nvSpPr>
        <p:spPr/>
        <p:txBody>
          <a:bodyPr/>
          <a:lstStyle/>
          <a:p>
            <a:r>
              <a:rPr lang="en-US" dirty="0"/>
              <a:t>Connections</a:t>
            </a:r>
          </a:p>
        </p:txBody>
      </p:sp>
      <p:sp>
        <p:nvSpPr>
          <p:cNvPr id="3" name="Text Placeholder 2">
            <a:extLst>
              <a:ext uri="{FF2B5EF4-FFF2-40B4-BE49-F238E27FC236}">
                <a16:creationId xmlns:a16="http://schemas.microsoft.com/office/drawing/2014/main" id="{33EBA700-3100-549E-2623-27A41201C9D1}"/>
              </a:ext>
            </a:extLst>
          </p:cNvPr>
          <p:cNvSpPr>
            <a:spLocks noGrp="1"/>
          </p:cNvSpPr>
          <p:nvPr>
            <p:ph type="body" idx="1"/>
          </p:nvPr>
        </p:nvSpPr>
        <p:spPr/>
        <p:txBody>
          <a:bodyPr/>
          <a:lstStyle/>
          <a:p>
            <a:r>
              <a:rPr lang="en-US" dirty="0"/>
              <a:t>John 18:9 -&gt; John 17:12</a:t>
            </a:r>
          </a:p>
          <a:p>
            <a:pPr lvl="1"/>
            <a:r>
              <a:rPr lang="en-US" dirty="0"/>
              <a:t>Jesus’ prayer was to keep them safe</a:t>
            </a:r>
          </a:p>
          <a:p>
            <a:r>
              <a:rPr lang="en-US" dirty="0"/>
              <a:t>John 18:14 -&gt; John 18:45-57</a:t>
            </a:r>
          </a:p>
          <a:p>
            <a:pPr lvl="1"/>
            <a:r>
              <a:rPr lang="en-US" dirty="0" err="1"/>
              <a:t>Ciaphas</a:t>
            </a:r>
            <a:r>
              <a:rPr lang="en-US" dirty="0"/>
              <a:t> said “it is better for you that one man should die for the people, not that the whole nation should perish.”</a:t>
            </a:r>
          </a:p>
          <a:p>
            <a:endParaRPr lang="en-US" dirty="0"/>
          </a:p>
        </p:txBody>
      </p:sp>
    </p:spTree>
    <p:extLst>
      <p:ext uri="{BB962C8B-B14F-4D97-AF65-F5344CB8AC3E}">
        <p14:creationId xmlns:p14="http://schemas.microsoft.com/office/powerpoint/2010/main" val="15561293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67955-DAEC-C1F4-C081-BFF75D7B5B1D}"/>
              </a:ext>
            </a:extLst>
          </p:cNvPr>
          <p:cNvSpPr>
            <a:spLocks noGrp="1"/>
          </p:cNvSpPr>
          <p:nvPr>
            <p:ph type="title"/>
          </p:nvPr>
        </p:nvSpPr>
        <p:spPr/>
        <p:txBody>
          <a:bodyPr/>
          <a:lstStyle/>
          <a:p>
            <a:r>
              <a:rPr lang="en-US" dirty="0"/>
              <a:t>Prophecy’s</a:t>
            </a:r>
          </a:p>
        </p:txBody>
      </p:sp>
      <p:sp>
        <p:nvSpPr>
          <p:cNvPr id="3" name="Text Placeholder 2">
            <a:extLst>
              <a:ext uri="{FF2B5EF4-FFF2-40B4-BE49-F238E27FC236}">
                <a16:creationId xmlns:a16="http://schemas.microsoft.com/office/drawing/2014/main" id="{A33087E5-1C57-8C86-AAC4-85F3BAB24D17}"/>
              </a:ext>
            </a:extLst>
          </p:cNvPr>
          <p:cNvSpPr>
            <a:spLocks noGrp="1"/>
          </p:cNvSpPr>
          <p:nvPr>
            <p:ph type="body" idx="1"/>
          </p:nvPr>
        </p:nvSpPr>
        <p:spPr/>
        <p:txBody>
          <a:bodyPr/>
          <a:lstStyle/>
          <a:p>
            <a:r>
              <a:rPr lang="en-US" dirty="0"/>
              <a:t>John 2:18-19 – Destroy this temple and it will be raised in 3 days</a:t>
            </a:r>
          </a:p>
          <a:p>
            <a:r>
              <a:rPr lang="en-US" dirty="0"/>
              <a:t>John 12:32-34, 3:14, 8:28 – Lifted up, not thrown down and beaten</a:t>
            </a:r>
          </a:p>
          <a:p>
            <a:r>
              <a:rPr lang="en-US" dirty="0"/>
              <a:t>John 13:38 – 3 times Peter denied Christ</a:t>
            </a:r>
          </a:p>
          <a:p>
            <a:r>
              <a:rPr lang="en-US" dirty="0"/>
              <a:t>Mark 14:34-42 – 3 times Peter surrender to the body and slept</a:t>
            </a:r>
          </a:p>
          <a:p>
            <a:r>
              <a:rPr lang="en-US" dirty="0"/>
              <a:t>Psalms 41:9 – Judas betrayal</a:t>
            </a:r>
          </a:p>
          <a:p>
            <a:r>
              <a:rPr lang="en-US" dirty="0"/>
              <a:t>Psalms 34:20 – not one bone to be broken; requiring the crucifixion rather than stoning</a:t>
            </a:r>
          </a:p>
          <a:p>
            <a:endParaRPr lang="en-US" dirty="0"/>
          </a:p>
          <a:p>
            <a:endParaRPr lang="en-US" dirty="0"/>
          </a:p>
        </p:txBody>
      </p:sp>
    </p:spTree>
    <p:extLst>
      <p:ext uri="{BB962C8B-B14F-4D97-AF65-F5344CB8AC3E}">
        <p14:creationId xmlns:p14="http://schemas.microsoft.com/office/powerpoint/2010/main" val="36188310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F33A4-02DE-3856-B5B7-76EED05D1E48}"/>
              </a:ext>
            </a:extLst>
          </p:cNvPr>
          <p:cNvSpPr>
            <a:spLocks noGrp="1"/>
          </p:cNvSpPr>
          <p:nvPr>
            <p:ph type="title"/>
          </p:nvPr>
        </p:nvSpPr>
        <p:spPr/>
        <p:txBody>
          <a:bodyPr/>
          <a:lstStyle/>
          <a:p>
            <a:r>
              <a:rPr lang="en-US" dirty="0"/>
              <a:t>What is Truth?</a:t>
            </a:r>
          </a:p>
        </p:txBody>
      </p:sp>
      <p:sp>
        <p:nvSpPr>
          <p:cNvPr id="3" name="Text Placeholder 2">
            <a:extLst>
              <a:ext uri="{FF2B5EF4-FFF2-40B4-BE49-F238E27FC236}">
                <a16:creationId xmlns:a16="http://schemas.microsoft.com/office/drawing/2014/main" id="{EC43EAD9-E20B-62FC-3B2C-4EADD3E728C5}"/>
              </a:ext>
            </a:extLst>
          </p:cNvPr>
          <p:cNvSpPr>
            <a:spLocks noGrp="1"/>
          </p:cNvSpPr>
          <p:nvPr>
            <p:ph type="body" idx="1"/>
          </p:nvPr>
        </p:nvSpPr>
        <p:spPr/>
        <p:txBody>
          <a:bodyPr numCol="2"/>
          <a:lstStyle/>
          <a:p>
            <a:r>
              <a:rPr lang="en-US" dirty="0"/>
              <a:t>It’s a statement: Ruth 3:12</a:t>
            </a:r>
          </a:p>
          <a:p>
            <a:r>
              <a:rPr lang="en-US" dirty="0"/>
              <a:t>It’s a behavior Gen 24:49</a:t>
            </a:r>
          </a:p>
          <a:p>
            <a:r>
              <a:rPr lang="en-US" dirty="0"/>
              <a:t>It’s a promise 2 Sam 7:28</a:t>
            </a:r>
          </a:p>
          <a:p>
            <a:r>
              <a:rPr lang="en-US" dirty="0"/>
              <a:t>Associated with</a:t>
            </a:r>
          </a:p>
          <a:p>
            <a:pPr lvl="1"/>
            <a:r>
              <a:rPr lang="en-US" dirty="0"/>
              <a:t>Kindness Gen 47:29</a:t>
            </a:r>
          </a:p>
          <a:p>
            <a:pPr lvl="1"/>
            <a:r>
              <a:rPr lang="en-US" dirty="0"/>
              <a:t>Justice </a:t>
            </a:r>
            <a:r>
              <a:rPr lang="en-US" dirty="0" err="1"/>
              <a:t>Neh</a:t>
            </a:r>
            <a:r>
              <a:rPr lang="en-US" dirty="0"/>
              <a:t> 9:13</a:t>
            </a:r>
          </a:p>
          <a:p>
            <a:pPr lvl="1"/>
            <a:r>
              <a:rPr lang="en-US" dirty="0"/>
              <a:t>Sincerity Josh 24:14</a:t>
            </a:r>
          </a:p>
          <a:p>
            <a:r>
              <a:rPr lang="en-US" dirty="0"/>
              <a:t>Something is open, uncovered, revealed for what it indeed is</a:t>
            </a:r>
          </a:p>
          <a:p>
            <a:r>
              <a:rPr lang="en-US" dirty="0" err="1"/>
              <a:t>Reala</a:t>
            </a:r>
            <a:r>
              <a:rPr lang="en-US" dirty="0"/>
              <a:t> and genuine rather than imaginary or spurious</a:t>
            </a:r>
          </a:p>
          <a:p>
            <a:r>
              <a:rPr lang="en-US" dirty="0"/>
              <a:t>True God John 17:3</a:t>
            </a:r>
          </a:p>
          <a:p>
            <a:r>
              <a:rPr lang="en-US" dirty="0"/>
              <a:t>True Vine John 15:1</a:t>
            </a:r>
          </a:p>
          <a:p>
            <a:r>
              <a:rPr lang="en-US" dirty="0"/>
              <a:t>Truth – integrity of character</a:t>
            </a:r>
          </a:p>
          <a:p>
            <a:r>
              <a:rPr lang="en-US" dirty="0"/>
              <a:t>Gods word is Truth John 177:17</a:t>
            </a:r>
          </a:p>
          <a:p>
            <a:r>
              <a:rPr lang="en-US" dirty="0"/>
              <a:t>John 8:31-32</a:t>
            </a:r>
          </a:p>
          <a:p>
            <a:r>
              <a:rPr lang="en-US" dirty="0"/>
              <a:t>No such thing as “Absolute Truth”</a:t>
            </a:r>
          </a:p>
          <a:p>
            <a:pPr lvl="1"/>
            <a:r>
              <a:rPr lang="en-US" dirty="0"/>
              <a:t>Post modern philosophy</a:t>
            </a:r>
          </a:p>
          <a:p>
            <a:pPr lvl="1"/>
            <a:r>
              <a:rPr lang="en-US" dirty="0"/>
              <a:t>Your truth is different from my truth</a:t>
            </a:r>
          </a:p>
          <a:p>
            <a:pPr lvl="1"/>
            <a:r>
              <a:rPr lang="en-US" dirty="0"/>
              <a:t>“Alternative facts”</a:t>
            </a:r>
          </a:p>
          <a:p>
            <a:pPr lvl="1"/>
            <a:r>
              <a:rPr lang="en-US" dirty="0"/>
              <a:t>Truth is a sliding scale determined by spin</a:t>
            </a:r>
          </a:p>
          <a:p>
            <a:r>
              <a:rPr lang="en-US" dirty="0"/>
              <a:t>John 14:6</a:t>
            </a:r>
          </a:p>
          <a:p>
            <a:r>
              <a:rPr lang="en-US" dirty="0"/>
              <a:t>Deuteronomy 4:2</a:t>
            </a:r>
          </a:p>
          <a:p>
            <a:r>
              <a:rPr lang="en-US" dirty="0"/>
              <a:t>Revelation 22:18-19</a:t>
            </a:r>
          </a:p>
          <a:p>
            <a:r>
              <a:rPr lang="en-US" dirty="0"/>
              <a:t>Pilot said this cynically, denying the possibility of knowing truth; impractical as abstract truth; no one had been able to tell him truth; convinced there was no such thing as truth</a:t>
            </a:r>
          </a:p>
        </p:txBody>
      </p:sp>
      <p:pic>
        <p:nvPicPr>
          <p:cNvPr id="5" name="Picture 4" descr="A screenshot of a social media post&#10;&#10;Description automatically generated with medium confidence">
            <a:extLst>
              <a:ext uri="{FF2B5EF4-FFF2-40B4-BE49-F238E27FC236}">
                <a16:creationId xmlns:a16="http://schemas.microsoft.com/office/drawing/2014/main" id="{5A01AE07-0C62-64CD-B524-2036E855BF1D}"/>
              </a:ext>
            </a:extLst>
          </p:cNvPr>
          <p:cNvPicPr>
            <a:picLocks noChangeAspect="1"/>
          </p:cNvPicPr>
          <p:nvPr/>
        </p:nvPicPr>
        <p:blipFill rotWithShape="1">
          <a:blip r:embed="rId2"/>
          <a:srcRect l="11514" r="4280" b="6499"/>
          <a:stretch/>
        </p:blipFill>
        <p:spPr>
          <a:xfrm>
            <a:off x="5367130" y="3433729"/>
            <a:ext cx="3650974" cy="15838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648261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3B08799-37DD-C4FE-6ED3-BEF8F0546CC3}"/>
              </a:ext>
            </a:extLst>
          </p:cNvPr>
          <p:cNvSpPr>
            <a:spLocks noGrp="1"/>
          </p:cNvSpPr>
          <p:nvPr>
            <p:ph type="body" idx="1"/>
          </p:nvPr>
        </p:nvSpPr>
        <p:spPr>
          <a:xfrm>
            <a:off x="720000" y="876900"/>
            <a:ext cx="7704000" cy="3389700"/>
          </a:xfrm>
        </p:spPr>
        <p:txBody>
          <a:bodyPr/>
          <a:lstStyle/>
          <a:p>
            <a:pPr marL="0" marR="0" indent="0">
              <a:lnSpc>
                <a:spcPct val="115000"/>
              </a:lnSpc>
              <a:spcBef>
                <a:spcPts val="0"/>
              </a:spcBef>
              <a:spcAft>
                <a:spcPts val="1000"/>
              </a:spcAft>
              <a:buNone/>
            </a:pPr>
            <a:r>
              <a:rPr lang="en-US" sz="1100" u="none" strike="noStrike" baseline="30000" dirty="0">
                <a:effectLst/>
                <a:latin typeface="Calibri" panose="020F0502020204030204" pitchFamily="34" charset="0"/>
              </a:rPr>
              <a:t>28</a:t>
            </a:r>
            <a:r>
              <a:rPr lang="en-US" sz="1100" u="none" strike="noStrike" dirty="0">
                <a:effectLst/>
                <a:latin typeface="Calibri" panose="020F0502020204030204" pitchFamily="34" charset="0"/>
              </a:rPr>
              <a:t> </a:t>
            </a:r>
            <a:r>
              <a:rPr lang="en-US" sz="1100" dirty="0">
                <a:effectLst/>
                <a:latin typeface="Calibri" panose="020F0502020204030204" pitchFamily="34" charset="0"/>
              </a:rPr>
              <a:t>Then they led Jesus from the house of Caiaphas to the governor’s headquarters. It was early morning. They themselves did not enter the governor’s headquarters, so that they would not be defiled, but could eat the Passover. </a:t>
            </a:r>
            <a:r>
              <a:rPr lang="en-US" sz="1100" u="none" strike="noStrike" baseline="30000" dirty="0">
                <a:effectLst/>
                <a:latin typeface="Calibri" panose="020F0502020204030204" pitchFamily="34" charset="0"/>
              </a:rPr>
              <a:t>29</a:t>
            </a:r>
            <a:r>
              <a:rPr lang="en-US" sz="1100" u="none" strike="noStrike" dirty="0">
                <a:effectLst/>
                <a:latin typeface="Calibri" panose="020F0502020204030204" pitchFamily="34" charset="0"/>
              </a:rPr>
              <a:t> </a:t>
            </a:r>
            <a:r>
              <a:rPr lang="en-US" sz="1100" dirty="0">
                <a:effectLst/>
                <a:latin typeface="Calibri" panose="020F0502020204030204" pitchFamily="34" charset="0"/>
              </a:rPr>
              <a:t>So Pilate went outside to them and said, “What accusation do you bring against this man?” </a:t>
            </a:r>
            <a:r>
              <a:rPr lang="en-US" sz="1100" u="none" strike="noStrike" baseline="30000" dirty="0">
                <a:effectLst/>
                <a:latin typeface="Calibri" panose="020F0502020204030204" pitchFamily="34" charset="0"/>
              </a:rPr>
              <a:t>30</a:t>
            </a:r>
            <a:r>
              <a:rPr lang="en-US" sz="1100" u="none" strike="noStrike" dirty="0">
                <a:effectLst/>
                <a:latin typeface="Calibri" panose="020F0502020204030204" pitchFamily="34" charset="0"/>
              </a:rPr>
              <a:t> </a:t>
            </a:r>
            <a:r>
              <a:rPr lang="en-US" sz="1100" dirty="0">
                <a:effectLst/>
                <a:latin typeface="Calibri" panose="020F0502020204030204" pitchFamily="34" charset="0"/>
              </a:rPr>
              <a:t>They answered him, “If this man were not doing evil, we would not have delivered him over to you.” </a:t>
            </a:r>
            <a:r>
              <a:rPr lang="en-US" sz="1100" u="none" strike="noStrike" baseline="30000" dirty="0">
                <a:effectLst/>
                <a:latin typeface="Calibri" panose="020F0502020204030204" pitchFamily="34" charset="0"/>
              </a:rPr>
              <a:t>31</a:t>
            </a:r>
            <a:r>
              <a:rPr lang="en-US" sz="1100" u="none" strike="noStrike" dirty="0">
                <a:effectLst/>
                <a:latin typeface="Calibri" panose="020F0502020204030204" pitchFamily="34" charset="0"/>
              </a:rPr>
              <a:t> </a:t>
            </a:r>
            <a:r>
              <a:rPr lang="en-US" sz="1100" dirty="0">
                <a:effectLst/>
                <a:latin typeface="Calibri" panose="020F0502020204030204" pitchFamily="34" charset="0"/>
              </a:rPr>
              <a:t>Pilate said to them, “Take him yourselves and judge him by your own law.” The Jews said to him, “It is not lawful for us to put anyone to death.” </a:t>
            </a:r>
            <a:r>
              <a:rPr lang="en-US" sz="1100" u="none" strike="noStrike" baseline="30000" dirty="0">
                <a:effectLst/>
                <a:latin typeface="Calibri" panose="020F0502020204030204" pitchFamily="34" charset="0"/>
              </a:rPr>
              <a:t>32</a:t>
            </a:r>
            <a:r>
              <a:rPr lang="en-US" sz="1100" u="none" strike="noStrike" dirty="0">
                <a:effectLst/>
                <a:latin typeface="Calibri" panose="020F0502020204030204" pitchFamily="34" charset="0"/>
              </a:rPr>
              <a:t> </a:t>
            </a:r>
            <a:r>
              <a:rPr lang="en-US" sz="1100" dirty="0">
                <a:effectLst/>
                <a:latin typeface="Calibri" panose="020F0502020204030204" pitchFamily="34" charset="0"/>
              </a:rPr>
              <a:t>This was to fulfill the word that Jesus had spoken to show by what kind of death he was going to die. </a:t>
            </a:r>
          </a:p>
          <a:p>
            <a:pPr marL="0" marR="0" indent="0">
              <a:lnSpc>
                <a:spcPct val="115000"/>
              </a:lnSpc>
              <a:spcBef>
                <a:spcPts val="0"/>
              </a:spcBef>
              <a:spcAft>
                <a:spcPts val="1000"/>
              </a:spcAft>
              <a:buNone/>
            </a:pPr>
            <a:r>
              <a:rPr lang="en-US" sz="1100" u="none" strike="noStrike" baseline="30000" dirty="0">
                <a:effectLst/>
                <a:latin typeface="Calibri" panose="020F0502020204030204" pitchFamily="34" charset="0"/>
              </a:rPr>
              <a:t>33</a:t>
            </a:r>
            <a:r>
              <a:rPr lang="en-US" sz="1100" u="none" strike="noStrike" dirty="0">
                <a:effectLst/>
                <a:latin typeface="Calibri" panose="020F0502020204030204" pitchFamily="34" charset="0"/>
              </a:rPr>
              <a:t> </a:t>
            </a:r>
            <a:r>
              <a:rPr lang="en-US" sz="1100" dirty="0">
                <a:effectLst/>
                <a:latin typeface="Calibri" panose="020F0502020204030204" pitchFamily="34" charset="0"/>
              </a:rPr>
              <a:t>So Pilate entered his headquarters again and called Jesus and said to him, “Are you the King of the Jews?” </a:t>
            </a:r>
            <a:r>
              <a:rPr lang="en-US" sz="1100" u="none" strike="noStrike" baseline="30000" dirty="0">
                <a:effectLst/>
                <a:latin typeface="Calibri" panose="020F0502020204030204" pitchFamily="34" charset="0"/>
              </a:rPr>
              <a:t>34</a:t>
            </a:r>
            <a:r>
              <a:rPr lang="en-US" sz="1100" u="none" strike="noStrike" dirty="0">
                <a:effectLst/>
                <a:latin typeface="Calibri" panose="020F0502020204030204" pitchFamily="34" charset="0"/>
              </a:rPr>
              <a:t> </a:t>
            </a:r>
            <a:r>
              <a:rPr lang="en-US" sz="1100" dirty="0">
                <a:effectLst/>
                <a:latin typeface="Calibri" panose="020F0502020204030204" pitchFamily="34" charset="0"/>
              </a:rPr>
              <a:t>Jesus answered, “</a:t>
            </a:r>
            <a:r>
              <a:rPr lang="en-US" sz="1100" dirty="0">
                <a:solidFill>
                  <a:srgbClr val="FF0000"/>
                </a:solidFill>
                <a:effectLst/>
                <a:latin typeface="Calibri" panose="020F0502020204030204" pitchFamily="34" charset="0"/>
              </a:rPr>
              <a:t>Do you say this of your own accord, or did others say it to you about me?</a:t>
            </a:r>
            <a:r>
              <a:rPr lang="en-US" sz="1100" dirty="0">
                <a:effectLst/>
                <a:latin typeface="Calibri" panose="020F0502020204030204" pitchFamily="34" charset="0"/>
              </a:rPr>
              <a:t>” </a:t>
            </a:r>
            <a:r>
              <a:rPr lang="en-US" sz="1100" u="none" strike="noStrike" baseline="30000" dirty="0">
                <a:effectLst/>
                <a:latin typeface="Calibri" panose="020F0502020204030204" pitchFamily="34" charset="0"/>
              </a:rPr>
              <a:t>35</a:t>
            </a:r>
            <a:r>
              <a:rPr lang="en-US" sz="1100" u="none" strike="noStrike" dirty="0">
                <a:effectLst/>
                <a:latin typeface="Calibri" panose="020F0502020204030204" pitchFamily="34" charset="0"/>
              </a:rPr>
              <a:t> </a:t>
            </a:r>
            <a:r>
              <a:rPr lang="en-US" sz="1100" dirty="0">
                <a:effectLst/>
                <a:latin typeface="Calibri" panose="020F0502020204030204" pitchFamily="34" charset="0"/>
              </a:rPr>
              <a:t>Pilate answered, “Am I a Jew? Your own nation and the chief priests have delivered you over to me. What have you done?” </a:t>
            </a:r>
            <a:r>
              <a:rPr lang="en-US" sz="1100" u="none" strike="noStrike" baseline="30000" dirty="0">
                <a:effectLst/>
                <a:latin typeface="Calibri" panose="020F0502020204030204" pitchFamily="34" charset="0"/>
              </a:rPr>
              <a:t>36</a:t>
            </a:r>
            <a:r>
              <a:rPr lang="en-US" sz="1100" u="none" strike="noStrike" dirty="0">
                <a:effectLst/>
                <a:latin typeface="Calibri" panose="020F0502020204030204" pitchFamily="34" charset="0"/>
              </a:rPr>
              <a:t> </a:t>
            </a:r>
            <a:r>
              <a:rPr lang="en-US" sz="1100" dirty="0">
                <a:effectLst/>
                <a:latin typeface="Calibri" panose="020F0502020204030204" pitchFamily="34" charset="0"/>
              </a:rPr>
              <a:t>Jesus answered, “</a:t>
            </a:r>
            <a:r>
              <a:rPr lang="en-US" sz="1100" dirty="0">
                <a:solidFill>
                  <a:srgbClr val="FF0000"/>
                </a:solidFill>
                <a:effectLst/>
                <a:latin typeface="Calibri" panose="020F0502020204030204" pitchFamily="34" charset="0"/>
              </a:rPr>
              <a:t>My kingdom is not of this world. If my kingdom were of this world, my servants would have been fighting, that I might not be delivered over to the Jews. But my kingdom is not from the world.</a:t>
            </a:r>
            <a:r>
              <a:rPr lang="en-US" sz="1100" dirty="0">
                <a:effectLst/>
                <a:latin typeface="Calibri" panose="020F0502020204030204" pitchFamily="34" charset="0"/>
              </a:rPr>
              <a:t>” </a:t>
            </a:r>
            <a:r>
              <a:rPr lang="en-US" sz="1100" u="none" strike="noStrike" baseline="30000" dirty="0">
                <a:effectLst/>
                <a:latin typeface="Calibri" panose="020F0502020204030204" pitchFamily="34" charset="0"/>
              </a:rPr>
              <a:t>37</a:t>
            </a:r>
            <a:r>
              <a:rPr lang="en-US" sz="1100" u="none" strike="noStrike" dirty="0">
                <a:effectLst/>
                <a:latin typeface="Calibri" panose="020F0502020204030204" pitchFamily="34" charset="0"/>
              </a:rPr>
              <a:t> </a:t>
            </a:r>
            <a:r>
              <a:rPr lang="en-US" sz="1100" dirty="0">
                <a:effectLst/>
                <a:latin typeface="Calibri" panose="020F0502020204030204" pitchFamily="34" charset="0"/>
              </a:rPr>
              <a:t>Then Pilate said to him, “So you are a king?” Jesus answered, “</a:t>
            </a:r>
            <a:r>
              <a:rPr lang="en-US" sz="1100" dirty="0">
                <a:solidFill>
                  <a:srgbClr val="FF0000"/>
                </a:solidFill>
                <a:effectLst/>
                <a:latin typeface="Calibri" panose="020F0502020204030204" pitchFamily="34" charset="0"/>
              </a:rPr>
              <a:t>You say that I am a king. For this purpose I was born and for this purpose I have come into the world—to bear witness to the truth. Everyone who is of the truth listens to my voice.</a:t>
            </a:r>
            <a:r>
              <a:rPr lang="en-US" sz="1100" dirty="0">
                <a:effectLst/>
                <a:latin typeface="Calibri" panose="020F0502020204030204" pitchFamily="34" charset="0"/>
              </a:rPr>
              <a:t>” </a:t>
            </a:r>
            <a:r>
              <a:rPr lang="en-US" sz="1100" u="none" strike="noStrike" baseline="30000" dirty="0">
                <a:effectLst/>
                <a:latin typeface="Calibri" panose="020F0502020204030204" pitchFamily="34" charset="0"/>
              </a:rPr>
              <a:t>38</a:t>
            </a:r>
            <a:r>
              <a:rPr lang="en-US" sz="1100" u="none" strike="noStrike" dirty="0">
                <a:effectLst/>
                <a:latin typeface="Calibri" panose="020F0502020204030204" pitchFamily="34" charset="0"/>
              </a:rPr>
              <a:t> </a:t>
            </a:r>
            <a:r>
              <a:rPr lang="en-US" sz="1100" dirty="0">
                <a:effectLst/>
                <a:latin typeface="Calibri" panose="020F0502020204030204" pitchFamily="34" charset="0"/>
              </a:rPr>
              <a:t>Pilate said to him, “What is truth?” After he had said this, he went back outside to the Jews and told them, “I find no guilt in him. </a:t>
            </a:r>
            <a:r>
              <a:rPr lang="en-US" sz="1100" u="none" strike="noStrike" baseline="30000" dirty="0">
                <a:effectLst/>
                <a:latin typeface="Calibri" panose="020F0502020204030204" pitchFamily="34" charset="0"/>
              </a:rPr>
              <a:t>39</a:t>
            </a:r>
            <a:r>
              <a:rPr lang="en-US" sz="1100" u="none" strike="noStrike" dirty="0">
                <a:effectLst/>
                <a:latin typeface="Calibri" panose="020F0502020204030204" pitchFamily="34" charset="0"/>
              </a:rPr>
              <a:t> </a:t>
            </a:r>
            <a:r>
              <a:rPr lang="en-US" sz="1100" dirty="0">
                <a:effectLst/>
                <a:latin typeface="Calibri" panose="020F0502020204030204" pitchFamily="34" charset="0"/>
              </a:rPr>
              <a:t>But you have a custom that I should release one man for you at the Passover. So do you want me to release to you the King of the Jews?” </a:t>
            </a:r>
            <a:r>
              <a:rPr lang="en-US" sz="1100" u="none" strike="noStrike" baseline="30000" dirty="0">
                <a:effectLst/>
                <a:latin typeface="Calibri" panose="020F0502020204030204" pitchFamily="34" charset="0"/>
              </a:rPr>
              <a:t>40</a:t>
            </a:r>
            <a:r>
              <a:rPr lang="en-US" sz="1100" u="none" strike="noStrike" dirty="0">
                <a:effectLst/>
                <a:latin typeface="Calibri" panose="020F0502020204030204" pitchFamily="34" charset="0"/>
              </a:rPr>
              <a:t> </a:t>
            </a:r>
            <a:r>
              <a:rPr lang="en-US" sz="1100" dirty="0">
                <a:effectLst/>
                <a:latin typeface="Calibri" panose="020F0502020204030204" pitchFamily="34" charset="0"/>
              </a:rPr>
              <a:t>They cried out again, “Not this man, but Barabbas!” Now Barabbas was a robber. </a:t>
            </a:r>
          </a:p>
          <a:p>
            <a:pPr marL="0" indent="0">
              <a:lnSpc>
                <a:spcPct val="115000"/>
              </a:lnSpc>
              <a:spcAft>
                <a:spcPts val="1000"/>
              </a:spcAft>
              <a:buNone/>
            </a:pPr>
            <a:r>
              <a:rPr lang="en-US" sz="1100" dirty="0">
                <a:effectLst/>
                <a:latin typeface="Calibri" panose="020F0502020204030204" pitchFamily="34" charset="0"/>
              </a:rPr>
              <a:t>John 18:28–40 (ESV) </a:t>
            </a:r>
          </a:p>
        </p:txBody>
      </p:sp>
    </p:spTree>
    <p:extLst>
      <p:ext uri="{BB962C8B-B14F-4D97-AF65-F5344CB8AC3E}">
        <p14:creationId xmlns:p14="http://schemas.microsoft.com/office/powerpoint/2010/main" val="3250317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BDB32D4-2827-2B37-D84C-AF8719CC9AFD}"/>
              </a:ext>
            </a:extLst>
          </p:cNvPr>
          <p:cNvGraphicFramePr>
            <a:graphicFrameLocks noGrp="1"/>
          </p:cNvGraphicFramePr>
          <p:nvPr>
            <p:extLst>
              <p:ext uri="{D42A27DB-BD31-4B8C-83A1-F6EECF244321}">
                <p14:modId xmlns:p14="http://schemas.microsoft.com/office/powerpoint/2010/main" val="2989526787"/>
              </p:ext>
            </p:extLst>
          </p:nvPr>
        </p:nvGraphicFramePr>
        <p:xfrm>
          <a:off x="2816086" y="509428"/>
          <a:ext cx="6096000" cy="4124643"/>
        </p:xfrm>
        <a:graphic>
          <a:graphicData uri="http://schemas.openxmlformats.org/drawingml/2006/table">
            <a:tbl>
              <a:tblPr firstRow="1" bandRow="1">
                <a:tableStyleId>{735FE866-46F9-4F48-9233-8BFC35E9E88A}</a:tableStyleId>
              </a:tblPr>
              <a:tblGrid>
                <a:gridCol w="3048000">
                  <a:extLst>
                    <a:ext uri="{9D8B030D-6E8A-4147-A177-3AD203B41FA5}">
                      <a16:colId xmlns:a16="http://schemas.microsoft.com/office/drawing/2014/main" val="3379160645"/>
                    </a:ext>
                  </a:extLst>
                </a:gridCol>
                <a:gridCol w="3048000">
                  <a:extLst>
                    <a:ext uri="{9D8B030D-6E8A-4147-A177-3AD203B41FA5}">
                      <a16:colId xmlns:a16="http://schemas.microsoft.com/office/drawing/2014/main" val="215682840"/>
                    </a:ext>
                  </a:extLst>
                </a:gridCol>
              </a:tblGrid>
              <a:tr h="893763">
                <a:tc>
                  <a:txBody>
                    <a:bodyPr/>
                    <a:lstStyle/>
                    <a:p>
                      <a:r>
                        <a:rPr lang="en-US" sz="1800" dirty="0">
                          <a:highlight>
                            <a:srgbClr val="00FF00"/>
                          </a:highlight>
                        </a:rPr>
                        <a:t>Saturday</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itchFamily="2" charset="2"/>
                        <a:buChar char="ü"/>
                        <a:tabLst/>
                        <a:defRPr/>
                      </a:pPr>
                      <a:r>
                        <a:rPr lang="en-US" dirty="0"/>
                        <a:t>Arrive in Bethany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highlight>
                            <a:srgbClr val="00FFFF"/>
                          </a:highlight>
                        </a:rPr>
                        <a:t>Sunday</a:t>
                      </a:r>
                      <a:endParaRPr lang="en-US" dirty="0">
                        <a:highlight>
                          <a:srgbClr val="00FFFF"/>
                        </a:highlight>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itchFamily="2" charset="2"/>
                        <a:buChar char="ü"/>
                        <a:tabLst/>
                        <a:defRPr/>
                      </a:pPr>
                      <a:r>
                        <a:rPr lang="en-US" dirty="0"/>
                        <a:t>Triumphally enter the city</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itchFamily="2" charset="2"/>
                        <a:buChar char="ü"/>
                        <a:tabLst/>
                        <a:defRPr/>
                      </a:pPr>
                      <a:r>
                        <a:rPr lang="en-US" dirty="0"/>
                        <a:t>Weep over Jerusalem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29830003"/>
                  </a:ext>
                </a:extLst>
              </a:tr>
              <a:tr h="893763">
                <a:tc>
                  <a:txBody>
                    <a:bodyPr/>
                    <a:lstStyle/>
                    <a:p>
                      <a:r>
                        <a:rPr lang="en-US" sz="1800" dirty="0">
                          <a:highlight>
                            <a:srgbClr val="FF00FF"/>
                          </a:highlight>
                        </a:rPr>
                        <a:t>Monday</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itchFamily="2" charset="2"/>
                        <a:buChar char="ü"/>
                        <a:tabLst/>
                        <a:defRPr/>
                      </a:pPr>
                      <a:r>
                        <a:rPr lang="en-US" dirty="0"/>
                        <a:t>Curse the fig tree</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itchFamily="2" charset="2"/>
                        <a:buChar char="ü"/>
                        <a:tabLst/>
                        <a:defRPr/>
                      </a:pPr>
                      <a:r>
                        <a:rPr lang="en-US" dirty="0"/>
                        <a:t>Throw merchants out of the temple</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highlight>
                            <a:srgbClr val="FFFF00"/>
                          </a:highlight>
                        </a:rPr>
                        <a:t>Tuesday</a:t>
                      </a:r>
                      <a:endParaRPr lang="en-US" dirty="0">
                        <a:highlight>
                          <a:srgbClr val="FFFF00"/>
                        </a:highlight>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itchFamily="2" charset="2"/>
                        <a:buChar char="ü"/>
                        <a:tabLst/>
                        <a:defRPr/>
                      </a:pPr>
                      <a:r>
                        <a:rPr lang="en-US" dirty="0"/>
                        <a:t>Spend last day in the temple</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itchFamily="2" charset="2"/>
                        <a:buChar char="ü"/>
                        <a:tabLst/>
                        <a:defRPr/>
                      </a:pPr>
                      <a:r>
                        <a:rPr lang="en-US" dirty="0"/>
                        <a:t>Send Judas to bargain with the priests</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83754107"/>
                  </a:ext>
                </a:extLst>
              </a:tr>
              <a:tr h="893763">
                <a:tc>
                  <a:txBody>
                    <a:bodyPr/>
                    <a:lstStyle/>
                    <a:p>
                      <a:r>
                        <a:rPr lang="en-US" sz="1800" dirty="0">
                          <a:highlight>
                            <a:srgbClr val="FF0000"/>
                          </a:highlight>
                        </a:rPr>
                        <a:t>Wednesday</a:t>
                      </a:r>
                      <a:endParaRPr lang="en-US" dirty="0">
                        <a:highlight>
                          <a:srgbClr val="FF0000"/>
                        </a:highlight>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itchFamily="2" charset="2"/>
                        <a:buChar char="ü"/>
                        <a:tabLst/>
                        <a:defRPr/>
                      </a:pPr>
                      <a:r>
                        <a:rPr lang="en-US" dirty="0"/>
                        <a:t>Bring silence to Bethany</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solidFill>
                            <a:schemeClr val="tx2"/>
                          </a:solidFill>
                          <a:highlight>
                            <a:srgbClr val="000080"/>
                          </a:highlight>
                        </a:rPr>
                        <a:t>Thursday</a:t>
                      </a:r>
                      <a:endParaRPr lang="en-US" dirty="0">
                        <a:solidFill>
                          <a:schemeClr val="tx2"/>
                        </a:solidFill>
                        <a:highlight>
                          <a:srgbClr val="000080"/>
                        </a:highlight>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itchFamily="2" charset="2"/>
                        <a:buChar char="ü"/>
                        <a:tabLst/>
                        <a:defRPr/>
                      </a:pPr>
                      <a:r>
                        <a:rPr lang="en-US" dirty="0"/>
                        <a:t>Have he last supper</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itchFamily="2" charset="2"/>
                        <a:buChar char="ü"/>
                        <a:tabLst/>
                        <a:defRPr/>
                      </a:pPr>
                      <a:r>
                        <a:rPr lang="en-US" dirty="0"/>
                        <a:t>Agonize at Gethsemane</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573434"/>
                  </a:ext>
                </a:extLst>
              </a:tr>
              <a:tr h="893763">
                <a:tc>
                  <a:txBody>
                    <a:bodyPr/>
                    <a:lstStyle/>
                    <a:p>
                      <a:r>
                        <a:rPr lang="en-US" sz="1800" dirty="0">
                          <a:solidFill>
                            <a:schemeClr val="tx2"/>
                          </a:solidFill>
                          <a:highlight>
                            <a:srgbClr val="008080"/>
                          </a:highlight>
                        </a:rPr>
                        <a:t>Friday</a:t>
                      </a:r>
                      <a:endParaRPr lang="en-US" dirty="0">
                        <a:solidFill>
                          <a:schemeClr val="tx2"/>
                        </a:solidFill>
                        <a:highlight>
                          <a:srgbClr val="008080"/>
                        </a:highlight>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itchFamily="2" charset="2"/>
                        <a:buChar char="q"/>
                        <a:tabLst/>
                        <a:defRPr/>
                      </a:pPr>
                      <a:r>
                        <a:rPr lang="en-US" b="1" dirty="0"/>
                        <a:t>Trial</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itchFamily="2" charset="2"/>
                        <a:buChar char="q"/>
                        <a:tabLst/>
                        <a:defRPr/>
                      </a:pPr>
                      <a:r>
                        <a:rPr lang="en-US" dirty="0"/>
                        <a:t>Crucifixion</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solidFill>
                            <a:schemeClr val="tx2"/>
                          </a:solidFill>
                          <a:highlight>
                            <a:srgbClr val="008000"/>
                          </a:highlight>
                        </a:rPr>
                        <a:t>Sunday</a:t>
                      </a:r>
                      <a:endParaRPr lang="en-US" dirty="0">
                        <a:solidFill>
                          <a:schemeClr val="tx2"/>
                        </a:solidFill>
                        <a:highlight>
                          <a:srgbClr val="008000"/>
                        </a:highlight>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itchFamily="2" charset="2"/>
                        <a:buChar char="q"/>
                        <a:tabLst/>
                        <a:defRPr/>
                      </a:pPr>
                      <a:r>
                        <a:rPr lang="en-US" dirty="0"/>
                        <a:t>Rise from the dead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1573039"/>
                  </a:ext>
                </a:extLst>
              </a:tr>
            </a:tbl>
          </a:graphicData>
        </a:graphic>
      </p:graphicFrame>
      <p:graphicFrame>
        <p:nvGraphicFramePr>
          <p:cNvPr id="5" name="Table 5">
            <a:extLst>
              <a:ext uri="{FF2B5EF4-FFF2-40B4-BE49-F238E27FC236}">
                <a16:creationId xmlns:a16="http://schemas.microsoft.com/office/drawing/2014/main" id="{82EA6258-AE48-B5B0-210B-C6AC764B76F6}"/>
              </a:ext>
            </a:extLst>
          </p:cNvPr>
          <p:cNvGraphicFramePr>
            <a:graphicFrameLocks noGrp="1"/>
          </p:cNvGraphicFramePr>
          <p:nvPr>
            <p:extLst>
              <p:ext uri="{D42A27DB-BD31-4B8C-83A1-F6EECF244321}">
                <p14:modId xmlns:p14="http://schemas.microsoft.com/office/powerpoint/2010/main" val="1621395289"/>
              </p:ext>
            </p:extLst>
          </p:nvPr>
        </p:nvGraphicFramePr>
        <p:xfrm>
          <a:off x="231913" y="509427"/>
          <a:ext cx="2398643" cy="3989713"/>
        </p:xfrm>
        <a:graphic>
          <a:graphicData uri="http://schemas.openxmlformats.org/drawingml/2006/table">
            <a:tbl>
              <a:tblPr firstRow="1" bandRow="1">
                <a:tableStyleId>{735FE866-46F9-4F48-9233-8BFC35E9E88A}</a:tableStyleId>
              </a:tblPr>
              <a:tblGrid>
                <a:gridCol w="2398643">
                  <a:extLst>
                    <a:ext uri="{9D8B030D-6E8A-4147-A177-3AD203B41FA5}">
                      <a16:colId xmlns:a16="http://schemas.microsoft.com/office/drawing/2014/main" val="744518112"/>
                    </a:ext>
                  </a:extLst>
                </a:gridCol>
              </a:tblGrid>
              <a:tr h="1465147">
                <a:tc>
                  <a:txBody>
                    <a:bodyPr/>
                    <a:lstStyle/>
                    <a:p>
                      <a:pPr algn="ctr"/>
                      <a:r>
                        <a:rPr lang="en-US" sz="2800" dirty="0">
                          <a:latin typeface="American Typewriter" panose="02090604020004020304" pitchFamily="18" charset="77"/>
                          <a:cs typeface="Apple Chancery" panose="03020702040506060504" pitchFamily="66" charset="-79"/>
                        </a:rPr>
                        <a:t>Jesus’ Weekly Planner</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4146734"/>
                  </a:ext>
                </a:extLst>
              </a:tr>
              <a:tr h="2524566">
                <a:tc>
                  <a:txBody>
                    <a:bodyPr/>
                    <a:lstStyle/>
                    <a:p>
                      <a:endParaRPr lang="en-US" sz="1050" u="sng" dirty="0"/>
                    </a:p>
                    <a:p>
                      <a:r>
                        <a:rPr lang="en-US" sz="1600" u="sng" dirty="0"/>
                        <a:t>Task</a:t>
                      </a:r>
                      <a:endParaRPr lang="en-US" dirty="0"/>
                    </a:p>
                    <a:p>
                      <a:pPr marL="285750" indent="-285750">
                        <a:buFont typeface="Wingdings" pitchFamily="2" charset="2"/>
                        <a:buChar char="q"/>
                      </a:pPr>
                      <a:r>
                        <a:rPr lang="en-US" sz="1200" dirty="0"/>
                        <a:t>Send the guys out for a donkey</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itchFamily="2" charset="2"/>
                        <a:buChar char="q"/>
                        <a:tabLst/>
                        <a:defRPr/>
                      </a:pPr>
                      <a:r>
                        <a:rPr lang="en-US" sz="1200" dirty="0"/>
                        <a:t>Secure location for supper</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itchFamily="2" charset="2"/>
                        <a:buChar char="q"/>
                        <a:tabLst/>
                        <a:defRPr/>
                      </a:pPr>
                      <a:r>
                        <a:rPr lang="en-US" sz="1200" dirty="0"/>
                        <a:t>Let Peter in on the plan</a:t>
                      </a:r>
                    </a:p>
                    <a:p>
                      <a:pPr marL="285750" indent="-285750">
                        <a:buFont typeface="Wingdings" pitchFamily="2" charset="2"/>
                        <a:buChar char="q"/>
                      </a:pPr>
                      <a:r>
                        <a:rPr lang="en-US" sz="1200" dirty="0"/>
                        <a:t>Pray for the team</a:t>
                      </a:r>
                    </a:p>
                    <a:p>
                      <a:pPr marL="285750" indent="-285750">
                        <a:buFont typeface="Wingdings" pitchFamily="2" charset="2"/>
                        <a:buChar char="q"/>
                      </a:pPr>
                      <a:r>
                        <a:rPr lang="en-US" sz="1200" dirty="0"/>
                        <a:t>Pray for my cup</a:t>
                      </a:r>
                    </a:p>
                    <a:p>
                      <a:pPr marL="285750" indent="-285750">
                        <a:buFont typeface="Wingdings" pitchFamily="2" charset="2"/>
                        <a:buChar char="q"/>
                      </a:pPr>
                      <a:r>
                        <a:rPr lang="en-US" sz="1200" dirty="0"/>
                        <a:t>Heal the guard's ear</a:t>
                      </a:r>
                    </a:p>
                    <a:p>
                      <a:pPr marL="285750" indent="-285750">
                        <a:buFont typeface="Wingdings" pitchFamily="2" charset="2"/>
                        <a:buChar char="q"/>
                      </a:pPr>
                      <a:r>
                        <a:rPr lang="en-US" sz="1200" dirty="0"/>
                        <a:t>Have a conversation with Caiaphas, Annas and Pontius</a:t>
                      </a:r>
                    </a:p>
                  </a:txBody>
                  <a:tcP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4062269301"/>
                  </a:ext>
                </a:extLst>
              </a:tr>
            </a:tbl>
          </a:graphicData>
        </a:graphic>
      </p:graphicFrame>
    </p:spTree>
    <p:extLst>
      <p:ext uri="{BB962C8B-B14F-4D97-AF65-F5344CB8AC3E}">
        <p14:creationId xmlns:p14="http://schemas.microsoft.com/office/powerpoint/2010/main" val="300468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5"/>
        <p:cNvGrpSpPr/>
        <p:nvPr/>
      </p:nvGrpSpPr>
      <p:grpSpPr>
        <a:xfrm>
          <a:off x="0" y="0"/>
          <a:ext cx="0" cy="0"/>
          <a:chOff x="0" y="0"/>
          <a:chExt cx="0" cy="0"/>
        </a:xfrm>
      </p:grpSpPr>
      <p:sp>
        <p:nvSpPr>
          <p:cNvPr id="1486" name="Google Shape;1486;p49"/>
          <p:cNvSpPr txBox="1">
            <a:spLocks noGrp="1"/>
          </p:cNvSpPr>
          <p:nvPr>
            <p:ph type="title"/>
          </p:nvPr>
        </p:nvSpPr>
        <p:spPr>
          <a:xfrm>
            <a:off x="720000" y="5400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People</a:t>
            </a:r>
            <a:endParaRPr dirty="0"/>
          </a:p>
        </p:txBody>
      </p:sp>
      <p:sp>
        <p:nvSpPr>
          <p:cNvPr id="1513" name="Google Shape;1513;p49"/>
          <p:cNvSpPr txBox="1">
            <a:spLocks noGrp="1"/>
          </p:cNvSpPr>
          <p:nvPr>
            <p:ph type="subTitle" idx="1"/>
          </p:nvPr>
        </p:nvSpPr>
        <p:spPr>
          <a:xfrm>
            <a:off x="2550752" y="3028652"/>
            <a:ext cx="1896416" cy="177690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1100" dirty="0"/>
              <a:t>Annas is the father-in-law to Caiaphas. He was the former High Priest and as a result a political leader, an influencer.</a:t>
            </a:r>
          </a:p>
          <a:p>
            <a:pPr marL="0" lvl="0" indent="0" algn="ctr" rtl="0">
              <a:spcBef>
                <a:spcPts val="0"/>
              </a:spcBef>
              <a:spcAft>
                <a:spcPts val="0"/>
              </a:spcAft>
              <a:buClr>
                <a:schemeClr val="dk1"/>
              </a:buClr>
              <a:buSzPts val="1100"/>
              <a:buFont typeface="Arial"/>
              <a:buNone/>
            </a:pPr>
            <a:endParaRPr lang="en-US" sz="1100" dirty="0"/>
          </a:p>
          <a:p>
            <a:pPr marL="0" indent="0">
              <a:buClr>
                <a:schemeClr val="dk1"/>
              </a:buClr>
              <a:buSzPts val="1100"/>
            </a:pPr>
            <a:r>
              <a:rPr lang="en-US" sz="1100" dirty="0"/>
              <a:t>High Priest from AD 6 to 15.</a:t>
            </a:r>
          </a:p>
        </p:txBody>
      </p:sp>
      <p:sp>
        <p:nvSpPr>
          <p:cNvPr id="1514" name="Google Shape;1514;p49"/>
          <p:cNvSpPr txBox="1">
            <a:spLocks noGrp="1"/>
          </p:cNvSpPr>
          <p:nvPr>
            <p:ph type="subTitle" idx="2"/>
          </p:nvPr>
        </p:nvSpPr>
        <p:spPr>
          <a:xfrm>
            <a:off x="2341860" y="2403444"/>
            <a:ext cx="2314200" cy="44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Annas</a:t>
            </a:r>
            <a:endParaRPr dirty="0"/>
          </a:p>
        </p:txBody>
      </p:sp>
      <p:sp>
        <p:nvSpPr>
          <p:cNvPr id="1515" name="Google Shape;1515;p49"/>
          <p:cNvSpPr txBox="1">
            <a:spLocks noGrp="1"/>
          </p:cNvSpPr>
          <p:nvPr>
            <p:ph type="subTitle" idx="3"/>
          </p:nvPr>
        </p:nvSpPr>
        <p:spPr>
          <a:xfrm>
            <a:off x="7045970" y="3028649"/>
            <a:ext cx="1896417" cy="177691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100" dirty="0"/>
              <a:t>Roman Governor of Judea. Came to Jerusalem during feasts in order to quell any riots. Pilate’s cruel behavior and disregard for Jewish customs did not make him popular.</a:t>
            </a:r>
          </a:p>
          <a:p>
            <a:pPr marL="0" lvl="0" indent="0" algn="ctr" rtl="0">
              <a:spcBef>
                <a:spcPts val="0"/>
              </a:spcBef>
              <a:spcAft>
                <a:spcPts val="0"/>
              </a:spcAft>
              <a:buNone/>
            </a:pPr>
            <a:endParaRPr lang="en-US" sz="1100" dirty="0"/>
          </a:p>
          <a:p>
            <a:pPr marL="0" lvl="0" indent="0" algn="ctr" rtl="0">
              <a:spcBef>
                <a:spcPts val="0"/>
              </a:spcBef>
              <a:spcAft>
                <a:spcPts val="0"/>
              </a:spcAft>
              <a:buNone/>
            </a:pPr>
            <a:r>
              <a:rPr lang="en-US" sz="1100" dirty="0"/>
              <a:t>Governor from AD 26–37.</a:t>
            </a:r>
          </a:p>
        </p:txBody>
      </p:sp>
      <p:sp>
        <p:nvSpPr>
          <p:cNvPr id="1516" name="Google Shape;1516;p49"/>
          <p:cNvSpPr txBox="1">
            <a:spLocks noGrp="1"/>
          </p:cNvSpPr>
          <p:nvPr>
            <p:ph type="subTitle" idx="4"/>
          </p:nvPr>
        </p:nvSpPr>
        <p:spPr>
          <a:xfrm>
            <a:off x="6844545" y="2403442"/>
            <a:ext cx="2314200" cy="44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Pontius Pilot</a:t>
            </a:r>
            <a:endParaRPr dirty="0"/>
          </a:p>
        </p:txBody>
      </p:sp>
      <p:sp>
        <p:nvSpPr>
          <p:cNvPr id="1517" name="Google Shape;1517;p49"/>
          <p:cNvSpPr txBox="1">
            <a:spLocks noGrp="1"/>
          </p:cNvSpPr>
          <p:nvPr>
            <p:ph type="subTitle" idx="5"/>
          </p:nvPr>
        </p:nvSpPr>
        <p:spPr>
          <a:xfrm>
            <a:off x="4788087" y="3028651"/>
            <a:ext cx="1896416" cy="177690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100" dirty="0"/>
              <a:t>Caiaphas is the son-in-law to Annas and current High Priest and President of the Sanhedrin.</a:t>
            </a:r>
            <a:endParaRPr lang="en-US" sz="1100" dirty="0"/>
          </a:p>
          <a:p>
            <a:pPr marL="0" lvl="0" indent="0" algn="ctr" rtl="0">
              <a:spcBef>
                <a:spcPts val="0"/>
              </a:spcBef>
              <a:spcAft>
                <a:spcPts val="0"/>
              </a:spcAft>
              <a:buClr>
                <a:schemeClr val="dk1"/>
              </a:buClr>
              <a:buSzPts val="1100"/>
              <a:buFont typeface="Arial"/>
              <a:buNone/>
            </a:pPr>
            <a:endParaRPr lang="en-US" sz="1100" dirty="0"/>
          </a:p>
          <a:p>
            <a:pPr marL="0" lvl="0" indent="0" algn="ctr" rtl="0">
              <a:spcBef>
                <a:spcPts val="0"/>
              </a:spcBef>
              <a:spcAft>
                <a:spcPts val="0"/>
              </a:spcAft>
              <a:buClr>
                <a:schemeClr val="dk1"/>
              </a:buClr>
              <a:buSzPts val="1100"/>
              <a:buFont typeface="Arial"/>
              <a:buNone/>
            </a:pPr>
            <a:r>
              <a:rPr lang="en-US" sz="1100" dirty="0"/>
              <a:t>High Priest from AD 18 to 26. </a:t>
            </a:r>
          </a:p>
        </p:txBody>
      </p:sp>
      <p:sp>
        <p:nvSpPr>
          <p:cNvPr id="1518" name="Google Shape;1518;p49"/>
          <p:cNvSpPr txBox="1">
            <a:spLocks noGrp="1"/>
          </p:cNvSpPr>
          <p:nvPr>
            <p:ph type="subTitle" idx="6"/>
          </p:nvPr>
        </p:nvSpPr>
        <p:spPr>
          <a:xfrm>
            <a:off x="4579195" y="2403443"/>
            <a:ext cx="2314200" cy="44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Caiaphas</a:t>
            </a:r>
            <a:endParaRPr dirty="0"/>
          </a:p>
        </p:txBody>
      </p:sp>
      <p:sp>
        <p:nvSpPr>
          <p:cNvPr id="1519" name="Google Shape;1519;p49"/>
          <p:cNvSpPr/>
          <p:nvPr/>
        </p:nvSpPr>
        <p:spPr>
          <a:xfrm flipH="1">
            <a:off x="3421149" y="2852158"/>
            <a:ext cx="155623" cy="162802"/>
          </a:xfrm>
          <a:custGeom>
            <a:avLst/>
            <a:gdLst/>
            <a:ahLst/>
            <a:cxnLst/>
            <a:rect l="l" t="t" r="r" b="b"/>
            <a:pathLst>
              <a:path w="4718" h="4936" extrusionOk="0">
                <a:moveTo>
                  <a:pt x="3009" y="1"/>
                </a:moveTo>
                <a:cubicBezTo>
                  <a:pt x="2924" y="1"/>
                  <a:pt x="2845" y="49"/>
                  <a:pt x="2779" y="109"/>
                </a:cubicBezTo>
                <a:cubicBezTo>
                  <a:pt x="2699" y="179"/>
                  <a:pt x="2628" y="249"/>
                  <a:pt x="2568" y="329"/>
                </a:cubicBezTo>
                <a:cubicBezTo>
                  <a:pt x="2289" y="648"/>
                  <a:pt x="2079" y="1018"/>
                  <a:pt x="1829" y="1378"/>
                </a:cubicBezTo>
                <a:cubicBezTo>
                  <a:pt x="1349" y="1268"/>
                  <a:pt x="860" y="1168"/>
                  <a:pt x="361" y="1148"/>
                </a:cubicBezTo>
                <a:cubicBezTo>
                  <a:pt x="350" y="1148"/>
                  <a:pt x="340" y="1147"/>
                  <a:pt x="330" y="1147"/>
                </a:cubicBezTo>
                <a:cubicBezTo>
                  <a:pt x="95" y="1147"/>
                  <a:pt x="25" y="1257"/>
                  <a:pt x="130" y="1488"/>
                </a:cubicBezTo>
                <a:cubicBezTo>
                  <a:pt x="170" y="1568"/>
                  <a:pt x="230" y="1638"/>
                  <a:pt x="281" y="1718"/>
                </a:cubicBezTo>
                <a:cubicBezTo>
                  <a:pt x="490" y="1987"/>
                  <a:pt x="690" y="2257"/>
                  <a:pt x="890" y="2527"/>
                </a:cubicBezTo>
                <a:cubicBezTo>
                  <a:pt x="630" y="2917"/>
                  <a:pt x="381" y="3286"/>
                  <a:pt x="141" y="3666"/>
                </a:cubicBezTo>
                <a:cubicBezTo>
                  <a:pt x="71" y="3756"/>
                  <a:pt x="1" y="3876"/>
                  <a:pt x="101" y="3996"/>
                </a:cubicBezTo>
                <a:cubicBezTo>
                  <a:pt x="151" y="4051"/>
                  <a:pt x="208" y="4068"/>
                  <a:pt x="267" y="4068"/>
                </a:cubicBezTo>
                <a:cubicBezTo>
                  <a:pt x="326" y="4068"/>
                  <a:pt x="385" y="4051"/>
                  <a:pt x="441" y="4036"/>
                </a:cubicBezTo>
                <a:cubicBezTo>
                  <a:pt x="600" y="3976"/>
                  <a:pt x="750" y="3906"/>
                  <a:pt x="890" y="3836"/>
                </a:cubicBezTo>
                <a:cubicBezTo>
                  <a:pt x="1160" y="3696"/>
                  <a:pt x="1409" y="3556"/>
                  <a:pt x="1720" y="3386"/>
                </a:cubicBezTo>
                <a:cubicBezTo>
                  <a:pt x="1799" y="3906"/>
                  <a:pt x="2049" y="4305"/>
                  <a:pt x="2219" y="4745"/>
                </a:cubicBezTo>
                <a:cubicBezTo>
                  <a:pt x="2257" y="4850"/>
                  <a:pt x="2313" y="4936"/>
                  <a:pt x="2439" y="4936"/>
                </a:cubicBezTo>
                <a:cubicBezTo>
                  <a:pt x="2445" y="4936"/>
                  <a:pt x="2452" y="4936"/>
                  <a:pt x="2459" y="4935"/>
                </a:cubicBezTo>
                <a:cubicBezTo>
                  <a:pt x="2588" y="4925"/>
                  <a:pt x="2608" y="4815"/>
                  <a:pt x="2628" y="4715"/>
                </a:cubicBezTo>
                <a:cubicBezTo>
                  <a:pt x="2719" y="4356"/>
                  <a:pt x="2748" y="3986"/>
                  <a:pt x="2719" y="3616"/>
                </a:cubicBezTo>
                <a:cubicBezTo>
                  <a:pt x="2708" y="3356"/>
                  <a:pt x="2808" y="3217"/>
                  <a:pt x="3058" y="3126"/>
                </a:cubicBezTo>
                <a:cubicBezTo>
                  <a:pt x="3518" y="2957"/>
                  <a:pt x="4007" y="2827"/>
                  <a:pt x="4447" y="2597"/>
                </a:cubicBezTo>
                <a:cubicBezTo>
                  <a:pt x="4557" y="2537"/>
                  <a:pt x="4707" y="2497"/>
                  <a:pt x="4707" y="2337"/>
                </a:cubicBezTo>
                <a:cubicBezTo>
                  <a:pt x="4717" y="2167"/>
                  <a:pt x="4547" y="2167"/>
                  <a:pt x="4437" y="2107"/>
                </a:cubicBezTo>
                <a:cubicBezTo>
                  <a:pt x="4038" y="1907"/>
                  <a:pt x="3598" y="1798"/>
                  <a:pt x="3168" y="1647"/>
                </a:cubicBezTo>
                <a:cubicBezTo>
                  <a:pt x="3248" y="1198"/>
                  <a:pt x="3308" y="759"/>
                  <a:pt x="3268" y="319"/>
                </a:cubicBezTo>
                <a:cubicBezTo>
                  <a:pt x="3268" y="189"/>
                  <a:pt x="3228" y="69"/>
                  <a:pt x="3098" y="19"/>
                </a:cubicBezTo>
                <a:cubicBezTo>
                  <a:pt x="3068" y="6"/>
                  <a:pt x="3038" y="1"/>
                  <a:pt x="3009" y="1"/>
                </a:cubicBezTo>
                <a:close/>
              </a:path>
            </a:pathLst>
          </a:custGeom>
          <a:solidFill>
            <a:srgbClr val="FFC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9"/>
          <p:cNvSpPr/>
          <p:nvPr/>
        </p:nvSpPr>
        <p:spPr>
          <a:xfrm flipH="1">
            <a:off x="7923830" y="2861356"/>
            <a:ext cx="155628" cy="144403"/>
          </a:xfrm>
          <a:custGeom>
            <a:avLst/>
            <a:gdLst/>
            <a:ahLst/>
            <a:cxnLst/>
            <a:rect l="l" t="t" r="r" b="b"/>
            <a:pathLst>
              <a:path w="2969" h="2755" extrusionOk="0">
                <a:moveTo>
                  <a:pt x="1263" y="1"/>
                </a:moveTo>
                <a:cubicBezTo>
                  <a:pt x="1247" y="1"/>
                  <a:pt x="1230" y="5"/>
                  <a:pt x="1210" y="14"/>
                </a:cubicBezTo>
                <a:cubicBezTo>
                  <a:pt x="1130" y="44"/>
                  <a:pt x="1099" y="74"/>
                  <a:pt x="1090" y="164"/>
                </a:cubicBezTo>
                <a:cubicBezTo>
                  <a:pt x="1090" y="314"/>
                  <a:pt x="1059" y="453"/>
                  <a:pt x="1059" y="604"/>
                </a:cubicBezTo>
                <a:cubicBezTo>
                  <a:pt x="1059" y="733"/>
                  <a:pt x="1010" y="773"/>
                  <a:pt x="910" y="804"/>
                </a:cubicBezTo>
                <a:cubicBezTo>
                  <a:pt x="660" y="893"/>
                  <a:pt x="430" y="1003"/>
                  <a:pt x="170" y="1053"/>
                </a:cubicBezTo>
                <a:cubicBezTo>
                  <a:pt x="90" y="1073"/>
                  <a:pt x="0" y="1103"/>
                  <a:pt x="0" y="1203"/>
                </a:cubicBezTo>
                <a:cubicBezTo>
                  <a:pt x="0" y="1293"/>
                  <a:pt x="80" y="1323"/>
                  <a:pt x="150" y="1353"/>
                </a:cubicBezTo>
                <a:cubicBezTo>
                  <a:pt x="390" y="1453"/>
                  <a:pt x="620" y="1543"/>
                  <a:pt x="859" y="1643"/>
                </a:cubicBezTo>
                <a:cubicBezTo>
                  <a:pt x="810" y="1923"/>
                  <a:pt x="760" y="2202"/>
                  <a:pt x="710" y="2472"/>
                </a:cubicBezTo>
                <a:cubicBezTo>
                  <a:pt x="690" y="2572"/>
                  <a:pt x="690" y="2672"/>
                  <a:pt x="790" y="2732"/>
                </a:cubicBezTo>
                <a:cubicBezTo>
                  <a:pt x="818" y="2747"/>
                  <a:pt x="847" y="2754"/>
                  <a:pt x="875" y="2754"/>
                </a:cubicBezTo>
                <a:cubicBezTo>
                  <a:pt x="939" y="2754"/>
                  <a:pt x="1001" y="2720"/>
                  <a:pt x="1050" y="2672"/>
                </a:cubicBezTo>
                <a:cubicBezTo>
                  <a:pt x="1199" y="2542"/>
                  <a:pt x="1349" y="2412"/>
                  <a:pt x="1489" y="2272"/>
                </a:cubicBezTo>
                <a:cubicBezTo>
                  <a:pt x="1560" y="2208"/>
                  <a:pt x="1621" y="2175"/>
                  <a:pt x="1697" y="2175"/>
                </a:cubicBezTo>
                <a:cubicBezTo>
                  <a:pt x="1728" y="2175"/>
                  <a:pt x="1761" y="2180"/>
                  <a:pt x="1799" y="2192"/>
                </a:cubicBezTo>
                <a:cubicBezTo>
                  <a:pt x="2109" y="2282"/>
                  <a:pt x="2418" y="2352"/>
                  <a:pt x="2738" y="2402"/>
                </a:cubicBezTo>
                <a:cubicBezTo>
                  <a:pt x="2776" y="2409"/>
                  <a:pt x="2809" y="2413"/>
                  <a:pt x="2836" y="2413"/>
                </a:cubicBezTo>
                <a:cubicBezTo>
                  <a:pt x="2958" y="2413"/>
                  <a:pt x="2968" y="2339"/>
                  <a:pt x="2878" y="2192"/>
                </a:cubicBezTo>
                <a:cubicBezTo>
                  <a:pt x="2738" y="1952"/>
                  <a:pt x="2588" y="1723"/>
                  <a:pt x="2429" y="1493"/>
                </a:cubicBezTo>
                <a:cubicBezTo>
                  <a:pt x="2349" y="1383"/>
                  <a:pt x="2338" y="1293"/>
                  <a:pt x="2418" y="1183"/>
                </a:cubicBezTo>
                <a:cubicBezTo>
                  <a:pt x="2548" y="983"/>
                  <a:pt x="2658" y="773"/>
                  <a:pt x="2778" y="564"/>
                </a:cubicBezTo>
                <a:cubicBezTo>
                  <a:pt x="2818" y="493"/>
                  <a:pt x="2848" y="424"/>
                  <a:pt x="2788" y="353"/>
                </a:cubicBezTo>
                <a:cubicBezTo>
                  <a:pt x="2762" y="327"/>
                  <a:pt x="2736" y="318"/>
                  <a:pt x="2708" y="318"/>
                </a:cubicBezTo>
                <a:cubicBezTo>
                  <a:pt x="2674" y="318"/>
                  <a:pt x="2637" y="333"/>
                  <a:pt x="2598" y="344"/>
                </a:cubicBezTo>
                <a:cubicBezTo>
                  <a:pt x="2508" y="373"/>
                  <a:pt x="2418" y="404"/>
                  <a:pt x="2329" y="424"/>
                </a:cubicBezTo>
                <a:cubicBezTo>
                  <a:pt x="2115" y="482"/>
                  <a:pt x="1979" y="518"/>
                  <a:pt x="1875" y="518"/>
                </a:cubicBezTo>
                <a:cubicBezTo>
                  <a:pt x="1691" y="518"/>
                  <a:pt x="1605" y="403"/>
                  <a:pt x="1369" y="84"/>
                </a:cubicBezTo>
                <a:cubicBezTo>
                  <a:pt x="1339" y="45"/>
                  <a:pt x="1313" y="1"/>
                  <a:pt x="1263" y="1"/>
                </a:cubicBezTo>
                <a:close/>
              </a:path>
            </a:pathLst>
          </a:custGeom>
          <a:solidFill>
            <a:srgbClr val="FFC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9"/>
          <p:cNvSpPr/>
          <p:nvPr/>
        </p:nvSpPr>
        <p:spPr>
          <a:xfrm>
            <a:off x="5660635" y="2852157"/>
            <a:ext cx="155623" cy="162802"/>
          </a:xfrm>
          <a:custGeom>
            <a:avLst/>
            <a:gdLst/>
            <a:ahLst/>
            <a:cxnLst/>
            <a:rect l="l" t="t" r="r" b="b"/>
            <a:pathLst>
              <a:path w="4718" h="4936" extrusionOk="0">
                <a:moveTo>
                  <a:pt x="3009" y="1"/>
                </a:moveTo>
                <a:cubicBezTo>
                  <a:pt x="2924" y="1"/>
                  <a:pt x="2845" y="49"/>
                  <a:pt x="2779" y="109"/>
                </a:cubicBezTo>
                <a:cubicBezTo>
                  <a:pt x="2699" y="179"/>
                  <a:pt x="2628" y="249"/>
                  <a:pt x="2568" y="329"/>
                </a:cubicBezTo>
                <a:cubicBezTo>
                  <a:pt x="2289" y="648"/>
                  <a:pt x="2079" y="1018"/>
                  <a:pt x="1829" y="1378"/>
                </a:cubicBezTo>
                <a:cubicBezTo>
                  <a:pt x="1349" y="1268"/>
                  <a:pt x="860" y="1168"/>
                  <a:pt x="361" y="1148"/>
                </a:cubicBezTo>
                <a:cubicBezTo>
                  <a:pt x="350" y="1148"/>
                  <a:pt x="340" y="1147"/>
                  <a:pt x="330" y="1147"/>
                </a:cubicBezTo>
                <a:cubicBezTo>
                  <a:pt x="95" y="1147"/>
                  <a:pt x="25" y="1257"/>
                  <a:pt x="130" y="1488"/>
                </a:cubicBezTo>
                <a:cubicBezTo>
                  <a:pt x="170" y="1568"/>
                  <a:pt x="230" y="1638"/>
                  <a:pt x="281" y="1718"/>
                </a:cubicBezTo>
                <a:cubicBezTo>
                  <a:pt x="490" y="1987"/>
                  <a:pt x="690" y="2257"/>
                  <a:pt x="890" y="2527"/>
                </a:cubicBezTo>
                <a:cubicBezTo>
                  <a:pt x="630" y="2917"/>
                  <a:pt x="381" y="3286"/>
                  <a:pt x="141" y="3666"/>
                </a:cubicBezTo>
                <a:cubicBezTo>
                  <a:pt x="71" y="3756"/>
                  <a:pt x="1" y="3876"/>
                  <a:pt x="101" y="3996"/>
                </a:cubicBezTo>
                <a:cubicBezTo>
                  <a:pt x="151" y="4051"/>
                  <a:pt x="208" y="4068"/>
                  <a:pt x="267" y="4068"/>
                </a:cubicBezTo>
                <a:cubicBezTo>
                  <a:pt x="326" y="4068"/>
                  <a:pt x="385" y="4051"/>
                  <a:pt x="441" y="4036"/>
                </a:cubicBezTo>
                <a:cubicBezTo>
                  <a:pt x="600" y="3976"/>
                  <a:pt x="750" y="3906"/>
                  <a:pt x="890" y="3836"/>
                </a:cubicBezTo>
                <a:cubicBezTo>
                  <a:pt x="1160" y="3696"/>
                  <a:pt x="1409" y="3556"/>
                  <a:pt x="1720" y="3386"/>
                </a:cubicBezTo>
                <a:cubicBezTo>
                  <a:pt x="1799" y="3906"/>
                  <a:pt x="2049" y="4305"/>
                  <a:pt x="2219" y="4745"/>
                </a:cubicBezTo>
                <a:cubicBezTo>
                  <a:pt x="2257" y="4850"/>
                  <a:pt x="2313" y="4936"/>
                  <a:pt x="2439" y="4936"/>
                </a:cubicBezTo>
                <a:cubicBezTo>
                  <a:pt x="2445" y="4936"/>
                  <a:pt x="2452" y="4936"/>
                  <a:pt x="2459" y="4935"/>
                </a:cubicBezTo>
                <a:cubicBezTo>
                  <a:pt x="2588" y="4925"/>
                  <a:pt x="2608" y="4815"/>
                  <a:pt x="2628" y="4715"/>
                </a:cubicBezTo>
                <a:cubicBezTo>
                  <a:pt x="2719" y="4356"/>
                  <a:pt x="2748" y="3986"/>
                  <a:pt x="2719" y="3616"/>
                </a:cubicBezTo>
                <a:cubicBezTo>
                  <a:pt x="2708" y="3356"/>
                  <a:pt x="2808" y="3217"/>
                  <a:pt x="3058" y="3126"/>
                </a:cubicBezTo>
                <a:cubicBezTo>
                  <a:pt x="3518" y="2957"/>
                  <a:pt x="4007" y="2827"/>
                  <a:pt x="4447" y="2597"/>
                </a:cubicBezTo>
                <a:cubicBezTo>
                  <a:pt x="4557" y="2537"/>
                  <a:pt x="4707" y="2497"/>
                  <a:pt x="4707" y="2337"/>
                </a:cubicBezTo>
                <a:cubicBezTo>
                  <a:pt x="4717" y="2167"/>
                  <a:pt x="4547" y="2167"/>
                  <a:pt x="4437" y="2107"/>
                </a:cubicBezTo>
                <a:cubicBezTo>
                  <a:pt x="4038" y="1907"/>
                  <a:pt x="3598" y="1798"/>
                  <a:pt x="3168" y="1647"/>
                </a:cubicBezTo>
                <a:cubicBezTo>
                  <a:pt x="3248" y="1198"/>
                  <a:pt x="3308" y="759"/>
                  <a:pt x="3268" y="319"/>
                </a:cubicBezTo>
                <a:cubicBezTo>
                  <a:pt x="3268" y="189"/>
                  <a:pt x="3228" y="69"/>
                  <a:pt x="3098" y="19"/>
                </a:cubicBezTo>
                <a:cubicBezTo>
                  <a:pt x="3068" y="6"/>
                  <a:pt x="3038" y="1"/>
                  <a:pt x="3009" y="1"/>
                </a:cubicBezTo>
                <a:close/>
              </a:path>
            </a:pathLst>
          </a:custGeom>
          <a:solidFill>
            <a:srgbClr val="FFC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12252;p66">
            <a:extLst>
              <a:ext uri="{FF2B5EF4-FFF2-40B4-BE49-F238E27FC236}">
                <a16:creationId xmlns:a16="http://schemas.microsoft.com/office/drawing/2014/main" id="{DE0B0C32-7DB2-FD07-2172-E8B85A9FB083}"/>
              </a:ext>
            </a:extLst>
          </p:cNvPr>
          <p:cNvGrpSpPr>
            <a:grpSpLocks noChangeAspect="1"/>
          </p:cNvGrpSpPr>
          <p:nvPr/>
        </p:nvGrpSpPr>
        <p:grpSpPr>
          <a:xfrm>
            <a:off x="3132428" y="1282894"/>
            <a:ext cx="733065" cy="939114"/>
            <a:chOff x="6697681" y="1968317"/>
            <a:chExt cx="280305" cy="359093"/>
          </a:xfrm>
        </p:grpSpPr>
        <p:sp>
          <p:nvSpPr>
            <p:cNvPr id="3" name="Google Shape;12253;p66">
              <a:extLst>
                <a:ext uri="{FF2B5EF4-FFF2-40B4-BE49-F238E27FC236}">
                  <a16:creationId xmlns:a16="http://schemas.microsoft.com/office/drawing/2014/main" id="{6964710E-28D8-7C92-FF72-51F20D939605}"/>
                </a:ext>
              </a:extLst>
            </p:cNvPr>
            <p:cNvSpPr/>
            <p:nvPr/>
          </p:nvSpPr>
          <p:spPr>
            <a:xfrm>
              <a:off x="6799152" y="2092408"/>
              <a:ext cx="10613" cy="16252"/>
            </a:xfrm>
            <a:custGeom>
              <a:avLst/>
              <a:gdLst/>
              <a:ahLst/>
              <a:cxnLst/>
              <a:rect l="l" t="t" r="r" b="b"/>
              <a:pathLst>
                <a:path w="335" h="513" extrusionOk="0">
                  <a:moveTo>
                    <a:pt x="167" y="0"/>
                  </a:moveTo>
                  <a:cubicBezTo>
                    <a:pt x="84" y="0"/>
                    <a:pt x="1" y="72"/>
                    <a:pt x="1" y="167"/>
                  </a:cubicBezTo>
                  <a:lnTo>
                    <a:pt x="1" y="346"/>
                  </a:lnTo>
                  <a:cubicBezTo>
                    <a:pt x="1" y="429"/>
                    <a:pt x="84" y="512"/>
                    <a:pt x="167" y="512"/>
                  </a:cubicBezTo>
                  <a:cubicBezTo>
                    <a:pt x="251" y="512"/>
                    <a:pt x="334" y="429"/>
                    <a:pt x="334" y="346"/>
                  </a:cubicBezTo>
                  <a:lnTo>
                    <a:pt x="334" y="167"/>
                  </a:lnTo>
                  <a:cubicBezTo>
                    <a:pt x="334" y="72"/>
                    <a:pt x="263" y="0"/>
                    <a:pt x="167" y="0"/>
                  </a:cubicBezTo>
                  <a:close/>
                </a:path>
              </a:pathLst>
            </a:custGeom>
            <a:solidFill>
              <a:srgbClr val="180E44"/>
            </a:solidFill>
            <a:ln>
              <a:noFill/>
            </a:ln>
          </p:spPr>
          <p:txBody>
            <a:bodyPr spcFirstLastPara="1" wrap="square" lIns="91425" tIns="91425" rIns="91425" bIns="91425" anchor="ctr" anchorCtr="0">
              <a:noAutofit/>
            </a:bodyPr>
            <a:lstStyle/>
            <a:p>
              <a:endParaRPr/>
            </a:p>
          </p:txBody>
        </p:sp>
        <p:sp>
          <p:nvSpPr>
            <p:cNvPr id="4" name="Google Shape;12254;p66">
              <a:extLst>
                <a:ext uri="{FF2B5EF4-FFF2-40B4-BE49-F238E27FC236}">
                  <a16:creationId xmlns:a16="http://schemas.microsoft.com/office/drawing/2014/main" id="{62D7B60A-F750-18BF-A67C-DD5ABD2BBBA1}"/>
                </a:ext>
              </a:extLst>
            </p:cNvPr>
            <p:cNvSpPr/>
            <p:nvPr/>
          </p:nvSpPr>
          <p:spPr>
            <a:xfrm>
              <a:off x="6866662" y="2092408"/>
              <a:ext cx="10613" cy="16252"/>
            </a:xfrm>
            <a:custGeom>
              <a:avLst/>
              <a:gdLst/>
              <a:ahLst/>
              <a:cxnLst/>
              <a:rect l="l" t="t" r="r" b="b"/>
              <a:pathLst>
                <a:path w="335" h="513" extrusionOk="0">
                  <a:moveTo>
                    <a:pt x="168" y="0"/>
                  </a:moveTo>
                  <a:cubicBezTo>
                    <a:pt x="72" y="0"/>
                    <a:pt x="1" y="72"/>
                    <a:pt x="1" y="167"/>
                  </a:cubicBezTo>
                  <a:lnTo>
                    <a:pt x="1" y="346"/>
                  </a:lnTo>
                  <a:cubicBezTo>
                    <a:pt x="1" y="429"/>
                    <a:pt x="72" y="512"/>
                    <a:pt x="168" y="512"/>
                  </a:cubicBezTo>
                  <a:cubicBezTo>
                    <a:pt x="251" y="512"/>
                    <a:pt x="334" y="429"/>
                    <a:pt x="334" y="346"/>
                  </a:cubicBezTo>
                  <a:lnTo>
                    <a:pt x="334" y="167"/>
                  </a:lnTo>
                  <a:cubicBezTo>
                    <a:pt x="334" y="72"/>
                    <a:pt x="251" y="0"/>
                    <a:pt x="168" y="0"/>
                  </a:cubicBezTo>
                  <a:close/>
                </a:path>
              </a:pathLst>
            </a:custGeom>
            <a:solidFill>
              <a:srgbClr val="180E44"/>
            </a:solidFill>
            <a:ln>
              <a:noFill/>
            </a:ln>
          </p:spPr>
          <p:txBody>
            <a:bodyPr spcFirstLastPara="1" wrap="square" lIns="91425" tIns="91425" rIns="91425" bIns="91425" anchor="ctr" anchorCtr="0">
              <a:noAutofit/>
            </a:bodyPr>
            <a:lstStyle/>
            <a:p>
              <a:endParaRPr/>
            </a:p>
          </p:txBody>
        </p:sp>
        <p:sp>
          <p:nvSpPr>
            <p:cNvPr id="5" name="Google Shape;12255;p66">
              <a:extLst>
                <a:ext uri="{FF2B5EF4-FFF2-40B4-BE49-F238E27FC236}">
                  <a16:creationId xmlns:a16="http://schemas.microsoft.com/office/drawing/2014/main" id="{2A3B59AF-B129-2584-661E-37E848E8321C}"/>
                </a:ext>
              </a:extLst>
            </p:cNvPr>
            <p:cNvSpPr/>
            <p:nvPr/>
          </p:nvSpPr>
          <p:spPr>
            <a:xfrm rot="10628627">
              <a:off x="6815372" y="2143032"/>
              <a:ext cx="45302" cy="15777"/>
            </a:xfrm>
            <a:custGeom>
              <a:avLst/>
              <a:gdLst/>
              <a:ahLst/>
              <a:cxnLst/>
              <a:rect l="l" t="t" r="r" b="b"/>
              <a:pathLst>
                <a:path w="1430" h="498" extrusionOk="0">
                  <a:moveTo>
                    <a:pt x="184" y="1"/>
                  </a:moveTo>
                  <a:cubicBezTo>
                    <a:pt x="141" y="1"/>
                    <a:pt x="96" y="16"/>
                    <a:pt x="60" y="45"/>
                  </a:cubicBezTo>
                  <a:cubicBezTo>
                    <a:pt x="1" y="105"/>
                    <a:pt x="1" y="200"/>
                    <a:pt x="60" y="283"/>
                  </a:cubicBezTo>
                  <a:cubicBezTo>
                    <a:pt x="203" y="414"/>
                    <a:pt x="441" y="498"/>
                    <a:pt x="703" y="498"/>
                  </a:cubicBezTo>
                  <a:cubicBezTo>
                    <a:pt x="965" y="498"/>
                    <a:pt x="1203" y="414"/>
                    <a:pt x="1334" y="283"/>
                  </a:cubicBezTo>
                  <a:cubicBezTo>
                    <a:pt x="1429" y="200"/>
                    <a:pt x="1429" y="105"/>
                    <a:pt x="1370" y="45"/>
                  </a:cubicBezTo>
                  <a:cubicBezTo>
                    <a:pt x="1340" y="16"/>
                    <a:pt x="1298" y="1"/>
                    <a:pt x="1255" y="1"/>
                  </a:cubicBezTo>
                  <a:cubicBezTo>
                    <a:pt x="1212" y="1"/>
                    <a:pt x="1167" y="16"/>
                    <a:pt x="1132" y="45"/>
                  </a:cubicBezTo>
                  <a:cubicBezTo>
                    <a:pt x="1072" y="105"/>
                    <a:pt x="917" y="176"/>
                    <a:pt x="715" y="176"/>
                  </a:cubicBezTo>
                  <a:cubicBezTo>
                    <a:pt x="501" y="176"/>
                    <a:pt x="358" y="105"/>
                    <a:pt x="298" y="45"/>
                  </a:cubicBezTo>
                  <a:cubicBezTo>
                    <a:pt x="269" y="16"/>
                    <a:pt x="227" y="1"/>
                    <a:pt x="184" y="1"/>
                  </a:cubicBezTo>
                  <a:close/>
                </a:path>
              </a:pathLst>
            </a:custGeom>
            <a:solidFill>
              <a:srgbClr val="180E44"/>
            </a:solidFill>
            <a:ln>
              <a:noFill/>
            </a:ln>
          </p:spPr>
          <p:txBody>
            <a:bodyPr spcFirstLastPara="1" wrap="square" lIns="91425" tIns="91425" rIns="91425" bIns="91425" anchor="ctr" anchorCtr="0">
              <a:noAutofit/>
            </a:bodyPr>
            <a:lstStyle/>
            <a:p>
              <a:endParaRPr/>
            </a:p>
          </p:txBody>
        </p:sp>
        <p:sp>
          <p:nvSpPr>
            <p:cNvPr id="6" name="Google Shape;12256;p66">
              <a:extLst>
                <a:ext uri="{FF2B5EF4-FFF2-40B4-BE49-F238E27FC236}">
                  <a16:creationId xmlns:a16="http://schemas.microsoft.com/office/drawing/2014/main" id="{768DFB75-2419-B3CF-9CE7-892AEFF172A2}"/>
                </a:ext>
              </a:extLst>
            </p:cNvPr>
            <p:cNvSpPr/>
            <p:nvPr/>
          </p:nvSpPr>
          <p:spPr>
            <a:xfrm>
              <a:off x="6697681" y="1968317"/>
              <a:ext cx="280305" cy="358713"/>
            </a:xfrm>
            <a:custGeom>
              <a:avLst/>
              <a:gdLst/>
              <a:ahLst/>
              <a:cxnLst/>
              <a:rect l="l" t="t" r="r" b="b"/>
              <a:pathLst>
                <a:path w="8848" h="11323" extrusionOk="0">
                  <a:moveTo>
                    <a:pt x="4430" y="345"/>
                  </a:moveTo>
                  <a:cubicBezTo>
                    <a:pt x="4978" y="345"/>
                    <a:pt x="5502" y="512"/>
                    <a:pt x="5918" y="822"/>
                  </a:cubicBezTo>
                  <a:cubicBezTo>
                    <a:pt x="6252" y="1072"/>
                    <a:pt x="6526" y="1417"/>
                    <a:pt x="6668" y="1786"/>
                  </a:cubicBezTo>
                  <a:lnTo>
                    <a:pt x="6371" y="1786"/>
                  </a:lnTo>
                  <a:cubicBezTo>
                    <a:pt x="6287" y="1786"/>
                    <a:pt x="6216" y="1857"/>
                    <a:pt x="6216" y="1953"/>
                  </a:cubicBezTo>
                  <a:cubicBezTo>
                    <a:pt x="6216" y="2048"/>
                    <a:pt x="6287" y="2119"/>
                    <a:pt x="6371" y="2119"/>
                  </a:cubicBezTo>
                  <a:lnTo>
                    <a:pt x="7085" y="2119"/>
                  </a:lnTo>
                  <a:cubicBezTo>
                    <a:pt x="7085" y="2119"/>
                    <a:pt x="7109" y="2119"/>
                    <a:pt x="7109" y="2131"/>
                  </a:cubicBezTo>
                  <a:lnTo>
                    <a:pt x="7109" y="2846"/>
                  </a:lnTo>
                  <a:cubicBezTo>
                    <a:pt x="7109" y="2846"/>
                    <a:pt x="7109" y="2858"/>
                    <a:pt x="7085" y="2858"/>
                  </a:cubicBezTo>
                  <a:lnTo>
                    <a:pt x="1787" y="2858"/>
                  </a:lnTo>
                  <a:cubicBezTo>
                    <a:pt x="1787" y="2858"/>
                    <a:pt x="1775" y="2858"/>
                    <a:pt x="1775" y="2846"/>
                  </a:cubicBezTo>
                  <a:lnTo>
                    <a:pt x="1775" y="2131"/>
                  </a:lnTo>
                  <a:lnTo>
                    <a:pt x="1763" y="2131"/>
                  </a:lnTo>
                  <a:lnTo>
                    <a:pt x="5668" y="2119"/>
                  </a:lnTo>
                  <a:cubicBezTo>
                    <a:pt x="5752" y="2119"/>
                    <a:pt x="5823" y="2048"/>
                    <a:pt x="5823" y="1953"/>
                  </a:cubicBezTo>
                  <a:cubicBezTo>
                    <a:pt x="5823" y="1857"/>
                    <a:pt x="5752" y="1786"/>
                    <a:pt x="5668" y="1786"/>
                  </a:cubicBezTo>
                  <a:lnTo>
                    <a:pt x="2180" y="1786"/>
                  </a:lnTo>
                  <a:cubicBezTo>
                    <a:pt x="2335" y="1417"/>
                    <a:pt x="2585" y="1072"/>
                    <a:pt x="2942" y="822"/>
                  </a:cubicBezTo>
                  <a:cubicBezTo>
                    <a:pt x="3370" y="512"/>
                    <a:pt x="3870" y="345"/>
                    <a:pt x="4430" y="345"/>
                  </a:cubicBezTo>
                  <a:close/>
                  <a:moveTo>
                    <a:pt x="6918" y="3179"/>
                  </a:moveTo>
                  <a:lnTo>
                    <a:pt x="6918" y="3191"/>
                  </a:lnTo>
                  <a:lnTo>
                    <a:pt x="6918" y="3739"/>
                  </a:lnTo>
                  <a:lnTo>
                    <a:pt x="6716" y="3739"/>
                  </a:lnTo>
                  <a:cubicBezTo>
                    <a:pt x="6621" y="3739"/>
                    <a:pt x="6526" y="3643"/>
                    <a:pt x="6526" y="3548"/>
                  </a:cubicBezTo>
                  <a:lnTo>
                    <a:pt x="6526" y="3179"/>
                  </a:lnTo>
                  <a:close/>
                  <a:moveTo>
                    <a:pt x="2335" y="3203"/>
                  </a:moveTo>
                  <a:lnTo>
                    <a:pt x="2335" y="3560"/>
                  </a:lnTo>
                  <a:cubicBezTo>
                    <a:pt x="2335" y="3667"/>
                    <a:pt x="2239" y="3751"/>
                    <a:pt x="2132" y="3751"/>
                  </a:cubicBezTo>
                  <a:lnTo>
                    <a:pt x="1942" y="3751"/>
                  </a:lnTo>
                  <a:lnTo>
                    <a:pt x="1942" y="3203"/>
                  </a:lnTo>
                  <a:close/>
                  <a:moveTo>
                    <a:pt x="6180" y="3179"/>
                  </a:moveTo>
                  <a:lnTo>
                    <a:pt x="6180" y="3548"/>
                  </a:lnTo>
                  <a:cubicBezTo>
                    <a:pt x="6180" y="3834"/>
                    <a:pt x="6418" y="4072"/>
                    <a:pt x="6704" y="4072"/>
                  </a:cubicBezTo>
                  <a:lnTo>
                    <a:pt x="6978" y="4072"/>
                  </a:lnTo>
                  <a:cubicBezTo>
                    <a:pt x="7049" y="4072"/>
                    <a:pt x="7121" y="4096"/>
                    <a:pt x="7180" y="4155"/>
                  </a:cubicBezTo>
                  <a:cubicBezTo>
                    <a:pt x="7240" y="4215"/>
                    <a:pt x="7252" y="4286"/>
                    <a:pt x="7252" y="4370"/>
                  </a:cubicBezTo>
                  <a:cubicBezTo>
                    <a:pt x="7240" y="4501"/>
                    <a:pt x="7109" y="4620"/>
                    <a:pt x="6954" y="4620"/>
                  </a:cubicBezTo>
                  <a:lnTo>
                    <a:pt x="6883" y="4620"/>
                  </a:lnTo>
                  <a:lnTo>
                    <a:pt x="6883" y="4608"/>
                  </a:lnTo>
                  <a:cubicBezTo>
                    <a:pt x="6883" y="4513"/>
                    <a:pt x="6811" y="4441"/>
                    <a:pt x="6716" y="4441"/>
                  </a:cubicBezTo>
                  <a:cubicBezTo>
                    <a:pt x="6633" y="4441"/>
                    <a:pt x="6561" y="4513"/>
                    <a:pt x="6561" y="4608"/>
                  </a:cubicBezTo>
                  <a:cubicBezTo>
                    <a:pt x="6561" y="4810"/>
                    <a:pt x="6526" y="5001"/>
                    <a:pt x="6466" y="5203"/>
                  </a:cubicBezTo>
                  <a:cubicBezTo>
                    <a:pt x="6383" y="4977"/>
                    <a:pt x="6121" y="4798"/>
                    <a:pt x="5847" y="4798"/>
                  </a:cubicBezTo>
                  <a:lnTo>
                    <a:pt x="3013" y="4798"/>
                  </a:lnTo>
                  <a:cubicBezTo>
                    <a:pt x="2727" y="4798"/>
                    <a:pt x="2489" y="4965"/>
                    <a:pt x="2370" y="5203"/>
                  </a:cubicBezTo>
                  <a:cubicBezTo>
                    <a:pt x="2311" y="5001"/>
                    <a:pt x="2287" y="4810"/>
                    <a:pt x="2287" y="4608"/>
                  </a:cubicBezTo>
                  <a:cubicBezTo>
                    <a:pt x="2287" y="4513"/>
                    <a:pt x="2215" y="4441"/>
                    <a:pt x="2120" y="4441"/>
                  </a:cubicBezTo>
                  <a:cubicBezTo>
                    <a:pt x="2037" y="4441"/>
                    <a:pt x="1954" y="4513"/>
                    <a:pt x="1954" y="4608"/>
                  </a:cubicBezTo>
                  <a:lnTo>
                    <a:pt x="1954" y="4620"/>
                  </a:lnTo>
                  <a:lnTo>
                    <a:pt x="1858" y="4620"/>
                  </a:lnTo>
                  <a:cubicBezTo>
                    <a:pt x="1775" y="4620"/>
                    <a:pt x="1704" y="4584"/>
                    <a:pt x="1644" y="4524"/>
                  </a:cubicBezTo>
                  <a:cubicBezTo>
                    <a:pt x="1584" y="4465"/>
                    <a:pt x="1573" y="4394"/>
                    <a:pt x="1573" y="4322"/>
                  </a:cubicBezTo>
                  <a:cubicBezTo>
                    <a:pt x="1584" y="4191"/>
                    <a:pt x="1715" y="4072"/>
                    <a:pt x="1870" y="4072"/>
                  </a:cubicBezTo>
                  <a:lnTo>
                    <a:pt x="2108" y="4072"/>
                  </a:lnTo>
                  <a:cubicBezTo>
                    <a:pt x="2394" y="4072"/>
                    <a:pt x="2632" y="3834"/>
                    <a:pt x="2632" y="3548"/>
                  </a:cubicBezTo>
                  <a:lnTo>
                    <a:pt x="2632" y="3179"/>
                  </a:lnTo>
                  <a:close/>
                  <a:moveTo>
                    <a:pt x="2013" y="5108"/>
                  </a:moveTo>
                  <a:cubicBezTo>
                    <a:pt x="2073" y="5394"/>
                    <a:pt x="2180" y="5656"/>
                    <a:pt x="2335" y="5894"/>
                  </a:cubicBezTo>
                  <a:lnTo>
                    <a:pt x="2335" y="7108"/>
                  </a:lnTo>
                  <a:cubicBezTo>
                    <a:pt x="2335" y="7251"/>
                    <a:pt x="2346" y="7382"/>
                    <a:pt x="2370" y="7537"/>
                  </a:cubicBezTo>
                  <a:lnTo>
                    <a:pt x="1215" y="7846"/>
                  </a:lnTo>
                  <a:cubicBezTo>
                    <a:pt x="1168" y="7727"/>
                    <a:pt x="1120" y="7477"/>
                    <a:pt x="1346" y="7180"/>
                  </a:cubicBezTo>
                  <a:cubicBezTo>
                    <a:pt x="1596" y="6822"/>
                    <a:pt x="1620" y="6584"/>
                    <a:pt x="1620" y="6239"/>
                  </a:cubicBezTo>
                  <a:lnTo>
                    <a:pt x="1620" y="6156"/>
                  </a:lnTo>
                  <a:cubicBezTo>
                    <a:pt x="1632" y="5763"/>
                    <a:pt x="1715" y="5608"/>
                    <a:pt x="1834" y="5429"/>
                  </a:cubicBezTo>
                  <a:cubicBezTo>
                    <a:pt x="1894" y="5346"/>
                    <a:pt x="1954" y="5239"/>
                    <a:pt x="2013" y="5108"/>
                  </a:cubicBezTo>
                  <a:close/>
                  <a:moveTo>
                    <a:pt x="6871" y="5084"/>
                  </a:moveTo>
                  <a:cubicBezTo>
                    <a:pt x="6918" y="5215"/>
                    <a:pt x="6990" y="5322"/>
                    <a:pt x="7049" y="5406"/>
                  </a:cubicBezTo>
                  <a:cubicBezTo>
                    <a:pt x="7168" y="5584"/>
                    <a:pt x="7252" y="5751"/>
                    <a:pt x="7276" y="6120"/>
                  </a:cubicBezTo>
                  <a:lnTo>
                    <a:pt x="7276" y="6215"/>
                  </a:lnTo>
                  <a:cubicBezTo>
                    <a:pt x="7276" y="6549"/>
                    <a:pt x="7288" y="6787"/>
                    <a:pt x="7538" y="7144"/>
                  </a:cubicBezTo>
                  <a:cubicBezTo>
                    <a:pt x="7728" y="7477"/>
                    <a:pt x="7704" y="7727"/>
                    <a:pt x="7657" y="7846"/>
                  </a:cubicBezTo>
                  <a:lnTo>
                    <a:pt x="6514" y="7501"/>
                  </a:lnTo>
                  <a:cubicBezTo>
                    <a:pt x="6537" y="7370"/>
                    <a:pt x="6561" y="7227"/>
                    <a:pt x="6561" y="7072"/>
                  </a:cubicBezTo>
                  <a:lnTo>
                    <a:pt x="6561" y="5870"/>
                  </a:lnTo>
                  <a:cubicBezTo>
                    <a:pt x="6704" y="5632"/>
                    <a:pt x="6811" y="5358"/>
                    <a:pt x="6871" y="5084"/>
                  </a:cubicBezTo>
                  <a:close/>
                  <a:moveTo>
                    <a:pt x="5847" y="5120"/>
                  </a:moveTo>
                  <a:cubicBezTo>
                    <a:pt x="6049" y="5120"/>
                    <a:pt x="6216" y="5286"/>
                    <a:pt x="6216" y="5501"/>
                  </a:cubicBezTo>
                  <a:lnTo>
                    <a:pt x="6216" y="7084"/>
                  </a:lnTo>
                  <a:cubicBezTo>
                    <a:pt x="6216" y="8073"/>
                    <a:pt x="5406" y="8870"/>
                    <a:pt x="4430" y="8870"/>
                  </a:cubicBezTo>
                  <a:cubicBezTo>
                    <a:pt x="3442" y="8870"/>
                    <a:pt x="2644" y="8073"/>
                    <a:pt x="2644" y="7084"/>
                  </a:cubicBezTo>
                  <a:lnTo>
                    <a:pt x="2644" y="5501"/>
                  </a:lnTo>
                  <a:cubicBezTo>
                    <a:pt x="2644" y="5286"/>
                    <a:pt x="2811" y="5120"/>
                    <a:pt x="3013" y="5120"/>
                  </a:cubicBezTo>
                  <a:close/>
                  <a:moveTo>
                    <a:pt x="4442" y="0"/>
                  </a:moveTo>
                  <a:cubicBezTo>
                    <a:pt x="3823" y="0"/>
                    <a:pt x="3239" y="179"/>
                    <a:pt x="2763" y="536"/>
                  </a:cubicBezTo>
                  <a:cubicBezTo>
                    <a:pt x="2335" y="857"/>
                    <a:pt x="2001" y="1286"/>
                    <a:pt x="1858" y="1774"/>
                  </a:cubicBezTo>
                  <a:lnTo>
                    <a:pt x="1799" y="1774"/>
                  </a:lnTo>
                  <a:cubicBezTo>
                    <a:pt x="1596" y="1774"/>
                    <a:pt x="1453" y="1929"/>
                    <a:pt x="1453" y="2119"/>
                  </a:cubicBezTo>
                  <a:lnTo>
                    <a:pt x="1453" y="2834"/>
                  </a:lnTo>
                  <a:cubicBezTo>
                    <a:pt x="1453" y="2965"/>
                    <a:pt x="1525" y="3072"/>
                    <a:pt x="1632" y="3131"/>
                  </a:cubicBezTo>
                  <a:lnTo>
                    <a:pt x="1632" y="3786"/>
                  </a:lnTo>
                  <a:cubicBezTo>
                    <a:pt x="1442" y="3870"/>
                    <a:pt x="1299" y="4048"/>
                    <a:pt x="1275" y="4263"/>
                  </a:cubicBezTo>
                  <a:cubicBezTo>
                    <a:pt x="1263" y="4441"/>
                    <a:pt x="1323" y="4608"/>
                    <a:pt x="1418" y="4739"/>
                  </a:cubicBezTo>
                  <a:cubicBezTo>
                    <a:pt x="1501" y="4822"/>
                    <a:pt x="1620" y="4882"/>
                    <a:pt x="1715" y="4917"/>
                  </a:cubicBezTo>
                  <a:cubicBezTo>
                    <a:pt x="1680" y="5036"/>
                    <a:pt x="1632" y="5120"/>
                    <a:pt x="1561" y="5227"/>
                  </a:cubicBezTo>
                  <a:cubicBezTo>
                    <a:pt x="1442" y="5417"/>
                    <a:pt x="1287" y="5644"/>
                    <a:pt x="1275" y="6120"/>
                  </a:cubicBezTo>
                  <a:lnTo>
                    <a:pt x="1275" y="6227"/>
                  </a:lnTo>
                  <a:cubicBezTo>
                    <a:pt x="1275" y="6549"/>
                    <a:pt x="1263" y="6715"/>
                    <a:pt x="1061" y="6989"/>
                  </a:cubicBezTo>
                  <a:cubicBezTo>
                    <a:pt x="763" y="7382"/>
                    <a:pt x="811" y="7739"/>
                    <a:pt x="882" y="7942"/>
                  </a:cubicBezTo>
                  <a:cubicBezTo>
                    <a:pt x="370" y="8084"/>
                    <a:pt x="1" y="8573"/>
                    <a:pt x="1" y="9108"/>
                  </a:cubicBezTo>
                  <a:lnTo>
                    <a:pt x="1" y="11144"/>
                  </a:lnTo>
                  <a:cubicBezTo>
                    <a:pt x="1" y="11240"/>
                    <a:pt x="84" y="11311"/>
                    <a:pt x="168" y="11311"/>
                  </a:cubicBezTo>
                  <a:cubicBezTo>
                    <a:pt x="263" y="11311"/>
                    <a:pt x="334" y="11240"/>
                    <a:pt x="334" y="11144"/>
                  </a:cubicBezTo>
                  <a:lnTo>
                    <a:pt x="334" y="9108"/>
                  </a:lnTo>
                  <a:cubicBezTo>
                    <a:pt x="334" y="8704"/>
                    <a:pt x="596" y="8370"/>
                    <a:pt x="977" y="8251"/>
                  </a:cubicBezTo>
                  <a:lnTo>
                    <a:pt x="1596" y="8073"/>
                  </a:lnTo>
                  <a:lnTo>
                    <a:pt x="1596" y="11144"/>
                  </a:lnTo>
                  <a:cubicBezTo>
                    <a:pt x="1596" y="11240"/>
                    <a:pt x="1668" y="11311"/>
                    <a:pt x="1763" y="11311"/>
                  </a:cubicBezTo>
                  <a:cubicBezTo>
                    <a:pt x="1846" y="11311"/>
                    <a:pt x="1930" y="11240"/>
                    <a:pt x="1930" y="11144"/>
                  </a:cubicBezTo>
                  <a:lnTo>
                    <a:pt x="1930" y="7977"/>
                  </a:lnTo>
                  <a:lnTo>
                    <a:pt x="2430" y="7834"/>
                  </a:lnTo>
                  <a:cubicBezTo>
                    <a:pt x="2442" y="7858"/>
                    <a:pt x="2466" y="7906"/>
                    <a:pt x="2477" y="7930"/>
                  </a:cubicBezTo>
                  <a:lnTo>
                    <a:pt x="2477" y="11168"/>
                  </a:lnTo>
                  <a:cubicBezTo>
                    <a:pt x="2477" y="11251"/>
                    <a:pt x="2549" y="11323"/>
                    <a:pt x="2644" y="11323"/>
                  </a:cubicBezTo>
                  <a:cubicBezTo>
                    <a:pt x="2727" y="11323"/>
                    <a:pt x="2799" y="11251"/>
                    <a:pt x="2799" y="11168"/>
                  </a:cubicBezTo>
                  <a:lnTo>
                    <a:pt x="2799" y="8465"/>
                  </a:lnTo>
                  <a:cubicBezTo>
                    <a:pt x="3192" y="8918"/>
                    <a:pt x="3775" y="9216"/>
                    <a:pt x="4406" y="9216"/>
                  </a:cubicBezTo>
                  <a:cubicBezTo>
                    <a:pt x="5323" y="9216"/>
                    <a:pt x="6097" y="8644"/>
                    <a:pt x="6395" y="7846"/>
                  </a:cubicBezTo>
                  <a:lnTo>
                    <a:pt x="6895" y="7989"/>
                  </a:lnTo>
                  <a:lnTo>
                    <a:pt x="6895" y="11168"/>
                  </a:lnTo>
                  <a:cubicBezTo>
                    <a:pt x="6895" y="11251"/>
                    <a:pt x="6966" y="11323"/>
                    <a:pt x="7061" y="11323"/>
                  </a:cubicBezTo>
                  <a:cubicBezTo>
                    <a:pt x="7145" y="11323"/>
                    <a:pt x="7228" y="11251"/>
                    <a:pt x="7228" y="11168"/>
                  </a:cubicBezTo>
                  <a:lnTo>
                    <a:pt x="7228" y="8084"/>
                  </a:lnTo>
                  <a:lnTo>
                    <a:pt x="7847" y="8263"/>
                  </a:lnTo>
                  <a:cubicBezTo>
                    <a:pt x="8216" y="8370"/>
                    <a:pt x="8490" y="8727"/>
                    <a:pt x="8490" y="9120"/>
                  </a:cubicBezTo>
                  <a:lnTo>
                    <a:pt x="8490" y="11168"/>
                  </a:lnTo>
                  <a:cubicBezTo>
                    <a:pt x="8490" y="11251"/>
                    <a:pt x="8562" y="11323"/>
                    <a:pt x="8657" y="11323"/>
                  </a:cubicBezTo>
                  <a:cubicBezTo>
                    <a:pt x="8740" y="11323"/>
                    <a:pt x="8812" y="11251"/>
                    <a:pt x="8812" y="11168"/>
                  </a:cubicBezTo>
                  <a:lnTo>
                    <a:pt x="8812" y="9120"/>
                  </a:lnTo>
                  <a:cubicBezTo>
                    <a:pt x="8847" y="8573"/>
                    <a:pt x="8490" y="8096"/>
                    <a:pt x="7966" y="7953"/>
                  </a:cubicBezTo>
                  <a:cubicBezTo>
                    <a:pt x="8026" y="7763"/>
                    <a:pt x="8085" y="7406"/>
                    <a:pt x="7788" y="7001"/>
                  </a:cubicBezTo>
                  <a:cubicBezTo>
                    <a:pt x="7597" y="6727"/>
                    <a:pt x="7597" y="6572"/>
                    <a:pt x="7585" y="6239"/>
                  </a:cubicBezTo>
                  <a:lnTo>
                    <a:pt x="7585" y="6132"/>
                  </a:lnTo>
                  <a:cubicBezTo>
                    <a:pt x="7573" y="5656"/>
                    <a:pt x="7430" y="5441"/>
                    <a:pt x="7299" y="5239"/>
                  </a:cubicBezTo>
                  <a:cubicBezTo>
                    <a:pt x="7240" y="5144"/>
                    <a:pt x="7180" y="5048"/>
                    <a:pt x="7133" y="4929"/>
                  </a:cubicBezTo>
                  <a:cubicBezTo>
                    <a:pt x="7371" y="4870"/>
                    <a:pt x="7573" y="4667"/>
                    <a:pt x="7597" y="4405"/>
                  </a:cubicBezTo>
                  <a:cubicBezTo>
                    <a:pt x="7609" y="4227"/>
                    <a:pt x="7549" y="4072"/>
                    <a:pt x="7442" y="3929"/>
                  </a:cubicBezTo>
                  <a:cubicBezTo>
                    <a:pt x="7383" y="3870"/>
                    <a:pt x="7323" y="3834"/>
                    <a:pt x="7252" y="3786"/>
                  </a:cubicBezTo>
                  <a:lnTo>
                    <a:pt x="7252" y="3131"/>
                  </a:lnTo>
                  <a:cubicBezTo>
                    <a:pt x="7359" y="3072"/>
                    <a:pt x="7430" y="2965"/>
                    <a:pt x="7430" y="2834"/>
                  </a:cubicBezTo>
                  <a:lnTo>
                    <a:pt x="7430" y="2119"/>
                  </a:lnTo>
                  <a:cubicBezTo>
                    <a:pt x="7430" y="1929"/>
                    <a:pt x="7288" y="1774"/>
                    <a:pt x="7097" y="1774"/>
                  </a:cubicBezTo>
                  <a:lnTo>
                    <a:pt x="7026" y="1774"/>
                  </a:lnTo>
                  <a:cubicBezTo>
                    <a:pt x="6871" y="1298"/>
                    <a:pt x="6549" y="857"/>
                    <a:pt x="6121" y="536"/>
                  </a:cubicBezTo>
                  <a:cubicBezTo>
                    <a:pt x="5644" y="179"/>
                    <a:pt x="5049" y="0"/>
                    <a:pt x="4442" y="0"/>
                  </a:cubicBezTo>
                  <a:close/>
                </a:path>
              </a:pathLst>
            </a:custGeom>
            <a:solidFill>
              <a:srgbClr val="180E44"/>
            </a:solidFill>
            <a:ln>
              <a:noFill/>
            </a:ln>
          </p:spPr>
          <p:txBody>
            <a:bodyPr spcFirstLastPara="1" wrap="square" lIns="91425" tIns="91425" rIns="91425" bIns="91425" anchor="ctr" anchorCtr="0">
              <a:noAutofit/>
            </a:bodyPr>
            <a:lstStyle/>
            <a:p>
              <a:endParaRPr/>
            </a:p>
          </p:txBody>
        </p:sp>
        <p:sp>
          <p:nvSpPr>
            <p:cNvPr id="7" name="Google Shape;12257;p66">
              <a:extLst>
                <a:ext uri="{FF2B5EF4-FFF2-40B4-BE49-F238E27FC236}">
                  <a16:creationId xmlns:a16="http://schemas.microsoft.com/office/drawing/2014/main" id="{C5840FC1-8C35-25A6-1CB0-CC52778CD640}"/>
                </a:ext>
              </a:extLst>
            </p:cNvPr>
            <p:cNvSpPr/>
            <p:nvPr/>
          </p:nvSpPr>
          <p:spPr>
            <a:xfrm>
              <a:off x="6888933" y="2249319"/>
              <a:ext cx="10201" cy="78091"/>
            </a:xfrm>
            <a:custGeom>
              <a:avLst/>
              <a:gdLst/>
              <a:ahLst/>
              <a:cxnLst/>
              <a:rect l="l" t="t" r="r" b="b"/>
              <a:pathLst>
                <a:path w="322" h="2465" extrusionOk="0">
                  <a:moveTo>
                    <a:pt x="167" y="0"/>
                  </a:moveTo>
                  <a:cubicBezTo>
                    <a:pt x="72" y="0"/>
                    <a:pt x="0" y="84"/>
                    <a:pt x="0" y="167"/>
                  </a:cubicBezTo>
                  <a:lnTo>
                    <a:pt x="0" y="2298"/>
                  </a:lnTo>
                  <a:cubicBezTo>
                    <a:pt x="0" y="2381"/>
                    <a:pt x="72" y="2465"/>
                    <a:pt x="167" y="2465"/>
                  </a:cubicBezTo>
                  <a:cubicBezTo>
                    <a:pt x="250" y="2465"/>
                    <a:pt x="322" y="2381"/>
                    <a:pt x="322" y="2298"/>
                  </a:cubicBezTo>
                  <a:lnTo>
                    <a:pt x="322" y="167"/>
                  </a:lnTo>
                  <a:cubicBezTo>
                    <a:pt x="322" y="84"/>
                    <a:pt x="250" y="0"/>
                    <a:pt x="167" y="0"/>
                  </a:cubicBezTo>
                  <a:close/>
                </a:path>
              </a:pathLst>
            </a:custGeom>
            <a:solidFill>
              <a:srgbClr val="180E44"/>
            </a:solidFill>
            <a:ln>
              <a:noFill/>
            </a:ln>
          </p:spPr>
          <p:txBody>
            <a:bodyPr spcFirstLastPara="1" wrap="square" lIns="91425" tIns="91425" rIns="91425" bIns="91425" anchor="ctr" anchorCtr="0">
              <a:noAutofit/>
            </a:bodyPr>
            <a:lstStyle/>
            <a:p>
              <a:endParaRPr/>
            </a:p>
          </p:txBody>
        </p:sp>
        <p:sp>
          <p:nvSpPr>
            <p:cNvPr id="8" name="Google Shape;12258;p66">
              <a:extLst>
                <a:ext uri="{FF2B5EF4-FFF2-40B4-BE49-F238E27FC236}">
                  <a16:creationId xmlns:a16="http://schemas.microsoft.com/office/drawing/2014/main" id="{04CA06ED-AEEE-79C6-8C0C-004002609553}"/>
                </a:ext>
              </a:extLst>
            </p:cNvPr>
            <p:cNvSpPr/>
            <p:nvPr/>
          </p:nvSpPr>
          <p:spPr>
            <a:xfrm rot="1383692">
              <a:off x="6793133" y="2075364"/>
              <a:ext cx="22651" cy="13306"/>
            </a:xfrm>
            <a:custGeom>
              <a:avLst/>
              <a:gdLst/>
              <a:ahLst/>
              <a:cxnLst/>
              <a:rect l="l" t="t" r="r" b="b"/>
              <a:pathLst>
                <a:path w="715" h="420" extrusionOk="0">
                  <a:moveTo>
                    <a:pt x="517" y="1"/>
                  </a:moveTo>
                  <a:cubicBezTo>
                    <a:pt x="508" y="1"/>
                    <a:pt x="498" y="1"/>
                    <a:pt x="488" y="2"/>
                  </a:cubicBezTo>
                  <a:lnTo>
                    <a:pt x="131" y="98"/>
                  </a:lnTo>
                  <a:cubicBezTo>
                    <a:pt x="48" y="122"/>
                    <a:pt x="0" y="217"/>
                    <a:pt x="12" y="300"/>
                  </a:cubicBezTo>
                  <a:cubicBezTo>
                    <a:pt x="36" y="372"/>
                    <a:pt x="107" y="419"/>
                    <a:pt x="179" y="419"/>
                  </a:cubicBezTo>
                  <a:lnTo>
                    <a:pt x="226" y="419"/>
                  </a:lnTo>
                  <a:lnTo>
                    <a:pt x="584" y="336"/>
                  </a:lnTo>
                  <a:cubicBezTo>
                    <a:pt x="667" y="300"/>
                    <a:pt x="715" y="217"/>
                    <a:pt x="703" y="122"/>
                  </a:cubicBezTo>
                  <a:cubicBezTo>
                    <a:pt x="671" y="47"/>
                    <a:pt x="600" y="1"/>
                    <a:pt x="517" y="1"/>
                  </a:cubicBezTo>
                  <a:close/>
                </a:path>
              </a:pathLst>
            </a:custGeom>
            <a:solidFill>
              <a:srgbClr val="180E44"/>
            </a:solidFill>
            <a:ln>
              <a:noFill/>
            </a:ln>
          </p:spPr>
          <p:txBody>
            <a:bodyPr spcFirstLastPara="1" wrap="square" lIns="91425" tIns="91425" rIns="91425" bIns="91425" anchor="ctr" anchorCtr="0">
              <a:noAutofit/>
            </a:bodyPr>
            <a:lstStyle/>
            <a:p>
              <a:endParaRPr/>
            </a:p>
          </p:txBody>
        </p:sp>
        <p:sp>
          <p:nvSpPr>
            <p:cNvPr id="9" name="Google Shape;12259;p66">
              <a:extLst>
                <a:ext uri="{FF2B5EF4-FFF2-40B4-BE49-F238E27FC236}">
                  <a16:creationId xmlns:a16="http://schemas.microsoft.com/office/drawing/2014/main" id="{3635DD44-46D0-35F0-1167-50421F029AD5}"/>
                </a:ext>
              </a:extLst>
            </p:cNvPr>
            <p:cNvSpPr/>
            <p:nvPr/>
          </p:nvSpPr>
          <p:spPr>
            <a:xfrm rot="20114062">
              <a:off x="6859502" y="2075649"/>
              <a:ext cx="23792" cy="13401"/>
            </a:xfrm>
            <a:custGeom>
              <a:avLst/>
              <a:gdLst/>
              <a:ahLst/>
              <a:cxnLst/>
              <a:rect l="l" t="t" r="r" b="b"/>
              <a:pathLst>
                <a:path w="751" h="423" extrusionOk="0">
                  <a:moveTo>
                    <a:pt x="201" y="0"/>
                  </a:moveTo>
                  <a:cubicBezTo>
                    <a:pt x="128" y="0"/>
                    <a:pt x="57" y="54"/>
                    <a:pt x="36" y="124"/>
                  </a:cubicBezTo>
                  <a:cubicBezTo>
                    <a:pt x="1" y="220"/>
                    <a:pt x="60" y="303"/>
                    <a:pt x="155" y="339"/>
                  </a:cubicBezTo>
                  <a:lnTo>
                    <a:pt x="513" y="422"/>
                  </a:lnTo>
                  <a:lnTo>
                    <a:pt x="548" y="422"/>
                  </a:lnTo>
                  <a:cubicBezTo>
                    <a:pt x="632" y="422"/>
                    <a:pt x="691" y="386"/>
                    <a:pt x="715" y="303"/>
                  </a:cubicBezTo>
                  <a:cubicBezTo>
                    <a:pt x="751" y="220"/>
                    <a:pt x="691" y="124"/>
                    <a:pt x="596" y="101"/>
                  </a:cubicBezTo>
                  <a:lnTo>
                    <a:pt x="239" y="5"/>
                  </a:lnTo>
                  <a:cubicBezTo>
                    <a:pt x="226" y="2"/>
                    <a:pt x="213" y="0"/>
                    <a:pt x="201" y="0"/>
                  </a:cubicBezTo>
                  <a:close/>
                </a:path>
              </a:pathLst>
            </a:custGeom>
            <a:solidFill>
              <a:srgbClr val="180E44"/>
            </a:solidFill>
            <a:ln>
              <a:noFill/>
            </a:ln>
          </p:spPr>
          <p:txBody>
            <a:bodyPr spcFirstLastPara="1" wrap="square" lIns="91425" tIns="91425" rIns="91425" bIns="91425" anchor="ctr" anchorCtr="0">
              <a:noAutofit/>
            </a:bodyPr>
            <a:lstStyle/>
            <a:p>
              <a:endParaRPr/>
            </a:p>
          </p:txBody>
        </p:sp>
      </p:grpSp>
      <p:grpSp>
        <p:nvGrpSpPr>
          <p:cNvPr id="10" name="Google Shape;11814;p66">
            <a:extLst>
              <a:ext uri="{FF2B5EF4-FFF2-40B4-BE49-F238E27FC236}">
                <a16:creationId xmlns:a16="http://schemas.microsoft.com/office/drawing/2014/main" id="{3EB68140-8292-D198-B2D6-35828A6A30DA}"/>
              </a:ext>
            </a:extLst>
          </p:cNvPr>
          <p:cNvGrpSpPr>
            <a:grpSpLocks noChangeAspect="1"/>
          </p:cNvGrpSpPr>
          <p:nvPr/>
        </p:nvGrpSpPr>
        <p:grpSpPr>
          <a:xfrm>
            <a:off x="7632867" y="1283389"/>
            <a:ext cx="737556" cy="938120"/>
            <a:chOff x="4896229" y="3785989"/>
            <a:chExt cx="278784" cy="354594"/>
          </a:xfrm>
        </p:grpSpPr>
        <p:sp>
          <p:nvSpPr>
            <p:cNvPr id="11" name="Google Shape;11815;p66">
              <a:extLst>
                <a:ext uri="{FF2B5EF4-FFF2-40B4-BE49-F238E27FC236}">
                  <a16:creationId xmlns:a16="http://schemas.microsoft.com/office/drawing/2014/main" id="{F4FA591C-983B-8A6F-E074-18886EADA10C}"/>
                </a:ext>
              </a:extLst>
            </p:cNvPr>
            <p:cNvSpPr/>
            <p:nvPr/>
          </p:nvSpPr>
          <p:spPr>
            <a:xfrm>
              <a:off x="4896229" y="3785989"/>
              <a:ext cx="278784" cy="354594"/>
            </a:xfrm>
            <a:custGeom>
              <a:avLst/>
              <a:gdLst/>
              <a:ahLst/>
              <a:cxnLst/>
              <a:rect l="l" t="t" r="r" b="b"/>
              <a:pathLst>
                <a:path w="8800" h="11193" extrusionOk="0">
                  <a:moveTo>
                    <a:pt x="4418" y="488"/>
                  </a:moveTo>
                  <a:lnTo>
                    <a:pt x="4763" y="1536"/>
                  </a:lnTo>
                  <a:lnTo>
                    <a:pt x="4442" y="2072"/>
                  </a:lnTo>
                  <a:cubicBezTo>
                    <a:pt x="4442" y="2072"/>
                    <a:pt x="4442" y="2084"/>
                    <a:pt x="4418" y="2084"/>
                  </a:cubicBezTo>
                  <a:cubicBezTo>
                    <a:pt x="4406" y="2084"/>
                    <a:pt x="4406" y="2084"/>
                    <a:pt x="4406" y="2072"/>
                  </a:cubicBezTo>
                  <a:lnTo>
                    <a:pt x="4085" y="1536"/>
                  </a:lnTo>
                  <a:lnTo>
                    <a:pt x="4418" y="488"/>
                  </a:lnTo>
                  <a:close/>
                  <a:moveTo>
                    <a:pt x="5049" y="1703"/>
                  </a:moveTo>
                  <a:cubicBezTo>
                    <a:pt x="6120" y="1977"/>
                    <a:pt x="6882" y="2965"/>
                    <a:pt x="6882" y="4084"/>
                  </a:cubicBezTo>
                  <a:lnTo>
                    <a:pt x="6882" y="4465"/>
                  </a:lnTo>
                  <a:cubicBezTo>
                    <a:pt x="6823" y="4501"/>
                    <a:pt x="6787" y="4560"/>
                    <a:pt x="6787" y="4620"/>
                  </a:cubicBezTo>
                  <a:cubicBezTo>
                    <a:pt x="6787" y="4703"/>
                    <a:pt x="6871" y="4775"/>
                    <a:pt x="6954" y="4775"/>
                  </a:cubicBezTo>
                  <a:cubicBezTo>
                    <a:pt x="7025" y="4775"/>
                    <a:pt x="7097" y="4810"/>
                    <a:pt x="7168" y="4870"/>
                  </a:cubicBezTo>
                  <a:cubicBezTo>
                    <a:pt x="7228" y="4929"/>
                    <a:pt x="7240" y="5001"/>
                    <a:pt x="7240" y="5072"/>
                  </a:cubicBezTo>
                  <a:cubicBezTo>
                    <a:pt x="7228" y="5215"/>
                    <a:pt x="7085" y="5334"/>
                    <a:pt x="6942" y="5334"/>
                  </a:cubicBezTo>
                  <a:lnTo>
                    <a:pt x="6871" y="5334"/>
                  </a:lnTo>
                  <a:lnTo>
                    <a:pt x="6871" y="5310"/>
                  </a:lnTo>
                  <a:cubicBezTo>
                    <a:pt x="6871" y="5227"/>
                    <a:pt x="6787" y="5156"/>
                    <a:pt x="6704" y="5156"/>
                  </a:cubicBezTo>
                  <a:cubicBezTo>
                    <a:pt x="6609" y="5156"/>
                    <a:pt x="6537" y="5227"/>
                    <a:pt x="6537" y="5310"/>
                  </a:cubicBezTo>
                  <a:cubicBezTo>
                    <a:pt x="6537" y="6477"/>
                    <a:pt x="5585" y="7430"/>
                    <a:pt x="4430" y="7430"/>
                  </a:cubicBezTo>
                  <a:cubicBezTo>
                    <a:pt x="3263" y="7418"/>
                    <a:pt x="2310" y="6465"/>
                    <a:pt x="2310" y="5298"/>
                  </a:cubicBezTo>
                  <a:cubicBezTo>
                    <a:pt x="2310" y="5215"/>
                    <a:pt x="2239" y="5132"/>
                    <a:pt x="2144" y="5132"/>
                  </a:cubicBezTo>
                  <a:cubicBezTo>
                    <a:pt x="2060" y="5132"/>
                    <a:pt x="1989" y="5215"/>
                    <a:pt x="1989" y="5298"/>
                  </a:cubicBezTo>
                  <a:lnTo>
                    <a:pt x="1989" y="5310"/>
                  </a:lnTo>
                  <a:lnTo>
                    <a:pt x="1882" y="5310"/>
                  </a:lnTo>
                  <a:cubicBezTo>
                    <a:pt x="1810" y="5310"/>
                    <a:pt x="1727" y="5287"/>
                    <a:pt x="1668" y="5227"/>
                  </a:cubicBezTo>
                  <a:cubicBezTo>
                    <a:pt x="1608" y="5168"/>
                    <a:pt x="1596" y="5096"/>
                    <a:pt x="1596" y="5013"/>
                  </a:cubicBezTo>
                  <a:cubicBezTo>
                    <a:pt x="1608" y="4882"/>
                    <a:pt x="1751" y="4763"/>
                    <a:pt x="1894" y="4763"/>
                  </a:cubicBezTo>
                  <a:cubicBezTo>
                    <a:pt x="1989" y="4763"/>
                    <a:pt x="2060" y="4691"/>
                    <a:pt x="2060" y="4596"/>
                  </a:cubicBezTo>
                  <a:cubicBezTo>
                    <a:pt x="2060" y="4525"/>
                    <a:pt x="2013" y="4465"/>
                    <a:pt x="1941" y="4453"/>
                  </a:cubicBezTo>
                  <a:lnTo>
                    <a:pt x="1941" y="4084"/>
                  </a:lnTo>
                  <a:cubicBezTo>
                    <a:pt x="1941" y="2965"/>
                    <a:pt x="2703" y="1977"/>
                    <a:pt x="3775" y="1703"/>
                  </a:cubicBezTo>
                  <a:lnTo>
                    <a:pt x="4108" y="2250"/>
                  </a:lnTo>
                  <a:cubicBezTo>
                    <a:pt x="4168" y="2358"/>
                    <a:pt x="4287" y="2417"/>
                    <a:pt x="4406" y="2417"/>
                  </a:cubicBezTo>
                  <a:cubicBezTo>
                    <a:pt x="4525" y="2417"/>
                    <a:pt x="4644" y="2358"/>
                    <a:pt x="4704" y="2250"/>
                  </a:cubicBezTo>
                  <a:lnTo>
                    <a:pt x="5049" y="1703"/>
                  </a:lnTo>
                  <a:close/>
                  <a:moveTo>
                    <a:pt x="3025" y="7846"/>
                  </a:moveTo>
                  <a:lnTo>
                    <a:pt x="3025" y="7858"/>
                  </a:lnTo>
                  <a:lnTo>
                    <a:pt x="3025" y="8168"/>
                  </a:lnTo>
                  <a:cubicBezTo>
                    <a:pt x="3025" y="8323"/>
                    <a:pt x="2942" y="8454"/>
                    <a:pt x="2787" y="8513"/>
                  </a:cubicBezTo>
                  <a:lnTo>
                    <a:pt x="2418" y="8263"/>
                  </a:lnTo>
                  <a:cubicBezTo>
                    <a:pt x="2310" y="8192"/>
                    <a:pt x="2299" y="8085"/>
                    <a:pt x="2322" y="8001"/>
                  </a:cubicBezTo>
                  <a:cubicBezTo>
                    <a:pt x="2358" y="7930"/>
                    <a:pt x="2418" y="7846"/>
                    <a:pt x="2537" y="7846"/>
                  </a:cubicBezTo>
                  <a:close/>
                  <a:moveTo>
                    <a:pt x="6311" y="7870"/>
                  </a:moveTo>
                  <a:cubicBezTo>
                    <a:pt x="6430" y="7870"/>
                    <a:pt x="6501" y="7954"/>
                    <a:pt x="6525" y="8037"/>
                  </a:cubicBezTo>
                  <a:cubicBezTo>
                    <a:pt x="6549" y="8108"/>
                    <a:pt x="6537" y="8216"/>
                    <a:pt x="6430" y="8287"/>
                  </a:cubicBezTo>
                  <a:lnTo>
                    <a:pt x="6061" y="8549"/>
                  </a:lnTo>
                  <a:cubicBezTo>
                    <a:pt x="5906" y="8466"/>
                    <a:pt x="5823" y="8335"/>
                    <a:pt x="5823" y="8192"/>
                  </a:cubicBezTo>
                  <a:lnTo>
                    <a:pt x="5823" y="7870"/>
                  </a:lnTo>
                  <a:close/>
                  <a:moveTo>
                    <a:pt x="6406" y="7334"/>
                  </a:moveTo>
                  <a:cubicBezTo>
                    <a:pt x="6894" y="7334"/>
                    <a:pt x="7299" y="7739"/>
                    <a:pt x="7299" y="8227"/>
                  </a:cubicBezTo>
                  <a:cubicBezTo>
                    <a:pt x="7240" y="9049"/>
                    <a:pt x="6716" y="9763"/>
                    <a:pt x="5990" y="10049"/>
                  </a:cubicBezTo>
                  <a:lnTo>
                    <a:pt x="5990" y="9990"/>
                  </a:lnTo>
                  <a:cubicBezTo>
                    <a:pt x="5990" y="9894"/>
                    <a:pt x="5906" y="9823"/>
                    <a:pt x="5823" y="9823"/>
                  </a:cubicBezTo>
                  <a:cubicBezTo>
                    <a:pt x="5739" y="9823"/>
                    <a:pt x="5656" y="9894"/>
                    <a:pt x="5656" y="9990"/>
                  </a:cubicBezTo>
                  <a:lnTo>
                    <a:pt x="5656" y="10132"/>
                  </a:lnTo>
                  <a:cubicBezTo>
                    <a:pt x="5537" y="10156"/>
                    <a:pt x="5418" y="10168"/>
                    <a:pt x="5299" y="10168"/>
                  </a:cubicBezTo>
                  <a:lnTo>
                    <a:pt x="3549" y="10168"/>
                  </a:lnTo>
                  <a:cubicBezTo>
                    <a:pt x="3430" y="10168"/>
                    <a:pt x="3311" y="10156"/>
                    <a:pt x="3192" y="10132"/>
                  </a:cubicBezTo>
                  <a:lnTo>
                    <a:pt x="3192" y="9990"/>
                  </a:lnTo>
                  <a:cubicBezTo>
                    <a:pt x="3192" y="9894"/>
                    <a:pt x="3120" y="9823"/>
                    <a:pt x="3025" y="9823"/>
                  </a:cubicBezTo>
                  <a:cubicBezTo>
                    <a:pt x="2942" y="9823"/>
                    <a:pt x="2858" y="9894"/>
                    <a:pt x="2858" y="9990"/>
                  </a:cubicBezTo>
                  <a:lnTo>
                    <a:pt x="2858" y="10049"/>
                  </a:lnTo>
                  <a:cubicBezTo>
                    <a:pt x="2132" y="9763"/>
                    <a:pt x="1608" y="9061"/>
                    <a:pt x="1608" y="8227"/>
                  </a:cubicBezTo>
                  <a:cubicBezTo>
                    <a:pt x="1608" y="7739"/>
                    <a:pt x="2013" y="7334"/>
                    <a:pt x="2501" y="7334"/>
                  </a:cubicBezTo>
                  <a:lnTo>
                    <a:pt x="3037" y="7334"/>
                  </a:lnTo>
                  <a:lnTo>
                    <a:pt x="3037" y="7358"/>
                  </a:lnTo>
                  <a:lnTo>
                    <a:pt x="3037" y="7549"/>
                  </a:lnTo>
                  <a:lnTo>
                    <a:pt x="2549" y="7549"/>
                  </a:lnTo>
                  <a:cubicBezTo>
                    <a:pt x="2299" y="7549"/>
                    <a:pt x="2084" y="7692"/>
                    <a:pt x="2025" y="7930"/>
                  </a:cubicBezTo>
                  <a:cubicBezTo>
                    <a:pt x="1953" y="8168"/>
                    <a:pt x="2037" y="8406"/>
                    <a:pt x="2251" y="8549"/>
                  </a:cubicBezTo>
                  <a:lnTo>
                    <a:pt x="4156" y="9811"/>
                  </a:lnTo>
                  <a:cubicBezTo>
                    <a:pt x="4239" y="9870"/>
                    <a:pt x="4346" y="9894"/>
                    <a:pt x="4442" y="9894"/>
                  </a:cubicBezTo>
                  <a:cubicBezTo>
                    <a:pt x="4525" y="9894"/>
                    <a:pt x="4632" y="9870"/>
                    <a:pt x="4727" y="9811"/>
                  </a:cubicBezTo>
                  <a:lnTo>
                    <a:pt x="5228" y="9466"/>
                  </a:lnTo>
                  <a:cubicBezTo>
                    <a:pt x="5299" y="9418"/>
                    <a:pt x="5323" y="9323"/>
                    <a:pt x="5275" y="9239"/>
                  </a:cubicBezTo>
                  <a:cubicBezTo>
                    <a:pt x="5247" y="9197"/>
                    <a:pt x="5197" y="9175"/>
                    <a:pt x="5146" y="9175"/>
                  </a:cubicBezTo>
                  <a:cubicBezTo>
                    <a:pt x="5112" y="9175"/>
                    <a:pt x="5077" y="9185"/>
                    <a:pt x="5049" y="9204"/>
                  </a:cubicBezTo>
                  <a:lnTo>
                    <a:pt x="4549" y="9537"/>
                  </a:lnTo>
                  <a:cubicBezTo>
                    <a:pt x="4519" y="9561"/>
                    <a:pt x="4480" y="9573"/>
                    <a:pt x="4442" y="9573"/>
                  </a:cubicBezTo>
                  <a:cubicBezTo>
                    <a:pt x="4403" y="9573"/>
                    <a:pt x="4364" y="9561"/>
                    <a:pt x="4335" y="9537"/>
                  </a:cubicBezTo>
                  <a:lnTo>
                    <a:pt x="3120" y="8727"/>
                  </a:lnTo>
                  <a:cubicBezTo>
                    <a:pt x="3275" y="8585"/>
                    <a:pt x="3382" y="8394"/>
                    <a:pt x="3382" y="8192"/>
                  </a:cubicBezTo>
                  <a:lnTo>
                    <a:pt x="3382" y="7501"/>
                  </a:lnTo>
                  <a:cubicBezTo>
                    <a:pt x="3715" y="7668"/>
                    <a:pt x="4061" y="7739"/>
                    <a:pt x="4454" y="7739"/>
                  </a:cubicBezTo>
                  <a:cubicBezTo>
                    <a:pt x="4835" y="7739"/>
                    <a:pt x="5204" y="7656"/>
                    <a:pt x="5525" y="7501"/>
                  </a:cubicBezTo>
                  <a:lnTo>
                    <a:pt x="5525" y="8192"/>
                  </a:lnTo>
                  <a:cubicBezTo>
                    <a:pt x="5525" y="8394"/>
                    <a:pt x="5632" y="8597"/>
                    <a:pt x="5799" y="8727"/>
                  </a:cubicBezTo>
                  <a:lnTo>
                    <a:pt x="5692" y="8799"/>
                  </a:lnTo>
                  <a:cubicBezTo>
                    <a:pt x="5609" y="8847"/>
                    <a:pt x="5597" y="8942"/>
                    <a:pt x="5644" y="9025"/>
                  </a:cubicBezTo>
                  <a:cubicBezTo>
                    <a:pt x="5680" y="9061"/>
                    <a:pt x="5728" y="9097"/>
                    <a:pt x="5775" y="9097"/>
                  </a:cubicBezTo>
                  <a:cubicBezTo>
                    <a:pt x="5811" y="9097"/>
                    <a:pt x="5835" y="9085"/>
                    <a:pt x="5870" y="9061"/>
                  </a:cubicBezTo>
                  <a:lnTo>
                    <a:pt x="6656" y="8549"/>
                  </a:lnTo>
                  <a:cubicBezTo>
                    <a:pt x="6871" y="8406"/>
                    <a:pt x="6954" y="8156"/>
                    <a:pt x="6882" y="7930"/>
                  </a:cubicBezTo>
                  <a:cubicBezTo>
                    <a:pt x="6799" y="7704"/>
                    <a:pt x="6597" y="7549"/>
                    <a:pt x="6359" y="7549"/>
                  </a:cubicBezTo>
                  <a:lnTo>
                    <a:pt x="5870" y="7549"/>
                  </a:lnTo>
                  <a:lnTo>
                    <a:pt x="5870" y="7358"/>
                  </a:lnTo>
                  <a:lnTo>
                    <a:pt x="5870" y="7334"/>
                  </a:lnTo>
                  <a:close/>
                  <a:moveTo>
                    <a:pt x="4406" y="0"/>
                  </a:moveTo>
                  <a:cubicBezTo>
                    <a:pt x="4311" y="0"/>
                    <a:pt x="4215" y="72"/>
                    <a:pt x="4168" y="167"/>
                  </a:cubicBezTo>
                  <a:lnTo>
                    <a:pt x="3775" y="1358"/>
                  </a:lnTo>
                  <a:cubicBezTo>
                    <a:pt x="2501" y="1643"/>
                    <a:pt x="1596" y="2786"/>
                    <a:pt x="1596" y="4084"/>
                  </a:cubicBezTo>
                  <a:lnTo>
                    <a:pt x="1596" y="4513"/>
                  </a:lnTo>
                  <a:cubicBezTo>
                    <a:pt x="1406" y="4596"/>
                    <a:pt x="1275" y="4775"/>
                    <a:pt x="1251" y="4989"/>
                  </a:cubicBezTo>
                  <a:cubicBezTo>
                    <a:pt x="1239" y="5156"/>
                    <a:pt x="1298" y="5322"/>
                    <a:pt x="1406" y="5453"/>
                  </a:cubicBezTo>
                  <a:cubicBezTo>
                    <a:pt x="1525" y="5572"/>
                    <a:pt x="1691" y="5644"/>
                    <a:pt x="1846" y="5644"/>
                  </a:cubicBezTo>
                  <a:lnTo>
                    <a:pt x="1965" y="5644"/>
                  </a:lnTo>
                  <a:cubicBezTo>
                    <a:pt x="2049" y="6180"/>
                    <a:pt x="2287" y="6644"/>
                    <a:pt x="2644" y="7013"/>
                  </a:cubicBezTo>
                  <a:lnTo>
                    <a:pt x="2465" y="7013"/>
                  </a:lnTo>
                  <a:cubicBezTo>
                    <a:pt x="1787" y="7013"/>
                    <a:pt x="1239" y="7561"/>
                    <a:pt x="1239" y="8227"/>
                  </a:cubicBezTo>
                  <a:cubicBezTo>
                    <a:pt x="1239" y="8489"/>
                    <a:pt x="1287" y="8727"/>
                    <a:pt x="1358" y="8942"/>
                  </a:cubicBezTo>
                  <a:lnTo>
                    <a:pt x="882" y="9085"/>
                  </a:lnTo>
                  <a:cubicBezTo>
                    <a:pt x="358" y="9228"/>
                    <a:pt x="1" y="9704"/>
                    <a:pt x="1" y="10240"/>
                  </a:cubicBezTo>
                  <a:lnTo>
                    <a:pt x="1" y="11025"/>
                  </a:lnTo>
                  <a:cubicBezTo>
                    <a:pt x="1" y="11121"/>
                    <a:pt x="84" y="11192"/>
                    <a:pt x="167" y="11192"/>
                  </a:cubicBezTo>
                  <a:cubicBezTo>
                    <a:pt x="263" y="11192"/>
                    <a:pt x="334" y="11121"/>
                    <a:pt x="334" y="11025"/>
                  </a:cubicBezTo>
                  <a:lnTo>
                    <a:pt x="334" y="10240"/>
                  </a:lnTo>
                  <a:cubicBezTo>
                    <a:pt x="334" y="9847"/>
                    <a:pt x="596" y="9489"/>
                    <a:pt x="977" y="9394"/>
                  </a:cubicBezTo>
                  <a:lnTo>
                    <a:pt x="1477" y="9239"/>
                  </a:lnTo>
                  <a:cubicBezTo>
                    <a:pt x="1751" y="9775"/>
                    <a:pt x="2239" y="10192"/>
                    <a:pt x="2822" y="10382"/>
                  </a:cubicBezTo>
                  <a:lnTo>
                    <a:pt x="2822" y="11025"/>
                  </a:lnTo>
                  <a:cubicBezTo>
                    <a:pt x="2822" y="11121"/>
                    <a:pt x="2894" y="11192"/>
                    <a:pt x="2977" y="11192"/>
                  </a:cubicBezTo>
                  <a:cubicBezTo>
                    <a:pt x="3072" y="11192"/>
                    <a:pt x="3144" y="11121"/>
                    <a:pt x="3144" y="11025"/>
                  </a:cubicBezTo>
                  <a:lnTo>
                    <a:pt x="3144" y="10466"/>
                  </a:lnTo>
                  <a:cubicBezTo>
                    <a:pt x="3263" y="10478"/>
                    <a:pt x="3382" y="10490"/>
                    <a:pt x="3501" y="10490"/>
                  </a:cubicBezTo>
                  <a:lnTo>
                    <a:pt x="5263" y="10490"/>
                  </a:lnTo>
                  <a:cubicBezTo>
                    <a:pt x="5382" y="10490"/>
                    <a:pt x="5501" y="10478"/>
                    <a:pt x="5620" y="10466"/>
                  </a:cubicBezTo>
                  <a:lnTo>
                    <a:pt x="5620" y="11025"/>
                  </a:lnTo>
                  <a:cubicBezTo>
                    <a:pt x="5620" y="11121"/>
                    <a:pt x="5692" y="11192"/>
                    <a:pt x="5775" y="11192"/>
                  </a:cubicBezTo>
                  <a:cubicBezTo>
                    <a:pt x="5870" y="11192"/>
                    <a:pt x="5942" y="11121"/>
                    <a:pt x="5942" y="11025"/>
                  </a:cubicBezTo>
                  <a:lnTo>
                    <a:pt x="5942" y="10382"/>
                  </a:lnTo>
                  <a:cubicBezTo>
                    <a:pt x="6525" y="10192"/>
                    <a:pt x="7013" y="9775"/>
                    <a:pt x="7287" y="9239"/>
                  </a:cubicBezTo>
                  <a:lnTo>
                    <a:pt x="7787" y="9394"/>
                  </a:lnTo>
                  <a:cubicBezTo>
                    <a:pt x="8156" y="9489"/>
                    <a:pt x="8430" y="9847"/>
                    <a:pt x="8430" y="10240"/>
                  </a:cubicBezTo>
                  <a:lnTo>
                    <a:pt x="8430" y="11025"/>
                  </a:lnTo>
                  <a:cubicBezTo>
                    <a:pt x="8430" y="11121"/>
                    <a:pt x="8502" y="11192"/>
                    <a:pt x="8585" y="11192"/>
                  </a:cubicBezTo>
                  <a:cubicBezTo>
                    <a:pt x="8680" y="11192"/>
                    <a:pt x="8752" y="11121"/>
                    <a:pt x="8752" y="11025"/>
                  </a:cubicBezTo>
                  <a:lnTo>
                    <a:pt x="8752" y="10240"/>
                  </a:lnTo>
                  <a:cubicBezTo>
                    <a:pt x="8799" y="9704"/>
                    <a:pt x="8442" y="9228"/>
                    <a:pt x="7918" y="9085"/>
                  </a:cubicBezTo>
                  <a:lnTo>
                    <a:pt x="7442" y="8942"/>
                  </a:lnTo>
                  <a:cubicBezTo>
                    <a:pt x="7514" y="8727"/>
                    <a:pt x="7561" y="8489"/>
                    <a:pt x="7561" y="8227"/>
                  </a:cubicBezTo>
                  <a:cubicBezTo>
                    <a:pt x="7561" y="7561"/>
                    <a:pt x="7013" y="7013"/>
                    <a:pt x="6347" y="7013"/>
                  </a:cubicBezTo>
                  <a:lnTo>
                    <a:pt x="6168" y="7013"/>
                  </a:lnTo>
                  <a:cubicBezTo>
                    <a:pt x="6525" y="6644"/>
                    <a:pt x="6763" y="6180"/>
                    <a:pt x="6835" y="5644"/>
                  </a:cubicBezTo>
                  <a:lnTo>
                    <a:pt x="6942" y="5644"/>
                  </a:lnTo>
                  <a:cubicBezTo>
                    <a:pt x="7263" y="5644"/>
                    <a:pt x="7537" y="5406"/>
                    <a:pt x="7561" y="5108"/>
                  </a:cubicBezTo>
                  <a:cubicBezTo>
                    <a:pt x="7573" y="4941"/>
                    <a:pt x="7514" y="4763"/>
                    <a:pt x="7418" y="4644"/>
                  </a:cubicBezTo>
                  <a:cubicBezTo>
                    <a:pt x="7359" y="4584"/>
                    <a:pt x="7299" y="4536"/>
                    <a:pt x="7216" y="4489"/>
                  </a:cubicBezTo>
                  <a:lnTo>
                    <a:pt x="7216" y="4084"/>
                  </a:lnTo>
                  <a:cubicBezTo>
                    <a:pt x="7216" y="2786"/>
                    <a:pt x="6311" y="1643"/>
                    <a:pt x="5049" y="1358"/>
                  </a:cubicBezTo>
                  <a:lnTo>
                    <a:pt x="4644" y="167"/>
                  </a:lnTo>
                  <a:cubicBezTo>
                    <a:pt x="4620" y="60"/>
                    <a:pt x="4513" y="0"/>
                    <a:pt x="4406" y="0"/>
                  </a:cubicBezTo>
                  <a:close/>
                </a:path>
              </a:pathLst>
            </a:custGeom>
            <a:solidFill>
              <a:srgbClr val="180E44"/>
            </a:solidFill>
            <a:ln>
              <a:noFill/>
            </a:ln>
          </p:spPr>
          <p:txBody>
            <a:bodyPr spcFirstLastPara="1" wrap="square" lIns="91425" tIns="91425" rIns="91425" bIns="91425" anchor="ctr" anchorCtr="0">
              <a:noAutofit/>
            </a:bodyPr>
            <a:lstStyle/>
            <a:p>
              <a:endParaRPr/>
            </a:p>
          </p:txBody>
        </p:sp>
        <p:sp>
          <p:nvSpPr>
            <p:cNvPr id="12" name="Google Shape;11816;p66">
              <a:extLst>
                <a:ext uri="{FF2B5EF4-FFF2-40B4-BE49-F238E27FC236}">
                  <a16:creationId xmlns:a16="http://schemas.microsoft.com/office/drawing/2014/main" id="{F2830F6E-4710-B44B-46E7-AA8A76585EFA}"/>
                </a:ext>
              </a:extLst>
            </p:cNvPr>
            <p:cNvSpPr/>
            <p:nvPr/>
          </p:nvSpPr>
          <p:spPr>
            <a:xfrm>
              <a:off x="4997700" y="3932319"/>
              <a:ext cx="10201" cy="15872"/>
            </a:xfrm>
            <a:custGeom>
              <a:avLst/>
              <a:gdLst/>
              <a:ahLst/>
              <a:cxnLst/>
              <a:rect l="l" t="t" r="r" b="b"/>
              <a:pathLst>
                <a:path w="322" h="501" extrusionOk="0">
                  <a:moveTo>
                    <a:pt x="167" y="1"/>
                  </a:moveTo>
                  <a:cubicBezTo>
                    <a:pt x="72" y="1"/>
                    <a:pt x="0" y="72"/>
                    <a:pt x="0" y="156"/>
                  </a:cubicBezTo>
                  <a:lnTo>
                    <a:pt x="0" y="334"/>
                  </a:lnTo>
                  <a:cubicBezTo>
                    <a:pt x="0" y="429"/>
                    <a:pt x="72" y="501"/>
                    <a:pt x="167" y="501"/>
                  </a:cubicBezTo>
                  <a:cubicBezTo>
                    <a:pt x="250" y="501"/>
                    <a:pt x="322" y="429"/>
                    <a:pt x="322" y="334"/>
                  </a:cubicBezTo>
                  <a:lnTo>
                    <a:pt x="322" y="156"/>
                  </a:lnTo>
                  <a:cubicBezTo>
                    <a:pt x="322" y="60"/>
                    <a:pt x="250" y="1"/>
                    <a:pt x="167" y="1"/>
                  </a:cubicBezTo>
                  <a:close/>
                </a:path>
              </a:pathLst>
            </a:custGeom>
            <a:solidFill>
              <a:srgbClr val="180E44"/>
            </a:solidFill>
            <a:ln>
              <a:noFill/>
            </a:ln>
          </p:spPr>
          <p:txBody>
            <a:bodyPr spcFirstLastPara="1" wrap="square" lIns="91425" tIns="91425" rIns="91425" bIns="91425" anchor="ctr" anchorCtr="0">
              <a:noAutofit/>
            </a:bodyPr>
            <a:lstStyle/>
            <a:p>
              <a:endParaRPr/>
            </a:p>
          </p:txBody>
        </p:sp>
        <p:sp>
          <p:nvSpPr>
            <p:cNvPr id="13" name="Google Shape;11817;p66">
              <a:extLst>
                <a:ext uri="{FF2B5EF4-FFF2-40B4-BE49-F238E27FC236}">
                  <a16:creationId xmlns:a16="http://schemas.microsoft.com/office/drawing/2014/main" id="{7A7BED15-252A-C0BC-86F6-2FFFEF75A464}"/>
                </a:ext>
              </a:extLst>
            </p:cNvPr>
            <p:cNvSpPr/>
            <p:nvPr/>
          </p:nvSpPr>
          <p:spPr>
            <a:xfrm>
              <a:off x="5064830" y="3932319"/>
              <a:ext cx="10233" cy="15872"/>
            </a:xfrm>
            <a:custGeom>
              <a:avLst/>
              <a:gdLst/>
              <a:ahLst/>
              <a:cxnLst/>
              <a:rect l="l" t="t" r="r" b="b"/>
              <a:pathLst>
                <a:path w="323" h="501" extrusionOk="0">
                  <a:moveTo>
                    <a:pt x="156" y="1"/>
                  </a:moveTo>
                  <a:cubicBezTo>
                    <a:pt x="72" y="1"/>
                    <a:pt x="1" y="72"/>
                    <a:pt x="1" y="156"/>
                  </a:cubicBezTo>
                  <a:lnTo>
                    <a:pt x="1" y="334"/>
                  </a:lnTo>
                  <a:cubicBezTo>
                    <a:pt x="1" y="429"/>
                    <a:pt x="72" y="501"/>
                    <a:pt x="156" y="501"/>
                  </a:cubicBezTo>
                  <a:cubicBezTo>
                    <a:pt x="251" y="501"/>
                    <a:pt x="322" y="429"/>
                    <a:pt x="322" y="334"/>
                  </a:cubicBezTo>
                  <a:lnTo>
                    <a:pt x="322" y="156"/>
                  </a:lnTo>
                  <a:cubicBezTo>
                    <a:pt x="322" y="60"/>
                    <a:pt x="251" y="1"/>
                    <a:pt x="156" y="1"/>
                  </a:cubicBezTo>
                  <a:close/>
                </a:path>
              </a:pathLst>
            </a:custGeom>
            <a:solidFill>
              <a:srgbClr val="180E44"/>
            </a:solidFill>
            <a:ln>
              <a:noFill/>
            </a:ln>
          </p:spPr>
          <p:txBody>
            <a:bodyPr spcFirstLastPara="1" wrap="square" lIns="91425" tIns="91425" rIns="91425" bIns="91425" anchor="ctr" anchorCtr="0">
              <a:noAutofit/>
            </a:bodyPr>
            <a:lstStyle/>
            <a:p>
              <a:endParaRPr/>
            </a:p>
          </p:txBody>
        </p:sp>
        <p:sp>
          <p:nvSpPr>
            <p:cNvPr id="14" name="Google Shape;11818;p66">
              <a:extLst>
                <a:ext uri="{FF2B5EF4-FFF2-40B4-BE49-F238E27FC236}">
                  <a16:creationId xmlns:a16="http://schemas.microsoft.com/office/drawing/2014/main" id="{F9AAF4F5-D3A4-A1F0-1255-75D1DEEAFF95}"/>
                </a:ext>
              </a:extLst>
            </p:cNvPr>
            <p:cNvSpPr/>
            <p:nvPr/>
          </p:nvSpPr>
          <p:spPr>
            <a:xfrm>
              <a:off x="5013160" y="3970905"/>
              <a:ext cx="46063" cy="16157"/>
            </a:xfrm>
            <a:custGeom>
              <a:avLst/>
              <a:gdLst/>
              <a:ahLst/>
              <a:cxnLst/>
              <a:rect l="l" t="t" r="r" b="b"/>
              <a:pathLst>
                <a:path w="1454" h="510" extrusionOk="0">
                  <a:moveTo>
                    <a:pt x="188" y="0"/>
                  </a:moveTo>
                  <a:cubicBezTo>
                    <a:pt x="146" y="0"/>
                    <a:pt x="102" y="15"/>
                    <a:pt x="60" y="45"/>
                  </a:cubicBezTo>
                  <a:cubicBezTo>
                    <a:pt x="1" y="104"/>
                    <a:pt x="1" y="212"/>
                    <a:pt x="60" y="283"/>
                  </a:cubicBezTo>
                  <a:cubicBezTo>
                    <a:pt x="215" y="414"/>
                    <a:pt x="453" y="509"/>
                    <a:pt x="703" y="509"/>
                  </a:cubicBezTo>
                  <a:cubicBezTo>
                    <a:pt x="977" y="509"/>
                    <a:pt x="1215" y="414"/>
                    <a:pt x="1346" y="283"/>
                  </a:cubicBezTo>
                  <a:cubicBezTo>
                    <a:pt x="1429" y="223"/>
                    <a:pt x="1453" y="116"/>
                    <a:pt x="1370" y="45"/>
                  </a:cubicBezTo>
                  <a:cubicBezTo>
                    <a:pt x="1340" y="15"/>
                    <a:pt x="1301" y="0"/>
                    <a:pt x="1260" y="0"/>
                  </a:cubicBezTo>
                  <a:cubicBezTo>
                    <a:pt x="1218" y="0"/>
                    <a:pt x="1173" y="15"/>
                    <a:pt x="1132" y="45"/>
                  </a:cubicBezTo>
                  <a:cubicBezTo>
                    <a:pt x="1072" y="104"/>
                    <a:pt x="929" y="176"/>
                    <a:pt x="715" y="176"/>
                  </a:cubicBezTo>
                  <a:cubicBezTo>
                    <a:pt x="513" y="176"/>
                    <a:pt x="358" y="104"/>
                    <a:pt x="298" y="45"/>
                  </a:cubicBezTo>
                  <a:cubicBezTo>
                    <a:pt x="268" y="15"/>
                    <a:pt x="230" y="0"/>
                    <a:pt x="188" y="0"/>
                  </a:cubicBezTo>
                  <a:close/>
                </a:path>
              </a:pathLst>
            </a:custGeom>
            <a:solidFill>
              <a:srgbClr val="180E44"/>
            </a:solidFill>
            <a:ln>
              <a:noFill/>
            </a:ln>
          </p:spPr>
          <p:txBody>
            <a:bodyPr spcFirstLastPara="1" wrap="square" lIns="91425" tIns="91425" rIns="91425" bIns="91425" anchor="ctr" anchorCtr="0">
              <a:noAutofit/>
            </a:bodyPr>
            <a:lstStyle/>
            <a:p>
              <a:endParaRPr/>
            </a:p>
          </p:txBody>
        </p:sp>
        <p:sp>
          <p:nvSpPr>
            <p:cNvPr id="15" name="Google Shape;11819;p66">
              <a:extLst>
                <a:ext uri="{FF2B5EF4-FFF2-40B4-BE49-F238E27FC236}">
                  <a16:creationId xmlns:a16="http://schemas.microsoft.com/office/drawing/2014/main" id="{00ECBFF3-6B71-C0EE-BFFB-1E1AF09916DD}"/>
                </a:ext>
              </a:extLst>
            </p:cNvPr>
            <p:cNvSpPr/>
            <p:nvPr/>
          </p:nvSpPr>
          <p:spPr>
            <a:xfrm>
              <a:off x="4991649" y="3915370"/>
              <a:ext cx="28322" cy="16252"/>
            </a:xfrm>
            <a:custGeom>
              <a:avLst/>
              <a:gdLst/>
              <a:ahLst/>
              <a:cxnLst/>
              <a:rect l="l" t="t" r="r" b="b"/>
              <a:pathLst>
                <a:path w="894" h="513" extrusionOk="0">
                  <a:moveTo>
                    <a:pt x="177" y="0"/>
                  </a:moveTo>
                  <a:cubicBezTo>
                    <a:pt x="109" y="0"/>
                    <a:pt x="52" y="45"/>
                    <a:pt x="25" y="119"/>
                  </a:cubicBezTo>
                  <a:cubicBezTo>
                    <a:pt x="1" y="202"/>
                    <a:pt x="37" y="298"/>
                    <a:pt x="132" y="322"/>
                  </a:cubicBezTo>
                  <a:lnTo>
                    <a:pt x="656" y="500"/>
                  </a:lnTo>
                  <a:cubicBezTo>
                    <a:pt x="668" y="500"/>
                    <a:pt x="680" y="512"/>
                    <a:pt x="703" y="512"/>
                  </a:cubicBezTo>
                  <a:cubicBezTo>
                    <a:pt x="775" y="512"/>
                    <a:pt x="834" y="476"/>
                    <a:pt x="846" y="393"/>
                  </a:cubicBezTo>
                  <a:cubicBezTo>
                    <a:pt x="894" y="310"/>
                    <a:pt x="846" y="202"/>
                    <a:pt x="763" y="191"/>
                  </a:cubicBezTo>
                  <a:lnTo>
                    <a:pt x="239" y="12"/>
                  </a:lnTo>
                  <a:cubicBezTo>
                    <a:pt x="218" y="4"/>
                    <a:pt x="197" y="0"/>
                    <a:pt x="177" y="0"/>
                  </a:cubicBezTo>
                  <a:close/>
                </a:path>
              </a:pathLst>
            </a:custGeom>
            <a:solidFill>
              <a:srgbClr val="180E44"/>
            </a:solidFill>
            <a:ln>
              <a:noFill/>
            </a:ln>
          </p:spPr>
          <p:txBody>
            <a:bodyPr spcFirstLastPara="1" wrap="square" lIns="91425" tIns="91425" rIns="91425" bIns="91425" anchor="ctr" anchorCtr="0">
              <a:noAutofit/>
            </a:bodyPr>
            <a:lstStyle/>
            <a:p>
              <a:endParaRPr/>
            </a:p>
          </p:txBody>
        </p:sp>
        <p:sp>
          <p:nvSpPr>
            <p:cNvPr id="16" name="Google Shape;11820;p66">
              <a:extLst>
                <a:ext uri="{FF2B5EF4-FFF2-40B4-BE49-F238E27FC236}">
                  <a16:creationId xmlns:a16="http://schemas.microsoft.com/office/drawing/2014/main" id="{1037304A-0866-7234-88FC-44CD68A2C3D6}"/>
                </a:ext>
              </a:extLst>
            </p:cNvPr>
            <p:cNvSpPr/>
            <p:nvPr/>
          </p:nvSpPr>
          <p:spPr>
            <a:xfrm>
              <a:off x="5052760" y="3915370"/>
              <a:ext cx="28322" cy="16252"/>
            </a:xfrm>
            <a:custGeom>
              <a:avLst/>
              <a:gdLst/>
              <a:ahLst/>
              <a:cxnLst/>
              <a:rect l="l" t="t" r="r" b="b"/>
              <a:pathLst>
                <a:path w="894" h="513" extrusionOk="0">
                  <a:moveTo>
                    <a:pt x="718" y="0"/>
                  </a:moveTo>
                  <a:cubicBezTo>
                    <a:pt x="698" y="0"/>
                    <a:pt x="677" y="4"/>
                    <a:pt x="656" y="12"/>
                  </a:cubicBezTo>
                  <a:lnTo>
                    <a:pt x="144" y="191"/>
                  </a:lnTo>
                  <a:cubicBezTo>
                    <a:pt x="48" y="214"/>
                    <a:pt x="1" y="310"/>
                    <a:pt x="36" y="393"/>
                  </a:cubicBezTo>
                  <a:cubicBezTo>
                    <a:pt x="60" y="476"/>
                    <a:pt x="120" y="512"/>
                    <a:pt x="179" y="512"/>
                  </a:cubicBezTo>
                  <a:cubicBezTo>
                    <a:pt x="191" y="512"/>
                    <a:pt x="215" y="512"/>
                    <a:pt x="227" y="500"/>
                  </a:cubicBezTo>
                  <a:lnTo>
                    <a:pt x="751" y="322"/>
                  </a:lnTo>
                  <a:cubicBezTo>
                    <a:pt x="858" y="298"/>
                    <a:pt x="894" y="191"/>
                    <a:pt x="870" y="119"/>
                  </a:cubicBezTo>
                  <a:cubicBezTo>
                    <a:pt x="842" y="45"/>
                    <a:pt x="786" y="0"/>
                    <a:pt x="718" y="0"/>
                  </a:cubicBezTo>
                  <a:close/>
                </a:path>
              </a:pathLst>
            </a:custGeom>
            <a:solidFill>
              <a:srgbClr val="180E44"/>
            </a:solidFill>
            <a:ln>
              <a:noFill/>
            </a:ln>
          </p:spPr>
          <p:txBody>
            <a:bodyPr spcFirstLastPara="1" wrap="square" lIns="91425" tIns="91425" rIns="91425" bIns="91425" anchor="ctr" anchorCtr="0">
              <a:noAutofit/>
            </a:bodyPr>
            <a:lstStyle/>
            <a:p>
              <a:endParaRPr/>
            </a:p>
          </p:txBody>
        </p:sp>
      </p:grpSp>
      <p:grpSp>
        <p:nvGrpSpPr>
          <p:cNvPr id="17" name="Google Shape;12114;p66">
            <a:extLst>
              <a:ext uri="{FF2B5EF4-FFF2-40B4-BE49-F238E27FC236}">
                <a16:creationId xmlns:a16="http://schemas.microsoft.com/office/drawing/2014/main" id="{C5A94BBE-0D66-B7BB-D963-4A7EFAC86C23}"/>
              </a:ext>
            </a:extLst>
          </p:cNvPr>
          <p:cNvGrpSpPr>
            <a:grpSpLocks noChangeAspect="1"/>
          </p:cNvGrpSpPr>
          <p:nvPr/>
        </p:nvGrpSpPr>
        <p:grpSpPr>
          <a:xfrm>
            <a:off x="5367739" y="1283390"/>
            <a:ext cx="737112" cy="938120"/>
            <a:chOff x="7594288" y="2415259"/>
            <a:chExt cx="279513" cy="355735"/>
          </a:xfrm>
        </p:grpSpPr>
        <p:sp>
          <p:nvSpPr>
            <p:cNvPr id="18" name="Google Shape;12115;p66">
              <a:extLst>
                <a:ext uri="{FF2B5EF4-FFF2-40B4-BE49-F238E27FC236}">
                  <a16:creationId xmlns:a16="http://schemas.microsoft.com/office/drawing/2014/main" id="{7224EE98-A0CE-2AB5-DD7F-ADA9AFAF3ABF}"/>
                </a:ext>
              </a:extLst>
            </p:cNvPr>
            <p:cNvSpPr/>
            <p:nvPr/>
          </p:nvSpPr>
          <p:spPr>
            <a:xfrm>
              <a:off x="7696108" y="2531841"/>
              <a:ext cx="10233" cy="16220"/>
            </a:xfrm>
            <a:custGeom>
              <a:avLst/>
              <a:gdLst/>
              <a:ahLst/>
              <a:cxnLst/>
              <a:rect l="l" t="t" r="r" b="b"/>
              <a:pathLst>
                <a:path w="323" h="512" extrusionOk="0">
                  <a:moveTo>
                    <a:pt x="167" y="0"/>
                  </a:moveTo>
                  <a:cubicBezTo>
                    <a:pt x="72" y="0"/>
                    <a:pt x="1" y="71"/>
                    <a:pt x="1" y="167"/>
                  </a:cubicBezTo>
                  <a:lnTo>
                    <a:pt x="1" y="345"/>
                  </a:lnTo>
                  <a:cubicBezTo>
                    <a:pt x="1" y="429"/>
                    <a:pt x="72" y="512"/>
                    <a:pt x="167" y="512"/>
                  </a:cubicBezTo>
                  <a:cubicBezTo>
                    <a:pt x="251" y="512"/>
                    <a:pt x="322" y="429"/>
                    <a:pt x="322" y="345"/>
                  </a:cubicBezTo>
                  <a:lnTo>
                    <a:pt x="322" y="167"/>
                  </a:lnTo>
                  <a:cubicBezTo>
                    <a:pt x="322" y="71"/>
                    <a:pt x="251" y="0"/>
                    <a:pt x="167" y="0"/>
                  </a:cubicBezTo>
                  <a:close/>
                </a:path>
              </a:pathLst>
            </a:custGeom>
            <a:solidFill>
              <a:srgbClr val="180E44"/>
            </a:solidFill>
            <a:ln>
              <a:noFill/>
            </a:ln>
          </p:spPr>
          <p:txBody>
            <a:bodyPr spcFirstLastPara="1" wrap="square" lIns="91425" tIns="91425" rIns="91425" bIns="91425" anchor="ctr" anchorCtr="0">
              <a:noAutofit/>
            </a:bodyPr>
            <a:lstStyle/>
            <a:p>
              <a:endParaRPr/>
            </a:p>
          </p:txBody>
        </p:sp>
        <p:sp>
          <p:nvSpPr>
            <p:cNvPr id="19" name="Google Shape;12116;p66">
              <a:extLst>
                <a:ext uri="{FF2B5EF4-FFF2-40B4-BE49-F238E27FC236}">
                  <a16:creationId xmlns:a16="http://schemas.microsoft.com/office/drawing/2014/main" id="{7C788A9B-9581-7AB0-F2C8-20BD190C4D6C}"/>
                </a:ext>
              </a:extLst>
            </p:cNvPr>
            <p:cNvSpPr/>
            <p:nvPr/>
          </p:nvSpPr>
          <p:spPr>
            <a:xfrm>
              <a:off x="7762889" y="2531841"/>
              <a:ext cx="10581" cy="16220"/>
            </a:xfrm>
            <a:custGeom>
              <a:avLst/>
              <a:gdLst/>
              <a:ahLst/>
              <a:cxnLst/>
              <a:rect l="l" t="t" r="r" b="b"/>
              <a:pathLst>
                <a:path w="334" h="512" extrusionOk="0">
                  <a:moveTo>
                    <a:pt x="167" y="0"/>
                  </a:moveTo>
                  <a:cubicBezTo>
                    <a:pt x="84" y="0"/>
                    <a:pt x="0" y="71"/>
                    <a:pt x="0" y="167"/>
                  </a:cubicBezTo>
                  <a:lnTo>
                    <a:pt x="0" y="345"/>
                  </a:lnTo>
                  <a:cubicBezTo>
                    <a:pt x="0" y="429"/>
                    <a:pt x="84" y="512"/>
                    <a:pt x="167" y="512"/>
                  </a:cubicBezTo>
                  <a:cubicBezTo>
                    <a:pt x="262" y="512"/>
                    <a:pt x="334" y="429"/>
                    <a:pt x="334" y="345"/>
                  </a:cubicBezTo>
                  <a:lnTo>
                    <a:pt x="334" y="167"/>
                  </a:lnTo>
                  <a:cubicBezTo>
                    <a:pt x="334" y="71"/>
                    <a:pt x="262" y="0"/>
                    <a:pt x="167" y="0"/>
                  </a:cubicBezTo>
                  <a:close/>
                </a:path>
              </a:pathLst>
            </a:custGeom>
            <a:solidFill>
              <a:srgbClr val="180E44"/>
            </a:solidFill>
            <a:ln>
              <a:noFill/>
            </a:ln>
          </p:spPr>
          <p:txBody>
            <a:bodyPr spcFirstLastPara="1" wrap="square" lIns="91425" tIns="91425" rIns="91425" bIns="91425" anchor="ctr" anchorCtr="0">
              <a:noAutofit/>
            </a:bodyPr>
            <a:lstStyle/>
            <a:p>
              <a:endParaRPr/>
            </a:p>
          </p:txBody>
        </p:sp>
        <p:sp>
          <p:nvSpPr>
            <p:cNvPr id="20" name="Google Shape;12117;p66">
              <a:extLst>
                <a:ext uri="{FF2B5EF4-FFF2-40B4-BE49-F238E27FC236}">
                  <a16:creationId xmlns:a16="http://schemas.microsoft.com/office/drawing/2014/main" id="{175B6782-40EA-400A-DA4A-9F0A0024F391}"/>
                </a:ext>
              </a:extLst>
            </p:cNvPr>
            <p:cNvSpPr/>
            <p:nvPr/>
          </p:nvSpPr>
          <p:spPr>
            <a:xfrm>
              <a:off x="7711948" y="2571156"/>
              <a:ext cx="45302" cy="15777"/>
            </a:xfrm>
            <a:custGeom>
              <a:avLst/>
              <a:gdLst/>
              <a:ahLst/>
              <a:cxnLst/>
              <a:rect l="l" t="t" r="r" b="b"/>
              <a:pathLst>
                <a:path w="1430" h="498" extrusionOk="0">
                  <a:moveTo>
                    <a:pt x="188" y="0"/>
                  </a:moveTo>
                  <a:cubicBezTo>
                    <a:pt x="147" y="0"/>
                    <a:pt x="102" y="15"/>
                    <a:pt x="60" y="45"/>
                  </a:cubicBezTo>
                  <a:cubicBezTo>
                    <a:pt x="1" y="93"/>
                    <a:pt x="1" y="200"/>
                    <a:pt x="60" y="283"/>
                  </a:cubicBezTo>
                  <a:cubicBezTo>
                    <a:pt x="215" y="414"/>
                    <a:pt x="453" y="497"/>
                    <a:pt x="703" y="497"/>
                  </a:cubicBezTo>
                  <a:cubicBezTo>
                    <a:pt x="977" y="497"/>
                    <a:pt x="1215" y="414"/>
                    <a:pt x="1346" y="283"/>
                  </a:cubicBezTo>
                  <a:cubicBezTo>
                    <a:pt x="1430" y="223"/>
                    <a:pt x="1430" y="116"/>
                    <a:pt x="1370" y="45"/>
                  </a:cubicBezTo>
                  <a:cubicBezTo>
                    <a:pt x="1340" y="15"/>
                    <a:pt x="1302" y="0"/>
                    <a:pt x="1260" y="0"/>
                  </a:cubicBezTo>
                  <a:cubicBezTo>
                    <a:pt x="1218" y="0"/>
                    <a:pt x="1174" y="15"/>
                    <a:pt x="1132" y="45"/>
                  </a:cubicBezTo>
                  <a:cubicBezTo>
                    <a:pt x="1072" y="93"/>
                    <a:pt x="930" y="176"/>
                    <a:pt x="715" y="176"/>
                  </a:cubicBezTo>
                  <a:cubicBezTo>
                    <a:pt x="513" y="176"/>
                    <a:pt x="358" y="93"/>
                    <a:pt x="298" y="45"/>
                  </a:cubicBezTo>
                  <a:cubicBezTo>
                    <a:pt x="269" y="15"/>
                    <a:pt x="230" y="0"/>
                    <a:pt x="188" y="0"/>
                  </a:cubicBezTo>
                  <a:close/>
                </a:path>
              </a:pathLst>
            </a:custGeom>
            <a:solidFill>
              <a:srgbClr val="180E44"/>
            </a:solidFill>
            <a:ln>
              <a:noFill/>
            </a:ln>
          </p:spPr>
          <p:txBody>
            <a:bodyPr spcFirstLastPara="1" wrap="square" lIns="91425" tIns="91425" rIns="91425" bIns="91425" anchor="ctr" anchorCtr="0">
              <a:noAutofit/>
            </a:bodyPr>
            <a:lstStyle/>
            <a:p>
              <a:endParaRPr/>
            </a:p>
          </p:txBody>
        </p:sp>
        <p:sp>
          <p:nvSpPr>
            <p:cNvPr id="21" name="Google Shape;12118;p66">
              <a:extLst>
                <a:ext uri="{FF2B5EF4-FFF2-40B4-BE49-F238E27FC236}">
                  <a16:creationId xmlns:a16="http://schemas.microsoft.com/office/drawing/2014/main" id="{E1137695-B1D2-B705-CC2F-08DD55E62672}"/>
                </a:ext>
              </a:extLst>
            </p:cNvPr>
            <p:cNvSpPr/>
            <p:nvPr/>
          </p:nvSpPr>
          <p:spPr>
            <a:xfrm>
              <a:off x="7594288" y="2415259"/>
              <a:ext cx="279513" cy="355735"/>
            </a:xfrm>
            <a:custGeom>
              <a:avLst/>
              <a:gdLst/>
              <a:ahLst/>
              <a:cxnLst/>
              <a:rect l="l" t="t" r="r" b="b"/>
              <a:pathLst>
                <a:path w="8823" h="11229" extrusionOk="0">
                  <a:moveTo>
                    <a:pt x="6846" y="2323"/>
                  </a:moveTo>
                  <a:lnTo>
                    <a:pt x="6751" y="3501"/>
                  </a:lnTo>
                  <a:lnTo>
                    <a:pt x="6727" y="3501"/>
                  </a:lnTo>
                  <a:cubicBezTo>
                    <a:pt x="6620" y="3501"/>
                    <a:pt x="6537" y="3418"/>
                    <a:pt x="6537" y="3311"/>
                  </a:cubicBezTo>
                  <a:lnTo>
                    <a:pt x="6537" y="2406"/>
                  </a:lnTo>
                  <a:cubicBezTo>
                    <a:pt x="6632" y="2406"/>
                    <a:pt x="6739" y="2370"/>
                    <a:pt x="6846" y="2323"/>
                  </a:cubicBezTo>
                  <a:close/>
                  <a:moveTo>
                    <a:pt x="6358" y="346"/>
                  </a:moveTo>
                  <a:cubicBezTo>
                    <a:pt x="6846" y="346"/>
                    <a:pt x="7251" y="751"/>
                    <a:pt x="7251" y="1239"/>
                  </a:cubicBezTo>
                  <a:cubicBezTo>
                    <a:pt x="7251" y="1727"/>
                    <a:pt x="6846" y="2132"/>
                    <a:pt x="6358" y="2132"/>
                  </a:cubicBezTo>
                  <a:cubicBezTo>
                    <a:pt x="6037" y="2132"/>
                    <a:pt x="5739" y="1954"/>
                    <a:pt x="5584" y="1680"/>
                  </a:cubicBezTo>
                  <a:cubicBezTo>
                    <a:pt x="5551" y="1630"/>
                    <a:pt x="5490" y="1604"/>
                    <a:pt x="5432" y="1604"/>
                  </a:cubicBezTo>
                  <a:cubicBezTo>
                    <a:pt x="5406" y="1604"/>
                    <a:pt x="5380" y="1609"/>
                    <a:pt x="5358" y="1620"/>
                  </a:cubicBezTo>
                  <a:cubicBezTo>
                    <a:pt x="5286" y="1668"/>
                    <a:pt x="5251" y="1775"/>
                    <a:pt x="5298" y="1846"/>
                  </a:cubicBezTo>
                  <a:cubicBezTo>
                    <a:pt x="5310" y="1858"/>
                    <a:pt x="5310" y="1882"/>
                    <a:pt x="5322" y="1894"/>
                  </a:cubicBezTo>
                  <a:cubicBezTo>
                    <a:pt x="5263" y="1942"/>
                    <a:pt x="5191" y="1954"/>
                    <a:pt x="5120" y="1954"/>
                  </a:cubicBezTo>
                  <a:cubicBezTo>
                    <a:pt x="4917" y="1954"/>
                    <a:pt x="4763" y="1787"/>
                    <a:pt x="4763" y="1596"/>
                  </a:cubicBezTo>
                  <a:cubicBezTo>
                    <a:pt x="4763" y="1501"/>
                    <a:pt x="4679" y="1430"/>
                    <a:pt x="4596" y="1430"/>
                  </a:cubicBezTo>
                  <a:cubicBezTo>
                    <a:pt x="4513" y="1430"/>
                    <a:pt x="4429" y="1501"/>
                    <a:pt x="4429" y="1596"/>
                  </a:cubicBezTo>
                  <a:cubicBezTo>
                    <a:pt x="4429" y="1977"/>
                    <a:pt x="4739" y="2299"/>
                    <a:pt x="5132" y="2299"/>
                  </a:cubicBezTo>
                  <a:cubicBezTo>
                    <a:pt x="5286" y="2299"/>
                    <a:pt x="5429" y="2251"/>
                    <a:pt x="5548" y="2156"/>
                  </a:cubicBezTo>
                  <a:cubicBezTo>
                    <a:pt x="5727" y="2323"/>
                    <a:pt x="5965" y="2430"/>
                    <a:pt x="6215" y="2454"/>
                  </a:cubicBezTo>
                  <a:lnTo>
                    <a:pt x="6215" y="3347"/>
                  </a:lnTo>
                  <a:cubicBezTo>
                    <a:pt x="6215" y="3632"/>
                    <a:pt x="6453" y="3871"/>
                    <a:pt x="6739" y="3871"/>
                  </a:cubicBezTo>
                  <a:lnTo>
                    <a:pt x="7001" y="3871"/>
                  </a:lnTo>
                  <a:cubicBezTo>
                    <a:pt x="7084" y="3871"/>
                    <a:pt x="7156" y="3906"/>
                    <a:pt x="7215" y="3966"/>
                  </a:cubicBezTo>
                  <a:cubicBezTo>
                    <a:pt x="7275" y="4025"/>
                    <a:pt x="7287" y="4097"/>
                    <a:pt x="7287" y="4168"/>
                  </a:cubicBezTo>
                  <a:cubicBezTo>
                    <a:pt x="7275" y="4299"/>
                    <a:pt x="7144" y="4418"/>
                    <a:pt x="6989" y="4418"/>
                  </a:cubicBezTo>
                  <a:lnTo>
                    <a:pt x="6918" y="4418"/>
                  </a:lnTo>
                  <a:lnTo>
                    <a:pt x="6918" y="4406"/>
                  </a:lnTo>
                  <a:cubicBezTo>
                    <a:pt x="6918" y="4323"/>
                    <a:pt x="6846" y="4240"/>
                    <a:pt x="6751" y="4240"/>
                  </a:cubicBezTo>
                  <a:cubicBezTo>
                    <a:pt x="6668" y="4240"/>
                    <a:pt x="6596" y="4323"/>
                    <a:pt x="6596" y="4406"/>
                  </a:cubicBezTo>
                  <a:cubicBezTo>
                    <a:pt x="6596" y="5585"/>
                    <a:pt x="5644" y="6526"/>
                    <a:pt x="4465" y="6526"/>
                  </a:cubicBezTo>
                  <a:cubicBezTo>
                    <a:pt x="3274" y="6490"/>
                    <a:pt x="2322" y="5561"/>
                    <a:pt x="2322" y="4382"/>
                  </a:cubicBezTo>
                  <a:cubicBezTo>
                    <a:pt x="2322" y="4287"/>
                    <a:pt x="2250" y="4216"/>
                    <a:pt x="2155" y="4216"/>
                  </a:cubicBezTo>
                  <a:cubicBezTo>
                    <a:pt x="2072" y="4216"/>
                    <a:pt x="1988" y="4287"/>
                    <a:pt x="1988" y="4382"/>
                  </a:cubicBezTo>
                  <a:lnTo>
                    <a:pt x="1988" y="4394"/>
                  </a:lnTo>
                  <a:lnTo>
                    <a:pt x="1893" y="4394"/>
                  </a:lnTo>
                  <a:cubicBezTo>
                    <a:pt x="1810" y="4394"/>
                    <a:pt x="1738" y="4371"/>
                    <a:pt x="1679" y="4311"/>
                  </a:cubicBezTo>
                  <a:cubicBezTo>
                    <a:pt x="1619" y="4252"/>
                    <a:pt x="1607" y="4168"/>
                    <a:pt x="1607" y="4097"/>
                  </a:cubicBezTo>
                  <a:cubicBezTo>
                    <a:pt x="1619" y="3966"/>
                    <a:pt x="1750" y="3847"/>
                    <a:pt x="1905" y="3847"/>
                  </a:cubicBezTo>
                  <a:lnTo>
                    <a:pt x="2143" y="3847"/>
                  </a:lnTo>
                  <a:cubicBezTo>
                    <a:pt x="2429" y="3847"/>
                    <a:pt x="2667" y="3609"/>
                    <a:pt x="2667" y="3323"/>
                  </a:cubicBezTo>
                  <a:lnTo>
                    <a:pt x="2667" y="2549"/>
                  </a:lnTo>
                  <a:cubicBezTo>
                    <a:pt x="2667" y="2251"/>
                    <a:pt x="2905" y="2013"/>
                    <a:pt x="3203" y="2013"/>
                  </a:cubicBezTo>
                  <a:lnTo>
                    <a:pt x="3882" y="2013"/>
                  </a:lnTo>
                  <a:cubicBezTo>
                    <a:pt x="3965" y="2013"/>
                    <a:pt x="4048" y="1942"/>
                    <a:pt x="4048" y="1846"/>
                  </a:cubicBezTo>
                  <a:cubicBezTo>
                    <a:pt x="4048" y="1763"/>
                    <a:pt x="3965" y="1680"/>
                    <a:pt x="3882" y="1680"/>
                  </a:cubicBezTo>
                  <a:lnTo>
                    <a:pt x="3203" y="1680"/>
                  </a:lnTo>
                  <a:cubicBezTo>
                    <a:pt x="2727" y="1680"/>
                    <a:pt x="2334" y="2073"/>
                    <a:pt x="2334" y="2549"/>
                  </a:cubicBezTo>
                  <a:lnTo>
                    <a:pt x="2334" y="3323"/>
                  </a:lnTo>
                  <a:cubicBezTo>
                    <a:pt x="2334" y="3430"/>
                    <a:pt x="2250" y="3513"/>
                    <a:pt x="2143" y="3513"/>
                  </a:cubicBezTo>
                  <a:lnTo>
                    <a:pt x="2107" y="3513"/>
                  </a:lnTo>
                  <a:lnTo>
                    <a:pt x="1929" y="1704"/>
                  </a:lnTo>
                  <a:cubicBezTo>
                    <a:pt x="1905" y="1358"/>
                    <a:pt x="2012" y="1001"/>
                    <a:pt x="2238" y="751"/>
                  </a:cubicBezTo>
                  <a:cubicBezTo>
                    <a:pt x="2477" y="489"/>
                    <a:pt x="2810" y="346"/>
                    <a:pt x="3167" y="346"/>
                  </a:cubicBezTo>
                  <a:close/>
                  <a:moveTo>
                    <a:pt x="5525" y="6597"/>
                  </a:moveTo>
                  <a:lnTo>
                    <a:pt x="5525" y="7169"/>
                  </a:lnTo>
                  <a:cubicBezTo>
                    <a:pt x="5525" y="7466"/>
                    <a:pt x="5727" y="7740"/>
                    <a:pt x="6013" y="7835"/>
                  </a:cubicBezTo>
                  <a:lnTo>
                    <a:pt x="6310" y="7919"/>
                  </a:lnTo>
                  <a:cubicBezTo>
                    <a:pt x="6239" y="8204"/>
                    <a:pt x="6084" y="8454"/>
                    <a:pt x="5894" y="8681"/>
                  </a:cubicBezTo>
                  <a:cubicBezTo>
                    <a:pt x="5834" y="8752"/>
                    <a:pt x="5834" y="8859"/>
                    <a:pt x="5906" y="8919"/>
                  </a:cubicBezTo>
                  <a:cubicBezTo>
                    <a:pt x="5941" y="8954"/>
                    <a:pt x="5977" y="8966"/>
                    <a:pt x="6013" y="8966"/>
                  </a:cubicBezTo>
                  <a:cubicBezTo>
                    <a:pt x="6060" y="8966"/>
                    <a:pt x="6096" y="8954"/>
                    <a:pt x="6132" y="8907"/>
                  </a:cubicBezTo>
                  <a:cubicBezTo>
                    <a:pt x="6358" y="8657"/>
                    <a:pt x="6513" y="8359"/>
                    <a:pt x="6608" y="8026"/>
                  </a:cubicBezTo>
                  <a:lnTo>
                    <a:pt x="6965" y="8133"/>
                  </a:lnTo>
                  <a:cubicBezTo>
                    <a:pt x="6810" y="8621"/>
                    <a:pt x="6501" y="9097"/>
                    <a:pt x="6084" y="9443"/>
                  </a:cubicBezTo>
                  <a:cubicBezTo>
                    <a:pt x="5608" y="9824"/>
                    <a:pt x="5048" y="10026"/>
                    <a:pt x="4429" y="10026"/>
                  </a:cubicBezTo>
                  <a:cubicBezTo>
                    <a:pt x="3822" y="10026"/>
                    <a:pt x="3262" y="9812"/>
                    <a:pt x="2786" y="9443"/>
                  </a:cubicBezTo>
                  <a:cubicBezTo>
                    <a:pt x="2346" y="9097"/>
                    <a:pt x="2036" y="8633"/>
                    <a:pt x="1893" y="8121"/>
                  </a:cubicBezTo>
                  <a:lnTo>
                    <a:pt x="2250" y="8014"/>
                  </a:lnTo>
                  <a:cubicBezTo>
                    <a:pt x="2381" y="8454"/>
                    <a:pt x="2631" y="8847"/>
                    <a:pt x="2989" y="9145"/>
                  </a:cubicBezTo>
                  <a:cubicBezTo>
                    <a:pt x="3393" y="9466"/>
                    <a:pt x="3917" y="9669"/>
                    <a:pt x="4429" y="9669"/>
                  </a:cubicBezTo>
                  <a:cubicBezTo>
                    <a:pt x="4834" y="9669"/>
                    <a:pt x="5227" y="9562"/>
                    <a:pt x="5560" y="9371"/>
                  </a:cubicBezTo>
                  <a:cubicBezTo>
                    <a:pt x="5644" y="9324"/>
                    <a:pt x="5667" y="9216"/>
                    <a:pt x="5620" y="9145"/>
                  </a:cubicBezTo>
                  <a:cubicBezTo>
                    <a:pt x="5595" y="9096"/>
                    <a:pt x="5537" y="9064"/>
                    <a:pt x="5480" y="9064"/>
                  </a:cubicBezTo>
                  <a:cubicBezTo>
                    <a:pt x="5454" y="9064"/>
                    <a:pt x="5428" y="9070"/>
                    <a:pt x="5406" y="9085"/>
                  </a:cubicBezTo>
                  <a:cubicBezTo>
                    <a:pt x="5108" y="9252"/>
                    <a:pt x="4774" y="9335"/>
                    <a:pt x="4429" y="9335"/>
                  </a:cubicBezTo>
                  <a:cubicBezTo>
                    <a:pt x="3572" y="9335"/>
                    <a:pt x="2798" y="8752"/>
                    <a:pt x="2560" y="7919"/>
                  </a:cubicBezTo>
                  <a:lnTo>
                    <a:pt x="2881" y="7835"/>
                  </a:lnTo>
                  <a:cubicBezTo>
                    <a:pt x="3179" y="7740"/>
                    <a:pt x="3381" y="7478"/>
                    <a:pt x="3381" y="7169"/>
                  </a:cubicBezTo>
                  <a:lnTo>
                    <a:pt x="3381" y="6597"/>
                  </a:lnTo>
                  <a:cubicBezTo>
                    <a:pt x="3703" y="6764"/>
                    <a:pt x="4060" y="6835"/>
                    <a:pt x="4453" y="6835"/>
                  </a:cubicBezTo>
                  <a:cubicBezTo>
                    <a:pt x="4834" y="6835"/>
                    <a:pt x="5191" y="6752"/>
                    <a:pt x="5525" y="6597"/>
                  </a:cubicBezTo>
                  <a:close/>
                  <a:moveTo>
                    <a:pt x="3155" y="1"/>
                  </a:moveTo>
                  <a:cubicBezTo>
                    <a:pt x="2703" y="1"/>
                    <a:pt x="2286" y="191"/>
                    <a:pt x="1988" y="525"/>
                  </a:cubicBezTo>
                  <a:cubicBezTo>
                    <a:pt x="1691" y="846"/>
                    <a:pt x="1548" y="1299"/>
                    <a:pt x="1596" y="1727"/>
                  </a:cubicBezTo>
                  <a:lnTo>
                    <a:pt x="1774" y="3525"/>
                  </a:lnTo>
                  <a:cubicBezTo>
                    <a:pt x="1500" y="3573"/>
                    <a:pt x="1298" y="3799"/>
                    <a:pt x="1262" y="4073"/>
                  </a:cubicBezTo>
                  <a:cubicBezTo>
                    <a:pt x="1250" y="4228"/>
                    <a:pt x="1310" y="4406"/>
                    <a:pt x="1417" y="4525"/>
                  </a:cubicBezTo>
                  <a:cubicBezTo>
                    <a:pt x="1536" y="4644"/>
                    <a:pt x="1691" y="4716"/>
                    <a:pt x="1857" y="4716"/>
                  </a:cubicBezTo>
                  <a:lnTo>
                    <a:pt x="1977" y="4716"/>
                  </a:lnTo>
                  <a:cubicBezTo>
                    <a:pt x="2060" y="5406"/>
                    <a:pt x="2453" y="6014"/>
                    <a:pt x="3000" y="6395"/>
                  </a:cubicBezTo>
                  <a:lnTo>
                    <a:pt x="3000" y="7145"/>
                  </a:lnTo>
                  <a:cubicBezTo>
                    <a:pt x="3000" y="7311"/>
                    <a:pt x="2905" y="7442"/>
                    <a:pt x="2739" y="7490"/>
                  </a:cubicBezTo>
                  <a:lnTo>
                    <a:pt x="881" y="8038"/>
                  </a:lnTo>
                  <a:cubicBezTo>
                    <a:pt x="357" y="8192"/>
                    <a:pt x="0" y="8681"/>
                    <a:pt x="0" y="9216"/>
                  </a:cubicBezTo>
                  <a:lnTo>
                    <a:pt x="0" y="11062"/>
                  </a:lnTo>
                  <a:cubicBezTo>
                    <a:pt x="0" y="11157"/>
                    <a:pt x="72" y="11229"/>
                    <a:pt x="155" y="11229"/>
                  </a:cubicBezTo>
                  <a:cubicBezTo>
                    <a:pt x="250" y="11229"/>
                    <a:pt x="322" y="11157"/>
                    <a:pt x="322" y="11062"/>
                  </a:cubicBezTo>
                  <a:lnTo>
                    <a:pt x="322" y="9216"/>
                  </a:lnTo>
                  <a:cubicBezTo>
                    <a:pt x="322" y="8835"/>
                    <a:pt x="595" y="8478"/>
                    <a:pt x="964" y="8371"/>
                  </a:cubicBezTo>
                  <a:lnTo>
                    <a:pt x="1500" y="8204"/>
                  </a:lnTo>
                  <a:cubicBezTo>
                    <a:pt x="1667" y="8788"/>
                    <a:pt x="2024" y="9324"/>
                    <a:pt x="2500" y="9693"/>
                  </a:cubicBezTo>
                  <a:cubicBezTo>
                    <a:pt x="3012" y="10109"/>
                    <a:pt x="3691" y="10348"/>
                    <a:pt x="4358" y="10348"/>
                  </a:cubicBezTo>
                  <a:cubicBezTo>
                    <a:pt x="5025" y="10348"/>
                    <a:pt x="5691" y="10109"/>
                    <a:pt x="6215" y="9693"/>
                  </a:cubicBezTo>
                  <a:cubicBezTo>
                    <a:pt x="6691" y="9300"/>
                    <a:pt x="7049" y="8788"/>
                    <a:pt x="7215" y="8192"/>
                  </a:cubicBezTo>
                  <a:lnTo>
                    <a:pt x="7775" y="8347"/>
                  </a:lnTo>
                  <a:cubicBezTo>
                    <a:pt x="8156" y="8454"/>
                    <a:pt x="8418" y="8812"/>
                    <a:pt x="8418" y="9205"/>
                  </a:cubicBezTo>
                  <a:lnTo>
                    <a:pt x="8418" y="11050"/>
                  </a:lnTo>
                  <a:cubicBezTo>
                    <a:pt x="8418" y="11133"/>
                    <a:pt x="8489" y="11217"/>
                    <a:pt x="8584" y="11217"/>
                  </a:cubicBezTo>
                  <a:cubicBezTo>
                    <a:pt x="8668" y="11217"/>
                    <a:pt x="8751" y="11133"/>
                    <a:pt x="8751" y="11050"/>
                  </a:cubicBezTo>
                  <a:lnTo>
                    <a:pt x="8751" y="9216"/>
                  </a:lnTo>
                  <a:cubicBezTo>
                    <a:pt x="8823" y="8681"/>
                    <a:pt x="8465" y="8192"/>
                    <a:pt x="7942" y="8038"/>
                  </a:cubicBezTo>
                  <a:lnTo>
                    <a:pt x="6084" y="7490"/>
                  </a:lnTo>
                  <a:cubicBezTo>
                    <a:pt x="5941" y="7442"/>
                    <a:pt x="5822" y="7300"/>
                    <a:pt x="5822" y="7145"/>
                  </a:cubicBezTo>
                  <a:lnTo>
                    <a:pt x="5822" y="6395"/>
                  </a:lnTo>
                  <a:cubicBezTo>
                    <a:pt x="6370" y="6002"/>
                    <a:pt x="6751" y="5406"/>
                    <a:pt x="6846" y="4716"/>
                  </a:cubicBezTo>
                  <a:lnTo>
                    <a:pt x="6953" y="4716"/>
                  </a:lnTo>
                  <a:cubicBezTo>
                    <a:pt x="7275" y="4716"/>
                    <a:pt x="7549" y="4478"/>
                    <a:pt x="7572" y="4180"/>
                  </a:cubicBezTo>
                  <a:cubicBezTo>
                    <a:pt x="7584" y="4025"/>
                    <a:pt x="7525" y="3847"/>
                    <a:pt x="7430" y="3728"/>
                  </a:cubicBezTo>
                  <a:cubicBezTo>
                    <a:pt x="7334" y="3620"/>
                    <a:pt x="7203" y="3549"/>
                    <a:pt x="7072" y="3525"/>
                  </a:cubicBezTo>
                  <a:lnTo>
                    <a:pt x="7168" y="2120"/>
                  </a:lnTo>
                  <a:cubicBezTo>
                    <a:pt x="7406" y="1894"/>
                    <a:pt x="7561" y="1585"/>
                    <a:pt x="7561" y="1227"/>
                  </a:cubicBezTo>
                  <a:cubicBezTo>
                    <a:pt x="7561" y="549"/>
                    <a:pt x="7013" y="1"/>
                    <a:pt x="6334" y="1"/>
                  </a:cubicBezTo>
                  <a:close/>
                </a:path>
              </a:pathLst>
            </a:custGeom>
            <a:solidFill>
              <a:srgbClr val="180E44"/>
            </a:solidFill>
            <a:ln>
              <a:noFill/>
            </a:ln>
          </p:spPr>
          <p:txBody>
            <a:bodyPr spcFirstLastPara="1" wrap="square" lIns="91425" tIns="91425" rIns="91425" bIns="91425" anchor="ctr" anchorCtr="0">
              <a:noAutofit/>
            </a:bodyPr>
            <a:lstStyle/>
            <a:p>
              <a:endParaRPr/>
            </a:p>
          </p:txBody>
        </p:sp>
        <p:sp>
          <p:nvSpPr>
            <p:cNvPr id="22" name="Google Shape;12119;p66">
              <a:extLst>
                <a:ext uri="{FF2B5EF4-FFF2-40B4-BE49-F238E27FC236}">
                  <a16:creationId xmlns:a16="http://schemas.microsoft.com/office/drawing/2014/main" id="{EF681BD7-7159-90BC-753B-9ECF816AA9E9}"/>
                </a:ext>
              </a:extLst>
            </p:cNvPr>
            <p:cNvSpPr/>
            <p:nvPr/>
          </p:nvSpPr>
          <p:spPr>
            <a:xfrm rot="880715">
              <a:off x="7690469" y="2515241"/>
              <a:ext cx="21511" cy="10581"/>
            </a:xfrm>
            <a:custGeom>
              <a:avLst/>
              <a:gdLst/>
              <a:ahLst/>
              <a:cxnLst/>
              <a:rect l="l" t="t" r="r" b="b"/>
              <a:pathLst>
                <a:path w="679" h="334" extrusionOk="0">
                  <a:moveTo>
                    <a:pt x="167" y="0"/>
                  </a:moveTo>
                  <a:cubicBezTo>
                    <a:pt x="72" y="0"/>
                    <a:pt x="0" y="72"/>
                    <a:pt x="0" y="167"/>
                  </a:cubicBezTo>
                  <a:cubicBezTo>
                    <a:pt x="0" y="262"/>
                    <a:pt x="72" y="334"/>
                    <a:pt x="167" y="334"/>
                  </a:cubicBezTo>
                  <a:lnTo>
                    <a:pt x="524" y="334"/>
                  </a:lnTo>
                  <a:cubicBezTo>
                    <a:pt x="607" y="334"/>
                    <a:pt x="679" y="262"/>
                    <a:pt x="679" y="167"/>
                  </a:cubicBezTo>
                  <a:cubicBezTo>
                    <a:pt x="679" y="72"/>
                    <a:pt x="607" y="0"/>
                    <a:pt x="524" y="0"/>
                  </a:cubicBezTo>
                  <a:close/>
                </a:path>
              </a:pathLst>
            </a:custGeom>
            <a:solidFill>
              <a:srgbClr val="180E44"/>
            </a:solidFill>
            <a:ln>
              <a:noFill/>
            </a:ln>
          </p:spPr>
          <p:txBody>
            <a:bodyPr spcFirstLastPara="1" wrap="square" lIns="91425" tIns="91425" rIns="91425" bIns="91425" anchor="ctr" anchorCtr="0">
              <a:noAutofit/>
            </a:bodyPr>
            <a:lstStyle/>
            <a:p>
              <a:endParaRPr/>
            </a:p>
          </p:txBody>
        </p:sp>
        <p:sp>
          <p:nvSpPr>
            <p:cNvPr id="23" name="Google Shape;12120;p66">
              <a:extLst>
                <a:ext uri="{FF2B5EF4-FFF2-40B4-BE49-F238E27FC236}">
                  <a16:creationId xmlns:a16="http://schemas.microsoft.com/office/drawing/2014/main" id="{32C83838-32BD-D515-91E0-1F552E0243DC}"/>
                </a:ext>
              </a:extLst>
            </p:cNvPr>
            <p:cNvSpPr/>
            <p:nvPr/>
          </p:nvSpPr>
          <p:spPr>
            <a:xfrm rot="20786725">
              <a:off x="7757218" y="2515241"/>
              <a:ext cx="21923" cy="10581"/>
            </a:xfrm>
            <a:custGeom>
              <a:avLst/>
              <a:gdLst/>
              <a:ahLst/>
              <a:cxnLst/>
              <a:rect l="l" t="t" r="r" b="b"/>
              <a:pathLst>
                <a:path w="692" h="334" extrusionOk="0">
                  <a:moveTo>
                    <a:pt x="167" y="0"/>
                  </a:moveTo>
                  <a:cubicBezTo>
                    <a:pt x="84" y="0"/>
                    <a:pt x="1" y="72"/>
                    <a:pt x="1" y="167"/>
                  </a:cubicBezTo>
                  <a:cubicBezTo>
                    <a:pt x="1" y="262"/>
                    <a:pt x="84" y="334"/>
                    <a:pt x="167" y="334"/>
                  </a:cubicBezTo>
                  <a:lnTo>
                    <a:pt x="524" y="334"/>
                  </a:lnTo>
                  <a:cubicBezTo>
                    <a:pt x="620" y="334"/>
                    <a:pt x="691" y="262"/>
                    <a:pt x="691" y="167"/>
                  </a:cubicBezTo>
                  <a:cubicBezTo>
                    <a:pt x="691" y="72"/>
                    <a:pt x="620" y="0"/>
                    <a:pt x="524" y="0"/>
                  </a:cubicBezTo>
                  <a:close/>
                </a:path>
              </a:pathLst>
            </a:custGeom>
            <a:solidFill>
              <a:srgbClr val="180E44"/>
            </a:solidFill>
            <a:ln>
              <a:noFill/>
            </a:ln>
          </p:spPr>
          <p:txBody>
            <a:bodyPr spcFirstLastPara="1" wrap="square" lIns="91425" tIns="91425" rIns="91425" bIns="91425" anchor="ctr" anchorCtr="0">
              <a:noAutofit/>
            </a:bodyPr>
            <a:lstStyle/>
            <a:p>
              <a:endParaRPr/>
            </a:p>
          </p:txBody>
        </p:sp>
      </p:grpSp>
      <p:pic>
        <p:nvPicPr>
          <p:cNvPr id="2050" name="Picture 2" descr="pitchforks – While We're Paused…">
            <a:extLst>
              <a:ext uri="{FF2B5EF4-FFF2-40B4-BE49-F238E27FC236}">
                <a16:creationId xmlns:a16="http://schemas.microsoft.com/office/drawing/2014/main" id="{B3334448-99F4-E3D7-1A9F-1EF68AA195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848" t="14212" r="11883" b="17820"/>
          <a:stretch/>
        </p:blipFill>
        <p:spPr bwMode="auto">
          <a:xfrm>
            <a:off x="322508" y="1204645"/>
            <a:ext cx="1734931" cy="1093717"/>
          </a:xfrm>
          <a:prstGeom prst="rect">
            <a:avLst/>
          </a:prstGeom>
          <a:noFill/>
          <a:extLst>
            <a:ext uri="{909E8E84-426E-40DD-AFC4-6F175D3DCCD1}">
              <a14:hiddenFill xmlns:a14="http://schemas.microsoft.com/office/drawing/2010/main">
                <a:solidFill>
                  <a:srgbClr val="FFFFFF"/>
                </a:solidFill>
              </a14:hiddenFill>
            </a:ext>
          </a:extLst>
        </p:spPr>
      </p:pic>
      <p:sp>
        <p:nvSpPr>
          <p:cNvPr id="36" name="Google Shape;1517;p49">
            <a:extLst>
              <a:ext uri="{FF2B5EF4-FFF2-40B4-BE49-F238E27FC236}">
                <a16:creationId xmlns:a16="http://schemas.microsoft.com/office/drawing/2014/main" id="{73838F87-8A29-774E-B567-33A45C00AF8C}"/>
              </a:ext>
            </a:extLst>
          </p:cNvPr>
          <p:cNvSpPr txBox="1">
            <a:spLocks/>
          </p:cNvSpPr>
          <p:nvPr/>
        </p:nvSpPr>
        <p:spPr>
          <a:xfrm>
            <a:off x="241875" y="3023292"/>
            <a:ext cx="1896417" cy="178573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rgbClr val="180E44"/>
              </a:buClr>
              <a:buSzPts val="1400"/>
              <a:buFont typeface="Muli"/>
              <a:buNone/>
              <a:defRPr sz="1400" b="0" i="0" u="none" strike="noStrike" cap="none">
                <a:solidFill>
                  <a:srgbClr val="180E44"/>
                </a:solidFill>
                <a:latin typeface="Muli"/>
                <a:ea typeface="Muli"/>
                <a:cs typeface="Muli"/>
                <a:sym typeface="Muli"/>
              </a:defRPr>
            </a:lvl1pPr>
            <a:lvl2pPr marL="914400" marR="0" lvl="1" indent="-317500" algn="ctr" rtl="0">
              <a:lnSpc>
                <a:spcPct val="100000"/>
              </a:lnSpc>
              <a:spcBef>
                <a:spcPts val="0"/>
              </a:spcBef>
              <a:spcAft>
                <a:spcPts val="0"/>
              </a:spcAft>
              <a:buClr>
                <a:srgbClr val="180E44"/>
              </a:buClr>
              <a:buSzPts val="1400"/>
              <a:buFont typeface="Muli"/>
              <a:buNone/>
              <a:defRPr sz="1400" b="0" i="0" u="none" strike="noStrike" cap="none">
                <a:solidFill>
                  <a:srgbClr val="180E44"/>
                </a:solidFill>
                <a:latin typeface="Muli"/>
                <a:ea typeface="Muli"/>
                <a:cs typeface="Muli"/>
                <a:sym typeface="Muli"/>
              </a:defRPr>
            </a:lvl2pPr>
            <a:lvl3pPr marL="1371600" marR="0" lvl="2" indent="-317500" algn="ctr" rtl="0">
              <a:lnSpc>
                <a:spcPct val="100000"/>
              </a:lnSpc>
              <a:spcBef>
                <a:spcPts val="0"/>
              </a:spcBef>
              <a:spcAft>
                <a:spcPts val="0"/>
              </a:spcAft>
              <a:buClr>
                <a:srgbClr val="180E44"/>
              </a:buClr>
              <a:buSzPts val="1400"/>
              <a:buFont typeface="Muli"/>
              <a:buNone/>
              <a:defRPr sz="1400" b="0" i="0" u="none" strike="noStrike" cap="none">
                <a:solidFill>
                  <a:srgbClr val="180E44"/>
                </a:solidFill>
                <a:latin typeface="Muli"/>
                <a:ea typeface="Muli"/>
                <a:cs typeface="Muli"/>
                <a:sym typeface="Muli"/>
              </a:defRPr>
            </a:lvl3pPr>
            <a:lvl4pPr marL="1828800" marR="0" lvl="3" indent="-317500" algn="ctr" rtl="0">
              <a:lnSpc>
                <a:spcPct val="100000"/>
              </a:lnSpc>
              <a:spcBef>
                <a:spcPts val="0"/>
              </a:spcBef>
              <a:spcAft>
                <a:spcPts val="0"/>
              </a:spcAft>
              <a:buClr>
                <a:srgbClr val="180E44"/>
              </a:buClr>
              <a:buSzPts val="1400"/>
              <a:buFont typeface="Muli"/>
              <a:buNone/>
              <a:defRPr sz="1400" b="0" i="0" u="none" strike="noStrike" cap="none">
                <a:solidFill>
                  <a:srgbClr val="180E44"/>
                </a:solidFill>
                <a:latin typeface="Muli"/>
                <a:ea typeface="Muli"/>
                <a:cs typeface="Muli"/>
                <a:sym typeface="Muli"/>
              </a:defRPr>
            </a:lvl4pPr>
            <a:lvl5pPr marL="2286000" marR="0" lvl="4" indent="-317500" algn="ctr" rtl="0">
              <a:lnSpc>
                <a:spcPct val="100000"/>
              </a:lnSpc>
              <a:spcBef>
                <a:spcPts val="0"/>
              </a:spcBef>
              <a:spcAft>
                <a:spcPts val="0"/>
              </a:spcAft>
              <a:buClr>
                <a:srgbClr val="180E44"/>
              </a:buClr>
              <a:buSzPts val="1400"/>
              <a:buFont typeface="Muli"/>
              <a:buNone/>
              <a:defRPr sz="1400" b="0" i="0" u="none" strike="noStrike" cap="none">
                <a:solidFill>
                  <a:srgbClr val="180E44"/>
                </a:solidFill>
                <a:latin typeface="Muli"/>
                <a:ea typeface="Muli"/>
                <a:cs typeface="Muli"/>
                <a:sym typeface="Muli"/>
              </a:defRPr>
            </a:lvl5pPr>
            <a:lvl6pPr marL="2743200" marR="0" lvl="5" indent="-317500" algn="ctr" rtl="0">
              <a:lnSpc>
                <a:spcPct val="100000"/>
              </a:lnSpc>
              <a:spcBef>
                <a:spcPts val="0"/>
              </a:spcBef>
              <a:spcAft>
                <a:spcPts val="0"/>
              </a:spcAft>
              <a:buClr>
                <a:srgbClr val="180E44"/>
              </a:buClr>
              <a:buSzPts val="1400"/>
              <a:buFont typeface="Muli"/>
              <a:buNone/>
              <a:defRPr sz="1400" b="0" i="0" u="none" strike="noStrike" cap="none">
                <a:solidFill>
                  <a:srgbClr val="180E44"/>
                </a:solidFill>
                <a:latin typeface="Muli"/>
                <a:ea typeface="Muli"/>
                <a:cs typeface="Muli"/>
                <a:sym typeface="Muli"/>
              </a:defRPr>
            </a:lvl6pPr>
            <a:lvl7pPr marL="3200400" marR="0" lvl="6" indent="-317500" algn="ctr" rtl="0">
              <a:lnSpc>
                <a:spcPct val="100000"/>
              </a:lnSpc>
              <a:spcBef>
                <a:spcPts val="0"/>
              </a:spcBef>
              <a:spcAft>
                <a:spcPts val="0"/>
              </a:spcAft>
              <a:buClr>
                <a:srgbClr val="180E44"/>
              </a:buClr>
              <a:buSzPts val="1400"/>
              <a:buFont typeface="Muli"/>
              <a:buNone/>
              <a:defRPr sz="1400" b="0" i="0" u="none" strike="noStrike" cap="none">
                <a:solidFill>
                  <a:srgbClr val="180E44"/>
                </a:solidFill>
                <a:latin typeface="Muli"/>
                <a:ea typeface="Muli"/>
                <a:cs typeface="Muli"/>
                <a:sym typeface="Muli"/>
              </a:defRPr>
            </a:lvl7pPr>
            <a:lvl8pPr marL="3657600" marR="0" lvl="7" indent="-317500" algn="ctr" rtl="0">
              <a:lnSpc>
                <a:spcPct val="100000"/>
              </a:lnSpc>
              <a:spcBef>
                <a:spcPts val="0"/>
              </a:spcBef>
              <a:spcAft>
                <a:spcPts val="0"/>
              </a:spcAft>
              <a:buClr>
                <a:srgbClr val="180E44"/>
              </a:buClr>
              <a:buSzPts val="1400"/>
              <a:buFont typeface="Muli"/>
              <a:buNone/>
              <a:defRPr sz="1400" b="0" i="0" u="none" strike="noStrike" cap="none">
                <a:solidFill>
                  <a:srgbClr val="180E44"/>
                </a:solidFill>
                <a:latin typeface="Muli"/>
                <a:ea typeface="Muli"/>
                <a:cs typeface="Muli"/>
                <a:sym typeface="Muli"/>
              </a:defRPr>
            </a:lvl8pPr>
            <a:lvl9pPr marL="4114800" marR="0" lvl="8" indent="-317500" algn="ctr" rtl="0">
              <a:lnSpc>
                <a:spcPct val="100000"/>
              </a:lnSpc>
              <a:spcBef>
                <a:spcPts val="0"/>
              </a:spcBef>
              <a:spcAft>
                <a:spcPts val="0"/>
              </a:spcAft>
              <a:buClr>
                <a:srgbClr val="180E44"/>
              </a:buClr>
              <a:buSzPts val="1400"/>
              <a:buFont typeface="Muli"/>
              <a:buNone/>
              <a:defRPr sz="1400" b="0" i="0" u="none" strike="noStrike" cap="none">
                <a:solidFill>
                  <a:srgbClr val="180E44"/>
                </a:solidFill>
                <a:latin typeface="Muli"/>
                <a:ea typeface="Muli"/>
                <a:cs typeface="Muli"/>
                <a:sym typeface="Muli"/>
              </a:defRPr>
            </a:lvl9pPr>
          </a:lstStyle>
          <a:p>
            <a:pPr marL="0" indent="0">
              <a:buClr>
                <a:schemeClr val="dk1"/>
              </a:buClr>
              <a:buSzPts val="1100"/>
              <a:buFont typeface="Arial"/>
              <a:buNone/>
            </a:pPr>
            <a:r>
              <a:rPr lang="en-US" sz="1100" dirty="0"/>
              <a:t>Sanhedrin is the high court of the Jews. Consists of 69 members included priests, Sadducees, and Pharisees. </a:t>
            </a:r>
          </a:p>
          <a:p>
            <a:pPr marL="0" indent="0">
              <a:buClr>
                <a:schemeClr val="dk1"/>
              </a:buClr>
              <a:buSzPts val="1100"/>
              <a:buFont typeface="Arial"/>
              <a:buNone/>
            </a:pPr>
            <a:endParaRPr lang="en-US" sz="1100" dirty="0"/>
          </a:p>
          <a:p>
            <a:pPr marL="0" indent="0">
              <a:buClr>
                <a:schemeClr val="dk1"/>
              </a:buClr>
              <a:buSzPts val="1100"/>
              <a:buFont typeface="Arial"/>
              <a:buNone/>
            </a:pPr>
            <a:r>
              <a:rPr lang="en-US" sz="1100" dirty="0"/>
              <a:t>They also had police forces at their disposal, tried capital cases, and executed offenders</a:t>
            </a:r>
          </a:p>
        </p:txBody>
      </p:sp>
      <p:sp>
        <p:nvSpPr>
          <p:cNvPr id="37" name="Google Shape;1518;p49">
            <a:extLst>
              <a:ext uri="{FF2B5EF4-FFF2-40B4-BE49-F238E27FC236}">
                <a16:creationId xmlns:a16="http://schemas.microsoft.com/office/drawing/2014/main" id="{A3C4349D-8EAB-8487-BC7E-6EC47228BE34}"/>
              </a:ext>
            </a:extLst>
          </p:cNvPr>
          <p:cNvSpPr txBox="1">
            <a:spLocks/>
          </p:cNvSpPr>
          <p:nvPr/>
        </p:nvSpPr>
        <p:spPr>
          <a:xfrm>
            <a:off x="27947" y="2402496"/>
            <a:ext cx="2314200" cy="446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rgbClr val="180E44"/>
              </a:buClr>
              <a:buSzPts val="2000"/>
              <a:buFont typeface="Glegoo"/>
              <a:buNone/>
              <a:defRPr sz="2000" b="1" i="0" u="none" strike="noStrike" cap="none">
                <a:solidFill>
                  <a:srgbClr val="180E44"/>
                </a:solidFill>
                <a:highlight>
                  <a:srgbClr val="FFC05C"/>
                </a:highlight>
                <a:latin typeface="Glegoo"/>
                <a:ea typeface="Glegoo"/>
                <a:cs typeface="Glegoo"/>
                <a:sym typeface="Glegoo"/>
              </a:defRPr>
            </a:lvl1pPr>
            <a:lvl2pPr marL="914400" marR="0" lvl="1" indent="-317500" algn="ctr" rtl="0">
              <a:lnSpc>
                <a:spcPct val="100000"/>
              </a:lnSpc>
              <a:spcBef>
                <a:spcPts val="0"/>
              </a:spcBef>
              <a:spcAft>
                <a:spcPts val="0"/>
              </a:spcAft>
              <a:buClr>
                <a:srgbClr val="180E44"/>
              </a:buClr>
              <a:buSzPts val="2000"/>
              <a:buFont typeface="Glegoo"/>
              <a:buNone/>
              <a:defRPr sz="2000" b="1" i="0" u="none" strike="noStrike" cap="none">
                <a:solidFill>
                  <a:srgbClr val="180E44"/>
                </a:solidFill>
                <a:highlight>
                  <a:srgbClr val="FFC05C"/>
                </a:highlight>
                <a:latin typeface="Glegoo"/>
                <a:ea typeface="Glegoo"/>
                <a:cs typeface="Glegoo"/>
                <a:sym typeface="Glegoo"/>
              </a:defRPr>
            </a:lvl2pPr>
            <a:lvl3pPr marL="1371600" marR="0" lvl="2" indent="-317500" algn="ctr" rtl="0">
              <a:lnSpc>
                <a:spcPct val="100000"/>
              </a:lnSpc>
              <a:spcBef>
                <a:spcPts val="0"/>
              </a:spcBef>
              <a:spcAft>
                <a:spcPts val="0"/>
              </a:spcAft>
              <a:buClr>
                <a:srgbClr val="180E44"/>
              </a:buClr>
              <a:buSzPts val="2000"/>
              <a:buFont typeface="Glegoo"/>
              <a:buNone/>
              <a:defRPr sz="2000" b="1" i="0" u="none" strike="noStrike" cap="none">
                <a:solidFill>
                  <a:srgbClr val="180E44"/>
                </a:solidFill>
                <a:highlight>
                  <a:srgbClr val="FFC05C"/>
                </a:highlight>
                <a:latin typeface="Glegoo"/>
                <a:ea typeface="Glegoo"/>
                <a:cs typeface="Glegoo"/>
                <a:sym typeface="Glegoo"/>
              </a:defRPr>
            </a:lvl3pPr>
            <a:lvl4pPr marL="1828800" marR="0" lvl="3" indent="-317500" algn="ctr" rtl="0">
              <a:lnSpc>
                <a:spcPct val="100000"/>
              </a:lnSpc>
              <a:spcBef>
                <a:spcPts val="0"/>
              </a:spcBef>
              <a:spcAft>
                <a:spcPts val="0"/>
              </a:spcAft>
              <a:buClr>
                <a:srgbClr val="180E44"/>
              </a:buClr>
              <a:buSzPts val="2000"/>
              <a:buFont typeface="Glegoo"/>
              <a:buNone/>
              <a:defRPr sz="2000" b="1" i="0" u="none" strike="noStrike" cap="none">
                <a:solidFill>
                  <a:srgbClr val="180E44"/>
                </a:solidFill>
                <a:highlight>
                  <a:srgbClr val="FFC05C"/>
                </a:highlight>
                <a:latin typeface="Glegoo"/>
                <a:ea typeface="Glegoo"/>
                <a:cs typeface="Glegoo"/>
                <a:sym typeface="Glegoo"/>
              </a:defRPr>
            </a:lvl4pPr>
            <a:lvl5pPr marL="2286000" marR="0" lvl="4" indent="-317500" algn="ctr" rtl="0">
              <a:lnSpc>
                <a:spcPct val="100000"/>
              </a:lnSpc>
              <a:spcBef>
                <a:spcPts val="0"/>
              </a:spcBef>
              <a:spcAft>
                <a:spcPts val="0"/>
              </a:spcAft>
              <a:buClr>
                <a:srgbClr val="180E44"/>
              </a:buClr>
              <a:buSzPts val="2000"/>
              <a:buFont typeface="Glegoo"/>
              <a:buNone/>
              <a:defRPr sz="2000" b="1" i="0" u="none" strike="noStrike" cap="none">
                <a:solidFill>
                  <a:srgbClr val="180E44"/>
                </a:solidFill>
                <a:highlight>
                  <a:srgbClr val="FFC05C"/>
                </a:highlight>
                <a:latin typeface="Glegoo"/>
                <a:ea typeface="Glegoo"/>
                <a:cs typeface="Glegoo"/>
                <a:sym typeface="Glegoo"/>
              </a:defRPr>
            </a:lvl5pPr>
            <a:lvl6pPr marL="2743200" marR="0" lvl="5" indent="-317500" algn="ctr" rtl="0">
              <a:lnSpc>
                <a:spcPct val="100000"/>
              </a:lnSpc>
              <a:spcBef>
                <a:spcPts val="0"/>
              </a:spcBef>
              <a:spcAft>
                <a:spcPts val="0"/>
              </a:spcAft>
              <a:buClr>
                <a:srgbClr val="180E44"/>
              </a:buClr>
              <a:buSzPts val="2000"/>
              <a:buFont typeface="Glegoo"/>
              <a:buNone/>
              <a:defRPr sz="2000" b="1" i="0" u="none" strike="noStrike" cap="none">
                <a:solidFill>
                  <a:srgbClr val="180E44"/>
                </a:solidFill>
                <a:highlight>
                  <a:srgbClr val="FFC05C"/>
                </a:highlight>
                <a:latin typeface="Glegoo"/>
                <a:ea typeface="Glegoo"/>
                <a:cs typeface="Glegoo"/>
                <a:sym typeface="Glegoo"/>
              </a:defRPr>
            </a:lvl6pPr>
            <a:lvl7pPr marL="3200400" marR="0" lvl="6" indent="-317500" algn="ctr" rtl="0">
              <a:lnSpc>
                <a:spcPct val="100000"/>
              </a:lnSpc>
              <a:spcBef>
                <a:spcPts val="0"/>
              </a:spcBef>
              <a:spcAft>
                <a:spcPts val="0"/>
              </a:spcAft>
              <a:buClr>
                <a:srgbClr val="180E44"/>
              </a:buClr>
              <a:buSzPts val="2000"/>
              <a:buFont typeface="Glegoo"/>
              <a:buNone/>
              <a:defRPr sz="2000" b="1" i="0" u="none" strike="noStrike" cap="none">
                <a:solidFill>
                  <a:srgbClr val="180E44"/>
                </a:solidFill>
                <a:highlight>
                  <a:srgbClr val="FFC05C"/>
                </a:highlight>
                <a:latin typeface="Glegoo"/>
                <a:ea typeface="Glegoo"/>
                <a:cs typeface="Glegoo"/>
                <a:sym typeface="Glegoo"/>
              </a:defRPr>
            </a:lvl7pPr>
            <a:lvl8pPr marL="3657600" marR="0" lvl="7" indent="-317500" algn="ctr" rtl="0">
              <a:lnSpc>
                <a:spcPct val="100000"/>
              </a:lnSpc>
              <a:spcBef>
                <a:spcPts val="0"/>
              </a:spcBef>
              <a:spcAft>
                <a:spcPts val="0"/>
              </a:spcAft>
              <a:buClr>
                <a:srgbClr val="180E44"/>
              </a:buClr>
              <a:buSzPts val="2000"/>
              <a:buFont typeface="Glegoo"/>
              <a:buNone/>
              <a:defRPr sz="2000" b="1" i="0" u="none" strike="noStrike" cap="none">
                <a:solidFill>
                  <a:srgbClr val="180E44"/>
                </a:solidFill>
                <a:highlight>
                  <a:srgbClr val="FFC05C"/>
                </a:highlight>
                <a:latin typeface="Glegoo"/>
                <a:ea typeface="Glegoo"/>
                <a:cs typeface="Glegoo"/>
                <a:sym typeface="Glegoo"/>
              </a:defRPr>
            </a:lvl8pPr>
            <a:lvl9pPr marL="4114800" marR="0" lvl="8" indent="-317500" algn="ctr" rtl="0">
              <a:lnSpc>
                <a:spcPct val="100000"/>
              </a:lnSpc>
              <a:spcBef>
                <a:spcPts val="0"/>
              </a:spcBef>
              <a:spcAft>
                <a:spcPts val="0"/>
              </a:spcAft>
              <a:buClr>
                <a:srgbClr val="180E44"/>
              </a:buClr>
              <a:buSzPts val="2000"/>
              <a:buFont typeface="Glegoo"/>
              <a:buNone/>
              <a:defRPr sz="2000" b="1" i="0" u="none" strike="noStrike" cap="none">
                <a:solidFill>
                  <a:srgbClr val="180E44"/>
                </a:solidFill>
                <a:highlight>
                  <a:srgbClr val="FFC05C"/>
                </a:highlight>
                <a:latin typeface="Glegoo"/>
                <a:ea typeface="Glegoo"/>
                <a:cs typeface="Glegoo"/>
                <a:sym typeface="Glegoo"/>
              </a:defRPr>
            </a:lvl9pPr>
          </a:lstStyle>
          <a:p>
            <a:pPr marL="0" indent="0"/>
            <a:r>
              <a:rPr lang="en-US" dirty="0"/>
              <a:t>Sanhedrin</a:t>
            </a:r>
          </a:p>
        </p:txBody>
      </p:sp>
      <p:sp>
        <p:nvSpPr>
          <p:cNvPr id="38" name="Google Shape;1521;p49">
            <a:extLst>
              <a:ext uri="{FF2B5EF4-FFF2-40B4-BE49-F238E27FC236}">
                <a16:creationId xmlns:a16="http://schemas.microsoft.com/office/drawing/2014/main" id="{B69B2B31-58D3-3C19-8605-F876830A179E}"/>
              </a:ext>
            </a:extLst>
          </p:cNvPr>
          <p:cNvSpPr/>
          <p:nvPr/>
        </p:nvSpPr>
        <p:spPr>
          <a:xfrm>
            <a:off x="1107235" y="2851210"/>
            <a:ext cx="155623" cy="162802"/>
          </a:xfrm>
          <a:custGeom>
            <a:avLst/>
            <a:gdLst/>
            <a:ahLst/>
            <a:cxnLst/>
            <a:rect l="l" t="t" r="r" b="b"/>
            <a:pathLst>
              <a:path w="4718" h="4936" extrusionOk="0">
                <a:moveTo>
                  <a:pt x="3009" y="1"/>
                </a:moveTo>
                <a:cubicBezTo>
                  <a:pt x="2924" y="1"/>
                  <a:pt x="2845" y="49"/>
                  <a:pt x="2779" y="109"/>
                </a:cubicBezTo>
                <a:cubicBezTo>
                  <a:pt x="2699" y="179"/>
                  <a:pt x="2628" y="249"/>
                  <a:pt x="2568" y="329"/>
                </a:cubicBezTo>
                <a:cubicBezTo>
                  <a:pt x="2289" y="648"/>
                  <a:pt x="2079" y="1018"/>
                  <a:pt x="1829" y="1378"/>
                </a:cubicBezTo>
                <a:cubicBezTo>
                  <a:pt x="1349" y="1268"/>
                  <a:pt x="860" y="1168"/>
                  <a:pt x="361" y="1148"/>
                </a:cubicBezTo>
                <a:cubicBezTo>
                  <a:pt x="350" y="1148"/>
                  <a:pt x="340" y="1147"/>
                  <a:pt x="330" y="1147"/>
                </a:cubicBezTo>
                <a:cubicBezTo>
                  <a:pt x="95" y="1147"/>
                  <a:pt x="25" y="1257"/>
                  <a:pt x="130" y="1488"/>
                </a:cubicBezTo>
                <a:cubicBezTo>
                  <a:pt x="170" y="1568"/>
                  <a:pt x="230" y="1638"/>
                  <a:pt x="281" y="1718"/>
                </a:cubicBezTo>
                <a:cubicBezTo>
                  <a:pt x="490" y="1987"/>
                  <a:pt x="690" y="2257"/>
                  <a:pt x="890" y="2527"/>
                </a:cubicBezTo>
                <a:cubicBezTo>
                  <a:pt x="630" y="2917"/>
                  <a:pt x="381" y="3286"/>
                  <a:pt x="141" y="3666"/>
                </a:cubicBezTo>
                <a:cubicBezTo>
                  <a:pt x="71" y="3756"/>
                  <a:pt x="1" y="3876"/>
                  <a:pt x="101" y="3996"/>
                </a:cubicBezTo>
                <a:cubicBezTo>
                  <a:pt x="151" y="4051"/>
                  <a:pt x="208" y="4068"/>
                  <a:pt x="267" y="4068"/>
                </a:cubicBezTo>
                <a:cubicBezTo>
                  <a:pt x="326" y="4068"/>
                  <a:pt x="385" y="4051"/>
                  <a:pt x="441" y="4036"/>
                </a:cubicBezTo>
                <a:cubicBezTo>
                  <a:pt x="600" y="3976"/>
                  <a:pt x="750" y="3906"/>
                  <a:pt x="890" y="3836"/>
                </a:cubicBezTo>
                <a:cubicBezTo>
                  <a:pt x="1160" y="3696"/>
                  <a:pt x="1409" y="3556"/>
                  <a:pt x="1720" y="3386"/>
                </a:cubicBezTo>
                <a:cubicBezTo>
                  <a:pt x="1799" y="3906"/>
                  <a:pt x="2049" y="4305"/>
                  <a:pt x="2219" y="4745"/>
                </a:cubicBezTo>
                <a:cubicBezTo>
                  <a:pt x="2257" y="4850"/>
                  <a:pt x="2313" y="4936"/>
                  <a:pt x="2439" y="4936"/>
                </a:cubicBezTo>
                <a:cubicBezTo>
                  <a:pt x="2445" y="4936"/>
                  <a:pt x="2452" y="4936"/>
                  <a:pt x="2459" y="4935"/>
                </a:cubicBezTo>
                <a:cubicBezTo>
                  <a:pt x="2588" y="4925"/>
                  <a:pt x="2608" y="4815"/>
                  <a:pt x="2628" y="4715"/>
                </a:cubicBezTo>
                <a:cubicBezTo>
                  <a:pt x="2719" y="4356"/>
                  <a:pt x="2748" y="3986"/>
                  <a:pt x="2719" y="3616"/>
                </a:cubicBezTo>
                <a:cubicBezTo>
                  <a:pt x="2708" y="3356"/>
                  <a:pt x="2808" y="3217"/>
                  <a:pt x="3058" y="3126"/>
                </a:cubicBezTo>
                <a:cubicBezTo>
                  <a:pt x="3518" y="2957"/>
                  <a:pt x="4007" y="2827"/>
                  <a:pt x="4447" y="2597"/>
                </a:cubicBezTo>
                <a:cubicBezTo>
                  <a:pt x="4557" y="2537"/>
                  <a:pt x="4707" y="2497"/>
                  <a:pt x="4707" y="2337"/>
                </a:cubicBezTo>
                <a:cubicBezTo>
                  <a:pt x="4717" y="2167"/>
                  <a:pt x="4547" y="2167"/>
                  <a:pt x="4437" y="2107"/>
                </a:cubicBezTo>
                <a:cubicBezTo>
                  <a:pt x="4038" y="1907"/>
                  <a:pt x="3598" y="1798"/>
                  <a:pt x="3168" y="1647"/>
                </a:cubicBezTo>
                <a:cubicBezTo>
                  <a:pt x="3248" y="1198"/>
                  <a:pt x="3308" y="759"/>
                  <a:pt x="3268" y="319"/>
                </a:cubicBezTo>
                <a:cubicBezTo>
                  <a:pt x="3268" y="189"/>
                  <a:pt x="3228" y="69"/>
                  <a:pt x="3098" y="19"/>
                </a:cubicBezTo>
                <a:cubicBezTo>
                  <a:pt x="3068" y="6"/>
                  <a:pt x="3038" y="1"/>
                  <a:pt x="3009" y="1"/>
                </a:cubicBezTo>
                <a:close/>
              </a:path>
            </a:pathLst>
          </a:custGeom>
          <a:solidFill>
            <a:srgbClr val="FFC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Triangle 38">
            <a:extLst>
              <a:ext uri="{FF2B5EF4-FFF2-40B4-BE49-F238E27FC236}">
                <a16:creationId xmlns:a16="http://schemas.microsoft.com/office/drawing/2014/main" id="{05434459-A5FD-7594-4110-55B6C4AC6F79}"/>
              </a:ext>
            </a:extLst>
          </p:cNvPr>
          <p:cNvSpPr/>
          <p:nvPr/>
        </p:nvSpPr>
        <p:spPr>
          <a:xfrm rot="5400000">
            <a:off x="2207081" y="1684193"/>
            <a:ext cx="450167" cy="397641"/>
          </a:xfrm>
          <a:prstGeom prst="triangl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0" name="Triangle 39">
            <a:extLst>
              <a:ext uri="{FF2B5EF4-FFF2-40B4-BE49-F238E27FC236}">
                <a16:creationId xmlns:a16="http://schemas.microsoft.com/office/drawing/2014/main" id="{4E07C538-6615-74AF-D3B6-0BF6DC1466F4}"/>
              </a:ext>
            </a:extLst>
          </p:cNvPr>
          <p:cNvSpPr/>
          <p:nvPr/>
        </p:nvSpPr>
        <p:spPr>
          <a:xfrm rot="5400000">
            <a:off x="4420905" y="1684193"/>
            <a:ext cx="450167" cy="397641"/>
          </a:xfrm>
          <a:prstGeom prst="triangl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1" name="Triangle 40">
            <a:extLst>
              <a:ext uri="{FF2B5EF4-FFF2-40B4-BE49-F238E27FC236}">
                <a16:creationId xmlns:a16="http://schemas.microsoft.com/office/drawing/2014/main" id="{D2547224-2050-9D58-5954-0CCC08A38FD1}"/>
              </a:ext>
            </a:extLst>
          </p:cNvPr>
          <p:cNvSpPr/>
          <p:nvPr/>
        </p:nvSpPr>
        <p:spPr>
          <a:xfrm rot="5400000">
            <a:off x="6634729" y="1684193"/>
            <a:ext cx="450167" cy="397641"/>
          </a:xfrm>
          <a:prstGeom prst="triangl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3B08799-37DD-C4FE-6ED3-BEF8F0546CC3}"/>
              </a:ext>
            </a:extLst>
          </p:cNvPr>
          <p:cNvSpPr>
            <a:spLocks noGrp="1"/>
          </p:cNvSpPr>
          <p:nvPr>
            <p:ph type="body" idx="1"/>
          </p:nvPr>
        </p:nvSpPr>
        <p:spPr>
          <a:xfrm>
            <a:off x="720000" y="876900"/>
            <a:ext cx="7704000" cy="3389700"/>
          </a:xfrm>
        </p:spPr>
        <p:txBody>
          <a:bodyPr/>
          <a:lstStyle/>
          <a:p>
            <a:pPr marL="0" marR="0" indent="0">
              <a:lnSpc>
                <a:spcPct val="115000"/>
              </a:lnSpc>
              <a:spcBef>
                <a:spcPts val="0"/>
              </a:spcBef>
              <a:spcAft>
                <a:spcPts val="1000"/>
              </a:spcAft>
              <a:buNone/>
            </a:pPr>
            <a:r>
              <a:rPr lang="en-US" sz="1400" u="none" strike="noStrike" baseline="30000" dirty="0">
                <a:effectLst/>
                <a:latin typeface="Calibri" panose="020F0502020204030204" pitchFamily="34" charset="0"/>
              </a:rPr>
              <a:t>28</a:t>
            </a:r>
            <a:r>
              <a:rPr lang="en-US" sz="1400" u="none" strike="noStrike" dirty="0">
                <a:effectLst/>
                <a:latin typeface="Calibri" panose="020F0502020204030204" pitchFamily="34" charset="0"/>
              </a:rPr>
              <a:t> </a:t>
            </a:r>
            <a:r>
              <a:rPr lang="en-US" sz="1400" dirty="0">
                <a:effectLst/>
                <a:latin typeface="Calibri" panose="020F0502020204030204" pitchFamily="34" charset="0"/>
              </a:rPr>
              <a:t>Then they led Jesus from the house of Caiaphas to the governor’s headquarters. It was early morning. They themselves did not enter the governor’s headquarters, so that they would not be defiled, but could eat the Passover. </a:t>
            </a:r>
            <a:r>
              <a:rPr lang="en-US" sz="1400" u="none" strike="noStrike" baseline="30000" dirty="0">
                <a:effectLst/>
                <a:latin typeface="Calibri" panose="020F0502020204030204" pitchFamily="34" charset="0"/>
              </a:rPr>
              <a:t>29</a:t>
            </a:r>
            <a:r>
              <a:rPr lang="en-US" sz="1400" u="none" strike="noStrike" dirty="0">
                <a:effectLst/>
                <a:latin typeface="Calibri" panose="020F0502020204030204" pitchFamily="34" charset="0"/>
              </a:rPr>
              <a:t> </a:t>
            </a:r>
            <a:r>
              <a:rPr lang="en-US" sz="1400" dirty="0">
                <a:effectLst/>
                <a:latin typeface="Calibri" panose="020F0502020204030204" pitchFamily="34" charset="0"/>
              </a:rPr>
              <a:t>So Pilate went outside to them and said, “What accusation do you bring against this man?” </a:t>
            </a:r>
          </a:p>
          <a:p>
            <a:pPr marL="0" marR="0" indent="0">
              <a:lnSpc>
                <a:spcPct val="115000"/>
              </a:lnSpc>
              <a:spcBef>
                <a:spcPts val="0"/>
              </a:spcBef>
              <a:spcAft>
                <a:spcPts val="1000"/>
              </a:spcAft>
              <a:buNone/>
            </a:pPr>
            <a:r>
              <a:rPr lang="en-US" sz="1400" dirty="0">
                <a:effectLst/>
                <a:latin typeface="Calibri" panose="020F0502020204030204" pitchFamily="34" charset="0"/>
              </a:rPr>
              <a:t>John 18:28–29 (ESV) </a:t>
            </a:r>
          </a:p>
        </p:txBody>
      </p:sp>
    </p:spTree>
    <p:extLst>
      <p:ext uri="{BB962C8B-B14F-4D97-AF65-F5344CB8AC3E}">
        <p14:creationId xmlns:p14="http://schemas.microsoft.com/office/powerpoint/2010/main" val="1516925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DD410-4354-33EF-982D-2B81E7F6F910}"/>
              </a:ext>
            </a:extLst>
          </p:cNvPr>
          <p:cNvSpPr>
            <a:spLocks noGrp="1"/>
          </p:cNvSpPr>
          <p:nvPr>
            <p:ph type="title"/>
          </p:nvPr>
        </p:nvSpPr>
        <p:spPr/>
        <p:txBody>
          <a:bodyPr/>
          <a:lstStyle/>
          <a:p>
            <a:r>
              <a:rPr lang="en-US" dirty="0"/>
              <a:t>Accusations</a:t>
            </a:r>
          </a:p>
        </p:txBody>
      </p:sp>
      <p:sp>
        <p:nvSpPr>
          <p:cNvPr id="3" name="Text Placeholder 2">
            <a:extLst>
              <a:ext uri="{FF2B5EF4-FFF2-40B4-BE49-F238E27FC236}">
                <a16:creationId xmlns:a16="http://schemas.microsoft.com/office/drawing/2014/main" id="{B3E65023-F711-3748-D9CD-AA1E5B49B590}"/>
              </a:ext>
            </a:extLst>
          </p:cNvPr>
          <p:cNvSpPr>
            <a:spLocks noGrp="1"/>
          </p:cNvSpPr>
          <p:nvPr>
            <p:ph type="body" idx="1"/>
          </p:nvPr>
        </p:nvSpPr>
        <p:spPr/>
        <p:txBody>
          <a:bodyPr/>
          <a:lstStyle/>
          <a:p>
            <a:pPr marL="0" marR="0" indent="0">
              <a:lnSpc>
                <a:spcPct val="115000"/>
              </a:lnSpc>
              <a:spcBef>
                <a:spcPts val="0"/>
              </a:spcBef>
              <a:spcAft>
                <a:spcPts val="1000"/>
              </a:spcAft>
              <a:buNone/>
            </a:pPr>
            <a:r>
              <a:rPr lang="en-US" sz="1400" u="none" strike="noStrike" baseline="30000" dirty="0">
                <a:effectLst/>
                <a:latin typeface="Calibri" panose="020F0502020204030204" pitchFamily="34" charset="0"/>
              </a:rPr>
              <a:t>2</a:t>
            </a:r>
            <a:r>
              <a:rPr lang="en-US" sz="1400" u="none" strike="noStrike" dirty="0">
                <a:effectLst/>
                <a:latin typeface="Calibri" panose="020F0502020204030204" pitchFamily="34" charset="0"/>
              </a:rPr>
              <a:t> </a:t>
            </a:r>
            <a:r>
              <a:rPr lang="en-US" sz="1400" dirty="0">
                <a:effectLst/>
                <a:latin typeface="Calibri" panose="020F0502020204030204" pitchFamily="34" charset="0"/>
              </a:rPr>
              <a:t>And they began to accuse him, saying, “We found this man </a:t>
            </a:r>
            <a:r>
              <a:rPr lang="en-US" sz="1400" b="1" dirty="0">
                <a:effectLst/>
                <a:latin typeface="Calibri" panose="020F0502020204030204" pitchFamily="34" charset="0"/>
              </a:rPr>
              <a:t>misleading our nation</a:t>
            </a:r>
            <a:r>
              <a:rPr lang="en-US" sz="1400" dirty="0">
                <a:effectLst/>
                <a:latin typeface="Calibri" panose="020F0502020204030204" pitchFamily="34" charset="0"/>
              </a:rPr>
              <a:t> and </a:t>
            </a:r>
            <a:r>
              <a:rPr lang="en-US" sz="1400" b="1" dirty="0">
                <a:effectLst/>
                <a:latin typeface="Calibri" panose="020F0502020204030204" pitchFamily="34" charset="0"/>
              </a:rPr>
              <a:t>forbidding us to give tribute</a:t>
            </a:r>
            <a:r>
              <a:rPr lang="en-US" sz="1400" dirty="0">
                <a:effectLst/>
                <a:latin typeface="Calibri" panose="020F0502020204030204" pitchFamily="34" charset="0"/>
              </a:rPr>
              <a:t> to Caesar, and </a:t>
            </a:r>
            <a:r>
              <a:rPr lang="en-US" sz="1400" b="1" dirty="0">
                <a:effectLst/>
                <a:latin typeface="Calibri" panose="020F0502020204030204" pitchFamily="34" charset="0"/>
              </a:rPr>
              <a:t>saying that he himself is Christ, a king</a:t>
            </a:r>
            <a:r>
              <a:rPr lang="en-US" sz="1400" dirty="0">
                <a:effectLst/>
                <a:latin typeface="Calibri" panose="020F0502020204030204" pitchFamily="34" charset="0"/>
              </a:rPr>
              <a:t>.” </a:t>
            </a:r>
          </a:p>
          <a:p>
            <a:pPr marL="0" indent="0">
              <a:lnSpc>
                <a:spcPct val="115000"/>
              </a:lnSpc>
              <a:spcAft>
                <a:spcPts val="1000"/>
              </a:spcAft>
              <a:buNone/>
            </a:pPr>
            <a:r>
              <a:rPr lang="en-US" sz="1400" dirty="0">
                <a:effectLst/>
                <a:latin typeface="Calibri" panose="020F0502020204030204" pitchFamily="34" charset="0"/>
              </a:rPr>
              <a:t>Luke 23:2 (ESV) </a:t>
            </a:r>
          </a:p>
        </p:txBody>
      </p:sp>
    </p:spTree>
    <p:extLst>
      <p:ext uri="{BB962C8B-B14F-4D97-AF65-F5344CB8AC3E}">
        <p14:creationId xmlns:p14="http://schemas.microsoft.com/office/powerpoint/2010/main" val="1319245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3B08799-37DD-C4FE-6ED3-BEF8F0546CC3}"/>
              </a:ext>
            </a:extLst>
          </p:cNvPr>
          <p:cNvSpPr>
            <a:spLocks noGrp="1"/>
          </p:cNvSpPr>
          <p:nvPr>
            <p:ph type="body" idx="1"/>
          </p:nvPr>
        </p:nvSpPr>
        <p:spPr>
          <a:xfrm>
            <a:off x="720000" y="876900"/>
            <a:ext cx="7704000" cy="3389700"/>
          </a:xfrm>
        </p:spPr>
        <p:txBody>
          <a:bodyPr/>
          <a:lstStyle/>
          <a:p>
            <a:pPr marL="0" marR="0" indent="0">
              <a:lnSpc>
                <a:spcPct val="115000"/>
              </a:lnSpc>
              <a:spcBef>
                <a:spcPts val="0"/>
              </a:spcBef>
              <a:spcAft>
                <a:spcPts val="1000"/>
              </a:spcAft>
              <a:buNone/>
            </a:pPr>
            <a:r>
              <a:rPr lang="en-US" sz="1400" u="none" strike="noStrike" baseline="30000" dirty="0">
                <a:effectLst/>
                <a:latin typeface="Calibri" panose="020F0502020204030204" pitchFamily="34" charset="0"/>
              </a:rPr>
              <a:t>30</a:t>
            </a:r>
            <a:r>
              <a:rPr lang="en-US" sz="1400" u="none" strike="noStrike" dirty="0">
                <a:effectLst/>
                <a:latin typeface="Calibri" panose="020F0502020204030204" pitchFamily="34" charset="0"/>
              </a:rPr>
              <a:t> </a:t>
            </a:r>
            <a:r>
              <a:rPr lang="en-US" sz="1400" dirty="0">
                <a:effectLst/>
                <a:latin typeface="Calibri" panose="020F0502020204030204" pitchFamily="34" charset="0"/>
              </a:rPr>
              <a:t>They answered him, “If this man were not doing evil, we would not have delivered him over to you.” </a:t>
            </a:r>
            <a:r>
              <a:rPr lang="en-US" sz="1400" u="none" strike="noStrike" baseline="30000" dirty="0">
                <a:effectLst/>
                <a:latin typeface="Calibri" panose="020F0502020204030204" pitchFamily="34" charset="0"/>
              </a:rPr>
              <a:t>31</a:t>
            </a:r>
            <a:r>
              <a:rPr lang="en-US" sz="1400" u="none" strike="noStrike" dirty="0">
                <a:effectLst/>
                <a:latin typeface="Calibri" panose="020F0502020204030204" pitchFamily="34" charset="0"/>
              </a:rPr>
              <a:t> </a:t>
            </a:r>
            <a:r>
              <a:rPr lang="en-US" sz="1400" dirty="0">
                <a:effectLst/>
                <a:latin typeface="Calibri" panose="020F0502020204030204" pitchFamily="34" charset="0"/>
              </a:rPr>
              <a:t>Pilate said to them, “Take him yourselves and judge him by your own law.” The Jews said to him, “It is not lawful for us to put anyone to death.” </a:t>
            </a:r>
            <a:r>
              <a:rPr lang="en-US" sz="1400" u="none" strike="noStrike" baseline="30000" dirty="0">
                <a:effectLst/>
                <a:latin typeface="Calibri" panose="020F0502020204030204" pitchFamily="34" charset="0"/>
              </a:rPr>
              <a:t>32</a:t>
            </a:r>
            <a:r>
              <a:rPr lang="en-US" sz="1400" u="none" strike="noStrike" dirty="0">
                <a:effectLst/>
                <a:latin typeface="Calibri" panose="020F0502020204030204" pitchFamily="34" charset="0"/>
              </a:rPr>
              <a:t> </a:t>
            </a:r>
            <a:r>
              <a:rPr lang="en-US" sz="1400" dirty="0">
                <a:effectLst/>
                <a:latin typeface="Calibri" panose="020F0502020204030204" pitchFamily="34" charset="0"/>
              </a:rPr>
              <a:t>This was to fulfill the word that Jesus had spoken to show by what kind of death he was going to die. </a:t>
            </a:r>
          </a:p>
          <a:p>
            <a:pPr marL="0" indent="0">
              <a:lnSpc>
                <a:spcPct val="115000"/>
              </a:lnSpc>
              <a:spcAft>
                <a:spcPts val="1000"/>
              </a:spcAft>
              <a:buNone/>
            </a:pPr>
            <a:r>
              <a:rPr lang="en-US" sz="1400" dirty="0">
                <a:effectLst/>
                <a:latin typeface="Calibri" panose="020F0502020204030204" pitchFamily="34" charset="0"/>
              </a:rPr>
              <a:t>John 18:30-32 (ESV) </a:t>
            </a:r>
          </a:p>
        </p:txBody>
      </p:sp>
    </p:spTree>
    <p:extLst>
      <p:ext uri="{BB962C8B-B14F-4D97-AF65-F5344CB8AC3E}">
        <p14:creationId xmlns:p14="http://schemas.microsoft.com/office/powerpoint/2010/main" val="228329295"/>
      </p:ext>
    </p:extLst>
  </p:cSld>
  <p:clrMapOvr>
    <a:masterClrMapping/>
  </p:clrMapOvr>
</p:sld>
</file>

<file path=ppt/theme/theme1.xml><?xml version="1.0" encoding="utf-8"?>
<a:theme xmlns:a="http://schemas.openxmlformats.org/drawingml/2006/main" name="Simple Light">
  <a:themeElements>
    <a:clrScheme name="Simple Light">
      <a:dk1>
        <a:srgbClr val="180E44"/>
      </a:dk1>
      <a:lt1>
        <a:srgbClr val="FFC05C"/>
      </a:lt1>
      <a:dk2>
        <a:srgbClr val="DDDDDD"/>
      </a:dk2>
      <a:lt2>
        <a:srgbClr val="F3F3F3"/>
      </a:lt2>
      <a:accent1>
        <a:srgbClr val="FFC05C"/>
      </a:accent1>
      <a:accent2>
        <a:srgbClr val="180E44"/>
      </a:accent2>
      <a:accent3>
        <a:srgbClr val="F3F3F3"/>
      </a:accent3>
      <a:accent4>
        <a:srgbClr val="180E44"/>
      </a:accent4>
      <a:accent5>
        <a:srgbClr val="FFC05C"/>
      </a:accent5>
      <a:accent6>
        <a:srgbClr val="FFFFFF"/>
      </a:accent6>
      <a:hlink>
        <a:srgbClr val="180E4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2322</TotalTime>
  <Words>4542</Words>
  <Application>Microsoft Macintosh PowerPoint</Application>
  <PresentationFormat>On-screen Show (16:9)</PresentationFormat>
  <Paragraphs>345</Paragraphs>
  <Slides>43</Slides>
  <Notes>25</Notes>
  <HiddenSlides>4</HiddenSlides>
  <MMClips>3</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Arial</vt:lpstr>
      <vt:lpstr>Roboto Medium</vt:lpstr>
      <vt:lpstr>Calibri</vt:lpstr>
      <vt:lpstr>Proxima Nova Semibold</vt:lpstr>
      <vt:lpstr>Muli</vt:lpstr>
      <vt:lpstr>Glegoo</vt:lpstr>
      <vt:lpstr>Proxima Nova</vt:lpstr>
      <vt:lpstr>Amatic SC</vt:lpstr>
      <vt:lpstr>Rubik</vt:lpstr>
      <vt:lpstr>Simple Light</vt:lpstr>
      <vt:lpstr>What is Truth?</vt:lpstr>
      <vt:lpstr>PowerPoint Presentation</vt:lpstr>
      <vt:lpstr>The Apostle John</vt:lpstr>
      <vt:lpstr>PowerPoint Presentation</vt:lpstr>
      <vt:lpstr>PowerPoint Presentation</vt:lpstr>
      <vt:lpstr>People</vt:lpstr>
      <vt:lpstr>PowerPoint Presentation</vt:lpstr>
      <vt:lpstr>Accusations</vt:lpstr>
      <vt:lpstr>PowerPoint Presentation</vt:lpstr>
      <vt:lpstr>Prophecy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am the way, and the truth, and the life. No one comes to the Father except through me.”</vt:lpstr>
      <vt:lpstr>PowerPoint Presentation</vt:lpstr>
      <vt:lpstr>Truth  it’s not relative; it’s relational!</vt:lpstr>
      <vt:lpstr>PowerPoint Presentation</vt:lpstr>
      <vt:lpstr>PowerPoint Presentation</vt:lpstr>
      <vt:lpstr>“I am the way, and the truth, and the life. No one comes to the Father except through me.”</vt:lpstr>
      <vt:lpstr>PowerPoint Presentation</vt:lpstr>
      <vt:lpstr>THE END</vt:lpstr>
      <vt:lpstr>The Trials of Jesus</vt:lpstr>
      <vt:lpstr>How Does ChatGPT Define Truth?</vt:lpstr>
      <vt:lpstr>“There are a thousand things you may not know, and you will be little the worse for not knowing them; but if you do not know what Jesus has taught, it will not go well with you. If you are taught of the Lord Jesus, you will have rest for your cares, balm for your sorrows, and satisfaction for your desires”</vt:lpstr>
      <vt:lpstr>PowerPoint Presentation</vt:lpstr>
      <vt:lpstr>What is Truth?</vt:lpstr>
      <vt:lpstr>PowerPoint Presentation</vt:lpstr>
      <vt:lpstr>PowerPoint Presentation</vt:lpstr>
      <vt:lpstr>PowerPoint Presentation</vt:lpstr>
      <vt:lpstr>People</vt:lpstr>
      <vt:lpstr>Outline</vt:lpstr>
      <vt:lpstr>Jesus’ Last Week</vt:lpstr>
      <vt:lpstr>Legalities</vt:lpstr>
      <vt:lpstr>People</vt:lpstr>
      <vt:lpstr>Pontius</vt:lpstr>
      <vt:lpstr>Connections</vt:lpstr>
      <vt:lpstr>Prophecy’s</vt:lpstr>
      <vt:lpstr>What is Truth?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Lawyer Marketing Plan</dc:title>
  <cp:lastModifiedBy>Tom Gorup</cp:lastModifiedBy>
  <cp:revision>6</cp:revision>
  <dcterms:modified xsi:type="dcterms:W3CDTF">2023-05-07T13:19:35Z</dcterms:modified>
</cp:coreProperties>
</file>