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289" r:id="rId6"/>
    <p:sldId id="274" r:id="rId7"/>
    <p:sldId id="267" r:id="rId8"/>
    <p:sldId id="288" r:id="rId9"/>
    <p:sldId id="277" r:id="rId10"/>
    <p:sldId id="283" r:id="rId11"/>
    <p:sldId id="284" r:id="rId12"/>
    <p:sldId id="278" r:id="rId13"/>
    <p:sldId id="285" r:id="rId14"/>
    <p:sldId id="279" r:id="rId15"/>
    <p:sldId id="287" r:id="rId16"/>
    <p:sldId id="286" r:id="rId17"/>
    <p:sldId id="280" r:id="rId18"/>
    <p:sldId id="282" r:id="rId19"/>
    <p:sldId id="281" r:id="rId20"/>
    <p:sldId id="276" r:id="rId21"/>
    <p:sldId id="272" r:id="rId22"/>
    <p:sldId id="270" r:id="rId23"/>
    <p:sldId id="269"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F076A1-D322-4048-838A-7F194C1D3C39}" v="44" dt="2023-03-05T04:43:48.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4" autoAdjust="0"/>
    <p:restoredTop sz="72857" autoAdjust="0"/>
  </p:normalViewPr>
  <p:slideViewPr>
    <p:cSldViewPr snapToGrid="0">
      <p:cViewPr>
        <p:scale>
          <a:sx n="94" d="100"/>
          <a:sy n="94" d="100"/>
        </p:scale>
        <p:origin x="11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Gorup" userId="bd7e985d6a278036" providerId="LiveId" clId="{D6F076A1-D322-4048-838A-7F194C1D3C39}"/>
    <pc:docChg chg="undo redo custSel addSld delSld modSld sldOrd modMainMaster">
      <pc:chgData name="Tom Gorup" userId="bd7e985d6a278036" providerId="LiveId" clId="{D6F076A1-D322-4048-838A-7F194C1D3C39}" dt="2023-03-05T04:44:00.372" v="6236" actId="20577"/>
      <pc:docMkLst>
        <pc:docMk/>
      </pc:docMkLst>
      <pc:sldChg chg="modSp mod modNotesTx">
        <pc:chgData name="Tom Gorup" userId="bd7e985d6a278036" providerId="LiveId" clId="{D6F076A1-D322-4048-838A-7F194C1D3C39}" dt="2023-03-05T04:41:24.472" v="6154" actId="20577"/>
        <pc:sldMkLst>
          <pc:docMk/>
          <pc:sldMk cId="1292461014" sldId="256"/>
        </pc:sldMkLst>
        <pc:spChg chg="mod">
          <ac:chgData name="Tom Gorup" userId="bd7e985d6a278036" providerId="LiveId" clId="{D6F076A1-D322-4048-838A-7F194C1D3C39}" dt="2023-03-05T03:00:08.148" v="5346" actId="20577"/>
          <ac:spMkLst>
            <pc:docMk/>
            <pc:sldMk cId="1292461014" sldId="256"/>
            <ac:spMk id="6" creationId="{D41F38D0-D1DC-424C-A95E-CA9BA32661F3}"/>
          </ac:spMkLst>
        </pc:spChg>
        <pc:spChg chg="mod">
          <ac:chgData name="Tom Gorup" userId="bd7e985d6a278036" providerId="LiveId" clId="{D6F076A1-D322-4048-838A-7F194C1D3C39}" dt="2023-03-05T02:13:03.494" v="4408"/>
          <ac:spMkLst>
            <pc:docMk/>
            <pc:sldMk cId="1292461014" sldId="256"/>
            <ac:spMk id="13" creationId="{E38BC034-3AAF-43AF-B5D3-540617DEEB1D}"/>
          </ac:spMkLst>
        </pc:spChg>
      </pc:sldChg>
      <pc:sldChg chg="modSp mod ord modNotesTx">
        <pc:chgData name="Tom Gorup" userId="bd7e985d6a278036" providerId="LiveId" clId="{D6F076A1-D322-4048-838A-7F194C1D3C39}" dt="2023-03-05T04:41:08.854" v="6102" actId="20577"/>
        <pc:sldMkLst>
          <pc:docMk/>
          <pc:sldMk cId="1511181179" sldId="267"/>
        </pc:sldMkLst>
        <pc:spChg chg="mod">
          <ac:chgData name="Tom Gorup" userId="bd7e985d6a278036" providerId="LiveId" clId="{D6F076A1-D322-4048-838A-7F194C1D3C39}" dt="2023-03-05T02:13:03.494" v="4408"/>
          <ac:spMkLst>
            <pc:docMk/>
            <pc:sldMk cId="1511181179" sldId="267"/>
            <ac:spMk id="2" creationId="{89F1F205-DAB4-FC0E-F806-E37B9C90224A}"/>
          </ac:spMkLst>
        </pc:spChg>
        <pc:spChg chg="mod">
          <ac:chgData name="Tom Gorup" userId="bd7e985d6a278036" providerId="LiveId" clId="{D6F076A1-D322-4048-838A-7F194C1D3C39}" dt="2023-03-05T02:17:41.429" v="4453" actId="27636"/>
          <ac:spMkLst>
            <pc:docMk/>
            <pc:sldMk cId="1511181179" sldId="267"/>
            <ac:spMk id="3" creationId="{3D7249AA-36E6-0A1A-39E1-87CD7787C897}"/>
          </ac:spMkLst>
        </pc:spChg>
      </pc:sldChg>
      <pc:sldChg chg="modSp mod">
        <pc:chgData name="Tom Gorup" userId="bd7e985d6a278036" providerId="LiveId" clId="{D6F076A1-D322-4048-838A-7F194C1D3C39}" dt="2023-03-05T02:13:03.494" v="4408"/>
        <pc:sldMkLst>
          <pc:docMk/>
          <pc:sldMk cId="2787939064" sldId="269"/>
        </pc:sldMkLst>
        <pc:spChg chg="mod">
          <ac:chgData name="Tom Gorup" userId="bd7e985d6a278036" providerId="LiveId" clId="{D6F076A1-D322-4048-838A-7F194C1D3C39}" dt="2023-03-05T02:13:03.494" v="4408"/>
          <ac:spMkLst>
            <pc:docMk/>
            <pc:sldMk cId="2787939064" sldId="269"/>
            <ac:spMk id="2" creationId="{90242051-7941-3353-9D8F-1DB8D8FC7D1B}"/>
          </ac:spMkLst>
        </pc:spChg>
        <pc:spChg chg="mod">
          <ac:chgData name="Tom Gorup" userId="bd7e985d6a278036" providerId="LiveId" clId="{D6F076A1-D322-4048-838A-7F194C1D3C39}" dt="2023-03-05T02:13:03.494" v="4408"/>
          <ac:spMkLst>
            <pc:docMk/>
            <pc:sldMk cId="2787939064" sldId="269"/>
            <ac:spMk id="3" creationId="{AA3A2421-847E-F8A8-19EF-28B5ECEC5056}"/>
          </ac:spMkLst>
        </pc:spChg>
      </pc:sldChg>
      <pc:sldChg chg="modSp mod ord">
        <pc:chgData name="Tom Gorup" userId="bd7e985d6a278036" providerId="LiveId" clId="{D6F076A1-D322-4048-838A-7F194C1D3C39}" dt="2023-03-05T02:13:03.494" v="4408"/>
        <pc:sldMkLst>
          <pc:docMk/>
          <pc:sldMk cId="4241671721" sldId="270"/>
        </pc:sldMkLst>
        <pc:spChg chg="mod">
          <ac:chgData name="Tom Gorup" userId="bd7e985d6a278036" providerId="LiveId" clId="{D6F076A1-D322-4048-838A-7F194C1D3C39}" dt="2023-03-05T02:13:03.494" v="4408"/>
          <ac:spMkLst>
            <pc:docMk/>
            <pc:sldMk cId="4241671721" sldId="270"/>
            <ac:spMk id="2" creationId="{0472F641-0B7F-5B7B-1AE8-2B2459C5C3E6}"/>
          </ac:spMkLst>
        </pc:spChg>
        <pc:spChg chg="mod">
          <ac:chgData name="Tom Gorup" userId="bd7e985d6a278036" providerId="LiveId" clId="{D6F076A1-D322-4048-838A-7F194C1D3C39}" dt="2023-03-05T02:13:03.494" v="4408"/>
          <ac:spMkLst>
            <pc:docMk/>
            <pc:sldMk cId="4241671721" sldId="270"/>
            <ac:spMk id="3" creationId="{B1F02D1C-4670-0CFA-A9CC-66417E0AE74C}"/>
          </ac:spMkLst>
        </pc:spChg>
      </pc:sldChg>
      <pc:sldChg chg="modSp mod">
        <pc:chgData name="Tom Gorup" userId="bd7e985d6a278036" providerId="LiveId" clId="{D6F076A1-D322-4048-838A-7F194C1D3C39}" dt="2023-03-05T02:13:03.494" v="4408"/>
        <pc:sldMkLst>
          <pc:docMk/>
          <pc:sldMk cId="1160810509" sldId="271"/>
        </pc:sldMkLst>
        <pc:spChg chg="mod">
          <ac:chgData name="Tom Gorup" userId="bd7e985d6a278036" providerId="LiveId" clId="{D6F076A1-D322-4048-838A-7F194C1D3C39}" dt="2023-03-05T02:13:03.494" v="4408"/>
          <ac:spMkLst>
            <pc:docMk/>
            <pc:sldMk cId="1160810509" sldId="271"/>
            <ac:spMk id="2" creationId="{946E69A1-A36C-51DA-8C9B-3A934C3D4B93}"/>
          </ac:spMkLst>
        </pc:spChg>
        <pc:spChg chg="mod">
          <ac:chgData name="Tom Gorup" userId="bd7e985d6a278036" providerId="LiveId" clId="{D6F076A1-D322-4048-838A-7F194C1D3C39}" dt="2023-03-05T02:13:03.494" v="4408"/>
          <ac:spMkLst>
            <pc:docMk/>
            <pc:sldMk cId="1160810509" sldId="271"/>
            <ac:spMk id="3" creationId="{98D4264F-D2B6-8A36-9618-DD653914D18A}"/>
          </ac:spMkLst>
        </pc:spChg>
      </pc:sldChg>
      <pc:sldChg chg="modSp mod">
        <pc:chgData name="Tom Gorup" userId="bd7e985d6a278036" providerId="LiveId" clId="{D6F076A1-D322-4048-838A-7F194C1D3C39}" dt="2023-03-05T02:13:03.494" v="4408"/>
        <pc:sldMkLst>
          <pc:docMk/>
          <pc:sldMk cId="2075681295" sldId="272"/>
        </pc:sldMkLst>
        <pc:spChg chg="mod">
          <ac:chgData name="Tom Gorup" userId="bd7e985d6a278036" providerId="LiveId" clId="{D6F076A1-D322-4048-838A-7F194C1D3C39}" dt="2023-03-05T02:13:03.494" v="4408"/>
          <ac:spMkLst>
            <pc:docMk/>
            <pc:sldMk cId="2075681295" sldId="272"/>
            <ac:spMk id="2" creationId="{179115E9-A56A-35BF-4898-FEC17D6FF023}"/>
          </ac:spMkLst>
        </pc:spChg>
        <pc:spChg chg="mod">
          <ac:chgData name="Tom Gorup" userId="bd7e985d6a278036" providerId="LiveId" clId="{D6F076A1-D322-4048-838A-7F194C1D3C39}" dt="2023-03-05T02:13:03.494" v="4408"/>
          <ac:spMkLst>
            <pc:docMk/>
            <pc:sldMk cId="2075681295" sldId="272"/>
            <ac:spMk id="3" creationId="{0CCD7040-E627-AE30-4B93-6C79C9BEC7E9}"/>
          </ac:spMkLst>
        </pc:spChg>
      </pc:sldChg>
      <pc:sldChg chg="modSp mod">
        <pc:chgData name="Tom Gorup" userId="bd7e985d6a278036" providerId="LiveId" clId="{D6F076A1-D322-4048-838A-7F194C1D3C39}" dt="2023-03-05T02:14:29.505" v="4416" actId="207"/>
        <pc:sldMkLst>
          <pc:docMk/>
          <pc:sldMk cId="3765891396" sldId="274"/>
        </pc:sldMkLst>
        <pc:spChg chg="mod">
          <ac:chgData name="Tom Gorup" userId="bd7e985d6a278036" providerId="LiveId" clId="{D6F076A1-D322-4048-838A-7F194C1D3C39}" dt="2023-03-05T02:13:03.494" v="4408"/>
          <ac:spMkLst>
            <pc:docMk/>
            <pc:sldMk cId="3765891396" sldId="274"/>
            <ac:spMk id="14" creationId="{7EB9E99C-BEEF-A1FE-2321-ACBF53BD2BA0}"/>
          </ac:spMkLst>
        </pc:spChg>
        <pc:spChg chg="mod">
          <ac:chgData name="Tom Gorup" userId="bd7e985d6a278036" providerId="LiveId" clId="{D6F076A1-D322-4048-838A-7F194C1D3C39}" dt="2023-03-05T02:14:29.505" v="4416" actId="207"/>
          <ac:spMkLst>
            <pc:docMk/>
            <pc:sldMk cId="3765891396" sldId="274"/>
            <ac:spMk id="16" creationId="{DC53955F-AE45-DA6C-5932-536B4FE2803F}"/>
          </ac:spMkLst>
        </pc:spChg>
        <pc:picChg chg="mod">
          <ac:chgData name="Tom Gorup" userId="bd7e985d6a278036" providerId="LiveId" clId="{D6F076A1-D322-4048-838A-7F194C1D3C39}" dt="2023-03-05T02:13:03.494" v="4408"/>
          <ac:picMkLst>
            <pc:docMk/>
            <pc:sldMk cId="3765891396" sldId="274"/>
            <ac:picMk id="5" creationId="{A588CDF4-FF38-B609-F738-6105ED3E1084}"/>
          </ac:picMkLst>
        </pc:picChg>
      </pc:sldChg>
      <pc:sldChg chg="modSp del">
        <pc:chgData name="Tom Gorup" userId="bd7e985d6a278036" providerId="LiveId" clId="{D6F076A1-D322-4048-838A-7F194C1D3C39}" dt="2023-03-05T03:11:44.371" v="5847" actId="47"/>
        <pc:sldMkLst>
          <pc:docMk/>
          <pc:sldMk cId="2436822173" sldId="275"/>
        </pc:sldMkLst>
        <pc:spChg chg="mod">
          <ac:chgData name="Tom Gorup" userId="bd7e985d6a278036" providerId="LiveId" clId="{D6F076A1-D322-4048-838A-7F194C1D3C39}" dt="2023-03-05T02:13:03.494" v="4408"/>
          <ac:spMkLst>
            <pc:docMk/>
            <pc:sldMk cId="2436822173" sldId="275"/>
            <ac:spMk id="2" creationId="{0D4A4E9C-0140-1945-CF5D-5424899FD578}"/>
          </ac:spMkLst>
        </pc:spChg>
        <pc:spChg chg="mod">
          <ac:chgData name="Tom Gorup" userId="bd7e985d6a278036" providerId="LiveId" clId="{D6F076A1-D322-4048-838A-7F194C1D3C39}" dt="2023-03-05T02:13:03.494" v="4408"/>
          <ac:spMkLst>
            <pc:docMk/>
            <pc:sldMk cId="2436822173" sldId="275"/>
            <ac:spMk id="3" creationId="{2B0CA959-277F-C635-FD4E-E6A5566965F9}"/>
          </ac:spMkLst>
        </pc:spChg>
      </pc:sldChg>
      <pc:sldChg chg="modSp new mod ord">
        <pc:chgData name="Tom Gorup" userId="bd7e985d6a278036" providerId="LiveId" clId="{D6F076A1-D322-4048-838A-7F194C1D3C39}" dt="2023-03-05T02:13:03.494" v="4408"/>
        <pc:sldMkLst>
          <pc:docMk/>
          <pc:sldMk cId="3785761554" sldId="276"/>
        </pc:sldMkLst>
        <pc:spChg chg="mod">
          <ac:chgData name="Tom Gorup" userId="bd7e985d6a278036" providerId="LiveId" clId="{D6F076A1-D322-4048-838A-7F194C1D3C39}" dt="2023-03-05T02:13:03.494" v="4408"/>
          <ac:spMkLst>
            <pc:docMk/>
            <pc:sldMk cId="3785761554" sldId="276"/>
            <ac:spMk id="2" creationId="{3804B828-4280-3015-C178-52FB8E9A0EB4}"/>
          </ac:spMkLst>
        </pc:spChg>
        <pc:spChg chg="mod">
          <ac:chgData name="Tom Gorup" userId="bd7e985d6a278036" providerId="LiveId" clId="{D6F076A1-D322-4048-838A-7F194C1D3C39}" dt="2023-03-05T02:13:03.494" v="4408"/>
          <ac:spMkLst>
            <pc:docMk/>
            <pc:sldMk cId="3785761554" sldId="276"/>
            <ac:spMk id="3" creationId="{5C359878-921F-601B-CCE0-2A08AD3757B5}"/>
          </ac:spMkLst>
        </pc:spChg>
      </pc:sldChg>
      <pc:sldChg chg="modSp add mod modNotesTx">
        <pc:chgData name="Tom Gorup" userId="bd7e985d6a278036" providerId="LiveId" clId="{D6F076A1-D322-4048-838A-7F194C1D3C39}" dt="2023-03-05T02:41:56.462" v="4990" actId="20577"/>
        <pc:sldMkLst>
          <pc:docMk/>
          <pc:sldMk cId="3324397733" sldId="277"/>
        </pc:sldMkLst>
        <pc:spChg chg="mod">
          <ac:chgData name="Tom Gorup" userId="bd7e985d6a278036" providerId="LiveId" clId="{D6F076A1-D322-4048-838A-7F194C1D3C39}" dt="2023-03-05T02:37:22.625" v="4849" actId="20577"/>
          <ac:spMkLst>
            <pc:docMk/>
            <pc:sldMk cId="3324397733" sldId="277"/>
            <ac:spMk id="2" creationId="{89F1F205-DAB4-FC0E-F806-E37B9C90224A}"/>
          </ac:spMkLst>
        </pc:spChg>
        <pc:spChg chg="mod">
          <ac:chgData name="Tom Gorup" userId="bd7e985d6a278036" providerId="LiveId" clId="{D6F076A1-D322-4048-838A-7F194C1D3C39}" dt="2023-03-05T02:18:45.103" v="4464" actId="403"/>
          <ac:spMkLst>
            <pc:docMk/>
            <pc:sldMk cId="3324397733" sldId="277"/>
            <ac:spMk id="3" creationId="{3D7249AA-36E6-0A1A-39E1-87CD7787C897}"/>
          </ac:spMkLst>
        </pc:spChg>
      </pc:sldChg>
      <pc:sldChg chg="modSp add mod modNotesTx">
        <pc:chgData name="Tom Gorup" userId="bd7e985d6a278036" providerId="LiveId" clId="{D6F076A1-D322-4048-838A-7F194C1D3C39}" dt="2023-03-05T04:43:24.098" v="6215" actId="5793"/>
        <pc:sldMkLst>
          <pc:docMk/>
          <pc:sldMk cId="3794546871" sldId="278"/>
        </pc:sldMkLst>
        <pc:spChg chg="mod">
          <ac:chgData name="Tom Gorup" userId="bd7e985d6a278036" providerId="LiveId" clId="{D6F076A1-D322-4048-838A-7F194C1D3C39}" dt="2023-03-05T02:38:06.045" v="4889" actId="20577"/>
          <ac:spMkLst>
            <pc:docMk/>
            <pc:sldMk cId="3794546871" sldId="278"/>
            <ac:spMk id="2" creationId="{89F1F205-DAB4-FC0E-F806-E37B9C90224A}"/>
          </ac:spMkLst>
        </pc:spChg>
        <pc:spChg chg="mod">
          <ac:chgData name="Tom Gorup" userId="bd7e985d6a278036" providerId="LiveId" clId="{D6F076A1-D322-4048-838A-7F194C1D3C39}" dt="2023-03-05T02:19:49.721" v="4475" actId="255"/>
          <ac:spMkLst>
            <pc:docMk/>
            <pc:sldMk cId="3794546871" sldId="278"/>
            <ac:spMk id="3" creationId="{3D7249AA-36E6-0A1A-39E1-87CD7787C897}"/>
          </ac:spMkLst>
        </pc:spChg>
      </pc:sldChg>
      <pc:sldChg chg="modSp add mod modNotesTx">
        <pc:chgData name="Tom Gorup" userId="bd7e985d6a278036" providerId="LiveId" clId="{D6F076A1-D322-4048-838A-7F194C1D3C39}" dt="2023-03-05T04:38:01.880" v="6011" actId="20577"/>
        <pc:sldMkLst>
          <pc:docMk/>
          <pc:sldMk cId="1524050381" sldId="279"/>
        </pc:sldMkLst>
        <pc:spChg chg="mod">
          <ac:chgData name="Tom Gorup" userId="bd7e985d6a278036" providerId="LiveId" clId="{D6F076A1-D322-4048-838A-7F194C1D3C39}" dt="2023-03-05T02:48:30.429" v="5248" actId="20577"/>
          <ac:spMkLst>
            <pc:docMk/>
            <pc:sldMk cId="1524050381" sldId="279"/>
            <ac:spMk id="2" creationId="{89F1F205-DAB4-FC0E-F806-E37B9C90224A}"/>
          </ac:spMkLst>
        </pc:spChg>
        <pc:spChg chg="mod">
          <ac:chgData name="Tom Gorup" userId="bd7e985d6a278036" providerId="LiveId" clId="{D6F076A1-D322-4048-838A-7F194C1D3C39}" dt="2023-03-05T02:50:29.076" v="5304" actId="113"/>
          <ac:spMkLst>
            <pc:docMk/>
            <pc:sldMk cId="1524050381" sldId="279"/>
            <ac:spMk id="3" creationId="{3D7249AA-36E6-0A1A-39E1-87CD7787C897}"/>
          </ac:spMkLst>
        </pc:spChg>
      </pc:sldChg>
      <pc:sldChg chg="modSp add mod modNotesTx">
        <pc:chgData name="Tom Gorup" userId="bd7e985d6a278036" providerId="LiveId" clId="{D6F076A1-D322-4048-838A-7F194C1D3C39}" dt="2023-03-05T04:38:35.495" v="6017" actId="113"/>
        <pc:sldMkLst>
          <pc:docMk/>
          <pc:sldMk cId="2790486498" sldId="280"/>
        </pc:sldMkLst>
        <pc:spChg chg="mod">
          <ac:chgData name="Tom Gorup" userId="bd7e985d6a278036" providerId="LiveId" clId="{D6F076A1-D322-4048-838A-7F194C1D3C39}" dt="2023-03-05T02:49:43.078" v="5297" actId="20577"/>
          <ac:spMkLst>
            <pc:docMk/>
            <pc:sldMk cId="2790486498" sldId="280"/>
            <ac:spMk id="2" creationId="{89F1F205-DAB4-FC0E-F806-E37B9C90224A}"/>
          </ac:spMkLst>
        </pc:spChg>
        <pc:spChg chg="mod">
          <ac:chgData name="Tom Gorup" userId="bd7e985d6a278036" providerId="LiveId" clId="{D6F076A1-D322-4048-838A-7F194C1D3C39}" dt="2023-03-05T04:38:35.495" v="6017" actId="113"/>
          <ac:spMkLst>
            <pc:docMk/>
            <pc:sldMk cId="2790486498" sldId="280"/>
            <ac:spMk id="3" creationId="{3D7249AA-36E6-0A1A-39E1-87CD7787C897}"/>
          </ac:spMkLst>
        </pc:spChg>
      </pc:sldChg>
      <pc:sldChg chg="modSp new mod">
        <pc:chgData name="Tom Gorup" userId="bd7e985d6a278036" providerId="LiveId" clId="{D6F076A1-D322-4048-838A-7F194C1D3C39}" dt="2023-03-05T02:13:03.494" v="4408"/>
        <pc:sldMkLst>
          <pc:docMk/>
          <pc:sldMk cId="4285717430" sldId="281"/>
        </pc:sldMkLst>
        <pc:spChg chg="mod">
          <ac:chgData name="Tom Gorup" userId="bd7e985d6a278036" providerId="LiveId" clId="{D6F076A1-D322-4048-838A-7F194C1D3C39}" dt="2023-03-05T02:13:03.494" v="4408"/>
          <ac:spMkLst>
            <pc:docMk/>
            <pc:sldMk cId="4285717430" sldId="281"/>
            <ac:spMk id="2" creationId="{7E04F18E-B82C-CA32-D7CF-6D1909529A2F}"/>
          </ac:spMkLst>
        </pc:spChg>
        <pc:spChg chg="mod">
          <ac:chgData name="Tom Gorup" userId="bd7e985d6a278036" providerId="LiveId" clId="{D6F076A1-D322-4048-838A-7F194C1D3C39}" dt="2023-03-05T02:13:03.494" v="4408"/>
          <ac:spMkLst>
            <pc:docMk/>
            <pc:sldMk cId="4285717430" sldId="281"/>
            <ac:spMk id="3" creationId="{6F0838FB-FAE1-0A81-AF0F-B50FF6182234}"/>
          </ac:spMkLst>
        </pc:spChg>
      </pc:sldChg>
      <pc:sldChg chg="modSp new mod ord">
        <pc:chgData name="Tom Gorup" userId="bd7e985d6a278036" providerId="LiveId" clId="{D6F076A1-D322-4048-838A-7F194C1D3C39}" dt="2023-03-05T02:48:39.340" v="5251" actId="20577"/>
        <pc:sldMkLst>
          <pc:docMk/>
          <pc:sldMk cId="1747277710" sldId="282"/>
        </pc:sldMkLst>
        <pc:spChg chg="mod">
          <ac:chgData name="Tom Gorup" userId="bd7e985d6a278036" providerId="LiveId" clId="{D6F076A1-D322-4048-838A-7F194C1D3C39}" dt="2023-03-05T02:13:03.494" v="4408"/>
          <ac:spMkLst>
            <pc:docMk/>
            <pc:sldMk cId="1747277710" sldId="282"/>
            <ac:spMk id="2" creationId="{FD8EAEE1-4104-BE6E-05B6-98390E8B470E}"/>
          </ac:spMkLst>
        </pc:spChg>
        <pc:spChg chg="mod">
          <ac:chgData name="Tom Gorup" userId="bd7e985d6a278036" providerId="LiveId" clId="{D6F076A1-D322-4048-838A-7F194C1D3C39}" dt="2023-03-05T02:48:39.340" v="5251" actId="20577"/>
          <ac:spMkLst>
            <pc:docMk/>
            <pc:sldMk cId="1747277710" sldId="282"/>
            <ac:spMk id="3" creationId="{F0694F6B-F165-DEB7-6DF5-5A33BC4FB7DA}"/>
          </ac:spMkLst>
        </pc:spChg>
      </pc:sldChg>
      <pc:sldChg chg="modSp new mod modNotesTx">
        <pc:chgData name="Tom Gorup" userId="bd7e985d6a278036" providerId="LiveId" clId="{D6F076A1-D322-4048-838A-7F194C1D3C39}" dt="2023-03-05T04:39:37.135" v="6033" actId="20577"/>
        <pc:sldMkLst>
          <pc:docMk/>
          <pc:sldMk cId="3923008648" sldId="283"/>
        </pc:sldMkLst>
        <pc:spChg chg="mod">
          <ac:chgData name="Tom Gorup" userId="bd7e985d6a278036" providerId="LiveId" clId="{D6F076A1-D322-4048-838A-7F194C1D3C39}" dt="2023-03-05T02:13:03.494" v="4408"/>
          <ac:spMkLst>
            <pc:docMk/>
            <pc:sldMk cId="3923008648" sldId="283"/>
            <ac:spMk id="2" creationId="{E57C77B7-0100-FE8B-46DD-8A7D3D88983C}"/>
          </ac:spMkLst>
        </pc:spChg>
        <pc:spChg chg="mod">
          <ac:chgData name="Tom Gorup" userId="bd7e985d6a278036" providerId="LiveId" clId="{D6F076A1-D322-4048-838A-7F194C1D3C39}" dt="2023-03-05T02:18:07.705" v="4456" actId="207"/>
          <ac:spMkLst>
            <pc:docMk/>
            <pc:sldMk cId="3923008648" sldId="283"/>
            <ac:spMk id="3" creationId="{6628A507-CC0E-5A74-B9D2-994052B452AD}"/>
          </ac:spMkLst>
        </pc:spChg>
      </pc:sldChg>
      <pc:sldChg chg="modSp new mod modNotesTx">
        <pc:chgData name="Tom Gorup" userId="bd7e985d6a278036" providerId="LiveId" clId="{D6F076A1-D322-4048-838A-7F194C1D3C39}" dt="2023-03-05T04:40:37.724" v="6054" actId="20577"/>
        <pc:sldMkLst>
          <pc:docMk/>
          <pc:sldMk cId="395979624" sldId="284"/>
        </pc:sldMkLst>
        <pc:spChg chg="mod">
          <ac:chgData name="Tom Gorup" userId="bd7e985d6a278036" providerId="LiveId" clId="{D6F076A1-D322-4048-838A-7F194C1D3C39}" dt="2023-03-05T02:15:37.002" v="4436" actId="20577"/>
          <ac:spMkLst>
            <pc:docMk/>
            <pc:sldMk cId="395979624" sldId="284"/>
            <ac:spMk id="2" creationId="{60C7A4B0-A817-7765-E40F-B39AA36805B1}"/>
          </ac:spMkLst>
        </pc:spChg>
        <pc:spChg chg="mod">
          <ac:chgData name="Tom Gorup" userId="bd7e985d6a278036" providerId="LiveId" clId="{D6F076A1-D322-4048-838A-7F194C1D3C39}" dt="2023-03-05T02:18:18.664" v="4458" actId="207"/>
          <ac:spMkLst>
            <pc:docMk/>
            <pc:sldMk cId="395979624" sldId="284"/>
            <ac:spMk id="3" creationId="{E8B96C71-A19E-4E1F-C426-D84CB46DC016}"/>
          </ac:spMkLst>
        </pc:spChg>
      </pc:sldChg>
      <pc:sldChg chg="modSp new mod modNotesTx">
        <pc:chgData name="Tom Gorup" userId="bd7e985d6a278036" providerId="LiveId" clId="{D6F076A1-D322-4048-838A-7F194C1D3C39}" dt="2023-03-05T04:44:00.372" v="6236" actId="20577"/>
        <pc:sldMkLst>
          <pc:docMk/>
          <pc:sldMk cId="539544574" sldId="285"/>
        </pc:sldMkLst>
        <pc:spChg chg="mod">
          <ac:chgData name="Tom Gorup" userId="bd7e985d6a278036" providerId="LiveId" clId="{D6F076A1-D322-4048-838A-7F194C1D3C39}" dt="2023-03-05T02:49:10.399" v="5285" actId="20577"/>
          <ac:spMkLst>
            <pc:docMk/>
            <pc:sldMk cId="539544574" sldId="285"/>
            <ac:spMk id="2" creationId="{3A71951A-C1CC-0788-5D93-C84C26F75FE3}"/>
          </ac:spMkLst>
        </pc:spChg>
        <pc:spChg chg="mod">
          <ac:chgData name="Tom Gorup" userId="bd7e985d6a278036" providerId="LiveId" clId="{D6F076A1-D322-4048-838A-7F194C1D3C39}" dt="2023-03-05T03:10:06.623" v="5823" actId="20577"/>
          <ac:spMkLst>
            <pc:docMk/>
            <pc:sldMk cId="539544574" sldId="285"/>
            <ac:spMk id="3" creationId="{34B9BDE5-BF57-C45D-DB3C-059D1446A39B}"/>
          </ac:spMkLst>
        </pc:spChg>
      </pc:sldChg>
      <pc:sldChg chg="modSp new mod modNotesTx">
        <pc:chgData name="Tom Gorup" userId="bd7e985d6a278036" providerId="LiveId" clId="{D6F076A1-D322-4048-838A-7F194C1D3C39}" dt="2023-03-05T04:37:21.440" v="6006"/>
        <pc:sldMkLst>
          <pc:docMk/>
          <pc:sldMk cId="1596393242" sldId="286"/>
        </pc:sldMkLst>
        <pc:spChg chg="mod">
          <ac:chgData name="Tom Gorup" userId="bd7e985d6a278036" providerId="LiveId" clId="{D6F076A1-D322-4048-838A-7F194C1D3C39}" dt="2023-03-05T02:49:24.961" v="5287"/>
          <ac:spMkLst>
            <pc:docMk/>
            <pc:sldMk cId="1596393242" sldId="286"/>
            <ac:spMk id="2" creationId="{C1B79DB0-712F-E7F2-FAFC-8B199BE1DFF4}"/>
          </ac:spMkLst>
        </pc:spChg>
        <pc:spChg chg="mod">
          <ac:chgData name="Tom Gorup" userId="bd7e985d6a278036" providerId="LiveId" clId="{D6F076A1-D322-4048-838A-7F194C1D3C39}" dt="2023-03-05T02:20:11.787" v="4478" actId="207"/>
          <ac:spMkLst>
            <pc:docMk/>
            <pc:sldMk cId="1596393242" sldId="286"/>
            <ac:spMk id="3" creationId="{0FD8FD49-17C5-C662-D992-AA4F5B251A04}"/>
          </ac:spMkLst>
        </pc:spChg>
      </pc:sldChg>
      <pc:sldChg chg="modSp add mod modNotesTx">
        <pc:chgData name="Tom Gorup" userId="bd7e985d6a278036" providerId="LiveId" clId="{D6F076A1-D322-4048-838A-7F194C1D3C39}" dt="2023-03-05T04:37:03.377" v="6005" actId="20577"/>
        <pc:sldMkLst>
          <pc:docMk/>
          <pc:sldMk cId="3573346171" sldId="287"/>
        </pc:sldMkLst>
        <pc:spChg chg="mod">
          <ac:chgData name="Tom Gorup" userId="bd7e985d6a278036" providerId="LiveId" clId="{D6F076A1-D322-4048-838A-7F194C1D3C39}" dt="2023-03-05T02:49:19.930" v="5286"/>
          <ac:spMkLst>
            <pc:docMk/>
            <pc:sldMk cId="3573346171" sldId="287"/>
            <ac:spMk id="2" creationId="{89F1F205-DAB4-FC0E-F806-E37B9C90224A}"/>
          </ac:spMkLst>
        </pc:spChg>
        <pc:spChg chg="mod">
          <ac:chgData name="Tom Gorup" userId="bd7e985d6a278036" providerId="LiveId" clId="{D6F076A1-D322-4048-838A-7F194C1D3C39}" dt="2023-03-05T02:20:38.387" v="4486" actId="207"/>
          <ac:spMkLst>
            <pc:docMk/>
            <pc:sldMk cId="3573346171" sldId="287"/>
            <ac:spMk id="3" creationId="{3D7249AA-36E6-0A1A-39E1-87CD7787C897}"/>
          </ac:spMkLst>
        </pc:spChg>
      </pc:sldChg>
      <pc:sldChg chg="addSp delSp modSp new mod setBg modClrScheme chgLayout modNotesTx">
        <pc:chgData name="Tom Gorup" userId="bd7e985d6a278036" providerId="LiveId" clId="{D6F076A1-D322-4048-838A-7F194C1D3C39}" dt="2023-03-05T04:42:15.651" v="6196" actId="20577"/>
        <pc:sldMkLst>
          <pc:docMk/>
          <pc:sldMk cId="1788716620" sldId="288"/>
        </pc:sldMkLst>
        <pc:spChg chg="del">
          <ac:chgData name="Tom Gorup" userId="bd7e985d6a278036" providerId="LiveId" clId="{D6F076A1-D322-4048-838A-7F194C1D3C39}" dt="2023-03-05T02:32:15.815" v="4800" actId="26606"/>
          <ac:spMkLst>
            <pc:docMk/>
            <pc:sldMk cId="1788716620" sldId="288"/>
            <ac:spMk id="2" creationId="{F294C85C-3B5B-4267-5071-45A1A0D413C7}"/>
          </ac:spMkLst>
        </pc:spChg>
        <pc:spChg chg="mod">
          <ac:chgData name="Tom Gorup" userId="bd7e985d6a278036" providerId="LiveId" clId="{D6F076A1-D322-4048-838A-7F194C1D3C39}" dt="2023-03-05T02:36:16.271" v="4815" actId="113"/>
          <ac:spMkLst>
            <pc:docMk/>
            <pc:sldMk cId="1788716620" sldId="288"/>
            <ac:spMk id="3" creationId="{149AF093-A724-4C7E-F2DD-7ECF7C09A306}"/>
          </ac:spMkLst>
        </pc:spChg>
        <pc:spChg chg="add mod">
          <ac:chgData name="Tom Gorup" userId="bd7e985d6a278036" providerId="LiveId" clId="{D6F076A1-D322-4048-838A-7F194C1D3C39}" dt="2023-03-05T02:32:15.815" v="4800" actId="26606"/>
          <ac:spMkLst>
            <pc:docMk/>
            <pc:sldMk cId="1788716620" sldId="288"/>
            <ac:spMk id="8" creationId="{421458FF-5AC8-5AC4-E80E-072E34086A1B}"/>
          </ac:spMkLst>
        </pc:spChg>
      </pc:sldChg>
      <pc:sldChg chg="addSp delSp modSp new ord">
        <pc:chgData name="Tom Gorup" userId="bd7e985d6a278036" providerId="LiveId" clId="{D6F076A1-D322-4048-838A-7F194C1D3C39}" dt="2023-03-05T04:26:54.414" v="5856" actId="1076"/>
        <pc:sldMkLst>
          <pc:docMk/>
          <pc:sldMk cId="569522184" sldId="289"/>
        </pc:sldMkLst>
        <pc:spChg chg="del">
          <ac:chgData name="Tom Gorup" userId="bd7e985d6a278036" providerId="LiveId" clId="{D6F076A1-D322-4048-838A-7F194C1D3C39}" dt="2023-03-05T04:26:27.821" v="5851"/>
          <ac:spMkLst>
            <pc:docMk/>
            <pc:sldMk cId="569522184" sldId="289"/>
            <ac:spMk id="3" creationId="{F8005803-2884-1A87-0E59-4ABC9889869B}"/>
          </ac:spMkLst>
        </pc:spChg>
        <pc:picChg chg="add mod">
          <ac:chgData name="Tom Gorup" userId="bd7e985d6a278036" providerId="LiveId" clId="{D6F076A1-D322-4048-838A-7F194C1D3C39}" dt="2023-03-05T04:26:54.414" v="5856" actId="1076"/>
          <ac:picMkLst>
            <pc:docMk/>
            <pc:sldMk cId="569522184" sldId="289"/>
            <ac:picMk id="1026" creationId="{9D9C9816-28EB-865D-79EF-ACEF23344821}"/>
          </ac:picMkLst>
        </pc:picChg>
      </pc:sldChg>
      <pc:sldChg chg="modSp new del mod">
        <pc:chgData name="Tom Gorup" userId="bd7e985d6a278036" providerId="LiveId" clId="{D6F076A1-D322-4048-838A-7F194C1D3C39}" dt="2023-03-05T04:30:18.766" v="5905" actId="47"/>
        <pc:sldMkLst>
          <pc:docMk/>
          <pc:sldMk cId="4125154963" sldId="290"/>
        </pc:sldMkLst>
        <pc:spChg chg="mod">
          <ac:chgData name="Tom Gorup" userId="bd7e985d6a278036" providerId="LiveId" clId="{D6F076A1-D322-4048-838A-7F194C1D3C39}" dt="2023-03-05T04:29:43.666" v="5896" actId="21"/>
          <ac:spMkLst>
            <pc:docMk/>
            <pc:sldMk cId="4125154963" sldId="290"/>
            <ac:spMk id="3" creationId="{FB48D075-B951-4F82-1348-84FBA50B0BE3}"/>
          </ac:spMkLst>
        </pc:spChg>
      </pc:sldChg>
      <pc:sldMasterChg chg="modSldLayout">
        <pc:chgData name="Tom Gorup" userId="bd7e985d6a278036" providerId="LiveId" clId="{D6F076A1-D322-4048-838A-7F194C1D3C39}" dt="2023-03-05T02:36:00.295" v="4813" actId="478"/>
        <pc:sldMasterMkLst>
          <pc:docMk/>
          <pc:sldMasterMk cId="2334054582" sldId="2147483648"/>
        </pc:sldMasterMkLst>
        <pc:sldLayoutChg chg="addSp delSp mod">
          <pc:chgData name="Tom Gorup" userId="bd7e985d6a278036" providerId="LiveId" clId="{D6F076A1-D322-4048-838A-7F194C1D3C39}" dt="2023-03-05T02:36:00.295" v="4813" actId="478"/>
          <pc:sldLayoutMkLst>
            <pc:docMk/>
            <pc:sldMasterMk cId="2334054582" sldId="2147483648"/>
            <pc:sldLayoutMk cId="2130395667" sldId="2147483649"/>
          </pc:sldLayoutMkLst>
          <pc:picChg chg="add del">
            <ac:chgData name="Tom Gorup" userId="bd7e985d6a278036" providerId="LiveId" clId="{D6F076A1-D322-4048-838A-7F194C1D3C39}" dt="2023-03-05T02:35:58.777" v="4812" actId="478"/>
            <ac:picMkLst>
              <pc:docMk/>
              <pc:sldMasterMk cId="2334054582" sldId="2147483648"/>
              <pc:sldLayoutMk cId="2130395667" sldId="2147483649"/>
              <ac:picMk id="7" creationId="{9E8CAB37-1E88-4708-A532-D75EB2177FB3}"/>
            </ac:picMkLst>
          </pc:picChg>
          <pc:picChg chg="add del">
            <ac:chgData name="Tom Gorup" userId="bd7e985d6a278036" providerId="LiveId" clId="{D6F076A1-D322-4048-838A-7F194C1D3C39}" dt="2023-03-05T02:36:00.295" v="4813" actId="478"/>
            <ac:picMkLst>
              <pc:docMk/>
              <pc:sldMasterMk cId="2334054582" sldId="2147483648"/>
              <pc:sldLayoutMk cId="2130395667" sldId="2147483649"/>
              <ac:picMk id="8" creationId="{A11B18B3-9881-4CAC-89A9-F3B8175309AB}"/>
            </ac:picMkLst>
          </pc:picChg>
        </pc:sldLayoutChg>
      </pc:sldMasterChg>
      <pc:sldMasterChg chg="addSp modSldLayout">
        <pc:chgData name="Tom Gorup" userId="bd7e985d6a278036" providerId="LiveId" clId="{D6F076A1-D322-4048-838A-7F194C1D3C39}" dt="2023-03-05T02:12:57.094" v="4397"/>
        <pc:sldMasterMkLst>
          <pc:docMk/>
          <pc:sldMasterMk cId="1283866477" sldId="2147483661"/>
        </pc:sldMasterMkLst>
        <pc:spChg chg="add">
          <ac:chgData name="Tom Gorup" userId="bd7e985d6a278036" providerId="LiveId" clId="{D6F076A1-D322-4048-838A-7F194C1D3C39}" dt="2023-03-05T02:12:57.094" v="4397"/>
          <ac:spMkLst>
            <pc:docMk/>
            <pc:sldMasterMk cId="1283866477" sldId="2147483661"/>
            <ac:spMk id="16" creationId="{C998A4AD-D980-A06C-8DED-8569892E6CC0}"/>
          </ac:spMkLst>
        </pc:spChg>
        <pc:grpChg chg="add">
          <ac:chgData name="Tom Gorup" userId="bd7e985d6a278036" providerId="LiveId" clId="{D6F076A1-D322-4048-838A-7F194C1D3C39}" dt="2023-03-05T02:12:57.094" v="4397"/>
          <ac:grpSpMkLst>
            <pc:docMk/>
            <pc:sldMasterMk cId="1283866477" sldId="2147483661"/>
            <ac:grpSpMk id="12" creationId="{05847F52-73BD-A6BC-2F00-95F144F168A5}"/>
          </ac:grpSpMkLst>
        </pc:grpChg>
        <pc:picChg chg="add">
          <ac:chgData name="Tom Gorup" userId="bd7e985d6a278036" providerId="LiveId" clId="{D6F076A1-D322-4048-838A-7F194C1D3C39}" dt="2023-03-05T02:12:57.094" v="4397"/>
          <ac:picMkLst>
            <pc:docMk/>
            <pc:sldMasterMk cId="1283866477" sldId="2147483661"/>
            <ac:picMk id="15" creationId="{5AC97E3F-DB34-A52D-F18C-724493145819}"/>
          </ac:picMkLst>
        </pc:picChg>
        <pc:sldLayoutChg chg="addSp">
          <pc:chgData name="Tom Gorup" userId="bd7e985d6a278036" providerId="LiveId" clId="{D6F076A1-D322-4048-838A-7F194C1D3C39}" dt="2023-03-05T02:12:57.094" v="4397"/>
          <pc:sldLayoutMkLst>
            <pc:docMk/>
            <pc:sldMasterMk cId="1283866477" sldId="2147483661"/>
            <pc:sldLayoutMk cId="777776423" sldId="2147483662"/>
          </pc:sldLayoutMkLst>
          <pc:picChg chg="add">
            <ac:chgData name="Tom Gorup" userId="bd7e985d6a278036" providerId="LiveId" clId="{D6F076A1-D322-4048-838A-7F194C1D3C39}" dt="2023-03-05T02:12:57.094" v="4397"/>
            <ac:picMkLst>
              <pc:docMk/>
              <pc:sldMasterMk cId="1283866477" sldId="2147483661"/>
              <pc:sldLayoutMk cId="777776423" sldId="2147483662"/>
              <ac:picMk id="8" creationId="{7D22AC45-5E47-5070-8921-AFBED8D648A3}"/>
            </ac:picMkLst>
          </pc:picChg>
          <pc:picChg chg="add">
            <ac:chgData name="Tom Gorup" userId="bd7e985d6a278036" providerId="LiveId" clId="{D6F076A1-D322-4048-838A-7F194C1D3C39}" dt="2023-03-05T02:12:57.094" v="4397"/>
            <ac:picMkLst>
              <pc:docMk/>
              <pc:sldMasterMk cId="1283866477" sldId="2147483661"/>
              <pc:sldLayoutMk cId="777776423" sldId="2147483662"/>
              <ac:picMk id="9" creationId="{32B2E491-B878-6D8D-80AC-9424CFA42C87}"/>
            </ac:picMkLst>
          </pc:picChg>
          <pc:cxnChg chg="add">
            <ac:chgData name="Tom Gorup" userId="bd7e985d6a278036" providerId="LiveId" clId="{D6F076A1-D322-4048-838A-7F194C1D3C39}" dt="2023-03-05T02:12:57.094" v="4397"/>
            <ac:cxnSpMkLst>
              <pc:docMk/>
              <pc:sldMasterMk cId="1283866477" sldId="2147483661"/>
              <pc:sldLayoutMk cId="777776423" sldId="2147483662"/>
              <ac:cxnSpMk id="10" creationId="{217FBE95-5D94-6523-F1A1-0F529B44DB04}"/>
            </ac:cxnSpMkLst>
          </pc:cxnChg>
        </pc:sldLayoutChg>
        <pc:sldLayoutChg chg="addSp">
          <pc:chgData name="Tom Gorup" userId="bd7e985d6a278036" providerId="LiveId" clId="{D6F076A1-D322-4048-838A-7F194C1D3C39}" dt="2023-03-05T02:12:57.094" v="4397"/>
          <pc:sldLayoutMkLst>
            <pc:docMk/>
            <pc:sldMasterMk cId="1283866477" sldId="2147483661"/>
            <pc:sldLayoutMk cId="1584382888" sldId="2147483664"/>
          </pc:sldLayoutMkLst>
          <pc:picChg chg="add">
            <ac:chgData name="Tom Gorup" userId="bd7e985d6a278036" providerId="LiveId" clId="{D6F076A1-D322-4048-838A-7F194C1D3C39}" dt="2023-03-05T02:12:57.094" v="4397"/>
            <ac:picMkLst>
              <pc:docMk/>
              <pc:sldMasterMk cId="1283866477" sldId="2147483661"/>
              <pc:sldLayoutMk cId="1584382888" sldId="2147483664"/>
              <ac:picMk id="7" creationId="{549D53E2-6D15-48A8-8FE7-8011DE28BB63}"/>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43056-58EC-40F0-922E-AB7F748B2EB2}" type="datetimeFigureOut">
              <a:rPr lang="en-US" smtClean="0"/>
              <a:t>3/4/2023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38484-B405-4DD8-9D51-0449166548A0}" type="slidenum">
              <a:rPr lang="en-US" smtClean="0"/>
              <a:t>‹#›</a:t>
            </a:fld>
            <a:endParaRPr lang="en-US"/>
          </a:p>
        </p:txBody>
      </p:sp>
    </p:spTree>
    <p:extLst>
      <p:ext uri="{BB962C8B-B14F-4D97-AF65-F5344CB8AC3E}">
        <p14:creationId xmlns:p14="http://schemas.microsoft.com/office/powerpoint/2010/main" val="1144170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Interpreting worship – song or daily routine?</a:t>
            </a:r>
          </a:p>
        </p:txBody>
      </p:sp>
      <p:sp>
        <p:nvSpPr>
          <p:cNvPr id="4" name="Slide Number Placeholder 3"/>
          <p:cNvSpPr>
            <a:spLocks noGrp="1"/>
          </p:cNvSpPr>
          <p:nvPr>
            <p:ph type="sldNum" sz="quarter" idx="5"/>
          </p:nvPr>
        </p:nvSpPr>
        <p:spPr/>
        <p:txBody>
          <a:bodyPr/>
          <a:lstStyle/>
          <a:p>
            <a:fld id="{56938484-B405-4DD8-9D51-0449166548A0}" type="slidenum">
              <a:rPr lang="en-US" smtClean="0"/>
              <a:t>1</a:t>
            </a:fld>
            <a:endParaRPr lang="en-US"/>
          </a:p>
        </p:txBody>
      </p:sp>
    </p:spTree>
    <p:extLst>
      <p:ext uri="{BB962C8B-B14F-4D97-AF65-F5344CB8AC3E}">
        <p14:creationId xmlns:p14="http://schemas.microsoft.com/office/powerpoint/2010/main" val="3987218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Costly oil; 300 Denarii: 1 denar was a single days wage</a:t>
            </a:r>
          </a:p>
          <a:p>
            <a:r>
              <a:rPr lang="en-US" dirty="0"/>
              <a:t>Not the size of the gift, but the sacrifice</a:t>
            </a:r>
          </a:p>
          <a:p>
            <a:r>
              <a:rPr lang="en-US" dirty="0"/>
              <a:t>It was a prophetic gesture – she was anointing his body for burial</a:t>
            </a:r>
          </a:p>
          <a:p>
            <a:r>
              <a:rPr lang="en-US" dirty="0"/>
              <a:t>His burial was less than a week away – 6 days; Jesus was crucified on Passover</a:t>
            </a:r>
          </a:p>
          <a:p>
            <a:r>
              <a:rPr lang="en-US" dirty="0"/>
              <a:t>She was honoring Him and Thanking Him</a:t>
            </a:r>
          </a:p>
          <a:p>
            <a:r>
              <a:rPr lang="en-US" dirty="0"/>
              <a:t>Jesus is not dismissing the poor – the Church is to address the poor</a:t>
            </a:r>
          </a:p>
          <a:p>
            <a:r>
              <a:rPr lang="en-US" dirty="0"/>
              <a:t>Generous to God – Move to Fragrance</a:t>
            </a:r>
          </a:p>
          <a:p>
            <a:endParaRPr lang="en-US" dirty="0"/>
          </a:p>
        </p:txBody>
      </p:sp>
      <p:sp>
        <p:nvSpPr>
          <p:cNvPr id="4" name="Slide Number Placeholder 3"/>
          <p:cNvSpPr>
            <a:spLocks noGrp="1"/>
          </p:cNvSpPr>
          <p:nvPr>
            <p:ph type="sldNum" sz="quarter" idx="5"/>
          </p:nvPr>
        </p:nvSpPr>
        <p:spPr/>
        <p:txBody>
          <a:bodyPr/>
          <a:lstStyle/>
          <a:p>
            <a:fld id="{56938484-B405-4DD8-9D51-0449166548A0}" type="slidenum">
              <a:rPr lang="en-US" smtClean="0"/>
              <a:t>11</a:t>
            </a:fld>
            <a:endParaRPr lang="en-US"/>
          </a:p>
        </p:txBody>
      </p:sp>
    </p:spTree>
    <p:extLst>
      <p:ext uri="{BB962C8B-B14F-4D97-AF65-F5344CB8AC3E}">
        <p14:creationId xmlns:p14="http://schemas.microsoft.com/office/powerpoint/2010/main" val="2888761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fragrance of Mary’s devotion to Jesus was noticed throughout the whole house</a:t>
            </a:r>
          </a:p>
          <a:p>
            <a:r>
              <a:rPr lang="en-US" dirty="0"/>
              <a:t>Everywhere we go we should spread the fragrance our love and devotion for Jesus; it should be smelled by everyone we come in contact with</a:t>
            </a:r>
          </a:p>
          <a:p>
            <a:r>
              <a:rPr lang="en-US" dirty="0"/>
              <a:t>Have you ever worked at McDonalds?</a:t>
            </a:r>
          </a:p>
          <a:p>
            <a:r>
              <a:rPr lang="en-US" dirty="0"/>
              <a:t>Then Jacket</a:t>
            </a:r>
          </a:p>
          <a:p>
            <a:r>
              <a:rPr lang="en-US" dirty="0"/>
              <a:t>2 Corinthians 2:14</a:t>
            </a:r>
          </a:p>
          <a:p>
            <a:endParaRPr lang="en-US" dirty="0"/>
          </a:p>
        </p:txBody>
      </p:sp>
      <p:sp>
        <p:nvSpPr>
          <p:cNvPr id="4" name="Slide Number Placeholder 3"/>
          <p:cNvSpPr>
            <a:spLocks noGrp="1"/>
          </p:cNvSpPr>
          <p:nvPr>
            <p:ph type="sldNum" sz="quarter" idx="5"/>
          </p:nvPr>
        </p:nvSpPr>
        <p:spPr/>
        <p:txBody>
          <a:bodyPr/>
          <a:lstStyle/>
          <a:p>
            <a:fld id="{56938484-B405-4DD8-9D51-0449166548A0}" type="slidenum">
              <a:rPr lang="en-US" smtClean="0"/>
              <a:t>12</a:t>
            </a:fld>
            <a:endParaRPr lang="en-US"/>
          </a:p>
        </p:txBody>
      </p:sp>
    </p:spTree>
    <p:extLst>
      <p:ext uri="{BB962C8B-B14F-4D97-AF65-F5344CB8AC3E}">
        <p14:creationId xmlns:p14="http://schemas.microsoft.com/office/powerpoint/2010/main" val="227574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going to smell anywhere you’ve hung out</a:t>
            </a:r>
          </a:p>
          <a:p>
            <a:r>
              <a:rPr lang="en-US" dirty="0"/>
              <a:t>You hang out with the world, you will smell like that; if you hang out with Jesus you will smell like Jesus</a:t>
            </a:r>
          </a:p>
          <a:p>
            <a:r>
              <a:rPr lang="en-US" dirty="0"/>
              <a:t>May we spread everywhere the fragrant aroma of Jesus </a:t>
            </a:r>
            <a:r>
              <a:rPr lang="en-US" dirty="0" err="1"/>
              <a:t>Crhist</a:t>
            </a:r>
            <a:endParaRPr lang="en-US" dirty="0"/>
          </a:p>
          <a:p>
            <a:endParaRPr lang="en-US" dirty="0"/>
          </a:p>
        </p:txBody>
      </p:sp>
      <p:sp>
        <p:nvSpPr>
          <p:cNvPr id="4" name="Slide Number Placeholder 3"/>
          <p:cNvSpPr>
            <a:spLocks noGrp="1"/>
          </p:cNvSpPr>
          <p:nvPr>
            <p:ph type="sldNum" sz="quarter" idx="5"/>
          </p:nvPr>
        </p:nvSpPr>
        <p:spPr/>
        <p:txBody>
          <a:bodyPr/>
          <a:lstStyle/>
          <a:p>
            <a:fld id="{56938484-B405-4DD8-9D51-0449166548A0}" type="slidenum">
              <a:rPr lang="en-US" smtClean="0"/>
              <a:t>13</a:t>
            </a:fld>
            <a:endParaRPr lang="en-US"/>
          </a:p>
        </p:txBody>
      </p:sp>
    </p:spTree>
    <p:extLst>
      <p:ext uri="{BB962C8B-B14F-4D97-AF65-F5344CB8AC3E}">
        <p14:creationId xmlns:p14="http://schemas.microsoft.com/office/powerpoint/2010/main" val="2121542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Threatened and Betrayed</a:t>
            </a:r>
          </a:p>
          <a:p>
            <a:r>
              <a:rPr lang="en-US" b="0" i="0" dirty="0">
                <a:solidFill>
                  <a:srgbClr val="2D2D2D"/>
                </a:solidFill>
                <a:effectLst/>
                <a:latin typeface="Helvetica Neue"/>
              </a:rPr>
              <a:t>He Gets Us – Superbowl ad’s – $100 Million – People criticized the use of funds</a:t>
            </a:r>
            <a:endParaRPr lang="en-US" dirty="0"/>
          </a:p>
          <a:p>
            <a:r>
              <a:rPr lang="en-US" dirty="0"/>
              <a:t>Judas will tell you why this is a dumb investment</a:t>
            </a:r>
          </a:p>
          <a:p>
            <a:r>
              <a:rPr lang="en-US" dirty="0"/>
              <a:t>People that will be challenging you – attacking you even</a:t>
            </a:r>
          </a:p>
        </p:txBody>
      </p:sp>
      <p:sp>
        <p:nvSpPr>
          <p:cNvPr id="4" name="Slide Number Placeholder 3"/>
          <p:cNvSpPr>
            <a:spLocks noGrp="1"/>
          </p:cNvSpPr>
          <p:nvPr>
            <p:ph type="sldNum" sz="quarter" idx="5"/>
          </p:nvPr>
        </p:nvSpPr>
        <p:spPr/>
        <p:txBody>
          <a:bodyPr/>
          <a:lstStyle/>
          <a:p>
            <a:fld id="{56938484-B405-4DD8-9D51-0449166548A0}" type="slidenum">
              <a:rPr lang="en-US" smtClean="0"/>
              <a:t>14</a:t>
            </a:fld>
            <a:endParaRPr lang="en-US"/>
          </a:p>
        </p:txBody>
      </p:sp>
    </p:spTree>
    <p:extLst>
      <p:ext uri="{BB962C8B-B14F-4D97-AF65-F5344CB8AC3E}">
        <p14:creationId xmlns:p14="http://schemas.microsoft.com/office/powerpoint/2010/main" val="415046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38484-B405-4DD8-9D51-0449166548A0}" type="slidenum">
              <a:rPr lang="en-US" smtClean="0"/>
              <a:t>2</a:t>
            </a:fld>
            <a:endParaRPr lang="en-US"/>
          </a:p>
        </p:txBody>
      </p:sp>
    </p:spTree>
    <p:extLst>
      <p:ext uri="{BB962C8B-B14F-4D97-AF65-F5344CB8AC3E}">
        <p14:creationId xmlns:p14="http://schemas.microsoft.com/office/powerpoint/2010/main" val="129251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STAGE – WHERE ARE THEY?</a:t>
            </a:r>
          </a:p>
          <a:p>
            <a:r>
              <a:rPr lang="en-US" dirty="0"/>
              <a:t>They are praising Jesus for what he’s done – He’s brough a man back from the dead!</a:t>
            </a:r>
          </a:p>
          <a:p>
            <a:r>
              <a:rPr lang="en-US" dirty="0"/>
              <a:t>Likely to be about 16 people at this dinner</a:t>
            </a:r>
          </a:p>
          <a:p>
            <a:r>
              <a:rPr lang="en-US" dirty="0"/>
              <a:t>In Matthew and Mark we get an account of this story and it’s told the location is at the home of Simon the Leper – keep in mind, no one could socialize with lepers</a:t>
            </a:r>
          </a:p>
          <a:p>
            <a:r>
              <a:rPr lang="en-US" dirty="0"/>
              <a:t>They were worshipping the Lord</a:t>
            </a:r>
          </a:p>
          <a:p>
            <a:r>
              <a:rPr lang="en-US" sz="2000" b="1" u="sng" baseline="0" dirty="0"/>
              <a:t>PRAY</a:t>
            </a:r>
          </a:p>
          <a:p>
            <a:endParaRPr lang="en-US" dirty="0"/>
          </a:p>
        </p:txBody>
      </p:sp>
      <p:sp>
        <p:nvSpPr>
          <p:cNvPr id="4" name="Slide Number Placeholder 3"/>
          <p:cNvSpPr>
            <a:spLocks noGrp="1"/>
          </p:cNvSpPr>
          <p:nvPr>
            <p:ph type="sldNum" sz="quarter" idx="5"/>
          </p:nvPr>
        </p:nvSpPr>
        <p:spPr/>
        <p:txBody>
          <a:bodyPr/>
          <a:lstStyle/>
          <a:p>
            <a:fld id="{56938484-B405-4DD8-9D51-0449166548A0}" type="slidenum">
              <a:rPr lang="en-US" smtClean="0"/>
              <a:t>4</a:t>
            </a:fld>
            <a:endParaRPr lang="en-US"/>
          </a:p>
        </p:txBody>
      </p:sp>
    </p:spTree>
    <p:extLst>
      <p:ext uri="{BB962C8B-B14F-4D97-AF65-F5344CB8AC3E}">
        <p14:creationId xmlns:p14="http://schemas.microsoft.com/office/powerpoint/2010/main" val="342964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does worship happen?</a:t>
            </a:r>
          </a:p>
          <a:p>
            <a:r>
              <a:rPr lang="en-US" dirty="0"/>
              <a:t>We get to see 3 ways in which we should worship from this dinner party</a:t>
            </a:r>
          </a:p>
        </p:txBody>
      </p:sp>
      <p:sp>
        <p:nvSpPr>
          <p:cNvPr id="4" name="Slide Number Placeholder 3"/>
          <p:cNvSpPr>
            <a:spLocks noGrp="1"/>
          </p:cNvSpPr>
          <p:nvPr>
            <p:ph type="sldNum" sz="quarter" idx="5"/>
          </p:nvPr>
        </p:nvSpPr>
        <p:spPr/>
        <p:txBody>
          <a:bodyPr/>
          <a:lstStyle/>
          <a:p>
            <a:fld id="{56938484-B405-4DD8-9D51-0449166548A0}" type="slidenum">
              <a:rPr lang="en-US" smtClean="0"/>
              <a:t>5</a:t>
            </a:fld>
            <a:endParaRPr lang="en-US"/>
          </a:p>
        </p:txBody>
      </p:sp>
    </p:spTree>
    <p:extLst>
      <p:ext uri="{BB962C8B-B14F-4D97-AF65-F5344CB8AC3E}">
        <p14:creationId xmlns:p14="http://schemas.microsoft.com/office/powerpoint/2010/main" val="356367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isn’t the first time Martha was serving – Luke 10 up next</a:t>
            </a:r>
          </a:p>
          <a:p>
            <a:endParaRPr lang="en-US" dirty="0"/>
          </a:p>
          <a:p>
            <a:endParaRPr lang="en-US" dirty="0"/>
          </a:p>
        </p:txBody>
      </p:sp>
      <p:sp>
        <p:nvSpPr>
          <p:cNvPr id="4" name="Slide Number Placeholder 3"/>
          <p:cNvSpPr>
            <a:spLocks noGrp="1"/>
          </p:cNvSpPr>
          <p:nvPr>
            <p:ph type="sldNum" sz="quarter" idx="5"/>
          </p:nvPr>
        </p:nvSpPr>
        <p:spPr/>
        <p:txBody>
          <a:bodyPr/>
          <a:lstStyle/>
          <a:p>
            <a:fld id="{56938484-B405-4DD8-9D51-0449166548A0}" type="slidenum">
              <a:rPr lang="en-US" smtClean="0"/>
              <a:t>6</a:t>
            </a:fld>
            <a:endParaRPr lang="en-US"/>
          </a:p>
        </p:txBody>
      </p:sp>
    </p:spTree>
    <p:extLst>
      <p:ext uri="{BB962C8B-B14F-4D97-AF65-F5344CB8AC3E}">
        <p14:creationId xmlns:p14="http://schemas.microsoft.com/office/powerpoint/2010/main" val="231341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 was “distracted” with much serving</a:t>
            </a:r>
          </a:p>
          <a:p>
            <a:r>
              <a:rPr lang="en-US" dirty="0"/>
              <a:t>Jesus doesn’t say serving is unnecessary or unimportant</a:t>
            </a:r>
          </a:p>
          <a:p>
            <a:r>
              <a:rPr lang="en-US" dirty="0"/>
              <a:t>Mary is worried about all the things needing to be done</a:t>
            </a:r>
          </a:p>
          <a:p>
            <a:r>
              <a:rPr lang="en-US" dirty="0"/>
              <a:t>She’s serving in a way that’s impacting everyone around her.</a:t>
            </a:r>
          </a:p>
          <a:p>
            <a:r>
              <a:rPr lang="en-US" dirty="0"/>
              <a:t>Serving is a wonderful way and harnessed in a way that benefits others and doesn’t make you frantic</a:t>
            </a:r>
          </a:p>
          <a:p>
            <a:r>
              <a:rPr lang="en-US" dirty="0"/>
              <a:t>In John 12; Martha is no longer frantic, “Martha Served”</a:t>
            </a:r>
          </a:p>
          <a:p>
            <a:r>
              <a:rPr lang="en-US" dirty="0"/>
              <a:t>Now she was serving in the right disposition </a:t>
            </a:r>
          </a:p>
        </p:txBody>
      </p:sp>
      <p:sp>
        <p:nvSpPr>
          <p:cNvPr id="4" name="Slide Number Placeholder 3"/>
          <p:cNvSpPr>
            <a:spLocks noGrp="1"/>
          </p:cNvSpPr>
          <p:nvPr>
            <p:ph type="sldNum" sz="quarter" idx="5"/>
          </p:nvPr>
        </p:nvSpPr>
        <p:spPr/>
        <p:txBody>
          <a:bodyPr/>
          <a:lstStyle/>
          <a:p>
            <a:fld id="{56938484-B405-4DD8-9D51-0449166548A0}" type="slidenum">
              <a:rPr lang="en-US" smtClean="0"/>
              <a:t>7</a:t>
            </a:fld>
            <a:endParaRPr lang="en-US"/>
          </a:p>
        </p:txBody>
      </p:sp>
    </p:spTree>
    <p:extLst>
      <p:ext uri="{BB962C8B-B14F-4D97-AF65-F5344CB8AC3E}">
        <p14:creationId xmlns:p14="http://schemas.microsoft.com/office/powerpoint/2010/main" val="2936471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 heart was focused on serving for the Lord and no one else</a:t>
            </a:r>
          </a:p>
          <a:p>
            <a:r>
              <a:rPr lang="en-US" dirty="0"/>
              <a:t>Now she wants to serve out of the overflow of her love for Jesus</a:t>
            </a:r>
          </a:p>
          <a:p>
            <a:r>
              <a:rPr lang="en-US" dirty="0"/>
              <a:t>When we serve other’s we serving Christ; it’s honoring Jesus; </a:t>
            </a:r>
          </a:p>
          <a:p>
            <a:r>
              <a:rPr lang="en-US" dirty="0"/>
              <a:t>Where can we serve?</a:t>
            </a:r>
          </a:p>
          <a:p>
            <a:r>
              <a:rPr lang="en-US" dirty="0"/>
              <a:t>And we should do it as unto the Lord</a:t>
            </a:r>
          </a:p>
          <a:p>
            <a:r>
              <a:rPr lang="en-US" dirty="0"/>
              <a:t>What are some other ways?</a:t>
            </a:r>
          </a:p>
        </p:txBody>
      </p:sp>
      <p:sp>
        <p:nvSpPr>
          <p:cNvPr id="4" name="Slide Number Placeholder 3"/>
          <p:cNvSpPr>
            <a:spLocks noGrp="1"/>
          </p:cNvSpPr>
          <p:nvPr>
            <p:ph type="sldNum" sz="quarter" idx="5"/>
          </p:nvPr>
        </p:nvSpPr>
        <p:spPr/>
        <p:txBody>
          <a:bodyPr/>
          <a:lstStyle/>
          <a:p>
            <a:fld id="{56938484-B405-4DD8-9D51-0449166548A0}" type="slidenum">
              <a:rPr lang="en-US" smtClean="0"/>
              <a:t>8</a:t>
            </a:fld>
            <a:endParaRPr lang="en-US"/>
          </a:p>
        </p:txBody>
      </p:sp>
    </p:spTree>
    <p:extLst>
      <p:ext uri="{BB962C8B-B14F-4D97-AF65-F5344CB8AC3E}">
        <p14:creationId xmlns:p14="http://schemas.microsoft.com/office/powerpoint/2010/main" val="1376500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Lazarus… He reclined</a:t>
            </a:r>
          </a:p>
          <a:p>
            <a:r>
              <a:rPr lang="en-US" dirty="0"/>
              <a:t>He’s been dead give him a break</a:t>
            </a:r>
          </a:p>
          <a:p>
            <a:r>
              <a:rPr lang="en-US" dirty="0"/>
              <a:t>He is enjoying the presence of the Lord</a:t>
            </a:r>
          </a:p>
          <a:p>
            <a:r>
              <a:rPr lang="en-US" dirty="0"/>
              <a:t>He wanted to…</a:t>
            </a:r>
          </a:p>
          <a:p>
            <a:r>
              <a:rPr lang="en-US" dirty="0"/>
              <a:t>    fellowship with Jesus</a:t>
            </a:r>
          </a:p>
          <a:p>
            <a:r>
              <a:rPr lang="en-US" dirty="0"/>
              <a:t>    talk with Jesus</a:t>
            </a:r>
          </a:p>
          <a:p>
            <a:r>
              <a:rPr lang="en-US" dirty="0"/>
              <a:t>    hear Jesus</a:t>
            </a:r>
          </a:p>
          <a:p>
            <a:r>
              <a:rPr lang="en-US" dirty="0"/>
              <a:t>We should want to enjoy being present in the Lord</a:t>
            </a:r>
          </a:p>
          <a:p>
            <a:endParaRPr lang="en-US" dirty="0"/>
          </a:p>
        </p:txBody>
      </p:sp>
      <p:sp>
        <p:nvSpPr>
          <p:cNvPr id="4" name="Slide Number Placeholder 3"/>
          <p:cNvSpPr>
            <a:spLocks noGrp="1"/>
          </p:cNvSpPr>
          <p:nvPr>
            <p:ph type="sldNum" sz="quarter" idx="5"/>
          </p:nvPr>
        </p:nvSpPr>
        <p:spPr/>
        <p:txBody>
          <a:bodyPr/>
          <a:lstStyle/>
          <a:p>
            <a:fld id="{56938484-B405-4DD8-9D51-0449166548A0}" type="slidenum">
              <a:rPr lang="en-US" smtClean="0"/>
              <a:t>9</a:t>
            </a:fld>
            <a:endParaRPr lang="en-US"/>
          </a:p>
        </p:txBody>
      </p:sp>
    </p:spTree>
    <p:extLst>
      <p:ext uri="{BB962C8B-B14F-4D97-AF65-F5344CB8AC3E}">
        <p14:creationId xmlns:p14="http://schemas.microsoft.com/office/powerpoint/2010/main" val="2839174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RUSHED PRAYER</a:t>
            </a:r>
          </a:p>
          <a:p>
            <a:r>
              <a:rPr lang="en-US" dirty="0"/>
              <a:t>Be still and know he is God</a:t>
            </a:r>
          </a:p>
          <a:p>
            <a:r>
              <a:rPr lang="en-US" dirty="0"/>
              <a:t>Meditate on His word</a:t>
            </a:r>
          </a:p>
          <a:p>
            <a:r>
              <a:rPr lang="en-US" dirty="0"/>
              <a:t>Pray to Him</a:t>
            </a:r>
          </a:p>
          <a:p>
            <a:r>
              <a:rPr lang="en-US" dirty="0"/>
              <a:t>Shut out this world and Listen – Don’t be too busy</a:t>
            </a:r>
          </a:p>
          <a:p>
            <a:pPr lvl="1"/>
            <a:r>
              <a:rPr lang="en-US" dirty="0"/>
              <a:t>Early in the morning, late at night, lunch break – take time to be with Him</a:t>
            </a:r>
          </a:p>
          <a:p>
            <a:r>
              <a:rPr lang="en-US" dirty="0"/>
              <a:t>Show me the things about my own heart that I’m blind to – be still long enough so that we can hear Him</a:t>
            </a:r>
          </a:p>
          <a:p>
            <a:r>
              <a:rPr lang="en-US" dirty="0"/>
              <a:t>***There is no substitute for enjoying the presence of the Lord</a:t>
            </a:r>
          </a:p>
          <a:p>
            <a:r>
              <a:rPr lang="en-US" dirty="0"/>
              <a:t>GAVIN’S STORY</a:t>
            </a:r>
          </a:p>
        </p:txBody>
      </p:sp>
      <p:sp>
        <p:nvSpPr>
          <p:cNvPr id="4" name="Slide Number Placeholder 3"/>
          <p:cNvSpPr>
            <a:spLocks noGrp="1"/>
          </p:cNvSpPr>
          <p:nvPr>
            <p:ph type="sldNum" sz="quarter" idx="5"/>
          </p:nvPr>
        </p:nvSpPr>
        <p:spPr/>
        <p:txBody>
          <a:bodyPr/>
          <a:lstStyle/>
          <a:p>
            <a:fld id="{56938484-B405-4DD8-9D51-0449166548A0}" type="slidenum">
              <a:rPr lang="en-US" smtClean="0"/>
              <a:t>10</a:t>
            </a:fld>
            <a:endParaRPr lang="en-US"/>
          </a:p>
        </p:txBody>
      </p:sp>
    </p:spTree>
    <p:extLst>
      <p:ext uri="{BB962C8B-B14F-4D97-AF65-F5344CB8AC3E}">
        <p14:creationId xmlns:p14="http://schemas.microsoft.com/office/powerpoint/2010/main" val="1848225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8CAB37-1E88-4708-A532-D75EB2177F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9" name="Straight Connector 8">
            <a:extLst>
              <a:ext uri="{FF2B5EF4-FFF2-40B4-BE49-F238E27FC236}">
                <a16:creationId xmlns:a16="http://schemas.microsoft.com/office/drawing/2014/main" id="{66961839-10F7-4B26-97D8-3B09045F4074}"/>
              </a:ext>
              <a:ext uri="{C183D7F6-B498-43B3-948B-1728B52AA6E4}">
                <adec:decorative xmlns:adec="http://schemas.microsoft.com/office/drawing/2017/decorative" val="1"/>
              </a:ext>
            </a:extLst>
          </p:cNvPr>
          <p:cNvCxnSpPr>
            <a:cxnSpLocks/>
          </p:cNvCxnSpPr>
          <p:nvPr userDrawn="1"/>
        </p:nvCxnSpPr>
        <p:spPr>
          <a:xfrm>
            <a:off x="556427" y="4486359"/>
            <a:ext cx="83031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897E7F-9714-44E5-993E-DBF4230C6963}"/>
              </a:ext>
            </a:extLst>
          </p:cNvPr>
          <p:cNvSpPr>
            <a:spLocks noGrp="1"/>
          </p:cNvSpPr>
          <p:nvPr>
            <p:ph type="ctrTitle"/>
          </p:nvPr>
        </p:nvSpPr>
        <p:spPr>
          <a:xfrm>
            <a:off x="442124" y="3083859"/>
            <a:ext cx="10974598" cy="1513164"/>
          </a:xfrm>
        </p:spPr>
        <p:txBody>
          <a:bodyPr vert="horz" lIns="91440" tIns="45720" rIns="91440" bIns="45720" rtlCol="0" anchor="ctr" anchorCtr="0">
            <a:normAutofit/>
          </a:bodyPr>
          <a:lstStyle>
            <a:lvl1pPr>
              <a:defRPr lang="en-US" sz="4400" b="0">
                <a:ea typeface="Segoe UI Black" panose="020B0A02040204020203" pitchFamily="34" charset="0"/>
                <a:cs typeface="Segoe UI Black" panose="020B0A02040204020203" pitchFamily="34" charset="0"/>
              </a:defRPr>
            </a:lvl1pPr>
          </a:lstStyle>
          <a:p>
            <a:pPr marL="0" lvl="0"/>
            <a:r>
              <a:rPr lang="en-US"/>
              <a:t>Click to edit Master title style</a:t>
            </a:r>
          </a:p>
        </p:txBody>
      </p:sp>
      <p:sp>
        <p:nvSpPr>
          <p:cNvPr id="3" name="Subtitle 2">
            <a:extLst>
              <a:ext uri="{FF2B5EF4-FFF2-40B4-BE49-F238E27FC236}">
                <a16:creationId xmlns:a16="http://schemas.microsoft.com/office/drawing/2014/main" id="{FC7F7019-E7BE-4EF2-AE25-147C9EB6E3AD}"/>
              </a:ext>
            </a:extLst>
          </p:cNvPr>
          <p:cNvSpPr>
            <a:spLocks noGrp="1"/>
          </p:cNvSpPr>
          <p:nvPr>
            <p:ph type="subTitle" idx="1"/>
          </p:nvPr>
        </p:nvSpPr>
        <p:spPr>
          <a:xfrm>
            <a:off x="556427" y="4746054"/>
            <a:ext cx="6579479" cy="1253469"/>
          </a:xfrm>
        </p:spPr>
        <p:txBody>
          <a:bodyPr vert="horz" lIns="91440" tIns="45720" rIns="91440" bIns="45720" rtlCol="0">
            <a:noAutofit/>
          </a:bodyPr>
          <a:lstStyle>
            <a:lvl1pPr marL="0" indent="0">
              <a:buNone/>
              <a:defRPr lang="en-US" sz="2200" b="1">
                <a:solidFill>
                  <a:schemeClr val="bg1"/>
                </a:solidFill>
              </a:defRPr>
            </a:lvl1pPr>
          </a:lstStyle>
          <a:p>
            <a:pPr marL="228600" lvl="0" indent="-228600">
              <a:lnSpc>
                <a:spcPct val="100000"/>
              </a:lnSpc>
              <a:spcAft>
                <a:spcPts val="1200"/>
              </a:spcAft>
            </a:pPr>
            <a:r>
              <a:rPr lang="en-US"/>
              <a:t>Click to edit Master subtitle style</a:t>
            </a:r>
            <a:endParaRPr lang="en-US" dirty="0"/>
          </a:p>
        </p:txBody>
      </p:sp>
    </p:spTree>
    <p:extLst>
      <p:ext uri="{BB962C8B-B14F-4D97-AF65-F5344CB8AC3E}">
        <p14:creationId xmlns:p14="http://schemas.microsoft.com/office/powerpoint/2010/main" val="213039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C314C-387C-4945-A19D-3B87791BA2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C3BE1D-B9D6-4253-B297-6E1D1831D3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456AE-EFB4-48B9-B590-443B6AC1480E}"/>
              </a:ext>
            </a:extLst>
          </p:cNvPr>
          <p:cNvSpPr>
            <a:spLocks noGrp="1"/>
          </p:cNvSpPr>
          <p:nvPr>
            <p:ph type="dt" sz="half" idx="10"/>
          </p:nvPr>
        </p:nvSpPr>
        <p:spPr/>
        <p:txBody>
          <a:bodyPr/>
          <a:lstStyle/>
          <a:p>
            <a:fld id="{9B237094-828F-4507-8763-329969F4092C}" type="datetimeFigureOut">
              <a:rPr lang="en-US" smtClean="0"/>
              <a:t>3/3/2023</a:t>
            </a:fld>
            <a:endParaRPr lang="en-US" dirty="0"/>
          </a:p>
        </p:txBody>
      </p:sp>
      <p:sp>
        <p:nvSpPr>
          <p:cNvPr id="5" name="Footer Placeholder 4">
            <a:extLst>
              <a:ext uri="{FF2B5EF4-FFF2-40B4-BE49-F238E27FC236}">
                <a16:creationId xmlns:a16="http://schemas.microsoft.com/office/drawing/2014/main" id="{1727FEF9-F08B-4826-9DD0-63FA658A78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960E9F-2C2A-48BA-B6BF-563F870F4855}"/>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279867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AEA5-CF5B-46EC-AFCD-A1666F7A5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433B-22CF-4853-8DBF-691E749AB2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E0E8C-901D-425E-8AA7-D1BD6A0A01BB}"/>
              </a:ext>
            </a:extLst>
          </p:cNvPr>
          <p:cNvSpPr>
            <a:spLocks noGrp="1"/>
          </p:cNvSpPr>
          <p:nvPr>
            <p:ph type="dt" sz="half" idx="10"/>
          </p:nvPr>
        </p:nvSpPr>
        <p:spPr/>
        <p:txBody>
          <a:bodyPr/>
          <a:lstStyle/>
          <a:p>
            <a:fld id="{9B237094-828F-4507-8763-329969F4092C}" type="datetimeFigureOut">
              <a:rPr lang="en-US" smtClean="0"/>
              <a:t>3/3/2023</a:t>
            </a:fld>
            <a:endParaRPr lang="en-US" dirty="0"/>
          </a:p>
        </p:txBody>
      </p:sp>
      <p:sp>
        <p:nvSpPr>
          <p:cNvPr id="5" name="Footer Placeholder 4">
            <a:extLst>
              <a:ext uri="{FF2B5EF4-FFF2-40B4-BE49-F238E27FC236}">
                <a16:creationId xmlns:a16="http://schemas.microsoft.com/office/drawing/2014/main" id="{543AFA12-E129-4E79-BFA1-62D435AD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0FACBF-8BF8-4D7A-9998-28CF5ED5D32B}"/>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269026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0F17FC-DE49-4934-B430-4C90474614F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A32B5B-6A1B-4AEE-BE18-97E2FB027B54}"/>
              </a:ext>
            </a:extLst>
          </p:cNvPr>
          <p:cNvSpPr>
            <a:spLocks noGrp="1"/>
          </p:cNvSpPr>
          <p:nvPr>
            <p:ph type="title"/>
          </p:nvPr>
        </p:nvSpPr>
        <p:spPr>
          <a:xfrm>
            <a:off x="511008" y="528137"/>
            <a:ext cx="9274676" cy="1172326"/>
          </a:xfrm>
        </p:spPr>
        <p:txBody>
          <a:bodyPr vert="horz" lIns="91440" tIns="45720" rIns="91440" bIns="45720" rtlCol="0" anchor="ctr" anchorCtr="0">
            <a:normAutofit/>
          </a:bodyPr>
          <a:lstStyle>
            <a:lvl1pPr>
              <a:defRPr lang="en-US" sz="4400"/>
            </a:lvl1pPr>
          </a:lstStyle>
          <a:p>
            <a:pPr marL="0" lvl="0"/>
            <a:r>
              <a:rPr lang="en-US"/>
              <a:t>Click to edit Master title style</a:t>
            </a:r>
            <a:endParaRPr lang="en-US" dirty="0"/>
          </a:p>
        </p:txBody>
      </p:sp>
      <p:sp>
        <p:nvSpPr>
          <p:cNvPr id="3" name="Text Placeholder 2">
            <a:extLst>
              <a:ext uri="{FF2B5EF4-FFF2-40B4-BE49-F238E27FC236}">
                <a16:creationId xmlns:a16="http://schemas.microsoft.com/office/drawing/2014/main" id="{BE82F367-9A62-40CE-A7F4-639F03D2E1CE}"/>
              </a:ext>
            </a:extLst>
          </p:cNvPr>
          <p:cNvSpPr>
            <a:spLocks noGrp="1"/>
          </p:cNvSpPr>
          <p:nvPr>
            <p:ph type="body" idx="1"/>
          </p:nvPr>
        </p:nvSpPr>
        <p:spPr>
          <a:xfrm>
            <a:off x="511008" y="1717926"/>
            <a:ext cx="9274676" cy="510674"/>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1390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CBBF-B898-4624-B87C-C9C27F49D9E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CA9F520-0160-42BB-B5EB-28655875459A}"/>
              </a:ext>
            </a:extLst>
          </p:cNvPr>
          <p:cNvSpPr>
            <a:spLocks noGrp="1"/>
          </p:cNvSpPr>
          <p:nvPr>
            <p:ph type="dt" sz="half" idx="10"/>
          </p:nvPr>
        </p:nvSpPr>
        <p:spPr/>
        <p:txBody>
          <a:bodyPr/>
          <a:lstStyle/>
          <a:p>
            <a:fld id="{9B237094-828F-4507-8763-329969F4092C}" type="datetimeFigureOut">
              <a:rPr lang="en-US" smtClean="0"/>
              <a:t>3/3/2023</a:t>
            </a:fld>
            <a:endParaRPr lang="en-US" dirty="0"/>
          </a:p>
        </p:txBody>
      </p:sp>
      <p:sp>
        <p:nvSpPr>
          <p:cNvPr id="6" name="Footer Placeholder 5">
            <a:extLst>
              <a:ext uri="{FF2B5EF4-FFF2-40B4-BE49-F238E27FC236}">
                <a16:creationId xmlns:a16="http://schemas.microsoft.com/office/drawing/2014/main" id="{701A3B6F-84CB-4C28-9DCE-EAEAE48962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C62515-3D0D-4553-8E2C-85E88BDCD5ED}"/>
              </a:ext>
            </a:extLst>
          </p:cNvPr>
          <p:cNvSpPr>
            <a:spLocks noGrp="1"/>
          </p:cNvSpPr>
          <p:nvPr>
            <p:ph type="sldNum" sz="quarter" idx="12"/>
          </p:nvPr>
        </p:nvSpPr>
        <p:spPr/>
        <p:txBody>
          <a:bodyPr/>
          <a:lstStyle/>
          <a:p>
            <a:fld id="{3342767F-C36F-43F3-A3EC-D3C6B44B9C04}" type="slidenum">
              <a:rPr lang="en-US" smtClean="0"/>
              <a:t>‹#›</a:t>
            </a:fld>
            <a:endParaRPr lang="en-US" dirty="0"/>
          </a:p>
        </p:txBody>
      </p:sp>
      <p:sp>
        <p:nvSpPr>
          <p:cNvPr id="9" name="Content Placeholder 8">
            <a:extLst>
              <a:ext uri="{FF2B5EF4-FFF2-40B4-BE49-F238E27FC236}">
                <a16:creationId xmlns:a16="http://schemas.microsoft.com/office/drawing/2014/main" id="{41AE5E0F-98A9-4F28-ADEB-A5575BAFF895}"/>
              </a:ext>
            </a:extLst>
          </p:cNvPr>
          <p:cNvSpPr>
            <a:spLocks noGrp="1"/>
          </p:cNvSpPr>
          <p:nvPr>
            <p:ph sz="quarter" idx="13"/>
          </p:nvPr>
        </p:nvSpPr>
        <p:spPr>
          <a:xfrm>
            <a:off x="838200" y="2122488"/>
            <a:ext cx="5132614" cy="4083050"/>
          </a:xfrm>
        </p:spPr>
        <p:txBody>
          <a:bodyPr>
            <a:noAutofit/>
          </a:bodyPr>
          <a:lstStyle>
            <a:lvl1pPr marL="0" indent="0">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8">
            <a:extLst>
              <a:ext uri="{FF2B5EF4-FFF2-40B4-BE49-F238E27FC236}">
                <a16:creationId xmlns:a16="http://schemas.microsoft.com/office/drawing/2014/main" id="{F9A8B0E0-E07A-49F7-B25F-4B478FADB3A8}"/>
              </a:ext>
            </a:extLst>
          </p:cNvPr>
          <p:cNvSpPr>
            <a:spLocks noGrp="1"/>
          </p:cNvSpPr>
          <p:nvPr>
            <p:ph sz="quarter" idx="14"/>
          </p:nvPr>
        </p:nvSpPr>
        <p:spPr>
          <a:xfrm>
            <a:off x="6221186" y="2122488"/>
            <a:ext cx="5132614" cy="4083050"/>
          </a:xfrm>
        </p:spPr>
        <p:txBody>
          <a:bodyPr>
            <a:noAutofit/>
          </a:bodyPr>
          <a:lstStyle>
            <a:lvl1pPr marL="0" indent="0">
              <a:buFont typeface="Segoe UI" panose="020B0502040204020203" pitchFamily="34" charset="0"/>
              <a:buChar char=" "/>
              <a:defRPr sz="1800" b="1">
                <a:solidFill>
                  <a:schemeClr val="accent1"/>
                </a:solidFill>
              </a:defRPr>
            </a:lvl1pPr>
            <a:lvl2pPr marL="65088" indent="-65088">
              <a:lnSpc>
                <a:spcPct val="150000"/>
              </a:lnSpc>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492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CBBF-B898-4624-B87C-C9C27F49D9E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CA9F520-0160-42BB-B5EB-28655875459A}"/>
              </a:ext>
            </a:extLst>
          </p:cNvPr>
          <p:cNvSpPr>
            <a:spLocks noGrp="1"/>
          </p:cNvSpPr>
          <p:nvPr>
            <p:ph type="dt" sz="half" idx="10"/>
          </p:nvPr>
        </p:nvSpPr>
        <p:spPr/>
        <p:txBody>
          <a:bodyPr/>
          <a:lstStyle/>
          <a:p>
            <a:fld id="{9B237094-828F-4507-8763-329969F4092C}" type="datetimeFigureOut">
              <a:rPr lang="en-US" smtClean="0"/>
              <a:t>3/3/2023</a:t>
            </a:fld>
            <a:endParaRPr lang="en-US" dirty="0"/>
          </a:p>
        </p:txBody>
      </p:sp>
      <p:sp>
        <p:nvSpPr>
          <p:cNvPr id="6" name="Footer Placeholder 5">
            <a:extLst>
              <a:ext uri="{FF2B5EF4-FFF2-40B4-BE49-F238E27FC236}">
                <a16:creationId xmlns:a16="http://schemas.microsoft.com/office/drawing/2014/main" id="{701A3B6F-84CB-4C28-9DCE-EAEAE48962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C62515-3D0D-4553-8E2C-85E88BDCD5ED}"/>
              </a:ext>
            </a:extLst>
          </p:cNvPr>
          <p:cNvSpPr>
            <a:spLocks noGrp="1"/>
          </p:cNvSpPr>
          <p:nvPr>
            <p:ph type="sldNum" sz="quarter" idx="12"/>
          </p:nvPr>
        </p:nvSpPr>
        <p:spPr/>
        <p:txBody>
          <a:bodyPr/>
          <a:lstStyle/>
          <a:p>
            <a:fld id="{3342767F-C36F-43F3-A3EC-D3C6B44B9C04}" type="slidenum">
              <a:rPr lang="en-US" smtClean="0"/>
              <a:t>‹#›</a:t>
            </a:fld>
            <a:endParaRPr lang="en-US" dirty="0"/>
          </a:p>
        </p:txBody>
      </p:sp>
      <p:sp>
        <p:nvSpPr>
          <p:cNvPr id="9" name="Content Placeholder 8">
            <a:extLst>
              <a:ext uri="{FF2B5EF4-FFF2-40B4-BE49-F238E27FC236}">
                <a16:creationId xmlns:a16="http://schemas.microsoft.com/office/drawing/2014/main" id="{41AE5E0F-98A9-4F28-ADEB-A5575BAFF895}"/>
              </a:ext>
            </a:extLst>
          </p:cNvPr>
          <p:cNvSpPr>
            <a:spLocks noGrp="1"/>
          </p:cNvSpPr>
          <p:nvPr>
            <p:ph sz="quarter" idx="13"/>
          </p:nvPr>
        </p:nvSpPr>
        <p:spPr>
          <a:xfrm>
            <a:off x="838200"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a:extLst>
              <a:ext uri="{FF2B5EF4-FFF2-40B4-BE49-F238E27FC236}">
                <a16:creationId xmlns:a16="http://schemas.microsoft.com/office/drawing/2014/main" id="{8C66BE67-91A6-49CD-A166-4EFD27D36C0D}"/>
              </a:ext>
            </a:extLst>
          </p:cNvPr>
          <p:cNvSpPr>
            <a:spLocks noGrp="1"/>
          </p:cNvSpPr>
          <p:nvPr>
            <p:ph sz="quarter" idx="14"/>
          </p:nvPr>
        </p:nvSpPr>
        <p:spPr>
          <a:xfrm>
            <a:off x="4370669"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a:extLst>
              <a:ext uri="{FF2B5EF4-FFF2-40B4-BE49-F238E27FC236}">
                <a16:creationId xmlns:a16="http://schemas.microsoft.com/office/drawing/2014/main" id="{9A73E789-A47B-493F-BD60-32422000C6B6}"/>
              </a:ext>
            </a:extLst>
          </p:cNvPr>
          <p:cNvSpPr>
            <a:spLocks noGrp="1"/>
          </p:cNvSpPr>
          <p:nvPr>
            <p:ph sz="quarter" idx="15"/>
          </p:nvPr>
        </p:nvSpPr>
        <p:spPr>
          <a:xfrm>
            <a:off x="7903139"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BFC78D6D-D6FA-4ABF-8565-3BFF1B362A45}"/>
              </a:ext>
            </a:extLst>
          </p:cNvPr>
          <p:cNvCxnSpPr/>
          <p:nvPr userDrawn="1"/>
        </p:nvCxnSpPr>
        <p:spPr>
          <a:xfrm>
            <a:off x="4335277" y="2122488"/>
            <a:ext cx="0" cy="408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B95B52-D4CC-44EE-9F94-F106A8238740}"/>
              </a:ext>
            </a:extLst>
          </p:cNvPr>
          <p:cNvCxnSpPr/>
          <p:nvPr userDrawn="1"/>
        </p:nvCxnSpPr>
        <p:spPr>
          <a:xfrm>
            <a:off x="7866780" y="2122488"/>
            <a:ext cx="0" cy="408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88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D1ED74-0D66-49A5-B190-A7DE0E67A6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47"/>
            <a:ext cx="12192000" cy="3167063"/>
          </a:xfrm>
          <a:prstGeom prst="rect">
            <a:avLst/>
          </a:prstGeom>
        </p:spPr>
      </p:pic>
      <p:sp>
        <p:nvSpPr>
          <p:cNvPr id="18" name="Oval 17">
            <a:extLst>
              <a:ext uri="{FF2B5EF4-FFF2-40B4-BE49-F238E27FC236}">
                <a16:creationId xmlns:a16="http://schemas.microsoft.com/office/drawing/2014/main" id="{0B519A99-FF44-472F-B22E-5F86CEAB9C59}"/>
              </a:ext>
            </a:extLst>
          </p:cNvPr>
          <p:cNvSpPr/>
          <p:nvPr userDrawn="1"/>
        </p:nvSpPr>
        <p:spPr>
          <a:xfrm>
            <a:off x="4693237" y="1847294"/>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9EC5AF5-F2E8-491C-BA10-ABF9E30E73D8}"/>
              </a:ext>
            </a:extLst>
          </p:cNvPr>
          <p:cNvSpPr/>
          <p:nvPr userDrawn="1"/>
        </p:nvSpPr>
        <p:spPr>
          <a:xfrm>
            <a:off x="8513368" y="1847294"/>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1915790-803C-4DD9-87FC-7880EE0EAC52}"/>
              </a:ext>
            </a:extLst>
          </p:cNvPr>
          <p:cNvSpPr/>
          <p:nvPr userDrawn="1"/>
        </p:nvSpPr>
        <p:spPr>
          <a:xfrm>
            <a:off x="910053" y="1892626"/>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5DE42C05-3195-4529-840F-8A6EADA6AAD9}"/>
              </a:ext>
            </a:extLst>
          </p:cNvPr>
          <p:cNvSpPr>
            <a:spLocks noGrp="1"/>
          </p:cNvSpPr>
          <p:nvPr>
            <p:ph sz="half" idx="2"/>
          </p:nvPr>
        </p:nvSpPr>
        <p:spPr>
          <a:xfrm>
            <a:off x="702129"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Rectangle 20">
            <a:extLst>
              <a:ext uri="{FF2B5EF4-FFF2-40B4-BE49-F238E27FC236}">
                <a16:creationId xmlns:a16="http://schemas.microsoft.com/office/drawing/2014/main" id="{8831B9BD-554C-40FA-8C90-F818F61C4557}"/>
              </a:ext>
            </a:extLst>
          </p:cNvPr>
          <p:cNvSpPr/>
          <p:nvPr userDrawn="1"/>
        </p:nvSpPr>
        <p:spPr>
          <a:xfrm>
            <a:off x="8892073"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a:extLst>
              <a:ext uri="{FF2B5EF4-FFF2-40B4-BE49-F238E27FC236}">
                <a16:creationId xmlns:a16="http://schemas.microsoft.com/office/drawing/2014/main" id="{1ED3FE72-F542-4BD9-81A4-FB9FDE700A2A}"/>
              </a:ext>
            </a:extLst>
          </p:cNvPr>
          <p:cNvSpPr/>
          <p:nvPr userDrawn="1"/>
        </p:nvSpPr>
        <p:spPr>
          <a:xfrm>
            <a:off x="5071942"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ectangle 22">
            <a:extLst>
              <a:ext uri="{FF2B5EF4-FFF2-40B4-BE49-F238E27FC236}">
                <a16:creationId xmlns:a16="http://schemas.microsoft.com/office/drawing/2014/main" id="{AF9C24C6-88D8-4D3F-AFDC-A6C9E2922736}"/>
              </a:ext>
            </a:extLst>
          </p:cNvPr>
          <p:cNvSpPr/>
          <p:nvPr userDrawn="1"/>
        </p:nvSpPr>
        <p:spPr>
          <a:xfrm>
            <a:off x="1288758"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 Placeholder 2">
            <a:extLst>
              <a:ext uri="{FF2B5EF4-FFF2-40B4-BE49-F238E27FC236}">
                <a16:creationId xmlns:a16="http://schemas.microsoft.com/office/drawing/2014/main" id="{A499F6D5-2ED8-4FD9-B5B2-9093B4C101F0}"/>
              </a:ext>
            </a:extLst>
          </p:cNvPr>
          <p:cNvSpPr>
            <a:spLocks noGrp="1"/>
          </p:cNvSpPr>
          <p:nvPr>
            <p:ph type="body" idx="1"/>
          </p:nvPr>
        </p:nvSpPr>
        <p:spPr>
          <a:xfrm>
            <a:off x="1287386" y="4298200"/>
            <a:ext cx="1877308" cy="358025"/>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Click to edit Master text styles</a:t>
            </a:r>
          </a:p>
        </p:txBody>
      </p:sp>
      <p:sp>
        <p:nvSpPr>
          <p:cNvPr id="5" name="Text Placeholder 4">
            <a:extLst>
              <a:ext uri="{FF2B5EF4-FFF2-40B4-BE49-F238E27FC236}">
                <a16:creationId xmlns:a16="http://schemas.microsoft.com/office/drawing/2014/main" id="{D3BA39E9-D45A-443C-A58B-17D0B5D5CF9E}"/>
              </a:ext>
            </a:extLst>
          </p:cNvPr>
          <p:cNvSpPr>
            <a:spLocks noGrp="1"/>
          </p:cNvSpPr>
          <p:nvPr>
            <p:ph type="body" sz="quarter" idx="3"/>
          </p:nvPr>
        </p:nvSpPr>
        <p:spPr>
          <a:xfrm>
            <a:off x="5071942" y="4298200"/>
            <a:ext cx="1912883" cy="358025"/>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Click to edit Master text styles</a:t>
            </a:r>
          </a:p>
        </p:txBody>
      </p:sp>
      <p:sp>
        <p:nvSpPr>
          <p:cNvPr id="15" name="Text Placeholder 4">
            <a:extLst>
              <a:ext uri="{FF2B5EF4-FFF2-40B4-BE49-F238E27FC236}">
                <a16:creationId xmlns:a16="http://schemas.microsoft.com/office/drawing/2014/main" id="{D42B0D44-387D-4C24-B5F0-F47FD12154F4}"/>
              </a:ext>
            </a:extLst>
          </p:cNvPr>
          <p:cNvSpPr>
            <a:spLocks noGrp="1"/>
          </p:cNvSpPr>
          <p:nvPr>
            <p:ph type="body" sz="quarter" idx="11"/>
          </p:nvPr>
        </p:nvSpPr>
        <p:spPr>
          <a:xfrm>
            <a:off x="8892073" y="4264288"/>
            <a:ext cx="1912883" cy="422012"/>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Click to edit Master text styles</a:t>
            </a:r>
          </a:p>
        </p:txBody>
      </p:sp>
      <p:sp>
        <p:nvSpPr>
          <p:cNvPr id="24" name="Content Placeholder 3">
            <a:extLst>
              <a:ext uri="{FF2B5EF4-FFF2-40B4-BE49-F238E27FC236}">
                <a16:creationId xmlns:a16="http://schemas.microsoft.com/office/drawing/2014/main" id="{9F3ACD07-A1A8-4C77-9A5E-A152399BF1AC}"/>
              </a:ext>
            </a:extLst>
          </p:cNvPr>
          <p:cNvSpPr>
            <a:spLocks noGrp="1"/>
          </p:cNvSpPr>
          <p:nvPr>
            <p:ph sz="half" idx="12"/>
          </p:nvPr>
        </p:nvSpPr>
        <p:spPr>
          <a:xfrm>
            <a:off x="4509826"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5" name="Content Placeholder 3">
            <a:extLst>
              <a:ext uri="{FF2B5EF4-FFF2-40B4-BE49-F238E27FC236}">
                <a16:creationId xmlns:a16="http://schemas.microsoft.com/office/drawing/2014/main" id="{35A00728-0390-449B-A9C3-B2E70E7B87FD}"/>
              </a:ext>
            </a:extLst>
          </p:cNvPr>
          <p:cNvSpPr>
            <a:spLocks noGrp="1"/>
          </p:cNvSpPr>
          <p:nvPr>
            <p:ph sz="half" idx="13"/>
          </p:nvPr>
        </p:nvSpPr>
        <p:spPr>
          <a:xfrm>
            <a:off x="8329957"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7" name="Title 26">
            <a:extLst>
              <a:ext uri="{FF2B5EF4-FFF2-40B4-BE49-F238E27FC236}">
                <a16:creationId xmlns:a16="http://schemas.microsoft.com/office/drawing/2014/main" id="{68A52873-F950-4E21-95F3-B294D0B91084}"/>
              </a:ext>
            </a:extLst>
          </p:cNvPr>
          <p:cNvSpPr>
            <a:spLocks noGrp="1"/>
          </p:cNvSpPr>
          <p:nvPr>
            <p:ph type="title"/>
          </p:nvPr>
        </p:nvSpPr>
        <p:spPr/>
        <p:txBody>
          <a:bodyPr/>
          <a:lstStyle/>
          <a:p>
            <a:r>
              <a:rPr lang="en-US"/>
              <a:t>Click to edit Master title style</a:t>
            </a:r>
          </a:p>
        </p:txBody>
      </p:sp>
      <p:sp>
        <p:nvSpPr>
          <p:cNvPr id="31" name="Picture Placeholder 30">
            <a:extLst>
              <a:ext uri="{FF2B5EF4-FFF2-40B4-BE49-F238E27FC236}">
                <a16:creationId xmlns:a16="http://schemas.microsoft.com/office/drawing/2014/main" id="{19C60224-04AE-4754-B02D-77F7807365BC}"/>
              </a:ext>
            </a:extLst>
          </p:cNvPr>
          <p:cNvSpPr>
            <a:spLocks noGrp="1"/>
          </p:cNvSpPr>
          <p:nvPr>
            <p:ph type="pic" sz="quarter" idx="14"/>
          </p:nvPr>
        </p:nvSpPr>
        <p:spPr>
          <a:xfrm>
            <a:off x="1287518" y="2106669"/>
            <a:ext cx="1912828" cy="1912826"/>
          </a:xfrm>
        </p:spPr>
        <p:txBody>
          <a:bodyPr/>
          <a:lstStyle/>
          <a:p>
            <a:r>
              <a:rPr lang="en-US"/>
              <a:t>Click icon to add picture</a:t>
            </a:r>
            <a:endParaRPr lang="en-US" dirty="0"/>
          </a:p>
        </p:txBody>
      </p:sp>
      <p:sp>
        <p:nvSpPr>
          <p:cNvPr id="32" name="Picture Placeholder 30">
            <a:extLst>
              <a:ext uri="{FF2B5EF4-FFF2-40B4-BE49-F238E27FC236}">
                <a16:creationId xmlns:a16="http://schemas.microsoft.com/office/drawing/2014/main" id="{0DB3A35F-50DF-4731-9C74-A6E9A24FBFB7}"/>
              </a:ext>
            </a:extLst>
          </p:cNvPr>
          <p:cNvSpPr>
            <a:spLocks noGrp="1"/>
          </p:cNvSpPr>
          <p:nvPr>
            <p:ph type="pic" sz="quarter" idx="15"/>
          </p:nvPr>
        </p:nvSpPr>
        <p:spPr>
          <a:xfrm>
            <a:off x="5071997" y="2106669"/>
            <a:ext cx="1912828" cy="1912826"/>
          </a:xfrm>
        </p:spPr>
        <p:txBody>
          <a:bodyPr/>
          <a:lstStyle/>
          <a:p>
            <a:r>
              <a:rPr lang="en-US"/>
              <a:t>Click icon to add picture</a:t>
            </a:r>
            <a:endParaRPr lang="en-US" dirty="0"/>
          </a:p>
        </p:txBody>
      </p:sp>
      <p:sp>
        <p:nvSpPr>
          <p:cNvPr id="33" name="Picture Placeholder 30">
            <a:extLst>
              <a:ext uri="{FF2B5EF4-FFF2-40B4-BE49-F238E27FC236}">
                <a16:creationId xmlns:a16="http://schemas.microsoft.com/office/drawing/2014/main" id="{90215D81-6F8E-4563-B187-421039C2AC22}"/>
              </a:ext>
            </a:extLst>
          </p:cNvPr>
          <p:cNvSpPr>
            <a:spLocks noGrp="1"/>
          </p:cNvSpPr>
          <p:nvPr>
            <p:ph type="pic" sz="quarter" idx="16"/>
          </p:nvPr>
        </p:nvSpPr>
        <p:spPr>
          <a:xfrm>
            <a:off x="8892128" y="2106669"/>
            <a:ext cx="1912828" cy="1912826"/>
          </a:xfrm>
        </p:spPr>
        <p:txBody>
          <a:bodyPr/>
          <a:lstStyle/>
          <a:p>
            <a:r>
              <a:rPr lang="en-US"/>
              <a:t>Click icon to add picture</a:t>
            </a:r>
            <a:endParaRPr lang="en-US" dirty="0"/>
          </a:p>
        </p:txBody>
      </p:sp>
      <p:sp>
        <p:nvSpPr>
          <p:cNvPr id="34" name="Rectangle 33">
            <a:extLst>
              <a:ext uri="{FF2B5EF4-FFF2-40B4-BE49-F238E27FC236}">
                <a16:creationId xmlns:a16="http://schemas.microsoft.com/office/drawing/2014/main" id="{860F1F5E-0F8E-4292-A2C4-57224605234E}"/>
              </a:ext>
            </a:extLst>
          </p:cNvPr>
          <p:cNvSpPr/>
          <p:nvPr userDrawn="1"/>
        </p:nvSpPr>
        <p:spPr>
          <a:xfrm>
            <a:off x="571460" y="1052623"/>
            <a:ext cx="563526" cy="6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676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45456-20FC-48A7-BE67-71488B45A6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DB51B5-1DF3-41CD-A957-E9A05361AFC4}"/>
              </a:ext>
            </a:extLst>
          </p:cNvPr>
          <p:cNvSpPr>
            <a:spLocks noGrp="1"/>
          </p:cNvSpPr>
          <p:nvPr>
            <p:ph type="dt" sz="half" idx="10"/>
          </p:nvPr>
        </p:nvSpPr>
        <p:spPr/>
        <p:txBody>
          <a:bodyPr/>
          <a:lstStyle/>
          <a:p>
            <a:fld id="{9B237094-828F-4507-8763-329969F4092C}" type="datetimeFigureOut">
              <a:rPr lang="en-US" smtClean="0"/>
              <a:t>3/3/2023</a:t>
            </a:fld>
            <a:endParaRPr lang="en-US" dirty="0"/>
          </a:p>
        </p:txBody>
      </p:sp>
      <p:sp>
        <p:nvSpPr>
          <p:cNvPr id="4" name="Footer Placeholder 3">
            <a:extLst>
              <a:ext uri="{FF2B5EF4-FFF2-40B4-BE49-F238E27FC236}">
                <a16:creationId xmlns:a16="http://schemas.microsoft.com/office/drawing/2014/main" id="{1500CD5D-2F5B-4547-8B71-EF4448AB4F8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A621205-E349-470A-A959-45D60D2017B1}"/>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94999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B6D9F9-5A76-47FC-B76A-79DF99E98B59}"/>
              </a:ext>
            </a:extLst>
          </p:cNvPr>
          <p:cNvSpPr>
            <a:spLocks noGrp="1"/>
          </p:cNvSpPr>
          <p:nvPr>
            <p:ph type="dt" sz="half" idx="10"/>
          </p:nvPr>
        </p:nvSpPr>
        <p:spPr/>
        <p:txBody>
          <a:bodyPr/>
          <a:lstStyle/>
          <a:p>
            <a:fld id="{9B237094-828F-4507-8763-329969F4092C}" type="datetimeFigureOut">
              <a:rPr lang="en-US" smtClean="0"/>
              <a:t>3/3/2023</a:t>
            </a:fld>
            <a:endParaRPr lang="en-US" dirty="0"/>
          </a:p>
        </p:txBody>
      </p:sp>
      <p:sp>
        <p:nvSpPr>
          <p:cNvPr id="3" name="Footer Placeholder 2">
            <a:extLst>
              <a:ext uri="{FF2B5EF4-FFF2-40B4-BE49-F238E27FC236}">
                <a16:creationId xmlns:a16="http://schemas.microsoft.com/office/drawing/2014/main" id="{DA946DF5-B260-48EA-A562-51A920C2B1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5132BD4-E04A-4497-8494-72AA7909C446}"/>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372840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7EEF-0759-477E-AA5C-EB9060CEB8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3F86D4-5180-4D02-9937-52B7F61EF4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84DC1-0189-44BD-9FB8-DF70AE92417C}"/>
              </a:ext>
            </a:extLst>
          </p:cNvPr>
          <p:cNvSpPr>
            <a:spLocks noGrp="1"/>
          </p:cNvSpPr>
          <p:nvPr>
            <p:ph type="dt" sz="half" idx="10"/>
          </p:nvPr>
        </p:nvSpPr>
        <p:spPr/>
        <p:txBody>
          <a:bodyPr/>
          <a:lstStyle/>
          <a:p>
            <a:fld id="{9B237094-828F-4507-8763-329969F4092C}" type="datetimeFigureOut">
              <a:rPr lang="en-US" smtClean="0"/>
              <a:t>3/3/2023</a:t>
            </a:fld>
            <a:endParaRPr lang="en-US" dirty="0"/>
          </a:p>
        </p:txBody>
      </p:sp>
      <p:sp>
        <p:nvSpPr>
          <p:cNvPr id="5" name="Footer Placeholder 4">
            <a:extLst>
              <a:ext uri="{FF2B5EF4-FFF2-40B4-BE49-F238E27FC236}">
                <a16:creationId xmlns:a16="http://schemas.microsoft.com/office/drawing/2014/main" id="{FC24F59F-8F03-4A4D-8859-9298A260C6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3CA1F9-A38C-468E-ACB7-25764D97F87C}"/>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122413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F4D1852-0B32-43A2-AF32-062E9EC37555}"/>
              </a:ext>
              <a:ext uri="{C183D7F6-B498-43B3-948B-1728B52AA6E4}">
                <adec:decorative xmlns:adec="http://schemas.microsoft.com/office/drawing/2017/decorative" val="1"/>
              </a:ext>
            </a:extLst>
          </p:cNvPr>
          <p:cNvGrpSpPr/>
          <p:nvPr userDrawn="1"/>
        </p:nvGrpSpPr>
        <p:grpSpPr>
          <a:xfrm>
            <a:off x="0" y="4547"/>
            <a:ext cx="12192000" cy="3316716"/>
            <a:chOff x="0" y="4547"/>
            <a:chExt cx="12192000" cy="3316716"/>
          </a:xfrm>
        </p:grpSpPr>
        <p:pic>
          <p:nvPicPr>
            <p:cNvPr id="8" name="Picture 7">
              <a:extLst>
                <a:ext uri="{FF2B5EF4-FFF2-40B4-BE49-F238E27FC236}">
                  <a16:creationId xmlns:a16="http://schemas.microsoft.com/office/drawing/2014/main" id="{1287464D-F58B-492E-A7E1-17EC8F3106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547"/>
              <a:ext cx="12192000" cy="3167063"/>
            </a:xfrm>
            <a:prstGeom prst="rect">
              <a:avLst/>
            </a:prstGeom>
          </p:spPr>
        </p:pic>
        <p:sp>
          <p:nvSpPr>
            <p:cNvPr id="9" name="Rectangle 8">
              <a:extLst>
                <a:ext uri="{FF2B5EF4-FFF2-40B4-BE49-F238E27FC236}">
                  <a16:creationId xmlns:a16="http://schemas.microsoft.com/office/drawing/2014/main" id="{AD0FA97E-93E9-45A9-967A-DD905690C756}"/>
                </a:ext>
              </a:extLst>
            </p:cNvPr>
            <p:cNvSpPr/>
            <p:nvPr/>
          </p:nvSpPr>
          <p:spPr>
            <a:xfrm>
              <a:off x="0" y="1892300"/>
              <a:ext cx="12192000" cy="1428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71C049FA-04F3-4E83-A400-653730E5EA41}"/>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66200" y="1"/>
            <a:ext cx="3225800" cy="2799040"/>
          </a:xfrm>
          <a:prstGeom prst="rect">
            <a:avLst/>
          </a:prstGeom>
        </p:spPr>
      </p:pic>
      <p:sp>
        <p:nvSpPr>
          <p:cNvPr id="2" name="Title Placeholder 1">
            <a:extLst>
              <a:ext uri="{FF2B5EF4-FFF2-40B4-BE49-F238E27FC236}">
                <a16:creationId xmlns:a16="http://schemas.microsoft.com/office/drawing/2014/main" id="{A165AE06-C1A4-479D-961E-89F2BE937E6A}"/>
              </a:ext>
            </a:extLst>
          </p:cNvPr>
          <p:cNvSpPr>
            <a:spLocks noGrp="1"/>
          </p:cNvSpPr>
          <p:nvPr>
            <p:ph type="title"/>
          </p:nvPr>
        </p:nvSpPr>
        <p:spPr>
          <a:xfrm>
            <a:off x="458872" y="365125"/>
            <a:ext cx="10750550" cy="777875"/>
          </a:xfrm>
          <a:prstGeom prst="rect">
            <a:avLst/>
          </a:prstGeom>
        </p:spPr>
        <p:txBody>
          <a:bodyPr vert="horz" lIns="91440" tIns="45720" rIns="91440" bIns="45720" rtlCol="0" anchor="ctr">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101D420E-5AA3-46FF-924E-C64826528F95}"/>
              </a:ext>
            </a:extLst>
          </p:cNvPr>
          <p:cNvSpPr>
            <a:spLocks noGrp="1"/>
          </p:cNvSpPr>
          <p:nvPr>
            <p:ph type="body" idx="1"/>
          </p:nvPr>
        </p:nvSpPr>
        <p:spPr>
          <a:xfrm>
            <a:off x="838200" y="2051265"/>
            <a:ext cx="10515600" cy="41256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AE446-2533-44B0-A61C-6E2640347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37094-828F-4507-8763-329969F4092C}" type="datetimeFigureOut">
              <a:rPr lang="en-US" smtClean="0"/>
              <a:t>3/3/2023</a:t>
            </a:fld>
            <a:endParaRPr lang="en-US" dirty="0"/>
          </a:p>
        </p:txBody>
      </p:sp>
      <p:sp>
        <p:nvSpPr>
          <p:cNvPr id="5" name="Footer Placeholder 4">
            <a:extLst>
              <a:ext uri="{FF2B5EF4-FFF2-40B4-BE49-F238E27FC236}">
                <a16:creationId xmlns:a16="http://schemas.microsoft.com/office/drawing/2014/main" id="{C845CCA6-6249-4EEF-8EB6-5880D7FD2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94EE8A-DDD1-41D0-8553-81C0B037F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2767F-C36F-43F3-A3EC-D3C6B44B9C04}" type="slidenum">
              <a:rPr lang="en-US" smtClean="0"/>
              <a:t>‹#›</a:t>
            </a:fld>
            <a:endParaRPr lang="en-US" dirty="0"/>
          </a:p>
        </p:txBody>
      </p:sp>
      <p:sp>
        <p:nvSpPr>
          <p:cNvPr id="13" name="Rectangle 12">
            <a:extLst>
              <a:ext uri="{FF2B5EF4-FFF2-40B4-BE49-F238E27FC236}">
                <a16:creationId xmlns:a16="http://schemas.microsoft.com/office/drawing/2014/main" id="{BD81BBC1-20E7-4568-BB16-09A7F298515E}"/>
              </a:ext>
            </a:extLst>
          </p:cNvPr>
          <p:cNvSpPr/>
          <p:nvPr userDrawn="1"/>
        </p:nvSpPr>
        <p:spPr>
          <a:xfrm>
            <a:off x="571460" y="1052623"/>
            <a:ext cx="563526" cy="6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405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8" r:id="rId9"/>
    <p:sldLayoutId id="2147483659" r:id="rId10"/>
  </p:sldLayoutIdLst>
  <p:txStyles>
    <p:titleStyle>
      <a:lvl1pPr algn="l" defTabSz="914400" rtl="0" eaLnBrk="1" latinLnBrk="0" hangingPunct="1">
        <a:lnSpc>
          <a:spcPct val="90000"/>
        </a:lnSpc>
        <a:spcBef>
          <a:spcPct val="0"/>
        </a:spcBef>
        <a:buNone/>
        <a:defRPr lang="en-US" sz="3000" b="1" kern="1200" dirty="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1F38D0-D1DC-424C-A95E-CA9BA32661F3}"/>
              </a:ext>
            </a:extLst>
          </p:cNvPr>
          <p:cNvSpPr>
            <a:spLocks noGrp="1"/>
          </p:cNvSpPr>
          <p:nvPr>
            <p:ph type="ctrTitle"/>
          </p:nvPr>
        </p:nvSpPr>
        <p:spPr/>
        <p:txBody>
          <a:bodyPr/>
          <a:lstStyle/>
          <a:p>
            <a:r>
              <a:rPr lang="en-US" dirty="0"/>
              <a:t>How Should We Worship?</a:t>
            </a:r>
          </a:p>
        </p:txBody>
      </p:sp>
      <p:sp>
        <p:nvSpPr>
          <p:cNvPr id="13" name="Subtitle 12">
            <a:extLst>
              <a:ext uri="{FF2B5EF4-FFF2-40B4-BE49-F238E27FC236}">
                <a16:creationId xmlns:a16="http://schemas.microsoft.com/office/drawing/2014/main" id="{E38BC034-3AAF-43AF-B5D3-540617DEEB1D}"/>
              </a:ext>
            </a:extLst>
          </p:cNvPr>
          <p:cNvSpPr>
            <a:spLocks noGrp="1"/>
          </p:cNvSpPr>
          <p:nvPr>
            <p:ph type="subTitle" idx="1"/>
          </p:nvPr>
        </p:nvSpPr>
        <p:spPr/>
        <p:txBody>
          <a:bodyPr/>
          <a:lstStyle/>
          <a:p>
            <a:r>
              <a:rPr lang="en-US" dirty="0"/>
              <a:t>John 12:1-11</a:t>
            </a:r>
          </a:p>
        </p:txBody>
      </p:sp>
    </p:spTree>
    <p:extLst>
      <p:ext uri="{BB962C8B-B14F-4D97-AF65-F5344CB8AC3E}">
        <p14:creationId xmlns:p14="http://schemas.microsoft.com/office/powerpoint/2010/main" val="1292461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951A-C1CC-0788-5D93-C84C26F75FE3}"/>
              </a:ext>
            </a:extLst>
          </p:cNvPr>
          <p:cNvSpPr>
            <a:spLocks noGrp="1"/>
          </p:cNvSpPr>
          <p:nvPr>
            <p:ph type="title"/>
          </p:nvPr>
        </p:nvSpPr>
        <p:spPr/>
        <p:txBody>
          <a:bodyPr/>
          <a:lstStyle/>
          <a:p>
            <a:r>
              <a:rPr lang="en-US" dirty="0"/>
              <a:t>Spend Time with the Lord</a:t>
            </a:r>
          </a:p>
        </p:txBody>
      </p:sp>
      <p:sp>
        <p:nvSpPr>
          <p:cNvPr id="3" name="Content Placeholder 2">
            <a:extLst>
              <a:ext uri="{FF2B5EF4-FFF2-40B4-BE49-F238E27FC236}">
                <a16:creationId xmlns:a16="http://schemas.microsoft.com/office/drawing/2014/main" id="{34B9BDE5-BF57-C45D-DB3C-059D1446A39B}"/>
              </a:ext>
            </a:extLst>
          </p:cNvPr>
          <p:cNvSpPr>
            <a:spLocks noGrp="1"/>
          </p:cNvSpPr>
          <p:nvPr>
            <p:ph idx="1"/>
          </p:nvPr>
        </p:nvSpPr>
        <p:spPr/>
        <p:txBody>
          <a:bodyPr>
            <a:normAutofit/>
          </a:bodyPr>
          <a:lstStyle/>
          <a:p>
            <a:pPr marL="0" indent="0">
              <a:lnSpc>
                <a:spcPct val="100000"/>
              </a:lnSpc>
              <a:buNone/>
            </a:pPr>
            <a:r>
              <a:rPr lang="en-US" baseline="30000" dirty="0"/>
              <a:t>11  </a:t>
            </a:r>
            <a:r>
              <a:rPr lang="en-US" dirty="0"/>
              <a:t>You make known to me the path of life; </a:t>
            </a:r>
          </a:p>
          <a:p>
            <a:pPr marL="0" indent="0">
              <a:lnSpc>
                <a:spcPct val="100000"/>
              </a:lnSpc>
              <a:buNone/>
            </a:pPr>
            <a:r>
              <a:rPr lang="en-US" b="1" dirty="0">
                <a:solidFill>
                  <a:schemeClr val="accent4"/>
                </a:solidFill>
              </a:rPr>
              <a:t>    in your presence there is fullness of joy</a:t>
            </a:r>
            <a:r>
              <a:rPr lang="en-US" dirty="0"/>
              <a:t>; </a:t>
            </a:r>
          </a:p>
          <a:p>
            <a:pPr marL="0" indent="0">
              <a:lnSpc>
                <a:spcPct val="100000"/>
              </a:lnSpc>
              <a:buNone/>
            </a:pPr>
            <a:r>
              <a:rPr lang="en-US" dirty="0"/>
              <a:t>    at your right hand are pleasures forevermore. </a:t>
            </a:r>
          </a:p>
          <a:p>
            <a:pPr marL="0" indent="0">
              <a:lnSpc>
                <a:spcPct val="100000"/>
              </a:lnSpc>
              <a:buNone/>
            </a:pPr>
            <a:endParaRPr lang="en-US" dirty="0"/>
          </a:p>
          <a:p>
            <a:pPr marL="0" indent="0">
              <a:lnSpc>
                <a:spcPct val="100000"/>
              </a:lnSpc>
              <a:buNone/>
            </a:pPr>
            <a:r>
              <a:rPr lang="en-US" dirty="0"/>
              <a:t>Psalms 16:11</a:t>
            </a:r>
            <a:r>
              <a:rPr lang="en-US" sz="2800" dirty="0"/>
              <a:t> (ESV)</a:t>
            </a:r>
            <a:endParaRPr lang="en-US" dirty="0"/>
          </a:p>
        </p:txBody>
      </p:sp>
    </p:spTree>
    <p:extLst>
      <p:ext uri="{BB962C8B-B14F-4D97-AF65-F5344CB8AC3E}">
        <p14:creationId xmlns:p14="http://schemas.microsoft.com/office/powerpoint/2010/main" val="539544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F205-DAB4-FC0E-F806-E37B9C90224A}"/>
              </a:ext>
            </a:extLst>
          </p:cNvPr>
          <p:cNvSpPr>
            <a:spLocks noGrp="1"/>
          </p:cNvSpPr>
          <p:nvPr>
            <p:ph type="title"/>
          </p:nvPr>
        </p:nvSpPr>
        <p:spPr/>
        <p:txBody>
          <a:bodyPr/>
          <a:lstStyle/>
          <a:p>
            <a:r>
              <a:rPr lang="en-US" dirty="0"/>
              <a:t>Sacrifice for the Lord</a:t>
            </a:r>
          </a:p>
        </p:txBody>
      </p:sp>
      <p:sp>
        <p:nvSpPr>
          <p:cNvPr id="3" name="Content Placeholder 2">
            <a:extLst>
              <a:ext uri="{FF2B5EF4-FFF2-40B4-BE49-F238E27FC236}">
                <a16:creationId xmlns:a16="http://schemas.microsoft.com/office/drawing/2014/main" id="{3D7249AA-36E6-0A1A-39E1-87CD7787C897}"/>
              </a:ext>
            </a:extLst>
          </p:cNvPr>
          <p:cNvSpPr>
            <a:spLocks noGrp="1"/>
          </p:cNvSpPr>
          <p:nvPr>
            <p:ph idx="1"/>
          </p:nvPr>
        </p:nvSpPr>
        <p:spPr/>
        <p:txBody>
          <a:bodyPr>
            <a:normAutofit fontScale="77500" lnSpcReduction="20000"/>
          </a:bodyPr>
          <a:lstStyle/>
          <a:p>
            <a:pPr marL="0" indent="0">
              <a:lnSpc>
                <a:spcPct val="120000"/>
              </a:lnSpc>
              <a:buNone/>
            </a:pPr>
            <a:r>
              <a:rPr lang="en-US" sz="1600" b="1" dirty="0"/>
              <a:t>Mary Anoints Jesus at Bethany</a:t>
            </a:r>
          </a:p>
          <a:p>
            <a:pPr marL="0" indent="0">
              <a:lnSpc>
                <a:spcPct val="120000"/>
              </a:lnSpc>
              <a:buNone/>
            </a:pPr>
            <a:r>
              <a:rPr lang="en-US" sz="2600" dirty="0"/>
              <a:t>12 </a:t>
            </a:r>
            <a:r>
              <a:rPr lang="en-US" sz="1600" dirty="0"/>
              <a:t>Six days before the Passover, Jesus therefore came to Bethany, where Lazarus was, whom Jesus had raised from the dead. </a:t>
            </a:r>
            <a:r>
              <a:rPr lang="en-US" sz="1600" baseline="30000" dirty="0"/>
              <a:t>2 </a:t>
            </a:r>
            <a:r>
              <a:rPr lang="en-US" sz="1600" dirty="0"/>
              <a:t>So they gave a dinner for him there. Martha served, and Lazarus was one of those reclining with him at table. </a:t>
            </a:r>
            <a:r>
              <a:rPr lang="en-US" sz="1600" baseline="30000" dirty="0"/>
              <a:t>3 </a:t>
            </a:r>
            <a:r>
              <a:rPr lang="en-US" sz="2600" b="1" dirty="0">
                <a:solidFill>
                  <a:schemeClr val="accent4"/>
                </a:solidFill>
              </a:rPr>
              <a:t>Mary therefore took a pound of expensive ointment made from pure nard, and anointed the feet of Jesus and wiped his feet with her hair</a:t>
            </a:r>
            <a:r>
              <a:rPr lang="en-US" sz="1600" dirty="0"/>
              <a:t>. The house was filled with the fragrance of the perfume. </a:t>
            </a:r>
            <a:r>
              <a:rPr lang="en-US" sz="1600" baseline="30000" dirty="0"/>
              <a:t>4 </a:t>
            </a:r>
            <a:r>
              <a:rPr lang="en-US" sz="1600" dirty="0"/>
              <a:t>But Judas Iscariot, one of his disciples (he who was about to betray him), said, </a:t>
            </a:r>
            <a:r>
              <a:rPr lang="en-US" sz="1600" baseline="30000" dirty="0"/>
              <a:t>5 </a:t>
            </a:r>
            <a:r>
              <a:rPr lang="en-US" sz="1600" dirty="0"/>
              <a:t>“Why was this ointment not sold </a:t>
            </a:r>
            <a:r>
              <a:rPr lang="en-US" sz="1600" b="1" dirty="0"/>
              <a:t>for three hundred denarii </a:t>
            </a:r>
            <a:r>
              <a:rPr lang="en-US" sz="1600" dirty="0"/>
              <a:t>and given to the poor?” </a:t>
            </a:r>
            <a:r>
              <a:rPr lang="en-US" sz="1600" baseline="30000" dirty="0"/>
              <a:t>6 </a:t>
            </a:r>
            <a:r>
              <a:rPr lang="en-US" sz="1600" dirty="0"/>
              <a:t>He said this, not because he cared about the poor, but because he was a thief, and having charge of the moneybag he used to help himself to what was put into it. </a:t>
            </a:r>
            <a:r>
              <a:rPr lang="en-US" sz="1600" baseline="30000" dirty="0"/>
              <a:t>7 </a:t>
            </a:r>
            <a:r>
              <a:rPr lang="en-US" sz="1600" dirty="0"/>
              <a:t>Jesus said, “Leave her alone, so that she may keep it for the day of my burial. </a:t>
            </a:r>
            <a:r>
              <a:rPr lang="en-US" sz="1600" baseline="30000" dirty="0"/>
              <a:t>8 </a:t>
            </a:r>
            <a:r>
              <a:rPr lang="en-US" sz="1600" dirty="0"/>
              <a:t>For the poor you always have with you, but you do not always have me.” </a:t>
            </a:r>
          </a:p>
          <a:p>
            <a:pPr marL="0" indent="0">
              <a:lnSpc>
                <a:spcPct val="120000"/>
              </a:lnSpc>
              <a:buNone/>
            </a:pPr>
            <a:endParaRPr lang="en-US" sz="1600" dirty="0"/>
          </a:p>
          <a:p>
            <a:pPr marL="0" indent="0">
              <a:lnSpc>
                <a:spcPct val="120000"/>
              </a:lnSpc>
              <a:buNone/>
            </a:pPr>
            <a:r>
              <a:rPr lang="en-US" sz="1600" b="1" dirty="0"/>
              <a:t>The Plot to Kill Lazarus</a:t>
            </a:r>
          </a:p>
          <a:p>
            <a:pPr marL="0" indent="0">
              <a:lnSpc>
                <a:spcPct val="120000"/>
              </a:lnSpc>
              <a:buNone/>
            </a:pPr>
            <a:r>
              <a:rPr lang="en-US" sz="1600" baseline="30000" dirty="0"/>
              <a:t>9 </a:t>
            </a:r>
            <a:r>
              <a:rPr lang="en-US" sz="1600" dirty="0"/>
              <a:t>When the large crowd of the Jews learned that Jesus was there, they came, not only on account of him but also to see Lazarus, whom he had raised from the dead. </a:t>
            </a:r>
            <a:r>
              <a:rPr lang="en-US" sz="1600" baseline="30000" dirty="0"/>
              <a:t>10 </a:t>
            </a:r>
            <a:r>
              <a:rPr lang="en-US" sz="1600" dirty="0"/>
              <a:t>So the chief priests made plans to put Lazarus to death as well, </a:t>
            </a:r>
            <a:r>
              <a:rPr lang="en-US" sz="1600" baseline="30000" dirty="0"/>
              <a:t>11 </a:t>
            </a:r>
            <a:r>
              <a:rPr lang="en-US" sz="1600" dirty="0"/>
              <a:t>because on account of him many of the Jews were going away and believing in Jesus. </a:t>
            </a:r>
          </a:p>
          <a:p>
            <a:pPr marL="0" indent="0">
              <a:lnSpc>
                <a:spcPct val="120000"/>
              </a:lnSpc>
              <a:buNone/>
            </a:pPr>
            <a:endParaRPr lang="en-US" sz="1600" dirty="0"/>
          </a:p>
          <a:p>
            <a:pPr marL="0" indent="0">
              <a:lnSpc>
                <a:spcPct val="120000"/>
              </a:lnSpc>
              <a:buNone/>
            </a:pPr>
            <a:r>
              <a:rPr lang="en-US" sz="1600" dirty="0"/>
              <a:t>John 12:1–11 (ESV)</a:t>
            </a:r>
          </a:p>
        </p:txBody>
      </p:sp>
    </p:spTree>
    <p:extLst>
      <p:ext uri="{BB962C8B-B14F-4D97-AF65-F5344CB8AC3E}">
        <p14:creationId xmlns:p14="http://schemas.microsoft.com/office/powerpoint/2010/main" val="1524050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F205-DAB4-FC0E-F806-E37B9C90224A}"/>
              </a:ext>
            </a:extLst>
          </p:cNvPr>
          <p:cNvSpPr>
            <a:spLocks noGrp="1"/>
          </p:cNvSpPr>
          <p:nvPr>
            <p:ph type="title"/>
          </p:nvPr>
        </p:nvSpPr>
        <p:spPr/>
        <p:txBody>
          <a:bodyPr/>
          <a:lstStyle/>
          <a:p>
            <a:r>
              <a:rPr lang="en-US" dirty="0"/>
              <a:t>Sacrifice for the Lord</a:t>
            </a:r>
          </a:p>
        </p:txBody>
      </p:sp>
      <p:sp>
        <p:nvSpPr>
          <p:cNvPr id="3" name="Content Placeholder 2">
            <a:extLst>
              <a:ext uri="{FF2B5EF4-FFF2-40B4-BE49-F238E27FC236}">
                <a16:creationId xmlns:a16="http://schemas.microsoft.com/office/drawing/2014/main" id="{3D7249AA-36E6-0A1A-39E1-87CD7787C897}"/>
              </a:ext>
            </a:extLst>
          </p:cNvPr>
          <p:cNvSpPr>
            <a:spLocks noGrp="1"/>
          </p:cNvSpPr>
          <p:nvPr>
            <p:ph idx="1"/>
          </p:nvPr>
        </p:nvSpPr>
        <p:spPr/>
        <p:txBody>
          <a:bodyPr>
            <a:normAutofit fontScale="77500" lnSpcReduction="20000"/>
          </a:bodyPr>
          <a:lstStyle/>
          <a:p>
            <a:pPr marL="0" indent="0">
              <a:lnSpc>
                <a:spcPct val="110000"/>
              </a:lnSpc>
              <a:buNone/>
            </a:pPr>
            <a:r>
              <a:rPr lang="en-US" sz="1600" b="1" dirty="0"/>
              <a:t>Mary Anoints Jesus at Bethany</a:t>
            </a:r>
          </a:p>
          <a:p>
            <a:pPr marL="0" indent="0">
              <a:lnSpc>
                <a:spcPct val="110000"/>
              </a:lnSpc>
              <a:buNone/>
            </a:pPr>
            <a:r>
              <a:rPr lang="en-US" sz="2600" dirty="0"/>
              <a:t>12 </a:t>
            </a:r>
            <a:r>
              <a:rPr lang="en-US" sz="1600" dirty="0"/>
              <a:t>Six days before the Passover, Jesus therefore came to Bethany, where Lazarus was, whom Jesus had raised from the dead. </a:t>
            </a:r>
            <a:r>
              <a:rPr lang="en-US" sz="1600" baseline="30000" dirty="0"/>
              <a:t>2 </a:t>
            </a:r>
            <a:r>
              <a:rPr lang="en-US" sz="1600" dirty="0"/>
              <a:t>So they gave a dinner for him there. Martha served, and Lazarus was one of those reclining with him at table. </a:t>
            </a:r>
            <a:r>
              <a:rPr lang="en-US" sz="1600" baseline="30000" dirty="0"/>
              <a:t>3 </a:t>
            </a:r>
            <a:r>
              <a:rPr lang="en-US" sz="1600" dirty="0"/>
              <a:t>Mary therefore took a pound of expensive ointment made from pure nard, and anointed the feet of Jesus and wiped his feet with her hair. </a:t>
            </a:r>
            <a:r>
              <a:rPr lang="en-US" sz="2600" b="1" dirty="0">
                <a:solidFill>
                  <a:schemeClr val="accent4"/>
                </a:solidFill>
              </a:rPr>
              <a:t>The house was filled with the fragrance of the perfume.</a:t>
            </a:r>
            <a:r>
              <a:rPr lang="en-US" sz="1600" dirty="0"/>
              <a:t> </a:t>
            </a:r>
            <a:r>
              <a:rPr lang="en-US" sz="1600" baseline="30000" dirty="0"/>
              <a:t>4 </a:t>
            </a:r>
            <a:r>
              <a:rPr lang="en-US" sz="1600" dirty="0"/>
              <a:t>But Judas Iscariot, one of his disciples (he who was about to betray him), said, </a:t>
            </a:r>
            <a:r>
              <a:rPr lang="en-US" sz="1600" baseline="30000" dirty="0"/>
              <a:t>5 </a:t>
            </a:r>
            <a:r>
              <a:rPr lang="en-US" sz="1600" dirty="0"/>
              <a:t>“Why was this ointment not sold for three hundred denarii and given to the poor?” </a:t>
            </a:r>
            <a:r>
              <a:rPr lang="en-US" sz="1600" baseline="30000" dirty="0"/>
              <a:t>6 </a:t>
            </a:r>
            <a:r>
              <a:rPr lang="en-US" sz="1600" dirty="0"/>
              <a:t>He said this, not because he cared about the poor, but because he was a thief, and having charge of the moneybag he used to help himself to what was put into it. </a:t>
            </a:r>
            <a:r>
              <a:rPr lang="en-US" sz="1600" baseline="30000" dirty="0"/>
              <a:t>7 </a:t>
            </a:r>
            <a:r>
              <a:rPr lang="en-US" sz="1600" dirty="0"/>
              <a:t>Jesus said, “Leave her alone, so that she may keep it for the day of my burial. </a:t>
            </a:r>
            <a:r>
              <a:rPr lang="en-US" sz="1600" baseline="30000" dirty="0"/>
              <a:t>8 </a:t>
            </a:r>
            <a:r>
              <a:rPr lang="en-US" sz="1600" dirty="0"/>
              <a:t>For the poor you always have with you, but you do not always have me.” </a:t>
            </a:r>
          </a:p>
          <a:p>
            <a:pPr marL="0" indent="0">
              <a:lnSpc>
                <a:spcPct val="110000"/>
              </a:lnSpc>
              <a:buNone/>
            </a:pPr>
            <a:endParaRPr lang="en-US" sz="1600" dirty="0"/>
          </a:p>
          <a:p>
            <a:pPr marL="0" indent="0">
              <a:lnSpc>
                <a:spcPct val="110000"/>
              </a:lnSpc>
              <a:buNone/>
            </a:pPr>
            <a:r>
              <a:rPr lang="en-US" sz="1600" b="1" dirty="0"/>
              <a:t>The Plot to Kill Lazarus</a:t>
            </a:r>
          </a:p>
          <a:p>
            <a:pPr marL="0" indent="0">
              <a:lnSpc>
                <a:spcPct val="110000"/>
              </a:lnSpc>
              <a:buNone/>
            </a:pPr>
            <a:r>
              <a:rPr lang="en-US" sz="1600" baseline="30000" dirty="0"/>
              <a:t>9 </a:t>
            </a:r>
            <a:r>
              <a:rPr lang="en-US" sz="1600" dirty="0"/>
              <a:t>When the large crowd of the Jews learned that Jesus was there, they came, not only on account of him but also to see Lazarus, whom he had raised from the dead. </a:t>
            </a:r>
            <a:r>
              <a:rPr lang="en-US" sz="1600" baseline="30000" dirty="0"/>
              <a:t>10 </a:t>
            </a:r>
            <a:r>
              <a:rPr lang="en-US" sz="1600" dirty="0"/>
              <a:t>So the chief priests made plans to put Lazarus to death as well, </a:t>
            </a:r>
            <a:r>
              <a:rPr lang="en-US" sz="1600" baseline="30000" dirty="0"/>
              <a:t>11 </a:t>
            </a:r>
            <a:r>
              <a:rPr lang="en-US" sz="1600" dirty="0"/>
              <a:t>because on account of him many of the Jews were going away and believing in Jesus. </a:t>
            </a:r>
          </a:p>
          <a:p>
            <a:pPr marL="0" indent="0">
              <a:lnSpc>
                <a:spcPct val="110000"/>
              </a:lnSpc>
              <a:buNone/>
            </a:pPr>
            <a:endParaRPr lang="en-US" sz="1600" dirty="0"/>
          </a:p>
          <a:p>
            <a:pPr marL="0" indent="0">
              <a:lnSpc>
                <a:spcPct val="110000"/>
              </a:lnSpc>
              <a:buNone/>
            </a:pPr>
            <a:r>
              <a:rPr lang="en-US" sz="1600" dirty="0"/>
              <a:t>John 12:1–11 (ESV)</a:t>
            </a:r>
          </a:p>
        </p:txBody>
      </p:sp>
    </p:spTree>
    <p:extLst>
      <p:ext uri="{BB962C8B-B14F-4D97-AF65-F5344CB8AC3E}">
        <p14:creationId xmlns:p14="http://schemas.microsoft.com/office/powerpoint/2010/main" val="357334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9DB0-712F-E7F2-FAFC-8B199BE1DFF4}"/>
              </a:ext>
            </a:extLst>
          </p:cNvPr>
          <p:cNvSpPr>
            <a:spLocks noGrp="1"/>
          </p:cNvSpPr>
          <p:nvPr>
            <p:ph type="title"/>
          </p:nvPr>
        </p:nvSpPr>
        <p:spPr/>
        <p:txBody>
          <a:bodyPr/>
          <a:lstStyle/>
          <a:p>
            <a:r>
              <a:rPr lang="en-US" dirty="0"/>
              <a:t>Sacrifice for the Lord</a:t>
            </a:r>
          </a:p>
        </p:txBody>
      </p:sp>
      <p:sp>
        <p:nvSpPr>
          <p:cNvPr id="3" name="Content Placeholder 2">
            <a:extLst>
              <a:ext uri="{FF2B5EF4-FFF2-40B4-BE49-F238E27FC236}">
                <a16:creationId xmlns:a16="http://schemas.microsoft.com/office/drawing/2014/main" id="{0FD8FD49-17C5-C662-D992-AA4F5B251A04}"/>
              </a:ext>
            </a:extLst>
          </p:cNvPr>
          <p:cNvSpPr>
            <a:spLocks noGrp="1"/>
          </p:cNvSpPr>
          <p:nvPr>
            <p:ph idx="1"/>
          </p:nvPr>
        </p:nvSpPr>
        <p:spPr/>
        <p:txBody>
          <a:bodyPr/>
          <a:lstStyle/>
          <a:p>
            <a:pPr marL="0" indent="0">
              <a:lnSpc>
                <a:spcPct val="100000"/>
              </a:lnSpc>
              <a:buNone/>
            </a:pPr>
            <a:r>
              <a:rPr lang="en-US" baseline="30000" dirty="0"/>
              <a:t>14</a:t>
            </a:r>
            <a:r>
              <a:rPr lang="en-US" dirty="0"/>
              <a:t> But thanks be to God, who in Christ always leads us in triumphal procession, and </a:t>
            </a:r>
            <a:r>
              <a:rPr lang="en-US" b="1" dirty="0">
                <a:solidFill>
                  <a:schemeClr val="accent4"/>
                </a:solidFill>
              </a:rPr>
              <a:t>through us spreads the </a:t>
            </a:r>
            <a:r>
              <a:rPr lang="en-US" b="1" u="sng" dirty="0">
                <a:solidFill>
                  <a:schemeClr val="accent4"/>
                </a:solidFill>
              </a:rPr>
              <a:t>fragrance</a:t>
            </a:r>
            <a:r>
              <a:rPr lang="en-US" b="1" dirty="0">
                <a:solidFill>
                  <a:schemeClr val="accent4"/>
                </a:solidFill>
              </a:rPr>
              <a:t> of the knowledge of him everywhere</a:t>
            </a:r>
            <a:r>
              <a:rPr lang="en-US" dirty="0"/>
              <a:t>.</a:t>
            </a:r>
          </a:p>
          <a:p>
            <a:pPr marL="0" indent="0">
              <a:lnSpc>
                <a:spcPct val="100000"/>
              </a:lnSpc>
              <a:buNone/>
            </a:pPr>
            <a:endParaRPr lang="en-US" dirty="0"/>
          </a:p>
          <a:p>
            <a:pPr marL="0" indent="0">
              <a:lnSpc>
                <a:spcPct val="100000"/>
              </a:lnSpc>
              <a:buNone/>
            </a:pPr>
            <a:r>
              <a:rPr lang="en-US" dirty="0"/>
              <a:t>2 Corinthians 2:14</a:t>
            </a:r>
            <a:r>
              <a:rPr lang="en-US" sz="2800" dirty="0"/>
              <a:t> (ESV)</a:t>
            </a:r>
            <a:endParaRPr lang="en-US" dirty="0"/>
          </a:p>
        </p:txBody>
      </p:sp>
    </p:spTree>
    <p:extLst>
      <p:ext uri="{BB962C8B-B14F-4D97-AF65-F5344CB8AC3E}">
        <p14:creationId xmlns:p14="http://schemas.microsoft.com/office/powerpoint/2010/main" val="159639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F205-DAB4-FC0E-F806-E37B9C90224A}"/>
              </a:ext>
            </a:extLst>
          </p:cNvPr>
          <p:cNvSpPr>
            <a:spLocks noGrp="1"/>
          </p:cNvSpPr>
          <p:nvPr>
            <p:ph type="title"/>
          </p:nvPr>
        </p:nvSpPr>
        <p:spPr/>
        <p:txBody>
          <a:bodyPr/>
          <a:lstStyle/>
          <a:p>
            <a:r>
              <a:rPr lang="en-US" dirty="0"/>
              <a:t>Juda’s Will Criticize</a:t>
            </a:r>
          </a:p>
        </p:txBody>
      </p:sp>
      <p:sp>
        <p:nvSpPr>
          <p:cNvPr id="3" name="Content Placeholder 2">
            <a:extLst>
              <a:ext uri="{FF2B5EF4-FFF2-40B4-BE49-F238E27FC236}">
                <a16:creationId xmlns:a16="http://schemas.microsoft.com/office/drawing/2014/main" id="{3D7249AA-36E6-0A1A-39E1-87CD7787C897}"/>
              </a:ext>
            </a:extLst>
          </p:cNvPr>
          <p:cNvSpPr>
            <a:spLocks noGrp="1"/>
          </p:cNvSpPr>
          <p:nvPr>
            <p:ph idx="1"/>
          </p:nvPr>
        </p:nvSpPr>
        <p:spPr/>
        <p:txBody>
          <a:bodyPr>
            <a:normAutofit fontScale="77500" lnSpcReduction="20000"/>
          </a:bodyPr>
          <a:lstStyle/>
          <a:p>
            <a:pPr marL="0" indent="0">
              <a:lnSpc>
                <a:spcPct val="110000"/>
              </a:lnSpc>
              <a:buNone/>
            </a:pPr>
            <a:r>
              <a:rPr lang="en-US" sz="1600" b="1" dirty="0"/>
              <a:t>Mary Anoints Jesus at Bethany</a:t>
            </a:r>
          </a:p>
          <a:p>
            <a:pPr marL="0" indent="0">
              <a:lnSpc>
                <a:spcPct val="110000"/>
              </a:lnSpc>
              <a:buNone/>
            </a:pPr>
            <a:r>
              <a:rPr lang="en-US" sz="2600" dirty="0"/>
              <a:t>12 </a:t>
            </a:r>
            <a:r>
              <a:rPr lang="en-US" sz="1600" dirty="0"/>
              <a:t>Six days before the Passover, Jesus therefore came to Bethany, where Lazarus was, whom Jesus had raised from the dead. </a:t>
            </a:r>
            <a:r>
              <a:rPr lang="en-US" sz="1600" baseline="30000" dirty="0"/>
              <a:t>2 </a:t>
            </a:r>
            <a:r>
              <a:rPr lang="en-US" sz="1600" dirty="0"/>
              <a:t>So they gave a dinner for him there. Martha served, and Lazarus was one of those reclining with him at table. </a:t>
            </a:r>
            <a:r>
              <a:rPr lang="en-US" sz="1600" baseline="30000" dirty="0"/>
              <a:t>3 </a:t>
            </a:r>
            <a:r>
              <a:rPr lang="en-US" sz="1600" dirty="0"/>
              <a:t>Mary therefore took a pound of expensive ointment made from pure nard, and anointed the feet of Jesus and wiped his feet with her hair. The house was filled with the fragrance of the perfume. </a:t>
            </a:r>
            <a:r>
              <a:rPr lang="en-US" sz="1600" baseline="30000" dirty="0"/>
              <a:t>4 </a:t>
            </a:r>
            <a:r>
              <a:rPr lang="en-US" sz="1600" dirty="0"/>
              <a:t>But Judas Iscariot, one of his disciples (he who was about to betray him), said, </a:t>
            </a:r>
            <a:r>
              <a:rPr lang="en-US" sz="2600" b="1" baseline="30000" dirty="0">
                <a:solidFill>
                  <a:schemeClr val="accent4"/>
                </a:solidFill>
              </a:rPr>
              <a:t>5 </a:t>
            </a:r>
            <a:r>
              <a:rPr lang="en-US" sz="2600" b="1" dirty="0">
                <a:solidFill>
                  <a:schemeClr val="accent4"/>
                </a:solidFill>
              </a:rPr>
              <a:t>“Why was this ointment not sold for three hundred denarii and given to the poor?” </a:t>
            </a:r>
            <a:r>
              <a:rPr lang="en-US" sz="2600" b="1" baseline="30000" dirty="0">
                <a:solidFill>
                  <a:schemeClr val="accent4"/>
                </a:solidFill>
              </a:rPr>
              <a:t>6 </a:t>
            </a:r>
            <a:r>
              <a:rPr lang="en-US" sz="2600" b="1" dirty="0">
                <a:solidFill>
                  <a:schemeClr val="accent4"/>
                </a:solidFill>
              </a:rPr>
              <a:t>He said this, not because he cared about the poor, but because he was a thief</a:t>
            </a:r>
            <a:r>
              <a:rPr lang="en-US" sz="1600" dirty="0"/>
              <a:t>, and having charge of the moneybag he used to help himself to what was put into it. </a:t>
            </a:r>
            <a:r>
              <a:rPr lang="en-US" sz="1600" baseline="30000" dirty="0"/>
              <a:t>7 </a:t>
            </a:r>
            <a:r>
              <a:rPr lang="en-US" sz="1600" dirty="0"/>
              <a:t>Jesus said, “Leave her alone, so that she may keep it for the day of my burial. </a:t>
            </a:r>
            <a:r>
              <a:rPr lang="en-US" sz="1600" baseline="30000" dirty="0"/>
              <a:t>8 </a:t>
            </a:r>
            <a:r>
              <a:rPr lang="en-US" sz="1600" dirty="0"/>
              <a:t>For the poor you always have with you, but you do not always have me.” </a:t>
            </a:r>
          </a:p>
          <a:p>
            <a:pPr marL="0" indent="0">
              <a:lnSpc>
                <a:spcPct val="110000"/>
              </a:lnSpc>
              <a:buNone/>
            </a:pPr>
            <a:endParaRPr lang="en-US" sz="1600" dirty="0"/>
          </a:p>
          <a:p>
            <a:pPr marL="0" indent="0">
              <a:lnSpc>
                <a:spcPct val="110000"/>
              </a:lnSpc>
              <a:buNone/>
            </a:pPr>
            <a:r>
              <a:rPr lang="en-US" sz="1600" b="1" dirty="0"/>
              <a:t>The Plot to Kill Lazarus</a:t>
            </a:r>
          </a:p>
          <a:p>
            <a:pPr marL="0" indent="0">
              <a:lnSpc>
                <a:spcPct val="110000"/>
              </a:lnSpc>
              <a:buNone/>
            </a:pPr>
            <a:r>
              <a:rPr lang="en-US" sz="1600" baseline="30000" dirty="0"/>
              <a:t>9 </a:t>
            </a:r>
            <a:r>
              <a:rPr lang="en-US" sz="1600" dirty="0"/>
              <a:t>When the large crowd of the Jews learned that Jesus was there, they came, not only on account of him but also to see Lazarus, whom he had raised from the dead. </a:t>
            </a:r>
            <a:r>
              <a:rPr lang="en-US" sz="1500" baseline="30000" dirty="0"/>
              <a:t>10 </a:t>
            </a:r>
            <a:r>
              <a:rPr lang="en-US" sz="1500" dirty="0"/>
              <a:t>So the chief priests made plans to put Lazarus to death as well, </a:t>
            </a:r>
            <a:r>
              <a:rPr lang="en-US" sz="1500" baseline="30000" dirty="0"/>
              <a:t>11 </a:t>
            </a:r>
            <a:r>
              <a:rPr lang="en-US" sz="1500" dirty="0"/>
              <a:t>because on account of him many of the Jews were going away and believing in Jesus.</a:t>
            </a:r>
            <a:r>
              <a:rPr lang="en-US" sz="1000" dirty="0"/>
              <a:t> </a:t>
            </a:r>
          </a:p>
          <a:p>
            <a:pPr marL="0" indent="0">
              <a:lnSpc>
                <a:spcPct val="110000"/>
              </a:lnSpc>
              <a:buNone/>
            </a:pPr>
            <a:endParaRPr lang="en-US" sz="1600" dirty="0"/>
          </a:p>
          <a:p>
            <a:pPr marL="0" indent="0">
              <a:lnSpc>
                <a:spcPct val="110000"/>
              </a:lnSpc>
              <a:buNone/>
            </a:pPr>
            <a:r>
              <a:rPr lang="en-US" sz="1600" dirty="0"/>
              <a:t>John 12:1–11 (ESV)</a:t>
            </a:r>
          </a:p>
        </p:txBody>
      </p:sp>
    </p:spTree>
    <p:extLst>
      <p:ext uri="{BB962C8B-B14F-4D97-AF65-F5344CB8AC3E}">
        <p14:creationId xmlns:p14="http://schemas.microsoft.com/office/powerpoint/2010/main" val="2790486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EAEE1-4104-BE6E-05B6-98390E8B470E}"/>
              </a:ext>
            </a:extLst>
          </p:cNvPr>
          <p:cNvSpPr>
            <a:spLocks noGrp="1"/>
          </p:cNvSpPr>
          <p:nvPr>
            <p:ph type="title"/>
          </p:nvPr>
        </p:nvSpPr>
        <p:spPr/>
        <p:txBody>
          <a:bodyPr/>
          <a:lstStyle/>
          <a:p>
            <a:r>
              <a:rPr lang="en-US" dirty="0"/>
              <a:t>How Should We Worship?</a:t>
            </a:r>
          </a:p>
        </p:txBody>
      </p:sp>
      <p:sp>
        <p:nvSpPr>
          <p:cNvPr id="3" name="Content Placeholder 2">
            <a:extLst>
              <a:ext uri="{FF2B5EF4-FFF2-40B4-BE49-F238E27FC236}">
                <a16:creationId xmlns:a16="http://schemas.microsoft.com/office/drawing/2014/main" id="{F0694F6B-F165-DEB7-6DF5-5A33BC4FB7DA}"/>
              </a:ext>
            </a:extLst>
          </p:cNvPr>
          <p:cNvSpPr>
            <a:spLocks noGrp="1"/>
          </p:cNvSpPr>
          <p:nvPr>
            <p:ph idx="1"/>
          </p:nvPr>
        </p:nvSpPr>
        <p:spPr/>
        <p:txBody>
          <a:bodyPr>
            <a:normAutofit/>
          </a:bodyPr>
          <a:lstStyle/>
          <a:p>
            <a:r>
              <a:rPr lang="en-US" sz="3600" b="1" dirty="0"/>
              <a:t>Serve</a:t>
            </a:r>
            <a:r>
              <a:rPr lang="en-US" sz="3600" dirty="0"/>
              <a:t> the Lord</a:t>
            </a:r>
          </a:p>
          <a:p>
            <a:r>
              <a:rPr lang="en-US" sz="3600" b="1" dirty="0"/>
              <a:t>Spend Time</a:t>
            </a:r>
            <a:r>
              <a:rPr lang="en-US" sz="3600" dirty="0"/>
              <a:t> with the Lord</a:t>
            </a:r>
          </a:p>
          <a:p>
            <a:r>
              <a:rPr lang="en-US" sz="3600" b="1" dirty="0"/>
              <a:t>Sacrifice</a:t>
            </a:r>
            <a:r>
              <a:rPr lang="en-US" sz="3600" dirty="0"/>
              <a:t> for the Lord</a:t>
            </a:r>
          </a:p>
        </p:txBody>
      </p:sp>
    </p:spTree>
    <p:extLst>
      <p:ext uri="{BB962C8B-B14F-4D97-AF65-F5344CB8AC3E}">
        <p14:creationId xmlns:p14="http://schemas.microsoft.com/office/powerpoint/2010/main" val="174727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F18E-B82C-CA32-D7CF-6D1909529A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0838FB-FAE1-0A81-AF0F-B50FF6182234}"/>
              </a:ext>
            </a:extLst>
          </p:cNvPr>
          <p:cNvSpPr>
            <a:spLocks noGrp="1"/>
          </p:cNvSpPr>
          <p:nvPr>
            <p:ph idx="1"/>
          </p:nvPr>
        </p:nvSpPr>
        <p:spPr/>
        <p:txBody>
          <a:bodyPr/>
          <a:lstStyle/>
          <a:p>
            <a:pPr marL="0" indent="0">
              <a:buNone/>
            </a:pPr>
            <a:r>
              <a:rPr lang="en-US" dirty="0"/>
              <a:t>The END</a:t>
            </a:r>
          </a:p>
        </p:txBody>
      </p:sp>
    </p:spTree>
    <p:extLst>
      <p:ext uri="{BB962C8B-B14F-4D97-AF65-F5344CB8AC3E}">
        <p14:creationId xmlns:p14="http://schemas.microsoft.com/office/powerpoint/2010/main" val="4285717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4B828-4280-3015-C178-52FB8E9A0E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359878-921F-601B-CCE0-2A08AD3757B5}"/>
              </a:ext>
            </a:extLst>
          </p:cNvPr>
          <p:cNvSpPr>
            <a:spLocks noGrp="1"/>
          </p:cNvSpPr>
          <p:nvPr>
            <p:ph idx="1"/>
          </p:nvPr>
        </p:nvSpPr>
        <p:spPr>
          <a:xfrm>
            <a:off x="838200" y="2051265"/>
            <a:ext cx="10515600" cy="4125697"/>
          </a:xfrm>
        </p:spPr>
        <p:txBody>
          <a:bodyPr>
            <a:normAutofit fontScale="70000" lnSpcReduction="20000"/>
          </a:bodyPr>
          <a:lstStyle/>
          <a:p>
            <a:r>
              <a:rPr lang="en-US" dirty="0"/>
              <a:t>Dead guy at the dinner party</a:t>
            </a:r>
          </a:p>
          <a:p>
            <a:pPr lvl="1"/>
            <a:r>
              <a:rPr lang="en-US" dirty="0"/>
              <a:t>Lazarus</a:t>
            </a:r>
          </a:p>
          <a:p>
            <a:r>
              <a:rPr lang="en-US" dirty="0"/>
              <a:t>Dinner in honor of Jesus</a:t>
            </a:r>
          </a:p>
          <a:p>
            <a:pPr lvl="1"/>
            <a:r>
              <a:rPr lang="en-US" dirty="0"/>
              <a:t>“made him a supper”</a:t>
            </a:r>
          </a:p>
          <a:p>
            <a:r>
              <a:rPr lang="en-US" dirty="0"/>
              <a:t>Judas Hypocrite – He stole (</a:t>
            </a:r>
            <a:r>
              <a:rPr lang="en-US" dirty="0" err="1"/>
              <a:t>cleptas</a:t>
            </a:r>
            <a:r>
              <a:rPr lang="en-US" dirty="0"/>
              <a:t>)</a:t>
            </a:r>
          </a:p>
          <a:p>
            <a:pPr lvl="1"/>
            <a:r>
              <a:rPr lang="en-US" dirty="0"/>
              <a:t>They used that money to fund the ministry</a:t>
            </a:r>
          </a:p>
          <a:p>
            <a:r>
              <a:rPr lang="en-US" dirty="0"/>
              <a:t>16 People potentially at the party</a:t>
            </a:r>
          </a:p>
          <a:p>
            <a:pPr lvl="1"/>
            <a:r>
              <a:rPr lang="en-US" dirty="0"/>
              <a:t>12 Disciples, Jesus, Mary, Martha, and Lazarus</a:t>
            </a:r>
          </a:p>
          <a:p>
            <a:r>
              <a:rPr lang="en-US" dirty="0"/>
              <a:t>3 Adults, siblings, living and supporting each other</a:t>
            </a:r>
          </a:p>
          <a:p>
            <a:r>
              <a:rPr lang="en-US" dirty="0"/>
              <a:t>Worship happens out of the overflow of a grateful heart for </a:t>
            </a:r>
            <a:r>
              <a:rPr lang="en-US" b="1" dirty="0"/>
              <a:t>who</a:t>
            </a:r>
            <a:r>
              <a:rPr lang="en-US" dirty="0"/>
              <a:t> God is and </a:t>
            </a:r>
            <a:r>
              <a:rPr lang="en-US" b="1" dirty="0"/>
              <a:t>what</a:t>
            </a:r>
            <a:r>
              <a:rPr lang="en-US" dirty="0"/>
              <a:t> He’s done</a:t>
            </a:r>
          </a:p>
          <a:p>
            <a:pPr lvl="1"/>
            <a:r>
              <a:rPr lang="en-US" dirty="0"/>
              <a:t>A thank you for raising Lazarus from the dead</a:t>
            </a:r>
          </a:p>
          <a:p>
            <a:pPr lvl="1"/>
            <a:r>
              <a:rPr lang="en-US" dirty="0"/>
              <a:t>They want to praise him for who He is and what He’s done</a:t>
            </a:r>
          </a:p>
          <a:p>
            <a:r>
              <a:rPr lang="en-US" dirty="0"/>
              <a:t>All three of them model for us ways we can honor and thank Jesus</a:t>
            </a:r>
          </a:p>
        </p:txBody>
      </p:sp>
    </p:spTree>
    <p:extLst>
      <p:ext uri="{BB962C8B-B14F-4D97-AF65-F5344CB8AC3E}">
        <p14:creationId xmlns:p14="http://schemas.microsoft.com/office/powerpoint/2010/main" val="3785761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115E9-A56A-35BF-4898-FEC17D6FF023}"/>
              </a:ext>
            </a:extLst>
          </p:cNvPr>
          <p:cNvSpPr>
            <a:spLocks noGrp="1"/>
          </p:cNvSpPr>
          <p:nvPr>
            <p:ph type="title"/>
          </p:nvPr>
        </p:nvSpPr>
        <p:spPr/>
        <p:txBody>
          <a:bodyPr/>
          <a:lstStyle/>
          <a:p>
            <a:r>
              <a:rPr lang="en-US" dirty="0"/>
              <a:t>Martha Served</a:t>
            </a:r>
          </a:p>
        </p:txBody>
      </p:sp>
      <p:sp>
        <p:nvSpPr>
          <p:cNvPr id="3" name="Content Placeholder 2">
            <a:extLst>
              <a:ext uri="{FF2B5EF4-FFF2-40B4-BE49-F238E27FC236}">
                <a16:creationId xmlns:a16="http://schemas.microsoft.com/office/drawing/2014/main" id="{0CCD7040-E627-AE30-4B93-6C79C9BEC7E9}"/>
              </a:ext>
            </a:extLst>
          </p:cNvPr>
          <p:cNvSpPr>
            <a:spLocks noGrp="1"/>
          </p:cNvSpPr>
          <p:nvPr>
            <p:ph idx="1"/>
          </p:nvPr>
        </p:nvSpPr>
        <p:spPr/>
        <p:txBody>
          <a:bodyPr>
            <a:normAutofit fontScale="55000" lnSpcReduction="20000"/>
          </a:bodyPr>
          <a:lstStyle/>
          <a:p>
            <a:r>
              <a:rPr lang="en-US" dirty="0"/>
              <a:t>Served</a:t>
            </a:r>
          </a:p>
          <a:p>
            <a:r>
              <a:rPr lang="en-US" dirty="0"/>
              <a:t>Luke 10</a:t>
            </a:r>
          </a:p>
          <a:p>
            <a:pPr lvl="1"/>
            <a:r>
              <a:rPr lang="en-US" dirty="0"/>
              <a:t>This isn’t the first time Martha was serving</a:t>
            </a:r>
          </a:p>
          <a:p>
            <a:pPr lvl="1"/>
            <a:r>
              <a:rPr lang="en-US" dirty="0"/>
              <a:t>She was frazzled back in Luke 10</a:t>
            </a:r>
          </a:p>
          <a:p>
            <a:pPr lvl="1"/>
            <a:r>
              <a:rPr lang="en-US" dirty="0"/>
              <a:t>Mary is sitting and Jesus’ feet listening while Martha is running frantic</a:t>
            </a:r>
          </a:p>
          <a:p>
            <a:pPr lvl="1"/>
            <a:r>
              <a:rPr lang="en-US" dirty="0"/>
              <a:t>She was “distracted” with much serving</a:t>
            </a:r>
          </a:p>
          <a:p>
            <a:pPr lvl="1"/>
            <a:r>
              <a:rPr lang="en-US" dirty="0"/>
              <a:t>Jesus doesn’t say serving is unnecessary or unimportant</a:t>
            </a:r>
          </a:p>
          <a:p>
            <a:pPr lvl="1"/>
            <a:r>
              <a:rPr lang="en-US" dirty="0"/>
              <a:t>Mary is worried about all the things needing to be done; “Martha, come help me with everything is being done”</a:t>
            </a:r>
          </a:p>
          <a:p>
            <a:pPr lvl="1"/>
            <a:r>
              <a:rPr lang="en-US" dirty="0"/>
              <a:t>She’s serving in a way that’s impacting everyone around her.</a:t>
            </a:r>
          </a:p>
          <a:p>
            <a:pPr lvl="1"/>
            <a:r>
              <a:rPr lang="en-US" dirty="0"/>
              <a:t>The expectation is that everything needs to get done</a:t>
            </a:r>
          </a:p>
          <a:p>
            <a:pPr lvl="1"/>
            <a:r>
              <a:rPr lang="en-US" dirty="0"/>
              <a:t>Serving is a wonderful way and harnessed in a way that benefits others and doesn’t make you frantic</a:t>
            </a:r>
          </a:p>
          <a:p>
            <a:r>
              <a:rPr lang="en-US" dirty="0"/>
              <a:t>John 12 – Martha is no longer frantic, she “served”</a:t>
            </a:r>
          </a:p>
          <a:p>
            <a:pPr lvl="1"/>
            <a:r>
              <a:rPr lang="en-US" dirty="0"/>
              <a:t>Now serving in the right disposition</a:t>
            </a:r>
          </a:p>
          <a:p>
            <a:pPr lvl="1"/>
            <a:r>
              <a:rPr lang="en-US" dirty="0"/>
              <a:t>Wants to serve out of the overflow of her love for Jesus</a:t>
            </a:r>
          </a:p>
          <a:p>
            <a:pPr lvl="1"/>
            <a:r>
              <a:rPr lang="en-US" dirty="0"/>
              <a:t>Colossians 3:23-24</a:t>
            </a:r>
          </a:p>
          <a:p>
            <a:pPr lvl="2"/>
            <a:r>
              <a:rPr lang="en-US" dirty="0"/>
              <a:t>Serving Christ; honoring Jesus; when we serve others</a:t>
            </a:r>
          </a:p>
          <a:p>
            <a:pPr lvl="1"/>
            <a:r>
              <a:rPr lang="en-US" dirty="0"/>
              <a:t>Serving at Church</a:t>
            </a:r>
          </a:p>
          <a:p>
            <a:pPr lvl="1"/>
            <a:r>
              <a:rPr lang="en-US" dirty="0"/>
              <a:t>Serving at Work – as unto the Lord</a:t>
            </a:r>
          </a:p>
          <a:p>
            <a:pPr lvl="1"/>
            <a:r>
              <a:rPr lang="en-US" dirty="0"/>
              <a:t>Her servant heart is how she’s honoring Jesus</a:t>
            </a:r>
          </a:p>
        </p:txBody>
      </p:sp>
    </p:spTree>
    <p:extLst>
      <p:ext uri="{BB962C8B-B14F-4D97-AF65-F5344CB8AC3E}">
        <p14:creationId xmlns:p14="http://schemas.microsoft.com/office/powerpoint/2010/main" val="2075681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F641-0B7F-5B7B-1AE8-2B2459C5C3E6}"/>
              </a:ext>
            </a:extLst>
          </p:cNvPr>
          <p:cNvSpPr>
            <a:spLocks noGrp="1"/>
          </p:cNvSpPr>
          <p:nvPr>
            <p:ph type="title"/>
          </p:nvPr>
        </p:nvSpPr>
        <p:spPr/>
        <p:txBody>
          <a:bodyPr/>
          <a:lstStyle/>
          <a:p>
            <a:r>
              <a:rPr lang="en-US" sz="3200" dirty="0"/>
              <a:t>Lazarus Reclined</a:t>
            </a:r>
            <a:endParaRPr lang="en-US" dirty="0"/>
          </a:p>
        </p:txBody>
      </p:sp>
      <p:sp>
        <p:nvSpPr>
          <p:cNvPr id="3" name="Content Placeholder 2">
            <a:extLst>
              <a:ext uri="{FF2B5EF4-FFF2-40B4-BE49-F238E27FC236}">
                <a16:creationId xmlns:a16="http://schemas.microsoft.com/office/drawing/2014/main" id="{B1F02D1C-4670-0CFA-A9CC-66417E0AE74C}"/>
              </a:ext>
            </a:extLst>
          </p:cNvPr>
          <p:cNvSpPr>
            <a:spLocks noGrp="1"/>
          </p:cNvSpPr>
          <p:nvPr>
            <p:ph idx="1"/>
          </p:nvPr>
        </p:nvSpPr>
        <p:spPr/>
        <p:txBody>
          <a:bodyPr>
            <a:normAutofit fontScale="32500" lnSpcReduction="20000"/>
          </a:bodyPr>
          <a:lstStyle/>
          <a:p>
            <a:r>
              <a:rPr lang="en-US" dirty="0"/>
              <a:t>Reclined</a:t>
            </a:r>
          </a:p>
          <a:p>
            <a:r>
              <a:rPr lang="en-US" dirty="0"/>
              <a:t>He’s been dead</a:t>
            </a:r>
          </a:p>
          <a:p>
            <a:r>
              <a:rPr lang="en-US" dirty="0"/>
              <a:t>He is enjoying the presence of the Lord</a:t>
            </a:r>
          </a:p>
          <a:p>
            <a:r>
              <a:rPr lang="en-US" dirty="0"/>
              <a:t>He wanted to fellowship with Jesus</a:t>
            </a:r>
          </a:p>
          <a:p>
            <a:r>
              <a:rPr lang="en-US" dirty="0"/>
              <a:t>He wanted to talk with Jesus</a:t>
            </a:r>
          </a:p>
          <a:p>
            <a:r>
              <a:rPr lang="en-US" dirty="0"/>
              <a:t>He wanted to hear Jesus</a:t>
            </a:r>
          </a:p>
          <a:p>
            <a:r>
              <a:rPr lang="en-US" dirty="0"/>
              <a:t>We should want to enjoy being present in the Lord</a:t>
            </a:r>
          </a:p>
          <a:p>
            <a:r>
              <a:rPr lang="en-US" dirty="0"/>
              <a:t>Be still and know he is God</a:t>
            </a:r>
          </a:p>
          <a:p>
            <a:r>
              <a:rPr lang="en-US" dirty="0"/>
              <a:t>Meditate on His word</a:t>
            </a:r>
          </a:p>
          <a:p>
            <a:r>
              <a:rPr lang="en-US" dirty="0"/>
              <a:t>Don’t be hurried</a:t>
            </a:r>
          </a:p>
          <a:p>
            <a:r>
              <a:rPr lang="en-US" dirty="0"/>
              <a:t>Pray to Him</a:t>
            </a:r>
          </a:p>
          <a:p>
            <a:r>
              <a:rPr lang="en-US" dirty="0"/>
              <a:t>Be still and silence with Him</a:t>
            </a:r>
          </a:p>
          <a:p>
            <a:r>
              <a:rPr lang="en-US" dirty="0"/>
              <a:t>Shut out this world and Listen – Don’t be too busy</a:t>
            </a:r>
          </a:p>
          <a:p>
            <a:pPr lvl="1"/>
            <a:r>
              <a:rPr lang="en-US" dirty="0"/>
              <a:t>Early in the morning, late at night, lunch break – take time to be with Him</a:t>
            </a:r>
          </a:p>
          <a:p>
            <a:r>
              <a:rPr lang="en-US" dirty="0"/>
              <a:t>Show me the things about my own heart that I’m blind to – be still long enough so that we can hear Him</a:t>
            </a:r>
          </a:p>
          <a:p>
            <a:r>
              <a:rPr lang="en-US" dirty="0"/>
              <a:t>There is no substitute for enjoying the presence of the Lord</a:t>
            </a:r>
          </a:p>
          <a:p>
            <a:r>
              <a:rPr lang="en-US" dirty="0"/>
              <a:t>Psalm 16:11</a:t>
            </a:r>
          </a:p>
          <a:p>
            <a:r>
              <a:rPr lang="en-US" dirty="0"/>
              <a:t>James 4:8</a:t>
            </a:r>
          </a:p>
        </p:txBody>
      </p:sp>
    </p:spTree>
    <p:extLst>
      <p:ext uri="{BB962C8B-B14F-4D97-AF65-F5344CB8AC3E}">
        <p14:creationId xmlns:p14="http://schemas.microsoft.com/office/powerpoint/2010/main" val="4241671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BAAB-4907-ED45-ABC9-98BD20C00AAA}"/>
              </a:ext>
            </a:extLst>
          </p:cNvPr>
          <p:cNvSpPr>
            <a:spLocks noGrp="1"/>
          </p:cNvSpPr>
          <p:nvPr>
            <p:ph type="title"/>
          </p:nvPr>
        </p:nvSpPr>
        <p:spPr/>
        <p:txBody>
          <a:bodyPr/>
          <a:lstStyle/>
          <a:p>
            <a:endParaRPr lang="en-US"/>
          </a:p>
        </p:txBody>
      </p:sp>
      <p:pic>
        <p:nvPicPr>
          <p:cNvPr id="1026" name="Picture 2" descr="Coffee during worship meme #Christian #memes (With images) | Christian ...">
            <a:extLst>
              <a:ext uri="{FF2B5EF4-FFF2-40B4-BE49-F238E27FC236}">
                <a16:creationId xmlns:a16="http://schemas.microsoft.com/office/drawing/2014/main" id="{9D9C9816-28EB-865D-79EF-ACEF2334482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95682" y="248602"/>
            <a:ext cx="6800636" cy="636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522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42051-7941-3353-9D8F-1DB8D8FC7D1B}"/>
              </a:ext>
            </a:extLst>
          </p:cNvPr>
          <p:cNvSpPr>
            <a:spLocks noGrp="1"/>
          </p:cNvSpPr>
          <p:nvPr>
            <p:ph type="title"/>
          </p:nvPr>
        </p:nvSpPr>
        <p:spPr/>
        <p:txBody>
          <a:bodyPr>
            <a:normAutofit/>
          </a:bodyPr>
          <a:lstStyle/>
          <a:p>
            <a:r>
              <a:rPr lang="en-US" dirty="0"/>
              <a:t>Mary Sacrificed</a:t>
            </a:r>
          </a:p>
        </p:txBody>
      </p:sp>
      <p:sp>
        <p:nvSpPr>
          <p:cNvPr id="3" name="Content Placeholder 2">
            <a:extLst>
              <a:ext uri="{FF2B5EF4-FFF2-40B4-BE49-F238E27FC236}">
                <a16:creationId xmlns:a16="http://schemas.microsoft.com/office/drawing/2014/main" id="{AA3A2421-847E-F8A8-19EF-28B5ECEC5056}"/>
              </a:ext>
            </a:extLst>
          </p:cNvPr>
          <p:cNvSpPr>
            <a:spLocks noGrp="1"/>
          </p:cNvSpPr>
          <p:nvPr>
            <p:ph idx="1"/>
          </p:nvPr>
        </p:nvSpPr>
        <p:spPr/>
        <p:txBody>
          <a:bodyPr>
            <a:normAutofit fontScale="32500" lnSpcReduction="20000"/>
          </a:bodyPr>
          <a:lstStyle/>
          <a:p>
            <a:r>
              <a:rPr lang="en-US" dirty="0"/>
              <a:t>Sacrificed</a:t>
            </a:r>
          </a:p>
          <a:p>
            <a:r>
              <a:rPr lang="en-US" dirty="0"/>
              <a:t>Costly oil</a:t>
            </a:r>
          </a:p>
          <a:p>
            <a:pPr lvl="1"/>
            <a:r>
              <a:rPr lang="en-US" dirty="0"/>
              <a:t>300 Denarii: 1 denar was a single days wage</a:t>
            </a:r>
          </a:p>
          <a:p>
            <a:pPr lvl="1"/>
            <a:r>
              <a:rPr lang="en-US" dirty="0"/>
              <a:t>When was the last time any one of us gave a years worth of salary as a sacrifice for the Lord?</a:t>
            </a:r>
          </a:p>
          <a:p>
            <a:r>
              <a:rPr lang="en-US" dirty="0"/>
              <a:t>She’s giving it all to Jesus</a:t>
            </a:r>
          </a:p>
          <a:p>
            <a:r>
              <a:rPr lang="en-US" dirty="0"/>
              <a:t>Not the size of the gift, but the sacrifice</a:t>
            </a:r>
          </a:p>
          <a:p>
            <a:r>
              <a:rPr lang="en-US" dirty="0"/>
              <a:t>It was a prophetic gesture – she was anointing his body for burial</a:t>
            </a:r>
          </a:p>
          <a:p>
            <a:r>
              <a:rPr lang="en-US" dirty="0"/>
              <a:t>His burial was less than a week away – 6 days</a:t>
            </a:r>
          </a:p>
          <a:p>
            <a:pPr lvl="1"/>
            <a:r>
              <a:rPr lang="en-US" dirty="0"/>
              <a:t>Jesus was crucified on Passover</a:t>
            </a:r>
          </a:p>
          <a:p>
            <a:r>
              <a:rPr lang="en-US" dirty="0"/>
              <a:t>She was honoring Him and Thanking Him</a:t>
            </a:r>
          </a:p>
          <a:p>
            <a:r>
              <a:rPr lang="en-US" dirty="0"/>
              <a:t>Jesus is not dismissing the poor – the Church is to address the poor</a:t>
            </a:r>
          </a:p>
          <a:p>
            <a:r>
              <a:rPr lang="en-US" dirty="0"/>
              <a:t>Don’t over-spiritualize everything</a:t>
            </a:r>
          </a:p>
          <a:p>
            <a:r>
              <a:rPr lang="en-US" dirty="0"/>
              <a:t>Generous to God</a:t>
            </a:r>
          </a:p>
          <a:p>
            <a:r>
              <a:rPr lang="en-US" dirty="0"/>
              <a:t>The house was filled with the fragrance of the oil</a:t>
            </a:r>
          </a:p>
          <a:p>
            <a:pPr lvl="1"/>
            <a:r>
              <a:rPr lang="en-US" dirty="0"/>
              <a:t>The fragrance of Mary’s </a:t>
            </a:r>
            <a:r>
              <a:rPr lang="en-US" dirty="0" err="1"/>
              <a:t>deovition</a:t>
            </a:r>
            <a:r>
              <a:rPr lang="en-US" dirty="0"/>
              <a:t> to Jesus was noticed throughout the whole house</a:t>
            </a:r>
          </a:p>
          <a:p>
            <a:pPr lvl="1"/>
            <a:r>
              <a:rPr lang="en-US" dirty="0"/>
              <a:t>Everywhere we go we should spread the fragrance our love and devotion for Jesus; it should be smelled by everyone we come in contact with</a:t>
            </a:r>
          </a:p>
          <a:p>
            <a:pPr lvl="1"/>
            <a:r>
              <a:rPr lang="en-US" dirty="0"/>
              <a:t>What aroma are we spreading around</a:t>
            </a:r>
          </a:p>
          <a:p>
            <a:pPr lvl="2"/>
            <a:r>
              <a:rPr lang="en-US" dirty="0"/>
              <a:t>Have you ever worked at McDonalds?</a:t>
            </a:r>
          </a:p>
          <a:p>
            <a:pPr lvl="2"/>
            <a:r>
              <a:rPr lang="en-US" dirty="0"/>
              <a:t>You’re going to smell anywhere you’ve hung out</a:t>
            </a:r>
          </a:p>
          <a:p>
            <a:pPr lvl="2"/>
            <a:r>
              <a:rPr lang="en-US" dirty="0"/>
              <a:t>You hang out with the world, you will smell like that; if you hang out with Jesus you will smell like Jesus</a:t>
            </a:r>
          </a:p>
          <a:p>
            <a:pPr lvl="2"/>
            <a:r>
              <a:rPr lang="en-US" dirty="0"/>
              <a:t>May we spread everywhere the fragrant aroma of Jesus </a:t>
            </a:r>
            <a:r>
              <a:rPr lang="en-US" dirty="0" err="1"/>
              <a:t>Crhist</a:t>
            </a:r>
            <a:endParaRPr lang="en-US" dirty="0"/>
          </a:p>
          <a:p>
            <a:pPr lvl="2"/>
            <a:r>
              <a:rPr lang="en-US" dirty="0"/>
              <a:t>2 Corinthians 2:14</a:t>
            </a:r>
          </a:p>
        </p:txBody>
      </p:sp>
    </p:spTree>
    <p:extLst>
      <p:ext uri="{BB962C8B-B14F-4D97-AF65-F5344CB8AC3E}">
        <p14:creationId xmlns:p14="http://schemas.microsoft.com/office/powerpoint/2010/main" val="278793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69A1-A36C-51DA-8C9B-3A934C3D4B93}"/>
              </a:ext>
            </a:extLst>
          </p:cNvPr>
          <p:cNvSpPr>
            <a:spLocks noGrp="1"/>
          </p:cNvSpPr>
          <p:nvPr>
            <p:ph type="title"/>
          </p:nvPr>
        </p:nvSpPr>
        <p:spPr/>
        <p:txBody>
          <a:bodyPr/>
          <a:lstStyle/>
          <a:p>
            <a:r>
              <a:rPr lang="en-US" dirty="0"/>
              <a:t>Judas &amp; Chief Priests </a:t>
            </a:r>
          </a:p>
        </p:txBody>
      </p:sp>
      <p:sp>
        <p:nvSpPr>
          <p:cNvPr id="3" name="Content Placeholder 2">
            <a:extLst>
              <a:ext uri="{FF2B5EF4-FFF2-40B4-BE49-F238E27FC236}">
                <a16:creationId xmlns:a16="http://schemas.microsoft.com/office/drawing/2014/main" id="{98D4264F-D2B6-8A36-9618-DD653914D18A}"/>
              </a:ext>
            </a:extLst>
          </p:cNvPr>
          <p:cNvSpPr>
            <a:spLocks noGrp="1"/>
          </p:cNvSpPr>
          <p:nvPr>
            <p:ph idx="1"/>
          </p:nvPr>
        </p:nvSpPr>
        <p:spPr/>
        <p:txBody>
          <a:bodyPr/>
          <a:lstStyle/>
          <a:p>
            <a:r>
              <a:rPr lang="en-US" dirty="0"/>
              <a:t>Threatened and Betrayed</a:t>
            </a:r>
          </a:p>
          <a:p>
            <a:r>
              <a:rPr lang="en-US" dirty="0"/>
              <a:t>Denier</a:t>
            </a:r>
          </a:p>
          <a:p>
            <a:r>
              <a:rPr lang="en-US" dirty="0"/>
              <a:t>“Haters”</a:t>
            </a:r>
          </a:p>
          <a:p>
            <a:r>
              <a:rPr lang="en-US" dirty="0"/>
              <a:t>Judas will tell you why this is a dumb investment</a:t>
            </a:r>
          </a:p>
          <a:p>
            <a:r>
              <a:rPr lang="en-US" dirty="0"/>
              <a:t>People that will be challenging you – attacking you even</a:t>
            </a:r>
          </a:p>
          <a:p>
            <a:endParaRPr lang="en-US" dirty="0"/>
          </a:p>
        </p:txBody>
      </p:sp>
    </p:spTree>
    <p:extLst>
      <p:ext uri="{BB962C8B-B14F-4D97-AF65-F5344CB8AC3E}">
        <p14:creationId xmlns:p14="http://schemas.microsoft.com/office/powerpoint/2010/main" val="1160810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EB9E99C-BEEF-A1FE-2321-ACBF53BD2BA0}"/>
              </a:ext>
            </a:extLst>
          </p:cNvPr>
          <p:cNvSpPr>
            <a:spLocks noGrp="1"/>
          </p:cNvSpPr>
          <p:nvPr>
            <p:ph type="title"/>
          </p:nvPr>
        </p:nvSpPr>
        <p:spPr>
          <a:xfrm>
            <a:off x="458872" y="365125"/>
            <a:ext cx="10750550" cy="777875"/>
          </a:xfrm>
        </p:spPr>
        <p:txBody>
          <a:bodyPr/>
          <a:lstStyle/>
          <a:p>
            <a:r>
              <a:rPr lang="en-US" dirty="0"/>
              <a:t>The Apostle John</a:t>
            </a:r>
          </a:p>
        </p:txBody>
      </p:sp>
      <p:pic>
        <p:nvPicPr>
          <p:cNvPr id="5" name="Picture Placeholder 2" descr="Who Wrote the Gospel of John? | Zondervan Academic">
            <a:extLst>
              <a:ext uri="{FF2B5EF4-FFF2-40B4-BE49-F238E27FC236}">
                <a16:creationId xmlns:a16="http://schemas.microsoft.com/office/drawing/2014/main" id="{A588CDF4-FF38-B609-F738-6105ED3E1084}"/>
              </a:ext>
            </a:extLst>
          </p:cNvPr>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val="0"/>
              </a:ext>
            </a:extLst>
          </a:blip>
          <a:srcRect l="5721" r="-1" b="-1"/>
          <a:stretch/>
        </p:blipFill>
        <p:spPr bwMode="auto">
          <a:xfrm>
            <a:off x="838200" y="2122488"/>
            <a:ext cx="5132614" cy="4083050"/>
          </a:xfrm>
          <a:prstGeom prst="rect">
            <a:avLst/>
          </a:prstGeom>
          <a:noFill/>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16" name="Content Placeholder 3">
            <a:extLst>
              <a:ext uri="{FF2B5EF4-FFF2-40B4-BE49-F238E27FC236}">
                <a16:creationId xmlns:a16="http://schemas.microsoft.com/office/drawing/2014/main" id="{DC53955F-AE45-DA6C-5932-536B4FE2803F}"/>
              </a:ext>
            </a:extLst>
          </p:cNvPr>
          <p:cNvSpPr>
            <a:spLocks noGrp="1"/>
          </p:cNvSpPr>
          <p:nvPr>
            <p:ph sz="quarter" idx="14"/>
          </p:nvPr>
        </p:nvSpPr>
        <p:spPr>
          <a:xfrm>
            <a:off x="6221186" y="2122488"/>
            <a:ext cx="5132614" cy="4083050"/>
          </a:xfrm>
        </p:spPr>
        <p:txBody>
          <a:bodyPr anchor="ctr"/>
          <a:lstStyle/>
          <a:p>
            <a:pPr>
              <a:buNone/>
            </a:pPr>
            <a:r>
              <a:rPr lang="en-US" sz="1800" dirty="0">
                <a:solidFill>
                  <a:schemeClr val="tx1"/>
                </a:solidFill>
              </a:rPr>
              <a:t>Son of Zebedee (Matthew 10:2-4)</a:t>
            </a:r>
          </a:p>
          <a:p>
            <a:pPr>
              <a:buNone/>
            </a:pPr>
            <a:r>
              <a:rPr lang="en-US" sz="1800" dirty="0">
                <a:solidFill>
                  <a:schemeClr val="tx1"/>
                </a:solidFill>
              </a:rPr>
              <a:t>One of The Sons of Thunder (Mark 3:17)</a:t>
            </a:r>
          </a:p>
          <a:p>
            <a:pPr>
              <a:buNone/>
            </a:pPr>
            <a:r>
              <a:rPr lang="en-US" sz="1800" dirty="0">
                <a:solidFill>
                  <a:schemeClr val="tx1"/>
                </a:solidFill>
              </a:rPr>
              <a:t>One of the twelve Disciples</a:t>
            </a:r>
          </a:p>
          <a:p>
            <a:pPr>
              <a:buNone/>
            </a:pPr>
            <a:r>
              <a:rPr lang="en-US" sz="1800" dirty="0">
                <a:solidFill>
                  <a:schemeClr val="tx1"/>
                </a:solidFill>
              </a:rPr>
              <a:t>One of the 3 most intimate with Jesus (Peter and James)</a:t>
            </a:r>
          </a:p>
          <a:p>
            <a:pPr>
              <a:buNone/>
            </a:pPr>
            <a:r>
              <a:rPr lang="en-US" sz="1800" dirty="0">
                <a:solidFill>
                  <a:schemeClr val="tx1"/>
                </a:solidFill>
              </a:rPr>
              <a:t>Wrote the Gospel of John, 1-3 John, and Revelation</a:t>
            </a:r>
          </a:p>
          <a:p>
            <a:pPr>
              <a:buNone/>
            </a:pPr>
            <a:r>
              <a:rPr lang="en-US" sz="1800" dirty="0">
                <a:solidFill>
                  <a:schemeClr val="tx1"/>
                </a:solidFill>
              </a:rPr>
              <a:t>Gospel Written 80-90 A.D. (~50 years After the Ministry of Jesus)</a:t>
            </a:r>
          </a:p>
          <a:p>
            <a:pPr>
              <a:buNone/>
            </a:pPr>
            <a:r>
              <a:rPr lang="en-US" sz="1800" dirty="0">
                <a:solidFill>
                  <a:schemeClr val="tx1"/>
                </a:solidFill>
              </a:rPr>
              <a:t>Referred to himself as “Whom Jesus Loved”</a:t>
            </a:r>
          </a:p>
        </p:txBody>
      </p:sp>
    </p:spTree>
    <p:extLst>
      <p:ext uri="{BB962C8B-B14F-4D97-AF65-F5344CB8AC3E}">
        <p14:creationId xmlns:p14="http://schemas.microsoft.com/office/powerpoint/2010/main" val="3765891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F205-DAB4-FC0E-F806-E37B9C9022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7249AA-36E6-0A1A-39E1-87CD7787C897}"/>
              </a:ext>
            </a:extLst>
          </p:cNvPr>
          <p:cNvSpPr>
            <a:spLocks noGrp="1"/>
          </p:cNvSpPr>
          <p:nvPr>
            <p:ph idx="1"/>
          </p:nvPr>
        </p:nvSpPr>
        <p:spPr/>
        <p:txBody>
          <a:bodyPr>
            <a:normAutofit fontScale="85000" lnSpcReduction="20000"/>
          </a:bodyPr>
          <a:lstStyle/>
          <a:p>
            <a:pPr marL="0" indent="0">
              <a:lnSpc>
                <a:spcPct val="110000"/>
              </a:lnSpc>
              <a:buNone/>
            </a:pPr>
            <a:r>
              <a:rPr lang="en-US" sz="1600" b="1" dirty="0"/>
              <a:t>Mary Anoints Jesus at Bethany</a:t>
            </a:r>
          </a:p>
          <a:p>
            <a:pPr marL="0" indent="0">
              <a:lnSpc>
                <a:spcPct val="110000"/>
              </a:lnSpc>
              <a:buNone/>
            </a:pPr>
            <a:r>
              <a:rPr lang="en-US" sz="2600" dirty="0"/>
              <a:t>12 </a:t>
            </a:r>
            <a:r>
              <a:rPr lang="en-US" sz="1600" dirty="0"/>
              <a:t>Six days before the Passover, Jesus therefore came to Bethany, where Lazarus was, whom Jesus had raised from the dead. </a:t>
            </a:r>
            <a:r>
              <a:rPr lang="en-US" sz="1600" baseline="30000" dirty="0"/>
              <a:t>2 </a:t>
            </a:r>
            <a:r>
              <a:rPr lang="en-US" sz="1600" dirty="0"/>
              <a:t>So they gave a dinner for him there. Martha served, and Lazarus was one of those reclining with him at table. </a:t>
            </a:r>
            <a:r>
              <a:rPr lang="en-US" sz="1600" baseline="30000" dirty="0"/>
              <a:t>3 </a:t>
            </a:r>
            <a:r>
              <a:rPr lang="en-US" sz="1600" dirty="0"/>
              <a:t>Mary therefore took a pound of expensive ointment made from pure nard, and anointed the feet of Jesus and wiped his feet with her hair. The house was filled with the fragrance of the perfume. </a:t>
            </a:r>
            <a:r>
              <a:rPr lang="en-US" sz="1600" baseline="30000" dirty="0"/>
              <a:t>4 </a:t>
            </a:r>
            <a:r>
              <a:rPr lang="en-US" sz="1600" dirty="0"/>
              <a:t>But Judas Iscariot, one of his disciples (he who was about to betray him), said, </a:t>
            </a:r>
            <a:r>
              <a:rPr lang="en-US" sz="1600" baseline="30000" dirty="0"/>
              <a:t>5 </a:t>
            </a:r>
            <a:r>
              <a:rPr lang="en-US" sz="1600" dirty="0"/>
              <a:t>“Why was this ointment not sold for three hundred denarii and given to the poor?” </a:t>
            </a:r>
            <a:r>
              <a:rPr lang="en-US" sz="1600" baseline="30000" dirty="0"/>
              <a:t>6 </a:t>
            </a:r>
            <a:r>
              <a:rPr lang="en-US" sz="1600" dirty="0"/>
              <a:t>He said this, not because he cared about the poor, but because he was a thief, and having charge of the moneybag he used to help himself to what was put into it. </a:t>
            </a:r>
            <a:r>
              <a:rPr lang="en-US" sz="1600" baseline="30000" dirty="0"/>
              <a:t>7 </a:t>
            </a:r>
            <a:r>
              <a:rPr lang="en-US" sz="1600" dirty="0"/>
              <a:t>Jesus said, “Leave her alone, so that she may keep it for the day of my burial. </a:t>
            </a:r>
            <a:r>
              <a:rPr lang="en-US" sz="1600" baseline="30000" dirty="0"/>
              <a:t>8 </a:t>
            </a:r>
            <a:r>
              <a:rPr lang="en-US" sz="1600" dirty="0"/>
              <a:t>For the poor you always have with you, but you do not always have me.” </a:t>
            </a:r>
          </a:p>
          <a:p>
            <a:pPr marL="0" indent="0">
              <a:lnSpc>
                <a:spcPct val="110000"/>
              </a:lnSpc>
              <a:buNone/>
            </a:pPr>
            <a:endParaRPr lang="en-US" sz="1600" dirty="0"/>
          </a:p>
          <a:p>
            <a:pPr marL="0" indent="0">
              <a:lnSpc>
                <a:spcPct val="110000"/>
              </a:lnSpc>
              <a:buNone/>
            </a:pPr>
            <a:r>
              <a:rPr lang="en-US" sz="1600" b="1" dirty="0"/>
              <a:t>The Plot to Kill Lazarus</a:t>
            </a:r>
          </a:p>
          <a:p>
            <a:pPr marL="0" indent="0">
              <a:lnSpc>
                <a:spcPct val="110000"/>
              </a:lnSpc>
              <a:buNone/>
            </a:pPr>
            <a:r>
              <a:rPr lang="en-US" sz="1600" baseline="30000" dirty="0"/>
              <a:t>9 </a:t>
            </a:r>
            <a:r>
              <a:rPr lang="en-US" sz="1600" dirty="0"/>
              <a:t>When the large crowd of the Jews learned that Jesus was there, they came, not only on account of him but also to see Lazarus, whom he had raised from the dead. </a:t>
            </a:r>
            <a:r>
              <a:rPr lang="en-US" sz="1600" baseline="30000" dirty="0"/>
              <a:t>10 </a:t>
            </a:r>
            <a:r>
              <a:rPr lang="en-US" sz="1600" dirty="0"/>
              <a:t>So the chief priests made plans to put Lazarus to death as well, </a:t>
            </a:r>
            <a:r>
              <a:rPr lang="en-US" sz="1600" baseline="30000" dirty="0"/>
              <a:t>11 </a:t>
            </a:r>
            <a:r>
              <a:rPr lang="en-US" sz="1600" dirty="0"/>
              <a:t>because on account of him many of the Jews were going away and believing in Jesus. </a:t>
            </a:r>
          </a:p>
          <a:p>
            <a:pPr marL="0" indent="0">
              <a:lnSpc>
                <a:spcPct val="110000"/>
              </a:lnSpc>
              <a:buNone/>
            </a:pPr>
            <a:endParaRPr lang="en-US" sz="1600" dirty="0"/>
          </a:p>
          <a:p>
            <a:pPr marL="0" indent="0">
              <a:lnSpc>
                <a:spcPct val="110000"/>
              </a:lnSpc>
              <a:buNone/>
            </a:pPr>
            <a:r>
              <a:rPr lang="en-US" sz="1600" dirty="0"/>
              <a:t>John 12:1–11 (ESV)</a:t>
            </a:r>
          </a:p>
        </p:txBody>
      </p:sp>
    </p:spTree>
    <p:extLst>
      <p:ext uri="{BB962C8B-B14F-4D97-AF65-F5344CB8AC3E}">
        <p14:creationId xmlns:p14="http://schemas.microsoft.com/office/powerpoint/2010/main" val="1511181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9AF093-A724-4C7E-F2DD-7ECF7C09A306}"/>
              </a:ext>
            </a:extLst>
          </p:cNvPr>
          <p:cNvSpPr>
            <a:spLocks noGrp="1"/>
          </p:cNvSpPr>
          <p:nvPr>
            <p:ph type="ctrTitle"/>
          </p:nvPr>
        </p:nvSpPr>
        <p:spPr>
          <a:xfrm>
            <a:off x="442124" y="3083859"/>
            <a:ext cx="10974598" cy="1513164"/>
          </a:xfrm>
        </p:spPr>
        <p:txBody>
          <a:bodyPr anchor="ctr">
            <a:normAutofit/>
          </a:bodyPr>
          <a:lstStyle/>
          <a:p>
            <a:pPr marL="0" indent="0">
              <a:buNone/>
            </a:pPr>
            <a:r>
              <a:rPr lang="en-US" sz="3700" dirty="0"/>
              <a:t>Worship happens out of the overflow of a grateful heart for </a:t>
            </a:r>
            <a:r>
              <a:rPr lang="en-US" sz="3700" b="1" dirty="0"/>
              <a:t>who</a:t>
            </a:r>
            <a:r>
              <a:rPr lang="en-US" sz="3700" dirty="0"/>
              <a:t> God is and </a:t>
            </a:r>
            <a:r>
              <a:rPr lang="en-US" sz="3700" b="1" dirty="0"/>
              <a:t>what</a:t>
            </a:r>
            <a:r>
              <a:rPr lang="en-US" sz="3700" dirty="0"/>
              <a:t> He’s done.</a:t>
            </a:r>
          </a:p>
        </p:txBody>
      </p:sp>
      <p:sp>
        <p:nvSpPr>
          <p:cNvPr id="8" name="Subtitle 2">
            <a:extLst>
              <a:ext uri="{FF2B5EF4-FFF2-40B4-BE49-F238E27FC236}">
                <a16:creationId xmlns:a16="http://schemas.microsoft.com/office/drawing/2014/main" id="{421458FF-5AC8-5AC4-E80E-072E34086A1B}"/>
              </a:ext>
            </a:extLst>
          </p:cNvPr>
          <p:cNvSpPr>
            <a:spLocks noGrp="1"/>
          </p:cNvSpPr>
          <p:nvPr>
            <p:ph type="subTitle" idx="1"/>
          </p:nvPr>
        </p:nvSpPr>
        <p:spPr>
          <a:xfrm>
            <a:off x="556427" y="4746054"/>
            <a:ext cx="6579479" cy="1253469"/>
          </a:xfrm>
        </p:spPr>
        <p:txBody>
          <a:bodyPr/>
          <a:lstStyle/>
          <a:p>
            <a:endParaRPr lang="en-US" dirty="0"/>
          </a:p>
        </p:txBody>
      </p:sp>
    </p:spTree>
    <p:extLst>
      <p:ext uri="{BB962C8B-B14F-4D97-AF65-F5344CB8AC3E}">
        <p14:creationId xmlns:p14="http://schemas.microsoft.com/office/powerpoint/2010/main" val="1788716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F205-DAB4-FC0E-F806-E37B9C90224A}"/>
              </a:ext>
            </a:extLst>
          </p:cNvPr>
          <p:cNvSpPr>
            <a:spLocks noGrp="1"/>
          </p:cNvSpPr>
          <p:nvPr>
            <p:ph type="title"/>
          </p:nvPr>
        </p:nvSpPr>
        <p:spPr/>
        <p:txBody>
          <a:bodyPr/>
          <a:lstStyle/>
          <a:p>
            <a:r>
              <a:rPr lang="en-US" dirty="0"/>
              <a:t>Serve the Lord</a:t>
            </a:r>
          </a:p>
        </p:txBody>
      </p:sp>
      <p:sp>
        <p:nvSpPr>
          <p:cNvPr id="3" name="Content Placeholder 2">
            <a:extLst>
              <a:ext uri="{FF2B5EF4-FFF2-40B4-BE49-F238E27FC236}">
                <a16:creationId xmlns:a16="http://schemas.microsoft.com/office/drawing/2014/main" id="{3D7249AA-36E6-0A1A-39E1-87CD7787C897}"/>
              </a:ext>
            </a:extLst>
          </p:cNvPr>
          <p:cNvSpPr>
            <a:spLocks noGrp="1"/>
          </p:cNvSpPr>
          <p:nvPr>
            <p:ph idx="1"/>
          </p:nvPr>
        </p:nvSpPr>
        <p:spPr/>
        <p:txBody>
          <a:bodyPr>
            <a:normAutofit fontScale="85000" lnSpcReduction="20000"/>
          </a:bodyPr>
          <a:lstStyle/>
          <a:p>
            <a:pPr marL="0" indent="0">
              <a:lnSpc>
                <a:spcPct val="110000"/>
              </a:lnSpc>
              <a:buNone/>
            </a:pPr>
            <a:r>
              <a:rPr lang="en-US" sz="1600" b="1" dirty="0"/>
              <a:t>Mary Anoints Jesus at Bethany</a:t>
            </a:r>
          </a:p>
          <a:p>
            <a:pPr marL="0" indent="0">
              <a:lnSpc>
                <a:spcPct val="110000"/>
              </a:lnSpc>
              <a:buNone/>
            </a:pPr>
            <a:r>
              <a:rPr lang="en-US" sz="2600" dirty="0"/>
              <a:t>12 </a:t>
            </a:r>
            <a:r>
              <a:rPr lang="en-US" sz="1600" dirty="0"/>
              <a:t>Six days before the Passover, Jesus therefore came to Bethany, where Lazarus was, whom Jesus had raised from the dead. </a:t>
            </a:r>
            <a:r>
              <a:rPr lang="en-US" sz="1600" baseline="30000" dirty="0"/>
              <a:t>2 </a:t>
            </a:r>
            <a:r>
              <a:rPr lang="en-US" sz="1600" dirty="0"/>
              <a:t>So they gave a dinner for him there. </a:t>
            </a:r>
            <a:r>
              <a:rPr lang="en-US" sz="2400" b="1" dirty="0">
                <a:solidFill>
                  <a:schemeClr val="accent4"/>
                </a:solidFill>
              </a:rPr>
              <a:t>Martha served</a:t>
            </a:r>
            <a:r>
              <a:rPr lang="en-US" sz="1600" dirty="0"/>
              <a:t>, and Lazarus was one of those reclining with him at table. </a:t>
            </a:r>
            <a:r>
              <a:rPr lang="en-US" sz="1600" baseline="30000" dirty="0"/>
              <a:t>3 </a:t>
            </a:r>
            <a:r>
              <a:rPr lang="en-US" sz="1600" dirty="0"/>
              <a:t>Mary therefore took a pound of expensive ointment made from pure nard, and anointed the feet of Jesus and wiped his feet with her hair. The house was filled with the fragrance of the perfume. </a:t>
            </a:r>
            <a:r>
              <a:rPr lang="en-US" sz="1600" baseline="30000" dirty="0"/>
              <a:t>4 </a:t>
            </a:r>
            <a:r>
              <a:rPr lang="en-US" sz="1600" dirty="0"/>
              <a:t>But Judas Iscariot, one of his disciples (he who was about to betray him), said, </a:t>
            </a:r>
            <a:r>
              <a:rPr lang="en-US" sz="1600" baseline="30000" dirty="0"/>
              <a:t>5 </a:t>
            </a:r>
            <a:r>
              <a:rPr lang="en-US" sz="1600" dirty="0"/>
              <a:t>“Why was this ointment not sold for three hundred denarii and given to the poor?” </a:t>
            </a:r>
            <a:r>
              <a:rPr lang="en-US" sz="1600" baseline="30000" dirty="0"/>
              <a:t>6 </a:t>
            </a:r>
            <a:r>
              <a:rPr lang="en-US" sz="1600" dirty="0"/>
              <a:t>He said this, not because he cared about the poor, but because he was a thief, and having charge of the moneybag he used to help himself to what was put into it. </a:t>
            </a:r>
            <a:r>
              <a:rPr lang="en-US" sz="1600" baseline="30000" dirty="0"/>
              <a:t>7 </a:t>
            </a:r>
            <a:r>
              <a:rPr lang="en-US" sz="1600" dirty="0"/>
              <a:t>Jesus said, “Leave her alone, so that she may keep it for the day of my burial. </a:t>
            </a:r>
            <a:r>
              <a:rPr lang="en-US" sz="1600" baseline="30000" dirty="0"/>
              <a:t>8 </a:t>
            </a:r>
            <a:r>
              <a:rPr lang="en-US" sz="1600" dirty="0"/>
              <a:t>For the poor you always have with you, but you do not always have me.” </a:t>
            </a:r>
          </a:p>
          <a:p>
            <a:pPr marL="0" indent="0">
              <a:lnSpc>
                <a:spcPct val="110000"/>
              </a:lnSpc>
              <a:buNone/>
            </a:pPr>
            <a:endParaRPr lang="en-US" sz="1600" dirty="0"/>
          </a:p>
          <a:p>
            <a:pPr marL="0" indent="0">
              <a:lnSpc>
                <a:spcPct val="110000"/>
              </a:lnSpc>
              <a:buNone/>
            </a:pPr>
            <a:r>
              <a:rPr lang="en-US" sz="1600" b="1" dirty="0"/>
              <a:t>The Plot to Kill Lazarus</a:t>
            </a:r>
          </a:p>
          <a:p>
            <a:pPr marL="0" indent="0">
              <a:lnSpc>
                <a:spcPct val="110000"/>
              </a:lnSpc>
              <a:buNone/>
            </a:pPr>
            <a:r>
              <a:rPr lang="en-US" sz="1600" baseline="30000" dirty="0"/>
              <a:t>9 </a:t>
            </a:r>
            <a:r>
              <a:rPr lang="en-US" sz="1600" dirty="0"/>
              <a:t>When the large crowd of the Jews learned that Jesus was there, they came, not only on account of him but also to see Lazarus, whom he had raised from the dead. </a:t>
            </a:r>
            <a:r>
              <a:rPr lang="en-US" sz="1600" baseline="30000" dirty="0"/>
              <a:t>10 </a:t>
            </a:r>
            <a:r>
              <a:rPr lang="en-US" sz="1600" dirty="0"/>
              <a:t>So the chief priests made plans to put Lazarus to death as well, </a:t>
            </a:r>
            <a:r>
              <a:rPr lang="en-US" sz="1600" baseline="30000" dirty="0"/>
              <a:t>11 </a:t>
            </a:r>
            <a:r>
              <a:rPr lang="en-US" sz="1600" dirty="0"/>
              <a:t>because on account of him many of the Jews were going away and believing in Jesus. </a:t>
            </a:r>
          </a:p>
          <a:p>
            <a:pPr marL="0" indent="0">
              <a:lnSpc>
                <a:spcPct val="110000"/>
              </a:lnSpc>
              <a:buNone/>
            </a:pPr>
            <a:endParaRPr lang="en-US" sz="1600" dirty="0"/>
          </a:p>
          <a:p>
            <a:pPr marL="0" indent="0">
              <a:lnSpc>
                <a:spcPct val="110000"/>
              </a:lnSpc>
              <a:buNone/>
            </a:pPr>
            <a:r>
              <a:rPr lang="en-US" sz="1600" dirty="0"/>
              <a:t>John 12:1–11 (ESV)</a:t>
            </a:r>
          </a:p>
        </p:txBody>
      </p:sp>
    </p:spTree>
    <p:extLst>
      <p:ext uri="{BB962C8B-B14F-4D97-AF65-F5344CB8AC3E}">
        <p14:creationId xmlns:p14="http://schemas.microsoft.com/office/powerpoint/2010/main" val="332439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77B7-0100-FE8B-46DD-8A7D3D88983C}"/>
              </a:ext>
            </a:extLst>
          </p:cNvPr>
          <p:cNvSpPr>
            <a:spLocks noGrp="1"/>
          </p:cNvSpPr>
          <p:nvPr>
            <p:ph type="title"/>
          </p:nvPr>
        </p:nvSpPr>
        <p:spPr/>
        <p:txBody>
          <a:bodyPr/>
          <a:lstStyle/>
          <a:p>
            <a:r>
              <a:rPr lang="en-US" dirty="0"/>
              <a:t>Martha and Mary</a:t>
            </a:r>
          </a:p>
        </p:txBody>
      </p:sp>
      <p:sp>
        <p:nvSpPr>
          <p:cNvPr id="3" name="Content Placeholder 2">
            <a:extLst>
              <a:ext uri="{FF2B5EF4-FFF2-40B4-BE49-F238E27FC236}">
                <a16:creationId xmlns:a16="http://schemas.microsoft.com/office/drawing/2014/main" id="{6628A507-CC0E-5A74-B9D2-994052B452AD}"/>
              </a:ext>
            </a:extLst>
          </p:cNvPr>
          <p:cNvSpPr>
            <a:spLocks noGrp="1"/>
          </p:cNvSpPr>
          <p:nvPr>
            <p:ph idx="1"/>
          </p:nvPr>
        </p:nvSpPr>
        <p:spPr/>
        <p:txBody>
          <a:bodyPr>
            <a:normAutofit fontScale="85000" lnSpcReduction="20000"/>
          </a:bodyPr>
          <a:lstStyle/>
          <a:p>
            <a:pPr marL="0" indent="0">
              <a:lnSpc>
                <a:spcPct val="120000"/>
              </a:lnSpc>
              <a:buNone/>
            </a:pPr>
            <a:r>
              <a:rPr lang="en-US" baseline="30000" dirty="0"/>
              <a:t>38 </a:t>
            </a:r>
            <a:r>
              <a:rPr lang="en-US" dirty="0"/>
              <a:t>Now as they went on their way, Jesus entered a village. And a woman named Martha welcomed him into her house. </a:t>
            </a:r>
            <a:r>
              <a:rPr lang="en-US" baseline="30000" dirty="0"/>
              <a:t>39 </a:t>
            </a:r>
            <a:r>
              <a:rPr lang="en-US" dirty="0"/>
              <a:t>And she had a sister called Mary, who sat at the Lord’s feet and listened to his teaching. </a:t>
            </a:r>
            <a:r>
              <a:rPr lang="en-US" baseline="30000" dirty="0"/>
              <a:t>40</a:t>
            </a:r>
            <a:r>
              <a:rPr lang="en-US" b="1" dirty="0"/>
              <a:t> </a:t>
            </a:r>
            <a:r>
              <a:rPr lang="en-US" b="1" dirty="0">
                <a:solidFill>
                  <a:schemeClr val="accent4"/>
                </a:solidFill>
              </a:rPr>
              <a:t>But Martha was </a:t>
            </a:r>
            <a:r>
              <a:rPr lang="en-US" b="1" u="sng" dirty="0">
                <a:solidFill>
                  <a:schemeClr val="accent4"/>
                </a:solidFill>
              </a:rPr>
              <a:t>distracted</a:t>
            </a:r>
            <a:r>
              <a:rPr lang="en-US" b="1" dirty="0">
                <a:solidFill>
                  <a:schemeClr val="accent4"/>
                </a:solidFill>
              </a:rPr>
              <a:t> with much serving</a:t>
            </a:r>
            <a:r>
              <a:rPr lang="en-US" dirty="0"/>
              <a:t>. And she went up to him and said, “Lord, do you not care that my sister has left me to serve alone? Tell her then to help me.” </a:t>
            </a:r>
            <a:r>
              <a:rPr lang="en-US" baseline="30000" dirty="0"/>
              <a:t>41</a:t>
            </a:r>
            <a:r>
              <a:rPr lang="en-US" dirty="0"/>
              <a:t> But the Lord answered her, “Martha, Martha, </a:t>
            </a:r>
            <a:r>
              <a:rPr lang="en-US" b="1" dirty="0">
                <a:solidFill>
                  <a:schemeClr val="accent4"/>
                </a:solidFill>
              </a:rPr>
              <a:t>you are anxious and troubled about many things, </a:t>
            </a:r>
            <a:r>
              <a:rPr lang="en-US" b="1" baseline="30000" dirty="0">
                <a:solidFill>
                  <a:schemeClr val="accent4"/>
                </a:solidFill>
              </a:rPr>
              <a:t>42</a:t>
            </a:r>
            <a:r>
              <a:rPr lang="en-US" b="1" dirty="0">
                <a:solidFill>
                  <a:schemeClr val="accent4"/>
                </a:solidFill>
              </a:rPr>
              <a:t> but one thing is necessary</a:t>
            </a:r>
            <a:r>
              <a:rPr lang="en-US" b="1" dirty="0"/>
              <a:t>. </a:t>
            </a:r>
            <a:r>
              <a:rPr lang="en-US" dirty="0"/>
              <a:t>Mary has chosen the good portion, which will not be taken away from her.” </a:t>
            </a:r>
          </a:p>
          <a:p>
            <a:pPr marL="0" indent="0">
              <a:buNone/>
            </a:pPr>
            <a:endParaRPr lang="en-US" dirty="0"/>
          </a:p>
          <a:p>
            <a:pPr marL="0" indent="0">
              <a:buNone/>
            </a:pPr>
            <a:r>
              <a:rPr lang="en-US" dirty="0"/>
              <a:t>Luke 10:38–42</a:t>
            </a:r>
            <a:r>
              <a:rPr lang="en-US" sz="2800" dirty="0"/>
              <a:t> (ESV)</a:t>
            </a:r>
            <a:endParaRPr lang="en-US" dirty="0"/>
          </a:p>
        </p:txBody>
      </p:sp>
    </p:spTree>
    <p:extLst>
      <p:ext uri="{BB962C8B-B14F-4D97-AF65-F5344CB8AC3E}">
        <p14:creationId xmlns:p14="http://schemas.microsoft.com/office/powerpoint/2010/main" val="3923008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A4B0-A817-7765-E40F-B39AA36805B1}"/>
              </a:ext>
            </a:extLst>
          </p:cNvPr>
          <p:cNvSpPr>
            <a:spLocks noGrp="1"/>
          </p:cNvSpPr>
          <p:nvPr>
            <p:ph type="title"/>
          </p:nvPr>
        </p:nvSpPr>
        <p:spPr/>
        <p:txBody>
          <a:bodyPr/>
          <a:lstStyle/>
          <a:p>
            <a:r>
              <a:rPr lang="en-US" dirty="0"/>
              <a:t>Serve the Lord</a:t>
            </a:r>
          </a:p>
        </p:txBody>
      </p:sp>
      <p:sp>
        <p:nvSpPr>
          <p:cNvPr id="3" name="Content Placeholder 2">
            <a:extLst>
              <a:ext uri="{FF2B5EF4-FFF2-40B4-BE49-F238E27FC236}">
                <a16:creationId xmlns:a16="http://schemas.microsoft.com/office/drawing/2014/main" id="{E8B96C71-A19E-4E1F-C426-D84CB46DC016}"/>
              </a:ext>
            </a:extLst>
          </p:cNvPr>
          <p:cNvSpPr>
            <a:spLocks noGrp="1"/>
          </p:cNvSpPr>
          <p:nvPr>
            <p:ph idx="1"/>
          </p:nvPr>
        </p:nvSpPr>
        <p:spPr/>
        <p:txBody>
          <a:bodyPr/>
          <a:lstStyle/>
          <a:p>
            <a:pPr marL="0" indent="0">
              <a:lnSpc>
                <a:spcPct val="100000"/>
              </a:lnSpc>
              <a:buNone/>
            </a:pPr>
            <a:r>
              <a:rPr lang="en-US" baseline="30000" dirty="0"/>
              <a:t>23</a:t>
            </a:r>
            <a:r>
              <a:rPr lang="en-US" b="1" dirty="0"/>
              <a:t> </a:t>
            </a:r>
            <a:r>
              <a:rPr lang="en-US" dirty="0"/>
              <a:t>Whatever you do,</a:t>
            </a:r>
            <a:r>
              <a:rPr lang="en-US" b="1" dirty="0"/>
              <a:t> </a:t>
            </a:r>
            <a:r>
              <a:rPr lang="en-US" b="1" dirty="0">
                <a:solidFill>
                  <a:schemeClr val="accent4"/>
                </a:solidFill>
              </a:rPr>
              <a:t>work heartily, as for the Lord</a:t>
            </a:r>
            <a:r>
              <a:rPr lang="en-US" dirty="0"/>
              <a:t> and not for men</a:t>
            </a:r>
            <a:r>
              <a:rPr lang="en-US" b="1" dirty="0"/>
              <a:t>,</a:t>
            </a:r>
            <a:r>
              <a:rPr lang="en-US" dirty="0"/>
              <a:t> </a:t>
            </a:r>
            <a:r>
              <a:rPr lang="en-US" baseline="30000" dirty="0"/>
              <a:t>24</a:t>
            </a:r>
            <a:r>
              <a:rPr lang="en-US" dirty="0"/>
              <a:t> knowing that from the Lord you will receive the inheritance as your reward. </a:t>
            </a:r>
            <a:r>
              <a:rPr lang="en-US" b="1" dirty="0">
                <a:solidFill>
                  <a:schemeClr val="accent4"/>
                </a:solidFill>
              </a:rPr>
              <a:t>You are serving the Lord Christ</a:t>
            </a:r>
            <a:r>
              <a:rPr lang="en-US" dirty="0"/>
              <a:t>.</a:t>
            </a:r>
          </a:p>
          <a:p>
            <a:pPr marL="0" indent="0">
              <a:lnSpc>
                <a:spcPct val="100000"/>
              </a:lnSpc>
              <a:buNone/>
            </a:pPr>
            <a:endParaRPr lang="en-US" dirty="0"/>
          </a:p>
          <a:p>
            <a:pPr marL="0" indent="0">
              <a:lnSpc>
                <a:spcPct val="100000"/>
              </a:lnSpc>
              <a:buNone/>
            </a:pPr>
            <a:r>
              <a:rPr lang="en-US" dirty="0"/>
              <a:t>Colossians 3:23–24</a:t>
            </a:r>
            <a:r>
              <a:rPr lang="en-US" sz="2800" dirty="0"/>
              <a:t> (ESV)</a:t>
            </a:r>
            <a:endParaRPr lang="en-US" dirty="0"/>
          </a:p>
        </p:txBody>
      </p:sp>
    </p:spTree>
    <p:extLst>
      <p:ext uri="{BB962C8B-B14F-4D97-AF65-F5344CB8AC3E}">
        <p14:creationId xmlns:p14="http://schemas.microsoft.com/office/powerpoint/2010/main" val="39597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F205-DAB4-FC0E-F806-E37B9C90224A}"/>
              </a:ext>
            </a:extLst>
          </p:cNvPr>
          <p:cNvSpPr>
            <a:spLocks noGrp="1"/>
          </p:cNvSpPr>
          <p:nvPr>
            <p:ph type="title"/>
          </p:nvPr>
        </p:nvSpPr>
        <p:spPr/>
        <p:txBody>
          <a:bodyPr/>
          <a:lstStyle/>
          <a:p>
            <a:r>
              <a:rPr lang="en-US" dirty="0"/>
              <a:t>Spend Time with the Lord</a:t>
            </a:r>
          </a:p>
        </p:txBody>
      </p:sp>
      <p:sp>
        <p:nvSpPr>
          <p:cNvPr id="3" name="Content Placeholder 2">
            <a:extLst>
              <a:ext uri="{FF2B5EF4-FFF2-40B4-BE49-F238E27FC236}">
                <a16:creationId xmlns:a16="http://schemas.microsoft.com/office/drawing/2014/main" id="{3D7249AA-36E6-0A1A-39E1-87CD7787C897}"/>
              </a:ext>
            </a:extLst>
          </p:cNvPr>
          <p:cNvSpPr>
            <a:spLocks noGrp="1"/>
          </p:cNvSpPr>
          <p:nvPr>
            <p:ph idx="1"/>
          </p:nvPr>
        </p:nvSpPr>
        <p:spPr/>
        <p:txBody>
          <a:bodyPr>
            <a:normAutofit fontScale="77500" lnSpcReduction="20000"/>
          </a:bodyPr>
          <a:lstStyle/>
          <a:p>
            <a:pPr marL="0" indent="0">
              <a:lnSpc>
                <a:spcPct val="120000"/>
              </a:lnSpc>
              <a:buNone/>
            </a:pPr>
            <a:r>
              <a:rPr lang="en-US" sz="1600" b="1" dirty="0"/>
              <a:t>Mary Anoints Jesus at Bethany</a:t>
            </a:r>
          </a:p>
          <a:p>
            <a:pPr marL="0" indent="0">
              <a:lnSpc>
                <a:spcPct val="120000"/>
              </a:lnSpc>
              <a:buNone/>
            </a:pPr>
            <a:r>
              <a:rPr lang="en-US" sz="2600" dirty="0"/>
              <a:t>12 </a:t>
            </a:r>
            <a:r>
              <a:rPr lang="en-US" sz="1600" dirty="0"/>
              <a:t>Six days before the Passover, Jesus therefore came to Bethany, where Lazarus was, whom Jesus had raised from the dead. </a:t>
            </a:r>
            <a:r>
              <a:rPr lang="en-US" sz="1600" baseline="30000" dirty="0"/>
              <a:t>2 </a:t>
            </a:r>
            <a:r>
              <a:rPr lang="en-US" sz="1600" dirty="0"/>
              <a:t>So they gave a dinner for him there. Martha served, and </a:t>
            </a:r>
            <a:r>
              <a:rPr lang="en-US" sz="2600" b="1" dirty="0">
                <a:solidFill>
                  <a:schemeClr val="accent4"/>
                </a:solidFill>
              </a:rPr>
              <a:t>Lazarus was one of those reclining with him at table</a:t>
            </a:r>
            <a:r>
              <a:rPr lang="en-US" sz="1600" dirty="0"/>
              <a:t>. </a:t>
            </a:r>
            <a:r>
              <a:rPr lang="en-US" sz="1600" baseline="30000" dirty="0"/>
              <a:t>3 </a:t>
            </a:r>
            <a:r>
              <a:rPr lang="en-US" sz="1600" dirty="0"/>
              <a:t>Mary therefore took a pound of expensive ointment made from pure nard, and anointed the feet of Jesus and wiped his feet with her hair. The house was filled with the fragrance of the perfume. </a:t>
            </a:r>
            <a:r>
              <a:rPr lang="en-US" sz="1600" baseline="30000" dirty="0"/>
              <a:t>4 </a:t>
            </a:r>
            <a:r>
              <a:rPr lang="en-US" sz="1600" dirty="0"/>
              <a:t>But Judas Iscariot, one of his disciples (he who was about to betray him), said, </a:t>
            </a:r>
            <a:r>
              <a:rPr lang="en-US" sz="1600" baseline="30000" dirty="0"/>
              <a:t>5 </a:t>
            </a:r>
            <a:r>
              <a:rPr lang="en-US" sz="1600" dirty="0"/>
              <a:t>“Why was this ointment not sold for three hundred denarii and given to the poor?” </a:t>
            </a:r>
            <a:r>
              <a:rPr lang="en-US" sz="1600" baseline="30000" dirty="0"/>
              <a:t>6 </a:t>
            </a:r>
            <a:r>
              <a:rPr lang="en-US" sz="1600" dirty="0"/>
              <a:t>He said this, not because he cared about the poor, but because he was a thief, and having charge of the moneybag he used to help himself to what was put into it. </a:t>
            </a:r>
            <a:r>
              <a:rPr lang="en-US" sz="1600" baseline="30000" dirty="0"/>
              <a:t>7 </a:t>
            </a:r>
            <a:r>
              <a:rPr lang="en-US" sz="1600" dirty="0"/>
              <a:t>Jesus said, “Leave her alone, so that she may keep it for the day of my burial. </a:t>
            </a:r>
            <a:r>
              <a:rPr lang="en-US" sz="1600" baseline="30000" dirty="0"/>
              <a:t>8 </a:t>
            </a:r>
            <a:r>
              <a:rPr lang="en-US" sz="1600" dirty="0"/>
              <a:t>For the poor you always have with you, but you do not always have me.” </a:t>
            </a:r>
          </a:p>
          <a:p>
            <a:pPr marL="0" indent="0">
              <a:lnSpc>
                <a:spcPct val="120000"/>
              </a:lnSpc>
              <a:buNone/>
            </a:pPr>
            <a:endParaRPr lang="en-US" sz="1600" dirty="0"/>
          </a:p>
          <a:p>
            <a:pPr marL="0" indent="0">
              <a:lnSpc>
                <a:spcPct val="120000"/>
              </a:lnSpc>
              <a:buNone/>
            </a:pPr>
            <a:r>
              <a:rPr lang="en-US" sz="1600" b="1" dirty="0"/>
              <a:t>The Plot to Kill Lazarus</a:t>
            </a:r>
          </a:p>
          <a:p>
            <a:pPr marL="0" indent="0">
              <a:lnSpc>
                <a:spcPct val="120000"/>
              </a:lnSpc>
              <a:buNone/>
            </a:pPr>
            <a:r>
              <a:rPr lang="en-US" sz="1600" baseline="30000" dirty="0"/>
              <a:t>9 </a:t>
            </a:r>
            <a:r>
              <a:rPr lang="en-US" sz="1600" dirty="0"/>
              <a:t>When the large crowd of the Jews learned that Jesus was there, they came, not only on account of him but also to see Lazarus, whom he had raised from the dead. </a:t>
            </a:r>
            <a:r>
              <a:rPr lang="en-US" sz="1600" baseline="30000" dirty="0"/>
              <a:t>10 </a:t>
            </a:r>
            <a:r>
              <a:rPr lang="en-US" sz="1600" dirty="0"/>
              <a:t>So the chief priests made plans to put Lazarus to death as well, </a:t>
            </a:r>
            <a:r>
              <a:rPr lang="en-US" sz="1600" baseline="30000" dirty="0"/>
              <a:t>11 </a:t>
            </a:r>
            <a:r>
              <a:rPr lang="en-US" sz="1600" dirty="0"/>
              <a:t>because on account of him many of the Jews were going away and believing in Jesus. </a:t>
            </a:r>
          </a:p>
          <a:p>
            <a:pPr marL="0" indent="0">
              <a:lnSpc>
                <a:spcPct val="120000"/>
              </a:lnSpc>
              <a:buNone/>
            </a:pPr>
            <a:endParaRPr lang="en-US" sz="1600" dirty="0"/>
          </a:p>
          <a:p>
            <a:pPr marL="0" indent="0">
              <a:lnSpc>
                <a:spcPct val="120000"/>
              </a:lnSpc>
              <a:buNone/>
            </a:pPr>
            <a:r>
              <a:rPr lang="en-US" sz="1600" dirty="0"/>
              <a:t>John 12:1–11 (ESV)</a:t>
            </a:r>
          </a:p>
        </p:txBody>
      </p:sp>
    </p:spTree>
    <p:extLst>
      <p:ext uri="{BB962C8B-B14F-4D97-AF65-F5344CB8AC3E}">
        <p14:creationId xmlns:p14="http://schemas.microsoft.com/office/powerpoint/2010/main" val="3794546871"/>
      </p:ext>
    </p:extLst>
  </p:cSld>
  <p:clrMapOvr>
    <a:masterClrMapping/>
  </p:clrMapOvr>
</p:sld>
</file>

<file path=ppt/theme/theme1.xml><?xml version="1.0" encoding="utf-8"?>
<a:theme xmlns:a="http://schemas.openxmlformats.org/drawingml/2006/main" name="Amaze Theme">
  <a:themeElements>
    <a:clrScheme name="Amaze">
      <a:dk1>
        <a:sysClr val="windowText" lastClr="000000"/>
      </a:dk1>
      <a:lt1>
        <a:sysClr val="window" lastClr="FFFFFF"/>
      </a:lt1>
      <a:dk2>
        <a:srgbClr val="455F51"/>
      </a:dk2>
      <a:lt2>
        <a:srgbClr val="E3DED1"/>
      </a:lt2>
      <a:accent1>
        <a:srgbClr val="107C10"/>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6411256.potx" id="{98B5B306-FFD1-4FBB-801B-9213364F33A8}" vid="{78ABC6E9-7907-4F03-B4EB-AC0B7FBE30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6e0ed944f324437a1628d920c25a1c7c">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edbd56de57fb331bd1e5e8af7e1d85f1"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1E4E54-D823-4696-BBE2-5A8AE79AD477}">
  <ds:schemaRefs>
    <ds:schemaRef ds:uri="http://schemas.microsoft.com/sharepoint/v3/contenttype/forms"/>
  </ds:schemaRefs>
</ds:datastoreItem>
</file>

<file path=customXml/itemProps2.xml><?xml version="1.0" encoding="utf-8"?>
<ds:datastoreItem xmlns:ds="http://schemas.openxmlformats.org/officeDocument/2006/customXml" ds:itemID="{6E89E9E9-CE08-455B-9B22-675497F5CD5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7449C20-468D-43AC-BAA9-5AF10C1B7F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1724</TotalTime>
  <Words>3423</Words>
  <Application>Microsoft Office PowerPoint</Application>
  <PresentationFormat>Widescreen</PresentationFormat>
  <Paragraphs>234</Paragraphs>
  <Slides>21</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Helvetica Neue</vt:lpstr>
      <vt:lpstr>Segoe UI</vt:lpstr>
      <vt:lpstr>Segoe UI Light</vt:lpstr>
      <vt:lpstr>Wingdings</vt:lpstr>
      <vt:lpstr>Amaze Theme</vt:lpstr>
      <vt:lpstr>How Should We Worship?</vt:lpstr>
      <vt:lpstr>PowerPoint Presentation</vt:lpstr>
      <vt:lpstr>The Apostle John</vt:lpstr>
      <vt:lpstr>PowerPoint Presentation</vt:lpstr>
      <vt:lpstr>Worship happens out of the overflow of a grateful heart for who God is and what He’s done.</vt:lpstr>
      <vt:lpstr>Serve the Lord</vt:lpstr>
      <vt:lpstr>Martha and Mary</vt:lpstr>
      <vt:lpstr>Serve the Lord</vt:lpstr>
      <vt:lpstr>Spend Time with the Lord</vt:lpstr>
      <vt:lpstr>Spend Time with the Lord</vt:lpstr>
      <vt:lpstr>Sacrifice for the Lord</vt:lpstr>
      <vt:lpstr>Sacrifice for the Lord</vt:lpstr>
      <vt:lpstr>Sacrifice for the Lord</vt:lpstr>
      <vt:lpstr>Juda’s Will Criticize</vt:lpstr>
      <vt:lpstr>How Should We Worship?</vt:lpstr>
      <vt:lpstr>PowerPoint Presentation</vt:lpstr>
      <vt:lpstr>PowerPoint Presentation</vt:lpstr>
      <vt:lpstr>Martha Served</vt:lpstr>
      <vt:lpstr>Lazarus Reclined</vt:lpstr>
      <vt:lpstr>Mary Sacrificed</vt:lpstr>
      <vt:lpstr>Judas &amp; Chief Priests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Worship</dc:title>
  <dc:creator>Tom Gorup</dc:creator>
  <cp:lastModifiedBy>Tom Gorup</cp:lastModifiedBy>
  <cp:revision>1</cp:revision>
  <dcterms:created xsi:type="dcterms:W3CDTF">2023-03-03T23:59:13Z</dcterms:created>
  <dcterms:modified xsi:type="dcterms:W3CDTF">2023-03-05T04:44:01Z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