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4" r:id="rId1"/>
  </p:sldMasterIdLst>
  <p:notesMasterIdLst>
    <p:notesMasterId r:id="rId33"/>
  </p:notesMasterIdLst>
  <p:sldIdLst>
    <p:sldId id="256" r:id="rId2"/>
    <p:sldId id="258" r:id="rId3"/>
    <p:sldId id="273" r:id="rId4"/>
    <p:sldId id="292" r:id="rId5"/>
    <p:sldId id="287" r:id="rId6"/>
    <p:sldId id="276" r:id="rId7"/>
    <p:sldId id="279" r:id="rId8"/>
    <p:sldId id="281" r:id="rId9"/>
    <p:sldId id="265" r:id="rId10"/>
    <p:sldId id="293" r:id="rId11"/>
    <p:sldId id="297" r:id="rId12"/>
    <p:sldId id="283" r:id="rId13"/>
    <p:sldId id="266" r:id="rId14"/>
    <p:sldId id="269" r:id="rId15"/>
    <p:sldId id="271" r:id="rId16"/>
    <p:sldId id="259" r:id="rId17"/>
    <p:sldId id="286" r:id="rId18"/>
    <p:sldId id="296" r:id="rId19"/>
    <p:sldId id="272" r:id="rId20"/>
    <p:sldId id="289" r:id="rId21"/>
    <p:sldId id="294" r:id="rId22"/>
    <p:sldId id="298" r:id="rId23"/>
    <p:sldId id="295" r:id="rId24"/>
    <p:sldId id="282" r:id="rId25"/>
    <p:sldId id="270" r:id="rId26"/>
    <p:sldId id="274" r:id="rId27"/>
    <p:sldId id="260" r:id="rId28"/>
    <p:sldId id="285" r:id="rId29"/>
    <p:sldId id="291" r:id="rId30"/>
    <p:sldId id="257" r:id="rId31"/>
    <p:sldId id="268"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0A0A"/>
    <a:srgbClr val="292F39"/>
    <a:srgbClr val="2B2F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1"/>
    <p:restoredTop sz="80493"/>
  </p:normalViewPr>
  <p:slideViewPr>
    <p:cSldViewPr snapToGrid="0">
      <p:cViewPr varScale="1">
        <p:scale>
          <a:sx n="98" d="100"/>
          <a:sy n="98" d="100"/>
        </p:scale>
        <p:origin x="10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E3DE3F-FBC9-47A4-A0F3-13F34EBEA9FB}"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B8E167A-274B-4FA0-A8E4-C091BF73678D}">
      <dgm:prSet/>
      <dgm:spPr/>
      <dgm:t>
        <a:bodyPr/>
        <a:lstStyle/>
        <a:p>
          <a:r>
            <a:rPr lang="en-US" dirty="0"/>
            <a:t>Divine Reason</a:t>
          </a:r>
        </a:p>
      </dgm:t>
    </dgm:pt>
    <dgm:pt modelId="{91D7CC85-6263-4B61-AEBF-F17A7CF6D7B9}" type="parTrans" cxnId="{9ACA7607-EF72-4642-8E0B-83E16DBB65C9}">
      <dgm:prSet/>
      <dgm:spPr/>
      <dgm:t>
        <a:bodyPr/>
        <a:lstStyle/>
        <a:p>
          <a:endParaRPr lang="en-US"/>
        </a:p>
      </dgm:t>
    </dgm:pt>
    <dgm:pt modelId="{9180AD03-E3C5-4CCF-982E-F559D38F4D1B}" type="sibTrans" cxnId="{9ACA7607-EF72-4642-8E0B-83E16DBB65C9}">
      <dgm:prSet/>
      <dgm:spPr/>
      <dgm:t>
        <a:bodyPr/>
        <a:lstStyle/>
        <a:p>
          <a:endParaRPr lang="en-US"/>
        </a:p>
      </dgm:t>
    </dgm:pt>
    <dgm:pt modelId="{CDA65552-2616-4454-881B-E63D840FD773}">
      <dgm:prSet/>
      <dgm:spPr/>
      <dgm:t>
        <a:bodyPr/>
        <a:lstStyle/>
        <a:p>
          <a:r>
            <a:rPr lang="en-US"/>
            <a:t>Mind</a:t>
          </a:r>
        </a:p>
      </dgm:t>
    </dgm:pt>
    <dgm:pt modelId="{C9CC60F9-4BE9-44F5-AA33-7D438DE97248}" type="parTrans" cxnId="{44D28F3D-C5F3-401D-88EC-9A27D72804A0}">
      <dgm:prSet/>
      <dgm:spPr/>
      <dgm:t>
        <a:bodyPr/>
        <a:lstStyle/>
        <a:p>
          <a:endParaRPr lang="en-US"/>
        </a:p>
      </dgm:t>
    </dgm:pt>
    <dgm:pt modelId="{E347332F-7848-4366-9B10-EA0EC7D1D935}" type="sibTrans" cxnId="{44D28F3D-C5F3-401D-88EC-9A27D72804A0}">
      <dgm:prSet/>
      <dgm:spPr/>
      <dgm:t>
        <a:bodyPr/>
        <a:lstStyle/>
        <a:p>
          <a:endParaRPr lang="en-US"/>
        </a:p>
      </dgm:t>
    </dgm:pt>
    <dgm:pt modelId="{0CE0A638-2328-4437-B92D-954FDDFE2C7C}">
      <dgm:prSet/>
      <dgm:spPr/>
      <dgm:t>
        <a:bodyPr/>
        <a:lstStyle/>
        <a:p>
          <a:r>
            <a:rPr lang="en-US"/>
            <a:t>Wisdom</a:t>
          </a:r>
        </a:p>
      </dgm:t>
    </dgm:pt>
    <dgm:pt modelId="{847CF3DE-2EB5-4F34-8A05-A575112AD6D8}" type="parTrans" cxnId="{576BCC22-4ACF-4531-A9D1-186835D21272}">
      <dgm:prSet/>
      <dgm:spPr/>
      <dgm:t>
        <a:bodyPr/>
        <a:lstStyle/>
        <a:p>
          <a:endParaRPr lang="en-US"/>
        </a:p>
      </dgm:t>
    </dgm:pt>
    <dgm:pt modelId="{0D960927-404B-42F1-9E51-0F8218CA6A69}" type="sibTrans" cxnId="{576BCC22-4ACF-4531-A9D1-186835D21272}">
      <dgm:prSet/>
      <dgm:spPr/>
      <dgm:t>
        <a:bodyPr/>
        <a:lstStyle/>
        <a:p>
          <a:endParaRPr lang="en-US"/>
        </a:p>
      </dgm:t>
    </dgm:pt>
    <dgm:pt modelId="{FC6AD187-AAAA-47A0-B7B7-CD3CA3DE5F8C}" type="pres">
      <dgm:prSet presAssocID="{23E3DE3F-FBC9-47A4-A0F3-13F34EBEA9FB}" presName="root" presStyleCnt="0">
        <dgm:presLayoutVars>
          <dgm:dir/>
          <dgm:resizeHandles val="exact"/>
        </dgm:presLayoutVars>
      </dgm:prSet>
      <dgm:spPr/>
    </dgm:pt>
    <dgm:pt modelId="{EB03242E-B1B8-46D8-8670-85D3D706861C}" type="pres">
      <dgm:prSet presAssocID="{CB8E167A-274B-4FA0-A8E4-C091BF73678D}" presName="compNode" presStyleCnt="0"/>
      <dgm:spPr/>
    </dgm:pt>
    <dgm:pt modelId="{1A7AED11-9251-4861-82F9-9A9B00D7DCBB}" type="pres">
      <dgm:prSet presAssocID="{CB8E167A-274B-4FA0-A8E4-C091BF73678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dd"/>
        </a:ext>
      </dgm:extLst>
    </dgm:pt>
    <dgm:pt modelId="{814F36B4-D3D4-478D-B47E-81E711C66184}" type="pres">
      <dgm:prSet presAssocID="{CB8E167A-274B-4FA0-A8E4-C091BF73678D}" presName="spaceRect" presStyleCnt="0"/>
      <dgm:spPr/>
    </dgm:pt>
    <dgm:pt modelId="{82243602-7C52-44ED-9327-D14F146A7C45}" type="pres">
      <dgm:prSet presAssocID="{CB8E167A-274B-4FA0-A8E4-C091BF73678D}" presName="textRect" presStyleLbl="revTx" presStyleIdx="0" presStyleCnt="3">
        <dgm:presLayoutVars>
          <dgm:chMax val="1"/>
          <dgm:chPref val="1"/>
        </dgm:presLayoutVars>
      </dgm:prSet>
      <dgm:spPr/>
    </dgm:pt>
    <dgm:pt modelId="{C374DA71-309D-4A76-BC93-F390D7C9C05B}" type="pres">
      <dgm:prSet presAssocID="{9180AD03-E3C5-4CCF-982E-F559D38F4D1B}" presName="sibTrans" presStyleCnt="0"/>
      <dgm:spPr/>
    </dgm:pt>
    <dgm:pt modelId="{B323A7D9-4EA6-4ED1-8E62-EA417B007072}" type="pres">
      <dgm:prSet presAssocID="{CDA65552-2616-4454-881B-E63D840FD773}" presName="compNode" presStyleCnt="0"/>
      <dgm:spPr/>
    </dgm:pt>
    <dgm:pt modelId="{DCE404C0-4A35-421B-B05C-B0C9ECE3B3FC}" type="pres">
      <dgm:prSet presAssocID="{CDA65552-2616-4454-881B-E63D840FD77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a:ext>
      </dgm:extLst>
    </dgm:pt>
    <dgm:pt modelId="{613BFBA3-E951-4DB4-9F9B-1D472CFCCAF3}" type="pres">
      <dgm:prSet presAssocID="{CDA65552-2616-4454-881B-E63D840FD773}" presName="spaceRect" presStyleCnt="0"/>
      <dgm:spPr/>
    </dgm:pt>
    <dgm:pt modelId="{1A850D51-5541-438B-A910-6674F4CD14A5}" type="pres">
      <dgm:prSet presAssocID="{CDA65552-2616-4454-881B-E63D840FD773}" presName="textRect" presStyleLbl="revTx" presStyleIdx="1" presStyleCnt="3">
        <dgm:presLayoutVars>
          <dgm:chMax val="1"/>
          <dgm:chPref val="1"/>
        </dgm:presLayoutVars>
      </dgm:prSet>
      <dgm:spPr/>
    </dgm:pt>
    <dgm:pt modelId="{B67E7ADB-86C7-4163-ADF2-E223FC561250}" type="pres">
      <dgm:prSet presAssocID="{E347332F-7848-4366-9B10-EA0EC7D1D935}" presName="sibTrans" presStyleCnt="0"/>
      <dgm:spPr/>
    </dgm:pt>
    <dgm:pt modelId="{A438A9AE-D75C-4EED-8F3C-DE1CBD6BE8C7}" type="pres">
      <dgm:prSet presAssocID="{0CE0A638-2328-4437-B92D-954FDDFE2C7C}" presName="compNode" presStyleCnt="0"/>
      <dgm:spPr/>
    </dgm:pt>
    <dgm:pt modelId="{74A4DA81-C14B-415E-8D18-CF80B1FAEC7F}" type="pres">
      <dgm:prSet presAssocID="{0CE0A638-2328-4437-B92D-954FDDFE2C7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BECF1AF5-7B86-47D5-8F5B-88D55D23B3B4}" type="pres">
      <dgm:prSet presAssocID="{0CE0A638-2328-4437-B92D-954FDDFE2C7C}" presName="spaceRect" presStyleCnt="0"/>
      <dgm:spPr/>
    </dgm:pt>
    <dgm:pt modelId="{FEA82DB1-39DE-4EEC-BBE9-60EDC2158084}" type="pres">
      <dgm:prSet presAssocID="{0CE0A638-2328-4437-B92D-954FDDFE2C7C}" presName="textRect" presStyleLbl="revTx" presStyleIdx="2" presStyleCnt="3">
        <dgm:presLayoutVars>
          <dgm:chMax val="1"/>
          <dgm:chPref val="1"/>
        </dgm:presLayoutVars>
      </dgm:prSet>
      <dgm:spPr/>
    </dgm:pt>
  </dgm:ptLst>
  <dgm:cxnLst>
    <dgm:cxn modelId="{1D9B0200-96D3-4774-BA59-8490931D1180}" type="presOf" srcId="{CDA65552-2616-4454-881B-E63D840FD773}" destId="{1A850D51-5541-438B-A910-6674F4CD14A5}" srcOrd="0" destOrd="0" presId="urn:microsoft.com/office/officeart/2018/2/layout/IconLabelList"/>
    <dgm:cxn modelId="{9ACA7607-EF72-4642-8E0B-83E16DBB65C9}" srcId="{23E3DE3F-FBC9-47A4-A0F3-13F34EBEA9FB}" destId="{CB8E167A-274B-4FA0-A8E4-C091BF73678D}" srcOrd="0" destOrd="0" parTransId="{91D7CC85-6263-4B61-AEBF-F17A7CF6D7B9}" sibTransId="{9180AD03-E3C5-4CCF-982E-F559D38F4D1B}"/>
    <dgm:cxn modelId="{1761B21B-F592-4196-A58D-ADE37DE37BEC}" type="presOf" srcId="{0CE0A638-2328-4437-B92D-954FDDFE2C7C}" destId="{FEA82DB1-39DE-4EEC-BBE9-60EDC2158084}" srcOrd="0" destOrd="0" presId="urn:microsoft.com/office/officeart/2018/2/layout/IconLabelList"/>
    <dgm:cxn modelId="{D26CEB1F-EAC1-4C0C-BB73-6A9F1C84826C}" type="presOf" srcId="{CB8E167A-274B-4FA0-A8E4-C091BF73678D}" destId="{82243602-7C52-44ED-9327-D14F146A7C45}" srcOrd="0" destOrd="0" presId="urn:microsoft.com/office/officeart/2018/2/layout/IconLabelList"/>
    <dgm:cxn modelId="{576BCC22-4ACF-4531-A9D1-186835D21272}" srcId="{23E3DE3F-FBC9-47A4-A0F3-13F34EBEA9FB}" destId="{0CE0A638-2328-4437-B92D-954FDDFE2C7C}" srcOrd="2" destOrd="0" parTransId="{847CF3DE-2EB5-4F34-8A05-A575112AD6D8}" sibTransId="{0D960927-404B-42F1-9E51-0F8218CA6A69}"/>
    <dgm:cxn modelId="{44D28F3D-C5F3-401D-88EC-9A27D72804A0}" srcId="{23E3DE3F-FBC9-47A4-A0F3-13F34EBEA9FB}" destId="{CDA65552-2616-4454-881B-E63D840FD773}" srcOrd="1" destOrd="0" parTransId="{C9CC60F9-4BE9-44F5-AA33-7D438DE97248}" sibTransId="{E347332F-7848-4366-9B10-EA0EC7D1D935}"/>
    <dgm:cxn modelId="{AE99A08D-445E-4C13-9C80-32AFB922D2E0}" type="presOf" srcId="{23E3DE3F-FBC9-47A4-A0F3-13F34EBEA9FB}" destId="{FC6AD187-AAAA-47A0-B7B7-CD3CA3DE5F8C}" srcOrd="0" destOrd="0" presId="urn:microsoft.com/office/officeart/2018/2/layout/IconLabelList"/>
    <dgm:cxn modelId="{0A265C7D-EA80-4D84-ACB0-23225201CE05}" type="presParOf" srcId="{FC6AD187-AAAA-47A0-B7B7-CD3CA3DE5F8C}" destId="{EB03242E-B1B8-46D8-8670-85D3D706861C}" srcOrd="0" destOrd="0" presId="urn:microsoft.com/office/officeart/2018/2/layout/IconLabelList"/>
    <dgm:cxn modelId="{D812FFED-192D-4AA9-8460-7EFE09F0BF51}" type="presParOf" srcId="{EB03242E-B1B8-46D8-8670-85D3D706861C}" destId="{1A7AED11-9251-4861-82F9-9A9B00D7DCBB}" srcOrd="0" destOrd="0" presId="urn:microsoft.com/office/officeart/2018/2/layout/IconLabelList"/>
    <dgm:cxn modelId="{D116564F-E212-4460-BCA0-96CD1FCC03B7}" type="presParOf" srcId="{EB03242E-B1B8-46D8-8670-85D3D706861C}" destId="{814F36B4-D3D4-478D-B47E-81E711C66184}" srcOrd="1" destOrd="0" presId="urn:microsoft.com/office/officeart/2018/2/layout/IconLabelList"/>
    <dgm:cxn modelId="{B7AB7C86-5A30-4E34-8DD6-E0940B3B2441}" type="presParOf" srcId="{EB03242E-B1B8-46D8-8670-85D3D706861C}" destId="{82243602-7C52-44ED-9327-D14F146A7C45}" srcOrd="2" destOrd="0" presId="urn:microsoft.com/office/officeart/2018/2/layout/IconLabelList"/>
    <dgm:cxn modelId="{58102EB7-CF3C-4A43-9EE8-4EF8875C70AB}" type="presParOf" srcId="{FC6AD187-AAAA-47A0-B7B7-CD3CA3DE5F8C}" destId="{C374DA71-309D-4A76-BC93-F390D7C9C05B}" srcOrd="1" destOrd="0" presId="urn:microsoft.com/office/officeart/2018/2/layout/IconLabelList"/>
    <dgm:cxn modelId="{FD750C41-8400-4456-A0B1-990951C90459}" type="presParOf" srcId="{FC6AD187-AAAA-47A0-B7B7-CD3CA3DE5F8C}" destId="{B323A7D9-4EA6-4ED1-8E62-EA417B007072}" srcOrd="2" destOrd="0" presId="urn:microsoft.com/office/officeart/2018/2/layout/IconLabelList"/>
    <dgm:cxn modelId="{B5BD1E97-CA7D-4C00-8627-9B9F3FD78B65}" type="presParOf" srcId="{B323A7D9-4EA6-4ED1-8E62-EA417B007072}" destId="{DCE404C0-4A35-421B-B05C-B0C9ECE3B3FC}" srcOrd="0" destOrd="0" presId="urn:microsoft.com/office/officeart/2018/2/layout/IconLabelList"/>
    <dgm:cxn modelId="{38550778-F5EC-4FA5-B8CC-0F5061FC6A76}" type="presParOf" srcId="{B323A7D9-4EA6-4ED1-8E62-EA417B007072}" destId="{613BFBA3-E951-4DB4-9F9B-1D472CFCCAF3}" srcOrd="1" destOrd="0" presId="urn:microsoft.com/office/officeart/2018/2/layout/IconLabelList"/>
    <dgm:cxn modelId="{22118EB7-15DB-43B5-84E3-542AA4F13903}" type="presParOf" srcId="{B323A7D9-4EA6-4ED1-8E62-EA417B007072}" destId="{1A850D51-5541-438B-A910-6674F4CD14A5}" srcOrd="2" destOrd="0" presId="urn:microsoft.com/office/officeart/2018/2/layout/IconLabelList"/>
    <dgm:cxn modelId="{242B7A0C-644F-45FF-AE1B-17C6FD3ECCD9}" type="presParOf" srcId="{FC6AD187-AAAA-47A0-B7B7-CD3CA3DE5F8C}" destId="{B67E7ADB-86C7-4163-ADF2-E223FC561250}" srcOrd="3" destOrd="0" presId="urn:microsoft.com/office/officeart/2018/2/layout/IconLabelList"/>
    <dgm:cxn modelId="{B5DE1C82-E52D-462F-AD32-3ADC78BEA66C}" type="presParOf" srcId="{FC6AD187-AAAA-47A0-B7B7-CD3CA3DE5F8C}" destId="{A438A9AE-D75C-4EED-8F3C-DE1CBD6BE8C7}" srcOrd="4" destOrd="0" presId="urn:microsoft.com/office/officeart/2018/2/layout/IconLabelList"/>
    <dgm:cxn modelId="{D7B0DB1E-4498-423B-98DE-CA0525C1C545}" type="presParOf" srcId="{A438A9AE-D75C-4EED-8F3C-DE1CBD6BE8C7}" destId="{74A4DA81-C14B-415E-8D18-CF80B1FAEC7F}" srcOrd="0" destOrd="0" presId="urn:microsoft.com/office/officeart/2018/2/layout/IconLabelList"/>
    <dgm:cxn modelId="{589590A2-1499-415A-BFFE-4A4927E457A7}" type="presParOf" srcId="{A438A9AE-D75C-4EED-8F3C-DE1CBD6BE8C7}" destId="{BECF1AF5-7B86-47D5-8F5B-88D55D23B3B4}" srcOrd="1" destOrd="0" presId="urn:microsoft.com/office/officeart/2018/2/layout/IconLabelList"/>
    <dgm:cxn modelId="{85154ECB-0E40-4299-926F-7D9602D63AAF}" type="presParOf" srcId="{A438A9AE-D75C-4EED-8F3C-DE1CBD6BE8C7}" destId="{FEA82DB1-39DE-4EEC-BBE9-60EDC215808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7AED11-9251-4861-82F9-9A9B00D7DCBB}">
      <dsp:nvSpPr>
        <dsp:cNvPr id="0" name=""/>
        <dsp:cNvSpPr/>
      </dsp:nvSpPr>
      <dsp:spPr>
        <a:xfrm>
          <a:off x="1014450" y="525476"/>
          <a:ext cx="1265962" cy="12659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2243602-7C52-44ED-9327-D14F146A7C45}">
      <dsp:nvSpPr>
        <dsp:cNvPr id="0" name=""/>
        <dsp:cNvSpPr/>
      </dsp:nvSpPr>
      <dsp:spPr>
        <a:xfrm>
          <a:off x="240806" y="2141959"/>
          <a:ext cx="2813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pPr>
          <a:r>
            <a:rPr lang="en-US" sz="3200" kern="1200" dirty="0"/>
            <a:t>Divine Reason</a:t>
          </a:r>
        </a:p>
      </dsp:txBody>
      <dsp:txXfrm>
        <a:off x="240806" y="2141959"/>
        <a:ext cx="2813250" cy="720000"/>
      </dsp:txXfrm>
    </dsp:sp>
    <dsp:sp modelId="{DCE404C0-4A35-421B-B05C-B0C9ECE3B3FC}">
      <dsp:nvSpPr>
        <dsp:cNvPr id="0" name=""/>
        <dsp:cNvSpPr/>
      </dsp:nvSpPr>
      <dsp:spPr>
        <a:xfrm>
          <a:off x="4320018" y="525476"/>
          <a:ext cx="1265962" cy="12659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A850D51-5541-438B-A910-6674F4CD14A5}">
      <dsp:nvSpPr>
        <dsp:cNvPr id="0" name=""/>
        <dsp:cNvSpPr/>
      </dsp:nvSpPr>
      <dsp:spPr>
        <a:xfrm>
          <a:off x="3546375" y="2141959"/>
          <a:ext cx="2813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pPr>
          <a:r>
            <a:rPr lang="en-US" sz="3200" kern="1200"/>
            <a:t>Mind</a:t>
          </a:r>
        </a:p>
      </dsp:txBody>
      <dsp:txXfrm>
        <a:off x="3546375" y="2141959"/>
        <a:ext cx="2813250" cy="720000"/>
      </dsp:txXfrm>
    </dsp:sp>
    <dsp:sp modelId="{74A4DA81-C14B-415E-8D18-CF80B1FAEC7F}">
      <dsp:nvSpPr>
        <dsp:cNvPr id="0" name=""/>
        <dsp:cNvSpPr/>
      </dsp:nvSpPr>
      <dsp:spPr>
        <a:xfrm>
          <a:off x="7625587" y="525476"/>
          <a:ext cx="1265962" cy="12659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EA82DB1-39DE-4EEC-BBE9-60EDC2158084}">
      <dsp:nvSpPr>
        <dsp:cNvPr id="0" name=""/>
        <dsp:cNvSpPr/>
      </dsp:nvSpPr>
      <dsp:spPr>
        <a:xfrm>
          <a:off x="6851943" y="2141959"/>
          <a:ext cx="2813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pPr>
          <a:r>
            <a:rPr lang="en-US" sz="3200" kern="1200"/>
            <a:t>Wisdom</a:t>
          </a:r>
        </a:p>
      </dsp:txBody>
      <dsp:txXfrm>
        <a:off x="6851943" y="2141959"/>
        <a:ext cx="28132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061C9D-46BB-2E40-9DA1-903D1C026492}" type="datetimeFigureOut">
              <a:rPr lang="en-US" smtClean="0"/>
              <a:t>12/3/22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A5E291-5E45-9648-A331-2158890DC48D}" type="slidenum">
              <a:rPr lang="en-US" smtClean="0"/>
              <a:t>‹#›</a:t>
            </a:fld>
            <a:endParaRPr lang="en-US"/>
          </a:p>
        </p:txBody>
      </p:sp>
    </p:spTree>
    <p:extLst>
      <p:ext uri="{BB962C8B-B14F-4D97-AF65-F5344CB8AC3E}">
        <p14:creationId xmlns:p14="http://schemas.microsoft.com/office/powerpoint/2010/main" val="2335466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A5E291-5E45-9648-A331-2158890DC48D}" type="slidenum">
              <a:rPr lang="en-US" smtClean="0"/>
              <a:t>1</a:t>
            </a:fld>
            <a:endParaRPr lang="en-US"/>
          </a:p>
        </p:txBody>
      </p:sp>
    </p:spTree>
    <p:extLst>
      <p:ext uri="{BB962C8B-B14F-4D97-AF65-F5344CB8AC3E}">
        <p14:creationId xmlns:p14="http://schemas.microsoft.com/office/powerpoint/2010/main" val="3963121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WHY DID JOHN WRITE THIS AGAIN?</a:t>
            </a:r>
          </a:p>
        </p:txBody>
      </p:sp>
      <p:sp>
        <p:nvSpPr>
          <p:cNvPr id="4" name="Slide Number Placeholder 3"/>
          <p:cNvSpPr>
            <a:spLocks noGrp="1"/>
          </p:cNvSpPr>
          <p:nvPr>
            <p:ph type="sldNum" sz="quarter" idx="5"/>
          </p:nvPr>
        </p:nvSpPr>
        <p:spPr/>
        <p:txBody>
          <a:bodyPr/>
          <a:lstStyle/>
          <a:p>
            <a:fld id="{21A5E291-5E45-9648-A331-2158890DC48D}" type="slidenum">
              <a:rPr lang="en-US" smtClean="0"/>
              <a:t>10</a:t>
            </a:fld>
            <a:endParaRPr lang="en-US"/>
          </a:p>
        </p:txBody>
      </p:sp>
    </p:spTree>
    <p:extLst>
      <p:ext uri="{BB962C8B-B14F-4D97-AF65-F5344CB8AC3E}">
        <p14:creationId xmlns:p14="http://schemas.microsoft.com/office/powerpoint/2010/main" val="127133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CONTINUING TO VERSE 4</a:t>
            </a:r>
          </a:p>
        </p:txBody>
      </p:sp>
      <p:sp>
        <p:nvSpPr>
          <p:cNvPr id="4" name="Slide Number Placeholder 3"/>
          <p:cNvSpPr>
            <a:spLocks noGrp="1"/>
          </p:cNvSpPr>
          <p:nvPr>
            <p:ph type="sldNum" sz="quarter" idx="5"/>
          </p:nvPr>
        </p:nvSpPr>
        <p:spPr/>
        <p:txBody>
          <a:bodyPr/>
          <a:lstStyle/>
          <a:p>
            <a:fld id="{21A5E291-5E45-9648-A331-2158890DC48D}" type="slidenum">
              <a:rPr lang="en-US" smtClean="0"/>
              <a:t>11</a:t>
            </a:fld>
            <a:endParaRPr lang="en-US"/>
          </a:p>
        </p:txBody>
      </p:sp>
    </p:spTree>
    <p:extLst>
      <p:ext uri="{BB962C8B-B14F-4D97-AF65-F5344CB8AC3E}">
        <p14:creationId xmlns:p14="http://schemas.microsoft.com/office/powerpoint/2010/main" val="1478098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A5E291-5E45-9648-A331-2158890DC48D}" type="slidenum">
              <a:rPr lang="en-US" smtClean="0"/>
              <a:t>12</a:t>
            </a:fld>
            <a:endParaRPr lang="en-US"/>
          </a:p>
        </p:txBody>
      </p:sp>
    </p:spTree>
    <p:extLst>
      <p:ext uri="{BB962C8B-B14F-4D97-AF65-F5344CB8AC3E}">
        <p14:creationId xmlns:p14="http://schemas.microsoft.com/office/powerpoint/2010/main" val="3175512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Dates into the Old Testament where God sent his world to heal, used his words to create, </a:t>
            </a:r>
          </a:p>
        </p:txBody>
      </p:sp>
      <p:sp>
        <p:nvSpPr>
          <p:cNvPr id="4" name="Slide Number Placeholder 3"/>
          <p:cNvSpPr>
            <a:spLocks noGrp="1"/>
          </p:cNvSpPr>
          <p:nvPr>
            <p:ph type="sldNum" sz="quarter" idx="5"/>
          </p:nvPr>
        </p:nvSpPr>
        <p:spPr/>
        <p:txBody>
          <a:bodyPr/>
          <a:lstStyle/>
          <a:p>
            <a:fld id="{21A5E291-5E45-9648-A331-2158890DC48D}" type="slidenum">
              <a:rPr lang="en-US" smtClean="0"/>
              <a:t>13</a:t>
            </a:fld>
            <a:endParaRPr lang="en-US"/>
          </a:p>
        </p:txBody>
      </p:sp>
    </p:spTree>
    <p:extLst>
      <p:ext uri="{BB962C8B-B14F-4D97-AF65-F5344CB8AC3E}">
        <p14:creationId xmlns:p14="http://schemas.microsoft.com/office/powerpoint/2010/main" val="281146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Incarnate Christ - 4-5</a:t>
            </a:r>
          </a:p>
          <a:p>
            <a:endParaRPr lang="en-US" dirty="0"/>
          </a:p>
          <a:p>
            <a:r>
              <a:rPr lang="en-US" dirty="0"/>
              <a:t>The source of Life, of Eternal Life</a:t>
            </a:r>
          </a:p>
          <a:p>
            <a:endParaRPr lang="en-US" dirty="0"/>
          </a:p>
          <a:p>
            <a:r>
              <a:rPr lang="en-US" dirty="0"/>
              <a:t>The Light OF Men</a:t>
            </a:r>
          </a:p>
          <a:p>
            <a:endParaRPr lang="en-US" dirty="0"/>
          </a:p>
          <a:p>
            <a:r>
              <a:rPr lang="en-US" dirty="0"/>
              <a:t>NEXT: EXTENDING TO VERSES 9-11</a:t>
            </a:r>
          </a:p>
        </p:txBody>
      </p:sp>
      <p:sp>
        <p:nvSpPr>
          <p:cNvPr id="4" name="Slide Number Placeholder 3"/>
          <p:cNvSpPr>
            <a:spLocks noGrp="1"/>
          </p:cNvSpPr>
          <p:nvPr>
            <p:ph type="sldNum" sz="quarter" idx="5"/>
          </p:nvPr>
        </p:nvSpPr>
        <p:spPr/>
        <p:txBody>
          <a:bodyPr/>
          <a:lstStyle/>
          <a:p>
            <a:fld id="{21A5E291-5E45-9648-A331-2158890DC48D}" type="slidenum">
              <a:rPr lang="en-US" smtClean="0"/>
              <a:t>14</a:t>
            </a:fld>
            <a:endParaRPr lang="en-US"/>
          </a:p>
        </p:txBody>
      </p:sp>
    </p:spTree>
    <p:extLst>
      <p:ext uri="{BB962C8B-B14F-4D97-AF65-F5344CB8AC3E}">
        <p14:creationId xmlns:p14="http://schemas.microsoft.com/office/powerpoint/2010/main" val="2761708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Unrecognized Christ – 9-11</a:t>
            </a:r>
          </a:p>
          <a:p>
            <a:r>
              <a:rPr lang="en-US" dirty="0"/>
              <a:t>Jews did not know him.</a:t>
            </a:r>
          </a:p>
          <a:p>
            <a:endParaRPr lang="en-US" dirty="0"/>
          </a:p>
          <a:p>
            <a:r>
              <a:rPr lang="en-US" dirty="0"/>
              <a:t>NEXT: CONTINUE WITH LIGHT IN GENESIS</a:t>
            </a:r>
          </a:p>
        </p:txBody>
      </p:sp>
      <p:sp>
        <p:nvSpPr>
          <p:cNvPr id="4" name="Slide Number Placeholder 3"/>
          <p:cNvSpPr>
            <a:spLocks noGrp="1"/>
          </p:cNvSpPr>
          <p:nvPr>
            <p:ph type="sldNum" sz="quarter" idx="5"/>
          </p:nvPr>
        </p:nvSpPr>
        <p:spPr/>
        <p:txBody>
          <a:bodyPr/>
          <a:lstStyle/>
          <a:p>
            <a:fld id="{21A5E291-5E45-9648-A331-2158890DC48D}" type="slidenum">
              <a:rPr lang="en-US" smtClean="0"/>
              <a:t>15</a:t>
            </a:fld>
            <a:endParaRPr lang="en-US"/>
          </a:p>
        </p:txBody>
      </p:sp>
    </p:spTree>
    <p:extLst>
      <p:ext uri="{BB962C8B-B14F-4D97-AF65-F5344CB8AC3E}">
        <p14:creationId xmlns:p14="http://schemas.microsoft.com/office/powerpoint/2010/main" val="869038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Eternal Christ – 1-3</a:t>
            </a:r>
          </a:p>
          <a:p>
            <a:endParaRPr lang="en-US" dirty="0"/>
          </a:p>
          <a:p>
            <a:r>
              <a:rPr lang="en-US" dirty="0"/>
              <a:t>Formless, Dark and Void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Formless to Formed, Darkness to Light, Void to Full</a:t>
            </a:r>
          </a:p>
          <a:p>
            <a:endParaRPr lang="en-US" dirty="0"/>
          </a:p>
          <a:p>
            <a:endParaRPr lang="en-US" dirty="0"/>
          </a:p>
          <a:p>
            <a:r>
              <a:rPr lang="en-US" dirty="0"/>
              <a:t>NEXT: BLACK SCREEN</a:t>
            </a:r>
          </a:p>
        </p:txBody>
      </p:sp>
      <p:sp>
        <p:nvSpPr>
          <p:cNvPr id="4" name="Slide Number Placeholder 3"/>
          <p:cNvSpPr>
            <a:spLocks noGrp="1"/>
          </p:cNvSpPr>
          <p:nvPr>
            <p:ph type="sldNum" sz="quarter" idx="5"/>
          </p:nvPr>
        </p:nvSpPr>
        <p:spPr/>
        <p:txBody>
          <a:bodyPr/>
          <a:lstStyle/>
          <a:p>
            <a:fld id="{21A5E291-5E45-9648-A331-2158890DC48D}" type="slidenum">
              <a:rPr lang="en-US" smtClean="0"/>
              <a:t>16</a:t>
            </a:fld>
            <a:endParaRPr lang="en-US"/>
          </a:p>
        </p:txBody>
      </p:sp>
    </p:spTree>
    <p:extLst>
      <p:ext uri="{BB962C8B-B14F-4D97-AF65-F5344CB8AC3E}">
        <p14:creationId xmlns:p14="http://schemas.microsoft.com/office/powerpoint/2010/main" val="715907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Formless, Dark and Void</a:t>
            </a:r>
          </a:p>
          <a:p>
            <a:r>
              <a:rPr lang="en-US" dirty="0"/>
              <a:t>What our lives might feel like sometimes, </a:t>
            </a:r>
            <a:r>
              <a:rPr lang="en-US" dirty="0" err="1"/>
              <a:t>wher</a:t>
            </a:r>
            <a:r>
              <a:rPr lang="en-US" dirty="0"/>
              <a:t> ewe might have come from</a:t>
            </a:r>
          </a:p>
          <a:p>
            <a:endParaRPr lang="en-US" dirty="0"/>
          </a:p>
          <a:p>
            <a:r>
              <a:rPr lang="en-US" dirty="0"/>
              <a:t>NEXT: JESUS LIGHTS OUR PATH IN PSALMS</a:t>
            </a:r>
          </a:p>
        </p:txBody>
      </p:sp>
      <p:sp>
        <p:nvSpPr>
          <p:cNvPr id="4" name="Slide Number Placeholder 3"/>
          <p:cNvSpPr>
            <a:spLocks noGrp="1"/>
          </p:cNvSpPr>
          <p:nvPr>
            <p:ph type="sldNum" sz="quarter" idx="5"/>
          </p:nvPr>
        </p:nvSpPr>
        <p:spPr/>
        <p:txBody>
          <a:bodyPr/>
          <a:lstStyle/>
          <a:p>
            <a:fld id="{21A5E291-5E45-9648-A331-2158890DC48D}" type="slidenum">
              <a:rPr lang="en-US" smtClean="0"/>
              <a:t>17</a:t>
            </a:fld>
            <a:endParaRPr lang="en-US"/>
          </a:p>
        </p:txBody>
      </p:sp>
    </p:spTree>
    <p:extLst>
      <p:ext uri="{BB962C8B-B14F-4D97-AF65-F5344CB8AC3E}">
        <p14:creationId xmlns:p14="http://schemas.microsoft.com/office/powerpoint/2010/main" val="2706797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see how this is all connected? From Genesis, to Psalms, to The Gospels</a:t>
            </a:r>
          </a:p>
          <a:p>
            <a:endParaRPr lang="en-US" dirty="0"/>
          </a:p>
          <a:p>
            <a:r>
              <a:rPr lang="en-US" dirty="0"/>
              <a:t>Jesus is the word, he is the lamp to light your path</a:t>
            </a:r>
          </a:p>
          <a:p>
            <a:endParaRPr lang="en-US" dirty="0"/>
          </a:p>
          <a:p>
            <a:endParaRPr lang="en-US" dirty="0"/>
          </a:p>
          <a:p>
            <a:r>
              <a:rPr lang="en-US" dirty="0"/>
              <a:t>NEXT: How do we get that light?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A5E291-5E45-9648-A331-2158890DC4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1242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omnipotent Christ – 12-13 &amp; 6</a:t>
            </a:r>
          </a:p>
          <a:p>
            <a:r>
              <a:rPr lang="en-US" dirty="0"/>
              <a:t>All are saved through Him.</a:t>
            </a:r>
          </a:p>
          <a:p>
            <a:endParaRPr lang="en-US" dirty="0"/>
          </a:p>
          <a:p>
            <a:r>
              <a:rPr lang="en-US" dirty="0"/>
              <a:t>GET EXCITED, we are ALL saved, who? ALL!</a:t>
            </a:r>
          </a:p>
          <a:p>
            <a:r>
              <a:rPr lang="en-US" dirty="0"/>
              <a:t>Gavin getting baptized – he is not born of blood nor of the will of the flesh nor of the will of man, but of God</a:t>
            </a:r>
          </a:p>
          <a:p>
            <a:endParaRPr lang="en-US" dirty="0"/>
          </a:p>
          <a:p>
            <a:r>
              <a:rPr lang="en-US" dirty="0"/>
              <a:t>NEXT: WHERE / HOW DO WE GET OUR SALVATION</a:t>
            </a:r>
          </a:p>
        </p:txBody>
      </p:sp>
      <p:sp>
        <p:nvSpPr>
          <p:cNvPr id="4" name="Slide Number Placeholder 3"/>
          <p:cNvSpPr>
            <a:spLocks noGrp="1"/>
          </p:cNvSpPr>
          <p:nvPr>
            <p:ph type="sldNum" sz="quarter" idx="5"/>
          </p:nvPr>
        </p:nvSpPr>
        <p:spPr/>
        <p:txBody>
          <a:bodyPr/>
          <a:lstStyle/>
          <a:p>
            <a:fld id="{21A5E291-5E45-9648-A331-2158890DC48D}" type="slidenum">
              <a:rPr lang="en-US" smtClean="0"/>
              <a:t>19</a:t>
            </a:fld>
            <a:endParaRPr lang="en-US"/>
          </a:p>
        </p:txBody>
      </p:sp>
    </p:spTree>
    <p:extLst>
      <p:ext uri="{BB962C8B-B14F-4D97-AF65-F5344CB8AC3E}">
        <p14:creationId xmlns:p14="http://schemas.microsoft.com/office/powerpoint/2010/main" val="168199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Brother James (older brother)</a:t>
            </a:r>
          </a:p>
          <a:p>
            <a:endParaRPr lang="en-US" dirty="0"/>
          </a:p>
          <a:p>
            <a:r>
              <a:rPr lang="en-US" dirty="0"/>
              <a:t>When did John write this book?</a:t>
            </a:r>
          </a:p>
          <a:p>
            <a:r>
              <a:rPr lang="en-US" dirty="0"/>
              <a:t>After Christ’s ascension, John became a “pillar” in the Jerusalem church. He ministered with Peter until he went to Ephesus, before the destruction of Jerusalem, where he wrote this gospel and from where the Romans exiled him to Patmos, where he wrote Revelation.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What’s unique about the gospel of John?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Miracles of Jesus which were not depicted in the other gospels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John supplies answers to some gaps in the other gospels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theological of the Gospels – which is what we’re going to talk about - along with the teach of the holy spirit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r>
              <a:rPr lang="en-US" dirty="0"/>
              <a:t>Why did John write this book?</a:t>
            </a:r>
          </a:p>
          <a:p>
            <a:r>
              <a:rPr lang="en-US" dirty="0"/>
              <a:t>Likely John was aware of the other Gospels (Matthew, Mark, and Luke)</a:t>
            </a:r>
          </a:p>
          <a:p>
            <a:endParaRPr lang="en-US" dirty="0"/>
          </a:p>
        </p:txBody>
      </p:sp>
      <p:sp>
        <p:nvSpPr>
          <p:cNvPr id="4" name="Slide Number Placeholder 3"/>
          <p:cNvSpPr>
            <a:spLocks noGrp="1"/>
          </p:cNvSpPr>
          <p:nvPr>
            <p:ph type="sldNum" sz="quarter" idx="5"/>
          </p:nvPr>
        </p:nvSpPr>
        <p:spPr/>
        <p:txBody>
          <a:bodyPr/>
          <a:lstStyle/>
          <a:p>
            <a:fld id="{21A5E291-5E45-9648-A331-2158890DC48D}" type="slidenum">
              <a:rPr lang="en-US" smtClean="0"/>
              <a:t>2</a:t>
            </a:fld>
            <a:endParaRPr lang="en-US"/>
          </a:p>
        </p:txBody>
      </p:sp>
    </p:spTree>
    <p:extLst>
      <p:ext uri="{BB962C8B-B14F-4D97-AF65-F5344CB8AC3E}">
        <p14:creationId xmlns:p14="http://schemas.microsoft.com/office/powerpoint/2010/main" val="3822781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IT’S NOT JUST FOR YOU!</a:t>
            </a:r>
          </a:p>
        </p:txBody>
      </p:sp>
      <p:sp>
        <p:nvSpPr>
          <p:cNvPr id="4" name="Slide Number Placeholder 3"/>
          <p:cNvSpPr>
            <a:spLocks noGrp="1"/>
          </p:cNvSpPr>
          <p:nvPr>
            <p:ph type="sldNum" sz="quarter" idx="5"/>
          </p:nvPr>
        </p:nvSpPr>
        <p:spPr/>
        <p:txBody>
          <a:bodyPr/>
          <a:lstStyle/>
          <a:p>
            <a:fld id="{21A5E291-5E45-9648-A331-2158890DC48D}" type="slidenum">
              <a:rPr lang="en-US" smtClean="0"/>
              <a:t>20</a:t>
            </a:fld>
            <a:endParaRPr lang="en-US"/>
          </a:p>
        </p:txBody>
      </p:sp>
    </p:spTree>
    <p:extLst>
      <p:ext uri="{BB962C8B-B14F-4D97-AF65-F5344CB8AC3E}">
        <p14:creationId xmlns:p14="http://schemas.microsoft.com/office/powerpoint/2010/main" val="3484285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says to be the light before others – what does that look like?</a:t>
            </a:r>
          </a:p>
          <a:p>
            <a:endParaRPr lang="en-US" dirty="0"/>
          </a:p>
          <a:p>
            <a:r>
              <a:rPr lang="en-US" dirty="0"/>
              <a:t>NEXT: Tell you what it doesn’t look like…</a:t>
            </a:r>
          </a:p>
        </p:txBody>
      </p:sp>
      <p:sp>
        <p:nvSpPr>
          <p:cNvPr id="4" name="Slide Number Placeholder 3"/>
          <p:cNvSpPr>
            <a:spLocks noGrp="1"/>
          </p:cNvSpPr>
          <p:nvPr>
            <p:ph type="sldNum" sz="quarter" idx="5"/>
          </p:nvPr>
        </p:nvSpPr>
        <p:spPr/>
        <p:txBody>
          <a:bodyPr/>
          <a:lstStyle/>
          <a:p>
            <a:fld id="{21A5E291-5E45-9648-A331-2158890DC48D}" type="slidenum">
              <a:rPr lang="en-US" smtClean="0"/>
              <a:t>21</a:t>
            </a:fld>
            <a:endParaRPr lang="en-US"/>
          </a:p>
        </p:txBody>
      </p:sp>
    </p:spTree>
    <p:extLst>
      <p:ext uri="{BB962C8B-B14F-4D97-AF65-F5344CB8AC3E}">
        <p14:creationId xmlns:p14="http://schemas.microsoft.com/office/powerpoint/2010/main" val="1249544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HERE’S THE DEAL…</a:t>
            </a:r>
          </a:p>
        </p:txBody>
      </p:sp>
      <p:sp>
        <p:nvSpPr>
          <p:cNvPr id="4" name="Slide Number Placeholder 3"/>
          <p:cNvSpPr>
            <a:spLocks noGrp="1"/>
          </p:cNvSpPr>
          <p:nvPr>
            <p:ph type="sldNum" sz="quarter" idx="5"/>
          </p:nvPr>
        </p:nvSpPr>
        <p:spPr/>
        <p:txBody>
          <a:bodyPr/>
          <a:lstStyle/>
          <a:p>
            <a:fld id="{21A5E291-5E45-9648-A331-2158890DC48D}" type="slidenum">
              <a:rPr lang="en-US" smtClean="0"/>
              <a:t>23</a:t>
            </a:fld>
            <a:endParaRPr lang="en-US"/>
          </a:p>
        </p:txBody>
      </p:sp>
    </p:spTree>
    <p:extLst>
      <p:ext uri="{BB962C8B-B14F-4D97-AF65-F5344CB8AC3E}">
        <p14:creationId xmlns:p14="http://schemas.microsoft.com/office/powerpoint/2010/main" val="725321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forerunner of Christ – 6-8 </a:t>
            </a:r>
          </a:p>
          <a:p>
            <a:endParaRPr lang="en-US" dirty="0"/>
          </a:p>
          <a:p>
            <a:r>
              <a:rPr lang="en-US" dirty="0"/>
              <a:t>What are we called to do?</a:t>
            </a:r>
          </a:p>
        </p:txBody>
      </p:sp>
      <p:sp>
        <p:nvSpPr>
          <p:cNvPr id="4" name="Slide Number Placeholder 3"/>
          <p:cNvSpPr>
            <a:spLocks noGrp="1"/>
          </p:cNvSpPr>
          <p:nvPr>
            <p:ph type="sldNum" sz="quarter" idx="5"/>
          </p:nvPr>
        </p:nvSpPr>
        <p:spPr/>
        <p:txBody>
          <a:bodyPr/>
          <a:lstStyle/>
          <a:p>
            <a:fld id="{21A5E291-5E45-9648-A331-2158890DC48D}" type="slidenum">
              <a:rPr lang="en-US" smtClean="0"/>
              <a:t>25</a:t>
            </a:fld>
            <a:endParaRPr lang="en-US"/>
          </a:p>
        </p:txBody>
      </p:sp>
    </p:spTree>
    <p:extLst>
      <p:ext uri="{BB962C8B-B14F-4D97-AF65-F5344CB8AC3E}">
        <p14:creationId xmlns:p14="http://schemas.microsoft.com/office/powerpoint/2010/main" val="4203137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Glorious Christ – 14-18</a:t>
            </a:r>
          </a:p>
          <a:p>
            <a:endParaRPr lang="en-US" dirty="0"/>
          </a:p>
        </p:txBody>
      </p:sp>
      <p:sp>
        <p:nvSpPr>
          <p:cNvPr id="4" name="Slide Number Placeholder 3"/>
          <p:cNvSpPr>
            <a:spLocks noGrp="1"/>
          </p:cNvSpPr>
          <p:nvPr>
            <p:ph type="sldNum" sz="quarter" idx="5"/>
          </p:nvPr>
        </p:nvSpPr>
        <p:spPr/>
        <p:txBody>
          <a:bodyPr/>
          <a:lstStyle/>
          <a:p>
            <a:fld id="{21A5E291-5E45-9648-A331-2158890DC48D}" type="slidenum">
              <a:rPr lang="en-US" smtClean="0"/>
              <a:t>26</a:t>
            </a:fld>
            <a:endParaRPr lang="en-US"/>
          </a:p>
        </p:txBody>
      </p:sp>
    </p:spTree>
    <p:extLst>
      <p:ext uri="{BB962C8B-B14F-4D97-AF65-F5344CB8AC3E}">
        <p14:creationId xmlns:p14="http://schemas.microsoft.com/office/powerpoint/2010/main" val="26393294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Incarnate – born in the flesh, became man</a:t>
            </a:r>
          </a:p>
          <a:p>
            <a:r>
              <a:rPr lang="en-US" dirty="0"/>
              <a:t>Omnipotent – all powerful</a:t>
            </a:r>
          </a:p>
        </p:txBody>
      </p:sp>
      <p:sp>
        <p:nvSpPr>
          <p:cNvPr id="4" name="Slide Number Placeholder 3"/>
          <p:cNvSpPr>
            <a:spLocks noGrp="1"/>
          </p:cNvSpPr>
          <p:nvPr>
            <p:ph type="sldNum" sz="quarter" idx="5"/>
          </p:nvPr>
        </p:nvSpPr>
        <p:spPr/>
        <p:txBody>
          <a:bodyPr/>
          <a:lstStyle/>
          <a:p>
            <a:fld id="{21A5E291-5E45-9648-A331-2158890DC48D}" type="slidenum">
              <a:rPr lang="en-US" smtClean="0"/>
              <a:t>27</a:t>
            </a:fld>
            <a:endParaRPr lang="en-US"/>
          </a:p>
        </p:txBody>
      </p:sp>
    </p:spTree>
    <p:extLst>
      <p:ext uri="{BB962C8B-B14F-4D97-AF65-F5344CB8AC3E}">
        <p14:creationId xmlns:p14="http://schemas.microsoft.com/office/powerpoint/2010/main" val="534089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Jesus is not the Son of God, then the </a:t>
            </a:r>
            <a:r>
              <a:rPr lang="en-US" dirty="0" err="1"/>
              <a:t>est</a:t>
            </a:r>
            <a:r>
              <a:rPr lang="en-US" dirty="0"/>
              <a:t> He can do for us is make us feel guilty.</a:t>
            </a:r>
          </a:p>
          <a:p>
            <a:endParaRPr lang="en-US" dirty="0"/>
          </a:p>
          <a:p>
            <a:r>
              <a:rPr lang="en-US" dirty="0"/>
              <a:t>PRAY</a:t>
            </a:r>
          </a:p>
        </p:txBody>
      </p:sp>
      <p:sp>
        <p:nvSpPr>
          <p:cNvPr id="4" name="Slide Number Placeholder 3"/>
          <p:cNvSpPr>
            <a:spLocks noGrp="1"/>
          </p:cNvSpPr>
          <p:nvPr>
            <p:ph type="sldNum" sz="quarter" idx="5"/>
          </p:nvPr>
        </p:nvSpPr>
        <p:spPr/>
        <p:txBody>
          <a:bodyPr/>
          <a:lstStyle/>
          <a:p>
            <a:fld id="{21A5E291-5E45-9648-A331-2158890DC48D}" type="slidenum">
              <a:rPr lang="en-US" smtClean="0"/>
              <a:t>3</a:t>
            </a:fld>
            <a:endParaRPr lang="en-US"/>
          </a:p>
        </p:txBody>
      </p:sp>
    </p:spTree>
    <p:extLst>
      <p:ext uri="{BB962C8B-B14F-4D97-AF65-F5344CB8AC3E}">
        <p14:creationId xmlns:p14="http://schemas.microsoft.com/office/powerpoint/2010/main" val="899460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3 Different Views of Jesus</a:t>
            </a:r>
          </a:p>
        </p:txBody>
      </p:sp>
      <p:sp>
        <p:nvSpPr>
          <p:cNvPr id="4" name="Slide Number Placeholder 3"/>
          <p:cNvSpPr>
            <a:spLocks noGrp="1"/>
          </p:cNvSpPr>
          <p:nvPr>
            <p:ph type="sldNum" sz="quarter" idx="5"/>
          </p:nvPr>
        </p:nvSpPr>
        <p:spPr/>
        <p:txBody>
          <a:bodyPr/>
          <a:lstStyle/>
          <a:p>
            <a:fld id="{21A5E291-5E45-9648-A331-2158890DC48D}" type="slidenum">
              <a:rPr lang="en-US" smtClean="0"/>
              <a:t>4</a:t>
            </a:fld>
            <a:endParaRPr lang="en-US"/>
          </a:p>
        </p:txBody>
      </p:sp>
    </p:spTree>
    <p:extLst>
      <p:ext uri="{BB962C8B-B14F-4D97-AF65-F5344CB8AC3E}">
        <p14:creationId xmlns:p14="http://schemas.microsoft.com/office/powerpoint/2010/main" val="4272392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A5E291-5E45-9648-A331-2158890DC48D}" type="slidenum">
              <a:rPr lang="en-US" smtClean="0"/>
              <a:t>5</a:t>
            </a:fld>
            <a:endParaRPr lang="en-US"/>
          </a:p>
        </p:txBody>
      </p:sp>
    </p:spTree>
    <p:extLst>
      <p:ext uri="{BB962C8B-B14F-4D97-AF65-F5344CB8AC3E}">
        <p14:creationId xmlns:p14="http://schemas.microsoft.com/office/powerpoint/2010/main" val="1315778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 Gospels are the most important part of the Bible. The knowledge of Christ is critical. The books that precede the Gospel anticipate Jesus, and those that follow the gospel explain, the central figure of the four Gospels, Jesus.</a:t>
            </a:r>
          </a:p>
        </p:txBody>
      </p:sp>
      <p:sp>
        <p:nvSpPr>
          <p:cNvPr id="4" name="Slide Number Placeholder 3"/>
          <p:cNvSpPr>
            <a:spLocks noGrp="1"/>
          </p:cNvSpPr>
          <p:nvPr>
            <p:ph type="sldNum" sz="quarter" idx="5"/>
          </p:nvPr>
        </p:nvSpPr>
        <p:spPr/>
        <p:txBody>
          <a:bodyPr/>
          <a:lstStyle/>
          <a:p>
            <a:fld id="{21A5E291-5E45-9648-A331-2158890DC48D}" type="slidenum">
              <a:rPr lang="en-US" smtClean="0"/>
              <a:t>6</a:t>
            </a:fld>
            <a:endParaRPr lang="en-US"/>
          </a:p>
        </p:txBody>
      </p:sp>
    </p:spTree>
    <p:extLst>
      <p:ext uri="{BB962C8B-B14F-4D97-AF65-F5344CB8AC3E}">
        <p14:creationId xmlns:p14="http://schemas.microsoft.com/office/powerpoint/2010/main" val="2616899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Origin Story</a:t>
            </a:r>
          </a:p>
          <a:p>
            <a:endParaRPr lang="en-US" dirty="0"/>
          </a:p>
          <a:p>
            <a:r>
              <a:rPr lang="en-US" dirty="0"/>
              <a:t>The Word; Divine Reasoning, Mind, Wisdom</a:t>
            </a:r>
          </a:p>
          <a:p>
            <a:endParaRPr lang="en-US" dirty="0"/>
          </a:p>
          <a:p>
            <a:r>
              <a:rPr lang="en-US" dirty="0"/>
              <a:t>Greek philosophers used logos to indicate that rational principle by which everything exists.</a:t>
            </a:r>
          </a:p>
          <a:p>
            <a:endParaRPr lang="en-US" dirty="0"/>
          </a:p>
          <a:p>
            <a:r>
              <a:rPr lang="en-US" dirty="0"/>
              <a:t>John wasn’t just trying to speak to the Jew’s, but to the Greeks as well… to everyone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A5E291-5E45-9648-A331-2158890DC4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569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made 3 claims</a:t>
            </a:r>
          </a:p>
          <a:p>
            <a:endParaRPr lang="en-US" dirty="0"/>
          </a:p>
          <a:p>
            <a:r>
              <a:rPr lang="en-US" dirty="0"/>
              <a:t>The Word Existed from the beginning</a:t>
            </a:r>
          </a:p>
          <a:p>
            <a:r>
              <a:rPr lang="en-US" dirty="0"/>
              <a:t>Had a unique relationship with God</a:t>
            </a:r>
          </a:p>
          <a:p>
            <a:r>
              <a:rPr lang="en-US" dirty="0"/>
              <a:t>Was God</a:t>
            </a:r>
          </a:p>
          <a:p>
            <a:endParaRPr lang="en-US" dirty="0"/>
          </a:p>
          <a:p>
            <a:r>
              <a:rPr lang="en-US" dirty="0"/>
              <a:t>NEXT: CLARIFICATION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A5E291-5E45-9648-A331-2158890DC4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462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Greek philosophers used logos to indicate that rational principle by which everything exists.</a:t>
            </a:r>
          </a:p>
          <a:p>
            <a:endParaRPr lang="en-US" dirty="0"/>
          </a:p>
          <a:p>
            <a:r>
              <a:rPr lang="en-US" dirty="0"/>
              <a:t>John wasn’t just trying to speak to the Jew’s, but to the Greeks as well… to everyone</a:t>
            </a:r>
          </a:p>
        </p:txBody>
      </p:sp>
      <p:sp>
        <p:nvSpPr>
          <p:cNvPr id="4" name="Slide Number Placeholder 3"/>
          <p:cNvSpPr>
            <a:spLocks noGrp="1"/>
          </p:cNvSpPr>
          <p:nvPr>
            <p:ph type="sldNum" sz="quarter" idx="5"/>
          </p:nvPr>
        </p:nvSpPr>
        <p:spPr/>
        <p:txBody>
          <a:bodyPr/>
          <a:lstStyle/>
          <a:p>
            <a:fld id="{21A5E291-5E45-9648-A331-2158890DC48D}" type="slidenum">
              <a:rPr lang="en-US" smtClean="0"/>
              <a:t>9</a:t>
            </a:fld>
            <a:endParaRPr lang="en-US"/>
          </a:p>
        </p:txBody>
      </p:sp>
    </p:spTree>
    <p:extLst>
      <p:ext uri="{BB962C8B-B14F-4D97-AF65-F5344CB8AC3E}">
        <p14:creationId xmlns:p14="http://schemas.microsoft.com/office/powerpoint/2010/main" val="2373833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0771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1479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4699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2763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4156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1256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169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538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0544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1832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0394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1527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12/3/22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2245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12/3/22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8349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12/3/22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66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7980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12/3/22</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3360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12/3/22</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7833537"/>
      </p:ext>
    </p:extLst>
  </p:cSld>
  <p:clrMap bg1="dk1" tx1="lt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6.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7.wd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xKZ2PoXo3M?feature=oembed"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8.wdp"/></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9.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2" descr="A picture containing nature, night sky, northern lights">
            <a:extLst>
              <a:ext uri="{FF2B5EF4-FFF2-40B4-BE49-F238E27FC236}">
                <a16:creationId xmlns:a16="http://schemas.microsoft.com/office/drawing/2014/main" id="{169ABA66-6B9D-C261-426F-9D9FB96434D2}"/>
              </a:ext>
            </a:extLst>
          </p:cNvPr>
          <p:cNvPicPr>
            <a:picLocks noChangeAspect="1"/>
          </p:cNvPicPr>
          <p:nvPr/>
        </p:nvPicPr>
        <p:blipFill rotWithShape="1">
          <a:blip r:embed="rId3" cstate="screen">
            <a:alphaModFix amt="39000"/>
            <a:extLst>
              <a:ext uri="{28A0092B-C50C-407E-A947-70E740481C1C}">
                <a14:useLocalDpi xmlns:a14="http://schemas.microsoft.com/office/drawing/2010/main" val="0"/>
              </a:ext>
            </a:extLst>
          </a:blip>
          <a:srcRect l="21" r="21"/>
          <a:stretch/>
        </p:blipFill>
        <p:spPr>
          <a:xfrm>
            <a:off x="-10311" y="0"/>
            <a:ext cx="12198867" cy="7421181"/>
          </a:xfrm>
          <a:prstGeom prst="rect">
            <a:avLst/>
          </a:prstGeom>
          <a:no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6480FC79-D6EC-8D58-4D3E-5940137761F7}"/>
              </a:ext>
            </a:extLst>
          </p:cNvPr>
          <p:cNvSpPr>
            <a:spLocks noGrp="1"/>
          </p:cNvSpPr>
          <p:nvPr>
            <p:ph type="ctrTitle"/>
          </p:nvPr>
        </p:nvSpPr>
        <p:spPr/>
        <p:txBody>
          <a:bodyPr>
            <a:normAutofit/>
          </a:bodyPr>
          <a:lstStyle/>
          <a:p>
            <a:r>
              <a:rPr lang="en-US" dirty="0"/>
              <a:t>The Light</a:t>
            </a:r>
          </a:p>
        </p:txBody>
      </p:sp>
      <p:sp>
        <p:nvSpPr>
          <p:cNvPr id="3" name="Subtitle 2">
            <a:extLst>
              <a:ext uri="{FF2B5EF4-FFF2-40B4-BE49-F238E27FC236}">
                <a16:creationId xmlns:a16="http://schemas.microsoft.com/office/drawing/2014/main" id="{80A3E5D8-422A-8A42-CF57-A29AED6ECFD7}"/>
              </a:ext>
            </a:extLst>
          </p:cNvPr>
          <p:cNvSpPr>
            <a:spLocks noGrp="1"/>
          </p:cNvSpPr>
          <p:nvPr>
            <p:ph type="subTitle" idx="1"/>
          </p:nvPr>
        </p:nvSpPr>
        <p:spPr/>
        <p:txBody>
          <a:bodyPr>
            <a:normAutofit/>
          </a:bodyPr>
          <a:lstStyle/>
          <a:p>
            <a:r>
              <a:rPr lang="en-US" dirty="0"/>
              <a:t>John 1:1-14</a:t>
            </a:r>
          </a:p>
        </p:txBody>
      </p:sp>
    </p:spTree>
    <p:extLst>
      <p:ext uri="{BB962C8B-B14F-4D97-AF65-F5344CB8AC3E}">
        <p14:creationId xmlns:p14="http://schemas.microsoft.com/office/powerpoint/2010/main" val="3855269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6CFFD-3119-D847-143A-9D40AC7E9B16}"/>
              </a:ext>
            </a:extLst>
          </p:cNvPr>
          <p:cNvSpPr>
            <a:spLocks noGrp="1"/>
          </p:cNvSpPr>
          <p:nvPr>
            <p:ph type="title"/>
          </p:nvPr>
        </p:nvSpPr>
        <p:spPr/>
        <p:txBody>
          <a:bodyPr/>
          <a:lstStyle/>
          <a:p>
            <a:r>
              <a:rPr lang="en-US" dirty="0"/>
              <a:t>To Clarify…</a:t>
            </a:r>
          </a:p>
        </p:txBody>
      </p:sp>
      <p:sp>
        <p:nvSpPr>
          <p:cNvPr id="3" name="Content Placeholder 2">
            <a:extLst>
              <a:ext uri="{FF2B5EF4-FFF2-40B4-BE49-F238E27FC236}">
                <a16:creationId xmlns:a16="http://schemas.microsoft.com/office/drawing/2014/main" id="{954177CA-5ABF-0E59-E797-A5F7012259F5}"/>
              </a:ext>
            </a:extLst>
          </p:cNvPr>
          <p:cNvSpPr>
            <a:spLocks noGrp="1"/>
          </p:cNvSpPr>
          <p:nvPr>
            <p:ph idx="1"/>
          </p:nvPr>
        </p:nvSpPr>
        <p:spPr/>
        <p:txBody>
          <a:bodyPr>
            <a:normAutofit/>
          </a:bodyPr>
          <a:lstStyle/>
          <a:p>
            <a:r>
              <a:rPr lang="en-US" sz="2800" dirty="0"/>
              <a:t>Jesus == The Word</a:t>
            </a:r>
          </a:p>
          <a:p>
            <a:r>
              <a:rPr lang="en-US" sz="2800" dirty="0"/>
              <a:t>Jesus was in the Beginning</a:t>
            </a:r>
          </a:p>
          <a:p>
            <a:r>
              <a:rPr lang="en-US" sz="2800" dirty="0"/>
              <a:t>Jesus was with God</a:t>
            </a:r>
          </a:p>
          <a:p>
            <a:r>
              <a:rPr lang="en-US" sz="2800" dirty="0"/>
              <a:t>Jesus is God</a:t>
            </a:r>
          </a:p>
        </p:txBody>
      </p:sp>
    </p:spTree>
    <p:extLst>
      <p:ext uri="{BB962C8B-B14F-4D97-AF65-F5344CB8AC3E}">
        <p14:creationId xmlns:p14="http://schemas.microsoft.com/office/powerpoint/2010/main" val="218916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E20A50-0052-573F-AC0B-7B2353EAA7BD}"/>
              </a:ext>
            </a:extLst>
          </p:cNvPr>
          <p:cNvSpPr>
            <a:spLocks noGrp="1"/>
          </p:cNvSpPr>
          <p:nvPr>
            <p:ph idx="1"/>
          </p:nvPr>
        </p:nvSpPr>
        <p:spPr>
          <a:xfrm>
            <a:off x="1141413" y="742950"/>
            <a:ext cx="9905998" cy="5772150"/>
          </a:xfrm>
        </p:spPr>
        <p:txBody>
          <a:bodyPr>
            <a:normAutofit/>
          </a:bodyPr>
          <a:lstStyle/>
          <a:p>
            <a:pPr marL="0" indent="0">
              <a:buNone/>
            </a:pPr>
            <a:r>
              <a:rPr lang="en-US" sz="2400" b="1" baseline="30000" dirty="0">
                <a:effectLst/>
                <a:latin typeface="Helvetica" pitchFamily="2" charset="0"/>
              </a:rPr>
              <a:t>31 </a:t>
            </a:r>
            <a:r>
              <a:rPr lang="en-US" sz="2400" dirty="0">
                <a:effectLst/>
                <a:latin typeface="Helvetica" pitchFamily="2" charset="0"/>
              </a:rPr>
              <a:t>but these are written </a:t>
            </a:r>
            <a:r>
              <a:rPr lang="en-US" sz="2400" b="1" dirty="0">
                <a:solidFill>
                  <a:schemeClr val="accent2"/>
                </a:solidFill>
                <a:effectLst/>
                <a:latin typeface="Helvetica" pitchFamily="2" charset="0"/>
              </a:rPr>
              <a:t>so that you may believe that Jesus is the Christ, the Son of God, and that by believing you may have life in his name.</a:t>
            </a:r>
            <a:r>
              <a:rPr lang="en-US" sz="2400" b="1" dirty="0">
                <a:effectLst/>
                <a:latin typeface="Helvetica" pitchFamily="2" charset="0"/>
              </a:rPr>
              <a:t> </a:t>
            </a:r>
          </a:p>
          <a:p>
            <a:pPr marL="0" indent="0">
              <a:buNone/>
            </a:pPr>
            <a:endParaRPr lang="en-US" sz="2400" dirty="0">
              <a:effectLst/>
              <a:latin typeface="Helvetica" pitchFamily="2" charset="0"/>
            </a:endParaRPr>
          </a:p>
          <a:p>
            <a:pPr marL="0" indent="0">
              <a:buNone/>
            </a:pPr>
            <a:r>
              <a:rPr lang="en-US" sz="2400" dirty="0">
                <a:effectLst/>
                <a:latin typeface="Helvetica" pitchFamily="2" charset="0"/>
              </a:rPr>
              <a:t>John 20:31</a:t>
            </a:r>
          </a:p>
        </p:txBody>
      </p:sp>
    </p:spTree>
    <p:extLst>
      <p:ext uri="{BB962C8B-B14F-4D97-AF65-F5344CB8AC3E}">
        <p14:creationId xmlns:p14="http://schemas.microsoft.com/office/powerpoint/2010/main" val="468788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F477E3-5039-13FE-8575-8B9F35F15E56}"/>
              </a:ext>
            </a:extLst>
          </p:cNvPr>
          <p:cNvSpPr>
            <a:spLocks noGrp="1"/>
          </p:cNvSpPr>
          <p:nvPr>
            <p:ph idx="1"/>
          </p:nvPr>
        </p:nvSpPr>
        <p:spPr>
          <a:xfrm>
            <a:off x="1141413" y="1066801"/>
            <a:ext cx="9905998" cy="4724400"/>
          </a:xfrm>
        </p:spPr>
        <p:txBody>
          <a:bodyPr>
            <a:normAutofit/>
          </a:bodyPr>
          <a:lstStyle/>
          <a:p>
            <a:pPr marL="0" indent="0">
              <a:buNone/>
            </a:pPr>
            <a:r>
              <a:rPr lang="en-US" sz="2400" b="1" baseline="30000" dirty="0">
                <a:effectLst/>
                <a:latin typeface="Helvetica" pitchFamily="2" charset="0"/>
              </a:rPr>
              <a:t>5 </a:t>
            </a:r>
            <a:r>
              <a:rPr lang="en-US" sz="2400" dirty="0">
                <a:effectLst/>
                <a:latin typeface="Helvetica" pitchFamily="2" charset="0"/>
              </a:rPr>
              <a:t>And now, Father, glorify me in your own presence with the glory that I had with you </a:t>
            </a:r>
            <a:r>
              <a:rPr lang="en-US" sz="2400" b="1" dirty="0">
                <a:solidFill>
                  <a:schemeClr val="accent2"/>
                </a:solidFill>
                <a:effectLst/>
                <a:latin typeface="Helvetica" pitchFamily="2" charset="0"/>
              </a:rPr>
              <a:t>before the world existed</a:t>
            </a:r>
            <a:r>
              <a:rPr lang="en-US" sz="2400" dirty="0">
                <a:effectLst/>
                <a:latin typeface="Helvetica" pitchFamily="2" charset="0"/>
              </a:rPr>
              <a:t>. </a:t>
            </a:r>
          </a:p>
          <a:p>
            <a:pPr marL="0" indent="0">
              <a:buNone/>
            </a:pPr>
            <a:endParaRPr lang="en-US" sz="2400" dirty="0">
              <a:effectLst/>
              <a:latin typeface="Calibri" panose="020F0502020204030204" pitchFamily="34" charset="0"/>
            </a:endParaRPr>
          </a:p>
          <a:p>
            <a:pPr marL="0" indent="0">
              <a:buNone/>
            </a:pPr>
            <a:r>
              <a:rPr lang="en-US" sz="2400" dirty="0">
                <a:effectLst/>
                <a:latin typeface="Calibri" panose="020F0502020204030204" pitchFamily="34" charset="0"/>
              </a:rPr>
              <a:t>John 17:5</a:t>
            </a:r>
          </a:p>
        </p:txBody>
      </p:sp>
    </p:spTree>
    <p:extLst>
      <p:ext uri="{BB962C8B-B14F-4D97-AF65-F5344CB8AC3E}">
        <p14:creationId xmlns:p14="http://schemas.microsoft.com/office/powerpoint/2010/main" val="1134802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25AB8E-9D2D-F538-B81A-CF58E53ED4F9}"/>
              </a:ext>
            </a:extLst>
          </p:cNvPr>
          <p:cNvSpPr>
            <a:spLocks noGrp="1"/>
          </p:cNvSpPr>
          <p:nvPr>
            <p:ph idx="1"/>
          </p:nvPr>
        </p:nvSpPr>
        <p:spPr>
          <a:xfrm>
            <a:off x="269079" y="3579206"/>
            <a:ext cx="5931692" cy="3124201"/>
          </a:xfrm>
        </p:spPr>
        <p:txBody>
          <a:bodyPr/>
          <a:lstStyle/>
          <a:p>
            <a:pPr marL="0" indent="0">
              <a:buNone/>
            </a:pPr>
            <a:r>
              <a:rPr lang="en-US" b="1" i="1" baseline="30000" dirty="0">
                <a:effectLst/>
                <a:latin typeface="Helvetica" pitchFamily="2" charset="0"/>
              </a:rPr>
              <a:t>20 </a:t>
            </a:r>
            <a:r>
              <a:rPr lang="en-US" i="1" dirty="0">
                <a:effectLst/>
                <a:latin typeface="Helvetica" pitchFamily="2" charset="0"/>
              </a:rPr>
              <a:t> He sent out his </a:t>
            </a:r>
            <a:r>
              <a:rPr lang="en-US" b="1" i="1" dirty="0">
                <a:solidFill>
                  <a:schemeClr val="accent2"/>
                </a:solidFill>
                <a:effectLst/>
                <a:latin typeface="Helvetica" pitchFamily="2" charset="0"/>
              </a:rPr>
              <a:t>word</a:t>
            </a:r>
            <a:r>
              <a:rPr lang="en-US" i="1" dirty="0">
                <a:effectLst/>
                <a:latin typeface="Helvetica" pitchFamily="2" charset="0"/>
              </a:rPr>
              <a:t> and </a:t>
            </a:r>
            <a:r>
              <a:rPr lang="en-US" b="1" i="1" dirty="0">
                <a:solidFill>
                  <a:schemeClr val="accent2"/>
                </a:solidFill>
                <a:effectLst/>
                <a:latin typeface="Helvetica" pitchFamily="2" charset="0"/>
              </a:rPr>
              <a:t>healed</a:t>
            </a:r>
            <a:r>
              <a:rPr lang="en-US" i="1" dirty="0">
                <a:effectLst/>
                <a:latin typeface="Helvetica" pitchFamily="2" charset="0"/>
              </a:rPr>
              <a:t> them, </a:t>
            </a:r>
          </a:p>
          <a:p>
            <a:pPr marL="0" indent="0">
              <a:buNone/>
            </a:pPr>
            <a:r>
              <a:rPr lang="en-US" i="1" dirty="0">
                <a:effectLst/>
                <a:latin typeface="Helvetica" pitchFamily="2" charset="0"/>
              </a:rPr>
              <a:t>and </a:t>
            </a:r>
            <a:r>
              <a:rPr lang="en-US" b="1" i="1" dirty="0">
                <a:solidFill>
                  <a:schemeClr val="accent2"/>
                </a:solidFill>
                <a:effectLst/>
                <a:latin typeface="Helvetica" pitchFamily="2" charset="0"/>
              </a:rPr>
              <a:t>delivered</a:t>
            </a:r>
            <a:r>
              <a:rPr lang="en-US" i="1" dirty="0">
                <a:effectLst/>
                <a:latin typeface="Helvetica" pitchFamily="2" charset="0"/>
              </a:rPr>
              <a:t> them from their destruction. </a:t>
            </a:r>
            <a:br>
              <a:rPr lang="en-US" i="1" dirty="0">
                <a:effectLst/>
                <a:latin typeface="Helvetica" pitchFamily="2" charset="0"/>
              </a:rPr>
            </a:br>
            <a:endParaRPr lang="en-US" i="1" dirty="0">
              <a:effectLst/>
              <a:latin typeface="Helvetica" pitchFamily="2" charset="0"/>
            </a:endParaRPr>
          </a:p>
          <a:p>
            <a:pPr marL="0" indent="0">
              <a:buNone/>
            </a:pPr>
            <a:r>
              <a:rPr lang="en-US" i="1" dirty="0">
                <a:effectLst/>
                <a:latin typeface="Calibri" panose="020F0502020204030204" pitchFamily="34" charset="0"/>
              </a:rPr>
              <a:t>Psalms 107:20</a:t>
            </a:r>
          </a:p>
          <a:p>
            <a:pPr marL="0" indent="0">
              <a:buNone/>
            </a:pPr>
            <a:endParaRPr lang="en-US" i="1" dirty="0"/>
          </a:p>
        </p:txBody>
      </p:sp>
      <p:sp>
        <p:nvSpPr>
          <p:cNvPr id="4" name="Content Placeholder 2">
            <a:extLst>
              <a:ext uri="{FF2B5EF4-FFF2-40B4-BE49-F238E27FC236}">
                <a16:creationId xmlns:a16="http://schemas.microsoft.com/office/drawing/2014/main" id="{E11F4CE7-AF03-930B-9DF0-AB23C8ADB462}"/>
              </a:ext>
            </a:extLst>
          </p:cNvPr>
          <p:cNvSpPr txBox="1">
            <a:spLocks/>
          </p:cNvSpPr>
          <p:nvPr/>
        </p:nvSpPr>
        <p:spPr>
          <a:xfrm>
            <a:off x="269079" y="154594"/>
            <a:ext cx="6674646" cy="3124201"/>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Font typeface="Arial"/>
              <a:buNone/>
            </a:pPr>
            <a:r>
              <a:rPr lang="en-US" b="1" i="1" baseline="30000" dirty="0">
                <a:effectLst/>
                <a:latin typeface="Helvetica" pitchFamily="2" charset="0"/>
              </a:rPr>
              <a:t>6 </a:t>
            </a:r>
            <a:r>
              <a:rPr lang="en-US" i="1" dirty="0">
                <a:effectLst/>
                <a:latin typeface="Helvetica" pitchFamily="2" charset="0"/>
              </a:rPr>
              <a:t> By the </a:t>
            </a:r>
            <a:r>
              <a:rPr lang="en-US" b="1" i="1" dirty="0">
                <a:solidFill>
                  <a:schemeClr val="accent2"/>
                </a:solidFill>
                <a:effectLst/>
                <a:latin typeface="Helvetica" pitchFamily="2" charset="0"/>
              </a:rPr>
              <a:t>word</a:t>
            </a:r>
            <a:r>
              <a:rPr lang="en-US" i="1" dirty="0">
                <a:effectLst/>
                <a:latin typeface="Helvetica" pitchFamily="2" charset="0"/>
              </a:rPr>
              <a:t> of the Lord the heavens were made, </a:t>
            </a:r>
          </a:p>
          <a:p>
            <a:pPr marL="0" indent="0">
              <a:buFont typeface="Arial"/>
              <a:buNone/>
            </a:pPr>
            <a:r>
              <a:rPr lang="en-US" i="1" dirty="0">
                <a:effectLst/>
                <a:latin typeface="Helvetica" pitchFamily="2" charset="0"/>
              </a:rPr>
              <a:t>and by </a:t>
            </a:r>
            <a:r>
              <a:rPr lang="en-US" b="1" i="1" dirty="0">
                <a:solidFill>
                  <a:schemeClr val="accent2"/>
                </a:solidFill>
                <a:effectLst/>
                <a:latin typeface="Helvetica" pitchFamily="2" charset="0"/>
              </a:rPr>
              <a:t>the breath of his mouth</a:t>
            </a:r>
            <a:r>
              <a:rPr lang="en-US" i="1" dirty="0">
                <a:effectLst/>
                <a:latin typeface="Helvetica" pitchFamily="2" charset="0"/>
              </a:rPr>
              <a:t> all their host. </a:t>
            </a:r>
          </a:p>
          <a:p>
            <a:pPr marL="0" indent="0">
              <a:buFont typeface="Arial"/>
              <a:buNone/>
            </a:pPr>
            <a:endParaRPr lang="en-US" i="1" dirty="0">
              <a:effectLst/>
              <a:latin typeface="Helvetica" pitchFamily="2" charset="0"/>
            </a:endParaRPr>
          </a:p>
          <a:p>
            <a:pPr marL="0" indent="0">
              <a:buFont typeface="Arial"/>
              <a:buNone/>
            </a:pPr>
            <a:r>
              <a:rPr lang="en-US" i="1" dirty="0">
                <a:effectLst/>
                <a:latin typeface="Calibri" panose="020F0502020204030204" pitchFamily="34" charset="0"/>
              </a:rPr>
              <a:t>Psalms 33:6</a:t>
            </a:r>
          </a:p>
          <a:p>
            <a:pPr marL="0" indent="0">
              <a:buFont typeface="Arial"/>
              <a:buNone/>
            </a:pPr>
            <a:endParaRPr lang="en-US" i="1" dirty="0"/>
          </a:p>
        </p:txBody>
      </p:sp>
      <p:sp>
        <p:nvSpPr>
          <p:cNvPr id="2" name="Content Placeholder 2">
            <a:extLst>
              <a:ext uri="{FF2B5EF4-FFF2-40B4-BE49-F238E27FC236}">
                <a16:creationId xmlns:a16="http://schemas.microsoft.com/office/drawing/2014/main" id="{93B444DC-ED01-B5DF-E4FE-EBC4E04C4D8D}"/>
              </a:ext>
            </a:extLst>
          </p:cNvPr>
          <p:cNvSpPr txBox="1">
            <a:spLocks/>
          </p:cNvSpPr>
          <p:nvPr/>
        </p:nvSpPr>
        <p:spPr>
          <a:xfrm>
            <a:off x="6371036" y="1866900"/>
            <a:ext cx="5551885" cy="3124201"/>
          </a:xfrm>
          <a:prstGeom prst="rect">
            <a:avLst/>
          </a:prstGeom>
        </p:spPr>
        <p:txBody>
          <a:bodyPr vert="horz" lIns="91440" tIns="45720" rIns="91440" bIns="45720" rtlCol="0" anchor="ctr">
            <a:normAutofit fontScale="92500" lnSpcReduction="20000"/>
          </a:bodyPr>
          <a:lst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r">
              <a:buNone/>
            </a:pPr>
            <a:r>
              <a:rPr lang="en-US" sz="2000" b="1" i="1" cap="small" baseline="30000" dirty="0">
                <a:latin typeface="Helvetica" pitchFamily="2" charset="0"/>
              </a:rPr>
              <a:t>5  </a:t>
            </a:r>
            <a:r>
              <a:rPr lang="en-US" i="1" dirty="0">
                <a:effectLst/>
                <a:latin typeface="Helvetica" pitchFamily="2" charset="0"/>
              </a:rPr>
              <a:t>Woe to you inhabitants of the seacoast, </a:t>
            </a:r>
          </a:p>
          <a:p>
            <a:pPr marL="0" indent="0" algn="r">
              <a:buNone/>
            </a:pPr>
            <a:r>
              <a:rPr lang="en-US" i="1" dirty="0">
                <a:effectLst/>
                <a:latin typeface="Helvetica" pitchFamily="2" charset="0"/>
              </a:rPr>
              <a:t>you nation of the </a:t>
            </a:r>
            <a:r>
              <a:rPr lang="en-US" i="1" dirty="0" err="1">
                <a:effectLst/>
                <a:latin typeface="Helvetica" pitchFamily="2" charset="0"/>
              </a:rPr>
              <a:t>Cherethites</a:t>
            </a:r>
            <a:r>
              <a:rPr lang="en-US" i="1" dirty="0">
                <a:effectLst/>
                <a:latin typeface="Helvetica" pitchFamily="2" charset="0"/>
              </a:rPr>
              <a:t>! </a:t>
            </a:r>
          </a:p>
          <a:p>
            <a:pPr marL="0" indent="0" algn="r">
              <a:buNone/>
            </a:pPr>
            <a:r>
              <a:rPr lang="en-US" i="1" dirty="0">
                <a:effectLst/>
                <a:latin typeface="Helvetica" pitchFamily="2" charset="0"/>
              </a:rPr>
              <a:t>The </a:t>
            </a:r>
            <a:r>
              <a:rPr lang="en-US" b="1" i="1" dirty="0">
                <a:solidFill>
                  <a:schemeClr val="accent2"/>
                </a:solidFill>
                <a:effectLst/>
                <a:latin typeface="Helvetica" pitchFamily="2" charset="0"/>
              </a:rPr>
              <a:t>word</a:t>
            </a:r>
            <a:r>
              <a:rPr lang="en-US" i="1" dirty="0">
                <a:effectLst/>
                <a:latin typeface="Helvetica" pitchFamily="2" charset="0"/>
              </a:rPr>
              <a:t> of the Lord is against you, </a:t>
            </a:r>
          </a:p>
          <a:p>
            <a:pPr marL="0" indent="0" algn="r">
              <a:buNone/>
            </a:pPr>
            <a:r>
              <a:rPr lang="en-US" i="1" dirty="0">
                <a:effectLst/>
                <a:latin typeface="Helvetica" pitchFamily="2" charset="0"/>
              </a:rPr>
              <a:t>O Canaan, land of the Philistines; </a:t>
            </a:r>
          </a:p>
          <a:p>
            <a:pPr marL="0" indent="0" algn="r">
              <a:buNone/>
            </a:pPr>
            <a:r>
              <a:rPr lang="en-US" i="1" dirty="0">
                <a:effectLst/>
                <a:latin typeface="Helvetica" pitchFamily="2" charset="0"/>
              </a:rPr>
              <a:t>and </a:t>
            </a:r>
            <a:r>
              <a:rPr lang="en-US" b="1" i="1" dirty="0">
                <a:solidFill>
                  <a:schemeClr val="accent2"/>
                </a:solidFill>
                <a:effectLst/>
                <a:latin typeface="Helvetica" pitchFamily="2" charset="0"/>
              </a:rPr>
              <a:t>I will destroy you</a:t>
            </a:r>
            <a:r>
              <a:rPr lang="en-US" i="1" dirty="0">
                <a:effectLst/>
                <a:latin typeface="Helvetica" pitchFamily="2" charset="0"/>
              </a:rPr>
              <a:t> until no inhabitant is left. </a:t>
            </a:r>
          </a:p>
          <a:p>
            <a:pPr marL="0" indent="0" algn="r">
              <a:buNone/>
            </a:pPr>
            <a:br>
              <a:rPr lang="en-US" i="1" dirty="0">
                <a:effectLst/>
                <a:latin typeface="Helvetica" pitchFamily="2" charset="0"/>
              </a:rPr>
            </a:br>
            <a:endParaRPr lang="en-US" i="1" dirty="0">
              <a:effectLst/>
              <a:latin typeface="Helvetica" pitchFamily="2" charset="0"/>
            </a:endParaRPr>
          </a:p>
          <a:p>
            <a:pPr marL="0" indent="0" algn="r">
              <a:buNone/>
            </a:pPr>
            <a:r>
              <a:rPr lang="en-US" i="1" dirty="0">
                <a:effectLst/>
                <a:latin typeface="Helvetica" pitchFamily="2" charset="0"/>
              </a:rPr>
              <a:t>Zephaniah 2:5</a:t>
            </a:r>
          </a:p>
        </p:txBody>
      </p:sp>
    </p:spTree>
    <p:extLst>
      <p:ext uri="{BB962C8B-B14F-4D97-AF65-F5344CB8AC3E}">
        <p14:creationId xmlns:p14="http://schemas.microsoft.com/office/powerpoint/2010/main" val="3704915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brightnessContrast bright="-40000" contrast="40000"/>
                    </a14:imgEffect>
                  </a14:imgLayer>
                </a14:imgProps>
              </a:ext>
            </a:extLst>
          </a:blip>
          <a:srcRect/>
          <a:tile tx="0" ty="0" sx="100000" sy="100000" flip="none" algn="ctr"/>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E20A50-0052-573F-AC0B-7B2353EAA7BD}"/>
              </a:ext>
            </a:extLst>
          </p:cNvPr>
          <p:cNvSpPr>
            <a:spLocks noGrp="1"/>
          </p:cNvSpPr>
          <p:nvPr>
            <p:ph idx="1"/>
          </p:nvPr>
        </p:nvSpPr>
        <p:spPr>
          <a:xfrm>
            <a:off x="1141413" y="742950"/>
            <a:ext cx="9905998" cy="5772150"/>
          </a:xfrm>
        </p:spPr>
        <p:txBody>
          <a:bodyPr>
            <a:normAutofit/>
          </a:bodyPr>
          <a:lstStyle/>
          <a:p>
            <a:pPr marL="0" indent="0" algn="just">
              <a:buNone/>
            </a:pPr>
            <a:r>
              <a:rPr lang="en-US" sz="2400" b="0" baseline="30000" dirty="0">
                <a:effectLst/>
                <a:latin typeface="Helvetica" pitchFamily="2" charset="0"/>
              </a:rPr>
              <a:t>4 </a:t>
            </a:r>
            <a:r>
              <a:rPr lang="en-US" sz="2400" b="0" dirty="0">
                <a:effectLst/>
                <a:latin typeface="Helvetica" pitchFamily="2" charset="0"/>
              </a:rPr>
              <a:t>In </a:t>
            </a:r>
            <a:r>
              <a:rPr lang="en-US" sz="2400" b="1" dirty="0">
                <a:solidFill>
                  <a:schemeClr val="accent2"/>
                </a:solidFill>
                <a:effectLst/>
                <a:latin typeface="Helvetica" pitchFamily="2" charset="0"/>
              </a:rPr>
              <a:t>him</a:t>
            </a:r>
            <a:r>
              <a:rPr lang="en-US" sz="2400" b="0" dirty="0">
                <a:effectLst/>
                <a:latin typeface="Helvetica" pitchFamily="2" charset="0"/>
              </a:rPr>
              <a:t> was </a:t>
            </a:r>
            <a:r>
              <a:rPr lang="en-US" sz="2400" b="1" dirty="0">
                <a:solidFill>
                  <a:schemeClr val="accent2"/>
                </a:solidFill>
                <a:effectLst/>
                <a:latin typeface="Helvetica" pitchFamily="2" charset="0"/>
              </a:rPr>
              <a:t>life</a:t>
            </a:r>
            <a:r>
              <a:rPr lang="en-US" sz="2400" b="0" dirty="0">
                <a:effectLst/>
                <a:latin typeface="Helvetica" pitchFamily="2" charset="0"/>
              </a:rPr>
              <a:t>, and the </a:t>
            </a:r>
            <a:r>
              <a:rPr lang="en-US" sz="2400" b="1" dirty="0">
                <a:solidFill>
                  <a:schemeClr val="accent2"/>
                </a:solidFill>
                <a:effectLst/>
                <a:latin typeface="Helvetica" pitchFamily="2" charset="0"/>
              </a:rPr>
              <a:t>life</a:t>
            </a:r>
            <a:r>
              <a:rPr lang="en-US" sz="2400" b="0" dirty="0">
                <a:effectLst/>
                <a:latin typeface="Helvetica" pitchFamily="2" charset="0"/>
              </a:rPr>
              <a:t> was the </a:t>
            </a:r>
            <a:r>
              <a:rPr lang="en-US" sz="2400" b="1" dirty="0">
                <a:solidFill>
                  <a:schemeClr val="accent2"/>
                </a:solidFill>
                <a:effectLst/>
                <a:latin typeface="Helvetica" pitchFamily="2" charset="0"/>
              </a:rPr>
              <a:t>light</a:t>
            </a:r>
            <a:r>
              <a:rPr lang="en-US" sz="2400" b="0" dirty="0">
                <a:effectLst/>
                <a:latin typeface="Helvetica" pitchFamily="2" charset="0"/>
              </a:rPr>
              <a:t> of men. </a:t>
            </a:r>
            <a:r>
              <a:rPr lang="en-US" sz="2400" b="0" baseline="30000" dirty="0">
                <a:effectLst/>
                <a:latin typeface="Helvetica" pitchFamily="2" charset="0"/>
              </a:rPr>
              <a:t>5 </a:t>
            </a:r>
            <a:r>
              <a:rPr lang="en-US" sz="2400" b="0" dirty="0">
                <a:effectLst/>
                <a:latin typeface="Helvetica" pitchFamily="2" charset="0"/>
              </a:rPr>
              <a:t>The </a:t>
            </a:r>
            <a:r>
              <a:rPr lang="en-US" sz="2400" b="1" dirty="0">
                <a:solidFill>
                  <a:schemeClr val="accent2"/>
                </a:solidFill>
                <a:effectLst/>
                <a:latin typeface="Helvetica" pitchFamily="2" charset="0"/>
              </a:rPr>
              <a:t>light</a:t>
            </a:r>
            <a:r>
              <a:rPr lang="en-US" sz="2400" b="0" dirty="0">
                <a:effectLst/>
                <a:latin typeface="Helvetica" pitchFamily="2" charset="0"/>
              </a:rPr>
              <a:t> shines in the </a:t>
            </a:r>
            <a:r>
              <a:rPr lang="en-US" sz="2400" b="1" dirty="0">
                <a:solidFill>
                  <a:schemeClr val="accent2"/>
                </a:solidFill>
                <a:effectLst/>
                <a:latin typeface="Helvetica" pitchFamily="2" charset="0"/>
              </a:rPr>
              <a:t>darkness</a:t>
            </a:r>
            <a:r>
              <a:rPr lang="en-US" sz="2400" b="0" dirty="0">
                <a:effectLst/>
                <a:latin typeface="Helvetica" pitchFamily="2" charset="0"/>
              </a:rPr>
              <a:t>, and the </a:t>
            </a:r>
            <a:r>
              <a:rPr lang="en-US" sz="2400" b="1" dirty="0">
                <a:solidFill>
                  <a:schemeClr val="accent2"/>
                </a:solidFill>
                <a:effectLst/>
                <a:latin typeface="Helvetica" pitchFamily="2" charset="0"/>
              </a:rPr>
              <a:t>darkness</a:t>
            </a:r>
            <a:r>
              <a:rPr lang="en-US" sz="2400" b="0" dirty="0">
                <a:effectLst/>
                <a:latin typeface="Helvetica" pitchFamily="2" charset="0"/>
              </a:rPr>
              <a:t> has not overcome </a:t>
            </a:r>
            <a:r>
              <a:rPr lang="en-US" sz="2400" b="1" dirty="0">
                <a:solidFill>
                  <a:schemeClr val="accent2"/>
                </a:solidFill>
                <a:effectLst/>
                <a:latin typeface="Helvetica" pitchFamily="2" charset="0"/>
              </a:rPr>
              <a:t>it</a:t>
            </a:r>
            <a:r>
              <a:rPr lang="en-US" sz="2400" b="0" dirty="0">
                <a:effectLst/>
                <a:latin typeface="Helvetica" pitchFamily="2" charset="0"/>
              </a:rPr>
              <a:t>. </a:t>
            </a:r>
          </a:p>
          <a:p>
            <a:pPr marL="0" indent="0" algn="just">
              <a:buNone/>
            </a:pPr>
            <a:endParaRPr lang="en-US" sz="2400" b="0" dirty="0">
              <a:effectLst/>
              <a:latin typeface="Helvetica" pitchFamily="2" charset="0"/>
            </a:endParaRPr>
          </a:p>
          <a:p>
            <a:pPr marL="0" indent="0">
              <a:buNone/>
            </a:pPr>
            <a:r>
              <a:rPr lang="en-US" sz="2400" b="0" dirty="0">
                <a:effectLst/>
                <a:latin typeface="Helvetica" pitchFamily="2" charset="0"/>
              </a:rPr>
              <a:t>John 1:4-5 (ESV)</a:t>
            </a:r>
          </a:p>
          <a:p>
            <a:pPr marL="0" indent="0">
              <a:buNone/>
            </a:pPr>
            <a:endParaRPr lang="en-US" sz="2400" dirty="0">
              <a:latin typeface="Helvetica" pitchFamily="2" charset="0"/>
            </a:endParaRPr>
          </a:p>
          <a:p>
            <a:pPr marL="0" indent="0">
              <a:buNone/>
            </a:pPr>
            <a:endParaRPr lang="en-US" sz="2400" dirty="0">
              <a:latin typeface="Helvetica" pitchFamily="2" charset="0"/>
            </a:endParaRPr>
          </a:p>
        </p:txBody>
      </p:sp>
    </p:spTree>
    <p:extLst>
      <p:ext uri="{BB962C8B-B14F-4D97-AF65-F5344CB8AC3E}">
        <p14:creationId xmlns:p14="http://schemas.microsoft.com/office/powerpoint/2010/main" val="2422222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brightnessContrast bright="-40000" contrast="40000"/>
                    </a14:imgEffect>
                  </a14:imgLayer>
                </a14:imgProps>
              </a:ext>
            </a:extLst>
          </a:blip>
          <a:srcRect/>
          <a:tile tx="0" ty="0" sx="100000" sy="100000" flip="none" algn="ctr"/>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E20A50-0052-573F-AC0B-7B2353EAA7BD}"/>
              </a:ext>
            </a:extLst>
          </p:cNvPr>
          <p:cNvSpPr>
            <a:spLocks noGrp="1"/>
          </p:cNvSpPr>
          <p:nvPr>
            <p:ph idx="1"/>
          </p:nvPr>
        </p:nvSpPr>
        <p:spPr>
          <a:xfrm>
            <a:off x="1141413" y="742950"/>
            <a:ext cx="9905998" cy="5772150"/>
          </a:xfrm>
        </p:spPr>
        <p:txBody>
          <a:bodyPr>
            <a:normAutofit/>
          </a:bodyPr>
          <a:lstStyle/>
          <a:p>
            <a:pPr marL="0" indent="0" algn="just">
              <a:buNone/>
            </a:pPr>
            <a:r>
              <a:rPr lang="en-US" sz="2400" b="0" baseline="30000" dirty="0">
                <a:effectLst/>
                <a:latin typeface="Helvetica" pitchFamily="2" charset="0"/>
              </a:rPr>
              <a:t>9 </a:t>
            </a:r>
            <a:r>
              <a:rPr lang="en-US" sz="2400" b="0" dirty="0">
                <a:effectLst/>
                <a:latin typeface="Helvetica" pitchFamily="2" charset="0"/>
              </a:rPr>
              <a:t>The true </a:t>
            </a:r>
            <a:r>
              <a:rPr lang="en-US" sz="2400" b="1" dirty="0">
                <a:solidFill>
                  <a:schemeClr val="accent2"/>
                </a:solidFill>
                <a:effectLst/>
                <a:latin typeface="Helvetica" pitchFamily="2" charset="0"/>
              </a:rPr>
              <a:t>light</a:t>
            </a:r>
            <a:r>
              <a:rPr lang="en-US" sz="2400" b="0" dirty="0">
                <a:effectLst/>
                <a:latin typeface="Helvetica" pitchFamily="2" charset="0"/>
              </a:rPr>
              <a:t>, which gives </a:t>
            </a:r>
            <a:r>
              <a:rPr lang="en-US" sz="2400" b="1" dirty="0">
                <a:solidFill>
                  <a:schemeClr val="accent2"/>
                </a:solidFill>
                <a:effectLst/>
                <a:latin typeface="Helvetica" pitchFamily="2" charset="0"/>
              </a:rPr>
              <a:t>light</a:t>
            </a:r>
            <a:r>
              <a:rPr lang="en-US" sz="2400" b="0" dirty="0">
                <a:effectLst/>
                <a:latin typeface="Helvetica" pitchFamily="2" charset="0"/>
              </a:rPr>
              <a:t> to everyone, was coming into the </a:t>
            </a:r>
            <a:r>
              <a:rPr lang="en-US" sz="2400" b="1" dirty="0">
                <a:solidFill>
                  <a:schemeClr val="accent2"/>
                </a:solidFill>
                <a:effectLst/>
                <a:latin typeface="Helvetica" pitchFamily="2" charset="0"/>
              </a:rPr>
              <a:t>world</a:t>
            </a:r>
            <a:r>
              <a:rPr lang="en-US" sz="2400" b="0" dirty="0">
                <a:effectLst/>
                <a:latin typeface="Helvetica" pitchFamily="2" charset="0"/>
              </a:rPr>
              <a:t>. </a:t>
            </a:r>
            <a:r>
              <a:rPr lang="en-US" sz="2400" b="0" baseline="30000" dirty="0">
                <a:effectLst/>
                <a:latin typeface="Helvetica" pitchFamily="2" charset="0"/>
              </a:rPr>
              <a:t>10 </a:t>
            </a:r>
            <a:r>
              <a:rPr lang="en-US" sz="2400" b="1" dirty="0">
                <a:solidFill>
                  <a:schemeClr val="accent2"/>
                </a:solidFill>
                <a:effectLst/>
                <a:latin typeface="Helvetica" pitchFamily="2" charset="0"/>
              </a:rPr>
              <a:t>He</a:t>
            </a:r>
            <a:r>
              <a:rPr lang="en-US" sz="2400" b="0" dirty="0">
                <a:effectLst/>
                <a:latin typeface="Helvetica" pitchFamily="2" charset="0"/>
              </a:rPr>
              <a:t> was in the </a:t>
            </a:r>
            <a:r>
              <a:rPr lang="en-US" sz="2400" b="1" dirty="0">
                <a:solidFill>
                  <a:schemeClr val="accent2"/>
                </a:solidFill>
                <a:effectLst/>
                <a:latin typeface="Helvetica" pitchFamily="2" charset="0"/>
              </a:rPr>
              <a:t>world</a:t>
            </a:r>
            <a:r>
              <a:rPr lang="en-US" sz="2400" b="0" dirty="0">
                <a:effectLst/>
                <a:latin typeface="Helvetica" pitchFamily="2" charset="0"/>
              </a:rPr>
              <a:t>, and the </a:t>
            </a:r>
            <a:r>
              <a:rPr lang="en-US" sz="2400" b="1" dirty="0">
                <a:solidFill>
                  <a:schemeClr val="accent2"/>
                </a:solidFill>
                <a:effectLst/>
                <a:latin typeface="Helvetica" pitchFamily="2" charset="0"/>
              </a:rPr>
              <a:t>world</a:t>
            </a:r>
            <a:r>
              <a:rPr lang="en-US" sz="2400" b="0" dirty="0">
                <a:effectLst/>
                <a:latin typeface="Helvetica" pitchFamily="2" charset="0"/>
              </a:rPr>
              <a:t> </a:t>
            </a:r>
            <a:r>
              <a:rPr lang="en-US" sz="2400" b="0" u="sng" dirty="0">
                <a:effectLst/>
                <a:latin typeface="Helvetica" pitchFamily="2" charset="0"/>
              </a:rPr>
              <a:t>was made</a:t>
            </a:r>
            <a:r>
              <a:rPr lang="en-US" sz="2400" b="0" dirty="0">
                <a:effectLst/>
                <a:latin typeface="Helvetica" pitchFamily="2" charset="0"/>
              </a:rPr>
              <a:t> through </a:t>
            </a:r>
            <a:r>
              <a:rPr lang="en-US" sz="2400" b="1" dirty="0">
                <a:solidFill>
                  <a:schemeClr val="accent2"/>
                </a:solidFill>
                <a:effectLst/>
                <a:latin typeface="Helvetica" pitchFamily="2" charset="0"/>
              </a:rPr>
              <a:t>him</a:t>
            </a:r>
            <a:r>
              <a:rPr lang="en-US" sz="2400" b="0" dirty="0">
                <a:effectLst/>
                <a:latin typeface="Helvetica" pitchFamily="2" charset="0"/>
              </a:rPr>
              <a:t>, yet the </a:t>
            </a:r>
            <a:r>
              <a:rPr lang="en-US" sz="2400" b="1" dirty="0">
                <a:solidFill>
                  <a:schemeClr val="accent2"/>
                </a:solidFill>
                <a:effectLst/>
                <a:latin typeface="Helvetica" pitchFamily="2" charset="0"/>
              </a:rPr>
              <a:t>world</a:t>
            </a:r>
            <a:r>
              <a:rPr lang="en-US" sz="2400" b="0" dirty="0">
                <a:effectLst/>
                <a:latin typeface="Helvetica" pitchFamily="2" charset="0"/>
              </a:rPr>
              <a:t> did not </a:t>
            </a:r>
            <a:r>
              <a:rPr lang="en-US" sz="2400" b="0" u="sng" dirty="0">
                <a:effectLst/>
                <a:latin typeface="Helvetica" pitchFamily="2" charset="0"/>
              </a:rPr>
              <a:t>know</a:t>
            </a:r>
            <a:r>
              <a:rPr lang="en-US" sz="2400" b="0" dirty="0">
                <a:effectLst/>
                <a:latin typeface="Helvetica" pitchFamily="2" charset="0"/>
              </a:rPr>
              <a:t> </a:t>
            </a:r>
            <a:r>
              <a:rPr lang="en-US" sz="2400" b="1" dirty="0">
                <a:solidFill>
                  <a:schemeClr val="accent2"/>
                </a:solidFill>
                <a:effectLst/>
                <a:latin typeface="Helvetica" pitchFamily="2" charset="0"/>
              </a:rPr>
              <a:t>him</a:t>
            </a:r>
            <a:r>
              <a:rPr lang="en-US" sz="2400" b="0" dirty="0">
                <a:effectLst/>
                <a:latin typeface="Helvetica" pitchFamily="2" charset="0"/>
              </a:rPr>
              <a:t>. </a:t>
            </a:r>
            <a:r>
              <a:rPr lang="en-US" sz="2400" b="0" baseline="30000" dirty="0">
                <a:effectLst/>
                <a:latin typeface="Helvetica" pitchFamily="2" charset="0"/>
              </a:rPr>
              <a:t>11 </a:t>
            </a:r>
            <a:r>
              <a:rPr lang="en-US" sz="2400" b="1" dirty="0">
                <a:solidFill>
                  <a:schemeClr val="accent2"/>
                </a:solidFill>
                <a:effectLst/>
                <a:latin typeface="Helvetica" pitchFamily="2" charset="0"/>
              </a:rPr>
              <a:t>He</a:t>
            </a:r>
            <a:r>
              <a:rPr lang="en-US" sz="2400" b="0" dirty="0">
                <a:effectLst/>
                <a:latin typeface="Helvetica" pitchFamily="2" charset="0"/>
              </a:rPr>
              <a:t> came to </a:t>
            </a:r>
            <a:r>
              <a:rPr lang="en-US" sz="2400" b="1" dirty="0">
                <a:solidFill>
                  <a:schemeClr val="accent2"/>
                </a:solidFill>
                <a:effectLst/>
                <a:latin typeface="Helvetica" pitchFamily="2" charset="0"/>
              </a:rPr>
              <a:t>his</a:t>
            </a:r>
            <a:r>
              <a:rPr lang="en-US" sz="2400" b="0" dirty="0">
                <a:effectLst/>
                <a:latin typeface="Helvetica" pitchFamily="2" charset="0"/>
              </a:rPr>
              <a:t> own, and </a:t>
            </a:r>
            <a:r>
              <a:rPr lang="en-US" sz="2400" b="1" dirty="0">
                <a:solidFill>
                  <a:schemeClr val="accent2"/>
                </a:solidFill>
                <a:effectLst/>
                <a:latin typeface="Helvetica" pitchFamily="2" charset="0"/>
              </a:rPr>
              <a:t>his</a:t>
            </a:r>
            <a:r>
              <a:rPr lang="en-US" sz="2400" b="0" dirty="0">
                <a:effectLst/>
                <a:latin typeface="Helvetica" pitchFamily="2" charset="0"/>
              </a:rPr>
              <a:t> own people </a:t>
            </a:r>
            <a:r>
              <a:rPr lang="en-US" sz="2400" b="0" u="sng" dirty="0">
                <a:effectLst/>
                <a:latin typeface="Helvetica" pitchFamily="2" charset="0"/>
              </a:rPr>
              <a:t>did not receive</a:t>
            </a:r>
            <a:r>
              <a:rPr lang="en-US" sz="2400" b="0" dirty="0">
                <a:effectLst/>
                <a:latin typeface="Helvetica" pitchFamily="2" charset="0"/>
              </a:rPr>
              <a:t> </a:t>
            </a:r>
            <a:r>
              <a:rPr lang="en-US" sz="2400" b="1" dirty="0">
                <a:solidFill>
                  <a:schemeClr val="accent2"/>
                </a:solidFill>
                <a:effectLst/>
                <a:latin typeface="Helvetica" pitchFamily="2" charset="0"/>
              </a:rPr>
              <a:t>him</a:t>
            </a:r>
            <a:r>
              <a:rPr lang="en-US" sz="2400" b="0" dirty="0">
                <a:effectLst/>
                <a:latin typeface="Helvetica" pitchFamily="2" charset="0"/>
              </a:rPr>
              <a:t>.</a:t>
            </a:r>
          </a:p>
          <a:p>
            <a:pPr marL="0" indent="0" algn="just">
              <a:buNone/>
            </a:pPr>
            <a:endParaRPr lang="en-US" sz="2400" b="0" dirty="0">
              <a:effectLst/>
              <a:latin typeface="Helvetica" pitchFamily="2" charset="0"/>
            </a:endParaRPr>
          </a:p>
          <a:p>
            <a:pPr marL="0" indent="0">
              <a:buNone/>
            </a:pPr>
            <a:r>
              <a:rPr lang="en-US" sz="2400" b="0" dirty="0">
                <a:effectLst/>
                <a:latin typeface="Helvetica" pitchFamily="2" charset="0"/>
              </a:rPr>
              <a:t>John 1:9-11 (ESV)</a:t>
            </a:r>
          </a:p>
          <a:p>
            <a:pPr marL="0" indent="0">
              <a:buNone/>
            </a:pPr>
            <a:endParaRPr lang="en-US" sz="2400" dirty="0">
              <a:latin typeface="Helvetica" pitchFamily="2" charset="0"/>
            </a:endParaRPr>
          </a:p>
        </p:txBody>
      </p:sp>
    </p:spTree>
    <p:extLst>
      <p:ext uri="{BB962C8B-B14F-4D97-AF65-F5344CB8AC3E}">
        <p14:creationId xmlns:p14="http://schemas.microsoft.com/office/powerpoint/2010/main" val="2246340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tile tx="0" ty="0" sx="100000" sy="100000" flip="none" algn="ctr"/>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E20A50-0052-573F-AC0B-7B2353EAA7BD}"/>
              </a:ext>
            </a:extLst>
          </p:cNvPr>
          <p:cNvSpPr>
            <a:spLocks noGrp="1"/>
          </p:cNvSpPr>
          <p:nvPr>
            <p:ph idx="1"/>
          </p:nvPr>
        </p:nvSpPr>
        <p:spPr>
          <a:xfrm>
            <a:off x="1141413" y="742950"/>
            <a:ext cx="9905998" cy="5772150"/>
          </a:xfrm>
        </p:spPr>
        <p:txBody>
          <a:bodyPr>
            <a:normAutofit/>
          </a:bodyPr>
          <a:lstStyle/>
          <a:p>
            <a:pPr marL="0" indent="0" algn="just">
              <a:buNone/>
            </a:pPr>
            <a:r>
              <a:rPr lang="en-US" sz="2400" b="1" dirty="0">
                <a:effectLst/>
                <a:latin typeface="Helvetica" pitchFamily="2" charset="0"/>
              </a:rPr>
              <a:t>1 </a:t>
            </a:r>
            <a:r>
              <a:rPr lang="en-US" sz="2400" b="1" dirty="0">
                <a:solidFill>
                  <a:schemeClr val="accent2"/>
                </a:solidFill>
                <a:effectLst/>
                <a:latin typeface="Helvetica" pitchFamily="2" charset="0"/>
              </a:rPr>
              <a:t>In the beginning</a:t>
            </a:r>
            <a:r>
              <a:rPr lang="en-US" sz="2400" dirty="0">
                <a:effectLst/>
                <a:latin typeface="Helvetica" pitchFamily="2" charset="0"/>
              </a:rPr>
              <a:t>, </a:t>
            </a:r>
            <a:r>
              <a:rPr lang="en-US" sz="2400" b="1" dirty="0">
                <a:solidFill>
                  <a:schemeClr val="accent2"/>
                </a:solidFill>
                <a:effectLst/>
                <a:latin typeface="Helvetica" pitchFamily="2" charset="0"/>
              </a:rPr>
              <a:t>God</a:t>
            </a:r>
            <a:r>
              <a:rPr lang="en-US" sz="2400" dirty="0">
                <a:effectLst/>
                <a:latin typeface="Helvetica" pitchFamily="2" charset="0"/>
              </a:rPr>
              <a:t> created the heavens and the earth. </a:t>
            </a:r>
            <a:r>
              <a:rPr lang="en-US" sz="2400" b="1" baseline="30000" dirty="0">
                <a:effectLst/>
                <a:latin typeface="Helvetica" pitchFamily="2" charset="0"/>
              </a:rPr>
              <a:t>2 </a:t>
            </a:r>
            <a:r>
              <a:rPr lang="en-US" sz="2400" dirty="0">
                <a:effectLst/>
                <a:latin typeface="Helvetica" pitchFamily="2" charset="0"/>
              </a:rPr>
              <a:t>The earth was without form and void, and </a:t>
            </a:r>
            <a:r>
              <a:rPr lang="en-US" sz="2400" b="1" dirty="0">
                <a:solidFill>
                  <a:schemeClr val="accent2"/>
                </a:solidFill>
                <a:effectLst/>
                <a:latin typeface="Helvetica" pitchFamily="2" charset="0"/>
              </a:rPr>
              <a:t>darkness</a:t>
            </a:r>
            <a:r>
              <a:rPr lang="en-US" sz="2400" dirty="0">
                <a:effectLst/>
                <a:latin typeface="Helvetica" pitchFamily="2" charset="0"/>
              </a:rPr>
              <a:t> was over the face of the deep. And the Spirit of God was hovering over the face of the waters. </a:t>
            </a:r>
          </a:p>
          <a:p>
            <a:pPr marL="0" indent="0" algn="just">
              <a:buNone/>
            </a:pPr>
            <a:r>
              <a:rPr lang="en-US" sz="2400" b="1" baseline="30000" dirty="0">
                <a:effectLst/>
                <a:latin typeface="Helvetica" pitchFamily="2" charset="0"/>
              </a:rPr>
              <a:t>3 </a:t>
            </a:r>
            <a:r>
              <a:rPr lang="en-US" sz="2400" dirty="0">
                <a:effectLst/>
                <a:latin typeface="Helvetica" pitchFamily="2" charset="0"/>
              </a:rPr>
              <a:t>And God said, “Let there be </a:t>
            </a:r>
            <a:r>
              <a:rPr lang="en-US" sz="2400" b="1" dirty="0">
                <a:solidFill>
                  <a:schemeClr val="accent2"/>
                </a:solidFill>
                <a:effectLst/>
                <a:latin typeface="Helvetica" pitchFamily="2" charset="0"/>
              </a:rPr>
              <a:t>light</a:t>
            </a:r>
            <a:r>
              <a:rPr lang="en-US" sz="2400" dirty="0">
                <a:effectLst/>
                <a:latin typeface="Helvetica" pitchFamily="2" charset="0"/>
              </a:rPr>
              <a:t>,” and there was </a:t>
            </a:r>
            <a:r>
              <a:rPr lang="en-US" sz="2400" b="1" dirty="0">
                <a:solidFill>
                  <a:schemeClr val="accent2"/>
                </a:solidFill>
                <a:effectLst/>
                <a:latin typeface="Helvetica" pitchFamily="2" charset="0"/>
              </a:rPr>
              <a:t>light</a:t>
            </a:r>
            <a:r>
              <a:rPr lang="en-US" sz="2400" dirty="0">
                <a:effectLst/>
                <a:latin typeface="Helvetica" pitchFamily="2" charset="0"/>
              </a:rPr>
              <a:t>. </a:t>
            </a:r>
            <a:r>
              <a:rPr lang="en-US" sz="2400" b="1" baseline="30000" dirty="0">
                <a:effectLst/>
                <a:latin typeface="Helvetica" pitchFamily="2" charset="0"/>
              </a:rPr>
              <a:t>4 </a:t>
            </a:r>
            <a:r>
              <a:rPr lang="en-US" sz="2400" dirty="0">
                <a:effectLst/>
                <a:latin typeface="Helvetica" pitchFamily="2" charset="0"/>
              </a:rPr>
              <a:t>And God saw that </a:t>
            </a:r>
            <a:r>
              <a:rPr lang="en-US" sz="2400" b="1" dirty="0">
                <a:solidFill>
                  <a:schemeClr val="accent2"/>
                </a:solidFill>
                <a:effectLst/>
                <a:latin typeface="Helvetica" pitchFamily="2" charset="0"/>
              </a:rPr>
              <a:t>the light was good</a:t>
            </a:r>
            <a:r>
              <a:rPr lang="en-US" sz="2400" dirty="0">
                <a:effectLst/>
                <a:latin typeface="Helvetica" pitchFamily="2" charset="0"/>
              </a:rPr>
              <a:t>. And God separated the </a:t>
            </a:r>
            <a:r>
              <a:rPr lang="en-US" sz="2400" b="1" dirty="0">
                <a:solidFill>
                  <a:schemeClr val="accent2"/>
                </a:solidFill>
                <a:effectLst/>
                <a:latin typeface="Helvetica" pitchFamily="2" charset="0"/>
              </a:rPr>
              <a:t>light</a:t>
            </a:r>
            <a:r>
              <a:rPr lang="en-US" sz="2400" dirty="0">
                <a:effectLst/>
                <a:latin typeface="Helvetica" pitchFamily="2" charset="0"/>
              </a:rPr>
              <a:t> from the </a:t>
            </a:r>
            <a:r>
              <a:rPr lang="en-US" sz="2400" b="1" dirty="0">
                <a:solidFill>
                  <a:schemeClr val="accent2"/>
                </a:solidFill>
                <a:effectLst/>
                <a:latin typeface="Helvetica" pitchFamily="2" charset="0"/>
              </a:rPr>
              <a:t>darkness</a:t>
            </a:r>
            <a:r>
              <a:rPr lang="en-US" sz="2400" dirty="0">
                <a:effectLst/>
                <a:latin typeface="Helvetica" pitchFamily="2" charset="0"/>
              </a:rPr>
              <a:t>. </a:t>
            </a:r>
          </a:p>
          <a:p>
            <a:pPr marL="0" indent="0" algn="just">
              <a:buNone/>
            </a:pPr>
            <a:endParaRPr lang="en-US" sz="2400" dirty="0">
              <a:effectLst/>
              <a:latin typeface="Helvetica" pitchFamily="2" charset="0"/>
            </a:endParaRPr>
          </a:p>
          <a:p>
            <a:pPr marL="0" indent="0">
              <a:buNone/>
            </a:pPr>
            <a:r>
              <a:rPr lang="en-US" sz="2400" dirty="0">
                <a:effectLst/>
                <a:latin typeface="Calibri" panose="020F0502020204030204" pitchFamily="34" charset="0"/>
              </a:rPr>
              <a:t>Genesis 1:1–4 (ESV)</a:t>
            </a:r>
          </a:p>
        </p:txBody>
      </p:sp>
    </p:spTree>
    <p:extLst>
      <p:ext uri="{BB962C8B-B14F-4D97-AF65-F5344CB8AC3E}">
        <p14:creationId xmlns:p14="http://schemas.microsoft.com/office/powerpoint/2010/main" val="3239556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A0A0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217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A0A0A"/>
        </a:solidFill>
        <a:effectLst/>
      </p:bgPr>
    </p:bg>
    <p:spTree>
      <p:nvGrpSpPr>
        <p:cNvPr id="1" name=""/>
        <p:cNvGrpSpPr/>
        <p:nvPr/>
      </p:nvGrpSpPr>
      <p:grpSpPr>
        <a:xfrm>
          <a:off x="0" y="0"/>
          <a:ext cx="0" cy="0"/>
          <a:chOff x="0" y="0"/>
          <a:chExt cx="0" cy="0"/>
        </a:xfrm>
      </p:grpSpPr>
      <p:pic>
        <p:nvPicPr>
          <p:cNvPr id="5" name="Picture 4" descr="A picture containing blur, light&#10;&#10;Description automatically generated">
            <a:extLst>
              <a:ext uri="{FF2B5EF4-FFF2-40B4-BE49-F238E27FC236}">
                <a16:creationId xmlns:a16="http://schemas.microsoft.com/office/drawing/2014/main" id="{0FE9912D-BB33-D6F1-BC1C-999E4044DAAD}"/>
              </a:ext>
            </a:extLst>
          </p:cNvPr>
          <p:cNvPicPr>
            <a:picLocks noChangeAspect="1"/>
          </p:cNvPicPr>
          <p:nvPr/>
        </p:nvPicPr>
        <p:blipFill>
          <a:blip r:embed="rId3"/>
          <a:stretch>
            <a:fillRect/>
          </a:stretch>
        </p:blipFill>
        <p:spPr>
          <a:xfrm>
            <a:off x="2209800" y="4243390"/>
            <a:ext cx="7772400" cy="5181600"/>
          </a:xfrm>
          <a:prstGeom prst="rect">
            <a:avLst/>
          </a:prstGeom>
        </p:spPr>
      </p:pic>
      <p:sp>
        <p:nvSpPr>
          <p:cNvPr id="6" name="Content Placeholder 2">
            <a:extLst>
              <a:ext uri="{FF2B5EF4-FFF2-40B4-BE49-F238E27FC236}">
                <a16:creationId xmlns:a16="http://schemas.microsoft.com/office/drawing/2014/main" id="{23ED0674-273F-AD63-834E-A7BE39103938}"/>
              </a:ext>
            </a:extLst>
          </p:cNvPr>
          <p:cNvSpPr>
            <a:spLocks noGrp="1"/>
          </p:cNvSpPr>
          <p:nvPr>
            <p:ph idx="1"/>
          </p:nvPr>
        </p:nvSpPr>
        <p:spPr>
          <a:xfrm>
            <a:off x="1141413" y="871539"/>
            <a:ext cx="9905998" cy="4919662"/>
          </a:xfrm>
        </p:spPr>
        <p:txBody>
          <a:bodyPr>
            <a:normAutofit/>
          </a:bodyPr>
          <a:lstStyle/>
          <a:p>
            <a:pPr marL="0" indent="0">
              <a:buNone/>
            </a:pPr>
            <a:r>
              <a:rPr lang="en-US" sz="2400" baseline="30000" dirty="0">
                <a:effectLst/>
                <a:latin typeface="Helvetica" pitchFamily="2" charset="0"/>
              </a:rPr>
              <a:t>105 </a:t>
            </a:r>
            <a:r>
              <a:rPr lang="en-US" sz="2400" dirty="0">
                <a:effectLst/>
                <a:latin typeface="Helvetica" pitchFamily="2" charset="0"/>
              </a:rPr>
              <a:t>Your </a:t>
            </a:r>
            <a:r>
              <a:rPr lang="en-US" sz="2400" b="1" dirty="0">
                <a:solidFill>
                  <a:schemeClr val="accent1"/>
                </a:solidFill>
                <a:effectLst/>
                <a:latin typeface="Helvetica" pitchFamily="2" charset="0"/>
              </a:rPr>
              <a:t>word</a:t>
            </a:r>
            <a:r>
              <a:rPr lang="en-US" sz="2400" dirty="0">
                <a:effectLst/>
                <a:latin typeface="Helvetica" pitchFamily="2" charset="0"/>
              </a:rPr>
              <a:t> is a </a:t>
            </a:r>
            <a:r>
              <a:rPr lang="en-US" sz="2400" b="1" dirty="0">
                <a:solidFill>
                  <a:schemeClr val="accent1"/>
                </a:solidFill>
                <a:effectLst/>
                <a:latin typeface="Helvetica" pitchFamily="2" charset="0"/>
              </a:rPr>
              <a:t>lamp</a:t>
            </a:r>
            <a:r>
              <a:rPr lang="en-US" sz="2400" dirty="0">
                <a:effectLst/>
                <a:latin typeface="Helvetica" pitchFamily="2" charset="0"/>
              </a:rPr>
              <a:t> to my feet and a </a:t>
            </a:r>
            <a:r>
              <a:rPr lang="en-US" sz="2400" b="1" dirty="0">
                <a:solidFill>
                  <a:schemeClr val="accent1"/>
                </a:solidFill>
                <a:effectLst/>
                <a:latin typeface="Helvetica" pitchFamily="2" charset="0"/>
              </a:rPr>
              <a:t>light</a:t>
            </a:r>
            <a:r>
              <a:rPr lang="en-US" sz="2400" dirty="0">
                <a:effectLst/>
                <a:latin typeface="Helvetica" pitchFamily="2" charset="0"/>
              </a:rPr>
              <a:t> to my path. </a:t>
            </a:r>
          </a:p>
          <a:p>
            <a:pPr marL="0" indent="0">
              <a:buNone/>
            </a:pPr>
            <a:endParaRPr lang="en-US" sz="2400" baseline="30000" dirty="0">
              <a:effectLst/>
              <a:latin typeface="Helvetica" pitchFamily="2" charset="0"/>
            </a:endParaRPr>
          </a:p>
          <a:p>
            <a:pPr marL="0" indent="0">
              <a:buNone/>
            </a:pPr>
            <a:r>
              <a:rPr lang="en-US" sz="2400" baseline="30000" dirty="0">
                <a:effectLst/>
                <a:latin typeface="Helvetica" pitchFamily="2" charset="0"/>
              </a:rPr>
              <a:t>Psalm 119:105</a:t>
            </a:r>
          </a:p>
        </p:txBody>
      </p:sp>
    </p:spTree>
    <p:extLst>
      <p:ext uri="{BB962C8B-B14F-4D97-AF65-F5344CB8AC3E}">
        <p14:creationId xmlns:p14="http://schemas.microsoft.com/office/powerpoint/2010/main" val="3831429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brightnessContrast bright="-40000" contrast="40000"/>
                    </a14:imgEffect>
                  </a14:imgLayer>
                </a14:imgProps>
              </a:ext>
            </a:extLst>
          </a:blip>
          <a:srcRect/>
          <a:tile tx="0" ty="0" sx="100000" sy="100000" flip="none" algn="ctr"/>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E20A50-0052-573F-AC0B-7B2353EAA7BD}"/>
              </a:ext>
            </a:extLst>
          </p:cNvPr>
          <p:cNvSpPr>
            <a:spLocks noGrp="1"/>
          </p:cNvSpPr>
          <p:nvPr>
            <p:ph idx="1"/>
          </p:nvPr>
        </p:nvSpPr>
        <p:spPr>
          <a:xfrm>
            <a:off x="1141413" y="742950"/>
            <a:ext cx="9905998" cy="5772150"/>
          </a:xfrm>
        </p:spPr>
        <p:txBody>
          <a:bodyPr>
            <a:normAutofit/>
          </a:bodyPr>
          <a:lstStyle/>
          <a:p>
            <a:pPr marL="0" indent="0" algn="just">
              <a:buNone/>
            </a:pPr>
            <a:r>
              <a:rPr lang="en-US" sz="2400" b="0" baseline="30000" dirty="0">
                <a:effectLst/>
                <a:latin typeface="Helvetica" pitchFamily="2" charset="0"/>
              </a:rPr>
              <a:t>12 </a:t>
            </a:r>
            <a:r>
              <a:rPr lang="en-US" sz="2400" b="0" dirty="0">
                <a:effectLst/>
                <a:latin typeface="Helvetica" pitchFamily="2" charset="0"/>
              </a:rPr>
              <a:t>But to all who did </a:t>
            </a:r>
            <a:r>
              <a:rPr lang="en-US" sz="2400" b="0" u="sng" dirty="0">
                <a:effectLst/>
                <a:latin typeface="Helvetica" pitchFamily="2" charset="0"/>
              </a:rPr>
              <a:t>receive</a:t>
            </a:r>
            <a:r>
              <a:rPr lang="en-US" sz="2400" b="0" dirty="0">
                <a:effectLst/>
                <a:latin typeface="Helvetica" pitchFamily="2" charset="0"/>
              </a:rPr>
              <a:t> </a:t>
            </a:r>
            <a:r>
              <a:rPr lang="en-US" sz="2400" b="1" dirty="0">
                <a:solidFill>
                  <a:schemeClr val="accent2"/>
                </a:solidFill>
                <a:effectLst/>
                <a:latin typeface="Helvetica" pitchFamily="2" charset="0"/>
              </a:rPr>
              <a:t>him</a:t>
            </a:r>
            <a:r>
              <a:rPr lang="en-US" sz="2400" b="0" dirty="0">
                <a:effectLst/>
                <a:latin typeface="Helvetica" pitchFamily="2" charset="0"/>
              </a:rPr>
              <a:t>, who </a:t>
            </a:r>
            <a:r>
              <a:rPr lang="en-US" sz="2400" b="0" u="sng" dirty="0">
                <a:effectLst/>
                <a:latin typeface="Helvetica" pitchFamily="2" charset="0"/>
              </a:rPr>
              <a:t>believed</a:t>
            </a:r>
            <a:r>
              <a:rPr lang="en-US" sz="2400" b="0" dirty="0">
                <a:effectLst/>
                <a:latin typeface="Helvetica" pitchFamily="2" charset="0"/>
              </a:rPr>
              <a:t> in </a:t>
            </a:r>
            <a:r>
              <a:rPr lang="en-US" sz="2400" b="1" dirty="0">
                <a:solidFill>
                  <a:schemeClr val="accent2"/>
                </a:solidFill>
                <a:effectLst/>
                <a:latin typeface="Helvetica" pitchFamily="2" charset="0"/>
              </a:rPr>
              <a:t>his</a:t>
            </a:r>
            <a:r>
              <a:rPr lang="en-US" sz="2400" b="0" dirty="0">
                <a:effectLst/>
                <a:latin typeface="Helvetica" pitchFamily="2" charset="0"/>
              </a:rPr>
              <a:t> name, </a:t>
            </a:r>
            <a:r>
              <a:rPr lang="en-US" sz="2400" b="1" dirty="0">
                <a:solidFill>
                  <a:schemeClr val="accent2"/>
                </a:solidFill>
                <a:effectLst/>
                <a:latin typeface="Helvetica" pitchFamily="2" charset="0"/>
              </a:rPr>
              <a:t>he</a:t>
            </a:r>
            <a:r>
              <a:rPr lang="en-US" sz="2400" b="0" dirty="0">
                <a:effectLst/>
                <a:latin typeface="Helvetica" pitchFamily="2" charset="0"/>
              </a:rPr>
              <a:t> </a:t>
            </a:r>
            <a:r>
              <a:rPr lang="en-US" sz="2400" b="0" u="sng" dirty="0">
                <a:effectLst/>
                <a:latin typeface="Helvetica" pitchFamily="2" charset="0"/>
              </a:rPr>
              <a:t>gave</a:t>
            </a:r>
            <a:r>
              <a:rPr lang="en-US" sz="2400" b="0" dirty="0">
                <a:effectLst/>
                <a:latin typeface="Helvetica" pitchFamily="2" charset="0"/>
              </a:rPr>
              <a:t> the right to become children of </a:t>
            </a:r>
            <a:r>
              <a:rPr lang="en-US" sz="2400" b="1" dirty="0">
                <a:solidFill>
                  <a:schemeClr val="accent2"/>
                </a:solidFill>
                <a:effectLst/>
                <a:latin typeface="Helvetica" pitchFamily="2" charset="0"/>
              </a:rPr>
              <a:t>God</a:t>
            </a:r>
            <a:r>
              <a:rPr lang="en-US" sz="2400" b="0" dirty="0">
                <a:effectLst/>
                <a:latin typeface="Helvetica" pitchFamily="2" charset="0"/>
              </a:rPr>
              <a:t>, </a:t>
            </a:r>
            <a:r>
              <a:rPr lang="en-US" sz="2400" b="0" baseline="30000" dirty="0">
                <a:effectLst/>
                <a:latin typeface="Helvetica" pitchFamily="2" charset="0"/>
              </a:rPr>
              <a:t>13 </a:t>
            </a:r>
            <a:r>
              <a:rPr lang="en-US" sz="2400" b="0" dirty="0">
                <a:effectLst/>
                <a:latin typeface="Helvetica" pitchFamily="2" charset="0"/>
              </a:rPr>
              <a:t>who were </a:t>
            </a:r>
            <a:r>
              <a:rPr lang="en-US" sz="2400" u="sng" dirty="0">
                <a:effectLst/>
                <a:latin typeface="Helvetica" pitchFamily="2" charset="0"/>
              </a:rPr>
              <a:t>born</a:t>
            </a:r>
            <a:r>
              <a:rPr lang="en-US" sz="2400" b="0" dirty="0">
                <a:effectLst/>
                <a:latin typeface="Helvetica" pitchFamily="2" charset="0"/>
              </a:rPr>
              <a:t>, not of blood nor of the will of the flesh nor of the will of man, but of </a:t>
            </a:r>
            <a:r>
              <a:rPr lang="en-US" sz="2400" b="1" dirty="0">
                <a:solidFill>
                  <a:schemeClr val="accent2"/>
                </a:solidFill>
                <a:effectLst/>
                <a:latin typeface="Helvetica" pitchFamily="2" charset="0"/>
              </a:rPr>
              <a:t>God</a:t>
            </a:r>
            <a:r>
              <a:rPr lang="en-US" sz="2400" b="0" dirty="0">
                <a:effectLst/>
                <a:latin typeface="Helvetica" pitchFamily="2" charset="0"/>
              </a:rPr>
              <a:t>.</a:t>
            </a:r>
          </a:p>
          <a:p>
            <a:pPr marL="0" indent="0">
              <a:buNone/>
            </a:pPr>
            <a:endParaRPr lang="en-US" sz="2400" b="0" dirty="0">
              <a:effectLst/>
              <a:latin typeface="Helvetica" pitchFamily="2" charset="0"/>
            </a:endParaRPr>
          </a:p>
          <a:p>
            <a:pPr marL="0" indent="0">
              <a:buNone/>
            </a:pPr>
            <a:r>
              <a:rPr lang="en-US" sz="2400" b="0" dirty="0">
                <a:effectLst/>
                <a:latin typeface="Helvetica" pitchFamily="2" charset="0"/>
              </a:rPr>
              <a:t>John 1:12-13 (ESV)</a:t>
            </a:r>
          </a:p>
          <a:p>
            <a:pPr marL="0" indent="0">
              <a:buNone/>
            </a:pPr>
            <a:endParaRPr lang="en-US" sz="2400" dirty="0">
              <a:latin typeface="Helvetica" pitchFamily="2" charset="0"/>
            </a:endParaRPr>
          </a:p>
        </p:txBody>
      </p:sp>
    </p:spTree>
    <p:extLst>
      <p:ext uri="{BB962C8B-B14F-4D97-AF65-F5344CB8AC3E}">
        <p14:creationId xmlns:p14="http://schemas.microsoft.com/office/powerpoint/2010/main" val="4242770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10FA7-C185-4409-6594-56A39E0FC2B6}"/>
              </a:ext>
            </a:extLst>
          </p:cNvPr>
          <p:cNvSpPr>
            <a:spLocks noGrp="1"/>
          </p:cNvSpPr>
          <p:nvPr>
            <p:ph type="title"/>
          </p:nvPr>
        </p:nvSpPr>
        <p:spPr>
          <a:xfrm>
            <a:off x="4303643" y="609600"/>
            <a:ext cx="6743767" cy="1905000"/>
          </a:xfrm>
        </p:spPr>
        <p:txBody>
          <a:bodyPr vert="horz" lIns="91440" tIns="45720" rIns="91440" bIns="45720" rtlCol="0" anchor="ctr">
            <a:normAutofit/>
          </a:bodyPr>
          <a:lstStyle/>
          <a:p>
            <a:r>
              <a:rPr lang="en-US" sz="3200" dirty="0"/>
              <a:t>The Apostle John</a:t>
            </a:r>
          </a:p>
        </p:txBody>
      </p:sp>
      <p:pic>
        <p:nvPicPr>
          <p:cNvPr id="5" name="Picture 2" descr="Who Wrote the Gospel of John? | Zondervan Academic">
            <a:extLst>
              <a:ext uri="{FF2B5EF4-FFF2-40B4-BE49-F238E27FC236}">
                <a16:creationId xmlns:a16="http://schemas.microsoft.com/office/drawing/2014/main" id="{0FA7E872-8929-5DD3-09E0-60C315E99704}"/>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32224" r="29723"/>
          <a:stretch/>
        </p:blipFill>
        <p:spPr bwMode="auto">
          <a:xfrm>
            <a:off x="257590" y="10"/>
            <a:ext cx="3479523" cy="6857990"/>
          </a:xfrm>
          <a:prstGeom prst="rect">
            <a:avLst/>
          </a:prstGeom>
          <a:noFill/>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4B136B6B-E4FF-CABE-0A9B-F63A0BEB03E9}"/>
              </a:ext>
            </a:extLst>
          </p:cNvPr>
          <p:cNvSpPr>
            <a:spLocks noGrp="1"/>
          </p:cNvSpPr>
          <p:nvPr>
            <p:ph type="body" sz="half" idx="2"/>
          </p:nvPr>
        </p:nvSpPr>
        <p:spPr>
          <a:xfrm>
            <a:off x="4303642" y="2200275"/>
            <a:ext cx="7755007" cy="3882473"/>
          </a:xfrm>
        </p:spPr>
        <p:txBody>
          <a:bodyPr vert="horz" lIns="91440" tIns="45720" rIns="91440" bIns="45720" rtlCol="0" anchor="ctr">
            <a:normAutofit/>
          </a:bodyPr>
          <a:lstStyle/>
          <a:p>
            <a:r>
              <a:rPr lang="en-US" sz="2000" dirty="0"/>
              <a:t>Son of Zebedee (Matthew 10:2-4)</a:t>
            </a:r>
          </a:p>
          <a:p>
            <a:r>
              <a:rPr lang="en-US" sz="2000" dirty="0"/>
              <a:t>One of The Sons of Thunder (Mark 3:17)</a:t>
            </a:r>
          </a:p>
          <a:p>
            <a:r>
              <a:rPr lang="en-US" sz="2000" dirty="0"/>
              <a:t>One of the twelve Disciples</a:t>
            </a:r>
          </a:p>
          <a:p>
            <a:r>
              <a:rPr lang="en-US" sz="2000" dirty="0"/>
              <a:t>One of the 3 most intimate with Jesus (Peter and James)</a:t>
            </a:r>
          </a:p>
          <a:p>
            <a:r>
              <a:rPr lang="en-US" sz="2000" dirty="0"/>
              <a:t>Wrote the Gospel of John, 1-3 John, and Revelation</a:t>
            </a:r>
          </a:p>
          <a:p>
            <a:r>
              <a:rPr lang="en-US" sz="2000" dirty="0"/>
              <a:t>Gospel Written 80-90 A.D. (~50 years After the Ministry of Jesus)</a:t>
            </a:r>
          </a:p>
          <a:p>
            <a:r>
              <a:rPr lang="en-US" sz="2000" dirty="0"/>
              <a:t>Referred to himself as “Whom Jesus Loved”</a:t>
            </a:r>
          </a:p>
        </p:txBody>
      </p:sp>
    </p:spTree>
    <p:extLst>
      <p:ext uri="{BB962C8B-B14F-4D97-AF65-F5344CB8AC3E}">
        <p14:creationId xmlns:p14="http://schemas.microsoft.com/office/powerpoint/2010/main" val="1584599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EBB0FC-7FF9-9176-EC81-40C39104EA59}"/>
              </a:ext>
            </a:extLst>
          </p:cNvPr>
          <p:cNvSpPr>
            <a:spLocks noGrp="1"/>
          </p:cNvSpPr>
          <p:nvPr>
            <p:ph idx="1"/>
          </p:nvPr>
        </p:nvSpPr>
        <p:spPr>
          <a:xfrm>
            <a:off x="5600699" y="2023012"/>
            <a:ext cx="4557714" cy="3124201"/>
          </a:xfrm>
        </p:spPr>
        <p:txBody>
          <a:bodyPr>
            <a:normAutofit/>
          </a:bodyPr>
          <a:lstStyle/>
          <a:p>
            <a:pPr marL="0" indent="0">
              <a:buNone/>
            </a:pPr>
            <a:r>
              <a:rPr lang="en-US" sz="2400" dirty="0"/>
              <a:t>By grace alone</a:t>
            </a:r>
          </a:p>
          <a:p>
            <a:pPr marL="0" indent="0">
              <a:buNone/>
            </a:pPr>
            <a:r>
              <a:rPr lang="en-US" sz="2400" dirty="0"/>
              <a:t>Through faith alone</a:t>
            </a:r>
          </a:p>
          <a:p>
            <a:pPr marL="0" indent="0">
              <a:buNone/>
            </a:pPr>
            <a:r>
              <a:rPr lang="en-US" sz="2400" dirty="0"/>
              <a:t>In Christ alone</a:t>
            </a:r>
          </a:p>
        </p:txBody>
      </p:sp>
      <p:sp>
        <p:nvSpPr>
          <p:cNvPr id="4" name="TextBox 3">
            <a:extLst>
              <a:ext uri="{FF2B5EF4-FFF2-40B4-BE49-F238E27FC236}">
                <a16:creationId xmlns:a16="http://schemas.microsoft.com/office/drawing/2014/main" id="{8AFFFDD3-5F0E-0C8C-B8A8-074B2C1F8564}"/>
              </a:ext>
            </a:extLst>
          </p:cNvPr>
          <p:cNvSpPr txBox="1"/>
          <p:nvPr/>
        </p:nvSpPr>
        <p:spPr>
          <a:xfrm>
            <a:off x="3342983" y="2021040"/>
            <a:ext cx="3520516" cy="830997"/>
          </a:xfrm>
          <a:prstGeom prst="rect">
            <a:avLst/>
          </a:prstGeom>
          <a:noFill/>
        </p:spPr>
        <p:txBody>
          <a:bodyPr wrap="none" rtlCol="0">
            <a:spAutoFit/>
          </a:bodyPr>
          <a:lstStyle/>
          <a:p>
            <a:pPr algn="ctr"/>
            <a:r>
              <a:rPr lang="en-US" sz="4800" b="1" dirty="0">
                <a:solidFill>
                  <a:schemeClr val="accent1"/>
                </a:solidFill>
              </a:rPr>
              <a:t>SALVATION</a:t>
            </a:r>
            <a:endParaRPr lang="en-US" sz="8800" b="1" dirty="0">
              <a:solidFill>
                <a:schemeClr val="accent1"/>
              </a:solidFill>
            </a:endParaRPr>
          </a:p>
        </p:txBody>
      </p:sp>
    </p:spTree>
    <p:extLst>
      <p:ext uri="{BB962C8B-B14F-4D97-AF65-F5344CB8AC3E}">
        <p14:creationId xmlns:p14="http://schemas.microsoft.com/office/powerpoint/2010/main" val="3228177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A0A0A"/>
        </a:solidFill>
        <a:effectLst/>
      </p:bgPr>
    </p:bg>
    <p:spTree>
      <p:nvGrpSpPr>
        <p:cNvPr id="1" name=""/>
        <p:cNvGrpSpPr/>
        <p:nvPr/>
      </p:nvGrpSpPr>
      <p:grpSpPr>
        <a:xfrm>
          <a:off x="0" y="0"/>
          <a:ext cx="0" cy="0"/>
          <a:chOff x="0" y="0"/>
          <a:chExt cx="0" cy="0"/>
        </a:xfrm>
      </p:grpSpPr>
      <p:pic>
        <p:nvPicPr>
          <p:cNvPr id="5" name="Picture 4" descr="A picture containing blur, light&#10;&#10;Description automatically generated">
            <a:extLst>
              <a:ext uri="{FF2B5EF4-FFF2-40B4-BE49-F238E27FC236}">
                <a16:creationId xmlns:a16="http://schemas.microsoft.com/office/drawing/2014/main" id="{0FE9912D-BB33-D6F1-BC1C-999E4044DAAD}"/>
              </a:ext>
            </a:extLst>
          </p:cNvPr>
          <p:cNvPicPr>
            <a:picLocks noChangeAspect="1"/>
          </p:cNvPicPr>
          <p:nvPr/>
        </p:nvPicPr>
        <p:blipFill>
          <a:blip r:embed="rId3"/>
          <a:stretch>
            <a:fillRect/>
          </a:stretch>
        </p:blipFill>
        <p:spPr>
          <a:xfrm>
            <a:off x="2209800" y="4243390"/>
            <a:ext cx="7772400" cy="5181600"/>
          </a:xfrm>
          <a:prstGeom prst="rect">
            <a:avLst/>
          </a:prstGeom>
        </p:spPr>
      </p:pic>
      <p:sp>
        <p:nvSpPr>
          <p:cNvPr id="6" name="Content Placeholder 2">
            <a:extLst>
              <a:ext uri="{FF2B5EF4-FFF2-40B4-BE49-F238E27FC236}">
                <a16:creationId xmlns:a16="http://schemas.microsoft.com/office/drawing/2014/main" id="{23ED0674-273F-AD63-834E-A7BE39103938}"/>
              </a:ext>
            </a:extLst>
          </p:cNvPr>
          <p:cNvSpPr>
            <a:spLocks noGrp="1"/>
          </p:cNvSpPr>
          <p:nvPr>
            <p:ph idx="1"/>
          </p:nvPr>
        </p:nvSpPr>
        <p:spPr>
          <a:xfrm>
            <a:off x="1141413" y="871539"/>
            <a:ext cx="9905998" cy="4919662"/>
          </a:xfrm>
        </p:spPr>
        <p:txBody>
          <a:bodyPr/>
          <a:lstStyle/>
          <a:p>
            <a:pPr marL="0" indent="0">
              <a:buNone/>
            </a:pPr>
            <a:r>
              <a:rPr lang="en-US" sz="2400" b="1" baseline="30000" dirty="0">
                <a:effectLst/>
                <a:latin typeface="Helvetica" pitchFamily="2" charset="0"/>
              </a:rPr>
              <a:t>15 </a:t>
            </a:r>
            <a:r>
              <a:rPr lang="en-US" sz="2400" dirty="0">
                <a:effectLst/>
                <a:latin typeface="Helvetica" pitchFamily="2" charset="0"/>
              </a:rPr>
              <a:t>Nor do people </a:t>
            </a:r>
            <a:r>
              <a:rPr lang="en-US" sz="2400" b="1" dirty="0">
                <a:solidFill>
                  <a:schemeClr val="accent1"/>
                </a:solidFill>
                <a:effectLst/>
                <a:latin typeface="Helvetica" pitchFamily="2" charset="0"/>
              </a:rPr>
              <a:t>light a lamp</a:t>
            </a:r>
            <a:r>
              <a:rPr lang="en-US" sz="2400" dirty="0">
                <a:effectLst/>
                <a:latin typeface="Helvetica" pitchFamily="2" charset="0"/>
              </a:rPr>
              <a:t> and put it under a basket, but on a stand, and </a:t>
            </a:r>
            <a:r>
              <a:rPr lang="en-US" sz="2400" b="1" dirty="0">
                <a:solidFill>
                  <a:schemeClr val="accent1"/>
                </a:solidFill>
                <a:effectLst/>
                <a:latin typeface="Helvetica" pitchFamily="2" charset="0"/>
              </a:rPr>
              <a:t>it gives light to all in the house</a:t>
            </a:r>
            <a:r>
              <a:rPr lang="en-US" sz="2400" dirty="0">
                <a:effectLst/>
                <a:latin typeface="Helvetica" pitchFamily="2" charset="0"/>
              </a:rPr>
              <a:t>. </a:t>
            </a:r>
            <a:r>
              <a:rPr lang="en-US" sz="2400" b="1" baseline="30000" dirty="0">
                <a:effectLst/>
                <a:latin typeface="Helvetica" pitchFamily="2" charset="0"/>
              </a:rPr>
              <a:t>16 </a:t>
            </a:r>
            <a:r>
              <a:rPr lang="en-US" sz="2400" dirty="0">
                <a:effectLst/>
                <a:latin typeface="Helvetica" pitchFamily="2" charset="0"/>
              </a:rPr>
              <a:t>In the same way, </a:t>
            </a:r>
            <a:r>
              <a:rPr lang="en-US" sz="2400" b="1" dirty="0">
                <a:solidFill>
                  <a:schemeClr val="accent1"/>
                </a:solidFill>
                <a:effectLst/>
                <a:latin typeface="Helvetica" pitchFamily="2" charset="0"/>
              </a:rPr>
              <a:t>let </a:t>
            </a:r>
            <a:r>
              <a:rPr lang="en-US" sz="2400" b="1" u="sng" dirty="0">
                <a:solidFill>
                  <a:schemeClr val="accent1"/>
                </a:solidFill>
                <a:effectLst/>
                <a:latin typeface="Helvetica" pitchFamily="2" charset="0"/>
              </a:rPr>
              <a:t>your</a:t>
            </a:r>
            <a:r>
              <a:rPr lang="en-US" sz="2400" b="1" dirty="0">
                <a:solidFill>
                  <a:schemeClr val="accent1"/>
                </a:solidFill>
                <a:effectLst/>
                <a:latin typeface="Helvetica" pitchFamily="2" charset="0"/>
              </a:rPr>
              <a:t> light shine </a:t>
            </a:r>
            <a:r>
              <a:rPr lang="en-US" sz="2400" b="1" u="sng" dirty="0">
                <a:solidFill>
                  <a:schemeClr val="accent1"/>
                </a:solidFill>
                <a:effectLst/>
                <a:latin typeface="Helvetica" pitchFamily="2" charset="0"/>
              </a:rPr>
              <a:t>before others</a:t>
            </a:r>
            <a:r>
              <a:rPr lang="en-US" sz="2400" b="1" dirty="0">
                <a:solidFill>
                  <a:schemeClr val="accent1"/>
                </a:solidFill>
                <a:effectLst/>
                <a:latin typeface="Helvetica" pitchFamily="2" charset="0"/>
              </a:rPr>
              <a:t>, so that they may see your good works and give glory to your Father who is in heaven.</a:t>
            </a:r>
            <a:r>
              <a:rPr lang="en-US" sz="2400" dirty="0">
                <a:effectLst/>
                <a:latin typeface="Helvetica" pitchFamily="2" charset="0"/>
              </a:rPr>
              <a:t> </a:t>
            </a:r>
          </a:p>
          <a:p>
            <a:pPr marL="0" indent="0">
              <a:buNone/>
            </a:pPr>
            <a:endParaRPr lang="en-US" sz="2400" dirty="0">
              <a:effectLst/>
              <a:latin typeface="Helvetica" pitchFamily="2" charset="0"/>
            </a:endParaRPr>
          </a:p>
          <a:p>
            <a:pPr marL="0" indent="0">
              <a:buNone/>
            </a:pPr>
            <a:r>
              <a:rPr lang="en-US" sz="2400" dirty="0">
                <a:effectLst/>
                <a:latin typeface="Helvetica" pitchFamily="2" charset="0"/>
              </a:rPr>
              <a:t>Matthew 5:15–16</a:t>
            </a:r>
          </a:p>
        </p:txBody>
      </p:sp>
    </p:spTree>
    <p:extLst>
      <p:ext uri="{BB962C8B-B14F-4D97-AF65-F5344CB8AC3E}">
        <p14:creationId xmlns:p14="http://schemas.microsoft.com/office/powerpoint/2010/main" val="1786822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7935D-9D35-B1A3-5E7E-232557D7C39A}"/>
              </a:ext>
            </a:extLst>
          </p:cNvPr>
          <p:cNvSpPr>
            <a:spLocks noGrp="1"/>
          </p:cNvSpPr>
          <p:nvPr>
            <p:ph type="title"/>
          </p:nvPr>
        </p:nvSpPr>
        <p:spPr/>
        <p:txBody>
          <a:bodyPr/>
          <a:lstStyle/>
          <a:p>
            <a:endParaRPr lang="en-US"/>
          </a:p>
        </p:txBody>
      </p:sp>
      <p:pic>
        <p:nvPicPr>
          <p:cNvPr id="4" name="Online Media 3" descr="Guy who cares more about his church than Jesus">
            <a:hlinkClick r:id="" action="ppaction://media"/>
            <a:extLst>
              <a:ext uri="{FF2B5EF4-FFF2-40B4-BE49-F238E27FC236}">
                <a16:creationId xmlns:a16="http://schemas.microsoft.com/office/drawing/2014/main" id="{551D873C-B40C-AFED-4E73-019E4DC0C452}"/>
              </a:ext>
            </a:extLst>
          </p:cNvPr>
          <p:cNvPicPr>
            <a:picLocks noGrp="1" noRot="1" noChangeAspect="1"/>
          </p:cNvPicPr>
          <p:nvPr>
            <p:ph idx="1"/>
            <a:videoFile r:link="rId1"/>
          </p:nvPr>
        </p:nvPicPr>
        <p:blipFill>
          <a:blip r:embed="rId3"/>
          <a:stretch>
            <a:fillRect/>
          </a:stretch>
        </p:blipFill>
        <p:spPr>
          <a:xfrm>
            <a:off x="0" y="0"/>
            <a:ext cx="12192000" cy="6888847"/>
          </a:xfrm>
          <a:prstGeom prst="rect">
            <a:avLst/>
          </a:prstGeom>
        </p:spPr>
      </p:pic>
    </p:spTree>
    <p:extLst>
      <p:ext uri="{BB962C8B-B14F-4D97-AF65-F5344CB8AC3E}">
        <p14:creationId xmlns:p14="http://schemas.microsoft.com/office/powerpoint/2010/main" val="361092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97BF79-471A-9535-1400-4341AE45E6AB}"/>
              </a:ext>
            </a:extLst>
          </p:cNvPr>
          <p:cNvSpPr>
            <a:spLocks noGrp="1"/>
          </p:cNvSpPr>
          <p:nvPr>
            <p:ph idx="1"/>
          </p:nvPr>
        </p:nvSpPr>
        <p:spPr>
          <a:xfrm>
            <a:off x="1141413" y="1214439"/>
            <a:ext cx="9905998" cy="4576762"/>
          </a:xfrm>
        </p:spPr>
        <p:txBody>
          <a:bodyPr>
            <a:normAutofit/>
          </a:bodyPr>
          <a:lstStyle/>
          <a:p>
            <a:pPr marL="0" indent="0" algn="ctr">
              <a:buNone/>
            </a:pPr>
            <a:r>
              <a:rPr lang="en-US" sz="2400" dirty="0"/>
              <a:t>Bring Glory to God </a:t>
            </a:r>
            <a:r>
              <a:rPr lang="en-US" sz="2400" b="1" u="sng" dirty="0"/>
              <a:t>by</a:t>
            </a:r>
            <a:r>
              <a:rPr lang="en-US" sz="2400" dirty="0"/>
              <a:t> Enjoying Him Forever</a:t>
            </a:r>
          </a:p>
        </p:txBody>
      </p:sp>
    </p:spTree>
    <p:extLst>
      <p:ext uri="{BB962C8B-B14F-4D97-AF65-F5344CB8AC3E}">
        <p14:creationId xmlns:p14="http://schemas.microsoft.com/office/powerpoint/2010/main" val="3889353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5A5E63-4F77-3240-3B3C-80BFE2313BC3}"/>
              </a:ext>
            </a:extLst>
          </p:cNvPr>
          <p:cNvSpPr>
            <a:spLocks noGrp="1"/>
          </p:cNvSpPr>
          <p:nvPr>
            <p:ph idx="1"/>
          </p:nvPr>
        </p:nvSpPr>
        <p:spPr>
          <a:xfrm>
            <a:off x="1141413" y="1047751"/>
            <a:ext cx="9905998" cy="4743450"/>
          </a:xfrm>
        </p:spPr>
        <p:txBody>
          <a:bodyPr>
            <a:normAutofit/>
          </a:bodyPr>
          <a:lstStyle/>
          <a:p>
            <a:pPr marL="0" indent="0">
              <a:buNone/>
            </a:pPr>
            <a:r>
              <a:rPr lang="en-US" sz="2400" b="1" baseline="30000" dirty="0">
                <a:effectLst/>
                <a:latin typeface="Helvetica" pitchFamily="2" charset="0"/>
              </a:rPr>
              <a:t>12 </a:t>
            </a:r>
            <a:r>
              <a:rPr lang="en-US" sz="2400" dirty="0">
                <a:effectLst/>
                <a:latin typeface="Helvetica" pitchFamily="2" charset="0"/>
              </a:rPr>
              <a:t>Again Jesus spoke to them, saying, “</a:t>
            </a:r>
            <a:r>
              <a:rPr lang="en-US" sz="2400" b="1" dirty="0">
                <a:solidFill>
                  <a:schemeClr val="accent2"/>
                </a:solidFill>
                <a:effectLst/>
                <a:latin typeface="Helvetica" pitchFamily="2" charset="0"/>
              </a:rPr>
              <a:t>I am the light</a:t>
            </a:r>
            <a:r>
              <a:rPr lang="en-US" sz="2400" dirty="0">
                <a:effectLst/>
                <a:latin typeface="Helvetica" pitchFamily="2" charset="0"/>
              </a:rPr>
              <a:t> of the world. Whoever follows me </a:t>
            </a:r>
            <a:r>
              <a:rPr lang="en-US" sz="2400" b="1" dirty="0">
                <a:solidFill>
                  <a:schemeClr val="accent2"/>
                </a:solidFill>
                <a:effectLst/>
                <a:latin typeface="Helvetica" pitchFamily="2" charset="0"/>
              </a:rPr>
              <a:t>will not walk in darkness</a:t>
            </a:r>
            <a:r>
              <a:rPr lang="en-US" sz="2400" dirty="0">
                <a:effectLst/>
                <a:latin typeface="Helvetica" pitchFamily="2" charset="0"/>
              </a:rPr>
              <a:t>, but will have the </a:t>
            </a:r>
            <a:r>
              <a:rPr lang="en-US" sz="2400" b="1" dirty="0">
                <a:solidFill>
                  <a:schemeClr val="accent2"/>
                </a:solidFill>
                <a:effectLst/>
                <a:latin typeface="Helvetica" pitchFamily="2" charset="0"/>
              </a:rPr>
              <a:t>light of life</a:t>
            </a:r>
            <a:r>
              <a:rPr lang="en-US" sz="2400" dirty="0">
                <a:effectLst/>
                <a:latin typeface="Helvetica" pitchFamily="2" charset="0"/>
              </a:rPr>
              <a:t>.”</a:t>
            </a:r>
          </a:p>
          <a:p>
            <a:pPr marL="0" indent="0">
              <a:buNone/>
            </a:pPr>
            <a:endParaRPr lang="en-US" sz="2400" dirty="0">
              <a:effectLst/>
              <a:latin typeface="Helvetica" pitchFamily="2" charset="0"/>
            </a:endParaRPr>
          </a:p>
          <a:p>
            <a:pPr marL="0" indent="0">
              <a:buNone/>
            </a:pPr>
            <a:r>
              <a:rPr lang="en-US" sz="2400" dirty="0">
                <a:effectLst/>
                <a:latin typeface="Helvetica" pitchFamily="2" charset="0"/>
              </a:rPr>
              <a:t>John 8:12</a:t>
            </a:r>
          </a:p>
          <a:p>
            <a:pPr marL="0" indent="0">
              <a:buNone/>
            </a:pPr>
            <a:endParaRPr lang="en-US" sz="2400" dirty="0">
              <a:latin typeface="Helvetica" pitchFamily="2" charset="0"/>
            </a:endParaRPr>
          </a:p>
        </p:txBody>
      </p:sp>
    </p:spTree>
    <p:extLst>
      <p:ext uri="{BB962C8B-B14F-4D97-AF65-F5344CB8AC3E}">
        <p14:creationId xmlns:p14="http://schemas.microsoft.com/office/powerpoint/2010/main" val="2625170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extLst>
              <a:ext uri="{BEBA8EAE-BF5A-486C-A8C5-ECC9F3942E4B}">
                <a14:imgProps xmlns:a14="http://schemas.microsoft.com/office/drawing/2010/main">
                  <a14:imgLayer r:embed="rId4">
                    <a14:imgEffect>
                      <a14:brightnessContrast bright="-40000" contrast="40000"/>
                    </a14:imgEffect>
                  </a14:imgLayer>
                </a14:imgProps>
              </a:ext>
            </a:extLst>
          </a:blip>
          <a:srcRect/>
          <a:tile tx="0" ty="0" sx="100000" sy="100000" flip="none" algn="ctr"/>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E20A50-0052-573F-AC0B-7B2353EAA7BD}"/>
              </a:ext>
            </a:extLst>
          </p:cNvPr>
          <p:cNvSpPr>
            <a:spLocks noGrp="1"/>
          </p:cNvSpPr>
          <p:nvPr>
            <p:ph idx="1"/>
          </p:nvPr>
        </p:nvSpPr>
        <p:spPr>
          <a:xfrm>
            <a:off x="1141413" y="742950"/>
            <a:ext cx="9905998" cy="5772150"/>
          </a:xfrm>
        </p:spPr>
        <p:txBody>
          <a:bodyPr>
            <a:normAutofit/>
          </a:bodyPr>
          <a:lstStyle/>
          <a:p>
            <a:pPr marL="0" indent="0" algn="just">
              <a:buNone/>
            </a:pPr>
            <a:r>
              <a:rPr lang="en-US" sz="2400" b="0" baseline="30000" dirty="0">
                <a:effectLst/>
                <a:latin typeface="Helvetica" pitchFamily="2" charset="0"/>
              </a:rPr>
              <a:t>6 </a:t>
            </a:r>
            <a:r>
              <a:rPr lang="en-US" sz="2400" b="0" dirty="0">
                <a:effectLst/>
                <a:latin typeface="Helvetica" pitchFamily="2" charset="0"/>
              </a:rPr>
              <a:t>There was a </a:t>
            </a:r>
            <a:r>
              <a:rPr lang="en-US" sz="2400" b="1" dirty="0">
                <a:solidFill>
                  <a:schemeClr val="accent2"/>
                </a:solidFill>
                <a:effectLst/>
                <a:latin typeface="Helvetica" pitchFamily="2" charset="0"/>
              </a:rPr>
              <a:t>man</a:t>
            </a:r>
            <a:r>
              <a:rPr lang="en-US" sz="2400" b="0" dirty="0">
                <a:effectLst/>
                <a:latin typeface="Helvetica" pitchFamily="2" charset="0"/>
              </a:rPr>
              <a:t> sent from </a:t>
            </a:r>
            <a:r>
              <a:rPr lang="en-US" sz="2400" b="1" dirty="0">
                <a:solidFill>
                  <a:schemeClr val="accent2"/>
                </a:solidFill>
                <a:effectLst/>
                <a:latin typeface="Helvetica" pitchFamily="2" charset="0"/>
              </a:rPr>
              <a:t>God</a:t>
            </a:r>
            <a:r>
              <a:rPr lang="en-US" sz="2400" b="0" dirty="0">
                <a:effectLst/>
                <a:latin typeface="Helvetica" pitchFamily="2" charset="0"/>
              </a:rPr>
              <a:t>, whose name was </a:t>
            </a:r>
            <a:r>
              <a:rPr lang="en-US" sz="2400" b="1" dirty="0">
                <a:solidFill>
                  <a:schemeClr val="accent2"/>
                </a:solidFill>
                <a:effectLst/>
                <a:latin typeface="Helvetica" pitchFamily="2" charset="0"/>
              </a:rPr>
              <a:t>John</a:t>
            </a:r>
            <a:r>
              <a:rPr lang="en-US" sz="2400" b="0" dirty="0">
                <a:effectLst/>
                <a:latin typeface="Helvetica" pitchFamily="2" charset="0"/>
              </a:rPr>
              <a:t>. </a:t>
            </a:r>
            <a:r>
              <a:rPr lang="en-US" sz="2400" baseline="30000" dirty="0">
                <a:effectLst/>
                <a:latin typeface="Helvetica" pitchFamily="2" charset="0"/>
              </a:rPr>
              <a:t>7</a:t>
            </a:r>
            <a:r>
              <a:rPr lang="en-US" sz="2400" b="1" dirty="0">
                <a:solidFill>
                  <a:schemeClr val="accent2"/>
                </a:solidFill>
                <a:effectLst/>
                <a:latin typeface="Helvetica" pitchFamily="2" charset="0"/>
              </a:rPr>
              <a:t>He</a:t>
            </a:r>
            <a:r>
              <a:rPr lang="en-US" sz="2400" b="0" dirty="0">
                <a:effectLst/>
                <a:latin typeface="Helvetica" pitchFamily="2" charset="0"/>
              </a:rPr>
              <a:t> came as a </a:t>
            </a:r>
            <a:r>
              <a:rPr lang="en-US" sz="2400" b="1" dirty="0">
                <a:solidFill>
                  <a:schemeClr val="accent2"/>
                </a:solidFill>
                <a:effectLst/>
                <a:latin typeface="Helvetica" pitchFamily="2" charset="0"/>
              </a:rPr>
              <a:t>witness</a:t>
            </a:r>
            <a:r>
              <a:rPr lang="en-US" sz="2400" b="0" dirty="0">
                <a:effectLst/>
                <a:latin typeface="Helvetica" pitchFamily="2" charset="0"/>
              </a:rPr>
              <a:t>, to bear </a:t>
            </a:r>
            <a:r>
              <a:rPr lang="en-US" sz="2400" b="1" dirty="0">
                <a:solidFill>
                  <a:schemeClr val="accent2"/>
                </a:solidFill>
                <a:effectLst/>
                <a:latin typeface="Helvetica" pitchFamily="2" charset="0"/>
              </a:rPr>
              <a:t>witness</a:t>
            </a:r>
            <a:r>
              <a:rPr lang="en-US" sz="2400" b="0" dirty="0">
                <a:effectLst/>
                <a:latin typeface="Helvetica" pitchFamily="2" charset="0"/>
              </a:rPr>
              <a:t> about the </a:t>
            </a:r>
            <a:r>
              <a:rPr lang="en-US" sz="2400" b="1" dirty="0">
                <a:solidFill>
                  <a:schemeClr val="accent2"/>
                </a:solidFill>
                <a:effectLst/>
                <a:latin typeface="Helvetica" pitchFamily="2" charset="0"/>
              </a:rPr>
              <a:t>light</a:t>
            </a:r>
            <a:r>
              <a:rPr lang="en-US" sz="2400" b="0" dirty="0">
                <a:effectLst/>
                <a:latin typeface="Helvetica" pitchFamily="2" charset="0"/>
              </a:rPr>
              <a:t>, that all might believe </a:t>
            </a:r>
            <a:r>
              <a:rPr lang="en-US" sz="2400" b="0" u="sng" dirty="0">
                <a:effectLst/>
                <a:latin typeface="Helvetica" pitchFamily="2" charset="0"/>
              </a:rPr>
              <a:t>through</a:t>
            </a:r>
            <a:r>
              <a:rPr lang="en-US" sz="2400" b="0" dirty="0">
                <a:effectLst/>
                <a:latin typeface="Helvetica" pitchFamily="2" charset="0"/>
              </a:rPr>
              <a:t> </a:t>
            </a:r>
            <a:r>
              <a:rPr lang="en-US" sz="2400" b="1" dirty="0">
                <a:solidFill>
                  <a:schemeClr val="accent2"/>
                </a:solidFill>
                <a:effectLst/>
                <a:latin typeface="Helvetica" pitchFamily="2" charset="0"/>
              </a:rPr>
              <a:t>him</a:t>
            </a:r>
            <a:r>
              <a:rPr lang="en-US" sz="2400" b="0" dirty="0">
                <a:effectLst/>
                <a:latin typeface="Helvetica" pitchFamily="2" charset="0"/>
              </a:rPr>
              <a:t>. </a:t>
            </a:r>
            <a:r>
              <a:rPr lang="en-US" sz="2400" b="0" baseline="30000" dirty="0">
                <a:effectLst/>
                <a:latin typeface="Helvetica" pitchFamily="2" charset="0"/>
              </a:rPr>
              <a:t>8 </a:t>
            </a:r>
            <a:r>
              <a:rPr lang="en-US" sz="2400" b="1" dirty="0">
                <a:solidFill>
                  <a:schemeClr val="accent2"/>
                </a:solidFill>
                <a:effectLst/>
                <a:latin typeface="Helvetica" pitchFamily="2" charset="0"/>
              </a:rPr>
              <a:t>He</a:t>
            </a:r>
            <a:r>
              <a:rPr lang="en-US" sz="2400" b="0" dirty="0">
                <a:effectLst/>
                <a:latin typeface="Helvetica" pitchFamily="2" charset="0"/>
              </a:rPr>
              <a:t> was not the </a:t>
            </a:r>
            <a:r>
              <a:rPr lang="en-US" sz="2400" b="1" dirty="0">
                <a:solidFill>
                  <a:schemeClr val="accent2"/>
                </a:solidFill>
                <a:effectLst/>
                <a:latin typeface="Helvetica" pitchFamily="2" charset="0"/>
              </a:rPr>
              <a:t>light</a:t>
            </a:r>
            <a:r>
              <a:rPr lang="en-US" sz="2400" b="0" dirty="0">
                <a:effectLst/>
                <a:latin typeface="Helvetica" pitchFamily="2" charset="0"/>
              </a:rPr>
              <a:t>, but came to bear </a:t>
            </a:r>
            <a:r>
              <a:rPr lang="en-US" sz="2400" b="1" dirty="0">
                <a:solidFill>
                  <a:schemeClr val="accent2"/>
                </a:solidFill>
                <a:effectLst/>
                <a:latin typeface="Helvetica" pitchFamily="2" charset="0"/>
              </a:rPr>
              <a:t>witness</a:t>
            </a:r>
            <a:r>
              <a:rPr lang="en-US" sz="2400" b="0" dirty="0">
                <a:effectLst/>
                <a:latin typeface="Helvetica" pitchFamily="2" charset="0"/>
              </a:rPr>
              <a:t> about the </a:t>
            </a:r>
            <a:r>
              <a:rPr lang="en-US" sz="2400" b="1" dirty="0">
                <a:solidFill>
                  <a:schemeClr val="accent2"/>
                </a:solidFill>
                <a:effectLst/>
                <a:latin typeface="Helvetica" pitchFamily="2" charset="0"/>
              </a:rPr>
              <a:t>light</a:t>
            </a:r>
            <a:r>
              <a:rPr lang="en-US" sz="2400" b="0" dirty="0">
                <a:effectLst/>
                <a:latin typeface="Helvetica" pitchFamily="2" charset="0"/>
              </a:rPr>
              <a:t>. </a:t>
            </a:r>
          </a:p>
          <a:p>
            <a:pPr marL="0" indent="0">
              <a:buNone/>
            </a:pPr>
            <a:endParaRPr lang="en-US" sz="2400" b="0" dirty="0">
              <a:effectLst/>
              <a:latin typeface="Helvetica" pitchFamily="2" charset="0"/>
            </a:endParaRPr>
          </a:p>
          <a:p>
            <a:pPr marL="0" indent="0">
              <a:buNone/>
            </a:pPr>
            <a:r>
              <a:rPr lang="en-US" sz="2400" b="0" dirty="0">
                <a:effectLst/>
                <a:latin typeface="Helvetica" pitchFamily="2" charset="0"/>
              </a:rPr>
              <a:t>John 1:6-8 (ESV)</a:t>
            </a:r>
          </a:p>
          <a:p>
            <a:pPr marL="0" indent="0">
              <a:buNone/>
            </a:pPr>
            <a:endParaRPr lang="en-US" sz="2400" dirty="0">
              <a:latin typeface="Helvetica" pitchFamily="2" charset="0"/>
            </a:endParaRPr>
          </a:p>
        </p:txBody>
      </p:sp>
    </p:spTree>
    <p:extLst>
      <p:ext uri="{BB962C8B-B14F-4D97-AF65-F5344CB8AC3E}">
        <p14:creationId xmlns:p14="http://schemas.microsoft.com/office/powerpoint/2010/main" val="606215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brightnessContrast bright="-40000" contrast="40000"/>
                    </a14:imgEffect>
                  </a14:imgLayer>
                </a14:imgProps>
              </a:ext>
            </a:extLst>
          </a:blip>
          <a:srcRect/>
          <a:tile tx="0" ty="0" sx="100000" sy="100000" flip="none" algn="ctr"/>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E20A50-0052-573F-AC0B-7B2353EAA7BD}"/>
              </a:ext>
            </a:extLst>
          </p:cNvPr>
          <p:cNvSpPr>
            <a:spLocks noGrp="1"/>
          </p:cNvSpPr>
          <p:nvPr>
            <p:ph idx="1"/>
          </p:nvPr>
        </p:nvSpPr>
        <p:spPr>
          <a:xfrm>
            <a:off x="1141413" y="742950"/>
            <a:ext cx="9905998" cy="5772150"/>
          </a:xfrm>
        </p:spPr>
        <p:txBody>
          <a:bodyPr>
            <a:normAutofit/>
          </a:bodyPr>
          <a:lstStyle/>
          <a:p>
            <a:pPr marL="0" indent="0" algn="just">
              <a:buNone/>
            </a:pPr>
            <a:r>
              <a:rPr lang="en-US" sz="2400" b="0" baseline="30000" dirty="0">
                <a:effectLst/>
                <a:latin typeface="Helvetica" pitchFamily="2" charset="0"/>
              </a:rPr>
              <a:t>14 </a:t>
            </a:r>
            <a:r>
              <a:rPr lang="en-US" sz="2400" b="0" dirty="0">
                <a:effectLst/>
                <a:latin typeface="Helvetica" pitchFamily="2" charset="0"/>
              </a:rPr>
              <a:t>And the </a:t>
            </a:r>
            <a:r>
              <a:rPr lang="en-US" sz="2400" b="1" dirty="0">
                <a:solidFill>
                  <a:schemeClr val="accent2"/>
                </a:solidFill>
                <a:effectLst/>
                <a:latin typeface="Helvetica" pitchFamily="2" charset="0"/>
              </a:rPr>
              <a:t>Word</a:t>
            </a:r>
            <a:r>
              <a:rPr lang="en-US" sz="2400" b="0" dirty="0">
                <a:effectLst/>
                <a:latin typeface="Helvetica" pitchFamily="2" charset="0"/>
              </a:rPr>
              <a:t> became </a:t>
            </a:r>
            <a:r>
              <a:rPr lang="en-US" sz="2400" b="1" dirty="0">
                <a:solidFill>
                  <a:schemeClr val="accent2"/>
                </a:solidFill>
                <a:effectLst/>
                <a:latin typeface="Helvetica" pitchFamily="2" charset="0"/>
              </a:rPr>
              <a:t>flesh</a:t>
            </a:r>
            <a:r>
              <a:rPr lang="en-US" sz="2400" b="0" dirty="0">
                <a:effectLst/>
                <a:latin typeface="Helvetica" pitchFamily="2" charset="0"/>
              </a:rPr>
              <a:t> and </a:t>
            </a:r>
            <a:r>
              <a:rPr lang="en-US" sz="2400" b="0" u="sng" dirty="0">
                <a:effectLst/>
                <a:latin typeface="Helvetica" pitchFamily="2" charset="0"/>
              </a:rPr>
              <a:t>dwelt</a:t>
            </a:r>
            <a:r>
              <a:rPr lang="en-US" sz="2400" b="0" dirty="0">
                <a:effectLst/>
                <a:latin typeface="Helvetica" pitchFamily="2" charset="0"/>
              </a:rPr>
              <a:t> among us, and we have seen </a:t>
            </a:r>
            <a:r>
              <a:rPr lang="en-US" sz="2400" b="1" dirty="0">
                <a:solidFill>
                  <a:schemeClr val="accent2"/>
                </a:solidFill>
                <a:effectLst/>
                <a:latin typeface="Helvetica" pitchFamily="2" charset="0"/>
              </a:rPr>
              <a:t>his</a:t>
            </a:r>
            <a:r>
              <a:rPr lang="en-US" sz="2400" b="0" dirty="0">
                <a:effectLst/>
                <a:latin typeface="Helvetica" pitchFamily="2" charset="0"/>
              </a:rPr>
              <a:t> </a:t>
            </a:r>
            <a:r>
              <a:rPr lang="en-US" sz="2400" b="0" u="sng" dirty="0">
                <a:effectLst/>
                <a:latin typeface="Helvetica" pitchFamily="2" charset="0"/>
              </a:rPr>
              <a:t>glory</a:t>
            </a:r>
            <a:r>
              <a:rPr lang="en-US" sz="2400" b="0" dirty="0">
                <a:effectLst/>
                <a:latin typeface="Helvetica" pitchFamily="2" charset="0"/>
              </a:rPr>
              <a:t>, </a:t>
            </a:r>
            <a:r>
              <a:rPr lang="en-US" sz="2400" b="0" u="sng" dirty="0">
                <a:effectLst/>
                <a:latin typeface="Helvetica" pitchFamily="2" charset="0"/>
              </a:rPr>
              <a:t>glory</a:t>
            </a:r>
            <a:r>
              <a:rPr lang="en-US" sz="2400" b="0" dirty="0">
                <a:effectLst/>
                <a:latin typeface="Helvetica" pitchFamily="2" charset="0"/>
              </a:rPr>
              <a:t> as of the </a:t>
            </a:r>
            <a:r>
              <a:rPr lang="en-US" sz="2400" b="0" u="sng" dirty="0">
                <a:effectLst/>
                <a:latin typeface="Helvetica" pitchFamily="2" charset="0"/>
              </a:rPr>
              <a:t>only</a:t>
            </a:r>
            <a:r>
              <a:rPr lang="en-US" sz="2400" b="0" dirty="0">
                <a:effectLst/>
                <a:latin typeface="Helvetica" pitchFamily="2" charset="0"/>
              </a:rPr>
              <a:t> </a:t>
            </a:r>
            <a:r>
              <a:rPr lang="en-US" sz="2400" b="1" dirty="0">
                <a:solidFill>
                  <a:schemeClr val="accent2"/>
                </a:solidFill>
                <a:effectLst/>
                <a:latin typeface="Helvetica" pitchFamily="2" charset="0"/>
              </a:rPr>
              <a:t>Son</a:t>
            </a:r>
            <a:r>
              <a:rPr lang="en-US" sz="2400" b="0" dirty="0">
                <a:effectLst/>
                <a:latin typeface="Helvetica" pitchFamily="2" charset="0"/>
              </a:rPr>
              <a:t> from the </a:t>
            </a:r>
            <a:r>
              <a:rPr lang="en-US" sz="2400" b="1" dirty="0">
                <a:solidFill>
                  <a:schemeClr val="accent2"/>
                </a:solidFill>
                <a:effectLst/>
                <a:latin typeface="Helvetica" pitchFamily="2" charset="0"/>
              </a:rPr>
              <a:t>Father</a:t>
            </a:r>
            <a:r>
              <a:rPr lang="en-US" sz="2400" b="0" dirty="0">
                <a:effectLst/>
                <a:latin typeface="Helvetica" pitchFamily="2" charset="0"/>
              </a:rPr>
              <a:t>, </a:t>
            </a:r>
            <a:r>
              <a:rPr lang="en-US" sz="2400" b="0" u="sng" dirty="0">
                <a:effectLst/>
                <a:latin typeface="Helvetica" pitchFamily="2" charset="0"/>
              </a:rPr>
              <a:t>full</a:t>
            </a:r>
            <a:r>
              <a:rPr lang="en-US" sz="2400" b="0" dirty="0">
                <a:effectLst/>
                <a:latin typeface="Helvetica" pitchFamily="2" charset="0"/>
              </a:rPr>
              <a:t> of </a:t>
            </a:r>
            <a:r>
              <a:rPr lang="en-US" sz="2400" b="1" dirty="0">
                <a:solidFill>
                  <a:schemeClr val="accent2"/>
                </a:solidFill>
                <a:effectLst/>
                <a:latin typeface="Helvetica" pitchFamily="2" charset="0"/>
              </a:rPr>
              <a:t>grace and truth</a:t>
            </a:r>
            <a:r>
              <a:rPr lang="en-US" sz="2400" b="0" dirty="0">
                <a:effectLst/>
                <a:latin typeface="Helvetica" pitchFamily="2" charset="0"/>
              </a:rPr>
              <a:t>.</a:t>
            </a:r>
          </a:p>
          <a:p>
            <a:pPr marL="0" indent="0">
              <a:buNone/>
            </a:pPr>
            <a:endParaRPr lang="en-US" sz="2400" b="0" dirty="0">
              <a:effectLst/>
              <a:latin typeface="Helvetica" pitchFamily="2" charset="0"/>
            </a:endParaRPr>
          </a:p>
          <a:p>
            <a:pPr marL="0" indent="0">
              <a:buNone/>
            </a:pPr>
            <a:r>
              <a:rPr lang="en-US" sz="2400" b="0" dirty="0">
                <a:effectLst/>
                <a:latin typeface="Helvetica" pitchFamily="2" charset="0"/>
              </a:rPr>
              <a:t>John 1:14 (ESV)</a:t>
            </a:r>
          </a:p>
          <a:p>
            <a:pPr marL="0" indent="0">
              <a:buNone/>
            </a:pPr>
            <a:endParaRPr lang="en-US" sz="2400" dirty="0">
              <a:latin typeface="Helvetica" pitchFamily="2" charset="0"/>
            </a:endParaRPr>
          </a:p>
        </p:txBody>
      </p:sp>
    </p:spTree>
    <p:extLst>
      <p:ext uri="{BB962C8B-B14F-4D97-AF65-F5344CB8AC3E}">
        <p14:creationId xmlns:p14="http://schemas.microsoft.com/office/powerpoint/2010/main" val="1980499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EBB0FC-7FF9-9176-EC81-40C39104EA59}"/>
              </a:ext>
            </a:extLst>
          </p:cNvPr>
          <p:cNvSpPr>
            <a:spLocks noGrp="1"/>
          </p:cNvSpPr>
          <p:nvPr>
            <p:ph idx="1"/>
          </p:nvPr>
        </p:nvSpPr>
        <p:spPr>
          <a:xfrm>
            <a:off x="5600699" y="1866898"/>
            <a:ext cx="4557714" cy="3124201"/>
          </a:xfrm>
        </p:spPr>
        <p:txBody>
          <a:bodyPr>
            <a:normAutofit/>
          </a:bodyPr>
          <a:lstStyle/>
          <a:p>
            <a:pPr marL="0" indent="0">
              <a:buNone/>
            </a:pPr>
            <a:r>
              <a:rPr lang="en-US" sz="2400" dirty="0"/>
              <a:t>Is Eternal (1-3)</a:t>
            </a:r>
          </a:p>
          <a:p>
            <a:pPr marL="0" indent="0">
              <a:buNone/>
            </a:pPr>
            <a:r>
              <a:rPr lang="en-US" sz="2400" dirty="0"/>
              <a:t>Is Incarnate (4-5)</a:t>
            </a:r>
          </a:p>
          <a:p>
            <a:pPr marL="0" indent="0">
              <a:buNone/>
            </a:pPr>
            <a:r>
              <a:rPr lang="en-US" sz="2400" dirty="0"/>
              <a:t>Had a forerunner (6-8)</a:t>
            </a:r>
          </a:p>
          <a:p>
            <a:pPr marL="0" indent="0">
              <a:buNone/>
            </a:pPr>
            <a:r>
              <a:rPr lang="en-US" sz="2400" dirty="0"/>
              <a:t>Was Unrecognized (9-11)</a:t>
            </a:r>
          </a:p>
          <a:p>
            <a:pPr marL="0" indent="0">
              <a:buNone/>
            </a:pPr>
            <a:r>
              <a:rPr lang="en-US" sz="2400" dirty="0"/>
              <a:t>Is omnipotent (12-13 &amp; 6)</a:t>
            </a:r>
          </a:p>
          <a:p>
            <a:pPr marL="0" indent="0">
              <a:buNone/>
            </a:pPr>
            <a:r>
              <a:rPr lang="en-US" sz="2400" dirty="0"/>
              <a:t>Is Glorious (14-18)</a:t>
            </a:r>
          </a:p>
        </p:txBody>
      </p:sp>
      <p:sp>
        <p:nvSpPr>
          <p:cNvPr id="4" name="TextBox 3">
            <a:extLst>
              <a:ext uri="{FF2B5EF4-FFF2-40B4-BE49-F238E27FC236}">
                <a16:creationId xmlns:a16="http://schemas.microsoft.com/office/drawing/2014/main" id="{8AFFFDD3-5F0E-0C8C-B8A8-074B2C1F8564}"/>
              </a:ext>
            </a:extLst>
          </p:cNvPr>
          <p:cNvSpPr txBox="1"/>
          <p:nvPr/>
        </p:nvSpPr>
        <p:spPr>
          <a:xfrm>
            <a:off x="1763218" y="2397948"/>
            <a:ext cx="3528530" cy="2062103"/>
          </a:xfrm>
          <a:prstGeom prst="rect">
            <a:avLst/>
          </a:prstGeom>
          <a:noFill/>
        </p:spPr>
        <p:txBody>
          <a:bodyPr wrap="none" rtlCol="0">
            <a:spAutoFit/>
          </a:bodyPr>
          <a:lstStyle/>
          <a:p>
            <a:pPr algn="ctr"/>
            <a:r>
              <a:rPr lang="en-US" sz="4400" b="1" dirty="0">
                <a:solidFill>
                  <a:schemeClr val="accent2"/>
                </a:solidFill>
              </a:rPr>
              <a:t>6 Truths </a:t>
            </a:r>
          </a:p>
          <a:p>
            <a:pPr algn="ctr"/>
            <a:r>
              <a:rPr lang="en-US" sz="8000" b="1" dirty="0">
                <a:solidFill>
                  <a:schemeClr val="accent2"/>
                </a:solidFill>
              </a:rPr>
              <a:t>CHRIST</a:t>
            </a:r>
          </a:p>
        </p:txBody>
      </p:sp>
    </p:spTree>
    <p:extLst>
      <p:ext uri="{BB962C8B-B14F-4D97-AF65-F5344CB8AC3E}">
        <p14:creationId xmlns:p14="http://schemas.microsoft.com/office/powerpoint/2010/main" val="1764612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DFC83-6616-0269-9540-AB0A0FA30173}"/>
              </a:ext>
            </a:extLst>
          </p:cNvPr>
          <p:cNvSpPr>
            <a:spLocks noGrp="1"/>
          </p:cNvSpPr>
          <p:nvPr>
            <p:ph type="title"/>
          </p:nvPr>
        </p:nvSpPr>
        <p:spPr/>
        <p:txBody>
          <a:bodyPr/>
          <a:lstStyle/>
          <a:p>
            <a:r>
              <a:rPr lang="en-US" dirty="0"/>
              <a:t>The </a:t>
            </a:r>
            <a:r>
              <a:rPr lang="en-US" dirty="0" err="1"/>
              <a:t>ENd</a:t>
            </a:r>
            <a:endParaRPr lang="en-US" dirty="0"/>
          </a:p>
        </p:txBody>
      </p:sp>
      <p:sp>
        <p:nvSpPr>
          <p:cNvPr id="3" name="Content Placeholder 2">
            <a:extLst>
              <a:ext uri="{FF2B5EF4-FFF2-40B4-BE49-F238E27FC236}">
                <a16:creationId xmlns:a16="http://schemas.microsoft.com/office/drawing/2014/main" id="{86941B43-4851-36F0-C357-EBED3AAC633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41928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26F0D-4F9D-2E61-62C6-1DB83035F96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ACA7FAD-CA01-DE36-1D09-FDA2FDFD868D}"/>
              </a:ext>
            </a:extLst>
          </p:cNvPr>
          <p:cNvSpPr>
            <a:spLocks noGrp="1"/>
          </p:cNvSpPr>
          <p:nvPr>
            <p:ph idx="1"/>
          </p:nvPr>
        </p:nvSpPr>
        <p:spPr/>
        <p:txBody>
          <a:bodyPr/>
          <a:lstStyle/>
          <a:p>
            <a:r>
              <a:rPr lang="en-US" dirty="0"/>
              <a:t>God is Jesus; Jesus is God</a:t>
            </a:r>
          </a:p>
          <a:p>
            <a:r>
              <a:rPr lang="en-US" dirty="0"/>
              <a:t>Believe in Him and receive the light</a:t>
            </a:r>
          </a:p>
          <a:p>
            <a:r>
              <a:rPr lang="en-US" dirty="0"/>
              <a:t>You are the light of the world</a:t>
            </a:r>
          </a:p>
          <a:p>
            <a:r>
              <a:rPr lang="en-US" dirty="0"/>
              <a:t>Let your light shine</a:t>
            </a:r>
          </a:p>
        </p:txBody>
      </p:sp>
    </p:spTree>
    <p:extLst>
      <p:ext uri="{BB962C8B-B14F-4D97-AF65-F5344CB8AC3E}">
        <p14:creationId xmlns:p14="http://schemas.microsoft.com/office/powerpoint/2010/main" val="1419130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brightnessContrast bright="-40000" contrast="40000"/>
                    </a14:imgEffect>
                  </a14:imgLayer>
                </a14:imgProps>
              </a:ext>
            </a:extLst>
          </a:blip>
          <a:srcRect/>
          <a:tile tx="0" ty="0" sx="100000" sy="100000" flip="none" algn="ctr"/>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E20A50-0052-573F-AC0B-7B2353EAA7BD}"/>
              </a:ext>
            </a:extLst>
          </p:cNvPr>
          <p:cNvSpPr>
            <a:spLocks noGrp="1"/>
          </p:cNvSpPr>
          <p:nvPr>
            <p:ph idx="1"/>
          </p:nvPr>
        </p:nvSpPr>
        <p:spPr>
          <a:xfrm>
            <a:off x="1141413" y="742950"/>
            <a:ext cx="9905998" cy="5772150"/>
          </a:xfrm>
        </p:spPr>
        <p:txBody>
          <a:bodyPr>
            <a:normAutofit/>
          </a:bodyPr>
          <a:lstStyle/>
          <a:p>
            <a:pPr marL="0" indent="0">
              <a:buNone/>
            </a:pPr>
            <a:r>
              <a:rPr lang="en-US" sz="2400" b="1" baseline="30000" dirty="0">
                <a:effectLst/>
                <a:latin typeface="Helvetica" pitchFamily="2" charset="0"/>
              </a:rPr>
              <a:t>31 </a:t>
            </a:r>
            <a:r>
              <a:rPr lang="en-US" sz="2400" dirty="0">
                <a:effectLst/>
                <a:latin typeface="Helvetica" pitchFamily="2" charset="0"/>
              </a:rPr>
              <a:t>but these are written </a:t>
            </a:r>
            <a:r>
              <a:rPr lang="en-US" sz="2400" b="1" dirty="0">
                <a:solidFill>
                  <a:schemeClr val="accent2"/>
                </a:solidFill>
                <a:effectLst/>
                <a:latin typeface="Helvetica" pitchFamily="2" charset="0"/>
              </a:rPr>
              <a:t>so that you may believe that Jesus is the Christ, the Son of God, and that by believing you may have life in his name.</a:t>
            </a:r>
            <a:r>
              <a:rPr lang="en-US" sz="2400" b="1" dirty="0">
                <a:effectLst/>
                <a:latin typeface="Helvetica" pitchFamily="2" charset="0"/>
              </a:rPr>
              <a:t> </a:t>
            </a:r>
          </a:p>
          <a:p>
            <a:pPr marL="0" indent="0">
              <a:buNone/>
            </a:pPr>
            <a:endParaRPr lang="en-US" sz="2400" dirty="0">
              <a:effectLst/>
              <a:latin typeface="Helvetica" pitchFamily="2" charset="0"/>
            </a:endParaRPr>
          </a:p>
          <a:p>
            <a:pPr marL="0" indent="0">
              <a:buNone/>
            </a:pPr>
            <a:r>
              <a:rPr lang="en-US" sz="2400" dirty="0">
                <a:effectLst/>
                <a:latin typeface="Helvetica" pitchFamily="2" charset="0"/>
              </a:rPr>
              <a:t>John 20:31</a:t>
            </a:r>
          </a:p>
        </p:txBody>
      </p:sp>
    </p:spTree>
    <p:extLst>
      <p:ext uri="{BB962C8B-B14F-4D97-AF65-F5344CB8AC3E}">
        <p14:creationId xmlns:p14="http://schemas.microsoft.com/office/powerpoint/2010/main" val="203511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bg>
      <p:bgPr>
        <a:solidFill>
          <a:srgbClr val="292F3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DDD99-CC11-068A-B234-02929E2DA90B}"/>
              </a:ext>
            </a:extLst>
          </p:cNvPr>
          <p:cNvSpPr>
            <a:spLocks noGrp="1"/>
          </p:cNvSpPr>
          <p:nvPr>
            <p:ph type="title"/>
          </p:nvPr>
        </p:nvSpPr>
        <p:spPr/>
        <p:txBody>
          <a:bodyPr/>
          <a:lstStyle/>
          <a:p>
            <a:endParaRPr lang="en-US" dirty="0"/>
          </a:p>
        </p:txBody>
      </p:sp>
      <p:pic>
        <p:nvPicPr>
          <p:cNvPr id="6" name="Content Placeholder 5" descr="Text&#10;&#10;Description automatically generated">
            <a:extLst>
              <a:ext uri="{FF2B5EF4-FFF2-40B4-BE49-F238E27FC236}">
                <a16:creationId xmlns:a16="http://schemas.microsoft.com/office/drawing/2014/main" id="{90D7272F-7FA4-905A-60F7-9D7596D74017}"/>
              </a:ext>
            </a:extLst>
          </p:cNvPr>
          <p:cNvPicPr>
            <a:picLocks noGrp="1" noChangeAspect="1"/>
          </p:cNvPicPr>
          <p:nvPr>
            <p:ph idx="1"/>
          </p:nvPr>
        </p:nvPicPr>
        <p:blipFill>
          <a:blip r:embed="rId2"/>
          <a:stretch>
            <a:fillRect/>
          </a:stretch>
        </p:blipFill>
        <p:spPr>
          <a:xfrm>
            <a:off x="223632" y="319236"/>
            <a:ext cx="11744735" cy="6219527"/>
          </a:xfrm>
          <a:noFill/>
        </p:spPr>
      </p:pic>
    </p:spTree>
    <p:extLst>
      <p:ext uri="{BB962C8B-B14F-4D97-AF65-F5344CB8AC3E}">
        <p14:creationId xmlns:p14="http://schemas.microsoft.com/office/powerpoint/2010/main" val="2827091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brightnessContrast bright="-40000" contrast="40000"/>
                    </a14:imgEffect>
                  </a14:imgLayer>
                </a14:imgProps>
              </a:ext>
            </a:extLst>
          </a:blip>
          <a:srcRect/>
          <a:tile tx="0" ty="0" sx="100000" sy="100000" flip="none" algn="ctr"/>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E20A50-0052-573F-AC0B-7B2353EAA7BD}"/>
              </a:ext>
            </a:extLst>
          </p:cNvPr>
          <p:cNvSpPr>
            <a:spLocks noGrp="1"/>
          </p:cNvSpPr>
          <p:nvPr>
            <p:ph idx="1"/>
          </p:nvPr>
        </p:nvSpPr>
        <p:spPr>
          <a:xfrm>
            <a:off x="1141413" y="742950"/>
            <a:ext cx="9905998" cy="5772150"/>
          </a:xfrm>
        </p:spPr>
        <p:txBody>
          <a:bodyPr>
            <a:normAutofit lnSpcReduction="10000"/>
          </a:bodyPr>
          <a:lstStyle/>
          <a:p>
            <a:pPr marL="0" indent="0" algn="just">
              <a:buNone/>
            </a:pPr>
            <a:r>
              <a:rPr lang="en-US" b="0" dirty="0">
                <a:effectLst/>
                <a:latin typeface="Helvetica" pitchFamily="2" charset="0"/>
              </a:rPr>
              <a:t>1 In the beginning was the Word, and the Word was with God, and the Word was God. </a:t>
            </a:r>
            <a:r>
              <a:rPr lang="en-US" b="0" baseline="30000" dirty="0">
                <a:effectLst/>
                <a:latin typeface="Helvetica" pitchFamily="2" charset="0"/>
              </a:rPr>
              <a:t>2 </a:t>
            </a:r>
            <a:r>
              <a:rPr lang="en-US" b="0" dirty="0">
                <a:effectLst/>
                <a:latin typeface="Helvetica" pitchFamily="2" charset="0"/>
              </a:rPr>
              <a:t>He was in the beginning with God. </a:t>
            </a:r>
            <a:r>
              <a:rPr lang="en-US" b="0" baseline="30000" dirty="0">
                <a:effectLst/>
                <a:latin typeface="Helvetica" pitchFamily="2" charset="0"/>
              </a:rPr>
              <a:t>3 </a:t>
            </a:r>
            <a:r>
              <a:rPr lang="en-US" b="0" dirty="0">
                <a:effectLst/>
                <a:latin typeface="Helvetica" pitchFamily="2" charset="0"/>
              </a:rPr>
              <a:t>All things were made through him, and without him was not any thing made that was made. </a:t>
            </a:r>
            <a:r>
              <a:rPr lang="en-US" b="0" baseline="30000" dirty="0">
                <a:effectLst/>
                <a:latin typeface="Helvetica" pitchFamily="2" charset="0"/>
              </a:rPr>
              <a:t>4 </a:t>
            </a:r>
            <a:r>
              <a:rPr lang="en-US" b="0" dirty="0">
                <a:effectLst/>
                <a:latin typeface="Helvetica" pitchFamily="2" charset="0"/>
              </a:rPr>
              <a:t>In him was life, and the life was the light of men. </a:t>
            </a:r>
            <a:r>
              <a:rPr lang="en-US" b="0" baseline="30000" dirty="0">
                <a:effectLst/>
                <a:latin typeface="Helvetica" pitchFamily="2" charset="0"/>
              </a:rPr>
              <a:t>5 </a:t>
            </a:r>
            <a:r>
              <a:rPr lang="en-US" b="0" dirty="0">
                <a:effectLst/>
                <a:latin typeface="Helvetica" pitchFamily="2" charset="0"/>
              </a:rPr>
              <a:t>The light shines in the darkness, and the darkness has not overcome it. </a:t>
            </a:r>
          </a:p>
          <a:p>
            <a:pPr marL="0" indent="0" algn="just">
              <a:buNone/>
            </a:pPr>
            <a:r>
              <a:rPr lang="en-US" b="0" baseline="30000" dirty="0">
                <a:effectLst/>
                <a:latin typeface="Helvetica" pitchFamily="2" charset="0"/>
              </a:rPr>
              <a:t>6 </a:t>
            </a:r>
            <a:r>
              <a:rPr lang="en-US" b="0" dirty="0">
                <a:effectLst/>
                <a:latin typeface="Helvetica" pitchFamily="2" charset="0"/>
              </a:rPr>
              <a:t>There was a man sent from God, whose name was John. </a:t>
            </a:r>
            <a:r>
              <a:rPr lang="en-US" b="0" baseline="30000" dirty="0">
                <a:effectLst/>
                <a:latin typeface="Helvetica" pitchFamily="2" charset="0"/>
              </a:rPr>
              <a:t>7</a:t>
            </a:r>
            <a:r>
              <a:rPr lang="en-US" b="0" dirty="0">
                <a:effectLst/>
                <a:latin typeface="Helvetica" pitchFamily="2" charset="0"/>
              </a:rPr>
              <a:t>He came as a witness, to bear witness about the light, that all might believe through him. </a:t>
            </a:r>
            <a:r>
              <a:rPr lang="en-US" b="0" baseline="30000" dirty="0">
                <a:effectLst/>
                <a:latin typeface="Helvetica" pitchFamily="2" charset="0"/>
              </a:rPr>
              <a:t>8 </a:t>
            </a:r>
            <a:r>
              <a:rPr lang="en-US" b="0" dirty="0">
                <a:effectLst/>
                <a:latin typeface="Helvetica" pitchFamily="2" charset="0"/>
              </a:rPr>
              <a:t>He was not the light, but came to bear witness about the light. </a:t>
            </a:r>
          </a:p>
          <a:p>
            <a:pPr marL="0" indent="0" algn="just">
              <a:buNone/>
            </a:pPr>
            <a:r>
              <a:rPr lang="en-US" b="0" baseline="30000" dirty="0">
                <a:effectLst/>
                <a:latin typeface="Helvetica" pitchFamily="2" charset="0"/>
              </a:rPr>
              <a:t>9 </a:t>
            </a:r>
            <a:r>
              <a:rPr lang="en-US" b="0" dirty="0">
                <a:effectLst/>
                <a:latin typeface="Helvetica" pitchFamily="2" charset="0"/>
              </a:rPr>
              <a:t>The true light, which gives light to everyone, was coming into the world. </a:t>
            </a:r>
            <a:r>
              <a:rPr lang="en-US" b="0" baseline="30000" dirty="0">
                <a:effectLst/>
                <a:latin typeface="Helvetica" pitchFamily="2" charset="0"/>
              </a:rPr>
              <a:t>10 </a:t>
            </a:r>
            <a:r>
              <a:rPr lang="en-US" b="0" dirty="0">
                <a:effectLst/>
                <a:latin typeface="Helvetica" pitchFamily="2" charset="0"/>
              </a:rPr>
              <a:t>He was in the world, and the world was made through him, yet the world did not know him. </a:t>
            </a:r>
            <a:r>
              <a:rPr lang="en-US" b="0" baseline="30000" dirty="0">
                <a:effectLst/>
                <a:latin typeface="Helvetica" pitchFamily="2" charset="0"/>
              </a:rPr>
              <a:t>11 </a:t>
            </a:r>
            <a:r>
              <a:rPr lang="en-US" b="0" dirty="0">
                <a:effectLst/>
                <a:latin typeface="Helvetica" pitchFamily="2" charset="0"/>
              </a:rPr>
              <a:t>He came to his own, and his own people did not receive him. </a:t>
            </a:r>
            <a:r>
              <a:rPr lang="en-US" b="0" baseline="30000" dirty="0">
                <a:effectLst/>
                <a:latin typeface="Helvetica" pitchFamily="2" charset="0"/>
              </a:rPr>
              <a:t>12 </a:t>
            </a:r>
            <a:r>
              <a:rPr lang="en-US" b="0" dirty="0">
                <a:effectLst/>
                <a:latin typeface="Helvetica" pitchFamily="2" charset="0"/>
              </a:rPr>
              <a:t>But to all who did receive him, who believed in his name, he gave the right to become children of God, </a:t>
            </a:r>
            <a:r>
              <a:rPr lang="en-US" b="0" baseline="30000" dirty="0">
                <a:effectLst/>
                <a:latin typeface="Helvetica" pitchFamily="2" charset="0"/>
              </a:rPr>
              <a:t>13 </a:t>
            </a:r>
            <a:r>
              <a:rPr lang="en-US" b="0" dirty="0">
                <a:effectLst/>
                <a:latin typeface="Helvetica" pitchFamily="2" charset="0"/>
              </a:rPr>
              <a:t>who were born, not of blood nor of the will of the flesh nor of the will of man, but of God. </a:t>
            </a:r>
          </a:p>
          <a:p>
            <a:pPr marL="0" indent="0" algn="just">
              <a:buNone/>
            </a:pPr>
            <a:r>
              <a:rPr lang="en-US" b="0" baseline="30000" dirty="0">
                <a:effectLst/>
                <a:latin typeface="Helvetica" pitchFamily="2" charset="0"/>
              </a:rPr>
              <a:t>14 </a:t>
            </a:r>
            <a:r>
              <a:rPr lang="en-US" b="0" dirty="0">
                <a:effectLst/>
                <a:latin typeface="Helvetica" pitchFamily="2" charset="0"/>
              </a:rPr>
              <a:t>And the Word became flesh and dwelt among us, and we have seen his glory, glory as of the only Son from the Father, full of grace and truth.</a:t>
            </a:r>
          </a:p>
          <a:p>
            <a:pPr marL="0" indent="0">
              <a:buNone/>
            </a:pPr>
            <a:r>
              <a:rPr lang="en-US" b="0" dirty="0">
                <a:effectLst/>
                <a:latin typeface="Calibri" panose="020F0502020204030204" pitchFamily="34" charset="0"/>
              </a:rPr>
              <a:t>John 1:1–14 (ESV)</a:t>
            </a:r>
          </a:p>
          <a:p>
            <a:pPr marL="0" indent="0">
              <a:buNone/>
            </a:pPr>
            <a:endParaRPr lang="en-US" dirty="0"/>
          </a:p>
        </p:txBody>
      </p:sp>
    </p:spTree>
    <p:extLst>
      <p:ext uri="{BB962C8B-B14F-4D97-AF65-F5344CB8AC3E}">
        <p14:creationId xmlns:p14="http://schemas.microsoft.com/office/powerpoint/2010/main" val="394799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brightnessContrast bright="-40000" contrast="40000"/>
                    </a14:imgEffect>
                  </a14:imgLayer>
                </a14:imgProps>
              </a:ext>
            </a:extLst>
          </a:blip>
          <a:srcRect/>
          <a:tile tx="0" ty="0" sx="100000" sy="100000" flip="none" algn="ctr"/>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E20A50-0052-573F-AC0B-7B2353EAA7BD}"/>
              </a:ext>
            </a:extLst>
          </p:cNvPr>
          <p:cNvSpPr>
            <a:spLocks noGrp="1"/>
          </p:cNvSpPr>
          <p:nvPr>
            <p:ph idx="1"/>
          </p:nvPr>
        </p:nvSpPr>
        <p:spPr>
          <a:xfrm>
            <a:off x="1141413" y="742950"/>
            <a:ext cx="9905998" cy="5772150"/>
          </a:xfrm>
        </p:spPr>
        <p:txBody>
          <a:bodyPr>
            <a:normAutofit lnSpcReduction="10000"/>
          </a:bodyPr>
          <a:lstStyle/>
          <a:p>
            <a:pPr marL="0" indent="0" algn="just">
              <a:buNone/>
            </a:pPr>
            <a:r>
              <a:rPr lang="en-US" b="0" dirty="0">
                <a:effectLst/>
                <a:latin typeface="Helvetica" pitchFamily="2" charset="0"/>
              </a:rPr>
              <a:t>1 In the beginning was the Word, and the Word was with God, and the Word was God. </a:t>
            </a:r>
            <a:r>
              <a:rPr lang="en-US" b="0" baseline="30000" dirty="0">
                <a:effectLst/>
                <a:latin typeface="Helvetica" pitchFamily="2" charset="0"/>
              </a:rPr>
              <a:t>2 </a:t>
            </a:r>
            <a:r>
              <a:rPr lang="en-US" b="0" dirty="0">
                <a:effectLst/>
                <a:latin typeface="Helvetica" pitchFamily="2" charset="0"/>
              </a:rPr>
              <a:t>He was in the beginning with God. </a:t>
            </a:r>
            <a:r>
              <a:rPr lang="en-US" b="0" baseline="30000" dirty="0">
                <a:effectLst/>
                <a:latin typeface="Helvetica" pitchFamily="2" charset="0"/>
              </a:rPr>
              <a:t>3 </a:t>
            </a:r>
            <a:r>
              <a:rPr lang="en-US" b="0" dirty="0">
                <a:effectLst/>
                <a:latin typeface="Helvetica" pitchFamily="2" charset="0"/>
              </a:rPr>
              <a:t>All things were made through him, and without him was not any thing made that was made. </a:t>
            </a:r>
            <a:r>
              <a:rPr lang="en-US" b="0" baseline="30000" dirty="0">
                <a:effectLst/>
                <a:latin typeface="Helvetica" pitchFamily="2" charset="0"/>
              </a:rPr>
              <a:t>4 </a:t>
            </a:r>
            <a:r>
              <a:rPr lang="en-US" b="0" dirty="0">
                <a:effectLst/>
                <a:latin typeface="Helvetica" pitchFamily="2" charset="0"/>
              </a:rPr>
              <a:t>In him was life, and the life was the light of men. </a:t>
            </a:r>
            <a:r>
              <a:rPr lang="en-US" b="0" baseline="30000" dirty="0">
                <a:effectLst/>
                <a:latin typeface="Helvetica" pitchFamily="2" charset="0"/>
              </a:rPr>
              <a:t>5 </a:t>
            </a:r>
            <a:r>
              <a:rPr lang="en-US" b="0" dirty="0">
                <a:effectLst/>
                <a:latin typeface="Helvetica" pitchFamily="2" charset="0"/>
              </a:rPr>
              <a:t>The light shines in the darkness, and the darkness has not overcome it. </a:t>
            </a:r>
          </a:p>
          <a:p>
            <a:pPr marL="0" indent="0" algn="just">
              <a:buNone/>
            </a:pPr>
            <a:r>
              <a:rPr lang="en-US" b="0" baseline="30000" dirty="0">
                <a:effectLst/>
                <a:latin typeface="Helvetica" pitchFamily="2" charset="0"/>
              </a:rPr>
              <a:t>6 </a:t>
            </a:r>
            <a:r>
              <a:rPr lang="en-US" b="0" dirty="0">
                <a:effectLst/>
                <a:latin typeface="Helvetica" pitchFamily="2" charset="0"/>
              </a:rPr>
              <a:t>There was a man sent from God, whose name was John. </a:t>
            </a:r>
            <a:r>
              <a:rPr lang="en-US" b="0" baseline="30000" dirty="0">
                <a:effectLst/>
                <a:latin typeface="Helvetica" pitchFamily="2" charset="0"/>
              </a:rPr>
              <a:t>7</a:t>
            </a:r>
            <a:r>
              <a:rPr lang="en-US" b="0" dirty="0">
                <a:effectLst/>
                <a:latin typeface="Helvetica" pitchFamily="2" charset="0"/>
              </a:rPr>
              <a:t>He came as a witness, to bear witness about the light, that all might believe through him. </a:t>
            </a:r>
            <a:r>
              <a:rPr lang="en-US" b="0" baseline="30000" dirty="0">
                <a:effectLst/>
                <a:latin typeface="Helvetica" pitchFamily="2" charset="0"/>
              </a:rPr>
              <a:t>8 </a:t>
            </a:r>
            <a:r>
              <a:rPr lang="en-US" b="0" dirty="0">
                <a:effectLst/>
                <a:latin typeface="Helvetica" pitchFamily="2" charset="0"/>
              </a:rPr>
              <a:t>He was not the light, but came to bear witness about the light. </a:t>
            </a:r>
          </a:p>
          <a:p>
            <a:pPr marL="0" indent="0" algn="just">
              <a:buNone/>
            </a:pPr>
            <a:r>
              <a:rPr lang="en-US" b="0" baseline="30000" dirty="0">
                <a:effectLst/>
                <a:latin typeface="Helvetica" pitchFamily="2" charset="0"/>
              </a:rPr>
              <a:t>9 </a:t>
            </a:r>
            <a:r>
              <a:rPr lang="en-US" b="0" dirty="0">
                <a:effectLst/>
                <a:latin typeface="Helvetica" pitchFamily="2" charset="0"/>
              </a:rPr>
              <a:t>The true light, which gives light to everyone, was coming into the world. </a:t>
            </a:r>
            <a:r>
              <a:rPr lang="en-US" b="0" baseline="30000" dirty="0">
                <a:effectLst/>
                <a:latin typeface="Helvetica" pitchFamily="2" charset="0"/>
              </a:rPr>
              <a:t>10 </a:t>
            </a:r>
            <a:r>
              <a:rPr lang="en-US" b="0" dirty="0">
                <a:effectLst/>
                <a:latin typeface="Helvetica" pitchFamily="2" charset="0"/>
              </a:rPr>
              <a:t>He was in the world, and the world was made through him, yet the world did not know him. </a:t>
            </a:r>
            <a:r>
              <a:rPr lang="en-US" b="0" baseline="30000" dirty="0">
                <a:effectLst/>
                <a:latin typeface="Helvetica" pitchFamily="2" charset="0"/>
              </a:rPr>
              <a:t>11 </a:t>
            </a:r>
            <a:r>
              <a:rPr lang="en-US" b="0" dirty="0">
                <a:effectLst/>
                <a:latin typeface="Helvetica" pitchFamily="2" charset="0"/>
              </a:rPr>
              <a:t>He came to his own, and his own people did not receive him. </a:t>
            </a:r>
            <a:r>
              <a:rPr lang="en-US" b="0" baseline="30000" dirty="0">
                <a:effectLst/>
                <a:latin typeface="Helvetica" pitchFamily="2" charset="0"/>
              </a:rPr>
              <a:t>12 </a:t>
            </a:r>
            <a:r>
              <a:rPr lang="en-US" b="0" dirty="0">
                <a:effectLst/>
                <a:latin typeface="Helvetica" pitchFamily="2" charset="0"/>
              </a:rPr>
              <a:t>But to all who did receive him, who believed in his name, he gave the right to become children of God, </a:t>
            </a:r>
            <a:r>
              <a:rPr lang="en-US" b="0" baseline="30000" dirty="0">
                <a:effectLst/>
                <a:latin typeface="Helvetica" pitchFamily="2" charset="0"/>
              </a:rPr>
              <a:t>13 </a:t>
            </a:r>
            <a:r>
              <a:rPr lang="en-US" b="0" dirty="0">
                <a:effectLst/>
                <a:latin typeface="Helvetica" pitchFamily="2" charset="0"/>
              </a:rPr>
              <a:t>who were born, not of blood nor of the will of the flesh nor of the will of man, but of God. </a:t>
            </a:r>
          </a:p>
          <a:p>
            <a:pPr marL="0" indent="0" algn="just">
              <a:buNone/>
            </a:pPr>
            <a:r>
              <a:rPr lang="en-US" b="0" baseline="30000" dirty="0">
                <a:effectLst/>
                <a:latin typeface="Helvetica" pitchFamily="2" charset="0"/>
              </a:rPr>
              <a:t>14 </a:t>
            </a:r>
            <a:r>
              <a:rPr lang="en-US" b="0" dirty="0">
                <a:effectLst/>
                <a:latin typeface="Helvetica" pitchFamily="2" charset="0"/>
              </a:rPr>
              <a:t>And the Word became flesh and dwelt among us, and we have seen his glory, glory as of the only Son from the Father, full of grace and truth.</a:t>
            </a:r>
          </a:p>
          <a:p>
            <a:pPr marL="0" indent="0">
              <a:buNone/>
            </a:pPr>
            <a:r>
              <a:rPr lang="en-US" b="0" dirty="0">
                <a:effectLst/>
                <a:latin typeface="Calibri" panose="020F0502020204030204" pitchFamily="34" charset="0"/>
              </a:rPr>
              <a:t>John 1:1–14 (ESV)</a:t>
            </a:r>
          </a:p>
          <a:p>
            <a:pPr marL="0" indent="0">
              <a:buNone/>
            </a:pPr>
            <a:endParaRPr lang="en-US" dirty="0"/>
          </a:p>
        </p:txBody>
      </p:sp>
    </p:spTree>
    <p:extLst>
      <p:ext uri="{BB962C8B-B14F-4D97-AF65-F5344CB8AC3E}">
        <p14:creationId xmlns:p14="http://schemas.microsoft.com/office/powerpoint/2010/main" val="3525077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1D3F8-0EE3-960C-BEF2-B25F40E868AD}"/>
              </a:ext>
            </a:extLst>
          </p:cNvPr>
          <p:cNvSpPr>
            <a:spLocks noGrp="1"/>
          </p:cNvSpPr>
          <p:nvPr>
            <p:ph type="title"/>
          </p:nvPr>
        </p:nvSpPr>
        <p:spPr>
          <a:xfrm>
            <a:off x="641350" y="552450"/>
            <a:ext cx="9905998" cy="1047750"/>
          </a:xfrm>
        </p:spPr>
        <p:txBody>
          <a:bodyPr anchor="t"/>
          <a:lstStyle/>
          <a:p>
            <a:r>
              <a:rPr lang="en-US" dirty="0"/>
              <a:t>Different Views of Jesus</a:t>
            </a:r>
          </a:p>
        </p:txBody>
      </p:sp>
      <p:graphicFrame>
        <p:nvGraphicFramePr>
          <p:cNvPr id="4" name="Table 4">
            <a:extLst>
              <a:ext uri="{FF2B5EF4-FFF2-40B4-BE49-F238E27FC236}">
                <a16:creationId xmlns:a16="http://schemas.microsoft.com/office/drawing/2014/main" id="{B8523071-BC10-0EDF-43C7-187C59CBF855}"/>
              </a:ext>
            </a:extLst>
          </p:cNvPr>
          <p:cNvGraphicFramePr>
            <a:graphicFrameLocks noGrp="1"/>
          </p:cNvGraphicFramePr>
          <p:nvPr>
            <p:ph idx="1"/>
            <p:extLst>
              <p:ext uri="{D42A27DB-BD31-4B8C-83A1-F6EECF244321}">
                <p14:modId xmlns:p14="http://schemas.microsoft.com/office/powerpoint/2010/main" val="28127178"/>
              </p:ext>
            </p:extLst>
          </p:nvPr>
        </p:nvGraphicFramePr>
        <p:xfrm>
          <a:off x="288131" y="1600200"/>
          <a:ext cx="11615738" cy="4632960"/>
        </p:xfrm>
        <a:graphic>
          <a:graphicData uri="http://schemas.openxmlformats.org/drawingml/2006/table">
            <a:tbl>
              <a:tblPr firstRow="1" bandRow="1">
                <a:tableStyleId>{5C22544A-7EE6-4342-B048-85BDC9FD1C3A}</a:tableStyleId>
              </a:tblPr>
              <a:tblGrid>
                <a:gridCol w="3667831">
                  <a:extLst>
                    <a:ext uri="{9D8B030D-6E8A-4147-A177-3AD203B41FA5}">
                      <a16:colId xmlns:a16="http://schemas.microsoft.com/office/drawing/2014/main" val="2939495924"/>
                    </a:ext>
                  </a:extLst>
                </a:gridCol>
                <a:gridCol w="3667831">
                  <a:extLst>
                    <a:ext uri="{9D8B030D-6E8A-4147-A177-3AD203B41FA5}">
                      <a16:colId xmlns:a16="http://schemas.microsoft.com/office/drawing/2014/main" val="1307696016"/>
                    </a:ext>
                  </a:extLst>
                </a:gridCol>
                <a:gridCol w="4280076">
                  <a:extLst>
                    <a:ext uri="{9D8B030D-6E8A-4147-A177-3AD203B41FA5}">
                      <a16:colId xmlns:a16="http://schemas.microsoft.com/office/drawing/2014/main" val="973469293"/>
                    </a:ext>
                  </a:extLst>
                </a:gridCol>
              </a:tblGrid>
              <a:tr h="370840">
                <a:tc>
                  <a:txBody>
                    <a:bodyPr/>
                    <a:lstStyle/>
                    <a:p>
                      <a:pPr algn="ctr"/>
                      <a:r>
                        <a:rPr lang="en-US" sz="3200" dirty="0">
                          <a:solidFill>
                            <a:schemeClr val="bg1"/>
                          </a:solidFill>
                        </a:rPr>
                        <a:t>Islam</a:t>
                      </a:r>
                    </a:p>
                  </a:txBody>
                  <a:tcPr/>
                </a:tc>
                <a:tc>
                  <a:txBody>
                    <a:bodyPr/>
                    <a:lstStyle/>
                    <a:p>
                      <a:pPr algn="ctr"/>
                      <a:r>
                        <a:rPr lang="en-US" sz="3200" dirty="0">
                          <a:solidFill>
                            <a:schemeClr val="bg1"/>
                          </a:solidFill>
                        </a:rPr>
                        <a:t>Judaism</a:t>
                      </a:r>
                    </a:p>
                  </a:txBody>
                  <a:tcPr/>
                </a:tc>
                <a:tc>
                  <a:txBody>
                    <a:bodyPr/>
                    <a:lstStyle/>
                    <a:p>
                      <a:pPr algn="ctr"/>
                      <a:r>
                        <a:rPr lang="en-US" sz="3200" dirty="0">
                          <a:solidFill>
                            <a:schemeClr val="bg1"/>
                          </a:solidFill>
                        </a:rPr>
                        <a:t>Jehovah’s Witness</a:t>
                      </a:r>
                    </a:p>
                  </a:txBody>
                  <a:tcPr/>
                </a:tc>
                <a:extLst>
                  <a:ext uri="{0D108BD9-81ED-4DB2-BD59-A6C34878D82A}">
                    <a16:rowId xmlns:a16="http://schemas.microsoft.com/office/drawing/2014/main" val="2697133322"/>
                  </a:ext>
                </a:extLst>
              </a:tr>
              <a:tr h="2421255">
                <a:tc>
                  <a:txBody>
                    <a:bodyPr/>
                    <a:lstStyle/>
                    <a:p>
                      <a:r>
                        <a:rPr lang="en-US" sz="2000" dirty="0"/>
                        <a:t>Islam considers Jesus (Isa in Arabic) one of the most respected of the over 124,000 prophets sent by Allah. Jesus was sinless, born of a virgin, and a great miracle worker, but NOT the Son of God. His virgin birth is like Adam’s creation, but Jesus is not God and Muhammad will return rather than Jesus.</a:t>
                      </a:r>
                    </a:p>
                  </a:txBody>
                  <a:tcPr/>
                </a:tc>
                <a:tc>
                  <a:txBody>
                    <a:bodyPr/>
                    <a:lstStyle/>
                    <a:p>
                      <a:r>
                        <a:rPr lang="en-US" sz="2000" dirty="0"/>
                        <a:t>Judaism sees Jesus as either an extremist false messiah or a good but martyred Jewish rabbi. Many Jews do not even consider Jesus.</a:t>
                      </a:r>
                    </a:p>
                  </a:txBody>
                  <a:tcPr/>
                </a:tc>
                <a:tc>
                  <a:txBody>
                    <a:bodyPr/>
                    <a:lstStyle/>
                    <a:p>
                      <a:r>
                        <a:rPr lang="en-US" sz="2000" dirty="0"/>
                        <a:t>Jehovah’s Witnesses do not believe Jesus is God, but instead that he’s Michael, the archangel. They believe Jehovah made the universe through him. They do believe on earth he was a man who lived a perfect life and after dying on a stake (not a cross) he was resurrected as a spirit; his body was destroyed. Jesus is not coming again; he had already returned in spirit in 1914.</a:t>
                      </a:r>
                    </a:p>
                  </a:txBody>
                  <a:tcPr/>
                </a:tc>
                <a:extLst>
                  <a:ext uri="{0D108BD9-81ED-4DB2-BD59-A6C34878D82A}">
                    <a16:rowId xmlns:a16="http://schemas.microsoft.com/office/drawing/2014/main" val="2032032811"/>
                  </a:ext>
                </a:extLst>
              </a:tr>
            </a:tbl>
          </a:graphicData>
        </a:graphic>
      </p:graphicFrame>
    </p:spTree>
    <p:extLst>
      <p:ext uri="{BB962C8B-B14F-4D97-AF65-F5344CB8AC3E}">
        <p14:creationId xmlns:p14="http://schemas.microsoft.com/office/powerpoint/2010/main" val="3446844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48810B-7E80-AE9E-2B9D-4B3199B97EA4}"/>
              </a:ext>
            </a:extLst>
          </p:cNvPr>
          <p:cNvSpPr>
            <a:spLocks noGrp="1"/>
          </p:cNvSpPr>
          <p:nvPr>
            <p:ph idx="1"/>
          </p:nvPr>
        </p:nvSpPr>
        <p:spPr>
          <a:xfrm>
            <a:off x="1141413" y="1064525"/>
            <a:ext cx="9905998" cy="4726675"/>
          </a:xfrm>
        </p:spPr>
        <p:txBody>
          <a:bodyPr>
            <a:normAutofit/>
          </a:bodyPr>
          <a:lstStyle/>
          <a:p>
            <a:pPr marL="0" indent="0">
              <a:buNone/>
            </a:pPr>
            <a:r>
              <a:rPr lang="en-US" sz="2400" dirty="0"/>
              <a:t>“The apologetic purpose is closely related to the evangelistic purpose. John wrote to convince his readers of Jesus’ </a:t>
            </a:r>
            <a:r>
              <a:rPr lang="en-US" sz="2400" b="1" dirty="0">
                <a:solidFill>
                  <a:schemeClr val="accent2"/>
                </a:solidFill>
              </a:rPr>
              <a:t>true identity as the incarnate God-Man whose divine and human natures were perfectly united into one person who was the prophesied Christ, Messiah, and savior of the world</a:t>
            </a:r>
            <a:r>
              <a:rPr lang="en-US" sz="2400" dirty="0"/>
              <a:t>.”</a:t>
            </a:r>
          </a:p>
          <a:p>
            <a:pPr marL="0" indent="0">
              <a:buNone/>
            </a:pPr>
            <a:endParaRPr lang="en-US" sz="2400" dirty="0"/>
          </a:p>
          <a:p>
            <a:pPr marL="0" indent="0">
              <a:buNone/>
            </a:pPr>
            <a:r>
              <a:rPr lang="en-US" sz="2400" dirty="0"/>
              <a:t>John MacArthur</a:t>
            </a:r>
          </a:p>
        </p:txBody>
      </p:sp>
    </p:spTree>
    <p:extLst>
      <p:ext uri="{BB962C8B-B14F-4D97-AF65-F5344CB8AC3E}">
        <p14:creationId xmlns:p14="http://schemas.microsoft.com/office/powerpoint/2010/main" val="2515502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tile tx="0" ty="0" sx="100000" sy="100000" flip="none" algn="ctr"/>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E20A50-0052-573F-AC0B-7B2353EAA7BD}"/>
              </a:ext>
            </a:extLst>
          </p:cNvPr>
          <p:cNvSpPr>
            <a:spLocks noGrp="1"/>
          </p:cNvSpPr>
          <p:nvPr>
            <p:ph idx="1"/>
          </p:nvPr>
        </p:nvSpPr>
        <p:spPr>
          <a:xfrm>
            <a:off x="1141413" y="742950"/>
            <a:ext cx="9905998" cy="5772150"/>
          </a:xfrm>
        </p:spPr>
        <p:txBody>
          <a:bodyPr>
            <a:normAutofit/>
          </a:bodyPr>
          <a:lstStyle/>
          <a:p>
            <a:pPr marL="0" indent="0" algn="just">
              <a:buNone/>
            </a:pPr>
            <a:r>
              <a:rPr lang="en-US" sz="2400" b="0" baseline="30000" dirty="0">
                <a:effectLst/>
                <a:latin typeface="Helvetica" pitchFamily="2" charset="0"/>
              </a:rPr>
              <a:t>1</a:t>
            </a:r>
            <a:r>
              <a:rPr lang="en-US" sz="2400" b="0" dirty="0">
                <a:effectLst/>
                <a:latin typeface="Helvetica" pitchFamily="2" charset="0"/>
              </a:rPr>
              <a:t>In the </a:t>
            </a:r>
            <a:r>
              <a:rPr lang="en-US" sz="2400" b="1" u="sng" dirty="0">
                <a:solidFill>
                  <a:schemeClr val="accent2"/>
                </a:solidFill>
                <a:effectLst/>
                <a:latin typeface="Helvetica" pitchFamily="2" charset="0"/>
              </a:rPr>
              <a:t>beginning</a:t>
            </a:r>
            <a:r>
              <a:rPr lang="en-US" sz="2400" b="0" dirty="0">
                <a:effectLst/>
                <a:latin typeface="Helvetica" pitchFamily="2" charset="0"/>
              </a:rPr>
              <a:t> was the </a:t>
            </a:r>
            <a:r>
              <a:rPr lang="en-US" sz="2400" b="1" dirty="0">
                <a:solidFill>
                  <a:schemeClr val="accent2"/>
                </a:solidFill>
                <a:effectLst/>
                <a:latin typeface="Helvetica" pitchFamily="2" charset="0"/>
              </a:rPr>
              <a:t>Word</a:t>
            </a:r>
            <a:r>
              <a:rPr lang="en-US" sz="2400" b="0" dirty="0">
                <a:effectLst/>
                <a:latin typeface="Helvetica" pitchFamily="2" charset="0"/>
              </a:rPr>
              <a:t>, and the </a:t>
            </a:r>
            <a:r>
              <a:rPr lang="en-US" sz="2400" b="1" dirty="0">
                <a:solidFill>
                  <a:schemeClr val="accent2"/>
                </a:solidFill>
                <a:effectLst/>
                <a:latin typeface="Helvetica" pitchFamily="2" charset="0"/>
              </a:rPr>
              <a:t>Word</a:t>
            </a:r>
            <a:r>
              <a:rPr lang="en-US" sz="2400" b="0" dirty="0">
                <a:effectLst/>
                <a:latin typeface="Helvetica" pitchFamily="2" charset="0"/>
              </a:rPr>
              <a:t> was </a:t>
            </a:r>
            <a:r>
              <a:rPr lang="en-US" sz="2400" b="1" dirty="0">
                <a:solidFill>
                  <a:schemeClr val="accent2">
                    <a:lumMod val="40000"/>
                    <a:lumOff val="60000"/>
                  </a:schemeClr>
                </a:solidFill>
                <a:effectLst/>
                <a:latin typeface="Helvetica" pitchFamily="2" charset="0"/>
              </a:rPr>
              <a:t>with</a:t>
            </a:r>
            <a:r>
              <a:rPr lang="en-US" sz="2400" b="0" dirty="0">
                <a:effectLst/>
                <a:latin typeface="Helvetica" pitchFamily="2" charset="0"/>
              </a:rPr>
              <a:t> </a:t>
            </a:r>
            <a:r>
              <a:rPr lang="en-US" sz="2400" b="1" dirty="0">
                <a:solidFill>
                  <a:schemeClr val="accent2"/>
                </a:solidFill>
                <a:effectLst/>
                <a:latin typeface="Helvetica" pitchFamily="2" charset="0"/>
              </a:rPr>
              <a:t>God</a:t>
            </a:r>
            <a:r>
              <a:rPr lang="en-US" sz="2400" b="0" dirty="0">
                <a:effectLst/>
                <a:latin typeface="Helvetica" pitchFamily="2" charset="0"/>
              </a:rPr>
              <a:t>, and the </a:t>
            </a:r>
            <a:r>
              <a:rPr lang="en-US" sz="2400" b="1" dirty="0">
                <a:solidFill>
                  <a:schemeClr val="accent2"/>
                </a:solidFill>
                <a:effectLst/>
                <a:latin typeface="Helvetica" pitchFamily="2" charset="0"/>
              </a:rPr>
              <a:t>Word</a:t>
            </a:r>
            <a:r>
              <a:rPr lang="en-US" sz="2400" b="0" dirty="0">
                <a:effectLst/>
                <a:latin typeface="Helvetica" pitchFamily="2" charset="0"/>
              </a:rPr>
              <a:t> </a:t>
            </a:r>
            <a:r>
              <a:rPr lang="en-US" sz="2400" b="1" u="sng" dirty="0">
                <a:solidFill>
                  <a:schemeClr val="accent2"/>
                </a:solidFill>
                <a:effectLst/>
                <a:latin typeface="Helvetica" pitchFamily="2" charset="0"/>
              </a:rPr>
              <a:t>was</a:t>
            </a:r>
            <a:r>
              <a:rPr lang="en-US" sz="2400" b="0" dirty="0">
                <a:effectLst/>
                <a:latin typeface="Helvetica" pitchFamily="2" charset="0"/>
              </a:rPr>
              <a:t> </a:t>
            </a:r>
            <a:r>
              <a:rPr lang="en-US" sz="2400" b="1" dirty="0">
                <a:solidFill>
                  <a:schemeClr val="accent2"/>
                </a:solidFill>
                <a:effectLst/>
                <a:latin typeface="Helvetica" pitchFamily="2" charset="0"/>
              </a:rPr>
              <a:t>God</a:t>
            </a:r>
            <a:r>
              <a:rPr lang="en-US" sz="2400" b="0" dirty="0">
                <a:effectLst/>
                <a:latin typeface="Helvetica" pitchFamily="2" charset="0"/>
              </a:rPr>
              <a:t>. </a:t>
            </a:r>
            <a:r>
              <a:rPr lang="en-US" sz="2400" b="0" baseline="30000" dirty="0">
                <a:effectLst/>
                <a:latin typeface="Helvetica" pitchFamily="2" charset="0"/>
              </a:rPr>
              <a:t>2 </a:t>
            </a:r>
            <a:r>
              <a:rPr lang="en-US" sz="2400" b="1" dirty="0">
                <a:solidFill>
                  <a:schemeClr val="accent2"/>
                </a:solidFill>
                <a:effectLst/>
                <a:latin typeface="Helvetica" pitchFamily="2" charset="0"/>
              </a:rPr>
              <a:t>He</a:t>
            </a:r>
            <a:r>
              <a:rPr lang="en-US" sz="2400" b="0" dirty="0">
                <a:effectLst/>
                <a:latin typeface="Helvetica" pitchFamily="2" charset="0"/>
              </a:rPr>
              <a:t> was in the beginning </a:t>
            </a:r>
            <a:r>
              <a:rPr lang="en-US" sz="2400" b="1" dirty="0">
                <a:solidFill>
                  <a:schemeClr val="accent2">
                    <a:lumMod val="40000"/>
                    <a:lumOff val="60000"/>
                  </a:schemeClr>
                </a:solidFill>
                <a:effectLst/>
                <a:latin typeface="Helvetica" pitchFamily="2" charset="0"/>
              </a:rPr>
              <a:t>with</a:t>
            </a:r>
            <a:r>
              <a:rPr lang="en-US" sz="2400" b="0" dirty="0">
                <a:effectLst/>
                <a:latin typeface="Helvetica" pitchFamily="2" charset="0"/>
              </a:rPr>
              <a:t> </a:t>
            </a:r>
            <a:r>
              <a:rPr lang="en-US" sz="2400" b="1" dirty="0">
                <a:solidFill>
                  <a:schemeClr val="accent2"/>
                </a:solidFill>
                <a:effectLst/>
                <a:latin typeface="Helvetica" pitchFamily="2" charset="0"/>
              </a:rPr>
              <a:t>God</a:t>
            </a:r>
            <a:r>
              <a:rPr lang="en-US" sz="2400" b="0" dirty="0">
                <a:effectLst/>
                <a:latin typeface="Helvetica" pitchFamily="2" charset="0"/>
              </a:rPr>
              <a:t>. </a:t>
            </a:r>
            <a:r>
              <a:rPr lang="en-US" sz="2400" b="0" baseline="30000" dirty="0">
                <a:effectLst/>
                <a:latin typeface="Helvetica" pitchFamily="2" charset="0"/>
              </a:rPr>
              <a:t>3 </a:t>
            </a:r>
            <a:r>
              <a:rPr lang="en-US" sz="2400" b="0" u="sng" dirty="0">
                <a:effectLst/>
                <a:latin typeface="Helvetica" pitchFamily="2" charset="0"/>
              </a:rPr>
              <a:t>All things</a:t>
            </a:r>
            <a:r>
              <a:rPr lang="en-US" sz="2400" b="0" dirty="0">
                <a:effectLst/>
                <a:latin typeface="Helvetica" pitchFamily="2" charset="0"/>
              </a:rPr>
              <a:t> were made through </a:t>
            </a:r>
            <a:r>
              <a:rPr lang="en-US" sz="2400" b="1" dirty="0">
                <a:solidFill>
                  <a:schemeClr val="accent2"/>
                </a:solidFill>
                <a:effectLst/>
                <a:latin typeface="Helvetica" pitchFamily="2" charset="0"/>
              </a:rPr>
              <a:t>him</a:t>
            </a:r>
            <a:r>
              <a:rPr lang="en-US" sz="2400" b="0" dirty="0">
                <a:effectLst/>
                <a:latin typeface="Helvetica" pitchFamily="2" charset="0"/>
              </a:rPr>
              <a:t>, and without </a:t>
            </a:r>
            <a:r>
              <a:rPr lang="en-US" sz="2400" b="1" dirty="0">
                <a:solidFill>
                  <a:schemeClr val="accent2"/>
                </a:solidFill>
                <a:effectLst/>
                <a:latin typeface="Helvetica" pitchFamily="2" charset="0"/>
              </a:rPr>
              <a:t>him</a:t>
            </a:r>
            <a:r>
              <a:rPr lang="en-US" sz="2400" b="0" dirty="0">
                <a:effectLst/>
                <a:latin typeface="Helvetica" pitchFamily="2" charset="0"/>
              </a:rPr>
              <a:t> was not any thing made that was made.</a:t>
            </a:r>
          </a:p>
          <a:p>
            <a:pPr marL="0" indent="0">
              <a:buNone/>
            </a:pPr>
            <a:endParaRPr lang="en-US" sz="2400" b="0" dirty="0">
              <a:effectLst/>
              <a:latin typeface="Calibri" panose="020F0502020204030204" pitchFamily="34" charset="0"/>
            </a:endParaRPr>
          </a:p>
          <a:p>
            <a:pPr marL="0" indent="0">
              <a:buNone/>
            </a:pPr>
            <a:r>
              <a:rPr lang="en-US" sz="2400" b="0" dirty="0">
                <a:effectLst/>
                <a:latin typeface="Calibri" panose="020F0502020204030204" pitchFamily="34" charset="0"/>
              </a:rPr>
              <a:t>John 1:1-3 (ESV)</a:t>
            </a:r>
          </a:p>
        </p:txBody>
      </p:sp>
    </p:spTree>
    <p:extLst>
      <p:ext uri="{BB962C8B-B14F-4D97-AF65-F5344CB8AC3E}">
        <p14:creationId xmlns:p14="http://schemas.microsoft.com/office/powerpoint/2010/main" val="1036035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E20A50-0052-573F-AC0B-7B2353EAA7BD}"/>
              </a:ext>
            </a:extLst>
          </p:cNvPr>
          <p:cNvSpPr>
            <a:spLocks noGrp="1"/>
          </p:cNvSpPr>
          <p:nvPr>
            <p:ph idx="1"/>
          </p:nvPr>
        </p:nvSpPr>
        <p:spPr>
          <a:xfrm>
            <a:off x="1141413" y="742950"/>
            <a:ext cx="9905998" cy="5772150"/>
          </a:xfrm>
        </p:spPr>
        <p:txBody>
          <a:bodyPr>
            <a:normAutofit/>
          </a:bodyPr>
          <a:lstStyle/>
          <a:p>
            <a:pPr marL="0" indent="0" algn="just">
              <a:buNone/>
            </a:pPr>
            <a:r>
              <a:rPr lang="en-US" sz="2400" b="1" baseline="30000" dirty="0">
                <a:solidFill>
                  <a:schemeClr val="accent1"/>
                </a:solidFill>
                <a:effectLst/>
                <a:latin typeface="Helvetica" pitchFamily="2" charset="0"/>
              </a:rPr>
              <a:t>1</a:t>
            </a:r>
            <a:r>
              <a:rPr lang="en-US" sz="2400" b="1" dirty="0">
                <a:solidFill>
                  <a:schemeClr val="accent1"/>
                </a:solidFill>
                <a:effectLst/>
                <a:latin typeface="Helvetica" pitchFamily="2" charset="0"/>
              </a:rPr>
              <a:t>In the </a:t>
            </a:r>
            <a:r>
              <a:rPr lang="en-US" sz="2400" b="1" u="sng" dirty="0">
                <a:solidFill>
                  <a:schemeClr val="accent1"/>
                </a:solidFill>
                <a:effectLst/>
                <a:latin typeface="Helvetica" pitchFamily="2" charset="0"/>
              </a:rPr>
              <a:t>beginning</a:t>
            </a:r>
            <a:r>
              <a:rPr lang="en-US" sz="2400" b="1" dirty="0">
                <a:solidFill>
                  <a:schemeClr val="accent1"/>
                </a:solidFill>
                <a:effectLst/>
                <a:latin typeface="Helvetica" pitchFamily="2" charset="0"/>
              </a:rPr>
              <a:t> was the Word</a:t>
            </a:r>
            <a:r>
              <a:rPr lang="en-US" sz="2400" b="0" dirty="0">
                <a:effectLst/>
                <a:latin typeface="Helvetica" pitchFamily="2" charset="0"/>
              </a:rPr>
              <a:t>, and </a:t>
            </a:r>
            <a:r>
              <a:rPr lang="en-US" sz="2400" b="1" dirty="0">
                <a:solidFill>
                  <a:schemeClr val="accent2"/>
                </a:solidFill>
                <a:effectLst/>
                <a:latin typeface="Helvetica" pitchFamily="2" charset="0"/>
              </a:rPr>
              <a:t>the Word was </a:t>
            </a:r>
            <a:r>
              <a:rPr lang="en-US" sz="2400" b="1" u="sng" dirty="0">
                <a:solidFill>
                  <a:schemeClr val="accent2"/>
                </a:solidFill>
                <a:effectLst/>
                <a:latin typeface="Helvetica" pitchFamily="2" charset="0"/>
              </a:rPr>
              <a:t>with </a:t>
            </a:r>
            <a:r>
              <a:rPr lang="en-US" sz="2400" b="1" dirty="0">
                <a:solidFill>
                  <a:schemeClr val="accent2"/>
                </a:solidFill>
                <a:effectLst/>
                <a:latin typeface="Helvetica" pitchFamily="2" charset="0"/>
              </a:rPr>
              <a:t>God</a:t>
            </a:r>
            <a:r>
              <a:rPr lang="en-US" sz="2400" b="0" dirty="0">
                <a:effectLst/>
                <a:latin typeface="Helvetica" pitchFamily="2" charset="0"/>
              </a:rPr>
              <a:t>, and the </a:t>
            </a:r>
            <a:r>
              <a:rPr lang="en-US" sz="2400" b="1" dirty="0">
                <a:solidFill>
                  <a:schemeClr val="accent4"/>
                </a:solidFill>
                <a:effectLst/>
                <a:latin typeface="Helvetica" pitchFamily="2" charset="0"/>
              </a:rPr>
              <a:t>Word </a:t>
            </a:r>
            <a:r>
              <a:rPr lang="en-US" sz="2400" b="1" u="sng" dirty="0">
                <a:solidFill>
                  <a:schemeClr val="accent4"/>
                </a:solidFill>
                <a:effectLst/>
                <a:latin typeface="Helvetica" pitchFamily="2" charset="0"/>
              </a:rPr>
              <a:t>was</a:t>
            </a:r>
            <a:r>
              <a:rPr lang="en-US" sz="2400" b="1" dirty="0">
                <a:solidFill>
                  <a:schemeClr val="accent4"/>
                </a:solidFill>
                <a:effectLst/>
                <a:latin typeface="Helvetica" pitchFamily="2" charset="0"/>
              </a:rPr>
              <a:t> God.</a:t>
            </a:r>
            <a:r>
              <a:rPr lang="en-US" sz="2400" b="0" dirty="0">
                <a:effectLst/>
                <a:latin typeface="Helvetica" pitchFamily="2" charset="0"/>
              </a:rPr>
              <a:t> </a:t>
            </a:r>
            <a:r>
              <a:rPr lang="en-US" sz="2400" b="0" baseline="30000" dirty="0">
                <a:effectLst/>
                <a:latin typeface="Helvetica" pitchFamily="2" charset="0"/>
              </a:rPr>
              <a:t>2 </a:t>
            </a:r>
            <a:r>
              <a:rPr lang="en-US" sz="2400" b="1" dirty="0">
                <a:effectLst/>
                <a:latin typeface="Helvetica" pitchFamily="2" charset="0"/>
              </a:rPr>
              <a:t>He was in the </a:t>
            </a:r>
            <a:r>
              <a:rPr lang="en-US" sz="2400" b="1" u="sng" dirty="0">
                <a:effectLst/>
                <a:latin typeface="Helvetica" pitchFamily="2" charset="0"/>
              </a:rPr>
              <a:t>beginning</a:t>
            </a:r>
            <a:r>
              <a:rPr lang="en-US" sz="2400" b="1" dirty="0">
                <a:effectLst/>
                <a:latin typeface="Helvetica" pitchFamily="2" charset="0"/>
              </a:rPr>
              <a:t> with God</a:t>
            </a:r>
            <a:r>
              <a:rPr lang="en-US" sz="2400" b="0" dirty="0">
                <a:effectLst/>
                <a:latin typeface="Helvetica" pitchFamily="2" charset="0"/>
              </a:rPr>
              <a:t>. </a:t>
            </a:r>
            <a:r>
              <a:rPr lang="en-US" sz="2400" b="0" baseline="30000" dirty="0">
                <a:effectLst/>
                <a:latin typeface="Helvetica" pitchFamily="2" charset="0"/>
              </a:rPr>
              <a:t>3 </a:t>
            </a:r>
            <a:r>
              <a:rPr lang="en-US" sz="2400" b="0" dirty="0">
                <a:effectLst/>
                <a:latin typeface="Helvetica" pitchFamily="2" charset="0"/>
              </a:rPr>
              <a:t>All things were made through </a:t>
            </a:r>
            <a:r>
              <a:rPr lang="en-US" sz="2400" b="1" dirty="0">
                <a:effectLst/>
                <a:latin typeface="Helvetica" pitchFamily="2" charset="0"/>
              </a:rPr>
              <a:t>him</a:t>
            </a:r>
            <a:r>
              <a:rPr lang="en-US" sz="2400" b="0" dirty="0">
                <a:effectLst/>
                <a:latin typeface="Helvetica" pitchFamily="2" charset="0"/>
              </a:rPr>
              <a:t>, and without </a:t>
            </a:r>
            <a:r>
              <a:rPr lang="en-US" sz="2400" b="1" dirty="0">
                <a:effectLst/>
                <a:latin typeface="Helvetica" pitchFamily="2" charset="0"/>
              </a:rPr>
              <a:t>him</a:t>
            </a:r>
            <a:r>
              <a:rPr lang="en-US" sz="2400" b="0" dirty="0">
                <a:effectLst/>
                <a:latin typeface="Helvetica" pitchFamily="2" charset="0"/>
              </a:rPr>
              <a:t> was not any thing made that was made.</a:t>
            </a:r>
          </a:p>
          <a:p>
            <a:pPr marL="0" indent="0">
              <a:buNone/>
            </a:pPr>
            <a:endParaRPr lang="en-US" sz="2400" b="0" dirty="0">
              <a:effectLst/>
              <a:latin typeface="Helvetica" pitchFamily="2" charset="0"/>
            </a:endParaRPr>
          </a:p>
          <a:p>
            <a:pPr marL="0" indent="0">
              <a:buNone/>
            </a:pPr>
            <a:r>
              <a:rPr lang="en-US" sz="2400" b="0" dirty="0">
                <a:effectLst/>
                <a:latin typeface="Helvetica" pitchFamily="2" charset="0"/>
              </a:rPr>
              <a:t>John 1:1-3 (ESV)</a:t>
            </a:r>
          </a:p>
        </p:txBody>
      </p:sp>
      <p:sp>
        <p:nvSpPr>
          <p:cNvPr id="4" name="Rounded Rectangle 3">
            <a:extLst>
              <a:ext uri="{FF2B5EF4-FFF2-40B4-BE49-F238E27FC236}">
                <a16:creationId xmlns:a16="http://schemas.microsoft.com/office/drawing/2014/main" id="{EE5782A8-4300-8713-0C13-489B8DD15585}"/>
              </a:ext>
            </a:extLst>
          </p:cNvPr>
          <p:cNvSpPr/>
          <p:nvPr/>
        </p:nvSpPr>
        <p:spPr>
          <a:xfrm>
            <a:off x="6674443" y="2380762"/>
            <a:ext cx="3555242" cy="368490"/>
          </a:xfrm>
          <a:prstGeom prst="round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9A0E03BF-9221-1F2F-996A-5835CA01446F}"/>
              </a:ext>
            </a:extLst>
          </p:cNvPr>
          <p:cNvSpPr txBox="1"/>
          <p:nvPr/>
        </p:nvSpPr>
        <p:spPr>
          <a:xfrm>
            <a:off x="6630087" y="1052454"/>
            <a:ext cx="3555242" cy="707886"/>
          </a:xfrm>
          <a:prstGeom prst="rect">
            <a:avLst/>
          </a:prstGeom>
          <a:noFill/>
        </p:spPr>
        <p:txBody>
          <a:bodyPr wrap="square">
            <a:spAutoFit/>
          </a:bodyPr>
          <a:lstStyle/>
          <a:p>
            <a:pPr algn="ctr"/>
            <a:r>
              <a:rPr lang="en-US" sz="2000" b="1" dirty="0">
                <a:solidFill>
                  <a:schemeClr val="accent2"/>
                </a:solidFill>
              </a:rPr>
              <a:t>2. Has a unique Relationship with God</a:t>
            </a:r>
          </a:p>
        </p:txBody>
      </p:sp>
      <p:cxnSp>
        <p:nvCxnSpPr>
          <p:cNvPr id="8" name="Straight Arrow Connector 7">
            <a:extLst>
              <a:ext uri="{FF2B5EF4-FFF2-40B4-BE49-F238E27FC236}">
                <a16:creationId xmlns:a16="http://schemas.microsoft.com/office/drawing/2014/main" id="{E4E87989-4F2F-C807-B912-589ACD196147}"/>
              </a:ext>
            </a:extLst>
          </p:cNvPr>
          <p:cNvCxnSpPr>
            <a:cxnSpLocks/>
            <a:stCxn id="6" idx="2"/>
            <a:endCxn id="4" idx="0"/>
          </p:cNvCxnSpPr>
          <p:nvPr/>
        </p:nvCxnSpPr>
        <p:spPr>
          <a:xfrm>
            <a:off x="8407708" y="1760340"/>
            <a:ext cx="44356" cy="620422"/>
          </a:xfrm>
          <a:prstGeom prst="straightConnector1">
            <a:avLst/>
          </a:prstGeom>
          <a:ln w="28575">
            <a:tailEnd type="triangle"/>
          </a:ln>
        </p:spPr>
        <p:style>
          <a:lnRef idx="2">
            <a:schemeClr val="accent2"/>
          </a:lnRef>
          <a:fillRef idx="1">
            <a:schemeClr val="lt1"/>
          </a:fillRef>
          <a:effectRef idx="0">
            <a:schemeClr val="accent2"/>
          </a:effectRef>
          <a:fontRef idx="minor">
            <a:schemeClr val="dk1"/>
          </a:fontRef>
        </p:style>
      </p:cxnSp>
      <p:sp>
        <p:nvSpPr>
          <p:cNvPr id="11" name="TextBox 10">
            <a:extLst>
              <a:ext uri="{FF2B5EF4-FFF2-40B4-BE49-F238E27FC236}">
                <a16:creationId xmlns:a16="http://schemas.microsoft.com/office/drawing/2014/main" id="{5DF91B5F-4AF2-8EC1-B51F-D54900116444}"/>
              </a:ext>
            </a:extLst>
          </p:cNvPr>
          <p:cNvSpPr txBox="1"/>
          <p:nvPr/>
        </p:nvSpPr>
        <p:spPr>
          <a:xfrm>
            <a:off x="3415612" y="1042852"/>
            <a:ext cx="2545307" cy="707886"/>
          </a:xfrm>
          <a:prstGeom prst="rect">
            <a:avLst/>
          </a:prstGeom>
          <a:noFill/>
        </p:spPr>
        <p:txBody>
          <a:bodyPr wrap="square">
            <a:spAutoFit/>
          </a:bodyPr>
          <a:lstStyle/>
          <a:p>
            <a:pPr algn="ctr"/>
            <a:r>
              <a:rPr lang="en-US" sz="2000" b="1" dirty="0">
                <a:solidFill>
                  <a:schemeClr val="accent1"/>
                </a:solidFill>
              </a:rPr>
              <a:t>1. Existed from the beginning</a:t>
            </a:r>
          </a:p>
        </p:txBody>
      </p:sp>
      <p:cxnSp>
        <p:nvCxnSpPr>
          <p:cNvPr id="12" name="Straight Arrow Connector 11">
            <a:extLst>
              <a:ext uri="{FF2B5EF4-FFF2-40B4-BE49-F238E27FC236}">
                <a16:creationId xmlns:a16="http://schemas.microsoft.com/office/drawing/2014/main" id="{CB4D847B-0DF4-14C5-B56B-F7774FF636C0}"/>
              </a:ext>
            </a:extLst>
          </p:cNvPr>
          <p:cNvCxnSpPr>
            <a:cxnSpLocks/>
            <a:stCxn id="11" idx="2"/>
            <a:endCxn id="15" idx="0"/>
          </p:cNvCxnSpPr>
          <p:nvPr/>
        </p:nvCxnSpPr>
        <p:spPr>
          <a:xfrm flipH="1">
            <a:off x="3581653" y="1750738"/>
            <a:ext cx="1106613" cy="63136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a:extLst>
              <a:ext uri="{FF2B5EF4-FFF2-40B4-BE49-F238E27FC236}">
                <a16:creationId xmlns:a16="http://schemas.microsoft.com/office/drawing/2014/main" id="{FC8D18CA-7EBD-017F-6B8C-3BE2FB79ADC1}"/>
              </a:ext>
            </a:extLst>
          </p:cNvPr>
          <p:cNvSpPr/>
          <p:nvPr/>
        </p:nvSpPr>
        <p:spPr>
          <a:xfrm>
            <a:off x="1205418" y="2382102"/>
            <a:ext cx="4752469" cy="368490"/>
          </a:xfrm>
          <a:prstGeom prst="roundRect">
            <a:avLst/>
          </a:prstGeom>
          <a:no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accent1"/>
              </a:solidFill>
            </a:endParaRPr>
          </a:p>
        </p:txBody>
      </p:sp>
      <p:sp>
        <p:nvSpPr>
          <p:cNvPr id="18" name="Rounded Rectangle 17">
            <a:extLst>
              <a:ext uri="{FF2B5EF4-FFF2-40B4-BE49-F238E27FC236}">
                <a16:creationId xmlns:a16="http://schemas.microsoft.com/office/drawing/2014/main" id="{5BD7C959-DF5D-C0DE-C6EC-AA326FF2EC73}"/>
              </a:ext>
            </a:extLst>
          </p:cNvPr>
          <p:cNvSpPr/>
          <p:nvPr/>
        </p:nvSpPr>
        <p:spPr>
          <a:xfrm>
            <a:off x="1750173" y="2750592"/>
            <a:ext cx="2336052" cy="368490"/>
          </a:xfrm>
          <a:prstGeom prst="roundRect">
            <a:avLst/>
          </a:prstGeom>
          <a:noFill/>
          <a:ln w="28575">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TextBox 21">
            <a:extLst>
              <a:ext uri="{FF2B5EF4-FFF2-40B4-BE49-F238E27FC236}">
                <a16:creationId xmlns:a16="http://schemas.microsoft.com/office/drawing/2014/main" id="{6EC30CF3-C8CD-9A8D-5367-90904C871257}"/>
              </a:ext>
            </a:extLst>
          </p:cNvPr>
          <p:cNvSpPr txBox="1"/>
          <p:nvPr/>
        </p:nvSpPr>
        <p:spPr>
          <a:xfrm>
            <a:off x="3415612" y="3972733"/>
            <a:ext cx="2519503" cy="400110"/>
          </a:xfrm>
          <a:prstGeom prst="rect">
            <a:avLst/>
          </a:prstGeom>
          <a:noFill/>
          <a:ln>
            <a:noFill/>
          </a:ln>
        </p:spPr>
        <p:txBody>
          <a:bodyPr wrap="square">
            <a:spAutoFit/>
          </a:bodyPr>
          <a:lstStyle/>
          <a:p>
            <a:pPr algn="ctr"/>
            <a:r>
              <a:rPr lang="en-US" sz="2000" b="1" dirty="0">
                <a:solidFill>
                  <a:schemeClr val="accent4"/>
                </a:solidFill>
              </a:rPr>
              <a:t>3. Is God Himself</a:t>
            </a:r>
          </a:p>
        </p:txBody>
      </p:sp>
      <p:cxnSp>
        <p:nvCxnSpPr>
          <p:cNvPr id="23" name="Straight Arrow Connector 22">
            <a:extLst>
              <a:ext uri="{FF2B5EF4-FFF2-40B4-BE49-F238E27FC236}">
                <a16:creationId xmlns:a16="http://schemas.microsoft.com/office/drawing/2014/main" id="{7E60A5AC-7B8D-90DF-A067-22F93EC6044A}"/>
              </a:ext>
            </a:extLst>
          </p:cNvPr>
          <p:cNvCxnSpPr>
            <a:cxnSpLocks/>
            <a:stCxn id="22" idx="0"/>
            <a:endCxn id="18" idx="3"/>
          </p:cNvCxnSpPr>
          <p:nvPr/>
        </p:nvCxnSpPr>
        <p:spPr>
          <a:xfrm flipH="1" flipV="1">
            <a:off x="4086225" y="2934837"/>
            <a:ext cx="589139" cy="1037896"/>
          </a:xfrm>
          <a:prstGeom prst="straightConnector1">
            <a:avLst/>
          </a:prstGeom>
          <a:ln w="28575">
            <a:solidFill>
              <a:schemeClr val="accent4"/>
            </a:solidFill>
            <a:tailEnd type="triangle"/>
          </a:ln>
        </p:spPr>
        <p:style>
          <a:lnRef idx="2">
            <a:schemeClr val="accent2"/>
          </a:lnRef>
          <a:fillRef idx="1">
            <a:schemeClr val="lt1"/>
          </a:fillRef>
          <a:effectRef idx="0">
            <a:schemeClr val="accent2"/>
          </a:effectRef>
          <a:fontRef idx="minor">
            <a:schemeClr val="dk1"/>
          </a:fontRef>
        </p:style>
      </p:cxnSp>
      <p:sp>
        <p:nvSpPr>
          <p:cNvPr id="28" name="TextBox 27">
            <a:extLst>
              <a:ext uri="{FF2B5EF4-FFF2-40B4-BE49-F238E27FC236}">
                <a16:creationId xmlns:a16="http://schemas.microsoft.com/office/drawing/2014/main" id="{E3A5FBAF-8D25-6FF9-A5AB-3B7AF813CFF3}"/>
              </a:ext>
            </a:extLst>
          </p:cNvPr>
          <p:cNvSpPr txBox="1"/>
          <p:nvPr/>
        </p:nvSpPr>
        <p:spPr>
          <a:xfrm>
            <a:off x="1032980" y="579324"/>
            <a:ext cx="2543517" cy="646331"/>
          </a:xfrm>
          <a:prstGeom prst="rect">
            <a:avLst/>
          </a:prstGeom>
          <a:noFill/>
        </p:spPr>
        <p:txBody>
          <a:bodyPr wrap="none" rtlCol="0">
            <a:spAutoFit/>
          </a:bodyPr>
          <a:lstStyle/>
          <a:p>
            <a:r>
              <a:rPr lang="en-US" sz="3600" b="1" dirty="0">
                <a:latin typeface="Footlight MT Light" panose="0204060206030A020304" pitchFamily="18" charset="77"/>
              </a:rPr>
              <a:t>The Word…</a:t>
            </a:r>
          </a:p>
        </p:txBody>
      </p:sp>
    </p:spTree>
    <p:extLst>
      <p:ext uri="{BB962C8B-B14F-4D97-AF65-F5344CB8AC3E}">
        <p14:creationId xmlns:p14="http://schemas.microsoft.com/office/powerpoint/2010/main" val="249079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62BC7-11EA-7775-3F80-D76CB34E7230}"/>
              </a:ext>
            </a:extLst>
          </p:cNvPr>
          <p:cNvSpPr>
            <a:spLocks noGrp="1"/>
          </p:cNvSpPr>
          <p:nvPr>
            <p:ph type="title"/>
          </p:nvPr>
        </p:nvSpPr>
        <p:spPr>
          <a:xfrm>
            <a:off x="1141413" y="609600"/>
            <a:ext cx="9905998" cy="1468582"/>
          </a:xfrm>
        </p:spPr>
        <p:txBody>
          <a:bodyPr>
            <a:normAutofit/>
          </a:bodyPr>
          <a:lstStyle/>
          <a:p>
            <a:r>
              <a:rPr lang="en-US" b="1" dirty="0"/>
              <a:t>The Word</a:t>
            </a:r>
            <a:r>
              <a:rPr lang="en-US" dirty="0"/>
              <a:t>: Logos</a:t>
            </a:r>
          </a:p>
        </p:txBody>
      </p:sp>
      <p:graphicFrame>
        <p:nvGraphicFramePr>
          <p:cNvPr id="5" name="Content Placeholder 2">
            <a:extLst>
              <a:ext uri="{FF2B5EF4-FFF2-40B4-BE49-F238E27FC236}">
                <a16:creationId xmlns:a16="http://schemas.microsoft.com/office/drawing/2014/main" id="{F256A519-9135-5559-F520-128C0339232B}"/>
              </a:ext>
            </a:extLst>
          </p:cNvPr>
          <p:cNvGraphicFramePr>
            <a:graphicFrameLocks noGrp="1"/>
          </p:cNvGraphicFramePr>
          <p:nvPr>
            <p:ph idx="1"/>
            <p:extLst>
              <p:ext uri="{D42A27DB-BD31-4B8C-83A1-F6EECF244321}">
                <p14:modId xmlns:p14="http://schemas.microsoft.com/office/powerpoint/2010/main" val="4255490717"/>
              </p:ext>
            </p:extLst>
          </p:nvPr>
        </p:nvGraphicFramePr>
        <p:xfrm>
          <a:off x="1141413" y="2286000"/>
          <a:ext cx="9906000" cy="3387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33934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A9E023"/>
      </a:accent1>
      <a:accent2>
        <a:srgbClr val="1FCDB6"/>
      </a:accent2>
      <a:accent3>
        <a:srgbClr val="5F99C9"/>
      </a:accent3>
      <a:accent4>
        <a:srgbClr val="AE65D1"/>
      </a:accent4>
      <a:accent5>
        <a:srgbClr val="D06423"/>
      </a:accent5>
      <a:accent6>
        <a:srgbClr val="DCAB11"/>
      </a:accent6>
      <a:hlink>
        <a:srgbClr val="ADE133"/>
      </a:hlink>
      <a:folHlink>
        <a:srgbClr val="C2EA6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1FEE2289-88FB-467C-9C9A-54F3C8576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{DF4023EC-704C-DD4C-92C5-041594B354E9}tf10001063</Template>
  <TotalTime>1748</TotalTime>
  <Words>2377</Words>
  <Application>Microsoft Macintosh PowerPoint</Application>
  <PresentationFormat>Widescreen</PresentationFormat>
  <Paragraphs>227</Paragraphs>
  <Slides>31</Slides>
  <Notes>25</Notes>
  <HiddenSlides>7</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Century Gothic</vt:lpstr>
      <vt:lpstr>Footlight MT Light</vt:lpstr>
      <vt:lpstr>Helvetica</vt:lpstr>
      <vt:lpstr>Mesh</vt:lpstr>
      <vt:lpstr>The Light</vt:lpstr>
      <vt:lpstr>The Apostle John</vt:lpstr>
      <vt:lpstr>PowerPoint Presentation</vt:lpstr>
      <vt:lpstr>PowerPoint Presentation</vt:lpstr>
      <vt:lpstr>Different Views of Jesus</vt:lpstr>
      <vt:lpstr>PowerPoint Presentation</vt:lpstr>
      <vt:lpstr>PowerPoint Presentation</vt:lpstr>
      <vt:lpstr>PowerPoint Presentation</vt:lpstr>
      <vt:lpstr>The Word: Logos</vt:lpstr>
      <vt:lpstr>To Clarify…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ENd</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beginning</dc:title>
  <dc:creator>Tom Gorup</dc:creator>
  <cp:lastModifiedBy>Tom Gorup</cp:lastModifiedBy>
  <cp:revision>46</cp:revision>
  <dcterms:created xsi:type="dcterms:W3CDTF">2022-12-03T13:45:53Z</dcterms:created>
  <dcterms:modified xsi:type="dcterms:W3CDTF">2022-12-04T18:54:56Z</dcterms:modified>
</cp:coreProperties>
</file>