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2"/>
  </p:notesMasterIdLst>
  <p:sldIdLst>
    <p:sldId id="256" r:id="rId2"/>
    <p:sldId id="2467" r:id="rId3"/>
    <p:sldId id="299" r:id="rId4"/>
    <p:sldId id="2486" r:id="rId5"/>
    <p:sldId id="2496" r:id="rId6"/>
    <p:sldId id="2491" r:id="rId7"/>
    <p:sldId id="2470" r:id="rId8"/>
    <p:sldId id="2471" r:id="rId9"/>
    <p:sldId id="2487" r:id="rId10"/>
    <p:sldId id="2495" r:id="rId11"/>
    <p:sldId id="2488" r:id="rId12"/>
    <p:sldId id="2498" r:id="rId13"/>
    <p:sldId id="2494" r:id="rId14"/>
    <p:sldId id="2493" r:id="rId15"/>
    <p:sldId id="2492" r:id="rId16"/>
    <p:sldId id="2499" r:id="rId17"/>
    <p:sldId id="2497" r:id="rId18"/>
    <p:sldId id="2478" r:id="rId19"/>
    <p:sldId id="2481" r:id="rId20"/>
    <p:sldId id="2473" r:id="rId21"/>
    <p:sldId id="2482" r:id="rId22"/>
    <p:sldId id="2469" r:id="rId23"/>
    <p:sldId id="2472" r:id="rId24"/>
    <p:sldId id="260" r:id="rId25"/>
    <p:sldId id="257" r:id="rId26"/>
    <p:sldId id="259" r:id="rId27"/>
    <p:sldId id="2489" r:id="rId28"/>
    <p:sldId id="258" r:id="rId29"/>
    <p:sldId id="262"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9EC"/>
    <a:srgbClr val="48B5FC"/>
    <a:srgbClr val="E0F2FE"/>
    <a:srgbClr val="5985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5A6C6-FB81-6C45-BD8D-153F49DD08F6}" v="240" dt="2023-08-13T12:07:31.272"/>
    <p1510:client id="{F248D6A7-B299-2A48-8646-4D8D833E943D}" v="325" dt="2023-08-13T14:03:23.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26"/>
    <p:restoredTop sz="80899"/>
  </p:normalViewPr>
  <p:slideViewPr>
    <p:cSldViewPr snapToGrid="0">
      <p:cViewPr varScale="1">
        <p:scale>
          <a:sx n="121" d="100"/>
          <a:sy n="121" d="100"/>
        </p:scale>
        <p:origin x="92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Gorup" userId="bd7e985d6a278036" providerId="LiveId" clId="{F248D6A7-B299-2A48-8646-4D8D833E943D}"/>
    <pc:docChg chg="undo redo custSel addSld delSld modSld sldOrd">
      <pc:chgData name="Tom Gorup" userId="bd7e985d6a278036" providerId="LiveId" clId="{F248D6A7-B299-2A48-8646-4D8D833E943D}" dt="2023-08-13T14:06:13.488" v="9887" actId="20577"/>
      <pc:docMkLst>
        <pc:docMk/>
      </pc:docMkLst>
      <pc:sldChg chg="modSp mod">
        <pc:chgData name="Tom Gorup" userId="bd7e985d6a278036" providerId="LiveId" clId="{F248D6A7-B299-2A48-8646-4D8D833E943D}" dt="2023-08-13T00:37:28.803" v="2276" actId="20577"/>
        <pc:sldMkLst>
          <pc:docMk/>
          <pc:sldMk cId="2176302198" sldId="256"/>
        </pc:sldMkLst>
        <pc:spChg chg="mod">
          <ac:chgData name="Tom Gorup" userId="bd7e985d6a278036" providerId="LiveId" clId="{F248D6A7-B299-2A48-8646-4D8D833E943D}" dt="2023-08-13T00:36:19.985" v="2263" actId="20577"/>
          <ac:spMkLst>
            <pc:docMk/>
            <pc:sldMk cId="2176302198" sldId="256"/>
            <ac:spMk id="2" creationId="{96CB49EC-FBF2-6A7C-20D8-A2C5CFD112ED}"/>
          </ac:spMkLst>
        </pc:spChg>
        <pc:spChg chg="mod">
          <ac:chgData name="Tom Gorup" userId="bd7e985d6a278036" providerId="LiveId" clId="{F248D6A7-B299-2A48-8646-4D8D833E943D}" dt="2023-08-13T00:37:28.803" v="2276" actId="20577"/>
          <ac:spMkLst>
            <pc:docMk/>
            <pc:sldMk cId="2176302198" sldId="256"/>
            <ac:spMk id="3" creationId="{B69D8D24-5F96-7BE7-F14C-E32B037D6047}"/>
          </ac:spMkLst>
        </pc:spChg>
      </pc:sldChg>
      <pc:sldChg chg="modSp del mod">
        <pc:chgData name="Tom Gorup" userId="bd7e985d6a278036" providerId="LiveId" clId="{F248D6A7-B299-2A48-8646-4D8D833E943D}" dt="2023-08-13T04:48:24.145" v="9745" actId="2696"/>
        <pc:sldMkLst>
          <pc:docMk/>
          <pc:sldMk cId="478454853" sldId="261"/>
        </pc:sldMkLst>
        <pc:spChg chg="mod">
          <ac:chgData name="Tom Gorup" userId="bd7e985d6a278036" providerId="LiveId" clId="{F248D6A7-B299-2A48-8646-4D8D833E943D}" dt="2023-08-13T00:44:15.558" v="2476" actId="20577"/>
          <ac:spMkLst>
            <pc:docMk/>
            <pc:sldMk cId="478454853" sldId="261"/>
            <ac:spMk id="3" creationId="{CF3B1AC2-2884-2D93-BA9D-52C2DF64DA7B}"/>
          </ac:spMkLst>
        </pc:spChg>
      </pc:sldChg>
      <pc:sldChg chg="modSp mod">
        <pc:chgData name="Tom Gorup" userId="bd7e985d6a278036" providerId="LiveId" clId="{F248D6A7-B299-2A48-8646-4D8D833E943D}" dt="2023-08-13T01:16:30.848" v="2837" actId="27636"/>
        <pc:sldMkLst>
          <pc:docMk/>
          <pc:sldMk cId="3843640001" sldId="263"/>
        </pc:sldMkLst>
        <pc:spChg chg="mod">
          <ac:chgData name="Tom Gorup" userId="bd7e985d6a278036" providerId="LiveId" clId="{F248D6A7-B299-2A48-8646-4D8D833E943D}" dt="2023-08-13T00:44:02.911" v="2467" actId="20577"/>
          <ac:spMkLst>
            <pc:docMk/>
            <pc:sldMk cId="3843640001" sldId="263"/>
            <ac:spMk id="2" creationId="{BD21035B-054F-520D-670C-30A5145AFD8B}"/>
          </ac:spMkLst>
        </pc:spChg>
        <pc:spChg chg="mod">
          <ac:chgData name="Tom Gorup" userId="bd7e985d6a278036" providerId="LiveId" clId="{F248D6A7-B299-2A48-8646-4D8D833E943D}" dt="2023-08-13T01:16:30.848" v="2837" actId="27636"/>
          <ac:spMkLst>
            <pc:docMk/>
            <pc:sldMk cId="3843640001" sldId="263"/>
            <ac:spMk id="3" creationId="{B92345CF-8EFE-4DA0-5F6F-61A12A824DD1}"/>
          </ac:spMkLst>
        </pc:spChg>
      </pc:sldChg>
      <pc:sldChg chg="modNotesTx">
        <pc:chgData name="Tom Gorup" userId="bd7e985d6a278036" providerId="LiveId" clId="{F248D6A7-B299-2A48-8646-4D8D833E943D}" dt="2023-08-13T12:34:45.060" v="9838" actId="20577"/>
        <pc:sldMkLst>
          <pc:docMk/>
          <pc:sldMk cId="2993816623" sldId="299"/>
        </pc:sldMkLst>
      </pc:sldChg>
      <pc:sldChg chg="addSp delSp modSp add del mod">
        <pc:chgData name="Tom Gorup" userId="bd7e985d6a278036" providerId="LiveId" clId="{F248D6A7-B299-2A48-8646-4D8D833E943D}" dt="2023-08-13T01:45:12.339" v="3024" actId="2696"/>
        <pc:sldMkLst>
          <pc:docMk/>
          <pc:sldMk cId="1904960431" sldId="2463"/>
        </pc:sldMkLst>
        <pc:spChg chg="del">
          <ac:chgData name="Tom Gorup" userId="bd7e985d6a278036" providerId="LiveId" clId="{F248D6A7-B299-2A48-8646-4D8D833E943D}" dt="2023-08-13T01:41:46.893" v="2923" actId="478"/>
          <ac:spMkLst>
            <pc:docMk/>
            <pc:sldMk cId="1904960431" sldId="2463"/>
            <ac:spMk id="39" creationId="{D74088EA-7816-42D7-8A90-D73FD29F11E1}"/>
          </ac:spMkLst>
        </pc:spChg>
        <pc:spChg chg="mod">
          <ac:chgData name="Tom Gorup" userId="bd7e985d6a278036" providerId="LiveId" clId="{F248D6A7-B299-2A48-8646-4D8D833E943D}" dt="2023-08-13T01:40:46.932" v="2872" actId="20577"/>
          <ac:spMkLst>
            <pc:docMk/>
            <pc:sldMk cId="1904960431" sldId="2463"/>
            <ac:spMk id="40" creationId="{648936BB-0288-6EC5-0E81-EACEEE188035}"/>
          </ac:spMkLst>
        </pc:spChg>
        <pc:spChg chg="del mod topLvl">
          <ac:chgData name="Tom Gorup" userId="bd7e985d6a278036" providerId="LiveId" clId="{F248D6A7-B299-2A48-8646-4D8D833E943D}" dt="2023-08-13T01:45:05" v="3007" actId="21"/>
          <ac:spMkLst>
            <pc:docMk/>
            <pc:sldMk cId="1904960431" sldId="2463"/>
            <ac:spMk id="47" creationId="{97808262-DAA5-222D-8201-C7C591330DC6}"/>
          </ac:spMkLst>
        </pc:spChg>
        <pc:spChg chg="del mod topLvl">
          <ac:chgData name="Tom Gorup" userId="bd7e985d6a278036" providerId="LiveId" clId="{F248D6A7-B299-2A48-8646-4D8D833E943D}" dt="2023-08-13T01:45:05" v="3007" actId="21"/>
          <ac:spMkLst>
            <pc:docMk/>
            <pc:sldMk cId="1904960431" sldId="2463"/>
            <ac:spMk id="48" creationId="{2D325974-D21D-BC5C-3C8C-51288BB91F97}"/>
          </ac:spMkLst>
        </pc:spChg>
        <pc:spChg chg="mod topLvl">
          <ac:chgData name="Tom Gorup" userId="bd7e985d6a278036" providerId="LiveId" clId="{F248D6A7-B299-2A48-8646-4D8D833E943D}" dt="2023-08-13T01:44:09.566" v="2983" actId="208"/>
          <ac:spMkLst>
            <pc:docMk/>
            <pc:sldMk cId="1904960431" sldId="2463"/>
            <ac:spMk id="49" creationId="{E43C5B8A-4CE0-4211-32B9-0A2A30F09083}"/>
          </ac:spMkLst>
        </pc:spChg>
        <pc:spChg chg="mod topLvl">
          <ac:chgData name="Tom Gorup" userId="bd7e985d6a278036" providerId="LiveId" clId="{F248D6A7-B299-2A48-8646-4D8D833E943D}" dt="2023-08-13T01:44:33.768" v="2989" actId="208"/>
          <ac:spMkLst>
            <pc:docMk/>
            <pc:sldMk cId="1904960431" sldId="2463"/>
            <ac:spMk id="50" creationId="{1AB99347-B18C-1ECA-3180-284D8FA6AFBF}"/>
          </ac:spMkLst>
        </pc:spChg>
        <pc:spChg chg="mod topLvl">
          <ac:chgData name="Tom Gorup" userId="bd7e985d6a278036" providerId="LiveId" clId="{F248D6A7-B299-2A48-8646-4D8D833E943D}" dt="2023-08-13T01:44:29.944" v="2988" actId="208"/>
          <ac:spMkLst>
            <pc:docMk/>
            <pc:sldMk cId="1904960431" sldId="2463"/>
            <ac:spMk id="51" creationId="{532E8DC6-C376-8C33-9B73-421ED673FF5D}"/>
          </ac:spMkLst>
        </pc:spChg>
        <pc:spChg chg="del">
          <ac:chgData name="Tom Gorup" userId="bd7e985d6a278036" providerId="LiveId" clId="{F248D6A7-B299-2A48-8646-4D8D833E943D}" dt="2023-08-13T01:40:03.149" v="2851" actId="478"/>
          <ac:spMkLst>
            <pc:docMk/>
            <pc:sldMk cId="1904960431" sldId="2463"/>
            <ac:spMk id="52" creationId="{E94414B2-A44A-E253-DB7E-307612D18190}"/>
          </ac:spMkLst>
        </pc:spChg>
        <pc:spChg chg="mod topLvl">
          <ac:chgData name="Tom Gorup" userId="bd7e985d6a278036" providerId="LiveId" clId="{F248D6A7-B299-2A48-8646-4D8D833E943D}" dt="2023-08-13T01:44:26.643" v="2987" actId="208"/>
          <ac:spMkLst>
            <pc:docMk/>
            <pc:sldMk cId="1904960431" sldId="2463"/>
            <ac:spMk id="53" creationId="{281C3278-0A74-9103-7DFA-83C6EF29FAA5}"/>
          </ac:spMkLst>
        </pc:spChg>
        <pc:spChg chg="mod topLvl">
          <ac:chgData name="Tom Gorup" userId="bd7e985d6a278036" providerId="LiveId" clId="{F248D6A7-B299-2A48-8646-4D8D833E943D}" dt="2023-08-13T01:44:22.310" v="2986" actId="208"/>
          <ac:spMkLst>
            <pc:docMk/>
            <pc:sldMk cId="1904960431" sldId="2463"/>
            <ac:spMk id="54" creationId="{86D4AF5F-CAF3-63CE-5B89-0A69CE471653}"/>
          </ac:spMkLst>
        </pc:spChg>
        <pc:spChg chg="add del mod topLvl">
          <ac:chgData name="Tom Gorup" userId="bd7e985d6a278036" providerId="LiveId" clId="{F248D6A7-B299-2A48-8646-4D8D833E943D}" dt="2023-08-13T01:40:33.195" v="2855" actId="478"/>
          <ac:spMkLst>
            <pc:docMk/>
            <pc:sldMk cId="1904960431" sldId="2463"/>
            <ac:spMk id="55" creationId="{18985B5E-EA10-805C-7BE6-2A7903E27EAE}"/>
          </ac:spMkLst>
        </pc:spChg>
        <pc:spChg chg="add del mod topLvl">
          <ac:chgData name="Tom Gorup" userId="bd7e985d6a278036" providerId="LiveId" clId="{F248D6A7-B299-2A48-8646-4D8D833E943D}" dt="2023-08-13T01:40:33.195" v="2855" actId="478"/>
          <ac:spMkLst>
            <pc:docMk/>
            <pc:sldMk cId="1904960431" sldId="2463"/>
            <ac:spMk id="56" creationId="{95C91F2B-3284-1C0E-AB31-B232162081DA}"/>
          </ac:spMkLst>
        </pc:spChg>
        <pc:spChg chg="add del mod topLvl">
          <ac:chgData name="Tom Gorup" userId="bd7e985d6a278036" providerId="LiveId" clId="{F248D6A7-B299-2A48-8646-4D8D833E943D}" dt="2023-08-13T01:40:33.195" v="2855" actId="478"/>
          <ac:spMkLst>
            <pc:docMk/>
            <pc:sldMk cId="1904960431" sldId="2463"/>
            <ac:spMk id="57" creationId="{9281476D-747B-F4AE-030C-97504720715C}"/>
          </ac:spMkLst>
        </pc:spChg>
        <pc:spChg chg="add del mod topLvl">
          <ac:chgData name="Tom Gorup" userId="bd7e985d6a278036" providerId="LiveId" clId="{F248D6A7-B299-2A48-8646-4D8D833E943D}" dt="2023-08-13T01:40:33.195" v="2855" actId="478"/>
          <ac:spMkLst>
            <pc:docMk/>
            <pc:sldMk cId="1904960431" sldId="2463"/>
            <ac:spMk id="58" creationId="{A3458885-83A9-1C10-1306-5BC20B6B25C8}"/>
          </ac:spMkLst>
        </pc:spChg>
        <pc:spChg chg="add del mod topLvl">
          <ac:chgData name="Tom Gorup" userId="bd7e985d6a278036" providerId="LiveId" clId="{F248D6A7-B299-2A48-8646-4D8D833E943D}" dt="2023-08-13T01:40:33.195" v="2855" actId="478"/>
          <ac:spMkLst>
            <pc:docMk/>
            <pc:sldMk cId="1904960431" sldId="2463"/>
            <ac:spMk id="59" creationId="{19D19622-8D0A-78C5-D48E-0CC1E62D9A3D}"/>
          </ac:spMkLst>
        </pc:spChg>
        <pc:spChg chg="add del mod topLvl">
          <ac:chgData name="Tom Gorup" userId="bd7e985d6a278036" providerId="LiveId" clId="{F248D6A7-B299-2A48-8646-4D8D833E943D}" dt="2023-08-13T01:40:33.195" v="2855" actId="478"/>
          <ac:spMkLst>
            <pc:docMk/>
            <pc:sldMk cId="1904960431" sldId="2463"/>
            <ac:spMk id="60" creationId="{2E96317B-5F0E-413D-22F8-FD55AE985C81}"/>
          </ac:spMkLst>
        </pc:spChg>
        <pc:spChg chg="del mod topLvl">
          <ac:chgData name="Tom Gorup" userId="bd7e985d6a278036" providerId="LiveId" clId="{F248D6A7-B299-2A48-8646-4D8D833E943D}" dt="2023-08-13T01:40:33.195" v="2855" actId="478"/>
          <ac:spMkLst>
            <pc:docMk/>
            <pc:sldMk cId="1904960431" sldId="2463"/>
            <ac:spMk id="61" creationId="{6C50A717-8377-4220-35E9-B89E0C2281FF}"/>
          </ac:spMkLst>
        </pc:spChg>
        <pc:spChg chg="mod topLvl">
          <ac:chgData name="Tom Gorup" userId="bd7e985d6a278036" providerId="LiveId" clId="{F248D6A7-B299-2A48-8646-4D8D833E943D}" dt="2023-08-13T01:44:47.936" v="3004" actId="164"/>
          <ac:spMkLst>
            <pc:docMk/>
            <pc:sldMk cId="1904960431" sldId="2463"/>
            <ac:spMk id="62" creationId="{6D23E962-929E-666C-B21A-589442BDA009}"/>
          </ac:spMkLst>
        </pc:spChg>
        <pc:spChg chg="del">
          <ac:chgData name="Tom Gorup" userId="bd7e985d6a278036" providerId="LiveId" clId="{F248D6A7-B299-2A48-8646-4D8D833E943D}" dt="2023-08-13T01:41:46.893" v="2923" actId="478"/>
          <ac:spMkLst>
            <pc:docMk/>
            <pc:sldMk cId="1904960431" sldId="2463"/>
            <ac:spMk id="74" creationId="{CDCFC9C3-96B2-5CC2-1210-ABD05D402080}"/>
          </ac:spMkLst>
        </pc:spChg>
        <pc:spChg chg="del">
          <ac:chgData name="Tom Gorup" userId="bd7e985d6a278036" providerId="LiveId" clId="{F248D6A7-B299-2A48-8646-4D8D833E943D}" dt="2023-08-13T01:41:49.142" v="2924" actId="478"/>
          <ac:spMkLst>
            <pc:docMk/>
            <pc:sldMk cId="1904960431" sldId="2463"/>
            <ac:spMk id="75" creationId="{C3991612-D02D-DE2B-B4C6-92B8AB5A346A}"/>
          </ac:spMkLst>
        </pc:spChg>
        <pc:grpChg chg="add del mod">
          <ac:chgData name="Tom Gorup" userId="bd7e985d6a278036" providerId="LiveId" clId="{F248D6A7-B299-2A48-8646-4D8D833E943D}" dt="2023-08-13T01:45:05" v="3007" actId="21"/>
          <ac:grpSpMkLst>
            <pc:docMk/>
            <pc:sldMk cId="1904960431" sldId="2463"/>
            <ac:grpSpMk id="2" creationId="{48611FDB-9ED9-4CE0-979E-62EBDBC40832}"/>
          </ac:grpSpMkLst>
        </pc:grpChg>
        <pc:grpChg chg="add del mod">
          <ac:chgData name="Tom Gorup" userId="bd7e985d6a278036" providerId="LiveId" clId="{F248D6A7-B299-2A48-8646-4D8D833E943D}" dt="2023-08-13T01:45:05" v="3007" actId="21"/>
          <ac:grpSpMkLst>
            <pc:docMk/>
            <pc:sldMk cId="1904960431" sldId="2463"/>
            <ac:grpSpMk id="3" creationId="{75FEA48F-3A70-2719-EA3C-06F57E5A40DF}"/>
          </ac:grpSpMkLst>
        </pc:grpChg>
        <pc:grpChg chg="add del mod">
          <ac:chgData name="Tom Gorup" userId="bd7e985d6a278036" providerId="LiveId" clId="{F248D6A7-B299-2A48-8646-4D8D833E943D}" dt="2023-08-13T01:45:05" v="3007" actId="21"/>
          <ac:grpSpMkLst>
            <pc:docMk/>
            <pc:sldMk cId="1904960431" sldId="2463"/>
            <ac:grpSpMk id="4" creationId="{2C40512C-A697-528E-AEA8-C9979D1FEB50}"/>
          </ac:grpSpMkLst>
        </pc:grpChg>
        <pc:grpChg chg="add del mod">
          <ac:chgData name="Tom Gorup" userId="bd7e985d6a278036" providerId="LiveId" clId="{F248D6A7-B299-2A48-8646-4D8D833E943D}" dt="2023-08-13T01:45:05" v="3007" actId="21"/>
          <ac:grpSpMkLst>
            <pc:docMk/>
            <pc:sldMk cId="1904960431" sldId="2463"/>
            <ac:grpSpMk id="5" creationId="{2A88D439-7E21-F374-A4AE-0244DAEF33AE}"/>
          </ac:grpSpMkLst>
        </pc:grpChg>
        <pc:grpChg chg="add del mod">
          <ac:chgData name="Tom Gorup" userId="bd7e985d6a278036" providerId="LiveId" clId="{F248D6A7-B299-2A48-8646-4D8D833E943D}" dt="2023-08-13T01:45:05" v="3007" actId="21"/>
          <ac:grpSpMkLst>
            <pc:docMk/>
            <pc:sldMk cId="1904960431" sldId="2463"/>
            <ac:grpSpMk id="6" creationId="{F4F97B42-9A50-F8A4-DD5E-5535D3396C43}"/>
          </ac:grpSpMkLst>
        </pc:grpChg>
        <pc:grpChg chg="add del mod">
          <ac:chgData name="Tom Gorup" userId="bd7e985d6a278036" providerId="LiveId" clId="{F248D6A7-B299-2A48-8646-4D8D833E943D}" dt="2023-08-13T01:45:05" v="3007" actId="21"/>
          <ac:grpSpMkLst>
            <pc:docMk/>
            <pc:sldMk cId="1904960431" sldId="2463"/>
            <ac:grpSpMk id="7" creationId="{434590BF-7036-5971-DDDF-AB21940B3B3B}"/>
          </ac:grpSpMkLst>
        </pc:grpChg>
        <pc:grpChg chg="del">
          <ac:chgData name="Tom Gorup" userId="bd7e985d6a278036" providerId="LiveId" clId="{F248D6A7-B299-2A48-8646-4D8D833E943D}" dt="2023-08-13T01:40:10.478" v="2852" actId="165"/>
          <ac:grpSpMkLst>
            <pc:docMk/>
            <pc:sldMk cId="1904960431" sldId="2463"/>
            <ac:grpSpMk id="42" creationId="{0DAFE2DA-7DC5-145E-7CE4-9BBAFE65A697}"/>
          </ac:grpSpMkLst>
        </pc:grpChg>
        <pc:cxnChg chg="add del mod topLvl">
          <ac:chgData name="Tom Gorup" userId="bd7e985d6a278036" providerId="LiveId" clId="{F248D6A7-B299-2A48-8646-4D8D833E943D}" dt="2023-08-13T01:44:47.936" v="3004" actId="164"/>
          <ac:cxnSpMkLst>
            <pc:docMk/>
            <pc:sldMk cId="1904960431" sldId="2463"/>
            <ac:cxnSpMk id="43" creationId="{EE2B45ED-CB2E-6019-86C4-DC8EE9AD8FAB}"/>
          </ac:cxnSpMkLst>
        </pc:cxnChg>
        <pc:cxnChg chg="add del mod topLvl">
          <ac:chgData name="Tom Gorup" userId="bd7e985d6a278036" providerId="LiveId" clId="{F248D6A7-B299-2A48-8646-4D8D833E943D}" dt="2023-08-13T01:40:33.195" v="2855" actId="478"/>
          <ac:cxnSpMkLst>
            <pc:docMk/>
            <pc:sldMk cId="1904960431" sldId="2463"/>
            <ac:cxnSpMk id="44" creationId="{889B2F7C-ADA4-30CD-77F2-BD58C4C8182E}"/>
          </ac:cxnSpMkLst>
        </pc:cxnChg>
        <pc:cxnChg chg="add del mod topLvl">
          <ac:chgData name="Tom Gorup" userId="bd7e985d6a278036" providerId="LiveId" clId="{F248D6A7-B299-2A48-8646-4D8D833E943D}" dt="2023-08-13T01:40:33.195" v="2855" actId="478"/>
          <ac:cxnSpMkLst>
            <pc:docMk/>
            <pc:sldMk cId="1904960431" sldId="2463"/>
            <ac:cxnSpMk id="45" creationId="{D21DA40A-A5D2-E042-7246-67801203B937}"/>
          </ac:cxnSpMkLst>
        </pc:cxnChg>
        <pc:cxnChg chg="add del mod topLvl">
          <ac:chgData name="Tom Gorup" userId="bd7e985d6a278036" providerId="LiveId" clId="{F248D6A7-B299-2A48-8646-4D8D833E943D}" dt="2023-08-13T01:40:33.195" v="2855" actId="478"/>
          <ac:cxnSpMkLst>
            <pc:docMk/>
            <pc:sldMk cId="1904960431" sldId="2463"/>
            <ac:cxnSpMk id="46" creationId="{DD4F983B-3FC2-A32E-BAE9-DAE2B51BA78E}"/>
          </ac:cxnSpMkLst>
        </pc:cxnChg>
        <pc:cxnChg chg="mod topLvl">
          <ac:chgData name="Tom Gorup" userId="bd7e985d6a278036" providerId="LiveId" clId="{F248D6A7-B299-2A48-8646-4D8D833E943D}" dt="2023-08-13T01:45:05" v="3007" actId="21"/>
          <ac:cxnSpMkLst>
            <pc:docMk/>
            <pc:sldMk cId="1904960431" sldId="2463"/>
            <ac:cxnSpMk id="63" creationId="{1CFB6FC6-0887-D4A8-7059-93C8F8DDFB8F}"/>
          </ac:cxnSpMkLst>
        </pc:cxnChg>
        <pc:cxnChg chg="mod topLvl">
          <ac:chgData name="Tom Gorup" userId="bd7e985d6a278036" providerId="LiveId" clId="{F248D6A7-B299-2A48-8646-4D8D833E943D}" dt="2023-08-13T01:45:05" v="3007" actId="21"/>
          <ac:cxnSpMkLst>
            <pc:docMk/>
            <pc:sldMk cId="1904960431" sldId="2463"/>
            <ac:cxnSpMk id="64" creationId="{68D372B2-26C3-2312-931F-73A5D972EA7B}"/>
          </ac:cxnSpMkLst>
        </pc:cxnChg>
        <pc:cxnChg chg="mod topLvl">
          <ac:chgData name="Tom Gorup" userId="bd7e985d6a278036" providerId="LiveId" clId="{F248D6A7-B299-2A48-8646-4D8D833E943D}" dt="2023-08-13T01:45:05" v="3007" actId="21"/>
          <ac:cxnSpMkLst>
            <pc:docMk/>
            <pc:sldMk cId="1904960431" sldId="2463"/>
            <ac:cxnSpMk id="65" creationId="{87F9ADB3-B24F-6BAA-FD50-0CC81AEA9870}"/>
          </ac:cxnSpMkLst>
        </pc:cxnChg>
        <pc:cxnChg chg="del mod">
          <ac:chgData name="Tom Gorup" userId="bd7e985d6a278036" providerId="LiveId" clId="{F248D6A7-B299-2A48-8646-4D8D833E943D}" dt="2023-08-13T01:40:03.149" v="2851" actId="478"/>
          <ac:cxnSpMkLst>
            <pc:docMk/>
            <pc:sldMk cId="1904960431" sldId="2463"/>
            <ac:cxnSpMk id="66" creationId="{74E498D1-BD55-2FBC-F315-F5F04D2BCE3D}"/>
          </ac:cxnSpMkLst>
        </pc:cxnChg>
        <pc:cxnChg chg="mod topLvl">
          <ac:chgData name="Tom Gorup" userId="bd7e985d6a278036" providerId="LiveId" clId="{F248D6A7-B299-2A48-8646-4D8D833E943D}" dt="2023-08-13T01:45:05" v="3007" actId="21"/>
          <ac:cxnSpMkLst>
            <pc:docMk/>
            <pc:sldMk cId="1904960431" sldId="2463"/>
            <ac:cxnSpMk id="67" creationId="{C9BD6D93-CD15-9FEB-3352-9187C4742D10}"/>
          </ac:cxnSpMkLst>
        </pc:cxnChg>
        <pc:cxnChg chg="mod topLvl">
          <ac:chgData name="Tom Gorup" userId="bd7e985d6a278036" providerId="LiveId" clId="{F248D6A7-B299-2A48-8646-4D8D833E943D}" dt="2023-08-13T01:45:05" v="3007" actId="21"/>
          <ac:cxnSpMkLst>
            <pc:docMk/>
            <pc:sldMk cId="1904960431" sldId="2463"/>
            <ac:cxnSpMk id="68" creationId="{9590E3F9-A369-2198-647D-DF0A04A0E2D3}"/>
          </ac:cxnSpMkLst>
        </pc:cxnChg>
        <pc:cxnChg chg="add del mod topLvl">
          <ac:chgData name="Tom Gorup" userId="bd7e985d6a278036" providerId="LiveId" clId="{F248D6A7-B299-2A48-8646-4D8D833E943D}" dt="2023-08-13T01:40:33.195" v="2855" actId="478"/>
          <ac:cxnSpMkLst>
            <pc:docMk/>
            <pc:sldMk cId="1904960431" sldId="2463"/>
            <ac:cxnSpMk id="69" creationId="{255874FE-D738-37E0-E46E-09A664DDA1B8}"/>
          </ac:cxnSpMkLst>
        </pc:cxnChg>
        <pc:cxnChg chg="add del mod topLvl">
          <ac:chgData name="Tom Gorup" userId="bd7e985d6a278036" providerId="LiveId" clId="{F248D6A7-B299-2A48-8646-4D8D833E943D}" dt="2023-08-13T01:40:33.195" v="2855" actId="478"/>
          <ac:cxnSpMkLst>
            <pc:docMk/>
            <pc:sldMk cId="1904960431" sldId="2463"/>
            <ac:cxnSpMk id="70" creationId="{F65CA725-4880-2A9F-F4A0-4425FCF10565}"/>
          </ac:cxnSpMkLst>
        </pc:cxnChg>
        <pc:cxnChg chg="add del mod topLvl">
          <ac:chgData name="Tom Gorup" userId="bd7e985d6a278036" providerId="LiveId" clId="{F248D6A7-B299-2A48-8646-4D8D833E943D}" dt="2023-08-13T01:40:33.195" v="2855" actId="478"/>
          <ac:cxnSpMkLst>
            <pc:docMk/>
            <pc:sldMk cId="1904960431" sldId="2463"/>
            <ac:cxnSpMk id="71" creationId="{6C0DB946-4390-17F3-1BA7-4B4717C77A0E}"/>
          </ac:cxnSpMkLst>
        </pc:cxnChg>
        <pc:cxnChg chg="add del mod topLvl">
          <ac:chgData name="Tom Gorup" userId="bd7e985d6a278036" providerId="LiveId" clId="{F248D6A7-B299-2A48-8646-4D8D833E943D}" dt="2023-08-13T01:40:33.195" v="2855" actId="478"/>
          <ac:cxnSpMkLst>
            <pc:docMk/>
            <pc:sldMk cId="1904960431" sldId="2463"/>
            <ac:cxnSpMk id="72" creationId="{B1DF4999-94B7-E366-6148-8AB6C1D19F38}"/>
          </ac:cxnSpMkLst>
        </pc:cxnChg>
        <pc:cxnChg chg="del mod topLvl">
          <ac:chgData name="Tom Gorup" userId="bd7e985d6a278036" providerId="LiveId" clId="{F248D6A7-B299-2A48-8646-4D8D833E943D}" dt="2023-08-13T01:45:05" v="3007" actId="21"/>
          <ac:cxnSpMkLst>
            <pc:docMk/>
            <pc:sldMk cId="1904960431" sldId="2463"/>
            <ac:cxnSpMk id="73" creationId="{F6ADFA12-06F2-8B06-C0F9-42220EF3AC30}"/>
          </ac:cxnSpMkLst>
        </pc:cxnChg>
      </pc:sldChg>
      <pc:sldChg chg="modSp mod modNotesTx">
        <pc:chgData name="Tom Gorup" userId="bd7e985d6a278036" providerId="LiveId" clId="{F248D6A7-B299-2A48-8646-4D8D833E943D}" dt="2023-08-13T04:44:55.551" v="9725" actId="20577"/>
        <pc:sldMkLst>
          <pc:docMk/>
          <pc:sldMk cId="2643518156" sldId="2467"/>
        </pc:sldMkLst>
        <pc:spChg chg="mod">
          <ac:chgData name="Tom Gorup" userId="bd7e985d6a278036" providerId="LiveId" clId="{F248D6A7-B299-2A48-8646-4D8D833E943D}" dt="2023-08-13T01:16:57.724" v="2842" actId="1076"/>
          <ac:spMkLst>
            <pc:docMk/>
            <pc:sldMk cId="2643518156" sldId="2467"/>
            <ac:spMk id="3" creationId="{FC31EEAD-39CF-554B-2267-EB69F08FE91C}"/>
          </ac:spMkLst>
        </pc:spChg>
        <pc:spChg chg="mod">
          <ac:chgData name="Tom Gorup" userId="bd7e985d6a278036" providerId="LiveId" clId="{F248D6A7-B299-2A48-8646-4D8D833E943D}" dt="2023-08-13T04:44:34.147" v="9677" actId="20577"/>
          <ac:spMkLst>
            <pc:docMk/>
            <pc:sldMk cId="2643518156" sldId="2467"/>
            <ac:spMk id="4" creationId="{5A4D8CF9-75D6-F841-E0D4-E664E50A78FA}"/>
          </ac:spMkLst>
        </pc:spChg>
      </pc:sldChg>
      <pc:sldChg chg="add mod modShow">
        <pc:chgData name="Tom Gorup" userId="bd7e985d6a278036" providerId="LiveId" clId="{F248D6A7-B299-2A48-8646-4D8D833E943D}" dt="2023-08-13T04:48:47.999" v="9750" actId="729"/>
        <pc:sldMkLst>
          <pc:docMk/>
          <pc:sldMk cId="2192142815" sldId="2469"/>
        </pc:sldMkLst>
      </pc:sldChg>
      <pc:sldChg chg="addSp delSp modSp del mod modShow">
        <pc:chgData name="Tom Gorup" userId="bd7e985d6a278036" providerId="LiveId" clId="{F248D6A7-B299-2A48-8646-4D8D833E943D}" dt="2023-08-13T04:47:55.560" v="9741" actId="2696"/>
        <pc:sldMkLst>
          <pc:docMk/>
          <pc:sldMk cId="3712982162" sldId="2469"/>
        </pc:sldMkLst>
        <pc:spChg chg="mod topLvl">
          <ac:chgData name="Tom Gorup" userId="bd7e985d6a278036" providerId="LiveId" clId="{F248D6A7-B299-2A48-8646-4D8D833E943D}" dt="2023-08-12T20:51:47.681" v="122" actId="113"/>
          <ac:spMkLst>
            <pc:docMk/>
            <pc:sldMk cId="3712982162" sldId="2469"/>
            <ac:spMk id="2" creationId="{26AB9947-FA7F-9BDF-B074-73F69787ADFE}"/>
          </ac:spMkLst>
        </pc:spChg>
        <pc:spChg chg="mod topLvl">
          <ac:chgData name="Tom Gorup" userId="bd7e985d6a278036" providerId="LiveId" clId="{F248D6A7-B299-2A48-8646-4D8D833E943D}" dt="2023-08-13T01:46:09.640" v="3034" actId="1076"/>
          <ac:spMkLst>
            <pc:docMk/>
            <pc:sldMk cId="3712982162" sldId="2469"/>
            <ac:spMk id="3" creationId="{5FB7B50B-2BE9-A845-6786-190BF404CB3A}"/>
          </ac:spMkLst>
        </pc:spChg>
        <pc:spChg chg="del">
          <ac:chgData name="Tom Gorup" userId="bd7e985d6a278036" providerId="LiveId" clId="{F248D6A7-B299-2A48-8646-4D8D833E943D}" dt="2023-08-12T20:44:34.662" v="47" actId="478"/>
          <ac:spMkLst>
            <pc:docMk/>
            <pc:sldMk cId="3712982162" sldId="2469"/>
            <ac:spMk id="4" creationId="{43C23919-5C49-1525-164D-A50CBFDEC9D7}"/>
          </ac:spMkLst>
        </pc:spChg>
        <pc:spChg chg="mod topLvl">
          <ac:chgData name="Tom Gorup" userId="bd7e985d6a278036" providerId="LiveId" clId="{F248D6A7-B299-2A48-8646-4D8D833E943D}" dt="2023-08-12T20:52:05.653" v="151" actId="113"/>
          <ac:spMkLst>
            <pc:docMk/>
            <pc:sldMk cId="3712982162" sldId="2469"/>
            <ac:spMk id="5" creationId="{E2308B0C-22C6-FABD-E529-4CD92C787145}"/>
          </ac:spMkLst>
        </pc:spChg>
        <pc:spChg chg="mod topLvl">
          <ac:chgData name="Tom Gorup" userId="bd7e985d6a278036" providerId="LiveId" clId="{F248D6A7-B299-2A48-8646-4D8D833E943D}" dt="2023-08-12T21:03:11.759" v="267" actId="1076"/>
          <ac:spMkLst>
            <pc:docMk/>
            <pc:sldMk cId="3712982162" sldId="2469"/>
            <ac:spMk id="6" creationId="{C9937000-6126-DF4D-7BD9-4E308B80F2A3}"/>
          </ac:spMkLst>
        </pc:spChg>
        <pc:spChg chg="mod topLvl">
          <ac:chgData name="Tom Gorup" userId="bd7e985d6a278036" providerId="LiveId" clId="{F248D6A7-B299-2A48-8646-4D8D833E943D}" dt="2023-08-13T01:45:51.352" v="3029" actId="1076"/>
          <ac:spMkLst>
            <pc:docMk/>
            <pc:sldMk cId="3712982162" sldId="2469"/>
            <ac:spMk id="7" creationId="{69A8E3F3-B49B-C72E-BDFC-DE3E55C845CB}"/>
          </ac:spMkLst>
        </pc:spChg>
        <pc:spChg chg="add del mod topLvl">
          <ac:chgData name="Tom Gorup" userId="bd7e985d6a278036" providerId="LiveId" clId="{F248D6A7-B299-2A48-8646-4D8D833E943D}" dt="2023-08-12T20:56:21.702" v="231" actId="113"/>
          <ac:spMkLst>
            <pc:docMk/>
            <pc:sldMk cId="3712982162" sldId="2469"/>
            <ac:spMk id="8" creationId="{5F62A5C4-678B-05DB-0C8D-D3C696AAF243}"/>
          </ac:spMkLst>
        </pc:spChg>
        <pc:grpChg chg="add del mod">
          <ac:chgData name="Tom Gorup" userId="bd7e985d6a278036" providerId="LiveId" clId="{F248D6A7-B299-2A48-8646-4D8D833E943D}" dt="2023-08-12T20:47:35.275" v="60" actId="165"/>
          <ac:grpSpMkLst>
            <pc:docMk/>
            <pc:sldMk cId="3712982162" sldId="2469"/>
            <ac:grpSpMk id="11" creationId="{7A1659F3-E922-80CC-3A9D-731EAA3C7E69}"/>
          </ac:grpSpMkLst>
        </pc:grpChg>
        <pc:grpChg chg="add del mod">
          <ac:chgData name="Tom Gorup" userId="bd7e985d6a278036" providerId="LiveId" clId="{F248D6A7-B299-2A48-8646-4D8D833E943D}" dt="2023-08-12T20:47:35.275" v="60" actId="165"/>
          <ac:grpSpMkLst>
            <pc:docMk/>
            <pc:sldMk cId="3712982162" sldId="2469"/>
            <ac:grpSpMk id="12" creationId="{B4DBEF31-B147-6980-8C9A-710C1EFB8E3D}"/>
          </ac:grpSpMkLst>
        </pc:grpChg>
        <pc:grpChg chg="add del mod">
          <ac:chgData name="Tom Gorup" userId="bd7e985d6a278036" providerId="LiveId" clId="{F248D6A7-B299-2A48-8646-4D8D833E943D}" dt="2023-08-12T20:47:35.275" v="60" actId="165"/>
          <ac:grpSpMkLst>
            <pc:docMk/>
            <pc:sldMk cId="3712982162" sldId="2469"/>
            <ac:grpSpMk id="13" creationId="{60D02DEE-73B2-33CF-F266-F33DCDE07F64}"/>
          </ac:grpSpMkLst>
        </pc:grpChg>
        <pc:grpChg chg="add del mod">
          <ac:chgData name="Tom Gorup" userId="bd7e985d6a278036" providerId="LiveId" clId="{F248D6A7-B299-2A48-8646-4D8D833E943D}" dt="2023-08-12T20:47:35.275" v="60" actId="165"/>
          <ac:grpSpMkLst>
            <pc:docMk/>
            <pc:sldMk cId="3712982162" sldId="2469"/>
            <ac:grpSpMk id="14" creationId="{AFC9F88C-F4A1-972B-3411-5E5DED355AA0}"/>
          </ac:grpSpMkLst>
        </pc:grpChg>
        <pc:grpChg chg="add del mod">
          <ac:chgData name="Tom Gorup" userId="bd7e985d6a278036" providerId="LiveId" clId="{F248D6A7-B299-2A48-8646-4D8D833E943D}" dt="2023-08-12T20:47:35.275" v="60" actId="165"/>
          <ac:grpSpMkLst>
            <pc:docMk/>
            <pc:sldMk cId="3712982162" sldId="2469"/>
            <ac:grpSpMk id="15" creationId="{3FBE066D-76C9-5EC2-21E3-6A559E8756D0}"/>
          </ac:grpSpMkLst>
        </pc:grpChg>
        <pc:grpChg chg="add del mod">
          <ac:chgData name="Tom Gorup" userId="bd7e985d6a278036" providerId="LiveId" clId="{F248D6A7-B299-2A48-8646-4D8D833E943D}" dt="2023-08-12T20:47:35.275" v="60" actId="165"/>
          <ac:grpSpMkLst>
            <pc:docMk/>
            <pc:sldMk cId="3712982162" sldId="2469"/>
            <ac:grpSpMk id="16" creationId="{D2A30D50-C83E-9278-A4BA-E1EBA2777CE1}"/>
          </ac:grpSpMkLst>
        </pc:grpChg>
        <pc:grpChg chg="add mod">
          <ac:chgData name="Tom Gorup" userId="bd7e985d6a278036" providerId="LiveId" clId="{F248D6A7-B299-2A48-8646-4D8D833E943D}" dt="2023-08-12T21:03:11.759" v="267" actId="1076"/>
          <ac:grpSpMkLst>
            <pc:docMk/>
            <pc:sldMk cId="3712982162" sldId="2469"/>
            <ac:grpSpMk id="17" creationId="{567072C7-5C4E-0987-4B64-35F72D85247A}"/>
          </ac:grpSpMkLst>
        </pc:grpChg>
        <pc:grpChg chg="add mod">
          <ac:chgData name="Tom Gorup" userId="bd7e985d6a278036" providerId="LiveId" clId="{F248D6A7-B299-2A48-8646-4D8D833E943D}" dt="2023-08-13T01:46:12.192" v="3035" actId="1076"/>
          <ac:grpSpMkLst>
            <pc:docMk/>
            <pc:sldMk cId="3712982162" sldId="2469"/>
            <ac:grpSpMk id="18" creationId="{3815E959-F32B-3468-82F6-8226382C1D93}"/>
          </ac:grpSpMkLst>
        </pc:grpChg>
        <pc:grpChg chg="add mod">
          <ac:chgData name="Tom Gorup" userId="bd7e985d6a278036" providerId="LiveId" clId="{F248D6A7-B299-2A48-8646-4D8D833E943D}" dt="2023-08-12T20:51:12.760" v="75" actId="1076"/>
          <ac:grpSpMkLst>
            <pc:docMk/>
            <pc:sldMk cId="3712982162" sldId="2469"/>
            <ac:grpSpMk id="19" creationId="{4A36CE53-60C1-C163-DF0E-78323E85C7ED}"/>
          </ac:grpSpMkLst>
        </pc:grpChg>
        <pc:grpChg chg="add mod">
          <ac:chgData name="Tom Gorup" userId="bd7e985d6a278036" providerId="LiveId" clId="{F248D6A7-B299-2A48-8646-4D8D833E943D}" dt="2023-08-12T20:51:22.874" v="78" actId="1076"/>
          <ac:grpSpMkLst>
            <pc:docMk/>
            <pc:sldMk cId="3712982162" sldId="2469"/>
            <ac:grpSpMk id="20" creationId="{A8B70C69-23A5-DB03-E72B-74F3D291DD2E}"/>
          </ac:grpSpMkLst>
        </pc:grpChg>
        <pc:grpChg chg="add mod">
          <ac:chgData name="Tom Gorup" userId="bd7e985d6a278036" providerId="LiveId" clId="{F248D6A7-B299-2A48-8646-4D8D833E943D}" dt="2023-08-13T01:46:09.640" v="3034" actId="1076"/>
          <ac:grpSpMkLst>
            <pc:docMk/>
            <pc:sldMk cId="3712982162" sldId="2469"/>
            <ac:grpSpMk id="21" creationId="{820C8BB3-D9EE-64B2-E613-C699A9C1CCDA}"/>
          </ac:grpSpMkLst>
        </pc:grpChg>
        <pc:grpChg chg="add mod">
          <ac:chgData name="Tom Gorup" userId="bd7e985d6a278036" providerId="LiveId" clId="{F248D6A7-B299-2A48-8646-4D8D833E943D}" dt="2023-08-13T01:45:51.352" v="3029" actId="1076"/>
          <ac:grpSpMkLst>
            <pc:docMk/>
            <pc:sldMk cId="3712982162" sldId="2469"/>
            <ac:grpSpMk id="22" creationId="{B5E8B641-14AD-F70B-C862-8B3FCC45EA1F}"/>
          </ac:grpSpMkLst>
        </pc:grpChg>
        <pc:picChg chg="mod topLvl">
          <ac:chgData name="Tom Gorup" userId="bd7e985d6a278036" providerId="LiveId" clId="{F248D6A7-B299-2A48-8646-4D8D833E943D}" dt="2023-08-12T20:49:12.182" v="74" actId="1076"/>
          <ac:picMkLst>
            <pc:docMk/>
            <pc:sldMk cId="3712982162" sldId="2469"/>
            <ac:picMk id="9" creationId="{96AA500D-75F9-E265-00C1-5F06C5549012}"/>
          </ac:picMkLst>
        </pc:picChg>
        <pc:picChg chg="add mod topLvl">
          <ac:chgData name="Tom Gorup" userId="bd7e985d6a278036" providerId="LiveId" clId="{F248D6A7-B299-2A48-8646-4D8D833E943D}" dt="2023-08-13T01:45:51.352" v="3029" actId="1076"/>
          <ac:picMkLst>
            <pc:docMk/>
            <pc:sldMk cId="3712982162" sldId="2469"/>
            <ac:picMk id="10" creationId="{693A6F95-CA7F-34C4-78C5-6505A653225F}"/>
          </ac:picMkLst>
        </pc:picChg>
        <pc:picChg chg="mod topLvl">
          <ac:chgData name="Tom Gorup" userId="bd7e985d6a278036" providerId="LiveId" clId="{F248D6A7-B299-2A48-8646-4D8D833E943D}" dt="2023-08-12T20:51:12.760" v="75" actId="1076"/>
          <ac:picMkLst>
            <pc:docMk/>
            <pc:sldMk cId="3712982162" sldId="2469"/>
            <ac:picMk id="1026" creationId="{F2DE308A-CE49-BD4C-7C2D-AAE45CD1187F}"/>
          </ac:picMkLst>
        </pc:picChg>
        <pc:picChg chg="mod topLvl">
          <ac:chgData name="Tom Gorup" userId="bd7e985d6a278036" providerId="LiveId" clId="{F248D6A7-B299-2A48-8646-4D8D833E943D}" dt="2023-08-12T20:51:22.874" v="78" actId="1076"/>
          <ac:picMkLst>
            <pc:docMk/>
            <pc:sldMk cId="3712982162" sldId="2469"/>
            <ac:picMk id="1028" creationId="{AF5A08BD-F463-CAF4-D5F2-E66D3FCD7B15}"/>
          </ac:picMkLst>
        </pc:picChg>
        <pc:picChg chg="mod topLvl">
          <ac:chgData name="Tom Gorup" userId="bd7e985d6a278036" providerId="LiveId" clId="{F248D6A7-B299-2A48-8646-4D8D833E943D}" dt="2023-08-13T01:46:09.640" v="3034" actId="1076"/>
          <ac:picMkLst>
            <pc:docMk/>
            <pc:sldMk cId="3712982162" sldId="2469"/>
            <ac:picMk id="1030" creationId="{B4FF298B-68F2-984B-6137-33E100AAD23F}"/>
          </ac:picMkLst>
        </pc:picChg>
        <pc:picChg chg="mod topLvl">
          <ac:chgData name="Tom Gorup" userId="bd7e985d6a278036" providerId="LiveId" clId="{F248D6A7-B299-2A48-8646-4D8D833E943D}" dt="2023-08-12T21:03:11.759" v="267" actId="1076"/>
          <ac:picMkLst>
            <pc:docMk/>
            <pc:sldMk cId="3712982162" sldId="2469"/>
            <ac:picMk id="1032" creationId="{B474E88D-BACE-0891-2C38-B6B016CC3606}"/>
          </ac:picMkLst>
        </pc:picChg>
        <pc:picChg chg="del">
          <ac:chgData name="Tom Gorup" userId="bd7e985d6a278036" providerId="LiveId" clId="{F248D6A7-B299-2A48-8646-4D8D833E943D}" dt="2023-08-12T20:41:03.353" v="0" actId="478"/>
          <ac:picMkLst>
            <pc:docMk/>
            <pc:sldMk cId="3712982162" sldId="2469"/>
            <ac:picMk id="1036" creationId="{C695CAE4-C718-D7DE-1E1E-0F0CB8B84A36}"/>
          </ac:picMkLst>
        </pc:picChg>
      </pc:sldChg>
      <pc:sldChg chg="addSp modSp new mod ord">
        <pc:chgData name="Tom Gorup" userId="bd7e985d6a278036" providerId="LiveId" clId="{F248D6A7-B299-2A48-8646-4D8D833E943D}" dt="2023-08-13T03:03:18.993" v="7807" actId="20578"/>
        <pc:sldMkLst>
          <pc:docMk/>
          <pc:sldMk cId="3052573622" sldId="2470"/>
        </pc:sldMkLst>
        <pc:picChg chg="add mod">
          <ac:chgData name="Tom Gorup" userId="bd7e985d6a278036" providerId="LiveId" clId="{F248D6A7-B299-2A48-8646-4D8D833E943D}" dt="2023-08-12T21:05:37.976" v="275" actId="1076"/>
          <ac:picMkLst>
            <pc:docMk/>
            <pc:sldMk cId="3052573622" sldId="2470"/>
            <ac:picMk id="3" creationId="{6DE45F44-62EA-144D-CE88-6A27C3EDA8E4}"/>
          </ac:picMkLst>
        </pc:picChg>
      </pc:sldChg>
      <pc:sldChg chg="addSp delSp modSp new mod ord modNotesTx">
        <pc:chgData name="Tom Gorup" userId="bd7e985d6a278036" providerId="LiveId" clId="{F248D6A7-B299-2A48-8646-4D8D833E943D}" dt="2023-08-13T04:34:41.390" v="8844" actId="20577"/>
        <pc:sldMkLst>
          <pc:docMk/>
          <pc:sldMk cId="621337384" sldId="2471"/>
        </pc:sldMkLst>
        <pc:spChg chg="add del mod">
          <ac:chgData name="Tom Gorup" userId="bd7e985d6a278036" providerId="LiveId" clId="{F248D6A7-B299-2A48-8646-4D8D833E943D}" dt="2023-08-13T03:02:57.153" v="7805" actId="478"/>
          <ac:spMkLst>
            <pc:docMk/>
            <pc:sldMk cId="621337384" sldId="2471"/>
            <ac:spMk id="4" creationId="{72D1C0EA-A5CB-A5BB-19AF-89633B8E0556}"/>
          </ac:spMkLst>
        </pc:spChg>
        <pc:spChg chg="add del mod">
          <ac:chgData name="Tom Gorup" userId="bd7e985d6a278036" providerId="LiveId" clId="{F248D6A7-B299-2A48-8646-4D8D833E943D}" dt="2023-08-13T03:02:56.069" v="7804" actId="478"/>
          <ac:spMkLst>
            <pc:docMk/>
            <pc:sldMk cId="621337384" sldId="2471"/>
            <ac:spMk id="5" creationId="{30FFF9DE-B1A3-3201-5C20-7707311343BF}"/>
          </ac:spMkLst>
        </pc:spChg>
        <pc:spChg chg="add del">
          <ac:chgData name="Tom Gorup" userId="bd7e985d6a278036" providerId="LiveId" clId="{F248D6A7-B299-2A48-8646-4D8D833E943D}" dt="2023-08-13T03:02:42.815" v="7798" actId="22"/>
          <ac:spMkLst>
            <pc:docMk/>
            <pc:sldMk cId="621337384" sldId="2471"/>
            <ac:spMk id="7" creationId="{0BBEEA91-3354-E7D1-BB05-DB9EC2AE0048}"/>
          </ac:spMkLst>
        </pc:spChg>
        <pc:spChg chg="add del mod">
          <ac:chgData name="Tom Gorup" userId="bd7e985d6a278036" providerId="LiveId" clId="{F248D6A7-B299-2A48-8646-4D8D833E943D}" dt="2023-08-13T03:08:25.420" v="7875" actId="478"/>
          <ac:spMkLst>
            <pc:docMk/>
            <pc:sldMk cId="621337384" sldId="2471"/>
            <ac:spMk id="9" creationId="{AB88F117-8E5D-5B26-D388-959D30E57B10}"/>
          </ac:spMkLst>
        </pc:spChg>
        <pc:spChg chg="add del mod">
          <ac:chgData name="Tom Gorup" userId="bd7e985d6a278036" providerId="LiveId" clId="{F248D6A7-B299-2A48-8646-4D8D833E943D}" dt="2023-08-13T03:07:20.046" v="7851"/>
          <ac:spMkLst>
            <pc:docMk/>
            <pc:sldMk cId="621337384" sldId="2471"/>
            <ac:spMk id="11" creationId="{C120292B-3E3D-FBAF-54EA-3F1614AABE14}"/>
          </ac:spMkLst>
        </pc:spChg>
        <pc:spChg chg="add del mod">
          <ac:chgData name="Tom Gorup" userId="bd7e985d6a278036" providerId="LiveId" clId="{F248D6A7-B299-2A48-8646-4D8D833E943D}" dt="2023-08-13T03:08:25.420" v="7875" actId="478"/>
          <ac:spMkLst>
            <pc:docMk/>
            <pc:sldMk cId="621337384" sldId="2471"/>
            <ac:spMk id="12" creationId="{051A5085-4B51-5185-CF90-48583E24B27F}"/>
          </ac:spMkLst>
        </pc:spChg>
        <pc:spChg chg="add del mod">
          <ac:chgData name="Tom Gorup" userId="bd7e985d6a278036" providerId="LiveId" clId="{F248D6A7-B299-2A48-8646-4D8D833E943D}" dt="2023-08-13T03:08:25.420" v="7875" actId="478"/>
          <ac:spMkLst>
            <pc:docMk/>
            <pc:sldMk cId="621337384" sldId="2471"/>
            <ac:spMk id="13" creationId="{80C1E0D5-9076-04BD-A268-B16798848F7E}"/>
          </ac:spMkLst>
        </pc:spChg>
        <pc:spChg chg="add del mod">
          <ac:chgData name="Tom Gorup" userId="bd7e985d6a278036" providerId="LiveId" clId="{F248D6A7-B299-2A48-8646-4D8D833E943D}" dt="2023-08-13T03:08:25.420" v="7875" actId="478"/>
          <ac:spMkLst>
            <pc:docMk/>
            <pc:sldMk cId="621337384" sldId="2471"/>
            <ac:spMk id="14" creationId="{A10A751A-79C4-9143-8BEF-D5EA5C28FFA1}"/>
          </ac:spMkLst>
        </pc:spChg>
        <pc:picChg chg="add del mod">
          <ac:chgData name="Tom Gorup" userId="bd7e985d6a278036" providerId="LiveId" clId="{F248D6A7-B299-2A48-8646-4D8D833E943D}" dt="2023-08-13T03:02:51.678" v="7801" actId="478"/>
          <ac:picMkLst>
            <pc:docMk/>
            <pc:sldMk cId="621337384" sldId="2471"/>
            <ac:picMk id="3" creationId="{B1C135AD-E95A-A52B-DE3F-EDB4BC868257}"/>
          </ac:picMkLst>
        </pc:picChg>
        <pc:picChg chg="add del mod">
          <ac:chgData name="Tom Gorup" userId="bd7e985d6a278036" providerId="LiveId" clId="{F248D6A7-B299-2A48-8646-4D8D833E943D}" dt="2023-08-13T03:08:25.420" v="7875" actId="478"/>
          <ac:picMkLst>
            <pc:docMk/>
            <pc:sldMk cId="621337384" sldId="2471"/>
            <ac:picMk id="8" creationId="{0D8C6778-0763-4622-1615-297FB85E82BD}"/>
          </ac:picMkLst>
        </pc:picChg>
        <pc:picChg chg="add del mod">
          <ac:chgData name="Tom Gorup" userId="bd7e985d6a278036" providerId="LiveId" clId="{F248D6A7-B299-2A48-8646-4D8D833E943D}" dt="2023-08-13T03:07:20.046" v="7851"/>
          <ac:picMkLst>
            <pc:docMk/>
            <pc:sldMk cId="621337384" sldId="2471"/>
            <ac:picMk id="10" creationId="{0B2318AC-CEFA-06EC-AA5F-270F94AF362F}"/>
          </ac:picMkLst>
        </pc:picChg>
        <pc:picChg chg="add del mod">
          <ac:chgData name="Tom Gorup" userId="bd7e985d6a278036" providerId="LiveId" clId="{F248D6A7-B299-2A48-8646-4D8D833E943D}" dt="2023-08-13T03:08:09.954" v="7869"/>
          <ac:picMkLst>
            <pc:docMk/>
            <pc:sldMk cId="621337384" sldId="2471"/>
            <ac:picMk id="15" creationId="{E9BE12C6-48C9-217B-C532-F18E600DF708}"/>
          </ac:picMkLst>
        </pc:picChg>
        <pc:picChg chg="add mod">
          <ac:chgData name="Tom Gorup" userId="bd7e985d6a278036" providerId="LiveId" clId="{F248D6A7-B299-2A48-8646-4D8D833E943D}" dt="2023-08-13T03:08:28.152" v="7876" actId="1076"/>
          <ac:picMkLst>
            <pc:docMk/>
            <pc:sldMk cId="621337384" sldId="2471"/>
            <ac:picMk id="16" creationId="{1EA28C62-5630-EBB0-05A1-37CF2D8C6757}"/>
          </ac:picMkLst>
        </pc:picChg>
      </pc:sldChg>
      <pc:sldChg chg="addSp modSp new mod ord">
        <pc:chgData name="Tom Gorup" userId="bd7e985d6a278036" providerId="LiveId" clId="{F248D6A7-B299-2A48-8646-4D8D833E943D}" dt="2023-08-13T04:48:12.570" v="9744" actId="1076"/>
        <pc:sldMkLst>
          <pc:docMk/>
          <pc:sldMk cId="2304101542" sldId="2472"/>
        </pc:sldMkLst>
        <pc:spChg chg="mod">
          <ac:chgData name="Tom Gorup" userId="bd7e985d6a278036" providerId="LiveId" clId="{F248D6A7-B299-2A48-8646-4D8D833E943D}" dt="2023-08-12T21:25:31.962" v="2032" actId="20577"/>
          <ac:spMkLst>
            <pc:docMk/>
            <pc:sldMk cId="2304101542" sldId="2472"/>
            <ac:spMk id="2" creationId="{F6FE45CE-5DC5-A02B-7C90-76D0049A5E3D}"/>
          </ac:spMkLst>
        </pc:spChg>
        <pc:spChg chg="mod">
          <ac:chgData name="Tom Gorup" userId="bd7e985d6a278036" providerId="LiveId" clId="{F248D6A7-B299-2A48-8646-4D8D833E943D}" dt="2023-08-13T04:32:48.427" v="8749" actId="27636"/>
          <ac:spMkLst>
            <pc:docMk/>
            <pc:sldMk cId="2304101542" sldId="2472"/>
            <ac:spMk id="3" creationId="{0B9F9454-BC77-6E03-1FC4-6A10E8524241}"/>
          </ac:spMkLst>
        </pc:spChg>
        <pc:spChg chg="add mod">
          <ac:chgData name="Tom Gorup" userId="bd7e985d6a278036" providerId="LiveId" clId="{F248D6A7-B299-2A48-8646-4D8D833E943D}" dt="2023-08-13T04:48:12.570" v="9744" actId="1076"/>
          <ac:spMkLst>
            <pc:docMk/>
            <pc:sldMk cId="2304101542" sldId="2472"/>
            <ac:spMk id="4" creationId="{3226E2A2-60CC-0703-B2EC-A652BD54E90A}"/>
          </ac:spMkLst>
        </pc:spChg>
      </pc:sldChg>
      <pc:sldChg chg="add mod ord modShow">
        <pc:chgData name="Tom Gorup" userId="bd7e985d6a278036" providerId="LiveId" clId="{F248D6A7-B299-2A48-8646-4D8D833E943D}" dt="2023-08-13T04:48:47.999" v="9750" actId="729"/>
        <pc:sldMkLst>
          <pc:docMk/>
          <pc:sldMk cId="176200531" sldId="2473"/>
        </pc:sldMkLst>
      </pc:sldChg>
      <pc:sldChg chg="addSp modSp new del mod ord modShow">
        <pc:chgData name="Tom Gorup" userId="bd7e985d6a278036" providerId="LiveId" clId="{F248D6A7-B299-2A48-8646-4D8D833E943D}" dt="2023-08-13T04:47:55.560" v="9741" actId="2696"/>
        <pc:sldMkLst>
          <pc:docMk/>
          <pc:sldMk cId="3054009612" sldId="2473"/>
        </pc:sldMkLst>
        <pc:spChg chg="add mod">
          <ac:chgData name="Tom Gorup" userId="bd7e985d6a278036" providerId="LiveId" clId="{F248D6A7-B299-2A48-8646-4D8D833E943D}" dt="2023-08-13T00:35:27.469" v="2243" actId="1076"/>
          <ac:spMkLst>
            <pc:docMk/>
            <pc:sldMk cId="3054009612" sldId="2473"/>
            <ac:spMk id="2" creationId="{1A826390-9A5B-9781-6718-5CB2661E265F}"/>
          </ac:spMkLst>
        </pc:spChg>
      </pc:sldChg>
      <pc:sldChg chg="new del">
        <pc:chgData name="Tom Gorup" userId="bd7e985d6a278036" providerId="LiveId" clId="{F248D6A7-B299-2A48-8646-4D8D833E943D}" dt="2023-08-13T00:35:32.395" v="2246" actId="2696"/>
        <pc:sldMkLst>
          <pc:docMk/>
          <pc:sldMk cId="1876916660" sldId="2474"/>
        </pc:sldMkLst>
      </pc:sldChg>
      <pc:sldChg chg="modSp add del mod">
        <pc:chgData name="Tom Gorup" userId="bd7e985d6a278036" providerId="LiveId" clId="{F248D6A7-B299-2A48-8646-4D8D833E943D}" dt="2023-08-13T00:39:13.042" v="2416" actId="2696"/>
        <pc:sldMkLst>
          <pc:docMk/>
          <pc:sldMk cId="367052319" sldId="2475"/>
        </pc:sldMkLst>
        <pc:spChg chg="mod">
          <ac:chgData name="Tom Gorup" userId="bd7e985d6a278036" providerId="LiveId" clId="{F248D6A7-B299-2A48-8646-4D8D833E943D}" dt="2023-08-13T00:39:08.309" v="2414" actId="20577"/>
          <ac:spMkLst>
            <pc:docMk/>
            <pc:sldMk cId="367052319" sldId="2475"/>
            <ac:spMk id="3" creationId="{8A995A02-9AF8-1B09-74DB-CB4B7EEDED7E}"/>
          </ac:spMkLst>
        </pc:spChg>
      </pc:sldChg>
      <pc:sldChg chg="modSp add del mod">
        <pc:chgData name="Tom Gorup" userId="bd7e985d6a278036" providerId="LiveId" clId="{F248D6A7-B299-2A48-8646-4D8D833E943D}" dt="2023-08-13T02:45:04.137" v="7530" actId="2696"/>
        <pc:sldMkLst>
          <pc:docMk/>
          <pc:sldMk cId="3991223909" sldId="2476"/>
        </pc:sldMkLst>
        <pc:spChg chg="mod">
          <ac:chgData name="Tom Gorup" userId="bd7e985d6a278036" providerId="LiveId" clId="{F248D6A7-B299-2A48-8646-4D8D833E943D}" dt="2023-08-13T00:40:14.503" v="2422"/>
          <ac:spMkLst>
            <pc:docMk/>
            <pc:sldMk cId="3991223909" sldId="2476"/>
            <ac:spMk id="3" creationId="{8A995A02-9AF8-1B09-74DB-CB4B7EEDED7E}"/>
          </ac:spMkLst>
        </pc:spChg>
      </pc:sldChg>
      <pc:sldChg chg="new del">
        <pc:chgData name="Tom Gorup" userId="bd7e985d6a278036" providerId="LiveId" clId="{F248D6A7-B299-2A48-8646-4D8D833E943D}" dt="2023-08-13T00:35:36.069" v="2249" actId="2696"/>
        <pc:sldMkLst>
          <pc:docMk/>
          <pc:sldMk cId="1928521340" sldId="2477"/>
        </pc:sldMkLst>
      </pc:sldChg>
      <pc:sldChg chg="modSp add del mod">
        <pc:chgData name="Tom Gorup" userId="bd7e985d6a278036" providerId="LiveId" clId="{F248D6A7-B299-2A48-8646-4D8D833E943D}" dt="2023-08-13T02:48:43.877" v="7552" actId="2696"/>
        <pc:sldMkLst>
          <pc:docMk/>
          <pc:sldMk cId="3023780854" sldId="2477"/>
        </pc:sldMkLst>
        <pc:spChg chg="mod">
          <ac:chgData name="Tom Gorup" userId="bd7e985d6a278036" providerId="LiveId" clId="{F248D6A7-B299-2A48-8646-4D8D833E943D}" dt="2023-08-13T00:41:51.425" v="2426" actId="20577"/>
          <ac:spMkLst>
            <pc:docMk/>
            <pc:sldMk cId="3023780854" sldId="2477"/>
            <ac:spMk id="3" creationId="{8A995A02-9AF8-1B09-74DB-CB4B7EEDED7E}"/>
          </ac:spMkLst>
        </pc:spChg>
      </pc:sldChg>
      <pc:sldChg chg="modSp new mod">
        <pc:chgData name="Tom Gorup" userId="bd7e985d6a278036" providerId="LiveId" clId="{F248D6A7-B299-2A48-8646-4D8D833E943D}" dt="2023-08-13T04:43:50.726" v="9661" actId="20577"/>
        <pc:sldMkLst>
          <pc:docMk/>
          <pc:sldMk cId="2419350847" sldId="2478"/>
        </pc:sldMkLst>
        <pc:spChg chg="mod">
          <ac:chgData name="Tom Gorup" userId="bd7e985d6a278036" providerId="LiveId" clId="{F248D6A7-B299-2A48-8646-4D8D833E943D}" dt="2023-08-13T00:44:24.204" v="2477" actId="313"/>
          <ac:spMkLst>
            <pc:docMk/>
            <pc:sldMk cId="2419350847" sldId="2478"/>
            <ac:spMk id="2" creationId="{A881EF86-6925-278F-E025-F0791EC27C74}"/>
          </ac:spMkLst>
        </pc:spChg>
        <pc:spChg chg="mod">
          <ac:chgData name="Tom Gorup" userId="bd7e985d6a278036" providerId="LiveId" clId="{F248D6A7-B299-2A48-8646-4D8D833E943D}" dt="2023-08-13T04:43:50.726" v="9661" actId="20577"/>
          <ac:spMkLst>
            <pc:docMk/>
            <pc:sldMk cId="2419350847" sldId="2478"/>
            <ac:spMk id="3" creationId="{BCF2DC3B-9B2F-A9E1-B0B8-7E1235FD661A}"/>
          </ac:spMkLst>
        </pc:spChg>
      </pc:sldChg>
      <pc:sldChg chg="modSp add del mod">
        <pc:chgData name="Tom Gorup" userId="bd7e985d6a278036" providerId="LiveId" clId="{F248D6A7-B299-2A48-8646-4D8D833E943D}" dt="2023-08-13T02:51:35.963" v="7577" actId="2696"/>
        <pc:sldMkLst>
          <pc:docMk/>
          <pc:sldMk cId="2732740338" sldId="2479"/>
        </pc:sldMkLst>
        <pc:spChg chg="mod">
          <ac:chgData name="Tom Gorup" userId="bd7e985d6a278036" providerId="LiveId" clId="{F248D6A7-B299-2A48-8646-4D8D833E943D}" dt="2023-08-13T00:42:00.431" v="2428" actId="27636"/>
          <ac:spMkLst>
            <pc:docMk/>
            <pc:sldMk cId="2732740338" sldId="2479"/>
            <ac:spMk id="3" creationId="{8A995A02-9AF8-1B09-74DB-CB4B7EEDED7E}"/>
          </ac:spMkLst>
        </pc:spChg>
      </pc:sldChg>
      <pc:sldChg chg="modSp add del mod">
        <pc:chgData name="Tom Gorup" userId="bd7e985d6a278036" providerId="LiveId" clId="{F248D6A7-B299-2A48-8646-4D8D833E943D}" dt="2023-08-13T02:54:51.568" v="7618" actId="2696"/>
        <pc:sldMkLst>
          <pc:docMk/>
          <pc:sldMk cId="3628804146" sldId="2480"/>
        </pc:sldMkLst>
        <pc:spChg chg="mod">
          <ac:chgData name="Tom Gorup" userId="bd7e985d6a278036" providerId="LiveId" clId="{F248D6A7-B299-2A48-8646-4D8D833E943D}" dt="2023-08-13T00:43:15.405" v="2435" actId="207"/>
          <ac:spMkLst>
            <pc:docMk/>
            <pc:sldMk cId="3628804146" sldId="2480"/>
            <ac:spMk id="3" creationId="{C2D87362-BD3F-5BA4-94DF-92AF19930A5E}"/>
          </ac:spMkLst>
        </pc:spChg>
      </pc:sldChg>
      <pc:sldChg chg="modSp new mod">
        <pc:chgData name="Tom Gorup" userId="bd7e985d6a278036" providerId="LiveId" clId="{F248D6A7-B299-2A48-8646-4D8D833E943D}" dt="2023-08-13T00:43:51.325" v="2443" actId="20577"/>
        <pc:sldMkLst>
          <pc:docMk/>
          <pc:sldMk cId="3869191327" sldId="2481"/>
        </pc:sldMkLst>
        <pc:spChg chg="mod">
          <ac:chgData name="Tom Gorup" userId="bd7e985d6a278036" providerId="LiveId" clId="{F248D6A7-B299-2A48-8646-4D8D833E943D}" dt="2023-08-13T00:43:51.325" v="2443" actId="20577"/>
          <ac:spMkLst>
            <pc:docMk/>
            <pc:sldMk cId="3869191327" sldId="2481"/>
            <ac:spMk id="2" creationId="{2CD9D970-BF6A-2863-E771-9B08BA369E1A}"/>
          </ac:spMkLst>
        </pc:spChg>
      </pc:sldChg>
      <pc:sldChg chg="addSp delSp modSp new del mod ord modShow modNotesTx">
        <pc:chgData name="Tom Gorup" userId="bd7e985d6a278036" providerId="LiveId" clId="{F248D6A7-B299-2A48-8646-4D8D833E943D}" dt="2023-08-13T04:47:55.560" v="9741" actId="2696"/>
        <pc:sldMkLst>
          <pc:docMk/>
          <pc:sldMk cId="1984895652" sldId="2482"/>
        </pc:sldMkLst>
        <pc:spChg chg="mod">
          <ac:chgData name="Tom Gorup" userId="bd7e985d6a278036" providerId="LiveId" clId="{F248D6A7-B299-2A48-8646-4D8D833E943D}" dt="2023-08-13T01:45:11.213" v="3023" actId="20577"/>
          <ac:spMkLst>
            <pc:docMk/>
            <pc:sldMk cId="1984895652" sldId="2482"/>
            <ac:spMk id="2" creationId="{0E01EAEC-99B4-4E09-6F05-CFE1F7F48A1C}"/>
          </ac:spMkLst>
        </pc:spChg>
        <pc:spChg chg="del">
          <ac:chgData name="Tom Gorup" userId="bd7e985d6a278036" providerId="LiveId" clId="{F248D6A7-B299-2A48-8646-4D8D833E943D}" dt="2023-08-13T01:45:07.625" v="3008" actId="478"/>
          <ac:spMkLst>
            <pc:docMk/>
            <pc:sldMk cId="1984895652" sldId="2482"/>
            <ac:spMk id="3" creationId="{FB48275F-058D-BA9E-F219-E14B92184FE2}"/>
          </ac:spMkLst>
        </pc:spChg>
        <pc:spChg chg="add mod topLvl">
          <ac:chgData name="Tom Gorup" userId="bd7e985d6a278036" providerId="LiveId" clId="{F248D6A7-B299-2A48-8646-4D8D833E943D}" dt="2023-08-13T01:55:16.121" v="4044" actId="165"/>
          <ac:spMkLst>
            <pc:docMk/>
            <pc:sldMk cId="1984895652" sldId="2482"/>
            <ac:spMk id="4" creationId="{58220650-2083-F1DC-FD13-92EAD1721071}"/>
          </ac:spMkLst>
        </pc:spChg>
        <pc:spChg chg="add mod topLvl">
          <ac:chgData name="Tom Gorup" userId="bd7e985d6a278036" providerId="LiveId" clId="{F248D6A7-B299-2A48-8646-4D8D833E943D}" dt="2023-08-13T01:55:16.121" v="4044" actId="165"/>
          <ac:spMkLst>
            <pc:docMk/>
            <pc:sldMk cId="1984895652" sldId="2482"/>
            <ac:spMk id="5" creationId="{52ED544D-4BA4-5EE9-8D04-D3C4DE1B7BB9}"/>
          </ac:spMkLst>
        </pc:spChg>
        <pc:spChg chg="mod">
          <ac:chgData name="Tom Gorup" userId="bd7e985d6a278036" providerId="LiveId" clId="{F248D6A7-B299-2A48-8646-4D8D833E943D}" dt="2023-08-13T01:56:26.093" v="4096" actId="20577"/>
          <ac:spMkLst>
            <pc:docMk/>
            <pc:sldMk cId="1984895652" sldId="2482"/>
            <ac:spMk id="8" creationId="{F67866E0-D917-C2A7-7160-FCCA18E725E5}"/>
          </ac:spMkLst>
        </pc:spChg>
        <pc:spChg chg="mod">
          <ac:chgData name="Tom Gorup" userId="bd7e985d6a278036" providerId="LiveId" clId="{F248D6A7-B299-2A48-8646-4D8D833E943D}" dt="2023-08-13T01:55:16.121" v="4044" actId="165"/>
          <ac:spMkLst>
            <pc:docMk/>
            <pc:sldMk cId="1984895652" sldId="2482"/>
            <ac:spMk id="10" creationId="{50AED45F-0E8E-4527-EC10-510F91A076E7}"/>
          </ac:spMkLst>
        </pc:spChg>
        <pc:spChg chg="mod">
          <ac:chgData name="Tom Gorup" userId="bd7e985d6a278036" providerId="LiveId" clId="{F248D6A7-B299-2A48-8646-4D8D833E943D}" dt="2023-08-13T01:55:16.121" v="4044" actId="165"/>
          <ac:spMkLst>
            <pc:docMk/>
            <pc:sldMk cId="1984895652" sldId="2482"/>
            <ac:spMk id="13" creationId="{E2183EB7-9C61-4B5F-C80D-34396D397A8F}"/>
          </ac:spMkLst>
        </pc:spChg>
        <pc:spChg chg="mod">
          <ac:chgData name="Tom Gorup" userId="bd7e985d6a278036" providerId="LiveId" clId="{F248D6A7-B299-2A48-8646-4D8D833E943D}" dt="2023-08-13T01:55:16.121" v="4044" actId="165"/>
          <ac:spMkLst>
            <pc:docMk/>
            <pc:sldMk cId="1984895652" sldId="2482"/>
            <ac:spMk id="16" creationId="{C078D591-05AC-90AE-79DD-44AFB73F79AA}"/>
          </ac:spMkLst>
        </pc:spChg>
        <pc:spChg chg="mod">
          <ac:chgData name="Tom Gorup" userId="bd7e985d6a278036" providerId="LiveId" clId="{F248D6A7-B299-2A48-8646-4D8D833E943D}" dt="2023-08-13T01:55:16.121" v="4044" actId="165"/>
          <ac:spMkLst>
            <pc:docMk/>
            <pc:sldMk cId="1984895652" sldId="2482"/>
            <ac:spMk id="19" creationId="{D66D05AB-D523-36D8-90F5-2CD0B0C275B6}"/>
          </ac:spMkLst>
        </pc:spChg>
        <pc:spChg chg="mod">
          <ac:chgData name="Tom Gorup" userId="bd7e985d6a278036" providerId="LiveId" clId="{F248D6A7-B299-2A48-8646-4D8D833E943D}" dt="2023-08-13T02:05:04.076" v="4813" actId="20577"/>
          <ac:spMkLst>
            <pc:docMk/>
            <pc:sldMk cId="1984895652" sldId="2482"/>
            <ac:spMk id="22" creationId="{EA8C3DAB-8858-925C-923D-34F9A94338B9}"/>
          </ac:spMkLst>
        </pc:spChg>
        <pc:spChg chg="mod topLvl">
          <ac:chgData name="Tom Gorup" userId="bd7e985d6a278036" providerId="LiveId" clId="{F248D6A7-B299-2A48-8646-4D8D833E943D}" dt="2023-08-13T01:58:15.269" v="4207" actId="1076"/>
          <ac:spMkLst>
            <pc:docMk/>
            <pc:sldMk cId="1984895652" sldId="2482"/>
            <ac:spMk id="32" creationId="{13CB8D4E-FE36-1424-0022-0AD78E20EA85}"/>
          </ac:spMkLst>
        </pc:spChg>
        <pc:grpChg chg="add del mod topLvl">
          <ac:chgData name="Tom Gorup" userId="bd7e985d6a278036" providerId="LiveId" clId="{F248D6A7-B299-2A48-8646-4D8D833E943D}" dt="2023-08-13T02:29:39.404" v="7399" actId="478"/>
          <ac:grpSpMkLst>
            <pc:docMk/>
            <pc:sldMk cId="1984895652" sldId="2482"/>
            <ac:grpSpMk id="6" creationId="{106058B8-EA47-872F-C23F-17EBFD4E7C2D}"/>
          </ac:grpSpMkLst>
        </pc:grpChg>
        <pc:grpChg chg="add mod topLvl">
          <ac:chgData name="Tom Gorup" userId="bd7e985d6a278036" providerId="LiveId" clId="{F248D6A7-B299-2A48-8646-4D8D833E943D}" dt="2023-08-13T02:16:19.569" v="6346" actId="1076"/>
          <ac:grpSpMkLst>
            <pc:docMk/>
            <pc:sldMk cId="1984895652" sldId="2482"/>
            <ac:grpSpMk id="9" creationId="{F402E412-13B6-E8B7-A3EB-8D8C79222976}"/>
          </ac:grpSpMkLst>
        </pc:grpChg>
        <pc:grpChg chg="add mod topLvl">
          <ac:chgData name="Tom Gorup" userId="bd7e985d6a278036" providerId="LiveId" clId="{F248D6A7-B299-2A48-8646-4D8D833E943D}" dt="2023-08-13T02:16:15.128" v="6345" actId="1076"/>
          <ac:grpSpMkLst>
            <pc:docMk/>
            <pc:sldMk cId="1984895652" sldId="2482"/>
            <ac:grpSpMk id="12" creationId="{89B2E6CB-3525-0206-0F3B-FB0D31CE1D62}"/>
          </ac:grpSpMkLst>
        </pc:grpChg>
        <pc:grpChg chg="add mod topLvl">
          <ac:chgData name="Tom Gorup" userId="bd7e985d6a278036" providerId="LiveId" clId="{F248D6A7-B299-2A48-8646-4D8D833E943D}" dt="2023-08-13T02:16:04.988" v="6343" actId="1076"/>
          <ac:grpSpMkLst>
            <pc:docMk/>
            <pc:sldMk cId="1984895652" sldId="2482"/>
            <ac:grpSpMk id="15" creationId="{6FC2292C-AD57-46A1-CE50-ACB4991AC664}"/>
          </ac:grpSpMkLst>
        </pc:grpChg>
        <pc:grpChg chg="add mod topLvl">
          <ac:chgData name="Tom Gorup" userId="bd7e985d6a278036" providerId="LiveId" clId="{F248D6A7-B299-2A48-8646-4D8D833E943D}" dt="2023-08-13T02:16:10.128" v="6344" actId="1076"/>
          <ac:grpSpMkLst>
            <pc:docMk/>
            <pc:sldMk cId="1984895652" sldId="2482"/>
            <ac:grpSpMk id="18" creationId="{6D4738ED-617C-66E6-3878-85160801BA11}"/>
          </ac:grpSpMkLst>
        </pc:grpChg>
        <pc:grpChg chg="add mod topLvl">
          <ac:chgData name="Tom Gorup" userId="bd7e985d6a278036" providerId="LiveId" clId="{F248D6A7-B299-2A48-8646-4D8D833E943D}" dt="2023-08-13T01:55:16.121" v="4044" actId="165"/>
          <ac:grpSpMkLst>
            <pc:docMk/>
            <pc:sldMk cId="1984895652" sldId="2482"/>
            <ac:grpSpMk id="21" creationId="{EDCB5431-52E6-D754-5DEA-0F9F730A8B17}"/>
          </ac:grpSpMkLst>
        </pc:grpChg>
        <pc:grpChg chg="add del mod">
          <ac:chgData name="Tom Gorup" userId="bd7e985d6a278036" providerId="LiveId" clId="{F248D6A7-B299-2A48-8646-4D8D833E943D}" dt="2023-08-13T01:55:16.121" v="4044" actId="165"/>
          <ac:grpSpMkLst>
            <pc:docMk/>
            <pc:sldMk cId="1984895652" sldId="2482"/>
            <ac:grpSpMk id="25" creationId="{FA65E42C-FBC2-84AD-5653-EDC7CDE556FE}"/>
          </ac:grpSpMkLst>
        </pc:grpChg>
        <pc:grpChg chg="add del mod">
          <ac:chgData name="Tom Gorup" userId="bd7e985d6a278036" providerId="LiveId" clId="{F248D6A7-B299-2A48-8646-4D8D833E943D}" dt="2023-08-13T01:57:11.332" v="4102" actId="165"/>
          <ac:grpSpMkLst>
            <pc:docMk/>
            <pc:sldMk cId="1984895652" sldId="2482"/>
            <ac:grpSpMk id="30" creationId="{62C841BF-44D9-453B-BD85-87E09EC6F23A}"/>
          </ac:grpSpMkLst>
        </pc:grpChg>
        <pc:grpChg chg="add del mod">
          <ac:chgData name="Tom Gorup" userId="bd7e985d6a278036" providerId="LiveId" clId="{F248D6A7-B299-2A48-8646-4D8D833E943D}" dt="2023-08-13T02:29:16.612" v="7386" actId="478"/>
          <ac:grpSpMkLst>
            <pc:docMk/>
            <pc:sldMk cId="1984895652" sldId="2482"/>
            <ac:grpSpMk id="33" creationId="{B63FF825-EB70-A525-63C7-B377DAF0A70A}"/>
          </ac:grpSpMkLst>
        </pc:grpChg>
        <pc:cxnChg chg="mod">
          <ac:chgData name="Tom Gorup" userId="bd7e985d6a278036" providerId="LiveId" clId="{F248D6A7-B299-2A48-8646-4D8D833E943D}" dt="2023-08-13T02:29:39.404" v="7399" actId="478"/>
          <ac:cxnSpMkLst>
            <pc:docMk/>
            <pc:sldMk cId="1984895652" sldId="2482"/>
            <ac:cxnSpMk id="7" creationId="{529DC309-A33F-C289-7D2E-5525B4889ACE}"/>
          </ac:cxnSpMkLst>
        </pc:cxnChg>
        <pc:cxnChg chg="mod">
          <ac:chgData name="Tom Gorup" userId="bd7e985d6a278036" providerId="LiveId" clId="{F248D6A7-B299-2A48-8646-4D8D833E943D}" dt="2023-08-13T01:55:16.121" v="4044" actId="165"/>
          <ac:cxnSpMkLst>
            <pc:docMk/>
            <pc:sldMk cId="1984895652" sldId="2482"/>
            <ac:cxnSpMk id="11" creationId="{6F426135-4169-2914-33D3-C2DC8A2A8194}"/>
          </ac:cxnSpMkLst>
        </pc:cxnChg>
        <pc:cxnChg chg="mod">
          <ac:chgData name="Tom Gorup" userId="bd7e985d6a278036" providerId="LiveId" clId="{F248D6A7-B299-2A48-8646-4D8D833E943D}" dt="2023-08-13T01:55:16.121" v="4044" actId="165"/>
          <ac:cxnSpMkLst>
            <pc:docMk/>
            <pc:sldMk cId="1984895652" sldId="2482"/>
            <ac:cxnSpMk id="14" creationId="{6AA52DE8-17AE-9240-E2E3-FC683CE01E05}"/>
          </ac:cxnSpMkLst>
        </pc:cxnChg>
        <pc:cxnChg chg="mod">
          <ac:chgData name="Tom Gorup" userId="bd7e985d6a278036" providerId="LiveId" clId="{F248D6A7-B299-2A48-8646-4D8D833E943D}" dt="2023-08-13T01:55:16.121" v="4044" actId="165"/>
          <ac:cxnSpMkLst>
            <pc:docMk/>
            <pc:sldMk cId="1984895652" sldId="2482"/>
            <ac:cxnSpMk id="17" creationId="{CE4F2080-55D7-523E-E145-0D85841527A2}"/>
          </ac:cxnSpMkLst>
        </pc:cxnChg>
        <pc:cxnChg chg="mod">
          <ac:chgData name="Tom Gorup" userId="bd7e985d6a278036" providerId="LiveId" clId="{F248D6A7-B299-2A48-8646-4D8D833E943D}" dt="2023-08-13T01:55:16.121" v="4044" actId="165"/>
          <ac:cxnSpMkLst>
            <pc:docMk/>
            <pc:sldMk cId="1984895652" sldId="2482"/>
            <ac:cxnSpMk id="20" creationId="{F3F33AD0-D626-6AA1-8754-7A4E206468C5}"/>
          </ac:cxnSpMkLst>
        </pc:cxnChg>
        <pc:cxnChg chg="mod">
          <ac:chgData name="Tom Gorup" userId="bd7e985d6a278036" providerId="LiveId" clId="{F248D6A7-B299-2A48-8646-4D8D833E943D}" dt="2023-08-13T01:55:16.121" v="4044" actId="165"/>
          <ac:cxnSpMkLst>
            <pc:docMk/>
            <pc:sldMk cId="1984895652" sldId="2482"/>
            <ac:cxnSpMk id="23" creationId="{1F16D044-2BE9-371A-C2B2-52B9FE17F127}"/>
          </ac:cxnSpMkLst>
        </pc:cxnChg>
        <pc:cxnChg chg="add mod topLvl">
          <ac:chgData name="Tom Gorup" userId="bd7e985d6a278036" providerId="LiveId" clId="{F248D6A7-B299-2A48-8646-4D8D833E943D}" dt="2023-08-13T01:55:16.121" v="4044" actId="165"/>
          <ac:cxnSpMkLst>
            <pc:docMk/>
            <pc:sldMk cId="1984895652" sldId="2482"/>
            <ac:cxnSpMk id="24" creationId="{11228724-8FDB-D12E-8705-EEBE6228EE7D}"/>
          </ac:cxnSpMkLst>
        </pc:cxnChg>
        <pc:cxnChg chg="mod topLvl">
          <ac:chgData name="Tom Gorup" userId="bd7e985d6a278036" providerId="LiveId" clId="{F248D6A7-B299-2A48-8646-4D8D833E943D}" dt="2023-08-13T01:58:13.638" v="4205" actId="1035"/>
          <ac:cxnSpMkLst>
            <pc:docMk/>
            <pc:sldMk cId="1984895652" sldId="2482"/>
            <ac:cxnSpMk id="31" creationId="{918C6194-9828-4BE7-BE62-0F4CA1815032}"/>
          </ac:cxnSpMkLst>
        </pc:cxnChg>
      </pc:sldChg>
      <pc:sldChg chg="add mod modShow">
        <pc:chgData name="Tom Gorup" userId="bd7e985d6a278036" providerId="LiveId" clId="{F248D6A7-B299-2A48-8646-4D8D833E943D}" dt="2023-08-13T04:48:47.999" v="9750" actId="729"/>
        <pc:sldMkLst>
          <pc:docMk/>
          <pc:sldMk cId="4227864523" sldId="2482"/>
        </pc:sldMkLst>
      </pc:sldChg>
      <pc:sldChg chg="delSp modSp new del mod ord">
        <pc:chgData name="Tom Gorup" userId="bd7e985d6a278036" providerId="LiveId" clId="{F248D6A7-B299-2A48-8646-4D8D833E943D}" dt="2023-08-13T02:38:33.816" v="7432" actId="2696"/>
        <pc:sldMkLst>
          <pc:docMk/>
          <pc:sldMk cId="1497607731" sldId="2483"/>
        </pc:sldMkLst>
        <pc:spChg chg="del">
          <ac:chgData name="Tom Gorup" userId="bd7e985d6a278036" providerId="LiveId" clId="{F248D6A7-B299-2A48-8646-4D8D833E943D}" dt="2023-08-13T02:37:52.227" v="7413" actId="478"/>
          <ac:spMkLst>
            <pc:docMk/>
            <pc:sldMk cId="1497607731" sldId="2483"/>
            <ac:spMk id="2" creationId="{BB05368A-2F56-E088-D266-BD73B987F896}"/>
          </ac:spMkLst>
        </pc:spChg>
        <pc:spChg chg="mod">
          <ac:chgData name="Tom Gorup" userId="bd7e985d6a278036" providerId="LiveId" clId="{F248D6A7-B299-2A48-8646-4D8D833E943D}" dt="2023-08-13T02:38:13.517" v="7427" actId="20577"/>
          <ac:spMkLst>
            <pc:docMk/>
            <pc:sldMk cId="1497607731" sldId="2483"/>
            <ac:spMk id="3" creationId="{46A46FE5-AEBE-440F-73DC-F2EEE18B655F}"/>
          </ac:spMkLst>
        </pc:spChg>
      </pc:sldChg>
      <pc:sldChg chg="delSp modSp new del mod ord">
        <pc:chgData name="Tom Gorup" userId="bd7e985d6a278036" providerId="LiveId" clId="{F248D6A7-B299-2A48-8646-4D8D833E943D}" dt="2023-08-13T02:56:12.910" v="7637" actId="2696"/>
        <pc:sldMkLst>
          <pc:docMk/>
          <pc:sldMk cId="1482869831" sldId="2484"/>
        </pc:sldMkLst>
        <pc:spChg chg="del">
          <ac:chgData name="Tom Gorup" userId="bd7e985d6a278036" providerId="LiveId" clId="{F248D6A7-B299-2A48-8646-4D8D833E943D}" dt="2023-08-13T02:39:12.833" v="7448" actId="478"/>
          <ac:spMkLst>
            <pc:docMk/>
            <pc:sldMk cId="1482869831" sldId="2484"/>
            <ac:spMk id="2" creationId="{666D1586-4E1C-94D9-F590-2F5E76099455}"/>
          </ac:spMkLst>
        </pc:spChg>
        <pc:spChg chg="mod">
          <ac:chgData name="Tom Gorup" userId="bd7e985d6a278036" providerId="LiveId" clId="{F248D6A7-B299-2A48-8646-4D8D833E943D}" dt="2023-08-13T02:56:04.772" v="7633" actId="21"/>
          <ac:spMkLst>
            <pc:docMk/>
            <pc:sldMk cId="1482869831" sldId="2484"/>
            <ac:spMk id="3" creationId="{106736E5-9AE5-6346-862C-FBFF50BDEDC4}"/>
          </ac:spMkLst>
        </pc:spChg>
      </pc:sldChg>
      <pc:sldChg chg="delSp modSp new del mod">
        <pc:chgData name="Tom Gorup" userId="bd7e985d6a278036" providerId="LiveId" clId="{F248D6A7-B299-2A48-8646-4D8D833E943D}" dt="2023-08-13T02:57:28.620" v="7655" actId="2696"/>
        <pc:sldMkLst>
          <pc:docMk/>
          <pc:sldMk cId="724930021" sldId="2485"/>
        </pc:sldMkLst>
        <pc:spChg chg="del">
          <ac:chgData name="Tom Gorup" userId="bd7e985d6a278036" providerId="LiveId" clId="{F248D6A7-B299-2A48-8646-4D8D833E943D}" dt="2023-08-13T02:52:05.101" v="7581" actId="478"/>
          <ac:spMkLst>
            <pc:docMk/>
            <pc:sldMk cId="724930021" sldId="2485"/>
            <ac:spMk id="2" creationId="{CDE8234C-C254-D0C6-88F8-6D4A83AAC2E7}"/>
          </ac:spMkLst>
        </pc:spChg>
        <pc:spChg chg="mod">
          <ac:chgData name="Tom Gorup" userId="bd7e985d6a278036" providerId="LiveId" clId="{F248D6A7-B299-2A48-8646-4D8D833E943D}" dt="2023-08-13T02:57:22.339" v="7651" actId="21"/>
          <ac:spMkLst>
            <pc:docMk/>
            <pc:sldMk cId="724930021" sldId="2485"/>
            <ac:spMk id="3" creationId="{F017BABD-A7F0-934A-B73A-03B82ED2FB2E}"/>
          </ac:spMkLst>
        </pc:spChg>
      </pc:sldChg>
      <pc:sldChg chg="delSp modSp new mod ord modNotesTx">
        <pc:chgData name="Tom Gorup" userId="bd7e985d6a278036" providerId="LiveId" clId="{F248D6A7-B299-2A48-8646-4D8D833E943D}" dt="2023-08-13T04:39:19.475" v="9176" actId="20577"/>
        <pc:sldMkLst>
          <pc:docMk/>
          <pc:sldMk cId="3088493033" sldId="2486"/>
        </pc:sldMkLst>
        <pc:spChg chg="del">
          <ac:chgData name="Tom Gorup" userId="bd7e985d6a278036" providerId="LiveId" clId="{F248D6A7-B299-2A48-8646-4D8D833E943D}" dt="2023-08-13T02:56:28.953" v="7641" actId="478"/>
          <ac:spMkLst>
            <pc:docMk/>
            <pc:sldMk cId="3088493033" sldId="2486"/>
            <ac:spMk id="2" creationId="{0DE59EAB-66FA-3D8F-1E6C-F358758629AB}"/>
          </ac:spMkLst>
        </pc:spChg>
        <pc:spChg chg="mod">
          <ac:chgData name="Tom Gorup" userId="bd7e985d6a278036" providerId="LiveId" clId="{F248D6A7-B299-2A48-8646-4D8D833E943D}" dt="2023-08-13T04:32:08.377" v="8708" actId="20577"/>
          <ac:spMkLst>
            <pc:docMk/>
            <pc:sldMk cId="3088493033" sldId="2486"/>
            <ac:spMk id="3" creationId="{871F6D16-B0DE-C599-EE9D-12ED6774EB62}"/>
          </ac:spMkLst>
        </pc:spChg>
      </pc:sldChg>
      <pc:sldChg chg="delSp modSp new mod modNotesTx">
        <pc:chgData name="Tom Gorup" userId="bd7e985d6a278036" providerId="LiveId" clId="{F248D6A7-B299-2A48-8646-4D8D833E943D}" dt="2023-08-13T14:03:56.944" v="9850" actId="207"/>
        <pc:sldMkLst>
          <pc:docMk/>
          <pc:sldMk cId="1513699060" sldId="2487"/>
        </pc:sldMkLst>
        <pc:spChg chg="del">
          <ac:chgData name="Tom Gorup" userId="bd7e985d6a278036" providerId="LiveId" clId="{F248D6A7-B299-2A48-8646-4D8D833E943D}" dt="2023-08-13T02:56:39.305" v="7645" actId="478"/>
          <ac:spMkLst>
            <pc:docMk/>
            <pc:sldMk cId="1513699060" sldId="2487"/>
            <ac:spMk id="2" creationId="{10947651-1051-8606-783C-7A2CE7D51ACB}"/>
          </ac:spMkLst>
        </pc:spChg>
        <pc:spChg chg="mod">
          <ac:chgData name="Tom Gorup" userId="bd7e985d6a278036" providerId="LiveId" clId="{F248D6A7-B299-2A48-8646-4D8D833E943D}" dt="2023-08-13T14:03:56.944" v="9850" actId="207"/>
          <ac:spMkLst>
            <pc:docMk/>
            <pc:sldMk cId="1513699060" sldId="2487"/>
            <ac:spMk id="3" creationId="{0842ED29-FB67-4E7B-CC05-866A713BA8CD}"/>
          </ac:spMkLst>
        </pc:spChg>
      </pc:sldChg>
      <pc:sldChg chg="new del ord">
        <pc:chgData name="Tom Gorup" userId="bd7e985d6a278036" providerId="LiveId" clId="{F248D6A7-B299-2A48-8646-4D8D833E943D}" dt="2023-08-13T02:55:13.829" v="7623" actId="2696"/>
        <pc:sldMkLst>
          <pc:docMk/>
          <pc:sldMk cId="2621860457" sldId="2487"/>
        </pc:sldMkLst>
      </pc:sldChg>
      <pc:sldChg chg="delSp modSp new mod modNotesTx">
        <pc:chgData name="Tom Gorup" userId="bd7e985d6a278036" providerId="LiveId" clId="{F248D6A7-B299-2A48-8646-4D8D833E943D}" dt="2023-08-13T04:42:11.418" v="9480" actId="20577"/>
        <pc:sldMkLst>
          <pc:docMk/>
          <pc:sldMk cId="458119429" sldId="2488"/>
        </pc:sldMkLst>
        <pc:spChg chg="del">
          <ac:chgData name="Tom Gorup" userId="bd7e985d6a278036" providerId="LiveId" clId="{F248D6A7-B299-2A48-8646-4D8D833E943D}" dt="2023-08-13T02:56:48.992" v="7648" actId="478"/>
          <ac:spMkLst>
            <pc:docMk/>
            <pc:sldMk cId="458119429" sldId="2488"/>
            <ac:spMk id="2" creationId="{DF1AB5D7-1CC9-80D8-C212-BDD0790B2EF5}"/>
          </ac:spMkLst>
        </pc:spChg>
        <pc:spChg chg="mod">
          <ac:chgData name="Tom Gorup" userId="bd7e985d6a278036" providerId="LiveId" clId="{F248D6A7-B299-2A48-8646-4D8D833E943D}" dt="2023-08-13T02:58:18.397" v="7700" actId="20577"/>
          <ac:spMkLst>
            <pc:docMk/>
            <pc:sldMk cId="458119429" sldId="2488"/>
            <ac:spMk id="3" creationId="{421D41E8-E670-07AE-D1D3-88575CC5CEB0}"/>
          </ac:spMkLst>
        </pc:spChg>
      </pc:sldChg>
      <pc:sldChg chg="add mod ord modShow">
        <pc:chgData name="Tom Gorup" userId="bd7e985d6a278036" providerId="LiveId" clId="{F248D6A7-B299-2A48-8646-4D8D833E943D}" dt="2023-08-13T04:48:43.398" v="9749" actId="729"/>
        <pc:sldMkLst>
          <pc:docMk/>
          <pc:sldMk cId="1651649952" sldId="2489"/>
        </pc:sldMkLst>
      </pc:sldChg>
      <pc:sldChg chg="delSp modSp new del mod modShow modNotesTx">
        <pc:chgData name="Tom Gorup" userId="bd7e985d6a278036" providerId="LiveId" clId="{F248D6A7-B299-2A48-8646-4D8D833E943D}" dt="2023-08-13T04:48:36.378" v="9746" actId="2696"/>
        <pc:sldMkLst>
          <pc:docMk/>
          <pc:sldMk cId="3901416653" sldId="2489"/>
        </pc:sldMkLst>
        <pc:spChg chg="del">
          <ac:chgData name="Tom Gorup" userId="bd7e985d6a278036" providerId="LiveId" clId="{F248D6A7-B299-2A48-8646-4D8D833E943D}" dt="2023-08-13T02:57:36.231" v="7657" actId="478"/>
          <ac:spMkLst>
            <pc:docMk/>
            <pc:sldMk cId="3901416653" sldId="2489"/>
            <ac:spMk id="2" creationId="{02E5CC36-3B35-A481-68C4-F05C2D1FE92E}"/>
          </ac:spMkLst>
        </pc:spChg>
        <pc:spChg chg="mod">
          <ac:chgData name="Tom Gorup" userId="bd7e985d6a278036" providerId="LiveId" clId="{F248D6A7-B299-2A48-8646-4D8D833E943D}" dt="2023-08-13T02:57:50.203" v="7681" actId="20577"/>
          <ac:spMkLst>
            <pc:docMk/>
            <pc:sldMk cId="3901416653" sldId="2489"/>
            <ac:spMk id="3" creationId="{CCDB1B45-AF31-86D8-E0DE-AA5FB753FC94}"/>
          </ac:spMkLst>
        </pc:spChg>
      </pc:sldChg>
      <pc:sldChg chg="new del">
        <pc:chgData name="Tom Gorup" userId="bd7e985d6a278036" providerId="LiveId" clId="{F248D6A7-B299-2A48-8646-4D8D833E943D}" dt="2023-08-13T03:00:28.851" v="7745" actId="2696"/>
        <pc:sldMkLst>
          <pc:docMk/>
          <pc:sldMk cId="1681065149" sldId="2490"/>
        </pc:sldMkLst>
      </pc:sldChg>
      <pc:sldChg chg="new del">
        <pc:chgData name="Tom Gorup" userId="bd7e985d6a278036" providerId="LiveId" clId="{F248D6A7-B299-2A48-8646-4D8D833E943D}" dt="2023-08-13T02:59:24.516" v="7716" actId="680"/>
        <pc:sldMkLst>
          <pc:docMk/>
          <pc:sldMk cId="2683092060" sldId="2490"/>
        </pc:sldMkLst>
      </pc:sldChg>
      <pc:sldChg chg="modSp new mod ord">
        <pc:chgData name="Tom Gorup" userId="bd7e985d6a278036" providerId="LiveId" clId="{F248D6A7-B299-2A48-8646-4D8D833E943D}" dt="2023-08-13T03:00:25.129" v="7744" actId="20578"/>
        <pc:sldMkLst>
          <pc:docMk/>
          <pc:sldMk cId="2824649820" sldId="2491"/>
        </pc:sldMkLst>
        <pc:spChg chg="mod">
          <ac:chgData name="Tom Gorup" userId="bd7e985d6a278036" providerId="LiveId" clId="{F248D6A7-B299-2A48-8646-4D8D833E943D}" dt="2023-08-13T02:59:37.172" v="7731" actId="5793"/>
          <ac:spMkLst>
            <pc:docMk/>
            <pc:sldMk cId="2824649820" sldId="2491"/>
            <ac:spMk id="2" creationId="{6E97F4E9-3CD9-97EE-7103-5C56EFDE2D19}"/>
          </ac:spMkLst>
        </pc:spChg>
        <pc:spChg chg="mod">
          <ac:chgData name="Tom Gorup" userId="bd7e985d6a278036" providerId="LiveId" clId="{F248D6A7-B299-2A48-8646-4D8D833E943D}" dt="2023-08-13T03:00:07.842" v="7742" actId="113"/>
          <ac:spMkLst>
            <pc:docMk/>
            <pc:sldMk cId="2824649820" sldId="2491"/>
            <ac:spMk id="3" creationId="{30985944-D306-022C-ADD3-3FFFB36B118F}"/>
          </ac:spMkLst>
        </pc:spChg>
      </pc:sldChg>
      <pc:sldChg chg="delSp modSp new mod setBg modNotesTx">
        <pc:chgData name="Tom Gorup" userId="bd7e985d6a278036" providerId="LiveId" clId="{F248D6A7-B299-2A48-8646-4D8D833E943D}" dt="2023-08-13T04:42:56.941" v="9655" actId="313"/>
        <pc:sldMkLst>
          <pc:docMk/>
          <pc:sldMk cId="1584069493" sldId="2492"/>
        </pc:sldMkLst>
        <pc:spChg chg="del">
          <ac:chgData name="Tom Gorup" userId="bd7e985d6a278036" providerId="LiveId" clId="{F248D6A7-B299-2A48-8646-4D8D833E943D}" dt="2023-08-13T03:04:26.505" v="7819" actId="478"/>
          <ac:spMkLst>
            <pc:docMk/>
            <pc:sldMk cId="1584069493" sldId="2492"/>
            <ac:spMk id="2" creationId="{6DD14445-056C-EBE6-04AF-4A94A19039AE}"/>
          </ac:spMkLst>
        </pc:spChg>
        <pc:spChg chg="mod">
          <ac:chgData name="Tom Gorup" userId="bd7e985d6a278036" providerId="LiveId" clId="{F248D6A7-B299-2A48-8646-4D8D833E943D}" dt="2023-08-13T03:05:20.662" v="7840" actId="2711"/>
          <ac:spMkLst>
            <pc:docMk/>
            <pc:sldMk cId="1584069493" sldId="2492"/>
            <ac:spMk id="3" creationId="{9D18717F-1CB1-1F07-F208-989CE432A887}"/>
          </ac:spMkLst>
        </pc:spChg>
      </pc:sldChg>
      <pc:sldChg chg="add ord">
        <pc:chgData name="Tom Gorup" userId="bd7e985d6a278036" providerId="LiveId" clId="{F248D6A7-B299-2A48-8646-4D8D833E943D}" dt="2023-08-13T04:42:03.624" v="9435" actId="20578"/>
        <pc:sldMkLst>
          <pc:docMk/>
          <pc:sldMk cId="1487553469" sldId="2493"/>
        </pc:sldMkLst>
      </pc:sldChg>
      <pc:sldChg chg="delSp modSp new del mod modNotesTx">
        <pc:chgData name="Tom Gorup" userId="bd7e985d6a278036" providerId="LiveId" clId="{F248D6A7-B299-2A48-8646-4D8D833E943D}" dt="2023-08-13T13:01:37.884" v="9840" actId="2696"/>
        <pc:sldMkLst>
          <pc:docMk/>
          <pc:sldMk cId="2094678144" sldId="2494"/>
        </pc:sldMkLst>
        <pc:spChg chg="mod">
          <ac:chgData name="Tom Gorup" userId="bd7e985d6a278036" providerId="LiveId" clId="{F248D6A7-B299-2A48-8646-4D8D833E943D}" dt="2023-08-13T04:35:55.239" v="8994" actId="20577"/>
          <ac:spMkLst>
            <pc:docMk/>
            <pc:sldMk cId="2094678144" sldId="2494"/>
            <ac:spMk id="2" creationId="{2C818E72-24AA-0264-3D9F-8A1F09FA70C3}"/>
          </ac:spMkLst>
        </pc:spChg>
        <pc:spChg chg="del">
          <ac:chgData name="Tom Gorup" userId="bd7e985d6a278036" providerId="LiveId" clId="{F248D6A7-B299-2A48-8646-4D8D833E943D}" dt="2023-08-13T03:09:36.641" v="7896" actId="478"/>
          <ac:spMkLst>
            <pc:docMk/>
            <pc:sldMk cId="2094678144" sldId="2494"/>
            <ac:spMk id="3" creationId="{E515B21F-6BC3-9504-FECE-8D0ECD5F22CA}"/>
          </ac:spMkLst>
        </pc:spChg>
      </pc:sldChg>
      <pc:sldChg chg="modSp add mod">
        <pc:chgData name="Tom Gorup" userId="bd7e985d6a278036" providerId="LiveId" clId="{F248D6A7-B299-2A48-8646-4D8D833E943D}" dt="2023-08-13T14:06:13.488" v="9887" actId="20577"/>
        <pc:sldMkLst>
          <pc:docMk/>
          <pc:sldMk cId="4166162175" sldId="2494"/>
        </pc:sldMkLst>
        <pc:spChg chg="mod">
          <ac:chgData name="Tom Gorup" userId="bd7e985d6a278036" providerId="LiveId" clId="{F248D6A7-B299-2A48-8646-4D8D833E943D}" dt="2023-08-13T14:06:13.488" v="9887" actId="20577"/>
          <ac:spMkLst>
            <pc:docMk/>
            <pc:sldMk cId="4166162175" sldId="2494"/>
            <ac:spMk id="2" creationId="{2C818E72-24AA-0264-3D9F-8A1F09FA70C3}"/>
          </ac:spMkLst>
        </pc:spChg>
      </pc:sldChg>
      <pc:sldChg chg="add del setBg">
        <pc:chgData name="Tom Gorup" userId="bd7e985d6a278036" providerId="LiveId" clId="{F248D6A7-B299-2A48-8646-4D8D833E943D}" dt="2023-08-13T04:36:53.913" v="9127"/>
        <pc:sldMkLst>
          <pc:docMk/>
          <pc:sldMk cId="3111235212" sldId="2495"/>
        </pc:sldMkLst>
      </pc:sldChg>
      <pc:sldChg chg="add ord modNotesTx">
        <pc:chgData name="Tom Gorup" userId="bd7e985d6a278036" providerId="LiveId" clId="{F248D6A7-B299-2A48-8646-4D8D833E943D}" dt="2023-08-13T04:40:56.359" v="9353" actId="20578"/>
        <pc:sldMkLst>
          <pc:docMk/>
          <pc:sldMk cId="3212295091" sldId="2495"/>
        </pc:sldMkLst>
      </pc:sldChg>
      <pc:sldChg chg="add del setBg">
        <pc:chgData name="Tom Gorup" userId="bd7e985d6a278036" providerId="LiveId" clId="{F248D6A7-B299-2A48-8646-4D8D833E943D}" dt="2023-08-13T04:38:43.090" v="9163"/>
        <pc:sldMkLst>
          <pc:docMk/>
          <pc:sldMk cId="2877451762" sldId="2496"/>
        </pc:sldMkLst>
      </pc:sldChg>
      <pc:sldChg chg="add modNotesTx">
        <pc:chgData name="Tom Gorup" userId="bd7e985d6a278036" providerId="LiveId" clId="{F248D6A7-B299-2A48-8646-4D8D833E943D}" dt="2023-08-13T04:39:26.422" v="9180" actId="20577"/>
        <pc:sldMkLst>
          <pc:docMk/>
          <pc:sldMk cId="4083113642" sldId="2496"/>
        </pc:sldMkLst>
      </pc:sldChg>
      <pc:sldChg chg="delSp modSp new mod ord">
        <pc:chgData name="Tom Gorup" userId="bd7e985d6a278036" providerId="LiveId" clId="{F248D6A7-B299-2A48-8646-4D8D833E943D}" dt="2023-08-13T04:47:38.997" v="9740" actId="20578"/>
        <pc:sldMkLst>
          <pc:docMk/>
          <pc:sldMk cId="221397637" sldId="2497"/>
        </pc:sldMkLst>
        <pc:spChg chg="del">
          <ac:chgData name="Tom Gorup" userId="bd7e985d6a278036" providerId="LiveId" clId="{F248D6A7-B299-2A48-8646-4D8D833E943D}" dt="2023-08-13T04:46:46.658" v="9730" actId="478"/>
          <ac:spMkLst>
            <pc:docMk/>
            <pc:sldMk cId="221397637" sldId="2497"/>
            <ac:spMk id="2" creationId="{6DE2D0C3-C54B-5883-9ABE-6610D92BE8CF}"/>
          </ac:spMkLst>
        </pc:spChg>
        <pc:spChg chg="mod">
          <ac:chgData name="Tom Gorup" userId="bd7e985d6a278036" providerId="LiveId" clId="{F248D6A7-B299-2A48-8646-4D8D833E943D}" dt="2023-08-13T04:47:12.986" v="9739" actId="115"/>
          <ac:spMkLst>
            <pc:docMk/>
            <pc:sldMk cId="221397637" sldId="2497"/>
            <ac:spMk id="3" creationId="{02FDDEC6-BD73-9092-DA5D-EDABB82D0EDB}"/>
          </ac:spMkLst>
        </pc:spChg>
      </pc:sldChg>
      <pc:sldChg chg="new del">
        <pc:chgData name="Tom Gorup" userId="bd7e985d6a278036" providerId="LiveId" clId="{F248D6A7-B299-2A48-8646-4D8D833E943D}" dt="2023-08-13T12:24:14.730" v="9752" actId="2696"/>
        <pc:sldMkLst>
          <pc:docMk/>
          <pc:sldMk cId="117993745" sldId="2498"/>
        </pc:sldMkLst>
      </pc:sldChg>
      <pc:sldChg chg="addSp delSp modSp new mod modAnim modNotesTx">
        <pc:chgData name="Tom Gorup" userId="bd7e985d6a278036" providerId="LiveId" clId="{F248D6A7-B299-2A48-8646-4D8D833E943D}" dt="2023-08-13T12:25:27.056" v="9758"/>
        <pc:sldMkLst>
          <pc:docMk/>
          <pc:sldMk cId="2592599393" sldId="2498"/>
        </pc:sldMkLst>
        <pc:spChg chg="del">
          <ac:chgData name="Tom Gorup" userId="bd7e985d6a278036" providerId="LiveId" clId="{F248D6A7-B299-2A48-8646-4D8D833E943D}" dt="2023-08-13T12:24:43.944" v="9754"/>
          <ac:spMkLst>
            <pc:docMk/>
            <pc:sldMk cId="2592599393" sldId="2498"/>
            <ac:spMk id="3" creationId="{C9DA4A13-A99B-DD0D-E268-F9ECB1E045A6}"/>
          </ac:spMkLst>
        </pc:spChg>
        <pc:picChg chg="add mod">
          <ac:chgData name="Tom Gorup" userId="bd7e985d6a278036" providerId="LiveId" clId="{F248D6A7-B299-2A48-8646-4D8D833E943D}" dt="2023-08-13T12:24:50.998" v="9757" actId="14100"/>
          <ac:picMkLst>
            <pc:docMk/>
            <pc:sldMk cId="2592599393" sldId="2498"/>
            <ac:picMk id="4" creationId="{0C062C64-7DFF-0B70-2FB6-635EC9309548}"/>
          </ac:picMkLst>
        </pc:picChg>
      </pc:sldChg>
      <pc:sldChg chg="add del">
        <pc:chgData name="Tom Gorup" userId="bd7e985d6a278036" providerId="LiveId" clId="{F248D6A7-B299-2A48-8646-4D8D833E943D}" dt="2023-08-13T12:34:47.045" v="9839" actId="2696"/>
        <pc:sldMkLst>
          <pc:docMk/>
          <pc:sldMk cId="630011815" sldId="2499"/>
        </pc:sldMkLst>
      </pc:sldChg>
      <pc:sldChg chg="add">
        <pc:chgData name="Tom Gorup" userId="bd7e985d6a278036" providerId="LiveId" clId="{F248D6A7-B299-2A48-8646-4D8D833E943D}" dt="2023-08-13T14:03:23.284" v="9848"/>
        <pc:sldMkLst>
          <pc:docMk/>
          <pc:sldMk cId="1500157682" sldId="2499"/>
        </pc:sldMkLst>
      </pc:sldChg>
    </pc:docChg>
  </pc:docChgLst>
  <pc:docChgLst>
    <pc:chgData name="Tom Gorup" userId="bd7e985d6a278036" providerId="LiveId" clId="{BCC5A6C6-FB81-6C45-BD8D-153F49DD08F6}"/>
    <pc:docChg chg="modSld">
      <pc:chgData name="Tom Gorup" userId="bd7e985d6a278036" providerId="LiveId" clId="{BCC5A6C6-FB81-6C45-BD8D-153F49DD08F6}" dt="2023-08-13T12:07:31.273" v="239" actId="20577"/>
      <pc:docMkLst>
        <pc:docMk/>
      </pc:docMkLst>
      <pc:sldChg chg="modNotesTx">
        <pc:chgData name="Tom Gorup" userId="bd7e985d6a278036" providerId="LiveId" clId="{BCC5A6C6-FB81-6C45-BD8D-153F49DD08F6}" dt="2023-08-13T11:52:46.577" v="98" actId="20577"/>
        <pc:sldMkLst>
          <pc:docMk/>
          <pc:sldMk cId="2993816623" sldId="299"/>
        </pc:sldMkLst>
      </pc:sldChg>
      <pc:sldChg chg="modSp">
        <pc:chgData name="Tom Gorup" userId="bd7e985d6a278036" providerId="LiveId" clId="{BCC5A6C6-FB81-6C45-BD8D-153F49DD08F6}" dt="2023-08-13T12:07:00.434" v="215" actId="20577"/>
        <pc:sldMkLst>
          <pc:docMk/>
          <pc:sldMk cId="2094678144" sldId="2494"/>
        </pc:sldMkLst>
        <pc:spChg chg="mod">
          <ac:chgData name="Tom Gorup" userId="bd7e985d6a278036" providerId="LiveId" clId="{BCC5A6C6-FB81-6C45-BD8D-153F49DD08F6}" dt="2023-08-13T12:07:00.434" v="215" actId="20577"/>
          <ac:spMkLst>
            <pc:docMk/>
            <pc:sldMk cId="2094678144" sldId="2494"/>
            <ac:spMk id="2" creationId="{2C818E72-24AA-0264-3D9F-8A1F09FA70C3}"/>
          </ac:spMkLst>
        </pc:spChg>
      </pc:sldChg>
      <pc:sldChg chg="modNotesTx">
        <pc:chgData name="Tom Gorup" userId="bd7e985d6a278036" providerId="LiveId" clId="{BCC5A6C6-FB81-6C45-BD8D-153F49DD08F6}" dt="2023-08-13T12:07:31.273" v="239" actId="20577"/>
        <pc:sldMkLst>
          <pc:docMk/>
          <pc:sldMk cId="3212295091" sldId="2495"/>
        </pc:sldMkLst>
      </pc:sldChg>
      <pc:sldChg chg="modNotesTx">
        <pc:chgData name="Tom Gorup" userId="bd7e985d6a278036" providerId="LiveId" clId="{BCC5A6C6-FB81-6C45-BD8D-153F49DD08F6}" dt="2023-08-13T11:54:03.476" v="210" actId="20577"/>
        <pc:sldMkLst>
          <pc:docMk/>
          <pc:sldMk cId="4083113642" sldId="24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F81D7-2EA6-7B48-B707-B08C978A3287}" type="datetimeFigureOut">
              <a:rPr lang="en-US" smtClean="0"/>
              <a:t>8/12/23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8A28F-EBB7-884B-B831-E22F92222087}" type="slidenum">
              <a:rPr lang="en-US" smtClean="0"/>
              <a:t>‹#›</a:t>
            </a:fld>
            <a:endParaRPr lang="en-US"/>
          </a:p>
        </p:txBody>
      </p:sp>
    </p:spTree>
    <p:extLst>
      <p:ext uri="{BB962C8B-B14F-4D97-AF65-F5344CB8AC3E}">
        <p14:creationId xmlns:p14="http://schemas.microsoft.com/office/powerpoint/2010/main" val="133213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3E3E3"/>
                </a:solidFill>
                <a:effectLst/>
                <a:latin typeface="Google Sans"/>
              </a:rPr>
              <a:t>Jehoiakim</a:t>
            </a:r>
          </a:p>
          <a:p>
            <a:endParaRPr lang="en-US" b="0" i="0" dirty="0">
              <a:solidFill>
                <a:srgbClr val="E3E3E3"/>
              </a:solidFill>
              <a:effectLst/>
              <a:latin typeface="Google Sans"/>
            </a:endParaRPr>
          </a:p>
          <a:p>
            <a:r>
              <a:rPr lang="en-US" b="0" i="0" dirty="0">
                <a:solidFill>
                  <a:srgbClr val="E3E3E3"/>
                </a:solidFill>
                <a:effectLst/>
                <a:latin typeface="Google Sans"/>
              </a:rPr>
              <a:t>Ana*</a:t>
            </a:r>
            <a:r>
              <a:rPr lang="en-US" b="0" i="0" dirty="0" err="1">
                <a:solidFill>
                  <a:srgbClr val="E3E3E3"/>
                </a:solidFill>
                <a:effectLst/>
                <a:latin typeface="Google Sans"/>
              </a:rPr>
              <a:t>toth</a:t>
            </a:r>
            <a:endParaRPr lang="en-US" b="0" i="0" dirty="0">
              <a:solidFill>
                <a:srgbClr val="E3E3E3"/>
              </a:solidFill>
              <a:effectLst/>
              <a:latin typeface="Google Sans"/>
            </a:endParaRPr>
          </a:p>
          <a:p>
            <a:endParaRPr lang="en-US" b="0" i="0" dirty="0">
              <a:solidFill>
                <a:srgbClr val="E3E3E3"/>
              </a:solidFill>
              <a:effectLst/>
              <a:latin typeface="Google Sans"/>
            </a:endParaRPr>
          </a:p>
          <a:p>
            <a:r>
              <a:rPr lang="en-US" b="0" i="0" dirty="0">
                <a:solidFill>
                  <a:srgbClr val="E3E3E3"/>
                </a:solidFill>
                <a:effectLst/>
                <a:latin typeface="Google Sans"/>
              </a:rPr>
              <a:t>Read 2 Kings 22-25 and then pickup at Jeremiah 40</a:t>
            </a:r>
            <a:endParaRPr lang="en-US" dirty="0"/>
          </a:p>
        </p:txBody>
      </p:sp>
      <p:sp>
        <p:nvSpPr>
          <p:cNvPr id="4" name="Slide Number Placeholder 3"/>
          <p:cNvSpPr>
            <a:spLocks noGrp="1"/>
          </p:cNvSpPr>
          <p:nvPr>
            <p:ph type="sldNum" sz="quarter" idx="5"/>
          </p:nvPr>
        </p:nvSpPr>
        <p:spPr/>
        <p:txBody>
          <a:bodyPr/>
          <a:lstStyle/>
          <a:p>
            <a:fld id="{1C965299-F38F-E74C-9AB4-A4A46B02A232}" type="slidenum">
              <a:rPr lang="en-US" smtClean="0"/>
              <a:t>2</a:t>
            </a:fld>
            <a:endParaRPr lang="en-US"/>
          </a:p>
        </p:txBody>
      </p:sp>
    </p:spTree>
    <p:extLst>
      <p:ext uri="{BB962C8B-B14F-4D97-AF65-F5344CB8AC3E}">
        <p14:creationId xmlns:p14="http://schemas.microsoft.com/office/powerpoint/2010/main" val="199625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that work out for us?</a:t>
            </a:r>
          </a:p>
          <a:p>
            <a:r>
              <a:rPr lang="en-US" dirty="0"/>
              <a:t>God wanted me to go, he opened the door, then I started chasing a shiny object</a:t>
            </a:r>
          </a:p>
        </p:txBody>
      </p:sp>
      <p:sp>
        <p:nvSpPr>
          <p:cNvPr id="4" name="Slide Number Placeholder 3"/>
          <p:cNvSpPr>
            <a:spLocks noGrp="1"/>
          </p:cNvSpPr>
          <p:nvPr>
            <p:ph type="sldNum" sz="quarter" idx="5"/>
          </p:nvPr>
        </p:nvSpPr>
        <p:spPr/>
        <p:txBody>
          <a:bodyPr/>
          <a:lstStyle/>
          <a:p>
            <a:fld id="{44F8A28F-EBB7-884B-B831-E22F92222087}" type="slidenum">
              <a:rPr lang="en-US" smtClean="0"/>
              <a:t>13</a:t>
            </a:fld>
            <a:endParaRPr lang="en-US"/>
          </a:p>
        </p:txBody>
      </p:sp>
    </p:spTree>
    <p:extLst>
      <p:ext uri="{BB962C8B-B14F-4D97-AF65-F5344CB8AC3E}">
        <p14:creationId xmlns:p14="http://schemas.microsoft.com/office/powerpoint/2010/main" val="44628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What were my fears for reaching out again?</a:t>
            </a:r>
          </a:p>
          <a:p>
            <a:pPr marL="800100" lvl="1" indent="-342900">
              <a:buFont typeface="+mj-lt"/>
              <a:buAutoNum type="arabicPeriod"/>
            </a:pPr>
            <a:r>
              <a:rPr lang="en-US" dirty="0"/>
              <a:t>They won’t take me back</a:t>
            </a:r>
          </a:p>
          <a:p>
            <a:pPr marL="800100" lvl="1" indent="-342900">
              <a:buFont typeface="+mj-lt"/>
              <a:buAutoNum type="arabicPeriod"/>
            </a:pPr>
            <a:r>
              <a:rPr lang="en-US" dirty="0"/>
              <a:t>I’ll look foolish</a:t>
            </a:r>
          </a:p>
          <a:p>
            <a:pPr marL="800100" lvl="1" indent="-342900">
              <a:buFont typeface="+mj-lt"/>
              <a:buAutoNum type="arabicPeriod"/>
            </a:pPr>
            <a:r>
              <a:rPr lang="en-US" dirty="0"/>
              <a:t>They won’t trust me or think I’m indecisive</a:t>
            </a:r>
          </a:p>
          <a:p>
            <a:endParaRPr lang="en-US" dirty="0"/>
          </a:p>
          <a:p>
            <a:endParaRPr lang="en-US" dirty="0"/>
          </a:p>
          <a:p>
            <a:r>
              <a:rPr lang="en-US" dirty="0"/>
              <a:t>Well, I was obedient and text him</a:t>
            </a:r>
          </a:p>
          <a:p>
            <a:r>
              <a:rPr lang="en-US" dirty="0"/>
              <a:t>His response, “You just made my day.”</a:t>
            </a:r>
          </a:p>
        </p:txBody>
      </p:sp>
      <p:sp>
        <p:nvSpPr>
          <p:cNvPr id="4" name="Slide Number Placeholder 3"/>
          <p:cNvSpPr>
            <a:spLocks noGrp="1"/>
          </p:cNvSpPr>
          <p:nvPr>
            <p:ph type="sldNum" sz="quarter" idx="5"/>
          </p:nvPr>
        </p:nvSpPr>
        <p:spPr/>
        <p:txBody>
          <a:bodyPr/>
          <a:lstStyle/>
          <a:p>
            <a:fld id="{44F8A28F-EBB7-884B-B831-E22F92222087}" type="slidenum">
              <a:rPr lang="en-US" smtClean="0"/>
              <a:t>15</a:t>
            </a:fld>
            <a:endParaRPr lang="en-US"/>
          </a:p>
        </p:txBody>
      </p:sp>
    </p:spTree>
    <p:extLst>
      <p:ext uri="{BB962C8B-B14F-4D97-AF65-F5344CB8AC3E}">
        <p14:creationId xmlns:p14="http://schemas.microsoft.com/office/powerpoint/2010/main" val="2810563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Josiah</a:t>
            </a:r>
          </a:p>
          <a:p>
            <a:pPr marL="171450" indent="-171450">
              <a:buFont typeface="Arial" panose="020B0604020202020204" pitchFamily="34" charset="0"/>
              <a:buChar char="•"/>
            </a:pPr>
            <a:r>
              <a:rPr lang="en-US" dirty="0"/>
              <a:t>Read the Book of the Covenant which had been found in the house of the Lord</a:t>
            </a:r>
          </a:p>
          <a:p>
            <a:pPr marL="171450" indent="-171450">
              <a:buFont typeface="Arial" panose="020B0604020202020204" pitchFamily="34" charset="0"/>
              <a:buChar char="•"/>
            </a:pPr>
            <a:r>
              <a:rPr lang="en-US" dirty="0"/>
              <a:t>Made a covenant before the Lord to follow the Lord and keep His commandments</a:t>
            </a:r>
          </a:p>
          <a:p>
            <a:pPr marL="171450" indent="-171450">
              <a:buFont typeface="Arial" panose="020B0604020202020204" pitchFamily="34" charset="0"/>
              <a:buChar char="•"/>
            </a:pPr>
            <a:r>
              <a:rPr lang="en-US" dirty="0"/>
              <a:t>All the people took a stand for the covenant</a:t>
            </a:r>
          </a:p>
          <a:p>
            <a:pPr marL="171450" indent="-171450">
              <a:buFont typeface="Arial" panose="020B0604020202020204" pitchFamily="34" charset="0"/>
              <a:buChar char="•"/>
            </a:pPr>
            <a:r>
              <a:rPr lang="en-US" dirty="0"/>
              <a:t>Removed and burned all the articles made for Baal, for </a:t>
            </a:r>
            <a:r>
              <a:rPr lang="en-US" dirty="0" err="1"/>
              <a:t>Asherah,and</a:t>
            </a:r>
            <a:r>
              <a:rPr lang="en-US" dirty="0"/>
              <a:t> all the host of heaven from the house of the Lord</a:t>
            </a:r>
          </a:p>
          <a:p>
            <a:pPr marL="171450" indent="-171450">
              <a:buFont typeface="Arial" panose="020B0604020202020204" pitchFamily="34" charset="0"/>
              <a:buChar char="•"/>
            </a:pPr>
            <a:r>
              <a:rPr lang="en-US" dirty="0"/>
              <a:t>Removed the idolatrous priests</a:t>
            </a:r>
          </a:p>
          <a:p>
            <a:pPr marL="171450" indent="-171450">
              <a:buFont typeface="Arial" panose="020B0604020202020204" pitchFamily="34" charset="0"/>
              <a:buChar char="•"/>
            </a:pPr>
            <a:r>
              <a:rPr lang="en-US" dirty="0"/>
              <a:t>Brought out the wooden images from the House of the Lord and burned them </a:t>
            </a:r>
          </a:p>
          <a:p>
            <a:pPr marL="171450" indent="-171450">
              <a:buFont typeface="Arial" panose="020B0604020202020204" pitchFamily="34" charset="0"/>
              <a:buChar char="•"/>
            </a:pPr>
            <a:r>
              <a:rPr lang="en-US" dirty="0"/>
              <a:t>Tore down the ritual booths </a:t>
            </a:r>
          </a:p>
          <a:p>
            <a:pPr marL="171450" indent="-171450">
              <a:buFont typeface="Arial" panose="020B0604020202020204" pitchFamily="34" charset="0"/>
              <a:buChar char="•"/>
            </a:pPr>
            <a:r>
              <a:rPr lang="en-US" dirty="0"/>
              <a:t>Defiled high places of Beersheba and </a:t>
            </a:r>
            <a:r>
              <a:rPr lang="en-US" dirty="0" err="1"/>
              <a:t>Topheth</a:t>
            </a:r>
            <a:endParaRPr lang="en-US" dirty="0"/>
          </a:p>
          <a:p>
            <a:pPr marL="171450" indent="-171450">
              <a:buFont typeface="Arial" panose="020B0604020202020204" pitchFamily="34" charset="0"/>
              <a:buChar char="•"/>
            </a:pPr>
            <a:r>
              <a:rPr lang="en-US" dirty="0"/>
              <a:t>No man might make his son or his daughter pass through the firer of Molech</a:t>
            </a:r>
          </a:p>
          <a:p>
            <a:pPr marL="171450" indent="-171450">
              <a:buFont typeface="Arial" panose="020B0604020202020204" pitchFamily="34" charset="0"/>
              <a:buChar char="•"/>
            </a:pPr>
            <a:r>
              <a:rPr lang="en-US" dirty="0"/>
              <a:t>Removed horses dedicated to the sun </a:t>
            </a:r>
          </a:p>
          <a:p>
            <a:pPr marL="171450" indent="-171450">
              <a:buFont typeface="Arial" panose="020B0604020202020204" pitchFamily="34" charset="0"/>
              <a:buChar char="•"/>
            </a:pPr>
            <a:r>
              <a:rPr lang="en-US" dirty="0"/>
              <a:t>Burned chariots that were of the sun</a:t>
            </a:r>
          </a:p>
          <a:p>
            <a:pPr marL="171450" indent="-171450">
              <a:buFont typeface="Arial" panose="020B0604020202020204" pitchFamily="34" charset="0"/>
              <a:buChar char="•"/>
            </a:pPr>
            <a:r>
              <a:rPr lang="en-US" dirty="0"/>
              <a:t>Broke to pieces pillars and cut down wooden images</a:t>
            </a:r>
          </a:p>
          <a:p>
            <a:pPr marL="171450" indent="-171450">
              <a:buFont typeface="Arial" panose="020B0604020202020204" pitchFamily="34" charset="0"/>
              <a:buChar char="•"/>
            </a:pPr>
            <a:r>
              <a:rPr lang="en-US" dirty="0"/>
              <a:t>Removed shrines of high places</a:t>
            </a:r>
          </a:p>
          <a:p>
            <a:pPr marL="171450" indent="-171450">
              <a:buFont typeface="Arial" panose="020B0604020202020204" pitchFamily="34" charset="0"/>
              <a:buChar char="•"/>
            </a:pPr>
            <a:r>
              <a:rPr lang="en-US" dirty="0"/>
              <a:t>He executed all the priests of high places</a:t>
            </a:r>
          </a:p>
          <a:p>
            <a:pPr marL="171450" indent="-171450">
              <a:buFont typeface="Arial" panose="020B0604020202020204" pitchFamily="34" charset="0"/>
              <a:buChar char="•"/>
            </a:pPr>
            <a:r>
              <a:rPr lang="en-US" dirty="0"/>
              <a:t>Commanded to keep Passover to the Lord as it is written in the book</a:t>
            </a:r>
          </a:p>
          <a:p>
            <a:pPr marL="171450" indent="-171450">
              <a:buFont typeface="Arial" panose="020B0604020202020204" pitchFamily="34" charset="0"/>
              <a:buChar char="•"/>
            </a:pPr>
            <a:r>
              <a:rPr lang="en-US" dirty="0"/>
              <a:t>Put away those who consulted mediums and spirits</a:t>
            </a:r>
          </a:p>
          <a:p>
            <a:pPr marL="171450" indent="-171450">
              <a:buFont typeface="Arial" panose="020B0604020202020204" pitchFamily="34" charset="0"/>
              <a:buChar char="•"/>
            </a:pPr>
            <a:r>
              <a:rPr lang="en-US" dirty="0"/>
              <a:t>Josiah killed by Pharaoh </a:t>
            </a:r>
            <a:r>
              <a:rPr lang="en-US" dirty="0" err="1"/>
              <a:t>Necho</a:t>
            </a:r>
            <a:r>
              <a:rPr lang="en-US" dirty="0"/>
              <a:t> at Megiddo.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err="1"/>
              <a:t>Jehoahaz</a:t>
            </a:r>
            <a:endParaRPr lang="en-US" dirty="0"/>
          </a:p>
          <a:p>
            <a:pPr marL="171450" indent="-171450">
              <a:buFont typeface="Arial" panose="020B0604020202020204" pitchFamily="34" charset="0"/>
              <a:buChar char="•"/>
            </a:pPr>
            <a:r>
              <a:rPr lang="en-US" dirty="0"/>
              <a:t>King for a whole 3 months before he was taken prisoner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err="1"/>
              <a:t>Jehoaikim</a:t>
            </a:r>
            <a:endParaRPr lang="en-US" dirty="0"/>
          </a:p>
          <a:p>
            <a:pPr marL="171450" indent="-171450">
              <a:buFont typeface="Arial" panose="020B0604020202020204" pitchFamily="34" charset="0"/>
              <a:buChar char="•"/>
            </a:pPr>
            <a:r>
              <a:rPr lang="en-US" dirty="0"/>
              <a:t>Original name Eliakim</a:t>
            </a:r>
          </a:p>
          <a:p>
            <a:pPr marL="171450" indent="-171450">
              <a:buFont typeface="Arial" panose="020B0604020202020204" pitchFamily="34" charset="0"/>
              <a:buChar char="•"/>
            </a:pPr>
            <a:r>
              <a:rPr lang="en-US" dirty="0"/>
              <a:t>Appointed by the Pharoah </a:t>
            </a:r>
            <a:r>
              <a:rPr lang="en-US" dirty="0" err="1"/>
              <a:t>Necho</a:t>
            </a:r>
            <a:endParaRPr lang="en-US" dirty="0"/>
          </a:p>
          <a:p>
            <a:pPr marL="171450" indent="-171450">
              <a:buFont typeface="Arial" panose="020B0604020202020204" pitchFamily="34" charset="0"/>
              <a:buChar char="•"/>
            </a:pPr>
            <a:r>
              <a:rPr lang="en-US" dirty="0"/>
              <a:t>During which time a tribute of 100 talents of silver and a talent of gold was due to the pharaoh– </a:t>
            </a:r>
            <a:r>
              <a:rPr lang="en-US" dirty="0" err="1"/>
              <a:t>Jehoakim</a:t>
            </a:r>
            <a:r>
              <a:rPr lang="en-US" dirty="0"/>
              <a:t> taxed the people to pay the tribute</a:t>
            </a:r>
          </a:p>
          <a:p>
            <a:pPr marL="171450" indent="-171450">
              <a:buFont typeface="Arial" panose="020B0604020202020204" pitchFamily="34" charset="0"/>
              <a:buChar char="•"/>
            </a:pPr>
            <a:r>
              <a:rPr lang="en-US" dirty="0"/>
              <a:t>Reigned 11 years</a:t>
            </a:r>
          </a:p>
          <a:p>
            <a:pPr marL="171450" indent="-171450">
              <a:buFont typeface="Arial" panose="020B0604020202020204" pitchFamily="34" charset="0"/>
              <a:buChar char="•"/>
            </a:pPr>
            <a:r>
              <a:rPr lang="en-US" dirty="0"/>
              <a:t>Nebuchadnezzar, King of Babylon came up and </a:t>
            </a:r>
            <a:r>
              <a:rPr lang="en-US" dirty="0" err="1"/>
              <a:t>Jehoaikim</a:t>
            </a:r>
            <a:r>
              <a:rPr lang="en-US" dirty="0"/>
              <a:t> became his vassal for 3 years</a:t>
            </a:r>
          </a:p>
          <a:p>
            <a:pPr marL="171450" indent="-171450">
              <a:buFont typeface="Arial" panose="020B0604020202020204" pitchFamily="34" charset="0"/>
              <a:buChar char="•"/>
            </a:pPr>
            <a:r>
              <a:rPr lang="en-US" dirty="0"/>
              <a:t>He eventually rebelled and the Lord sent bands of Syrians, Moabites and Ammon against Judah</a:t>
            </a:r>
          </a:p>
          <a:p>
            <a:pPr marL="171450" indent="-171450">
              <a:buFont typeface="Arial" panose="020B0604020202020204" pitchFamily="34" charset="0"/>
              <a:buChar char="•"/>
            </a:pPr>
            <a:r>
              <a:rPr lang="en-US" dirty="0"/>
              <a:t>The Pharoah didn’t come around anymore because of the rise of Babylon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Jehoiachin</a:t>
            </a:r>
          </a:p>
          <a:p>
            <a:pPr marL="171450" indent="-171450">
              <a:buFont typeface="Arial" panose="020B0604020202020204" pitchFamily="34" charset="0"/>
              <a:buChar char="•"/>
            </a:pPr>
            <a:r>
              <a:rPr lang="en-US" dirty="0"/>
              <a:t>Began reign with Babylon besieging Judah</a:t>
            </a:r>
          </a:p>
          <a:p>
            <a:pPr marL="171450" indent="-171450">
              <a:buFont typeface="Arial" panose="020B0604020202020204" pitchFamily="34" charset="0"/>
              <a:buChar char="•"/>
            </a:pPr>
            <a:r>
              <a:rPr lang="en-US" dirty="0"/>
              <a:t>He surrendered to Babylon -&gt; The King took him prisoner</a:t>
            </a:r>
          </a:p>
          <a:p>
            <a:pPr marL="171450" indent="-171450">
              <a:buFont typeface="Arial" panose="020B0604020202020204" pitchFamily="34" charset="0"/>
              <a:buChar char="•"/>
            </a:pPr>
            <a:r>
              <a:rPr lang="en-US" dirty="0"/>
              <a:t>At this point, Nebuchadnezzar was </a:t>
            </a:r>
            <a:r>
              <a:rPr lang="en-US" dirty="0" err="1"/>
              <a:t>desotrying</a:t>
            </a:r>
            <a:r>
              <a:rPr lang="en-US" dirty="0"/>
              <a:t> and taking captive 1000’s of Jew’s (leaders and others alike; only leaving the poorest people of the land</a:t>
            </a:r>
          </a:p>
          <a:p>
            <a:pPr marL="171450" indent="-171450">
              <a:buFont typeface="Arial" panose="020B0604020202020204" pitchFamily="34" charset="0"/>
              <a:buChar char="•"/>
            </a:pPr>
            <a:r>
              <a:rPr lang="en-US" dirty="0"/>
              <a:t>Jehoiachin was taken to Babylon as captive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Zedekiah</a:t>
            </a:r>
          </a:p>
          <a:p>
            <a:pPr marL="171450" indent="-171450">
              <a:buFont typeface="Arial" panose="020B0604020202020204" pitchFamily="34" charset="0"/>
              <a:buChar char="•"/>
            </a:pPr>
            <a:r>
              <a:rPr lang="en-US" dirty="0" err="1"/>
              <a:t>Mattaniah</a:t>
            </a:r>
            <a:r>
              <a:rPr lang="en-US" dirty="0"/>
              <a:t> Name was changed </a:t>
            </a:r>
            <a:r>
              <a:rPr lang="en-US" dirty="0" err="1"/>
              <a:t>toZedekiah</a:t>
            </a:r>
            <a:r>
              <a:rPr lang="en-US" dirty="0"/>
              <a:t> by the King of Babylon</a:t>
            </a:r>
          </a:p>
          <a:p>
            <a:pPr marL="171450" indent="-171450">
              <a:buFont typeface="Arial" panose="020B0604020202020204" pitchFamily="34" charset="0"/>
              <a:buChar char="•"/>
            </a:pPr>
            <a:r>
              <a:rPr lang="en-US" dirty="0"/>
              <a:t>He was appointed King of Judah </a:t>
            </a:r>
          </a:p>
          <a:p>
            <a:pPr marL="171450" indent="-171450">
              <a:buFont typeface="Arial" panose="020B0604020202020204" pitchFamily="34" charset="0"/>
              <a:buChar char="•"/>
            </a:pPr>
            <a:r>
              <a:rPr lang="en-US" dirty="0"/>
              <a:t>Zedekiah  rebelled against the king of Babylon after 11 years of reign</a:t>
            </a:r>
          </a:p>
          <a:p>
            <a:pPr marL="171450" indent="-171450">
              <a:buFont typeface="Arial" panose="020B0604020202020204" pitchFamily="34" charset="0"/>
              <a:buChar char="•"/>
            </a:pPr>
            <a:r>
              <a:rPr lang="en-US" dirty="0"/>
              <a:t>Babylonian army encamped against Jerusalem</a:t>
            </a:r>
          </a:p>
          <a:p>
            <a:pPr marL="171450" indent="-171450">
              <a:buFont typeface="Arial" panose="020B0604020202020204" pitchFamily="34" charset="0"/>
              <a:buChar char="•"/>
            </a:pPr>
            <a:r>
              <a:rPr lang="en-US" dirty="0"/>
              <a:t>A famine had become so severe that the city had no food for the people</a:t>
            </a:r>
          </a:p>
          <a:p>
            <a:pPr marL="171450" indent="-171450">
              <a:buFont typeface="Arial" panose="020B0604020202020204" pitchFamily="34" charset="0"/>
              <a:buChar char="•"/>
            </a:pPr>
            <a:r>
              <a:rPr lang="en-US" dirty="0"/>
              <a:t>Walls were broken down and men of war fled at night along with the king</a:t>
            </a:r>
          </a:p>
          <a:p>
            <a:pPr marL="171450" indent="-171450">
              <a:buFont typeface="Arial" panose="020B0604020202020204" pitchFamily="34" charset="0"/>
              <a:buChar char="•"/>
            </a:pPr>
            <a:r>
              <a:rPr lang="en-US" dirty="0"/>
              <a:t>They ran down the king in the plains of Jericho</a:t>
            </a:r>
          </a:p>
          <a:p>
            <a:pPr marL="171450" indent="-171450">
              <a:buFont typeface="Arial" panose="020B0604020202020204" pitchFamily="34" charset="0"/>
              <a:buChar char="•"/>
            </a:pPr>
            <a:r>
              <a:rPr lang="en-US" dirty="0"/>
              <a:t>Took the king captive to Babylon at </a:t>
            </a:r>
            <a:r>
              <a:rPr lang="en-US" dirty="0" err="1"/>
              <a:t>Riblah</a:t>
            </a:r>
            <a:r>
              <a:rPr lang="en-US" dirty="0"/>
              <a:t> and killed his sons before his yes, put out the eyes of Zedekiah and bound him</a:t>
            </a:r>
          </a:p>
          <a:p>
            <a:pPr marL="171450" indent="-171450">
              <a:buFont typeface="Arial" panose="020B0604020202020204" pitchFamily="34" charset="0"/>
              <a:buChar char="•"/>
            </a:pPr>
            <a:r>
              <a:rPr lang="en-US" dirty="0" err="1"/>
              <a:t>Nebuzaradan</a:t>
            </a:r>
            <a:r>
              <a:rPr lang="en-US" dirty="0"/>
              <a:t> completely destroyed Jerusalem</a:t>
            </a:r>
          </a:p>
          <a:p>
            <a:pPr marL="171450" indent="-171450">
              <a:buFont typeface="Arial" panose="020B0604020202020204" pitchFamily="34" charset="0"/>
              <a:buChar char="•"/>
            </a:pPr>
            <a:r>
              <a:rPr lang="en-US" dirty="0"/>
              <a:t>He took even more prisoners</a:t>
            </a:r>
          </a:p>
          <a:p>
            <a:pPr marL="171450" indent="-171450">
              <a:buFont typeface="Arial" panose="020B0604020202020204" pitchFamily="34" charset="0"/>
              <a:buChar char="•"/>
            </a:pPr>
            <a:r>
              <a:rPr lang="en-US" dirty="0"/>
              <a:t>Took away shovels, trimmers, spoons, and all the bronze utensils, firepans, and basins</a:t>
            </a:r>
          </a:p>
          <a:p>
            <a:pPr marL="171450" indent="-171450">
              <a:buFont typeface="Arial" panose="020B0604020202020204" pitchFamily="34" charset="0"/>
              <a:buChar char="•"/>
            </a:pPr>
            <a:r>
              <a:rPr lang="en-US" dirty="0"/>
              <a:t>He took the chief priests and </a:t>
            </a:r>
            <a:r>
              <a:rPr lang="en-US" dirty="0" err="1"/>
              <a:t>doorrkeepers</a:t>
            </a:r>
            <a:r>
              <a:rPr lang="en-US" dirty="0"/>
              <a:t>, army recruiters and other military captains to Babylon where they were killed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Gedaliah</a:t>
            </a:r>
          </a:p>
          <a:p>
            <a:pPr marL="171450" indent="-171450">
              <a:buFont typeface="Arial" panose="020B0604020202020204" pitchFamily="34" charset="0"/>
              <a:buChar char="•"/>
            </a:pPr>
            <a:r>
              <a:rPr lang="en-US" dirty="0"/>
              <a:t>Was made governor by Nebuchadnezzar</a:t>
            </a:r>
          </a:p>
          <a:p>
            <a:pPr marL="171450" indent="-171450">
              <a:buFont typeface="Arial" panose="020B0604020202020204" pitchFamily="34" charset="0"/>
              <a:buChar char="•"/>
            </a:pPr>
            <a:r>
              <a:rPr lang="en-US" dirty="0"/>
              <a:t>He encouraged the people to continue to dwell in the land and serve the king of Babylon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People small and great and captains went to Egypt because they were afraid of the Chaldeans</a:t>
            </a:r>
          </a:p>
          <a:p>
            <a:pPr marL="171450" indent="-171450">
              <a:buFont typeface="Arial" panose="020B0604020202020204" pitchFamily="34" charset="0"/>
              <a:buChar char="•"/>
            </a:pPr>
            <a:r>
              <a:rPr lang="en-US" dirty="0"/>
              <a:t>People began to come out of the wood works; all the Jews who were in Moab, Edom, and in all countries heard that the king of Babylon had left a remnant of Judah and they began to return</a:t>
            </a:r>
          </a:p>
          <a:p>
            <a:pPr marL="171450" indent="-171450">
              <a:buFont typeface="Arial" panose="020B0604020202020204" pitchFamily="34" charset="0"/>
              <a:buChar char="•"/>
            </a:pPr>
            <a:r>
              <a:rPr lang="en-US" dirty="0" err="1"/>
              <a:t>Johanan</a:t>
            </a:r>
            <a:r>
              <a:rPr lang="en-US" dirty="0"/>
              <a:t> offered to kill Ishmael as he knew he was plotting to kill Gedaliah, but Gedaliah didn’t believe it and didn’t allow him to kill him</a:t>
            </a:r>
          </a:p>
          <a:p>
            <a:pPr marL="171450" indent="-171450">
              <a:buFont typeface="Arial" panose="020B0604020202020204" pitchFamily="34" charset="0"/>
              <a:buChar char="•"/>
            </a:pPr>
            <a:r>
              <a:rPr lang="en-US" dirty="0"/>
              <a:t>Ishmael (</a:t>
            </a:r>
            <a:r>
              <a:rPr lang="en-US" dirty="0" err="1"/>
              <a:t>Baalis</a:t>
            </a:r>
            <a:r>
              <a:rPr lang="en-US" dirty="0"/>
              <a:t> the king of the Ammonites sent him) with 10 men killed Gedaliah, the Jews, and the Chaldean who were with him at Mizpah</a:t>
            </a:r>
          </a:p>
          <a:p>
            <a:pPr marL="171450" indent="-171450">
              <a:buFont typeface="Arial" panose="020B0604020202020204" pitchFamily="34" charset="0"/>
              <a:buChar char="•"/>
            </a:pPr>
            <a:r>
              <a:rPr lang="en-US" dirty="0"/>
              <a:t>80 Men came from Shechem, Shiloh, and Samaria to mourn what’s happened to Judah; Ishmael went out pretending to weep and he killed them</a:t>
            </a:r>
          </a:p>
          <a:p>
            <a:pPr marL="171450" indent="-171450">
              <a:buFont typeface="Arial" panose="020B0604020202020204" pitchFamily="34" charset="0"/>
              <a:buChar char="•"/>
            </a:pPr>
            <a:r>
              <a:rPr lang="en-US" dirty="0"/>
              <a:t>He filled a </a:t>
            </a:r>
            <a:r>
              <a:rPr lang="en-US" dirty="0" err="1"/>
              <a:t>sistern</a:t>
            </a:r>
            <a:r>
              <a:rPr lang="en-US" dirty="0"/>
              <a:t> with the slain; the </a:t>
            </a:r>
            <a:r>
              <a:rPr lang="en-US" dirty="0" err="1"/>
              <a:t>sistern</a:t>
            </a:r>
            <a:r>
              <a:rPr lang="en-US" dirty="0"/>
              <a:t> that was made by Asa</a:t>
            </a:r>
          </a:p>
          <a:p>
            <a:pPr marL="171450" indent="-171450">
              <a:buFont typeface="Arial" panose="020B0604020202020204" pitchFamily="34" charset="0"/>
              <a:buChar char="•"/>
            </a:pPr>
            <a:r>
              <a:rPr lang="en-US" dirty="0"/>
              <a:t>Ishmael took captive everyone that was committed to Gedaliah by the King of Babylon</a:t>
            </a:r>
          </a:p>
          <a:p>
            <a:pPr marL="171450" indent="-171450">
              <a:buFont typeface="Arial" panose="020B0604020202020204" pitchFamily="34" charset="0"/>
              <a:buChar char="•"/>
            </a:pPr>
            <a:r>
              <a:rPr lang="en-US" dirty="0"/>
              <a:t>When </a:t>
            </a:r>
            <a:r>
              <a:rPr lang="en-US" dirty="0" err="1"/>
              <a:t>Johanan</a:t>
            </a:r>
            <a:r>
              <a:rPr lang="en-US" dirty="0"/>
              <a:t> heard of this, he went after him with all the men – they found him </a:t>
            </a:r>
          </a:p>
          <a:p>
            <a:pPr marL="171450" indent="-171450">
              <a:buFont typeface="Arial" panose="020B0604020202020204" pitchFamily="34" charset="0"/>
              <a:buChar char="•"/>
            </a:pPr>
            <a:r>
              <a:rPr lang="en-US" dirty="0"/>
              <a:t>Ishmael escaped with 8 men and went to the Ammonites</a:t>
            </a:r>
          </a:p>
          <a:p>
            <a:pPr marL="171450" indent="-171450">
              <a:buFont typeface="Arial" panose="020B0604020202020204" pitchFamily="34" charset="0"/>
              <a:buChar char="•"/>
            </a:pPr>
            <a:r>
              <a:rPr lang="en-US" dirty="0"/>
              <a:t>They all went to </a:t>
            </a:r>
            <a:r>
              <a:rPr lang="en-US" dirty="0" err="1"/>
              <a:t>Chimham</a:t>
            </a:r>
            <a:r>
              <a:rPr lang="en-US" dirty="0"/>
              <a:t> near Bethlehem and hid because they were afraid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4F8A28F-EBB7-884B-B831-E22F92222087}" type="slidenum">
              <a:rPr lang="en-US" smtClean="0"/>
              <a:t>21</a:t>
            </a:fld>
            <a:endParaRPr lang="en-US"/>
          </a:p>
        </p:txBody>
      </p:sp>
    </p:spTree>
    <p:extLst>
      <p:ext uri="{BB962C8B-B14F-4D97-AF65-F5344CB8AC3E}">
        <p14:creationId xmlns:p14="http://schemas.microsoft.com/office/powerpoint/2010/main" val="2896230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Abraham’s return to Egypt, defeated and hopeless nearly 900 years after they had been liberated”</a:t>
            </a:r>
          </a:p>
        </p:txBody>
      </p:sp>
      <p:sp>
        <p:nvSpPr>
          <p:cNvPr id="4" name="Slide Number Placeholder 3"/>
          <p:cNvSpPr>
            <a:spLocks noGrp="1"/>
          </p:cNvSpPr>
          <p:nvPr>
            <p:ph type="sldNum" sz="quarter" idx="5"/>
          </p:nvPr>
        </p:nvSpPr>
        <p:spPr/>
        <p:txBody>
          <a:bodyPr/>
          <a:lstStyle/>
          <a:p>
            <a:fld id="{44F8A28F-EBB7-884B-B831-E22F92222087}" type="slidenum">
              <a:rPr lang="en-US" smtClean="0"/>
              <a:t>27</a:t>
            </a:fld>
            <a:endParaRPr lang="en-US"/>
          </a:p>
        </p:txBody>
      </p:sp>
    </p:spTree>
    <p:extLst>
      <p:ext uri="{BB962C8B-B14F-4D97-AF65-F5344CB8AC3E}">
        <p14:creationId xmlns:p14="http://schemas.microsoft.com/office/powerpoint/2010/main" val="235886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the kingdom of Israel is divided. We have Israel to the north and Judah to the South.</a:t>
            </a:r>
          </a:p>
          <a:p>
            <a:r>
              <a:rPr lang="en-US" dirty="0"/>
              <a:t>Shortened version of apocalypse </a:t>
            </a:r>
          </a:p>
          <a:p>
            <a:r>
              <a:rPr lang="en-US" dirty="0"/>
              <a:t>Ishmael murders Gedaliah; </a:t>
            </a:r>
            <a:r>
              <a:rPr lang="en-US" dirty="0" err="1"/>
              <a:t>Johanan</a:t>
            </a:r>
            <a:r>
              <a:rPr lang="en-US" dirty="0"/>
              <a:t>, leader of forces, avenges his death</a:t>
            </a:r>
          </a:p>
          <a:p>
            <a:endParaRPr lang="en-US" dirty="0"/>
          </a:p>
          <a:p>
            <a:r>
              <a:rPr lang="en-US" dirty="0"/>
              <a:t>PRAY</a:t>
            </a:r>
          </a:p>
          <a:p>
            <a:endParaRPr lang="en-US" dirty="0"/>
          </a:p>
          <a:p>
            <a:r>
              <a:rPr lang="en-US" dirty="0"/>
              <a:t>GOD PREPARING ME -&gt; Work Problems; feeling me heart Separated/Divided</a:t>
            </a:r>
          </a:p>
          <a:p>
            <a:r>
              <a:rPr lang="en-US" dirty="0"/>
              <a:t>Turned to prayer</a:t>
            </a:r>
          </a:p>
          <a:p>
            <a:r>
              <a:rPr lang="en-US" dirty="0"/>
              <a:t>NEW Opportunity; Felt God Telling me to ”Go”</a:t>
            </a:r>
          </a:p>
        </p:txBody>
      </p:sp>
      <p:sp>
        <p:nvSpPr>
          <p:cNvPr id="4" name="Slide Number Placeholder 3"/>
          <p:cNvSpPr>
            <a:spLocks noGrp="1"/>
          </p:cNvSpPr>
          <p:nvPr>
            <p:ph type="sldNum" sz="quarter" idx="5"/>
          </p:nvPr>
        </p:nvSpPr>
        <p:spPr/>
        <p:txBody>
          <a:bodyPr/>
          <a:lstStyle/>
          <a:p>
            <a:fld id="{63D021F4-81EB-394E-9F1B-E23529C13101}" type="slidenum">
              <a:rPr lang="en-US" smtClean="0"/>
              <a:t>3</a:t>
            </a:fld>
            <a:endParaRPr lang="en-US"/>
          </a:p>
        </p:txBody>
      </p:sp>
    </p:spTree>
    <p:extLst>
      <p:ext uri="{BB962C8B-B14F-4D97-AF65-F5344CB8AC3E}">
        <p14:creationId xmlns:p14="http://schemas.microsoft.com/office/powerpoint/2010/main" val="224435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sought the council of others</a:t>
            </a:r>
          </a:p>
          <a:p>
            <a:r>
              <a:rPr lang="en-US" dirty="0"/>
              <a:t>Then Delays Started Happening -&gt; Days -. FEAR</a:t>
            </a:r>
          </a:p>
        </p:txBody>
      </p:sp>
      <p:sp>
        <p:nvSpPr>
          <p:cNvPr id="4" name="Slide Number Placeholder 3"/>
          <p:cNvSpPr>
            <a:spLocks noGrp="1"/>
          </p:cNvSpPr>
          <p:nvPr>
            <p:ph type="sldNum" sz="quarter" idx="5"/>
          </p:nvPr>
        </p:nvSpPr>
        <p:spPr/>
        <p:txBody>
          <a:bodyPr/>
          <a:lstStyle/>
          <a:p>
            <a:fld id="{44F8A28F-EBB7-884B-B831-E22F92222087}" type="slidenum">
              <a:rPr lang="en-US" smtClean="0"/>
              <a:t>4</a:t>
            </a:fld>
            <a:endParaRPr lang="en-US"/>
          </a:p>
        </p:txBody>
      </p:sp>
    </p:spTree>
    <p:extLst>
      <p:ext uri="{BB962C8B-B14F-4D97-AF65-F5344CB8AC3E}">
        <p14:creationId xmlns:p14="http://schemas.microsoft.com/office/powerpoint/2010/main" val="65071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What were my fears in the delay?</a:t>
            </a:r>
          </a:p>
          <a:p>
            <a:pPr marL="800100" lvl="1" indent="-342900">
              <a:buFont typeface="+mj-lt"/>
              <a:buAutoNum type="arabicPeriod"/>
            </a:pPr>
            <a:r>
              <a:rPr lang="en-US"/>
              <a:t>They didn’t want me on the team</a:t>
            </a:r>
          </a:p>
          <a:p>
            <a:pPr marL="800100" lvl="1" indent="-342900">
              <a:buFont typeface="+mj-lt"/>
              <a:buAutoNum type="arabicPeriod"/>
            </a:pPr>
            <a:r>
              <a:rPr lang="en-US"/>
              <a:t>I wasn’t doing what God wanted me to do</a:t>
            </a:r>
          </a:p>
          <a:p>
            <a:pPr marL="800100" lvl="1" indent="-342900">
              <a:buFont typeface="+mj-lt"/>
              <a:buAutoNum type="arabicPeriod"/>
            </a:pPr>
            <a:r>
              <a:rPr lang="en-US"/>
              <a:t>This wasn’t God but rather my pride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turned to prayer again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8A28F-EBB7-884B-B831-E22F922220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67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Turned out they had the wrong email</a:t>
            </a:r>
          </a:p>
        </p:txBody>
      </p:sp>
      <p:sp>
        <p:nvSpPr>
          <p:cNvPr id="4" name="Slide Number Placeholder 3"/>
          <p:cNvSpPr>
            <a:spLocks noGrp="1"/>
          </p:cNvSpPr>
          <p:nvPr>
            <p:ph type="sldNum" sz="quarter" idx="5"/>
          </p:nvPr>
        </p:nvSpPr>
        <p:spPr/>
        <p:txBody>
          <a:bodyPr/>
          <a:lstStyle/>
          <a:p>
            <a:fld id="{44F8A28F-EBB7-884B-B831-E22F92222087}" type="slidenum">
              <a:rPr lang="en-US" smtClean="0"/>
              <a:t>8</a:t>
            </a:fld>
            <a:endParaRPr lang="en-US"/>
          </a:p>
        </p:txBody>
      </p:sp>
    </p:spTree>
    <p:extLst>
      <p:ext uri="{BB962C8B-B14F-4D97-AF65-F5344CB8AC3E}">
        <p14:creationId xmlns:p14="http://schemas.microsoft.com/office/powerpoint/2010/main" val="370704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puts a vision on our heart, he tells us what to do, but we run our own process</a:t>
            </a:r>
          </a:p>
        </p:txBody>
      </p:sp>
      <p:sp>
        <p:nvSpPr>
          <p:cNvPr id="4" name="Slide Number Placeholder 3"/>
          <p:cNvSpPr>
            <a:spLocks noGrp="1"/>
          </p:cNvSpPr>
          <p:nvPr>
            <p:ph type="sldNum" sz="quarter" idx="5"/>
          </p:nvPr>
        </p:nvSpPr>
        <p:spPr/>
        <p:txBody>
          <a:bodyPr/>
          <a:lstStyle/>
          <a:p>
            <a:fld id="{44F8A28F-EBB7-884B-B831-E22F92222087}" type="slidenum">
              <a:rPr lang="en-US" smtClean="0"/>
              <a:t>9</a:t>
            </a:fld>
            <a:endParaRPr lang="en-US"/>
          </a:p>
        </p:txBody>
      </p:sp>
    </p:spTree>
    <p:extLst>
      <p:ext uri="{BB962C8B-B14F-4D97-AF65-F5344CB8AC3E}">
        <p14:creationId xmlns:p14="http://schemas.microsoft.com/office/powerpoint/2010/main" val="213532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What were my fears for taking the job?</a:t>
            </a:r>
          </a:p>
          <a:p>
            <a:pPr marL="800100" lvl="1" indent="-342900">
              <a:buFont typeface="+mj-lt"/>
              <a:buAutoNum type="arabicPeriod"/>
            </a:pPr>
            <a:r>
              <a:rPr lang="en-US" dirty="0"/>
              <a:t>Failing in the public light</a:t>
            </a:r>
          </a:p>
          <a:p>
            <a:pPr marL="800100" lvl="1" indent="-342900">
              <a:buFont typeface="+mj-lt"/>
              <a:buAutoNum type="arabicPeriod"/>
            </a:pPr>
            <a:r>
              <a:rPr lang="en-US" dirty="0"/>
              <a:t>Not as familiar with the industry</a:t>
            </a:r>
          </a:p>
          <a:p>
            <a:pPr marL="800100" lvl="1" indent="-342900">
              <a:buFont typeface="+mj-lt"/>
              <a:buAutoNum type="arabicPeriod"/>
            </a:pPr>
            <a:r>
              <a:rPr lang="en-US" dirty="0"/>
              <a:t>Limited processes, documentation, etc.</a:t>
            </a:r>
          </a:p>
          <a:p>
            <a:pPr marL="800100" lvl="1" indent="-342900">
              <a:buFont typeface="+mj-lt"/>
              <a:buAutoNum type="arabicPeriod"/>
            </a:pPr>
            <a:r>
              <a:rPr lang="en-US" dirty="0"/>
              <a:t>Much smaller team that must be built up</a:t>
            </a:r>
          </a:p>
          <a:p>
            <a:pPr marL="0" lvl="0" indent="0">
              <a:buFont typeface="+mj-lt"/>
              <a:buNone/>
            </a:pPr>
            <a:endParaRPr lang="en-US"/>
          </a:p>
          <a:p>
            <a:pPr marL="0" lvl="0" indent="0">
              <a:buFont typeface="+mj-lt"/>
              <a:buNone/>
            </a:pPr>
            <a:r>
              <a:rPr lang="en-US"/>
              <a:t>Another job came 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8A28F-EBB7-884B-B831-E22F922220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757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Jeremiah had spoken for 40 years and he knew they would still not obey.</a:t>
            </a:r>
          </a:p>
        </p:txBody>
      </p:sp>
      <p:sp>
        <p:nvSpPr>
          <p:cNvPr id="4" name="Slide Number Placeholder 3"/>
          <p:cNvSpPr>
            <a:spLocks noGrp="1"/>
          </p:cNvSpPr>
          <p:nvPr>
            <p:ph type="sldNum" sz="quarter" idx="5"/>
          </p:nvPr>
        </p:nvSpPr>
        <p:spPr/>
        <p:txBody>
          <a:bodyPr/>
          <a:lstStyle/>
          <a:p>
            <a:fld id="{44F8A28F-EBB7-884B-B831-E22F92222087}" type="slidenum">
              <a:rPr lang="en-US" smtClean="0"/>
              <a:t>11</a:t>
            </a:fld>
            <a:endParaRPr lang="en-US"/>
          </a:p>
        </p:txBody>
      </p:sp>
    </p:spTree>
    <p:extLst>
      <p:ext uri="{BB962C8B-B14F-4D97-AF65-F5344CB8AC3E}">
        <p14:creationId xmlns:p14="http://schemas.microsoft.com/office/powerpoint/2010/main" val="275237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 did I; I turned down the other job</a:t>
            </a:r>
          </a:p>
          <a:p>
            <a:r>
              <a:rPr lang="en-US" dirty="0"/>
              <a:t>Wrestled with God and myself</a:t>
            </a:r>
          </a:p>
          <a:p>
            <a:r>
              <a:rPr lang="en-US" dirty="0"/>
              <a:t>Then I was reminded of what he said earlier</a:t>
            </a:r>
          </a:p>
          <a:p>
            <a:endParaRPr lang="en-US" dirty="0"/>
          </a:p>
        </p:txBody>
      </p:sp>
      <p:sp>
        <p:nvSpPr>
          <p:cNvPr id="4" name="Slide Number Placeholder 3"/>
          <p:cNvSpPr>
            <a:spLocks noGrp="1"/>
          </p:cNvSpPr>
          <p:nvPr>
            <p:ph type="sldNum" sz="quarter" idx="5"/>
          </p:nvPr>
        </p:nvSpPr>
        <p:spPr/>
        <p:txBody>
          <a:bodyPr/>
          <a:lstStyle/>
          <a:p>
            <a:fld id="{44F8A28F-EBB7-884B-B831-E22F92222087}" type="slidenum">
              <a:rPr lang="en-US" smtClean="0"/>
              <a:t>12</a:t>
            </a:fld>
            <a:endParaRPr lang="en-US"/>
          </a:p>
        </p:txBody>
      </p:sp>
    </p:spTree>
    <p:extLst>
      <p:ext uri="{BB962C8B-B14F-4D97-AF65-F5344CB8AC3E}">
        <p14:creationId xmlns:p14="http://schemas.microsoft.com/office/powerpoint/2010/main" val="78742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8/12/23</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67954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8/12/23</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804887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8/12/23</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84177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8/12/23</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37256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8/12/23</a:t>
            </a:fld>
            <a:endParaRPr lang="en-US" dirty="0"/>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198522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8/12/23</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44983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8/12/23</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02651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8/12/23</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71441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8/12/23</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10790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8/12/23</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18086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8/12/23</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991937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8/12/23</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1632576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aFYsJYPye94?feature=oembed"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pSdL1zeOfdk" TargetMode="External"/><Relationship Id="rId3" Type="http://schemas.openxmlformats.org/officeDocument/2006/relationships/hyperlink" Target="https://www.youtube.com/watch?v=4-zv5Cvg6pM" TargetMode="External"/><Relationship Id="rId7" Type="http://schemas.openxmlformats.org/officeDocument/2006/relationships/hyperlink" Target="https://www.youtube.com/watch?v=WEP25kPtQCQ" TargetMode="External"/><Relationship Id="rId12" Type="http://schemas.openxmlformats.org/officeDocument/2006/relationships/hyperlink" Target="https://www.youtube.com/watch?v=v98Rh9qzmPs" TargetMode="External"/><Relationship Id="rId2" Type="http://schemas.openxmlformats.org/officeDocument/2006/relationships/hyperlink" Target="https://www.youtube.com/watch?v=b6l1KoNkqrw" TargetMode="External"/><Relationship Id="rId1" Type="http://schemas.openxmlformats.org/officeDocument/2006/relationships/slideLayout" Target="../slideLayouts/slideLayout2.xml"/><Relationship Id="rId6" Type="http://schemas.openxmlformats.org/officeDocument/2006/relationships/hyperlink" Target="https://www.youtube.com/watch?v=NQpNAhajqWc" TargetMode="External"/><Relationship Id="rId11" Type="http://schemas.openxmlformats.org/officeDocument/2006/relationships/hyperlink" Target="https://www.youtube.com/watch?v=iaLpieSNIfk" TargetMode="External"/><Relationship Id="rId5" Type="http://schemas.openxmlformats.org/officeDocument/2006/relationships/hyperlink" Target="https://www.youtube.com/watch?v=BYpnyxLqaTc" TargetMode="External"/><Relationship Id="rId10" Type="http://schemas.openxmlformats.org/officeDocument/2006/relationships/hyperlink" Target="https://www.youtube.com/watch?v=RiHNeGf7P7o" TargetMode="External"/><Relationship Id="rId4" Type="http://schemas.openxmlformats.org/officeDocument/2006/relationships/hyperlink" Target="https://www.youtube.com/watch?v=Fv9_YOL38MM" TargetMode="External"/><Relationship Id="rId9" Type="http://schemas.openxmlformats.org/officeDocument/2006/relationships/hyperlink" Target="https://www.youtube.com/watch?v=YBzWTIexszQ"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Jeremiah+42&amp;version=NKJV#fen-NKJV-19991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A38827F1-3359-44F6-9009-43AE2B17F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17AFAD67-5350-4773-886F-D6DD7E66D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descr="A blue abstract watercolor pattern on a white background">
            <a:extLst>
              <a:ext uri="{FF2B5EF4-FFF2-40B4-BE49-F238E27FC236}">
                <a16:creationId xmlns:a16="http://schemas.microsoft.com/office/drawing/2014/main" id="{BB4EE20B-E7A0-CF66-1E1B-FCA1E0D6369B}"/>
              </a:ext>
            </a:extLst>
          </p:cNvPr>
          <p:cNvPicPr>
            <a:picLocks noChangeAspect="1"/>
          </p:cNvPicPr>
          <p:nvPr/>
        </p:nvPicPr>
        <p:blipFill rotWithShape="1">
          <a:blip r:embed="rId2">
            <a:alphaModFix amt="40000"/>
          </a:blip>
          <a:srcRect t="14542" r="-2" b="982"/>
          <a:stretch/>
        </p:blipFill>
        <p:spPr>
          <a:xfrm>
            <a:off x="20" y="-1"/>
            <a:ext cx="12189789" cy="6873457"/>
          </a:xfrm>
          <a:prstGeom prst="rect">
            <a:avLst/>
          </a:prstGeom>
          <a:ln w="12700">
            <a:noFill/>
          </a:ln>
        </p:spPr>
      </p:pic>
      <p:grpSp>
        <p:nvGrpSpPr>
          <p:cNvPr id="13" name="Group 12">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14" name="Straight Connector 13">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96CB49EC-FBF2-6A7C-20D8-A2C5CFD112ED}"/>
              </a:ext>
            </a:extLst>
          </p:cNvPr>
          <p:cNvSpPr>
            <a:spLocks noGrp="1"/>
          </p:cNvSpPr>
          <p:nvPr>
            <p:ph type="ctrTitle"/>
          </p:nvPr>
        </p:nvSpPr>
        <p:spPr>
          <a:xfrm>
            <a:off x="841248" y="3429000"/>
            <a:ext cx="7151357" cy="2387600"/>
          </a:xfrm>
        </p:spPr>
        <p:txBody>
          <a:bodyPr anchor="t">
            <a:normAutofit/>
          </a:bodyPr>
          <a:lstStyle/>
          <a:p>
            <a:r>
              <a:rPr lang="en-US" dirty="0">
                <a:solidFill>
                  <a:srgbClr val="FFFFFF"/>
                </a:solidFill>
              </a:rPr>
              <a:t>OBEDIENCE</a:t>
            </a:r>
          </a:p>
        </p:txBody>
      </p:sp>
      <p:sp>
        <p:nvSpPr>
          <p:cNvPr id="3" name="Subtitle 2">
            <a:extLst>
              <a:ext uri="{FF2B5EF4-FFF2-40B4-BE49-F238E27FC236}">
                <a16:creationId xmlns:a16="http://schemas.microsoft.com/office/drawing/2014/main" id="{B69D8D24-5F96-7BE7-F14C-E32B037D6047}"/>
              </a:ext>
            </a:extLst>
          </p:cNvPr>
          <p:cNvSpPr>
            <a:spLocks noGrp="1"/>
          </p:cNvSpPr>
          <p:nvPr>
            <p:ph type="subTitle" idx="1"/>
          </p:nvPr>
        </p:nvSpPr>
        <p:spPr>
          <a:xfrm>
            <a:off x="841248" y="1040986"/>
            <a:ext cx="7151357" cy="2272483"/>
          </a:xfrm>
        </p:spPr>
        <p:txBody>
          <a:bodyPr anchor="b">
            <a:normAutofit/>
          </a:bodyPr>
          <a:lstStyle/>
          <a:p>
            <a:r>
              <a:rPr lang="en-US" dirty="0">
                <a:solidFill>
                  <a:srgbClr val="FFFFFF"/>
                </a:solidFill>
              </a:rPr>
              <a:t>Jeremiah 42</a:t>
            </a:r>
          </a:p>
        </p:txBody>
      </p:sp>
    </p:spTree>
    <p:extLst>
      <p:ext uri="{BB962C8B-B14F-4D97-AF65-F5344CB8AC3E}">
        <p14:creationId xmlns:p14="http://schemas.microsoft.com/office/powerpoint/2010/main" val="21763021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18717F-1CB1-1F07-F208-989CE432A887}"/>
              </a:ext>
            </a:extLst>
          </p:cNvPr>
          <p:cNvSpPr>
            <a:spLocks noGrp="1"/>
          </p:cNvSpPr>
          <p:nvPr>
            <p:ph idx="1"/>
          </p:nvPr>
        </p:nvSpPr>
        <p:spPr>
          <a:xfrm>
            <a:off x="838200" y="727323"/>
            <a:ext cx="10515600" cy="5283863"/>
          </a:xfrm>
        </p:spPr>
        <p:txBody>
          <a:bodyPr anchor="ctr">
            <a:normAutofit/>
          </a:bodyPr>
          <a:lstStyle/>
          <a:p>
            <a:pPr marL="0" indent="0" algn="ctr">
              <a:buNone/>
            </a:pPr>
            <a:r>
              <a:rPr lang="en-US" sz="8800" dirty="0">
                <a:latin typeface="ACADEMY ENGRAVED LET PLAIN:1.0" panose="02000000000000000000" pitchFamily="2" charset="0"/>
                <a:cs typeface="Amasis MT Pro" panose="020F0502020204030204" pitchFamily="34" charset="0"/>
              </a:rPr>
              <a:t>FEAR</a:t>
            </a:r>
          </a:p>
        </p:txBody>
      </p:sp>
    </p:spTree>
    <p:extLst>
      <p:ext uri="{BB962C8B-B14F-4D97-AF65-F5344CB8AC3E}">
        <p14:creationId xmlns:p14="http://schemas.microsoft.com/office/powerpoint/2010/main" val="3212295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D41E8-E670-07AE-D1D3-88575CC5CEB0}"/>
              </a:ext>
            </a:extLst>
          </p:cNvPr>
          <p:cNvSpPr>
            <a:spLocks noGrp="1"/>
          </p:cNvSpPr>
          <p:nvPr>
            <p:ph idx="1"/>
          </p:nvPr>
        </p:nvSpPr>
        <p:spPr>
          <a:xfrm>
            <a:off x="838200" y="727323"/>
            <a:ext cx="10515600" cy="5283863"/>
          </a:xfrm>
        </p:spPr>
        <p:txBody>
          <a:bodyPr/>
          <a:lstStyle/>
          <a:p>
            <a:pPr marL="0" indent="0">
              <a:buNone/>
            </a:pPr>
            <a:r>
              <a:rPr lang="en-US" sz="1800" i="0" baseline="30000" dirty="0">
                <a:solidFill>
                  <a:srgbClr val="59859F"/>
                </a:solidFill>
                <a:effectLst/>
                <a:latin typeface="Calibri" panose="020F0502020204030204" pitchFamily="34" charset="0"/>
                <a:cs typeface="Calibri" panose="020F0502020204030204" pitchFamily="34" charset="0"/>
              </a:rPr>
              <a:t>19 </a:t>
            </a:r>
            <a:r>
              <a:rPr lang="en-US" sz="1800" i="0" dirty="0">
                <a:solidFill>
                  <a:srgbClr val="59859F"/>
                </a:solidFill>
                <a:effectLst/>
                <a:latin typeface="Calibri" panose="020F0502020204030204" pitchFamily="34" charset="0"/>
                <a:cs typeface="Calibri" panose="020F0502020204030204" pitchFamily="34" charset="0"/>
              </a:rPr>
              <a:t>“The </a:t>
            </a:r>
            <a:r>
              <a:rPr lang="en-US" sz="1800" i="0" cap="small" dirty="0">
                <a:solidFill>
                  <a:srgbClr val="59859F"/>
                </a:solidFill>
                <a:effectLst/>
                <a:latin typeface="Calibri" panose="020F0502020204030204" pitchFamily="34" charset="0"/>
                <a:cs typeface="Calibri" panose="020F0502020204030204" pitchFamily="34" charset="0"/>
              </a:rPr>
              <a:t>Lord</a:t>
            </a:r>
            <a:r>
              <a:rPr lang="en-US" sz="1800" i="0" dirty="0">
                <a:solidFill>
                  <a:srgbClr val="59859F"/>
                </a:solidFill>
                <a:effectLst/>
                <a:latin typeface="Calibri" panose="020F0502020204030204" pitchFamily="34" charset="0"/>
                <a:cs typeface="Calibri" panose="020F0502020204030204" pitchFamily="34" charset="0"/>
              </a:rPr>
              <a:t> has said concerning you, O </a:t>
            </a:r>
            <a:r>
              <a:rPr lang="en-US" sz="1800" b="1" i="0" dirty="0">
                <a:solidFill>
                  <a:schemeClr val="tx1"/>
                </a:solidFill>
                <a:effectLst/>
                <a:latin typeface="Calibri" panose="020F0502020204030204" pitchFamily="34" charset="0"/>
                <a:cs typeface="Calibri" panose="020F0502020204030204" pitchFamily="34" charset="0"/>
              </a:rPr>
              <a:t>remnant</a:t>
            </a:r>
            <a:r>
              <a:rPr lang="en-US" sz="1800" i="0" dirty="0">
                <a:solidFill>
                  <a:srgbClr val="59859F"/>
                </a:solidFill>
                <a:effectLst/>
                <a:latin typeface="Calibri" panose="020F0502020204030204" pitchFamily="34" charset="0"/>
                <a:cs typeface="Calibri" panose="020F0502020204030204" pitchFamily="34" charset="0"/>
              </a:rPr>
              <a:t> of Judah, ‘</a:t>
            </a:r>
            <a:r>
              <a:rPr lang="en-US" sz="1800" b="1" i="0" dirty="0">
                <a:solidFill>
                  <a:schemeClr val="accent1"/>
                </a:solidFill>
                <a:effectLst/>
                <a:latin typeface="Calibri" panose="020F0502020204030204" pitchFamily="34" charset="0"/>
                <a:cs typeface="Calibri" panose="020F0502020204030204" pitchFamily="34" charset="0"/>
              </a:rPr>
              <a:t>Do not go to Egypt!</a:t>
            </a:r>
            <a:r>
              <a:rPr lang="en-US" sz="1800" i="0" dirty="0">
                <a:solidFill>
                  <a:srgbClr val="59859F"/>
                </a:solidFill>
                <a:effectLst/>
                <a:latin typeface="Calibri" panose="020F0502020204030204" pitchFamily="34" charset="0"/>
                <a:cs typeface="Calibri" panose="020F0502020204030204" pitchFamily="34" charset="0"/>
              </a:rPr>
              <a:t>’ Know certainly that I have admonished you this day. </a:t>
            </a:r>
            <a:r>
              <a:rPr lang="en-US" sz="1800" i="0" baseline="30000" dirty="0">
                <a:solidFill>
                  <a:srgbClr val="59859F"/>
                </a:solidFill>
                <a:effectLst/>
                <a:latin typeface="Calibri" panose="020F0502020204030204" pitchFamily="34" charset="0"/>
                <a:cs typeface="Calibri" panose="020F0502020204030204" pitchFamily="34" charset="0"/>
              </a:rPr>
              <a:t>20 </a:t>
            </a:r>
            <a:r>
              <a:rPr lang="en-US" sz="1800" b="1" i="0" dirty="0">
                <a:solidFill>
                  <a:srgbClr val="59859F"/>
                </a:solidFill>
                <a:effectLst/>
                <a:latin typeface="Calibri" panose="020F0502020204030204" pitchFamily="34" charset="0"/>
                <a:cs typeface="Calibri" panose="020F0502020204030204" pitchFamily="34" charset="0"/>
              </a:rPr>
              <a:t>For you were </a:t>
            </a:r>
            <a:r>
              <a:rPr lang="en-US" sz="1800" b="1" i="0" dirty="0">
                <a:solidFill>
                  <a:schemeClr val="accent1"/>
                </a:solidFill>
                <a:effectLst/>
                <a:latin typeface="Calibri" panose="020F0502020204030204" pitchFamily="34" charset="0"/>
                <a:cs typeface="Calibri" panose="020F0502020204030204" pitchFamily="34" charset="0"/>
              </a:rPr>
              <a:t>hypocrites</a:t>
            </a:r>
            <a:r>
              <a:rPr lang="en-US" sz="1800" i="0" dirty="0">
                <a:solidFill>
                  <a:srgbClr val="59859F"/>
                </a:solidFill>
                <a:effectLst/>
                <a:latin typeface="Calibri" panose="020F0502020204030204" pitchFamily="34" charset="0"/>
                <a:cs typeface="Calibri" panose="020F0502020204030204" pitchFamily="34" charset="0"/>
              </a:rPr>
              <a:t> in your hearts when </a:t>
            </a:r>
            <a:r>
              <a:rPr lang="en-US" sz="1800" b="1" i="0" dirty="0">
                <a:solidFill>
                  <a:srgbClr val="59859F"/>
                </a:solidFill>
                <a:effectLst/>
                <a:latin typeface="Calibri" panose="020F0502020204030204" pitchFamily="34" charset="0"/>
                <a:cs typeface="Calibri" panose="020F0502020204030204" pitchFamily="34" charset="0"/>
              </a:rPr>
              <a:t>you sent me to the </a:t>
            </a:r>
            <a:r>
              <a:rPr lang="en-US" sz="1800" b="1" i="0" cap="small" dirty="0">
                <a:solidFill>
                  <a:srgbClr val="59859F"/>
                </a:solidFill>
                <a:effectLst/>
                <a:latin typeface="Calibri" panose="020F0502020204030204" pitchFamily="34" charset="0"/>
                <a:cs typeface="Calibri" panose="020F0502020204030204" pitchFamily="34" charset="0"/>
              </a:rPr>
              <a:t>Lord</a:t>
            </a:r>
            <a:r>
              <a:rPr lang="en-US" sz="1800" b="1" i="0" dirty="0">
                <a:solidFill>
                  <a:srgbClr val="59859F"/>
                </a:solidFill>
                <a:effectLst/>
                <a:latin typeface="Calibri" panose="020F0502020204030204" pitchFamily="34" charset="0"/>
                <a:cs typeface="Calibri" panose="020F0502020204030204" pitchFamily="34" charset="0"/>
              </a:rPr>
              <a:t> </a:t>
            </a:r>
            <a:r>
              <a:rPr lang="en-US" sz="1800" b="1" i="0" dirty="0">
                <a:solidFill>
                  <a:schemeClr val="accent1"/>
                </a:solidFill>
                <a:effectLst/>
                <a:latin typeface="Calibri" panose="020F0502020204030204" pitchFamily="34" charset="0"/>
                <a:cs typeface="Calibri" panose="020F0502020204030204" pitchFamily="34" charset="0"/>
              </a:rPr>
              <a:t>your</a:t>
            </a:r>
            <a:r>
              <a:rPr lang="en-US" sz="1800" b="1" i="0" dirty="0">
                <a:solidFill>
                  <a:srgbClr val="59859F"/>
                </a:solidFill>
                <a:effectLst/>
                <a:latin typeface="Calibri" panose="020F0502020204030204" pitchFamily="34" charset="0"/>
                <a:cs typeface="Calibri" panose="020F0502020204030204" pitchFamily="34" charset="0"/>
              </a:rPr>
              <a:t> God</a:t>
            </a:r>
            <a:r>
              <a:rPr lang="en-US" sz="1800" i="0" dirty="0">
                <a:solidFill>
                  <a:srgbClr val="59859F"/>
                </a:solidFill>
                <a:effectLst/>
                <a:latin typeface="Calibri" panose="020F0502020204030204" pitchFamily="34" charset="0"/>
                <a:cs typeface="Calibri" panose="020F0502020204030204" pitchFamily="34" charset="0"/>
              </a:rPr>
              <a:t>, saying, </a:t>
            </a:r>
            <a:r>
              <a:rPr lang="en-US" sz="1800" b="1" i="0" dirty="0">
                <a:solidFill>
                  <a:srgbClr val="59859F"/>
                </a:solidFill>
                <a:effectLst/>
                <a:latin typeface="Calibri" panose="020F0502020204030204" pitchFamily="34" charset="0"/>
                <a:cs typeface="Calibri" panose="020F0502020204030204" pitchFamily="34" charset="0"/>
              </a:rPr>
              <a:t>‘Pray for us to the </a:t>
            </a:r>
            <a:r>
              <a:rPr lang="en-US" sz="1800" b="1" i="0" cap="small" dirty="0">
                <a:solidFill>
                  <a:srgbClr val="59859F"/>
                </a:solidFill>
                <a:effectLst/>
                <a:latin typeface="Calibri" panose="020F0502020204030204" pitchFamily="34" charset="0"/>
                <a:cs typeface="Calibri" panose="020F0502020204030204" pitchFamily="34" charset="0"/>
              </a:rPr>
              <a:t>Lord</a:t>
            </a:r>
            <a:r>
              <a:rPr lang="en-US" sz="1800" b="1" i="0" dirty="0">
                <a:solidFill>
                  <a:srgbClr val="59859F"/>
                </a:solidFill>
                <a:effectLst/>
                <a:latin typeface="Calibri" panose="020F0502020204030204" pitchFamily="34" charset="0"/>
                <a:cs typeface="Calibri" panose="020F0502020204030204" pitchFamily="34" charset="0"/>
              </a:rPr>
              <a:t> our God, and according to all that the </a:t>
            </a:r>
            <a:r>
              <a:rPr lang="en-US" sz="1800" b="1" i="0" cap="small" dirty="0">
                <a:solidFill>
                  <a:srgbClr val="59859F"/>
                </a:solidFill>
                <a:effectLst/>
                <a:latin typeface="Calibri" panose="020F0502020204030204" pitchFamily="34" charset="0"/>
                <a:cs typeface="Calibri" panose="020F0502020204030204" pitchFamily="34" charset="0"/>
              </a:rPr>
              <a:t>Lord</a:t>
            </a:r>
            <a:r>
              <a:rPr lang="en-US" sz="1800" b="1" i="0" dirty="0">
                <a:solidFill>
                  <a:srgbClr val="59859F"/>
                </a:solidFill>
                <a:effectLst/>
                <a:latin typeface="Calibri" panose="020F0502020204030204" pitchFamily="34" charset="0"/>
                <a:cs typeface="Calibri" panose="020F0502020204030204" pitchFamily="34" charset="0"/>
              </a:rPr>
              <a:t> your God says, so </a:t>
            </a:r>
            <a:r>
              <a:rPr lang="en-US" sz="1800" b="1" i="0" dirty="0">
                <a:solidFill>
                  <a:schemeClr val="accent1"/>
                </a:solidFill>
                <a:effectLst/>
                <a:latin typeface="Calibri" panose="020F0502020204030204" pitchFamily="34" charset="0"/>
                <a:cs typeface="Calibri" panose="020F0502020204030204" pitchFamily="34" charset="0"/>
              </a:rPr>
              <a:t>declare to us and we will do </a:t>
            </a:r>
            <a:r>
              <a:rPr lang="en-US" sz="1800" b="1" i="1" dirty="0">
                <a:solidFill>
                  <a:schemeClr val="accent1"/>
                </a:solidFill>
                <a:effectLst/>
                <a:latin typeface="Calibri" panose="020F0502020204030204" pitchFamily="34" charset="0"/>
                <a:cs typeface="Calibri" panose="020F0502020204030204" pitchFamily="34" charset="0"/>
              </a:rPr>
              <a:t>it.</a:t>
            </a:r>
            <a:r>
              <a:rPr lang="en-US" sz="1800" b="1" i="0" dirty="0">
                <a:solidFill>
                  <a:srgbClr val="59859F"/>
                </a:solidFill>
                <a:effectLst/>
                <a:latin typeface="Calibri" panose="020F0502020204030204" pitchFamily="34" charset="0"/>
                <a:cs typeface="Calibri" panose="020F0502020204030204" pitchFamily="34" charset="0"/>
              </a:rPr>
              <a:t>’ </a:t>
            </a:r>
            <a:r>
              <a:rPr lang="en-US" sz="1800" i="0" baseline="30000" dirty="0">
                <a:solidFill>
                  <a:srgbClr val="59859F"/>
                </a:solidFill>
                <a:effectLst/>
                <a:latin typeface="Calibri" panose="020F0502020204030204" pitchFamily="34" charset="0"/>
                <a:cs typeface="Calibri" panose="020F0502020204030204" pitchFamily="34" charset="0"/>
              </a:rPr>
              <a:t>21 </a:t>
            </a:r>
            <a:r>
              <a:rPr lang="en-US" sz="1800" i="0" dirty="0">
                <a:solidFill>
                  <a:srgbClr val="59859F"/>
                </a:solidFill>
                <a:effectLst/>
                <a:latin typeface="Calibri" panose="020F0502020204030204" pitchFamily="34" charset="0"/>
                <a:cs typeface="Calibri" panose="020F0502020204030204" pitchFamily="34" charset="0"/>
              </a:rPr>
              <a:t>And I have this day declared </a:t>
            </a:r>
            <a:r>
              <a:rPr lang="en-US" sz="1800" i="1" dirty="0">
                <a:solidFill>
                  <a:srgbClr val="59859F"/>
                </a:solidFill>
                <a:effectLst/>
                <a:latin typeface="Calibri" panose="020F0502020204030204" pitchFamily="34" charset="0"/>
                <a:cs typeface="Calibri" panose="020F0502020204030204" pitchFamily="34" charset="0"/>
              </a:rPr>
              <a:t>it</a:t>
            </a:r>
            <a:r>
              <a:rPr lang="en-US" sz="1800" i="0" dirty="0">
                <a:solidFill>
                  <a:srgbClr val="59859F"/>
                </a:solidFill>
                <a:effectLst/>
                <a:latin typeface="Calibri" panose="020F0502020204030204" pitchFamily="34" charset="0"/>
                <a:cs typeface="Calibri" panose="020F0502020204030204" pitchFamily="34" charset="0"/>
              </a:rPr>
              <a:t> to you, but </a:t>
            </a:r>
            <a:r>
              <a:rPr lang="en-US" sz="1800" b="1" i="0" dirty="0">
                <a:solidFill>
                  <a:schemeClr val="accent1"/>
                </a:solidFill>
                <a:effectLst/>
                <a:latin typeface="Calibri" panose="020F0502020204030204" pitchFamily="34" charset="0"/>
                <a:cs typeface="Calibri" panose="020F0502020204030204" pitchFamily="34" charset="0"/>
              </a:rPr>
              <a:t>you have not </a:t>
            </a:r>
            <a:r>
              <a:rPr lang="en-US" sz="1800" b="1" i="0" dirty="0">
                <a:solidFill>
                  <a:srgbClr val="FF0000"/>
                </a:solidFill>
                <a:effectLst/>
                <a:latin typeface="Calibri" panose="020F0502020204030204" pitchFamily="34" charset="0"/>
                <a:cs typeface="Calibri" panose="020F0502020204030204" pitchFamily="34" charset="0"/>
              </a:rPr>
              <a:t>OBEYED</a:t>
            </a:r>
            <a:r>
              <a:rPr lang="en-US" sz="1800" b="1" i="0" dirty="0">
                <a:solidFill>
                  <a:srgbClr val="59859F"/>
                </a:solidFill>
                <a:effectLst/>
                <a:latin typeface="Calibri" panose="020F0502020204030204" pitchFamily="34" charset="0"/>
                <a:cs typeface="Calibri" panose="020F0502020204030204" pitchFamily="34" charset="0"/>
              </a:rPr>
              <a:t> the voice of the </a:t>
            </a:r>
            <a:r>
              <a:rPr lang="en-US" sz="1800" b="1" i="0" cap="small" dirty="0">
                <a:solidFill>
                  <a:srgbClr val="59859F"/>
                </a:solidFill>
                <a:effectLst/>
                <a:latin typeface="Calibri" panose="020F0502020204030204" pitchFamily="34" charset="0"/>
                <a:cs typeface="Calibri" panose="020F0502020204030204" pitchFamily="34" charset="0"/>
              </a:rPr>
              <a:t>Lord</a:t>
            </a:r>
            <a:r>
              <a:rPr lang="en-US" sz="1800" b="1" i="0" dirty="0">
                <a:solidFill>
                  <a:srgbClr val="59859F"/>
                </a:solidFill>
                <a:effectLst/>
                <a:latin typeface="Calibri" panose="020F0502020204030204" pitchFamily="34" charset="0"/>
                <a:cs typeface="Calibri" panose="020F0502020204030204" pitchFamily="34" charset="0"/>
              </a:rPr>
              <a:t> your God, or </a:t>
            </a:r>
            <a:r>
              <a:rPr lang="en-US" sz="1800" b="1" i="0" dirty="0">
                <a:solidFill>
                  <a:schemeClr val="accent1"/>
                </a:solidFill>
                <a:effectLst/>
                <a:latin typeface="Calibri" panose="020F0502020204030204" pitchFamily="34" charset="0"/>
                <a:cs typeface="Calibri" panose="020F0502020204030204" pitchFamily="34" charset="0"/>
              </a:rPr>
              <a:t>anything</a:t>
            </a:r>
            <a:r>
              <a:rPr lang="en-US" sz="1800" b="1" i="0" dirty="0">
                <a:solidFill>
                  <a:srgbClr val="59859F"/>
                </a:solidFill>
                <a:effectLst/>
                <a:latin typeface="Calibri" panose="020F0502020204030204" pitchFamily="34" charset="0"/>
                <a:cs typeface="Calibri" panose="020F0502020204030204" pitchFamily="34" charset="0"/>
              </a:rPr>
              <a:t> which He has sent you by me. </a:t>
            </a:r>
            <a:r>
              <a:rPr lang="en-US" sz="1800" b="1" i="0" baseline="30000" dirty="0">
                <a:solidFill>
                  <a:srgbClr val="59859F"/>
                </a:solidFill>
                <a:effectLst/>
                <a:latin typeface="Calibri" panose="020F0502020204030204" pitchFamily="34" charset="0"/>
                <a:cs typeface="Calibri" panose="020F0502020204030204" pitchFamily="34" charset="0"/>
              </a:rPr>
              <a:t>22 </a:t>
            </a:r>
            <a:r>
              <a:rPr lang="en-US" sz="1800" b="1" dirty="0">
                <a:latin typeface="Calibri" panose="020F0502020204030204" pitchFamily="34" charset="0"/>
              </a:rPr>
              <a:t>Now therefore, know certainly that you shall die by the sword, by famine, and by pestilence in the place where you desire to go to dwell</a:t>
            </a:r>
            <a:r>
              <a:rPr lang="en-US" sz="1800" dirty="0">
                <a:latin typeface="Calibri" panose="020F0502020204030204" pitchFamily="34" charset="0"/>
              </a:rPr>
              <a:t>.”</a:t>
            </a:r>
          </a:p>
          <a:p>
            <a:pPr marL="0" indent="0">
              <a:buNone/>
            </a:pPr>
            <a:endParaRPr lang="en-US" dirty="0">
              <a:latin typeface="Calibri" panose="020F0502020204030204" pitchFamily="34" charset="0"/>
            </a:endParaRPr>
          </a:p>
          <a:p>
            <a:pPr marL="0" indent="0">
              <a:buNone/>
            </a:pPr>
            <a:r>
              <a:rPr lang="en-US" dirty="0"/>
              <a:t>Jeremiah 42:19-22 (NKJV)</a:t>
            </a:r>
            <a:endParaRPr lang="en-US" sz="18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458119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26F4-9DE5-B475-93FC-1A78C5DA40D6}"/>
              </a:ext>
            </a:extLst>
          </p:cNvPr>
          <p:cNvSpPr>
            <a:spLocks noGrp="1"/>
          </p:cNvSpPr>
          <p:nvPr>
            <p:ph type="title"/>
          </p:nvPr>
        </p:nvSpPr>
        <p:spPr/>
        <p:txBody>
          <a:bodyPr/>
          <a:lstStyle/>
          <a:p>
            <a:endParaRPr lang="en-US"/>
          </a:p>
        </p:txBody>
      </p:sp>
      <p:pic>
        <p:nvPicPr>
          <p:cNvPr id="4" name="Online Media 3" descr="My 3 year old must argue and debate everything!">
            <a:hlinkClick r:id="" action="ppaction://media"/>
            <a:extLst>
              <a:ext uri="{FF2B5EF4-FFF2-40B4-BE49-F238E27FC236}">
                <a16:creationId xmlns:a16="http://schemas.microsoft.com/office/drawing/2014/main" id="{0C062C64-7DFF-0B70-2FB6-635EC9309548}"/>
              </a:ext>
            </a:extLst>
          </p:cNvPr>
          <p:cNvPicPr>
            <a:picLocks noGrp="1" noRot="1" noChangeAspect="1"/>
          </p:cNvPicPr>
          <p:nvPr>
            <p:ph idx="1"/>
            <a:videoFile r:link="rId1"/>
          </p:nvPr>
        </p:nvPicPr>
        <p:blipFill>
          <a:blip r:embed="rId4"/>
          <a:stretch>
            <a:fillRect/>
          </a:stretch>
        </p:blipFill>
        <p:spPr>
          <a:xfrm>
            <a:off x="0" y="0"/>
            <a:ext cx="12138204" cy="6858000"/>
          </a:xfrm>
          <a:prstGeom prst="rect">
            <a:avLst/>
          </a:prstGeom>
        </p:spPr>
      </p:pic>
    </p:spTree>
    <p:extLst>
      <p:ext uri="{BB962C8B-B14F-4D97-AF65-F5344CB8AC3E}">
        <p14:creationId xmlns:p14="http://schemas.microsoft.com/office/powerpoint/2010/main" val="259259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8E72-24AA-0264-3D9F-8A1F09FA70C3}"/>
              </a:ext>
            </a:extLst>
          </p:cNvPr>
          <p:cNvSpPr>
            <a:spLocks noGrp="1"/>
          </p:cNvSpPr>
          <p:nvPr>
            <p:ph type="title"/>
          </p:nvPr>
        </p:nvSpPr>
        <p:spPr>
          <a:xfrm>
            <a:off x="838200" y="727323"/>
            <a:ext cx="10515600" cy="5351359"/>
          </a:xfrm>
        </p:spPr>
        <p:txBody>
          <a:bodyPr>
            <a:normAutofit/>
          </a:bodyPr>
          <a:lstStyle/>
          <a:p>
            <a:r>
              <a:rPr lang="en-US" dirty="0"/>
              <a:t>God will put a </a:t>
            </a:r>
            <a:r>
              <a:rPr lang="en-US" b="1" dirty="0">
                <a:solidFill>
                  <a:schemeClr val="accent4">
                    <a:lumMod val="60000"/>
                    <a:lumOff val="40000"/>
                  </a:schemeClr>
                </a:solidFill>
              </a:rPr>
              <a:t>vision</a:t>
            </a:r>
            <a:r>
              <a:rPr lang="en-US" dirty="0"/>
              <a:t> on our heart, but we often want to take </a:t>
            </a:r>
            <a:r>
              <a:rPr lang="en-US" b="1" dirty="0">
                <a:solidFill>
                  <a:schemeClr val="accent4">
                    <a:lumMod val="60000"/>
                    <a:lumOff val="40000"/>
                  </a:schemeClr>
                </a:solidFill>
              </a:rPr>
              <a:t>our own path </a:t>
            </a:r>
            <a:r>
              <a:rPr lang="en-US" dirty="0"/>
              <a:t>in getting there.</a:t>
            </a:r>
          </a:p>
        </p:txBody>
      </p:sp>
    </p:spTree>
    <p:extLst>
      <p:ext uri="{BB962C8B-B14F-4D97-AF65-F5344CB8AC3E}">
        <p14:creationId xmlns:p14="http://schemas.microsoft.com/office/powerpoint/2010/main" val="416616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aper&#10;&#10;Description automatically generated">
            <a:extLst>
              <a:ext uri="{FF2B5EF4-FFF2-40B4-BE49-F238E27FC236}">
                <a16:creationId xmlns:a16="http://schemas.microsoft.com/office/drawing/2014/main" id="{6DE45F44-62EA-144D-CE88-6A27C3EDA8E4}"/>
              </a:ext>
            </a:extLst>
          </p:cNvPr>
          <p:cNvPicPr>
            <a:picLocks noChangeAspect="1"/>
          </p:cNvPicPr>
          <p:nvPr/>
        </p:nvPicPr>
        <p:blipFill>
          <a:blip r:embed="rId2"/>
          <a:stretch>
            <a:fillRect/>
          </a:stretch>
        </p:blipFill>
        <p:spPr>
          <a:xfrm>
            <a:off x="1426551" y="2346800"/>
            <a:ext cx="9338897" cy="21643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755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18717F-1CB1-1F07-F208-989CE432A887}"/>
              </a:ext>
            </a:extLst>
          </p:cNvPr>
          <p:cNvSpPr>
            <a:spLocks noGrp="1"/>
          </p:cNvSpPr>
          <p:nvPr>
            <p:ph idx="1"/>
          </p:nvPr>
        </p:nvSpPr>
        <p:spPr>
          <a:xfrm>
            <a:off x="838200" y="727323"/>
            <a:ext cx="10515600" cy="5283863"/>
          </a:xfrm>
        </p:spPr>
        <p:txBody>
          <a:bodyPr anchor="ctr">
            <a:normAutofit/>
          </a:bodyPr>
          <a:lstStyle/>
          <a:p>
            <a:pPr marL="0" indent="0" algn="ctr">
              <a:buNone/>
            </a:pPr>
            <a:r>
              <a:rPr lang="en-US" sz="8800" dirty="0">
                <a:latin typeface="ACADEMY ENGRAVED LET PLAIN:1.0" panose="02000000000000000000" pitchFamily="2" charset="0"/>
                <a:cs typeface="Amasis MT Pro" panose="020F0502020204030204" pitchFamily="34" charset="0"/>
              </a:rPr>
              <a:t>FEAR</a:t>
            </a:r>
          </a:p>
        </p:txBody>
      </p:sp>
    </p:spTree>
    <p:extLst>
      <p:ext uri="{BB962C8B-B14F-4D97-AF65-F5344CB8AC3E}">
        <p14:creationId xmlns:p14="http://schemas.microsoft.com/office/powerpoint/2010/main" val="1584069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aper&#10;&#10;Description automatically generated">
            <a:extLst>
              <a:ext uri="{FF2B5EF4-FFF2-40B4-BE49-F238E27FC236}">
                <a16:creationId xmlns:a16="http://schemas.microsoft.com/office/drawing/2014/main" id="{6DE45F44-62EA-144D-CE88-6A27C3EDA8E4}"/>
              </a:ext>
            </a:extLst>
          </p:cNvPr>
          <p:cNvPicPr>
            <a:picLocks noChangeAspect="1"/>
          </p:cNvPicPr>
          <p:nvPr/>
        </p:nvPicPr>
        <p:blipFill>
          <a:blip r:embed="rId2"/>
          <a:stretch>
            <a:fillRect/>
          </a:stretch>
        </p:blipFill>
        <p:spPr>
          <a:xfrm>
            <a:off x="1426551" y="2346800"/>
            <a:ext cx="9338897" cy="21643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015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DDEC6-BD73-9092-DA5D-EDABB82D0EDB}"/>
              </a:ext>
            </a:extLst>
          </p:cNvPr>
          <p:cNvSpPr>
            <a:spLocks noGrp="1"/>
          </p:cNvSpPr>
          <p:nvPr>
            <p:ph idx="1"/>
          </p:nvPr>
        </p:nvSpPr>
        <p:spPr>
          <a:xfrm>
            <a:off x="838200" y="872359"/>
            <a:ext cx="10515600" cy="5138827"/>
          </a:xfrm>
        </p:spPr>
        <p:txBody>
          <a:bodyPr anchor="ctr">
            <a:normAutofit/>
          </a:bodyPr>
          <a:lstStyle/>
          <a:p>
            <a:pPr marL="0" marR="0" indent="0">
              <a:lnSpc>
                <a:spcPct val="115000"/>
              </a:lnSpc>
              <a:spcBef>
                <a:spcPts val="0"/>
              </a:spcBef>
              <a:spcAft>
                <a:spcPts val="1000"/>
              </a:spcAft>
              <a:buNone/>
            </a:pPr>
            <a:r>
              <a:rPr lang="en-US" sz="2800" u="none" strike="noStrike" baseline="30000" dirty="0">
                <a:effectLst/>
                <a:latin typeface="Calibri" panose="020F0502020204030204" pitchFamily="34" charset="0"/>
              </a:rPr>
              <a:t>5</a:t>
            </a:r>
            <a:r>
              <a:rPr lang="en-US" sz="2800" u="none" strike="noStrike" dirty="0">
                <a:effectLst/>
                <a:latin typeface="Calibri" panose="020F0502020204030204" pitchFamily="34" charset="0"/>
              </a:rPr>
              <a:t> </a:t>
            </a:r>
            <a:r>
              <a:rPr lang="en-US" sz="2800" b="1" u="sng" dirty="0">
                <a:effectLst/>
                <a:latin typeface="Calibri" panose="020F0502020204030204" pitchFamily="34" charset="0"/>
              </a:rPr>
              <a:t>Trust</a:t>
            </a:r>
            <a:r>
              <a:rPr lang="en-US" sz="2800" dirty="0">
                <a:effectLst/>
                <a:latin typeface="Calibri" panose="020F0502020204030204" pitchFamily="34" charset="0"/>
              </a:rPr>
              <a:t> in the </a:t>
            </a:r>
            <a:r>
              <a:rPr lang="en-US" sz="2800" cap="small" dirty="0">
                <a:effectLst/>
                <a:latin typeface="Calibri" panose="020F0502020204030204" pitchFamily="34" charset="0"/>
              </a:rPr>
              <a:t>Lord</a:t>
            </a:r>
            <a:r>
              <a:rPr lang="en-US" sz="2800" dirty="0">
                <a:effectLst/>
                <a:latin typeface="Calibri" panose="020F0502020204030204" pitchFamily="34" charset="0"/>
              </a:rPr>
              <a:t> with all your heart, and do not lean on your own understanding. </a:t>
            </a:r>
            <a:r>
              <a:rPr lang="en-US" sz="2800" u="none" strike="noStrike" baseline="30000" dirty="0">
                <a:effectLst/>
                <a:latin typeface="Calibri" panose="020F0502020204030204" pitchFamily="34" charset="0"/>
              </a:rPr>
              <a:t>6</a:t>
            </a:r>
            <a:r>
              <a:rPr lang="en-US" sz="2800" u="none" strike="noStrike" dirty="0">
                <a:effectLst/>
                <a:latin typeface="Calibri" panose="020F0502020204030204" pitchFamily="34" charset="0"/>
              </a:rPr>
              <a:t> </a:t>
            </a:r>
            <a:r>
              <a:rPr lang="en-US" sz="2800" dirty="0">
                <a:effectLst/>
                <a:latin typeface="Calibri" panose="020F0502020204030204" pitchFamily="34" charset="0"/>
              </a:rPr>
              <a:t>In all your ways acknowledge him, and he will make straight your paths. </a:t>
            </a:r>
          </a:p>
          <a:p>
            <a:pPr marL="0" marR="0" indent="0">
              <a:lnSpc>
                <a:spcPct val="115000"/>
              </a:lnSpc>
              <a:spcBef>
                <a:spcPts val="0"/>
              </a:spcBef>
              <a:spcAft>
                <a:spcPts val="1000"/>
              </a:spcAft>
              <a:buNone/>
            </a:pPr>
            <a:br>
              <a:rPr lang="en-US" sz="2800" dirty="0">
                <a:effectLst/>
                <a:latin typeface="Calibri" panose="020F0502020204030204" pitchFamily="34" charset="0"/>
              </a:rPr>
            </a:br>
            <a:r>
              <a:rPr lang="en-US" sz="2800" dirty="0">
                <a:effectLst/>
                <a:latin typeface="Calibri" panose="020F0502020204030204" pitchFamily="34" charset="0"/>
              </a:rPr>
              <a:t>Proverbs 3:5–6 (ESV) </a:t>
            </a:r>
          </a:p>
        </p:txBody>
      </p:sp>
    </p:spTree>
    <p:extLst>
      <p:ext uri="{BB962C8B-B14F-4D97-AF65-F5344CB8AC3E}">
        <p14:creationId xmlns:p14="http://schemas.microsoft.com/office/powerpoint/2010/main" val="22139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F86-6925-278F-E025-F0791EC27C74}"/>
              </a:ext>
            </a:extLst>
          </p:cNvPr>
          <p:cNvSpPr>
            <a:spLocks noGrp="1"/>
          </p:cNvSpPr>
          <p:nvPr>
            <p:ph type="title"/>
          </p:nvPr>
        </p:nvSpPr>
        <p:spPr/>
        <p:txBody>
          <a:bodyPr/>
          <a:lstStyle/>
          <a:p>
            <a:r>
              <a:rPr lang="en-US" dirty="0"/>
              <a:t>How do we make tough decisions?</a:t>
            </a:r>
          </a:p>
        </p:txBody>
      </p:sp>
      <p:sp>
        <p:nvSpPr>
          <p:cNvPr id="3" name="Content Placeholder 2">
            <a:extLst>
              <a:ext uri="{FF2B5EF4-FFF2-40B4-BE49-F238E27FC236}">
                <a16:creationId xmlns:a16="http://schemas.microsoft.com/office/drawing/2014/main" id="{BCF2DC3B-9B2F-A9E1-B0B8-7E1235FD661A}"/>
              </a:ext>
            </a:extLst>
          </p:cNvPr>
          <p:cNvSpPr>
            <a:spLocks noGrp="1"/>
          </p:cNvSpPr>
          <p:nvPr>
            <p:ph idx="1"/>
          </p:nvPr>
        </p:nvSpPr>
        <p:spPr/>
        <p:txBody>
          <a:bodyPr>
            <a:normAutofit/>
          </a:bodyPr>
          <a:lstStyle/>
          <a:p>
            <a:r>
              <a:rPr lang="en-US" sz="2400" b="1" u="sng" dirty="0"/>
              <a:t>Pray</a:t>
            </a:r>
            <a:r>
              <a:rPr lang="en-US" sz="2400" dirty="0"/>
              <a:t> Asking God…</a:t>
            </a:r>
          </a:p>
          <a:p>
            <a:pPr lvl="1"/>
            <a:r>
              <a:rPr lang="en-US" sz="2200" dirty="0"/>
              <a:t>What do you want </a:t>
            </a:r>
            <a:r>
              <a:rPr lang="en-US" sz="2200" b="1" dirty="0"/>
              <a:t>me to do</a:t>
            </a:r>
            <a:r>
              <a:rPr lang="en-US" sz="2200" dirty="0"/>
              <a:t>?</a:t>
            </a:r>
          </a:p>
          <a:p>
            <a:pPr lvl="1"/>
            <a:r>
              <a:rPr lang="en-US" sz="2200" dirty="0"/>
              <a:t>What do you want </a:t>
            </a:r>
            <a:r>
              <a:rPr lang="en-US" sz="2200" b="1" dirty="0"/>
              <a:t>me to learn</a:t>
            </a:r>
            <a:r>
              <a:rPr lang="en-US" sz="2200" dirty="0"/>
              <a:t>?</a:t>
            </a:r>
          </a:p>
          <a:p>
            <a:pPr lvl="1"/>
            <a:r>
              <a:rPr lang="en-US" sz="2200" dirty="0"/>
              <a:t>What do you want </a:t>
            </a:r>
            <a:r>
              <a:rPr lang="en-US" sz="2200" b="1" dirty="0"/>
              <a:t>from me</a:t>
            </a:r>
            <a:r>
              <a:rPr lang="en-US" sz="2200" dirty="0"/>
              <a:t>?</a:t>
            </a:r>
          </a:p>
          <a:p>
            <a:pPr lvl="1"/>
            <a:r>
              <a:rPr lang="en-US" sz="2200" dirty="0"/>
              <a:t>What do you want </a:t>
            </a:r>
            <a:r>
              <a:rPr lang="en-US" sz="2200" b="1" dirty="0"/>
              <a:t>me to do right now</a:t>
            </a:r>
            <a:r>
              <a:rPr lang="en-US" sz="2200" dirty="0"/>
              <a:t>?</a:t>
            </a:r>
          </a:p>
          <a:p>
            <a:r>
              <a:rPr lang="en-US" sz="2400" dirty="0"/>
              <a:t>Seek the Council and Prayers of other </a:t>
            </a:r>
            <a:r>
              <a:rPr lang="en-US" sz="2400" b="1" u="sng" dirty="0"/>
              <a:t>Christians</a:t>
            </a:r>
          </a:p>
          <a:p>
            <a:r>
              <a:rPr lang="en-US" sz="2400" dirty="0"/>
              <a:t>Be</a:t>
            </a:r>
            <a:r>
              <a:rPr lang="en-US" sz="2400" b="1" dirty="0"/>
              <a:t> </a:t>
            </a:r>
            <a:r>
              <a:rPr lang="en-US" sz="2400" b="1" u="sng" dirty="0">
                <a:solidFill>
                  <a:srgbClr val="FF0000"/>
                </a:solidFill>
              </a:rPr>
              <a:t>Obedient</a:t>
            </a:r>
            <a:endParaRPr lang="en-US" sz="2400" dirty="0">
              <a:solidFill>
                <a:srgbClr val="FF0000"/>
              </a:solidFill>
            </a:endParaRPr>
          </a:p>
        </p:txBody>
      </p:sp>
    </p:spTree>
    <p:extLst>
      <p:ext uri="{BB962C8B-B14F-4D97-AF65-F5344CB8AC3E}">
        <p14:creationId xmlns:p14="http://schemas.microsoft.com/office/powerpoint/2010/main" val="2419350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D970-BF6A-2863-E771-9B08BA369E1A}"/>
              </a:ext>
            </a:extLst>
          </p:cNvPr>
          <p:cNvSpPr>
            <a:spLocks noGrp="1"/>
          </p:cNvSpPr>
          <p:nvPr>
            <p:ph type="title"/>
          </p:nvPr>
        </p:nvSpPr>
        <p:spPr/>
        <p:txBody>
          <a:bodyPr/>
          <a:lstStyle/>
          <a:p>
            <a:r>
              <a:rPr lang="en-US" dirty="0"/>
              <a:t>The End</a:t>
            </a:r>
          </a:p>
        </p:txBody>
      </p:sp>
    </p:spTree>
    <p:extLst>
      <p:ext uri="{BB962C8B-B14F-4D97-AF65-F5344CB8AC3E}">
        <p14:creationId xmlns:p14="http://schemas.microsoft.com/office/powerpoint/2010/main" val="386919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1EEAD-39CF-554B-2267-EB69F08FE91C}"/>
              </a:ext>
            </a:extLst>
          </p:cNvPr>
          <p:cNvSpPr txBox="1">
            <a:spLocks/>
          </p:cNvSpPr>
          <p:nvPr/>
        </p:nvSpPr>
        <p:spPr>
          <a:xfrm>
            <a:off x="1154793" y="982131"/>
            <a:ext cx="3660056" cy="1325373"/>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2400"/>
              <a:t>Jeremiah</a:t>
            </a:r>
            <a:br>
              <a:rPr lang="en-US" sz="2400"/>
            </a:br>
            <a:r>
              <a:rPr lang="en-US" sz="2400" i="1"/>
              <a:t>“The Lord exalts”</a:t>
            </a:r>
          </a:p>
        </p:txBody>
      </p:sp>
      <p:sp>
        <p:nvSpPr>
          <p:cNvPr id="4" name="TextBox 3">
            <a:extLst>
              <a:ext uri="{FF2B5EF4-FFF2-40B4-BE49-F238E27FC236}">
                <a16:creationId xmlns:a16="http://schemas.microsoft.com/office/drawing/2014/main" id="{5A4D8CF9-75D6-F841-E0D4-E664E50A78FA}"/>
              </a:ext>
            </a:extLst>
          </p:cNvPr>
          <p:cNvSpPr txBox="1"/>
          <p:nvPr/>
        </p:nvSpPr>
        <p:spPr>
          <a:xfrm>
            <a:off x="782579" y="2493772"/>
            <a:ext cx="4404484" cy="3382094"/>
          </a:xfrm>
          <a:prstGeom prst="rect">
            <a:avLst/>
          </a:prstGeom>
        </p:spPr>
        <p:txBody>
          <a:bodyPr vert="horz" lIns="91440" tIns="45720" rIns="91440" bIns="45720" rtlCol="0" anchor="t">
            <a:normAutofit/>
          </a:bodyPr>
          <a:lstStyle/>
          <a:p>
            <a:pPr algn="ctr">
              <a:lnSpc>
                <a:spcPct val="90000"/>
              </a:lnSpc>
              <a:spcBef>
                <a:spcPct val="20000"/>
              </a:spcBef>
              <a:spcAft>
                <a:spcPts val="600"/>
              </a:spcAft>
              <a:buClr>
                <a:schemeClr val="accent1"/>
              </a:buClr>
              <a:buSzPct val="115000"/>
            </a:pPr>
            <a:r>
              <a:rPr lang="en-US" sz="1350" dirty="0">
                <a:solidFill>
                  <a:schemeClr val="tx1">
                    <a:lumMod val="85000"/>
                    <a:lumOff val="15000"/>
                  </a:schemeClr>
                </a:solidFill>
              </a:rPr>
              <a:t>Prophet to Judah</a:t>
            </a:r>
          </a:p>
          <a:p>
            <a:pPr algn="ctr">
              <a:lnSpc>
                <a:spcPct val="90000"/>
              </a:lnSpc>
              <a:spcBef>
                <a:spcPct val="20000"/>
              </a:spcBef>
              <a:spcAft>
                <a:spcPts val="600"/>
              </a:spcAft>
              <a:buClr>
                <a:schemeClr val="accent1"/>
              </a:buClr>
              <a:buSzPct val="115000"/>
            </a:pPr>
            <a:r>
              <a:rPr lang="en-US" sz="1350" dirty="0">
                <a:solidFill>
                  <a:schemeClr val="tx1">
                    <a:lumMod val="85000"/>
                    <a:lumOff val="15000"/>
                  </a:schemeClr>
                </a:solidFill>
              </a:rPr>
              <a:t>Known as the Weeping Prophet (v9:1; v13:18; v14:7)</a:t>
            </a:r>
          </a:p>
          <a:p>
            <a:pPr algn="ctr">
              <a:lnSpc>
                <a:spcPct val="90000"/>
              </a:lnSpc>
              <a:spcBef>
                <a:spcPct val="20000"/>
              </a:spcBef>
              <a:spcAft>
                <a:spcPts val="600"/>
              </a:spcAft>
              <a:buClr>
                <a:schemeClr val="accent1"/>
              </a:buClr>
              <a:buSzPct val="115000"/>
            </a:pPr>
            <a:r>
              <a:rPr lang="en-US" sz="1350" dirty="0">
                <a:solidFill>
                  <a:schemeClr val="tx1">
                    <a:lumMod val="85000"/>
                    <a:lumOff val="15000"/>
                  </a:schemeClr>
                </a:solidFill>
              </a:rPr>
              <a:t>Son of Hilkiah; a priest (2 King 22:8)</a:t>
            </a:r>
          </a:p>
          <a:p>
            <a:pPr algn="ctr">
              <a:lnSpc>
                <a:spcPct val="90000"/>
              </a:lnSpc>
              <a:spcBef>
                <a:spcPct val="20000"/>
              </a:spcBef>
              <a:spcAft>
                <a:spcPts val="600"/>
              </a:spcAft>
              <a:buClr>
                <a:schemeClr val="accent1"/>
              </a:buClr>
              <a:buSzPct val="115000"/>
            </a:pPr>
            <a:r>
              <a:rPr lang="en-US" sz="1350" dirty="0">
                <a:solidFill>
                  <a:schemeClr val="tx1">
                    <a:lumMod val="85000"/>
                    <a:lumOff val="15000"/>
                  </a:schemeClr>
                </a:solidFill>
              </a:rPr>
              <a:t>Grew up North of Jerusalem in </a:t>
            </a:r>
            <a:r>
              <a:rPr lang="en-US" sz="1350" dirty="0" err="1">
                <a:solidFill>
                  <a:schemeClr val="tx1">
                    <a:lumMod val="85000"/>
                    <a:lumOff val="15000"/>
                  </a:schemeClr>
                </a:solidFill>
              </a:rPr>
              <a:t>Anathoth</a:t>
            </a:r>
            <a:r>
              <a:rPr lang="en-US" sz="1350" dirty="0">
                <a:solidFill>
                  <a:schemeClr val="tx1">
                    <a:lumMod val="85000"/>
                    <a:lumOff val="15000"/>
                  </a:schemeClr>
                </a:solidFill>
              </a:rPr>
              <a:t> (v1.1)</a:t>
            </a:r>
          </a:p>
          <a:p>
            <a:pPr algn="ctr">
              <a:lnSpc>
                <a:spcPct val="90000"/>
              </a:lnSpc>
              <a:spcBef>
                <a:spcPct val="20000"/>
              </a:spcBef>
              <a:spcAft>
                <a:spcPts val="600"/>
              </a:spcAft>
              <a:buClr>
                <a:schemeClr val="accent1"/>
              </a:buClr>
              <a:buSzPct val="115000"/>
            </a:pPr>
            <a:r>
              <a:rPr lang="en-US" sz="1350" dirty="0">
                <a:solidFill>
                  <a:schemeClr val="tx1">
                    <a:lumMod val="85000"/>
                    <a:lumOff val="15000"/>
                  </a:schemeClr>
                </a:solidFill>
              </a:rPr>
              <a:t>Called by God between the ages of 12-20 (v1.2)</a:t>
            </a:r>
          </a:p>
          <a:p>
            <a:pPr algn="ctr">
              <a:lnSpc>
                <a:spcPct val="90000"/>
              </a:lnSpc>
              <a:spcBef>
                <a:spcPct val="20000"/>
              </a:spcBef>
              <a:spcAft>
                <a:spcPts val="600"/>
              </a:spcAft>
              <a:buClr>
                <a:schemeClr val="accent1"/>
              </a:buClr>
              <a:buSzPct val="115000"/>
            </a:pPr>
            <a:r>
              <a:rPr lang="en-US" sz="1350" dirty="0">
                <a:solidFill>
                  <a:schemeClr val="tx1">
                    <a:lumMod val="85000"/>
                    <a:lumOff val="15000"/>
                  </a:schemeClr>
                </a:solidFill>
              </a:rPr>
              <a:t>Lived 80-90 years</a:t>
            </a:r>
          </a:p>
          <a:p>
            <a:pPr algn="ctr">
              <a:lnSpc>
                <a:spcPct val="90000"/>
              </a:lnSpc>
              <a:spcBef>
                <a:spcPct val="20000"/>
              </a:spcBef>
              <a:spcAft>
                <a:spcPts val="600"/>
              </a:spcAft>
              <a:buClr>
                <a:schemeClr val="accent1"/>
              </a:buClr>
              <a:buSzPct val="115000"/>
            </a:pPr>
            <a:r>
              <a:rPr lang="en-US" sz="1350" dirty="0">
                <a:solidFill>
                  <a:schemeClr val="tx1">
                    <a:lumMod val="85000"/>
                    <a:lumOff val="15000"/>
                  </a:schemeClr>
                </a:solidFill>
              </a:rPr>
              <a:t>Unmarried at the command of God (v16:1-4)</a:t>
            </a:r>
          </a:p>
          <a:p>
            <a:pPr algn="ctr">
              <a:lnSpc>
                <a:spcPct val="90000"/>
              </a:lnSpc>
              <a:spcBef>
                <a:spcPct val="20000"/>
              </a:spcBef>
              <a:spcAft>
                <a:spcPts val="600"/>
              </a:spcAft>
              <a:buClr>
                <a:schemeClr val="accent1"/>
              </a:buClr>
              <a:buSzPct val="115000"/>
            </a:pPr>
            <a:r>
              <a:rPr lang="en-US" sz="1350" dirty="0">
                <a:solidFill>
                  <a:schemeClr val="tx1">
                    <a:lumMod val="85000"/>
                    <a:lumOff val="15000"/>
                  </a:schemeClr>
                </a:solidFill>
              </a:rPr>
              <a:t>Prophet between 626 B.C. to 586 B.C. (v1:3)</a:t>
            </a:r>
          </a:p>
          <a:p>
            <a:pPr algn="ctr">
              <a:lnSpc>
                <a:spcPct val="90000"/>
              </a:lnSpc>
              <a:spcBef>
                <a:spcPct val="20000"/>
              </a:spcBef>
              <a:spcAft>
                <a:spcPts val="600"/>
              </a:spcAft>
              <a:buClr>
                <a:schemeClr val="accent1"/>
              </a:buClr>
              <a:buSzPct val="115000"/>
            </a:pPr>
            <a:r>
              <a:rPr lang="en-US" sz="1350" dirty="0">
                <a:solidFill>
                  <a:schemeClr val="tx1">
                    <a:lumMod val="85000"/>
                    <a:lumOff val="15000"/>
                  </a:schemeClr>
                </a:solidFill>
              </a:rPr>
              <a:t>Jehoiakim burned the original scroll (v36:20-26)</a:t>
            </a:r>
          </a:p>
          <a:p>
            <a:pPr algn="ctr">
              <a:lnSpc>
                <a:spcPct val="90000"/>
              </a:lnSpc>
              <a:spcBef>
                <a:spcPct val="20000"/>
              </a:spcBef>
              <a:spcAft>
                <a:spcPts val="600"/>
              </a:spcAft>
              <a:buClr>
                <a:schemeClr val="accent1"/>
              </a:buClr>
              <a:buSzPct val="115000"/>
            </a:pPr>
            <a:r>
              <a:rPr lang="en-US" sz="1350" dirty="0">
                <a:solidFill>
                  <a:schemeClr val="tx1">
                    <a:lumMod val="85000"/>
                    <a:lumOff val="15000"/>
                  </a:schemeClr>
                </a:solidFill>
              </a:rPr>
              <a:t>Scribed by Baruch (v36:4; v32; v45:1)</a:t>
            </a:r>
          </a:p>
          <a:p>
            <a:pPr algn="ctr">
              <a:lnSpc>
                <a:spcPct val="90000"/>
              </a:lnSpc>
              <a:spcBef>
                <a:spcPct val="20000"/>
              </a:spcBef>
              <a:spcAft>
                <a:spcPts val="600"/>
              </a:spcAft>
              <a:buClr>
                <a:schemeClr val="accent1"/>
              </a:buClr>
              <a:buSzPct val="115000"/>
            </a:pPr>
            <a:r>
              <a:rPr lang="en-US" sz="1350" b="1" dirty="0">
                <a:solidFill>
                  <a:schemeClr val="tx1">
                    <a:lumMod val="85000"/>
                    <a:lumOff val="15000"/>
                  </a:schemeClr>
                </a:solidFill>
              </a:rPr>
              <a:t>History:</a:t>
            </a:r>
            <a:r>
              <a:rPr lang="en-US" sz="1350" dirty="0">
                <a:solidFill>
                  <a:schemeClr val="tx1">
                    <a:lumMod val="85000"/>
                    <a:lumOff val="15000"/>
                  </a:schemeClr>
                </a:solidFill>
              </a:rPr>
              <a:t> 2 Kings 22-25 and 2 Chronicles 34-36</a:t>
            </a:r>
          </a:p>
        </p:txBody>
      </p:sp>
      <p:pic>
        <p:nvPicPr>
          <p:cNvPr id="2" name="Picture Placeholder 6" descr="A painting of a person sitting on a rock&#10;&#10;Description automatically generated with medium confidence">
            <a:extLst>
              <a:ext uri="{FF2B5EF4-FFF2-40B4-BE49-F238E27FC236}">
                <a16:creationId xmlns:a16="http://schemas.microsoft.com/office/drawing/2014/main" id="{65200C85-6B0F-1CF1-FA67-F1CFACF347CE}"/>
              </a:ext>
            </a:extLst>
          </p:cNvPr>
          <p:cNvPicPr>
            <a:picLocks noChangeAspect="1"/>
          </p:cNvPicPr>
          <p:nvPr/>
        </p:nvPicPr>
        <p:blipFill rotWithShape="1">
          <a:blip r:embed="rId3"/>
          <a:srcRect t="29763" r="2" b="2"/>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64351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826390-9A5B-9781-6718-5CB2661E265F}"/>
              </a:ext>
            </a:extLst>
          </p:cNvPr>
          <p:cNvSpPr txBox="1"/>
          <p:nvPr/>
        </p:nvSpPr>
        <p:spPr>
          <a:xfrm>
            <a:off x="4155949" y="3105834"/>
            <a:ext cx="3880101" cy="646331"/>
          </a:xfrm>
          <a:prstGeom prst="rect">
            <a:avLst/>
          </a:prstGeom>
          <a:noFill/>
        </p:spPr>
        <p:txBody>
          <a:bodyPr wrap="none" rtlCol="0">
            <a:spAutoFit/>
          </a:bodyPr>
          <a:lstStyle/>
          <a:p>
            <a:r>
              <a:rPr lang="en-US" sz="3600" dirty="0"/>
              <a:t>Apocalyptic Story</a:t>
            </a:r>
          </a:p>
        </p:txBody>
      </p:sp>
    </p:spTree>
    <p:extLst>
      <p:ext uri="{BB962C8B-B14F-4D97-AF65-F5344CB8AC3E}">
        <p14:creationId xmlns:p14="http://schemas.microsoft.com/office/powerpoint/2010/main" val="176200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EAEC-99B4-4E09-6F05-CFE1F7F48A1C}"/>
              </a:ext>
            </a:extLst>
          </p:cNvPr>
          <p:cNvSpPr>
            <a:spLocks noGrp="1"/>
          </p:cNvSpPr>
          <p:nvPr>
            <p:ph type="title"/>
          </p:nvPr>
        </p:nvSpPr>
        <p:spPr/>
        <p:txBody>
          <a:bodyPr/>
          <a:lstStyle/>
          <a:p>
            <a:r>
              <a:rPr lang="en-US" dirty="0"/>
              <a:t>Kings of Judah</a:t>
            </a:r>
          </a:p>
        </p:txBody>
      </p:sp>
      <p:sp>
        <p:nvSpPr>
          <p:cNvPr id="4" name="TextBox 3">
            <a:extLst>
              <a:ext uri="{FF2B5EF4-FFF2-40B4-BE49-F238E27FC236}">
                <a16:creationId xmlns:a16="http://schemas.microsoft.com/office/drawing/2014/main" id="{58220650-2083-F1DC-FD13-92EAD1721071}"/>
              </a:ext>
            </a:extLst>
          </p:cNvPr>
          <p:cNvSpPr txBox="1"/>
          <p:nvPr/>
        </p:nvSpPr>
        <p:spPr>
          <a:xfrm>
            <a:off x="1029525" y="4080719"/>
            <a:ext cx="785793" cy="307777"/>
          </a:xfrm>
          <a:prstGeom prst="rect">
            <a:avLst/>
          </a:prstGeom>
          <a:noFill/>
        </p:spPr>
        <p:txBody>
          <a:bodyPr wrap="none" rtlCol="0">
            <a:spAutoFit/>
          </a:bodyPr>
          <a:lstStyle/>
          <a:p>
            <a:r>
              <a:rPr lang="en-US" sz="1400" dirty="0"/>
              <a:t>700 BC</a:t>
            </a:r>
          </a:p>
        </p:txBody>
      </p:sp>
      <p:sp>
        <p:nvSpPr>
          <p:cNvPr id="5" name="TextBox 4">
            <a:extLst>
              <a:ext uri="{FF2B5EF4-FFF2-40B4-BE49-F238E27FC236}">
                <a16:creationId xmlns:a16="http://schemas.microsoft.com/office/drawing/2014/main" id="{52ED544D-4BA4-5EE9-8D04-D3C4DE1B7BB9}"/>
              </a:ext>
            </a:extLst>
          </p:cNvPr>
          <p:cNvSpPr txBox="1"/>
          <p:nvPr/>
        </p:nvSpPr>
        <p:spPr>
          <a:xfrm>
            <a:off x="10760936" y="4080719"/>
            <a:ext cx="740908" cy="307777"/>
          </a:xfrm>
          <a:prstGeom prst="rect">
            <a:avLst/>
          </a:prstGeom>
          <a:noFill/>
        </p:spPr>
        <p:txBody>
          <a:bodyPr wrap="none" rtlCol="0">
            <a:spAutoFit/>
          </a:bodyPr>
          <a:lstStyle/>
          <a:p>
            <a:r>
              <a:rPr lang="en-US" sz="1400" dirty="0"/>
              <a:t>600BC</a:t>
            </a:r>
          </a:p>
        </p:txBody>
      </p:sp>
      <p:grpSp>
        <p:nvGrpSpPr>
          <p:cNvPr id="9" name="Group 8">
            <a:extLst>
              <a:ext uri="{FF2B5EF4-FFF2-40B4-BE49-F238E27FC236}">
                <a16:creationId xmlns:a16="http://schemas.microsoft.com/office/drawing/2014/main" id="{F402E412-13B6-E8B7-A3EB-8D8C79222976}"/>
              </a:ext>
            </a:extLst>
          </p:cNvPr>
          <p:cNvGrpSpPr/>
          <p:nvPr/>
        </p:nvGrpSpPr>
        <p:grpSpPr>
          <a:xfrm>
            <a:off x="1644557" y="2651139"/>
            <a:ext cx="1156087" cy="1423823"/>
            <a:chOff x="1144922" y="3122887"/>
            <a:chExt cx="1156087" cy="1423823"/>
          </a:xfrm>
        </p:grpSpPr>
        <p:sp>
          <p:nvSpPr>
            <p:cNvPr id="10" name="TextBox 9">
              <a:extLst>
                <a:ext uri="{FF2B5EF4-FFF2-40B4-BE49-F238E27FC236}">
                  <a16:creationId xmlns:a16="http://schemas.microsoft.com/office/drawing/2014/main" id="{50AED45F-0E8E-4527-EC10-510F91A076E7}"/>
                </a:ext>
              </a:extLst>
            </p:cNvPr>
            <p:cNvSpPr txBox="1"/>
            <p:nvPr/>
          </p:nvSpPr>
          <p:spPr>
            <a:xfrm>
              <a:off x="1144922" y="3122887"/>
              <a:ext cx="1156087" cy="584775"/>
            </a:xfrm>
            <a:prstGeom prst="rect">
              <a:avLst/>
            </a:prstGeom>
            <a:solidFill>
              <a:schemeClr val="bg1"/>
            </a:solidFill>
            <a:ln w="19050">
              <a:solidFill>
                <a:schemeClr val="accent6"/>
              </a:solidFill>
            </a:ln>
          </p:spPr>
          <p:txBody>
            <a:bodyPr wrap="none" rtlCol="0">
              <a:spAutoFit/>
            </a:bodyPr>
            <a:lstStyle/>
            <a:p>
              <a:pPr algn="ctr"/>
              <a:r>
                <a:rPr lang="en-US" b="1" dirty="0"/>
                <a:t>Josiah</a:t>
              </a:r>
            </a:p>
            <a:p>
              <a:pPr algn="ctr"/>
              <a:r>
                <a:rPr lang="en-US" sz="1400" dirty="0"/>
                <a:t>640-609 BC</a:t>
              </a:r>
            </a:p>
          </p:txBody>
        </p:sp>
        <p:cxnSp>
          <p:nvCxnSpPr>
            <p:cNvPr id="11" name="Straight Connector 10">
              <a:extLst>
                <a:ext uri="{FF2B5EF4-FFF2-40B4-BE49-F238E27FC236}">
                  <a16:creationId xmlns:a16="http://schemas.microsoft.com/office/drawing/2014/main" id="{6F426135-4169-2914-33D3-C2DC8A2A8194}"/>
                </a:ext>
              </a:extLst>
            </p:cNvPr>
            <p:cNvCxnSpPr>
              <a:stCxn id="10" idx="2"/>
            </p:cNvCxnSpPr>
            <p:nvPr/>
          </p:nvCxnSpPr>
          <p:spPr>
            <a:xfrm flipH="1">
              <a:off x="1722964" y="3707662"/>
              <a:ext cx="2" cy="83904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9B2E6CB-3525-0206-0F3B-FB0D31CE1D62}"/>
              </a:ext>
            </a:extLst>
          </p:cNvPr>
          <p:cNvGrpSpPr/>
          <p:nvPr/>
        </p:nvGrpSpPr>
        <p:grpSpPr>
          <a:xfrm>
            <a:off x="3162048" y="4075255"/>
            <a:ext cx="1253869" cy="1260014"/>
            <a:chOff x="1606552" y="4546710"/>
            <a:chExt cx="1253869" cy="1260014"/>
          </a:xfrm>
        </p:grpSpPr>
        <p:sp>
          <p:nvSpPr>
            <p:cNvPr id="13" name="TextBox 12">
              <a:extLst>
                <a:ext uri="{FF2B5EF4-FFF2-40B4-BE49-F238E27FC236}">
                  <a16:creationId xmlns:a16="http://schemas.microsoft.com/office/drawing/2014/main" id="{E2183EB7-9C61-4B5F-C80D-34396D397A8F}"/>
                </a:ext>
              </a:extLst>
            </p:cNvPr>
            <p:cNvSpPr txBox="1"/>
            <p:nvPr/>
          </p:nvSpPr>
          <p:spPr>
            <a:xfrm>
              <a:off x="1606552" y="5221949"/>
              <a:ext cx="1253869" cy="584775"/>
            </a:xfrm>
            <a:prstGeom prst="rect">
              <a:avLst/>
            </a:prstGeom>
            <a:solidFill>
              <a:schemeClr val="bg1"/>
            </a:solidFill>
            <a:ln w="19050">
              <a:solidFill>
                <a:srgbClr val="FF0000"/>
              </a:solidFill>
            </a:ln>
          </p:spPr>
          <p:txBody>
            <a:bodyPr wrap="none" rtlCol="0">
              <a:spAutoFit/>
            </a:bodyPr>
            <a:lstStyle/>
            <a:p>
              <a:pPr algn="ctr"/>
              <a:r>
                <a:rPr lang="en-US" b="1" dirty="0" err="1"/>
                <a:t>Jehoahaz</a:t>
              </a:r>
              <a:endParaRPr lang="en-US" b="1" dirty="0"/>
            </a:p>
            <a:p>
              <a:pPr algn="ctr"/>
              <a:r>
                <a:rPr lang="en-US" sz="1400" dirty="0"/>
                <a:t>609 BC</a:t>
              </a:r>
            </a:p>
          </p:txBody>
        </p:sp>
        <p:cxnSp>
          <p:nvCxnSpPr>
            <p:cNvPr id="14" name="Straight Connector 13">
              <a:extLst>
                <a:ext uri="{FF2B5EF4-FFF2-40B4-BE49-F238E27FC236}">
                  <a16:creationId xmlns:a16="http://schemas.microsoft.com/office/drawing/2014/main" id="{6AA52DE8-17AE-9240-E2E3-FC683CE01E05}"/>
                </a:ext>
              </a:extLst>
            </p:cNvPr>
            <p:cNvCxnSpPr>
              <a:cxnSpLocks/>
              <a:endCxn id="13" idx="0"/>
            </p:cNvCxnSpPr>
            <p:nvPr/>
          </p:nvCxnSpPr>
          <p:spPr>
            <a:xfrm>
              <a:off x="2230476" y="4546710"/>
              <a:ext cx="3011" cy="6752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FC2292C-AD57-46A1-CE50-ACB4991AC664}"/>
              </a:ext>
            </a:extLst>
          </p:cNvPr>
          <p:cNvGrpSpPr/>
          <p:nvPr/>
        </p:nvGrpSpPr>
        <p:grpSpPr>
          <a:xfrm>
            <a:off x="5395678" y="2651432"/>
            <a:ext cx="1409360" cy="1423823"/>
            <a:chOff x="2834143" y="3122887"/>
            <a:chExt cx="1409360" cy="1423823"/>
          </a:xfrm>
        </p:grpSpPr>
        <p:sp>
          <p:nvSpPr>
            <p:cNvPr id="16" name="TextBox 15">
              <a:extLst>
                <a:ext uri="{FF2B5EF4-FFF2-40B4-BE49-F238E27FC236}">
                  <a16:creationId xmlns:a16="http://schemas.microsoft.com/office/drawing/2014/main" id="{C078D591-05AC-90AE-79DD-44AFB73F79AA}"/>
                </a:ext>
              </a:extLst>
            </p:cNvPr>
            <p:cNvSpPr txBox="1"/>
            <p:nvPr/>
          </p:nvSpPr>
          <p:spPr>
            <a:xfrm>
              <a:off x="2834143" y="3122887"/>
              <a:ext cx="1409360" cy="800219"/>
            </a:xfrm>
            <a:prstGeom prst="rect">
              <a:avLst/>
            </a:prstGeom>
            <a:solidFill>
              <a:schemeClr val="bg1"/>
            </a:solidFill>
            <a:ln w="19050">
              <a:solidFill>
                <a:srgbClr val="FF0000"/>
              </a:solidFill>
            </a:ln>
          </p:spPr>
          <p:txBody>
            <a:bodyPr wrap="none" rtlCol="0">
              <a:spAutoFit/>
            </a:bodyPr>
            <a:lstStyle/>
            <a:p>
              <a:pPr algn="ctr"/>
              <a:r>
                <a:rPr lang="en-US" b="1" dirty="0"/>
                <a:t>Jehoiakim</a:t>
              </a:r>
              <a:r>
                <a:rPr lang="en-US" dirty="0"/>
                <a:t> </a:t>
              </a:r>
            </a:p>
            <a:p>
              <a:pPr algn="ctr"/>
              <a:r>
                <a:rPr lang="en-US" sz="1400" dirty="0"/>
                <a:t>(Eliakim)</a:t>
              </a:r>
            </a:p>
            <a:p>
              <a:pPr algn="ctr"/>
              <a:r>
                <a:rPr lang="en-US" sz="1400" dirty="0"/>
                <a:t>609-598 BC</a:t>
              </a:r>
            </a:p>
          </p:txBody>
        </p:sp>
        <p:cxnSp>
          <p:nvCxnSpPr>
            <p:cNvPr id="17" name="Straight Connector 16">
              <a:extLst>
                <a:ext uri="{FF2B5EF4-FFF2-40B4-BE49-F238E27FC236}">
                  <a16:creationId xmlns:a16="http://schemas.microsoft.com/office/drawing/2014/main" id="{CE4F2080-55D7-523E-E145-0D85841527A2}"/>
                </a:ext>
              </a:extLst>
            </p:cNvPr>
            <p:cNvCxnSpPr>
              <a:cxnSpLocks/>
              <a:stCxn id="16" idx="2"/>
            </p:cNvCxnSpPr>
            <p:nvPr/>
          </p:nvCxnSpPr>
          <p:spPr>
            <a:xfrm>
              <a:off x="3538823" y="3923106"/>
              <a:ext cx="1" cy="6236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D4738ED-617C-66E6-3878-85160801BA11}"/>
              </a:ext>
            </a:extLst>
          </p:cNvPr>
          <p:cNvGrpSpPr/>
          <p:nvPr/>
        </p:nvGrpSpPr>
        <p:grpSpPr>
          <a:xfrm>
            <a:off x="7378089" y="4075255"/>
            <a:ext cx="1513941" cy="1473258"/>
            <a:chOff x="4941013" y="4546710"/>
            <a:chExt cx="1513941" cy="1473258"/>
          </a:xfrm>
        </p:grpSpPr>
        <p:sp>
          <p:nvSpPr>
            <p:cNvPr id="19" name="TextBox 18">
              <a:extLst>
                <a:ext uri="{FF2B5EF4-FFF2-40B4-BE49-F238E27FC236}">
                  <a16:creationId xmlns:a16="http://schemas.microsoft.com/office/drawing/2014/main" id="{D66D05AB-D523-36D8-90F5-2CD0B0C275B6}"/>
                </a:ext>
              </a:extLst>
            </p:cNvPr>
            <p:cNvSpPr txBox="1"/>
            <p:nvPr/>
          </p:nvSpPr>
          <p:spPr>
            <a:xfrm>
              <a:off x="4941013" y="5219749"/>
              <a:ext cx="1513941" cy="800219"/>
            </a:xfrm>
            <a:prstGeom prst="rect">
              <a:avLst/>
            </a:prstGeom>
            <a:solidFill>
              <a:schemeClr val="bg1"/>
            </a:solidFill>
            <a:ln w="19050">
              <a:solidFill>
                <a:srgbClr val="FF0000"/>
              </a:solidFill>
            </a:ln>
          </p:spPr>
          <p:txBody>
            <a:bodyPr wrap="none" rtlCol="0">
              <a:spAutoFit/>
            </a:bodyPr>
            <a:lstStyle/>
            <a:p>
              <a:pPr algn="ctr"/>
              <a:r>
                <a:rPr lang="en-US" b="1" dirty="0"/>
                <a:t>Jehoiachin</a:t>
              </a:r>
            </a:p>
            <a:p>
              <a:pPr algn="ctr"/>
              <a:r>
                <a:rPr lang="en-US" sz="1400" dirty="0"/>
                <a:t>Prophet to Israel</a:t>
              </a:r>
            </a:p>
            <a:p>
              <a:pPr algn="ctr"/>
              <a:r>
                <a:rPr lang="en-US" sz="1400" dirty="0"/>
                <a:t>598-597 BC</a:t>
              </a:r>
            </a:p>
          </p:txBody>
        </p:sp>
        <p:cxnSp>
          <p:nvCxnSpPr>
            <p:cNvPr id="20" name="Straight Connector 19">
              <a:extLst>
                <a:ext uri="{FF2B5EF4-FFF2-40B4-BE49-F238E27FC236}">
                  <a16:creationId xmlns:a16="http://schemas.microsoft.com/office/drawing/2014/main" id="{F3F33AD0-D626-6AA1-8754-7A4E206468C5}"/>
                </a:ext>
              </a:extLst>
            </p:cNvPr>
            <p:cNvCxnSpPr>
              <a:cxnSpLocks/>
              <a:endCxn id="19" idx="0"/>
            </p:cNvCxnSpPr>
            <p:nvPr/>
          </p:nvCxnSpPr>
          <p:spPr>
            <a:xfrm flipH="1">
              <a:off x="5697984" y="4546710"/>
              <a:ext cx="2832" cy="673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DCB5431-52E6-D754-5DEA-0F9F730A8B17}"/>
              </a:ext>
            </a:extLst>
          </p:cNvPr>
          <p:cNvGrpSpPr/>
          <p:nvPr/>
        </p:nvGrpSpPr>
        <p:grpSpPr>
          <a:xfrm>
            <a:off x="9266855" y="2656016"/>
            <a:ext cx="1235017" cy="1423823"/>
            <a:chOff x="6168554" y="3122887"/>
            <a:chExt cx="1235017" cy="1423823"/>
          </a:xfrm>
        </p:grpSpPr>
        <p:sp>
          <p:nvSpPr>
            <p:cNvPr id="22" name="TextBox 21">
              <a:extLst>
                <a:ext uri="{FF2B5EF4-FFF2-40B4-BE49-F238E27FC236}">
                  <a16:creationId xmlns:a16="http://schemas.microsoft.com/office/drawing/2014/main" id="{EA8C3DAB-8858-925C-923D-34F9A94338B9}"/>
                </a:ext>
              </a:extLst>
            </p:cNvPr>
            <p:cNvSpPr txBox="1"/>
            <p:nvPr/>
          </p:nvSpPr>
          <p:spPr>
            <a:xfrm>
              <a:off x="6168554" y="3122887"/>
              <a:ext cx="1235017" cy="800219"/>
            </a:xfrm>
            <a:prstGeom prst="rect">
              <a:avLst/>
            </a:prstGeom>
            <a:solidFill>
              <a:schemeClr val="bg1"/>
            </a:solidFill>
            <a:ln w="19050">
              <a:solidFill>
                <a:srgbClr val="FF0000"/>
              </a:solidFill>
            </a:ln>
          </p:spPr>
          <p:txBody>
            <a:bodyPr wrap="none" rtlCol="0">
              <a:spAutoFit/>
            </a:bodyPr>
            <a:lstStyle/>
            <a:p>
              <a:pPr algn="ctr"/>
              <a:r>
                <a:rPr lang="en-US" b="1" dirty="0"/>
                <a:t>Zedekiah</a:t>
              </a:r>
            </a:p>
            <a:p>
              <a:pPr algn="ctr"/>
              <a:r>
                <a:rPr lang="en-US" sz="1400" dirty="0"/>
                <a:t>(</a:t>
              </a:r>
              <a:r>
                <a:rPr lang="en-US" sz="1400" dirty="0" err="1"/>
                <a:t>Mattaniah</a:t>
              </a:r>
              <a:r>
                <a:rPr lang="en-US" sz="1400" dirty="0"/>
                <a:t>)</a:t>
              </a:r>
            </a:p>
            <a:p>
              <a:pPr algn="ctr"/>
              <a:r>
                <a:rPr lang="en-US" sz="1400" dirty="0"/>
                <a:t>597-586 BC</a:t>
              </a:r>
            </a:p>
          </p:txBody>
        </p:sp>
        <p:cxnSp>
          <p:nvCxnSpPr>
            <p:cNvPr id="23" name="Straight Connector 22">
              <a:extLst>
                <a:ext uri="{FF2B5EF4-FFF2-40B4-BE49-F238E27FC236}">
                  <a16:creationId xmlns:a16="http://schemas.microsoft.com/office/drawing/2014/main" id="{1F16D044-2BE9-371A-C2B2-52B9FE17F127}"/>
                </a:ext>
              </a:extLst>
            </p:cNvPr>
            <p:cNvCxnSpPr>
              <a:cxnSpLocks/>
              <a:stCxn id="22" idx="2"/>
            </p:cNvCxnSpPr>
            <p:nvPr/>
          </p:nvCxnSpPr>
          <p:spPr>
            <a:xfrm>
              <a:off x="6786063" y="3923106"/>
              <a:ext cx="0" cy="6236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11228724-8FDB-D12E-8705-EEBE6228EE7D}"/>
              </a:ext>
            </a:extLst>
          </p:cNvPr>
          <p:cNvCxnSpPr/>
          <p:nvPr/>
        </p:nvCxnSpPr>
        <p:spPr>
          <a:xfrm>
            <a:off x="1386141" y="4080719"/>
            <a:ext cx="97292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86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A36CE53-60C1-C163-DF0E-78323E85C7ED}"/>
              </a:ext>
            </a:extLst>
          </p:cNvPr>
          <p:cNvGrpSpPr/>
          <p:nvPr/>
        </p:nvGrpSpPr>
        <p:grpSpPr>
          <a:xfrm>
            <a:off x="898872" y="938446"/>
            <a:ext cx="4589585" cy="1334219"/>
            <a:chOff x="726248" y="620770"/>
            <a:chExt cx="4589585" cy="1334219"/>
          </a:xfrm>
        </p:grpSpPr>
        <p:sp>
          <p:nvSpPr>
            <p:cNvPr id="2" name="Rounded Rectangle 1">
              <a:extLst>
                <a:ext uri="{FF2B5EF4-FFF2-40B4-BE49-F238E27FC236}">
                  <a16:creationId xmlns:a16="http://schemas.microsoft.com/office/drawing/2014/main" id="{26AB9947-FA7F-9BDF-B074-73F69787ADFE}"/>
                </a:ext>
              </a:extLst>
            </p:cNvPr>
            <p:cNvSpPr/>
            <p:nvPr/>
          </p:nvSpPr>
          <p:spPr>
            <a:xfrm>
              <a:off x="1578714" y="793331"/>
              <a:ext cx="3737119" cy="98766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solidFill>
                    <a:sysClr val="windowText" lastClr="000000"/>
                  </a:solidFill>
                </a:rPr>
                <a:t>Nebuchadnezzar</a:t>
              </a:r>
            </a:p>
            <a:p>
              <a:pPr algn="ctr"/>
              <a:r>
                <a:rPr lang="en-US" dirty="0">
                  <a:solidFill>
                    <a:sysClr val="windowText" lastClr="000000"/>
                  </a:solidFill>
                </a:rPr>
                <a:t>King of Babylon</a:t>
              </a:r>
            </a:p>
          </p:txBody>
        </p:sp>
        <p:pic>
          <p:nvPicPr>
            <p:cNvPr id="1026" name="Picture 2" descr="The Untold Truth Of King Nebuchadnezzar Of Babylon">
              <a:extLst>
                <a:ext uri="{FF2B5EF4-FFF2-40B4-BE49-F238E27FC236}">
                  <a16:creationId xmlns:a16="http://schemas.microsoft.com/office/drawing/2014/main" id="{F2DE308A-CE49-BD4C-7C2D-AAE45CD11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18" t="-312" r="19209" b="312"/>
            <a:stretch/>
          </p:blipFill>
          <p:spPr bwMode="auto">
            <a:xfrm>
              <a:off x="726248" y="620770"/>
              <a:ext cx="1334219" cy="13342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A8B70C69-23A5-DB03-E72B-74F3D291DD2E}"/>
              </a:ext>
            </a:extLst>
          </p:cNvPr>
          <p:cNvGrpSpPr/>
          <p:nvPr/>
        </p:nvGrpSpPr>
        <p:grpSpPr>
          <a:xfrm>
            <a:off x="898471" y="4214028"/>
            <a:ext cx="4589586" cy="1335024"/>
            <a:chOff x="726247" y="2060923"/>
            <a:chExt cx="4589586" cy="1335024"/>
          </a:xfrm>
        </p:grpSpPr>
        <p:sp>
          <p:nvSpPr>
            <p:cNvPr id="5" name="Rounded Rectangle 4">
              <a:extLst>
                <a:ext uri="{FF2B5EF4-FFF2-40B4-BE49-F238E27FC236}">
                  <a16:creationId xmlns:a16="http://schemas.microsoft.com/office/drawing/2014/main" id="{E2308B0C-22C6-FABD-E529-4CD92C787145}"/>
                </a:ext>
              </a:extLst>
            </p:cNvPr>
            <p:cNvSpPr/>
            <p:nvPr/>
          </p:nvSpPr>
          <p:spPr>
            <a:xfrm>
              <a:off x="1578714" y="2229065"/>
              <a:ext cx="3737119" cy="98766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solidFill>
                    <a:sysClr val="windowText" lastClr="000000"/>
                  </a:solidFill>
                </a:rPr>
                <a:t>Gedaliah</a:t>
              </a:r>
            </a:p>
            <a:p>
              <a:pPr algn="ctr"/>
              <a:r>
                <a:rPr lang="en-US" dirty="0">
                  <a:solidFill>
                    <a:sysClr val="windowText" lastClr="000000"/>
                  </a:solidFill>
                </a:rPr>
                <a:t>Governor of Judah</a:t>
              </a:r>
            </a:p>
          </p:txBody>
        </p:sp>
        <p:pic>
          <p:nvPicPr>
            <p:cNvPr id="1028" name="Picture 4" descr="Blog – Gedaliah: Governor of Judah">
              <a:extLst>
                <a:ext uri="{FF2B5EF4-FFF2-40B4-BE49-F238E27FC236}">
                  <a16:creationId xmlns:a16="http://schemas.microsoft.com/office/drawing/2014/main" id="{AF5A08BD-F463-CAF4-D5F2-E66D3FCD7B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61" t="8678" r="50655" b="10109"/>
            <a:stretch/>
          </p:blipFill>
          <p:spPr bwMode="auto">
            <a:xfrm>
              <a:off x="726247" y="2060923"/>
              <a:ext cx="1333598" cy="1335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820C8BB3-D9EE-64B2-E613-C699A9C1CCDA}"/>
              </a:ext>
            </a:extLst>
          </p:cNvPr>
          <p:cNvGrpSpPr/>
          <p:nvPr/>
        </p:nvGrpSpPr>
        <p:grpSpPr>
          <a:xfrm>
            <a:off x="6449251" y="937329"/>
            <a:ext cx="4591012" cy="1335024"/>
            <a:chOff x="724821" y="3534256"/>
            <a:chExt cx="4591012" cy="1335024"/>
          </a:xfrm>
        </p:grpSpPr>
        <p:sp>
          <p:nvSpPr>
            <p:cNvPr id="3" name="Rounded Rectangle 2">
              <a:extLst>
                <a:ext uri="{FF2B5EF4-FFF2-40B4-BE49-F238E27FC236}">
                  <a16:creationId xmlns:a16="http://schemas.microsoft.com/office/drawing/2014/main" id="{5FB7B50B-2BE9-A845-6786-190BF404CB3A}"/>
                </a:ext>
              </a:extLst>
            </p:cNvPr>
            <p:cNvSpPr/>
            <p:nvPr/>
          </p:nvSpPr>
          <p:spPr>
            <a:xfrm>
              <a:off x="1578714" y="3702067"/>
              <a:ext cx="3737119" cy="98766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err="1">
                  <a:solidFill>
                    <a:sysClr val="windowText" lastClr="000000"/>
                  </a:solidFill>
                </a:rPr>
                <a:t>Nebuzaradan</a:t>
              </a:r>
              <a:endParaRPr lang="en-US" b="1" dirty="0">
                <a:solidFill>
                  <a:sysClr val="windowText" lastClr="000000"/>
                </a:solidFill>
              </a:endParaRPr>
            </a:p>
            <a:p>
              <a:pPr algn="ctr"/>
              <a:r>
                <a:rPr lang="en-US" dirty="0">
                  <a:solidFill>
                    <a:sysClr val="windowText" lastClr="000000"/>
                  </a:solidFill>
                </a:rPr>
                <a:t>Prince of the Guard</a:t>
              </a:r>
            </a:p>
          </p:txBody>
        </p:sp>
        <p:pic>
          <p:nvPicPr>
            <p:cNvPr id="1030" name="Picture 6" descr="Nebuzaradan (Ki)">
              <a:extLst>
                <a:ext uri="{FF2B5EF4-FFF2-40B4-BE49-F238E27FC236}">
                  <a16:creationId xmlns:a16="http://schemas.microsoft.com/office/drawing/2014/main" id="{B4FF298B-68F2-984B-6137-33E100AAD2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036" t="8838" r="15336" b="58485"/>
            <a:stretch/>
          </p:blipFill>
          <p:spPr bwMode="auto">
            <a:xfrm>
              <a:off x="724821" y="3534256"/>
              <a:ext cx="1335024" cy="1335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567072C7-5C4E-0987-4B64-35F72D85247A}"/>
              </a:ext>
            </a:extLst>
          </p:cNvPr>
          <p:cNvGrpSpPr/>
          <p:nvPr/>
        </p:nvGrpSpPr>
        <p:grpSpPr>
          <a:xfrm>
            <a:off x="6449654" y="4214028"/>
            <a:ext cx="4590609" cy="1334219"/>
            <a:chOff x="6206590" y="2056035"/>
            <a:chExt cx="4590609" cy="1334219"/>
          </a:xfrm>
        </p:grpSpPr>
        <p:sp>
          <p:nvSpPr>
            <p:cNvPr id="6" name="Rounded Rectangle 5">
              <a:extLst>
                <a:ext uri="{FF2B5EF4-FFF2-40B4-BE49-F238E27FC236}">
                  <a16:creationId xmlns:a16="http://schemas.microsoft.com/office/drawing/2014/main" id="{C9937000-6126-DF4D-7BD9-4E308B80F2A3}"/>
                </a:ext>
              </a:extLst>
            </p:cNvPr>
            <p:cNvSpPr/>
            <p:nvPr/>
          </p:nvSpPr>
          <p:spPr>
            <a:xfrm>
              <a:off x="6873699" y="2229064"/>
              <a:ext cx="3923500" cy="98766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err="1">
                  <a:solidFill>
                    <a:sysClr val="windowText" lastClr="000000"/>
                  </a:solidFill>
                </a:rPr>
                <a:t>Johanan</a:t>
              </a:r>
              <a:endParaRPr lang="en-US" b="1" dirty="0">
                <a:solidFill>
                  <a:sysClr val="windowText" lastClr="000000"/>
                </a:solidFill>
              </a:endParaRPr>
            </a:p>
            <a:p>
              <a:pPr algn="ctr"/>
              <a:r>
                <a:rPr lang="en-US" dirty="0">
                  <a:solidFill>
                    <a:sysClr val="windowText" lastClr="000000"/>
                  </a:solidFill>
                </a:rPr>
                <a:t>Leader of Forces</a:t>
              </a:r>
            </a:p>
          </p:txBody>
        </p:sp>
        <p:pic>
          <p:nvPicPr>
            <p:cNvPr id="1032" name="Picture 8" descr="In 1 Chronicles 12:24, it says that from the tribe of Judah, there were  6,800 warriors armed with shields and spears. Does that mean that the Tribe  of Judah were most likely Africans? - Quora">
              <a:extLst>
                <a:ext uri="{FF2B5EF4-FFF2-40B4-BE49-F238E27FC236}">
                  <a16:creationId xmlns:a16="http://schemas.microsoft.com/office/drawing/2014/main" id="{B474E88D-BACE-0891-2C38-B6B016CC36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422" t="12272" r="5387" b="58168"/>
            <a:stretch/>
          </p:blipFill>
          <p:spPr bwMode="auto">
            <a:xfrm>
              <a:off x="6206590" y="2056035"/>
              <a:ext cx="1334219" cy="13342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3815E959-F32B-3468-82F6-8226382C1D93}"/>
              </a:ext>
            </a:extLst>
          </p:cNvPr>
          <p:cNvGrpSpPr/>
          <p:nvPr/>
        </p:nvGrpSpPr>
        <p:grpSpPr>
          <a:xfrm>
            <a:off x="6449251" y="2507091"/>
            <a:ext cx="4591012" cy="1335024"/>
            <a:chOff x="6208657" y="619654"/>
            <a:chExt cx="4591012" cy="1335024"/>
          </a:xfrm>
        </p:grpSpPr>
        <p:sp>
          <p:nvSpPr>
            <p:cNvPr id="8" name="Rounded Rectangle 7">
              <a:extLst>
                <a:ext uri="{FF2B5EF4-FFF2-40B4-BE49-F238E27FC236}">
                  <a16:creationId xmlns:a16="http://schemas.microsoft.com/office/drawing/2014/main" id="{5F62A5C4-678B-05DB-0C8D-D3C696AAF243}"/>
                </a:ext>
              </a:extLst>
            </p:cNvPr>
            <p:cNvSpPr/>
            <p:nvPr/>
          </p:nvSpPr>
          <p:spPr>
            <a:xfrm>
              <a:off x="6876169" y="793331"/>
              <a:ext cx="3923500" cy="98766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solidFill>
                    <a:sysClr val="windowText" lastClr="000000"/>
                  </a:solidFill>
                </a:rPr>
                <a:t>Jeremiah</a:t>
              </a:r>
            </a:p>
            <a:p>
              <a:pPr algn="ctr"/>
              <a:r>
                <a:rPr lang="en-US" dirty="0">
                  <a:solidFill>
                    <a:sysClr val="windowText" lastClr="000000"/>
                  </a:solidFill>
                </a:rPr>
                <a:t>Prophet of the Lord</a:t>
              </a:r>
            </a:p>
          </p:txBody>
        </p:sp>
        <p:pic>
          <p:nvPicPr>
            <p:cNvPr id="9" name="Picture Placeholder 6" descr="A painting of a person sitting on a rock&#10;&#10;Description automatically generated with medium confidence">
              <a:extLst>
                <a:ext uri="{FF2B5EF4-FFF2-40B4-BE49-F238E27FC236}">
                  <a16:creationId xmlns:a16="http://schemas.microsoft.com/office/drawing/2014/main" id="{96AA500D-75F9-E265-00C1-5F06C5549012}"/>
                </a:ext>
              </a:extLst>
            </p:cNvPr>
            <p:cNvPicPr>
              <a:picLocks noChangeAspect="1"/>
            </p:cNvPicPr>
            <p:nvPr/>
          </p:nvPicPr>
          <p:blipFill rotWithShape="1">
            <a:blip r:embed="rId6"/>
            <a:srcRect l="42185" t="31245" r="23784" b="43480"/>
            <a:stretch/>
          </p:blipFill>
          <p:spPr>
            <a:xfrm>
              <a:off x="6208657" y="619654"/>
              <a:ext cx="1332152" cy="1335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2" name="Group 21">
            <a:extLst>
              <a:ext uri="{FF2B5EF4-FFF2-40B4-BE49-F238E27FC236}">
                <a16:creationId xmlns:a16="http://schemas.microsoft.com/office/drawing/2014/main" id="{B5E8B641-14AD-F70B-C862-8B3FCC45EA1F}"/>
              </a:ext>
            </a:extLst>
          </p:cNvPr>
          <p:cNvGrpSpPr/>
          <p:nvPr/>
        </p:nvGrpSpPr>
        <p:grpSpPr>
          <a:xfrm>
            <a:off x="897045" y="2572309"/>
            <a:ext cx="4591012" cy="1335024"/>
            <a:chOff x="724821" y="4975214"/>
            <a:chExt cx="4591012" cy="1335024"/>
          </a:xfrm>
        </p:grpSpPr>
        <p:sp>
          <p:nvSpPr>
            <p:cNvPr id="7" name="Rounded Rectangle 6">
              <a:extLst>
                <a:ext uri="{FF2B5EF4-FFF2-40B4-BE49-F238E27FC236}">
                  <a16:creationId xmlns:a16="http://schemas.microsoft.com/office/drawing/2014/main" id="{69A8E3F3-B49B-C72E-BDFC-DE3E55C845CB}"/>
                </a:ext>
              </a:extLst>
            </p:cNvPr>
            <p:cNvSpPr/>
            <p:nvPr/>
          </p:nvSpPr>
          <p:spPr>
            <a:xfrm>
              <a:off x="1578714" y="5148891"/>
              <a:ext cx="3737119" cy="98766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solidFill>
                    <a:sysClr val="windowText" lastClr="000000"/>
                  </a:solidFill>
                </a:rPr>
                <a:t>Ishmael</a:t>
              </a:r>
            </a:p>
            <a:p>
              <a:pPr algn="ctr"/>
              <a:r>
                <a:rPr lang="en-US" dirty="0">
                  <a:solidFill>
                    <a:sysClr val="windowText" lastClr="000000"/>
                  </a:solidFill>
                </a:rPr>
                <a:t>Reports to </a:t>
              </a:r>
              <a:r>
                <a:rPr lang="en-US" dirty="0" err="1">
                  <a:solidFill>
                    <a:sysClr val="windowText" lastClr="000000"/>
                  </a:solidFill>
                </a:rPr>
                <a:t>Baalis</a:t>
              </a:r>
              <a:r>
                <a:rPr lang="en-US" dirty="0">
                  <a:solidFill>
                    <a:sysClr val="windowText" lastClr="000000"/>
                  </a:solidFill>
                </a:rPr>
                <a:t> King of Ammonites</a:t>
              </a:r>
            </a:p>
          </p:txBody>
        </p:sp>
        <p:pic>
          <p:nvPicPr>
            <p:cNvPr id="10" name="Picture 2" descr="Old Testament Battles and Warriors Project | Ave Maria Press">
              <a:extLst>
                <a:ext uri="{FF2B5EF4-FFF2-40B4-BE49-F238E27FC236}">
                  <a16:creationId xmlns:a16="http://schemas.microsoft.com/office/drawing/2014/main" id="{693A6F95-CA7F-34C4-78C5-6505A653225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687" t="1059" r="20324" b="54465"/>
            <a:stretch/>
          </p:blipFill>
          <p:spPr bwMode="auto">
            <a:xfrm>
              <a:off x="724821" y="4975214"/>
              <a:ext cx="1335024" cy="1335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214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45CE-5DC5-A02B-7C90-76D0049A5E3D}"/>
              </a:ext>
            </a:extLst>
          </p:cNvPr>
          <p:cNvSpPr>
            <a:spLocks noGrp="1"/>
          </p:cNvSpPr>
          <p:nvPr>
            <p:ph type="title"/>
          </p:nvPr>
        </p:nvSpPr>
        <p:spPr/>
        <p:txBody>
          <a:bodyPr/>
          <a:lstStyle/>
          <a:p>
            <a:r>
              <a:rPr lang="en-US" dirty="0"/>
              <a:t>My New Job</a:t>
            </a:r>
          </a:p>
        </p:txBody>
      </p:sp>
      <p:sp>
        <p:nvSpPr>
          <p:cNvPr id="3" name="Content Placeholder 2">
            <a:extLst>
              <a:ext uri="{FF2B5EF4-FFF2-40B4-BE49-F238E27FC236}">
                <a16:creationId xmlns:a16="http://schemas.microsoft.com/office/drawing/2014/main" id="{0B9F9454-BC77-6E03-1FC4-6A10E8524241}"/>
              </a:ext>
            </a:extLst>
          </p:cNvPr>
          <p:cNvSpPr>
            <a:spLocks noGrp="1"/>
          </p:cNvSpPr>
          <p:nvPr>
            <p:ph idx="1"/>
          </p:nvPr>
        </p:nvSpPr>
        <p:spPr>
          <a:xfrm>
            <a:off x="838200" y="2189408"/>
            <a:ext cx="10515600" cy="3821778"/>
          </a:xfrm>
        </p:spPr>
        <p:txBody>
          <a:bodyPr>
            <a:normAutofit/>
          </a:bodyPr>
          <a:lstStyle/>
          <a:p>
            <a:pPr marL="342900" indent="-342900">
              <a:buFont typeface="+mj-lt"/>
              <a:buAutoNum type="arabicPeriod"/>
            </a:pPr>
            <a:r>
              <a:rPr lang="en-US" sz="900" dirty="0"/>
              <a:t>Work began to become difficult; I began to feel a separation from work as if I had lost some personal connection to it. Had been texted about roles in the past and kept at arms length. I believe God will open doors when He’s ready for you to move.</a:t>
            </a:r>
          </a:p>
          <a:p>
            <a:pPr marL="800100" lvl="1" indent="-342900">
              <a:buFont typeface="+mj-lt"/>
              <a:buAutoNum type="arabicPeriod"/>
            </a:pPr>
            <a:r>
              <a:rPr lang="en-US" sz="800" dirty="0"/>
              <a:t>God has a purpose and plan for all of us. God puts a vision on our heart of what he wants for our life. The problem we run into is that sometimes we try to run our own plan rather than be patient through His. </a:t>
            </a:r>
          </a:p>
          <a:p>
            <a:pPr marL="342900" indent="-342900">
              <a:buFont typeface="+mj-lt"/>
              <a:buAutoNum type="arabicPeriod"/>
            </a:pPr>
            <a:r>
              <a:rPr lang="en-US" sz="900" dirty="0"/>
              <a:t>Got a text from a friend about a project he’s working on that turned out to be pitching the job (April 20</a:t>
            </a:r>
            <a:r>
              <a:rPr lang="en-US" sz="900" baseline="30000" dirty="0"/>
              <a:t>th</a:t>
            </a:r>
            <a:r>
              <a:rPr lang="en-US" sz="900" dirty="0"/>
              <a:t>)</a:t>
            </a:r>
          </a:p>
          <a:p>
            <a:pPr marL="800100" lvl="1" indent="-342900">
              <a:buFont typeface="+mj-lt"/>
              <a:buAutoNum type="arabicPeriod"/>
            </a:pPr>
            <a:r>
              <a:rPr lang="en-US" sz="800" dirty="0"/>
              <a:t>It felt right, as if this is the right place to go</a:t>
            </a:r>
          </a:p>
          <a:p>
            <a:pPr marL="800100" lvl="1" indent="-342900">
              <a:buFont typeface="+mj-lt"/>
              <a:buAutoNum type="arabicPeriod"/>
            </a:pPr>
            <a:r>
              <a:rPr lang="en-US" sz="800" dirty="0"/>
              <a:t>I prayed about it, and I felt God was saying to ”Go”</a:t>
            </a:r>
          </a:p>
          <a:p>
            <a:pPr marL="342900" indent="-342900">
              <a:buFont typeface="+mj-lt"/>
              <a:buAutoNum type="arabicPeriod"/>
            </a:pPr>
            <a:r>
              <a:rPr lang="en-US" sz="900" dirty="0"/>
              <a:t>Things felt like they were going slow, I felt I was doing something wrong and I prayed to ask God: (May 22</a:t>
            </a:r>
            <a:r>
              <a:rPr lang="en-US" sz="900" baseline="30000" dirty="0"/>
              <a:t>nd</a:t>
            </a:r>
            <a:r>
              <a:rPr lang="en-US" sz="900" dirty="0"/>
              <a:t>)</a:t>
            </a:r>
          </a:p>
          <a:p>
            <a:pPr marL="800100" lvl="1" indent="-342900">
              <a:buFont typeface="+mj-lt"/>
              <a:buAutoNum type="arabicPeriod"/>
            </a:pPr>
            <a:r>
              <a:rPr lang="en-US" sz="800" dirty="0"/>
              <a:t>What do you want me to do?</a:t>
            </a:r>
          </a:p>
          <a:p>
            <a:pPr marL="800100" lvl="1" indent="-342900">
              <a:buFont typeface="+mj-lt"/>
              <a:buAutoNum type="arabicPeriod"/>
            </a:pPr>
            <a:r>
              <a:rPr lang="en-US" sz="800" dirty="0"/>
              <a:t>What do you want me to learn?</a:t>
            </a:r>
          </a:p>
          <a:p>
            <a:pPr marL="800100" lvl="1" indent="-342900">
              <a:buFont typeface="+mj-lt"/>
              <a:buAutoNum type="arabicPeriod"/>
            </a:pPr>
            <a:r>
              <a:rPr lang="en-US" sz="800" dirty="0"/>
              <a:t>What do you want from me?</a:t>
            </a:r>
          </a:p>
          <a:p>
            <a:pPr marL="800100" lvl="1" indent="-342900">
              <a:buFont typeface="+mj-lt"/>
              <a:buAutoNum type="arabicPeriod"/>
            </a:pPr>
            <a:r>
              <a:rPr lang="en-US" sz="800" dirty="0"/>
              <a:t>What do you want me to do right now?</a:t>
            </a:r>
          </a:p>
          <a:p>
            <a:pPr marL="342900" indent="-342900">
              <a:buFont typeface="+mj-lt"/>
              <a:buAutoNum type="arabicPeriod"/>
            </a:pPr>
            <a:r>
              <a:rPr lang="en-US" sz="900" dirty="0"/>
              <a:t>I began to pursue the role and another opportunity came in from another friend (June 1</a:t>
            </a:r>
            <a:r>
              <a:rPr lang="en-US" sz="900" baseline="30000" dirty="0"/>
              <a:t>st</a:t>
            </a:r>
            <a:r>
              <a:rPr lang="en-US" sz="900" dirty="0"/>
              <a:t>)</a:t>
            </a:r>
          </a:p>
          <a:p>
            <a:pPr marL="342900" indent="-342900">
              <a:buFont typeface="+mj-lt"/>
              <a:buAutoNum type="arabicPeriod"/>
            </a:pPr>
            <a:r>
              <a:rPr lang="en-US" sz="900" dirty="0"/>
              <a:t>As a result, I turned down the offer; I was chasing my own version of ”Go” (June 29</a:t>
            </a:r>
            <a:r>
              <a:rPr lang="en-US" sz="900" baseline="30000" dirty="0"/>
              <a:t>th</a:t>
            </a:r>
            <a:r>
              <a:rPr lang="en-US" sz="900" dirty="0"/>
              <a:t>)</a:t>
            </a:r>
          </a:p>
          <a:p>
            <a:pPr marL="342900" indent="-342900">
              <a:buFont typeface="+mj-lt"/>
              <a:buAutoNum type="arabicPeriod"/>
            </a:pPr>
            <a:r>
              <a:rPr lang="en-US" sz="900" dirty="0"/>
              <a:t>The version I was chasing turned me down (July 5</a:t>
            </a:r>
            <a:r>
              <a:rPr lang="en-US" sz="900" baseline="30000" dirty="0"/>
              <a:t>th</a:t>
            </a:r>
            <a:r>
              <a:rPr lang="en-US" sz="900" dirty="0"/>
              <a:t>)</a:t>
            </a:r>
          </a:p>
          <a:p>
            <a:pPr marL="342900" indent="-342900">
              <a:buFont typeface="+mj-lt"/>
              <a:buAutoNum type="arabicPeriod"/>
            </a:pPr>
            <a:r>
              <a:rPr lang="en-US" sz="900" dirty="0"/>
              <a:t>Reached back out after a long drive to pick up my Sister-in-law (July 8</a:t>
            </a:r>
            <a:r>
              <a:rPr lang="en-US" sz="900" baseline="30000" dirty="0"/>
              <a:t>th</a:t>
            </a:r>
            <a:r>
              <a:rPr lang="en-US" sz="900" dirty="0"/>
              <a:t>)</a:t>
            </a:r>
          </a:p>
          <a:p>
            <a:pPr marL="342900" indent="-342900">
              <a:buFont typeface="+mj-lt"/>
              <a:buAutoNum type="arabicPeriod"/>
            </a:pPr>
            <a:r>
              <a:rPr lang="en-US" sz="900" dirty="0"/>
              <a:t>Accepted the offer (July 20</a:t>
            </a:r>
            <a:r>
              <a:rPr lang="en-US" sz="900" baseline="30000" dirty="0"/>
              <a:t>th</a:t>
            </a:r>
            <a:r>
              <a:rPr lang="en-US" sz="900" dirty="0"/>
              <a:t>)</a:t>
            </a:r>
          </a:p>
        </p:txBody>
      </p:sp>
      <p:sp>
        <p:nvSpPr>
          <p:cNvPr id="4" name="Content Placeholder 2">
            <a:extLst>
              <a:ext uri="{FF2B5EF4-FFF2-40B4-BE49-F238E27FC236}">
                <a16:creationId xmlns:a16="http://schemas.microsoft.com/office/drawing/2014/main" id="{3226E2A2-60CC-0703-B2EC-A652BD54E90A}"/>
              </a:ext>
            </a:extLst>
          </p:cNvPr>
          <p:cNvSpPr txBox="1">
            <a:spLocks/>
          </p:cNvSpPr>
          <p:nvPr/>
        </p:nvSpPr>
        <p:spPr>
          <a:xfrm>
            <a:off x="6096000" y="727323"/>
            <a:ext cx="5257800" cy="141564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dirty="0"/>
              <a:t>What were my fears for taking the job?</a:t>
            </a:r>
          </a:p>
          <a:p>
            <a:pPr marL="342900" indent="-342900">
              <a:buFont typeface="+mj-lt"/>
              <a:buAutoNum type="arabicPeriod"/>
            </a:pPr>
            <a:r>
              <a:rPr lang="en-US" dirty="0"/>
              <a:t>What were my fears in the delay?</a:t>
            </a:r>
          </a:p>
          <a:p>
            <a:pPr marL="342900" indent="-342900">
              <a:buFont typeface="+mj-lt"/>
              <a:buAutoNum type="arabicPeriod"/>
            </a:pPr>
            <a:r>
              <a:rPr lang="en-US" dirty="0"/>
              <a:t>What were my fears for reaching out again?</a:t>
            </a:r>
          </a:p>
        </p:txBody>
      </p:sp>
    </p:spTree>
    <p:extLst>
      <p:ext uri="{BB962C8B-B14F-4D97-AF65-F5344CB8AC3E}">
        <p14:creationId xmlns:p14="http://schemas.microsoft.com/office/powerpoint/2010/main" val="230410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58023-BD77-1903-52D2-646838B904C1}"/>
              </a:ext>
            </a:extLst>
          </p:cNvPr>
          <p:cNvSpPr>
            <a:spLocks noGrp="1"/>
          </p:cNvSpPr>
          <p:nvPr>
            <p:ph idx="1"/>
          </p:nvPr>
        </p:nvSpPr>
        <p:spPr>
          <a:xfrm>
            <a:off x="838200" y="826477"/>
            <a:ext cx="10515600" cy="5184709"/>
          </a:xfrm>
        </p:spPr>
        <p:txBody>
          <a:bodyPr>
            <a:normAutofit fontScale="70000" lnSpcReduction="20000"/>
          </a:bodyPr>
          <a:lstStyle/>
          <a:p>
            <a:pPr marL="0" marR="0" indent="0">
              <a:lnSpc>
                <a:spcPct val="115000"/>
              </a:lnSpc>
              <a:spcBef>
                <a:spcPts val="0"/>
              </a:spcBef>
              <a:spcAft>
                <a:spcPts val="1000"/>
              </a:spcAft>
              <a:buNone/>
            </a:pPr>
            <a:r>
              <a:rPr lang="en-US" sz="1800" u="none" strike="noStrike" baseline="30000" dirty="0">
                <a:effectLst/>
                <a:latin typeface="Calibri" panose="020F0502020204030204" pitchFamily="34" charset="0"/>
              </a:rPr>
              <a:t>1</a:t>
            </a:r>
            <a:r>
              <a:rPr lang="en-US" sz="1800" u="none" strike="noStrike" dirty="0">
                <a:effectLst/>
                <a:latin typeface="Calibri" panose="020F0502020204030204" pitchFamily="34" charset="0"/>
              </a:rPr>
              <a:t> </a:t>
            </a:r>
            <a:r>
              <a:rPr lang="en-US" sz="1800" dirty="0">
                <a:effectLst/>
                <a:latin typeface="Calibri" panose="020F0502020204030204" pitchFamily="34" charset="0"/>
              </a:rPr>
              <a:t>The word that came to Jeremiah from the </a:t>
            </a:r>
            <a:r>
              <a:rPr lang="en-US" sz="1800" cap="small" dirty="0">
                <a:effectLst/>
                <a:latin typeface="Calibri" panose="020F0502020204030204" pitchFamily="34" charset="0"/>
              </a:rPr>
              <a:t>Lord</a:t>
            </a:r>
            <a:r>
              <a:rPr lang="en-US" sz="1800" dirty="0">
                <a:effectLst/>
                <a:latin typeface="Calibri" panose="020F0502020204030204" pitchFamily="34" charset="0"/>
              </a:rPr>
              <a:t> after </a:t>
            </a:r>
            <a:r>
              <a:rPr lang="en-US" sz="1800" dirty="0" err="1">
                <a:effectLst/>
                <a:latin typeface="Calibri" panose="020F0502020204030204" pitchFamily="34" charset="0"/>
              </a:rPr>
              <a:t>Nebuzaradan</a:t>
            </a:r>
            <a:r>
              <a:rPr lang="en-US" sz="1800" dirty="0">
                <a:effectLst/>
                <a:latin typeface="Calibri" panose="020F0502020204030204" pitchFamily="34" charset="0"/>
              </a:rPr>
              <a:t> the captain of the guard had let him go from Ramah, when he took him bound in chains along with all the captives of Jerusalem and Judah who were being exiled to Babylon. </a:t>
            </a:r>
            <a:r>
              <a:rPr lang="en-US" sz="1800" u="none" strike="noStrike" baseline="30000" dirty="0">
                <a:effectLst/>
                <a:latin typeface="Calibri" panose="020F0502020204030204" pitchFamily="34" charset="0"/>
              </a:rPr>
              <a:t>2</a:t>
            </a:r>
            <a:r>
              <a:rPr lang="en-US" sz="1800" u="none" strike="noStrike" dirty="0">
                <a:effectLst/>
                <a:latin typeface="Calibri" panose="020F0502020204030204" pitchFamily="34" charset="0"/>
              </a:rPr>
              <a:t> </a:t>
            </a:r>
            <a:r>
              <a:rPr lang="en-US" sz="1800" b="1" dirty="0">
                <a:effectLst/>
                <a:latin typeface="Calibri" panose="020F0502020204030204" pitchFamily="34" charset="0"/>
              </a:rPr>
              <a:t>The captain of the guard took Jeremiah and said to him, “</a:t>
            </a:r>
            <a:r>
              <a:rPr lang="en-US" sz="1800" b="1" dirty="0">
                <a:solidFill>
                  <a:schemeClr val="accent1"/>
                </a:solidFill>
                <a:effectLst/>
                <a:latin typeface="Calibri" panose="020F0502020204030204" pitchFamily="34" charset="0"/>
              </a:rPr>
              <a:t>The </a:t>
            </a:r>
            <a:r>
              <a:rPr lang="en-US" sz="1800" b="1" cap="small" dirty="0">
                <a:solidFill>
                  <a:schemeClr val="accent1"/>
                </a:solidFill>
                <a:effectLst/>
                <a:latin typeface="Calibri" panose="020F0502020204030204" pitchFamily="34" charset="0"/>
              </a:rPr>
              <a:t>Lord</a:t>
            </a:r>
            <a:r>
              <a:rPr lang="en-US" sz="1800" b="1" dirty="0">
                <a:solidFill>
                  <a:schemeClr val="accent1"/>
                </a:solidFill>
                <a:effectLst/>
                <a:latin typeface="Calibri" panose="020F0502020204030204" pitchFamily="34" charset="0"/>
              </a:rPr>
              <a:t> your God pronounced this disaster against this place</a:t>
            </a:r>
            <a:r>
              <a:rPr lang="en-US" sz="1800" b="1" dirty="0">
                <a:effectLst/>
                <a:latin typeface="Calibri" panose="020F0502020204030204" pitchFamily="34" charset="0"/>
              </a:rPr>
              <a:t>. </a:t>
            </a:r>
            <a:r>
              <a:rPr lang="en-US" sz="1800" b="1" u="none" strike="noStrike" baseline="30000" dirty="0">
                <a:effectLst/>
                <a:latin typeface="Calibri" panose="020F0502020204030204" pitchFamily="34" charset="0"/>
              </a:rPr>
              <a:t>3</a:t>
            </a:r>
            <a:r>
              <a:rPr lang="en-US" sz="1800" b="1" u="none" strike="noStrike" dirty="0">
                <a:effectLst/>
                <a:latin typeface="Calibri" panose="020F0502020204030204" pitchFamily="34" charset="0"/>
              </a:rPr>
              <a:t> </a:t>
            </a:r>
            <a:r>
              <a:rPr lang="en-US" sz="1800" b="1" dirty="0">
                <a:effectLst/>
                <a:latin typeface="Calibri" panose="020F0502020204030204" pitchFamily="34" charset="0"/>
              </a:rPr>
              <a:t>The </a:t>
            </a:r>
            <a:r>
              <a:rPr lang="en-US" sz="1800" b="1" cap="small" dirty="0">
                <a:effectLst/>
                <a:latin typeface="Calibri" panose="020F0502020204030204" pitchFamily="34" charset="0"/>
              </a:rPr>
              <a:t>Lord</a:t>
            </a:r>
            <a:r>
              <a:rPr lang="en-US" sz="1800" b="1" dirty="0">
                <a:effectLst/>
                <a:latin typeface="Calibri" panose="020F0502020204030204" pitchFamily="34" charset="0"/>
              </a:rPr>
              <a:t> has brought it about, and has done as he said. Because you sinned against the </a:t>
            </a:r>
            <a:r>
              <a:rPr lang="en-US" sz="1800" b="1" cap="small" dirty="0">
                <a:effectLst/>
                <a:latin typeface="Calibri" panose="020F0502020204030204" pitchFamily="34" charset="0"/>
              </a:rPr>
              <a:t>Lord</a:t>
            </a:r>
            <a:r>
              <a:rPr lang="en-US" sz="1800" b="1" dirty="0">
                <a:effectLst/>
                <a:latin typeface="Calibri" panose="020F0502020204030204" pitchFamily="34" charset="0"/>
              </a:rPr>
              <a:t> and did not </a:t>
            </a:r>
            <a:r>
              <a:rPr lang="en-US" sz="2300" b="1" dirty="0">
                <a:solidFill>
                  <a:schemeClr val="accent3"/>
                </a:solidFill>
                <a:effectLst/>
                <a:latin typeface="Calibri" panose="020F0502020204030204" pitchFamily="34" charset="0"/>
              </a:rPr>
              <a:t>OBEY</a:t>
            </a:r>
            <a:r>
              <a:rPr lang="en-US" sz="1800" b="1" dirty="0">
                <a:effectLst/>
                <a:latin typeface="Calibri" panose="020F0502020204030204" pitchFamily="34" charset="0"/>
              </a:rPr>
              <a:t> his voice, this thing has come upon you. </a:t>
            </a:r>
            <a:r>
              <a:rPr lang="en-US" sz="1800" b="1" u="none" strike="noStrike" baseline="30000" dirty="0">
                <a:effectLst/>
                <a:latin typeface="Calibri" panose="020F0502020204030204" pitchFamily="34" charset="0"/>
              </a:rPr>
              <a:t>4</a:t>
            </a:r>
            <a:r>
              <a:rPr lang="en-US" sz="1800" b="1" u="none" strike="noStrike" dirty="0">
                <a:effectLst/>
                <a:latin typeface="Calibri" panose="020F0502020204030204" pitchFamily="34" charset="0"/>
              </a:rPr>
              <a:t> </a:t>
            </a:r>
            <a:r>
              <a:rPr lang="en-US" sz="1800" b="1" dirty="0">
                <a:effectLst/>
                <a:latin typeface="Calibri" panose="020F0502020204030204" pitchFamily="34" charset="0"/>
              </a:rPr>
              <a:t>Now, behold, I release you today from the chains on your hands. If it seems good to you to come with me to Babylon, come, and I will look after you well, but if it seems wrong to you to come with me to Babylon, do not come. See, the whole land is before you; go wherever you think it good and right to go</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5</a:t>
            </a:r>
            <a:r>
              <a:rPr lang="en-US" sz="1800" u="none" strike="noStrike" dirty="0">
                <a:effectLst/>
                <a:latin typeface="Calibri" panose="020F0502020204030204" pitchFamily="34" charset="0"/>
              </a:rPr>
              <a:t> </a:t>
            </a:r>
            <a:r>
              <a:rPr lang="en-US" sz="1800" dirty="0">
                <a:effectLst/>
                <a:latin typeface="Calibri" panose="020F0502020204030204" pitchFamily="34" charset="0"/>
              </a:rPr>
              <a:t>If you remain, then return to Gedaliah the son of </a:t>
            </a:r>
            <a:r>
              <a:rPr lang="en-US" sz="1800" dirty="0" err="1">
                <a:effectLst/>
                <a:latin typeface="Calibri" panose="020F0502020204030204" pitchFamily="34" charset="0"/>
              </a:rPr>
              <a:t>Ahikam</a:t>
            </a:r>
            <a:r>
              <a:rPr lang="en-US" sz="1800" dirty="0">
                <a:effectLst/>
                <a:latin typeface="Calibri" panose="020F0502020204030204" pitchFamily="34" charset="0"/>
              </a:rPr>
              <a:t>, son of </a:t>
            </a:r>
            <a:r>
              <a:rPr lang="en-US" sz="1800" dirty="0" err="1">
                <a:effectLst/>
                <a:latin typeface="Calibri" panose="020F0502020204030204" pitchFamily="34" charset="0"/>
              </a:rPr>
              <a:t>Shaphan</a:t>
            </a:r>
            <a:r>
              <a:rPr lang="en-US" sz="1800" dirty="0">
                <a:effectLst/>
                <a:latin typeface="Calibri" panose="020F0502020204030204" pitchFamily="34" charset="0"/>
              </a:rPr>
              <a:t>, whom the king of Babylon appointed governor of the cities of Judah, and dwell with him among the people. Or go wherever you think it right to go.” So </a:t>
            </a:r>
            <a:r>
              <a:rPr lang="en-US" sz="1800" b="1" dirty="0">
                <a:effectLst/>
                <a:latin typeface="Calibri" panose="020F0502020204030204" pitchFamily="34" charset="0"/>
              </a:rPr>
              <a:t>the captain of the guard gave him an allowance of food and a present, and let him go</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6</a:t>
            </a:r>
            <a:r>
              <a:rPr lang="en-US" sz="1800" u="none" strike="noStrike" dirty="0">
                <a:effectLst/>
                <a:latin typeface="Calibri" panose="020F0502020204030204" pitchFamily="34" charset="0"/>
              </a:rPr>
              <a:t> </a:t>
            </a:r>
            <a:r>
              <a:rPr lang="en-US" sz="1800" dirty="0">
                <a:effectLst/>
                <a:latin typeface="Calibri" panose="020F0502020204030204" pitchFamily="34" charset="0"/>
              </a:rPr>
              <a:t>Then Jeremiah went to Gedaliah the son of </a:t>
            </a:r>
            <a:r>
              <a:rPr lang="en-US" sz="1800" dirty="0" err="1">
                <a:effectLst/>
                <a:latin typeface="Calibri" panose="020F0502020204030204" pitchFamily="34" charset="0"/>
              </a:rPr>
              <a:t>Ahikam</a:t>
            </a:r>
            <a:r>
              <a:rPr lang="en-US" sz="1800" dirty="0">
                <a:effectLst/>
                <a:latin typeface="Calibri" panose="020F0502020204030204" pitchFamily="34" charset="0"/>
              </a:rPr>
              <a:t>, at Mizpah, and lived with him among the people who were left in the land. </a:t>
            </a:r>
            <a:r>
              <a:rPr lang="en-US" sz="1800" u="none" strike="noStrike" baseline="30000" dirty="0">
                <a:effectLst/>
                <a:latin typeface="Calibri" panose="020F0502020204030204" pitchFamily="34" charset="0"/>
              </a:rPr>
              <a:t>7</a:t>
            </a:r>
            <a:r>
              <a:rPr lang="en-US" sz="1800" u="none" strike="noStrike" dirty="0">
                <a:effectLst/>
                <a:latin typeface="Calibri" panose="020F0502020204030204" pitchFamily="34" charset="0"/>
              </a:rPr>
              <a:t> </a:t>
            </a:r>
            <a:r>
              <a:rPr lang="en-US" sz="1800" dirty="0">
                <a:effectLst/>
                <a:latin typeface="Calibri" panose="020F0502020204030204" pitchFamily="34" charset="0"/>
              </a:rPr>
              <a:t>When all the captains of the forces in the open country and their men heard that the </a:t>
            </a:r>
            <a:r>
              <a:rPr lang="en-US" sz="1800" b="1" dirty="0">
                <a:effectLst/>
                <a:latin typeface="Calibri" panose="020F0502020204030204" pitchFamily="34" charset="0"/>
              </a:rPr>
              <a:t>king of Babylon had appointed </a:t>
            </a:r>
            <a:r>
              <a:rPr lang="en-US" sz="1800" b="1" dirty="0">
                <a:solidFill>
                  <a:schemeClr val="accent6"/>
                </a:solidFill>
                <a:effectLst/>
                <a:latin typeface="Calibri" panose="020F0502020204030204" pitchFamily="34" charset="0"/>
              </a:rPr>
              <a:t>Gedaliah</a:t>
            </a:r>
            <a:r>
              <a:rPr lang="en-US" sz="1800" b="1" dirty="0">
                <a:solidFill>
                  <a:schemeClr val="accent1"/>
                </a:solidFill>
                <a:effectLst/>
                <a:latin typeface="Calibri" panose="020F0502020204030204" pitchFamily="34" charset="0"/>
              </a:rPr>
              <a:t> the son of </a:t>
            </a:r>
            <a:r>
              <a:rPr lang="en-US" sz="1800" b="1" dirty="0" err="1">
                <a:solidFill>
                  <a:schemeClr val="accent1"/>
                </a:solidFill>
                <a:effectLst/>
                <a:latin typeface="Calibri" panose="020F0502020204030204" pitchFamily="34" charset="0"/>
              </a:rPr>
              <a:t>Ahikam</a:t>
            </a:r>
            <a:r>
              <a:rPr lang="en-US" sz="1800" b="1" dirty="0">
                <a:solidFill>
                  <a:schemeClr val="accent1"/>
                </a:solidFill>
                <a:effectLst/>
                <a:latin typeface="Calibri" panose="020F0502020204030204" pitchFamily="34" charset="0"/>
              </a:rPr>
              <a:t> governor </a:t>
            </a:r>
            <a:r>
              <a:rPr lang="en-US" sz="1800" b="1" dirty="0">
                <a:effectLst/>
                <a:latin typeface="Calibri" panose="020F0502020204030204" pitchFamily="34" charset="0"/>
              </a:rPr>
              <a:t>in the land </a:t>
            </a:r>
            <a:r>
              <a:rPr lang="en-US" sz="1800" dirty="0">
                <a:effectLst/>
                <a:latin typeface="Calibri" panose="020F0502020204030204" pitchFamily="34" charset="0"/>
              </a:rPr>
              <a:t>and had committed to him men, women, and children, those of the poorest of the land who had not been taken into exile to Babylon, </a:t>
            </a:r>
            <a:r>
              <a:rPr lang="en-US" sz="1800" u="none" strike="noStrike" baseline="30000" dirty="0">
                <a:effectLst/>
                <a:latin typeface="Calibri" panose="020F0502020204030204" pitchFamily="34" charset="0"/>
              </a:rPr>
              <a:t>8</a:t>
            </a:r>
            <a:r>
              <a:rPr lang="en-US" sz="1800" u="none" strike="noStrike" dirty="0">
                <a:effectLst/>
                <a:latin typeface="Calibri" panose="020F0502020204030204" pitchFamily="34" charset="0"/>
              </a:rPr>
              <a:t> </a:t>
            </a:r>
            <a:r>
              <a:rPr lang="en-US" sz="1800" dirty="0">
                <a:effectLst/>
                <a:latin typeface="Calibri" panose="020F0502020204030204" pitchFamily="34" charset="0"/>
              </a:rPr>
              <a:t>they went to Gedaliah at Mizpah—</a:t>
            </a:r>
            <a:r>
              <a:rPr lang="en-US" sz="1800" b="1" dirty="0">
                <a:solidFill>
                  <a:srgbClr val="FFC000"/>
                </a:solidFill>
                <a:effectLst/>
                <a:latin typeface="Calibri" panose="020F0502020204030204" pitchFamily="34" charset="0"/>
              </a:rPr>
              <a:t>Ishmael</a:t>
            </a:r>
            <a:r>
              <a:rPr lang="en-US" sz="1800" b="1" dirty="0">
                <a:effectLst/>
                <a:latin typeface="Calibri" panose="020F0502020204030204" pitchFamily="34" charset="0"/>
              </a:rPr>
              <a:t> the son of </a:t>
            </a:r>
            <a:r>
              <a:rPr lang="en-US" sz="1800" b="1" dirty="0" err="1">
                <a:effectLst/>
                <a:latin typeface="Calibri" panose="020F0502020204030204" pitchFamily="34" charset="0"/>
              </a:rPr>
              <a:t>Nethaniah</a:t>
            </a:r>
            <a:r>
              <a:rPr lang="en-US" sz="1800" b="1" dirty="0">
                <a:effectLst/>
                <a:latin typeface="Calibri" panose="020F0502020204030204" pitchFamily="34" charset="0"/>
              </a:rPr>
              <a:t>, </a:t>
            </a:r>
            <a:r>
              <a:rPr lang="en-US" sz="1800" b="1" dirty="0" err="1">
                <a:solidFill>
                  <a:schemeClr val="accent6"/>
                </a:solidFill>
                <a:effectLst/>
                <a:latin typeface="Calibri" panose="020F0502020204030204" pitchFamily="34" charset="0"/>
              </a:rPr>
              <a:t>Johanan</a:t>
            </a:r>
            <a:r>
              <a:rPr lang="en-US" sz="1800" b="1" dirty="0">
                <a:effectLst/>
                <a:latin typeface="Calibri" panose="020F0502020204030204" pitchFamily="34" charset="0"/>
              </a:rPr>
              <a:t> the son of </a:t>
            </a:r>
            <a:r>
              <a:rPr lang="en-US" sz="1800" b="1" dirty="0" err="1">
                <a:effectLst/>
                <a:latin typeface="Calibri" panose="020F0502020204030204" pitchFamily="34" charset="0"/>
              </a:rPr>
              <a:t>Kareah</a:t>
            </a:r>
            <a:r>
              <a:rPr lang="en-US" sz="1800" b="1" dirty="0">
                <a:effectLst/>
                <a:latin typeface="Calibri" panose="020F0502020204030204" pitchFamily="34" charset="0"/>
              </a:rPr>
              <a:t>, </a:t>
            </a:r>
            <a:r>
              <a:rPr lang="en-US" sz="1900" b="1" dirty="0" err="1">
                <a:latin typeface="Calibri" panose="020F0502020204030204" pitchFamily="34" charset="0"/>
              </a:rPr>
              <a:t>Seraiah</a:t>
            </a:r>
            <a:r>
              <a:rPr lang="en-US" sz="1900" b="1" dirty="0">
                <a:latin typeface="Calibri" panose="020F0502020204030204" pitchFamily="34" charset="0"/>
              </a:rPr>
              <a:t> the son of </a:t>
            </a:r>
            <a:r>
              <a:rPr lang="en-US" sz="1900" b="1" dirty="0" err="1">
                <a:latin typeface="Calibri" panose="020F0502020204030204" pitchFamily="34" charset="0"/>
              </a:rPr>
              <a:t>Tanhumeth</a:t>
            </a:r>
            <a:r>
              <a:rPr lang="en-US" sz="1900" b="1" dirty="0">
                <a:latin typeface="Calibri" panose="020F0502020204030204" pitchFamily="34" charset="0"/>
              </a:rPr>
              <a:t>, the sons of </a:t>
            </a:r>
            <a:r>
              <a:rPr lang="en-US" sz="1900" b="1" dirty="0" err="1">
                <a:latin typeface="Calibri" panose="020F0502020204030204" pitchFamily="34" charset="0"/>
              </a:rPr>
              <a:t>Ephai</a:t>
            </a:r>
            <a:r>
              <a:rPr lang="en-US" sz="1900" b="1" dirty="0">
                <a:latin typeface="Calibri" panose="020F0502020204030204" pitchFamily="34" charset="0"/>
              </a:rPr>
              <a:t> the </a:t>
            </a:r>
            <a:r>
              <a:rPr lang="en-US" sz="1900" b="1" dirty="0" err="1">
                <a:latin typeface="Calibri" panose="020F0502020204030204" pitchFamily="34" charset="0"/>
              </a:rPr>
              <a:t>Netophathite</a:t>
            </a:r>
            <a:r>
              <a:rPr lang="en-US" sz="1900" b="1" dirty="0">
                <a:latin typeface="Calibri" panose="020F0502020204030204" pitchFamily="34" charset="0"/>
              </a:rPr>
              <a:t>, </a:t>
            </a:r>
            <a:r>
              <a:rPr lang="en-US" sz="1900" b="1" dirty="0" err="1">
                <a:latin typeface="Calibri" panose="020F0502020204030204" pitchFamily="34" charset="0"/>
              </a:rPr>
              <a:t>Jezaniah</a:t>
            </a:r>
            <a:r>
              <a:rPr lang="en-US" sz="1900" b="1" dirty="0">
                <a:latin typeface="Calibri" panose="020F0502020204030204" pitchFamily="34" charset="0"/>
              </a:rPr>
              <a:t> </a:t>
            </a:r>
            <a:r>
              <a:rPr lang="en-US" sz="1800" b="1" dirty="0">
                <a:effectLst/>
                <a:latin typeface="Calibri" panose="020F0502020204030204" pitchFamily="34" charset="0"/>
              </a:rPr>
              <a:t>the son of the </a:t>
            </a:r>
            <a:r>
              <a:rPr lang="en-US" sz="1800" b="1" dirty="0" err="1">
                <a:effectLst/>
                <a:latin typeface="Calibri" panose="020F0502020204030204" pitchFamily="34" charset="0"/>
              </a:rPr>
              <a:t>Maacathite</a:t>
            </a:r>
            <a:r>
              <a:rPr lang="en-US" sz="1800" b="1" dirty="0">
                <a:effectLst/>
                <a:latin typeface="Calibri" panose="020F0502020204030204" pitchFamily="34" charset="0"/>
              </a:rPr>
              <a:t>, they and their men</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9</a:t>
            </a:r>
            <a:r>
              <a:rPr lang="en-US" sz="1800" u="none" strike="noStrike" dirty="0">
                <a:effectLst/>
                <a:latin typeface="Calibri" panose="020F0502020204030204" pitchFamily="34" charset="0"/>
              </a:rPr>
              <a:t> </a:t>
            </a:r>
            <a:r>
              <a:rPr lang="en-US" sz="1800" b="1" dirty="0">
                <a:solidFill>
                  <a:schemeClr val="accent6"/>
                </a:solidFill>
                <a:effectLst/>
                <a:latin typeface="Calibri" panose="020F0502020204030204" pitchFamily="34" charset="0"/>
              </a:rPr>
              <a:t>Gedaliah</a:t>
            </a:r>
            <a:r>
              <a:rPr lang="en-US" sz="1800" b="1" dirty="0">
                <a:effectLst/>
                <a:latin typeface="Calibri" panose="020F0502020204030204" pitchFamily="34" charset="0"/>
              </a:rPr>
              <a:t> the son of </a:t>
            </a:r>
            <a:r>
              <a:rPr lang="en-US" sz="1800" b="1" dirty="0" err="1">
                <a:effectLst/>
                <a:latin typeface="Calibri" panose="020F0502020204030204" pitchFamily="34" charset="0"/>
              </a:rPr>
              <a:t>Ahikam</a:t>
            </a:r>
            <a:r>
              <a:rPr lang="en-US" sz="1800" b="1" dirty="0">
                <a:effectLst/>
                <a:latin typeface="Calibri" panose="020F0502020204030204" pitchFamily="34" charset="0"/>
              </a:rPr>
              <a:t>, son of </a:t>
            </a:r>
            <a:r>
              <a:rPr lang="en-US" sz="1800" b="1" dirty="0" err="1">
                <a:effectLst/>
                <a:latin typeface="Calibri" panose="020F0502020204030204" pitchFamily="34" charset="0"/>
              </a:rPr>
              <a:t>Shaphan</a:t>
            </a:r>
            <a:r>
              <a:rPr lang="en-US" sz="1800" dirty="0">
                <a:effectLst/>
                <a:latin typeface="Calibri" panose="020F0502020204030204" pitchFamily="34" charset="0"/>
              </a:rPr>
              <a:t>, swore to them and their men, saying, “Do not be afraid to serve the Chaldeans. Dwell in the land and serve the king of Babylon, and it shall be well with you. </a:t>
            </a:r>
            <a:r>
              <a:rPr lang="en-US" sz="1800" u="none" strike="noStrike" baseline="30000" dirty="0">
                <a:effectLst/>
                <a:latin typeface="Calibri" panose="020F0502020204030204" pitchFamily="34" charset="0"/>
              </a:rPr>
              <a:t>10</a:t>
            </a:r>
            <a:r>
              <a:rPr lang="en-US" sz="1800" u="none" strike="noStrike" dirty="0">
                <a:effectLst/>
                <a:latin typeface="Calibri" panose="020F0502020204030204" pitchFamily="34" charset="0"/>
              </a:rPr>
              <a:t> </a:t>
            </a:r>
            <a:r>
              <a:rPr lang="en-US" sz="1800" dirty="0">
                <a:effectLst/>
                <a:latin typeface="Calibri" panose="020F0502020204030204" pitchFamily="34" charset="0"/>
              </a:rPr>
              <a:t>As for me, I will dwell at Mizpah, to represent you before the Chaldeans who will come to us. But as for you, gather wine and summer fruits and oil, and store them in your vessels, and dwell in your cities that you have taken.” </a:t>
            </a:r>
            <a:r>
              <a:rPr lang="en-US" sz="1800" u="none" strike="noStrike" baseline="30000" dirty="0">
                <a:effectLst/>
                <a:latin typeface="Calibri" panose="020F0502020204030204" pitchFamily="34" charset="0"/>
              </a:rPr>
              <a:t>11</a:t>
            </a:r>
            <a:r>
              <a:rPr lang="en-US" sz="1800" u="none" strike="noStrike" dirty="0">
                <a:effectLst/>
                <a:latin typeface="Calibri" panose="020F0502020204030204" pitchFamily="34" charset="0"/>
              </a:rPr>
              <a:t> </a:t>
            </a:r>
            <a:r>
              <a:rPr lang="en-US" sz="1800" dirty="0">
                <a:effectLst/>
                <a:latin typeface="Calibri" panose="020F0502020204030204" pitchFamily="34" charset="0"/>
              </a:rPr>
              <a:t>Likewise, when all the Judeans who were in Moab and among the Ammonites and in Edom and in other lands heard that the king of Babylon had left a </a:t>
            </a:r>
            <a:r>
              <a:rPr lang="en-US" sz="1800" b="1" dirty="0">
                <a:solidFill>
                  <a:srgbClr val="FF0000"/>
                </a:solidFill>
                <a:effectLst/>
                <a:latin typeface="Calibri" panose="020F0502020204030204" pitchFamily="34" charset="0"/>
              </a:rPr>
              <a:t>remnant</a:t>
            </a:r>
            <a:r>
              <a:rPr lang="en-US" sz="1800" dirty="0">
                <a:effectLst/>
                <a:latin typeface="Calibri" panose="020F0502020204030204" pitchFamily="34" charset="0"/>
              </a:rPr>
              <a:t> in Judah and had appointed </a:t>
            </a:r>
            <a:r>
              <a:rPr lang="en-US" sz="1800" b="1" dirty="0">
                <a:solidFill>
                  <a:schemeClr val="accent6"/>
                </a:solidFill>
                <a:effectLst/>
                <a:latin typeface="Calibri" panose="020F0502020204030204" pitchFamily="34" charset="0"/>
              </a:rPr>
              <a:t>Gedaliah</a:t>
            </a:r>
            <a:r>
              <a:rPr lang="en-US" sz="1800" dirty="0">
                <a:effectLst/>
                <a:latin typeface="Calibri" panose="020F0502020204030204" pitchFamily="34" charset="0"/>
              </a:rPr>
              <a:t> the son of </a:t>
            </a:r>
            <a:r>
              <a:rPr lang="en-US" sz="1800" dirty="0" err="1">
                <a:effectLst/>
                <a:latin typeface="Calibri" panose="020F0502020204030204" pitchFamily="34" charset="0"/>
              </a:rPr>
              <a:t>Ahikam</a:t>
            </a:r>
            <a:r>
              <a:rPr lang="en-US" sz="1800" dirty="0">
                <a:effectLst/>
                <a:latin typeface="Calibri" panose="020F0502020204030204" pitchFamily="34" charset="0"/>
              </a:rPr>
              <a:t>, son of </a:t>
            </a:r>
            <a:r>
              <a:rPr lang="en-US" sz="1800" dirty="0" err="1">
                <a:effectLst/>
                <a:latin typeface="Calibri" panose="020F0502020204030204" pitchFamily="34" charset="0"/>
              </a:rPr>
              <a:t>Shaphan</a:t>
            </a:r>
            <a:r>
              <a:rPr lang="en-US" sz="1800" dirty="0">
                <a:effectLst/>
                <a:latin typeface="Calibri" panose="020F0502020204030204" pitchFamily="34" charset="0"/>
              </a:rPr>
              <a:t>, as governor over them, </a:t>
            </a:r>
            <a:r>
              <a:rPr lang="en-US" sz="1800" u="none" strike="noStrike" baseline="30000" dirty="0">
                <a:effectLst/>
                <a:latin typeface="Calibri" panose="020F0502020204030204" pitchFamily="34" charset="0"/>
              </a:rPr>
              <a:t>12</a:t>
            </a:r>
            <a:r>
              <a:rPr lang="en-US" sz="1800" u="none" strike="noStrike" dirty="0">
                <a:effectLst/>
                <a:latin typeface="Calibri" panose="020F0502020204030204" pitchFamily="34" charset="0"/>
              </a:rPr>
              <a:t> </a:t>
            </a:r>
            <a:r>
              <a:rPr lang="en-US" sz="1800" dirty="0">
                <a:effectLst/>
                <a:latin typeface="Calibri" panose="020F0502020204030204" pitchFamily="34" charset="0"/>
              </a:rPr>
              <a:t>then all the Judeans returned from all the places to which they had been driven and came to the land of Judah, to </a:t>
            </a:r>
            <a:r>
              <a:rPr lang="en-US" sz="1800" b="1" dirty="0">
                <a:solidFill>
                  <a:schemeClr val="accent6"/>
                </a:solidFill>
                <a:effectLst/>
                <a:latin typeface="Calibri" panose="020F0502020204030204" pitchFamily="34" charset="0"/>
              </a:rPr>
              <a:t>Gedaliah</a:t>
            </a:r>
            <a:r>
              <a:rPr lang="en-US" sz="1800" dirty="0">
                <a:effectLst/>
                <a:latin typeface="Calibri" panose="020F0502020204030204" pitchFamily="34" charset="0"/>
              </a:rPr>
              <a:t> at Mizpah. And they gathered wine and summer fruits in great abundance. </a:t>
            </a:r>
            <a:r>
              <a:rPr lang="en-US" sz="1800" u="none" strike="noStrike" baseline="30000" dirty="0">
                <a:effectLst/>
                <a:latin typeface="Calibri" panose="020F0502020204030204" pitchFamily="34" charset="0"/>
              </a:rPr>
              <a:t>13</a:t>
            </a:r>
            <a:r>
              <a:rPr lang="en-US" sz="1800" u="none" strike="noStrike" dirty="0">
                <a:effectLst/>
                <a:latin typeface="Calibri" panose="020F0502020204030204" pitchFamily="34" charset="0"/>
              </a:rPr>
              <a:t> </a:t>
            </a:r>
            <a:r>
              <a:rPr lang="en-US" sz="1800" dirty="0">
                <a:effectLst/>
                <a:latin typeface="Calibri" panose="020F0502020204030204" pitchFamily="34" charset="0"/>
              </a:rPr>
              <a:t>Now </a:t>
            </a:r>
            <a:r>
              <a:rPr lang="en-US" sz="1800" b="1" dirty="0" err="1">
                <a:solidFill>
                  <a:schemeClr val="accent6"/>
                </a:solidFill>
                <a:effectLst/>
                <a:latin typeface="Calibri" panose="020F0502020204030204" pitchFamily="34" charset="0"/>
              </a:rPr>
              <a:t>Johanan</a:t>
            </a:r>
            <a:r>
              <a:rPr lang="en-US" sz="1800" dirty="0">
                <a:effectLst/>
                <a:latin typeface="Calibri" panose="020F0502020204030204" pitchFamily="34" charset="0"/>
              </a:rPr>
              <a:t> the son of </a:t>
            </a:r>
            <a:r>
              <a:rPr lang="en-US" sz="1800" dirty="0" err="1">
                <a:effectLst/>
                <a:latin typeface="Calibri" panose="020F0502020204030204" pitchFamily="34" charset="0"/>
              </a:rPr>
              <a:t>Kareah</a:t>
            </a:r>
            <a:r>
              <a:rPr lang="en-US" sz="1800" dirty="0">
                <a:effectLst/>
                <a:latin typeface="Calibri" panose="020F0502020204030204" pitchFamily="34" charset="0"/>
              </a:rPr>
              <a:t> and all the leaders of the forces in the open country came to </a:t>
            </a:r>
            <a:r>
              <a:rPr lang="en-US" sz="1800" b="1" dirty="0">
                <a:solidFill>
                  <a:schemeClr val="accent6"/>
                </a:solidFill>
                <a:effectLst/>
                <a:latin typeface="Calibri" panose="020F0502020204030204" pitchFamily="34" charset="0"/>
              </a:rPr>
              <a:t>Gedaliah</a:t>
            </a:r>
            <a:r>
              <a:rPr lang="en-US" sz="1800" dirty="0">
                <a:effectLst/>
                <a:latin typeface="Calibri" panose="020F0502020204030204" pitchFamily="34" charset="0"/>
              </a:rPr>
              <a:t> at Mizpah </a:t>
            </a:r>
            <a:r>
              <a:rPr lang="en-US" sz="1800" u="none" strike="noStrike" baseline="30000" dirty="0">
                <a:effectLst/>
                <a:latin typeface="Calibri" panose="020F0502020204030204" pitchFamily="34" charset="0"/>
              </a:rPr>
              <a:t>14</a:t>
            </a:r>
            <a:r>
              <a:rPr lang="en-US" sz="1800" u="none" strike="noStrike" dirty="0">
                <a:effectLst/>
                <a:latin typeface="Calibri" panose="020F0502020204030204" pitchFamily="34" charset="0"/>
              </a:rPr>
              <a:t> </a:t>
            </a:r>
            <a:r>
              <a:rPr lang="en-US" sz="1800" dirty="0">
                <a:effectLst/>
                <a:latin typeface="Calibri" panose="020F0502020204030204" pitchFamily="34" charset="0"/>
              </a:rPr>
              <a:t>and said to him, “</a:t>
            </a:r>
            <a:r>
              <a:rPr lang="en-US" sz="1800" b="1" dirty="0">
                <a:effectLst/>
                <a:latin typeface="Calibri" panose="020F0502020204030204" pitchFamily="34" charset="0"/>
              </a:rPr>
              <a:t>Do you know that </a:t>
            </a:r>
            <a:r>
              <a:rPr lang="en-US" sz="1800" b="1" dirty="0" err="1">
                <a:effectLst/>
                <a:latin typeface="Calibri" panose="020F0502020204030204" pitchFamily="34" charset="0"/>
              </a:rPr>
              <a:t>Baalis</a:t>
            </a:r>
            <a:r>
              <a:rPr lang="en-US" sz="1800" b="1" dirty="0">
                <a:effectLst/>
                <a:latin typeface="Calibri" panose="020F0502020204030204" pitchFamily="34" charset="0"/>
              </a:rPr>
              <a:t> the king of the Ammonites has sent </a:t>
            </a:r>
            <a:r>
              <a:rPr lang="en-US" sz="1800" b="1" dirty="0">
                <a:solidFill>
                  <a:srgbClr val="FFC000"/>
                </a:solidFill>
                <a:effectLst/>
                <a:latin typeface="Calibri" panose="020F0502020204030204" pitchFamily="34" charset="0"/>
              </a:rPr>
              <a:t>Ishmael</a:t>
            </a:r>
            <a:r>
              <a:rPr lang="en-US" sz="1800" b="1" dirty="0">
                <a:effectLst/>
                <a:latin typeface="Calibri" panose="020F0502020204030204" pitchFamily="34" charset="0"/>
              </a:rPr>
              <a:t> the son of </a:t>
            </a:r>
            <a:r>
              <a:rPr lang="en-US" sz="1800" b="1" dirty="0" err="1">
                <a:effectLst/>
                <a:latin typeface="Calibri" panose="020F0502020204030204" pitchFamily="34" charset="0"/>
              </a:rPr>
              <a:t>Nethaniah</a:t>
            </a:r>
            <a:r>
              <a:rPr lang="en-US" sz="1800" b="1" dirty="0">
                <a:effectLst/>
                <a:latin typeface="Calibri" panose="020F0502020204030204" pitchFamily="34" charset="0"/>
              </a:rPr>
              <a:t> to take your life?</a:t>
            </a:r>
            <a:r>
              <a:rPr lang="en-US" sz="1800" dirty="0">
                <a:effectLst/>
                <a:latin typeface="Calibri" panose="020F0502020204030204" pitchFamily="34" charset="0"/>
              </a:rPr>
              <a:t>” But </a:t>
            </a:r>
            <a:r>
              <a:rPr lang="en-US" sz="1800" b="1" dirty="0">
                <a:solidFill>
                  <a:schemeClr val="accent6"/>
                </a:solidFill>
                <a:effectLst/>
                <a:latin typeface="Calibri" panose="020F0502020204030204" pitchFamily="34" charset="0"/>
              </a:rPr>
              <a:t>Gedaliah</a:t>
            </a:r>
            <a:r>
              <a:rPr lang="en-US" sz="1800" b="1" dirty="0">
                <a:effectLst/>
                <a:latin typeface="Calibri" panose="020F0502020204030204" pitchFamily="34" charset="0"/>
              </a:rPr>
              <a:t> the son of </a:t>
            </a:r>
            <a:r>
              <a:rPr lang="en-US" sz="1800" b="1" dirty="0" err="1">
                <a:effectLst/>
                <a:latin typeface="Calibri" panose="020F0502020204030204" pitchFamily="34" charset="0"/>
              </a:rPr>
              <a:t>Ahikam</a:t>
            </a:r>
            <a:r>
              <a:rPr lang="en-US" sz="1800" b="1" dirty="0">
                <a:effectLst/>
                <a:latin typeface="Calibri" panose="020F0502020204030204" pitchFamily="34" charset="0"/>
              </a:rPr>
              <a:t> </a:t>
            </a:r>
            <a:r>
              <a:rPr lang="en-US" sz="1800" b="1" u="sng" dirty="0">
                <a:effectLst/>
                <a:latin typeface="Calibri" panose="020F0502020204030204" pitchFamily="34" charset="0"/>
              </a:rPr>
              <a:t>would not believe them</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15</a:t>
            </a:r>
            <a:r>
              <a:rPr lang="en-US" sz="1800" u="none" strike="noStrike" dirty="0">
                <a:effectLst/>
                <a:latin typeface="Calibri" panose="020F0502020204030204" pitchFamily="34" charset="0"/>
              </a:rPr>
              <a:t> </a:t>
            </a:r>
            <a:r>
              <a:rPr lang="en-US" sz="1800" dirty="0">
                <a:effectLst/>
                <a:latin typeface="Calibri" panose="020F0502020204030204" pitchFamily="34" charset="0"/>
              </a:rPr>
              <a:t>Then </a:t>
            </a:r>
            <a:r>
              <a:rPr lang="en-US" sz="1800" b="1" dirty="0" err="1">
                <a:solidFill>
                  <a:schemeClr val="accent6"/>
                </a:solidFill>
                <a:effectLst/>
                <a:latin typeface="Calibri" panose="020F0502020204030204" pitchFamily="34" charset="0"/>
              </a:rPr>
              <a:t>Johanan</a:t>
            </a:r>
            <a:r>
              <a:rPr lang="en-US" sz="1800" dirty="0">
                <a:effectLst/>
                <a:latin typeface="Calibri" panose="020F0502020204030204" pitchFamily="34" charset="0"/>
              </a:rPr>
              <a:t> the son of </a:t>
            </a:r>
            <a:r>
              <a:rPr lang="en-US" sz="1800" dirty="0" err="1">
                <a:effectLst/>
                <a:latin typeface="Calibri" panose="020F0502020204030204" pitchFamily="34" charset="0"/>
              </a:rPr>
              <a:t>Kareah</a:t>
            </a:r>
            <a:r>
              <a:rPr lang="en-US" sz="1800" dirty="0">
                <a:effectLst/>
                <a:latin typeface="Calibri" panose="020F0502020204030204" pitchFamily="34" charset="0"/>
              </a:rPr>
              <a:t> spoke secretly to </a:t>
            </a:r>
            <a:r>
              <a:rPr lang="en-US" sz="1800" b="1" dirty="0">
                <a:solidFill>
                  <a:schemeClr val="accent6"/>
                </a:solidFill>
                <a:effectLst/>
                <a:latin typeface="Calibri" panose="020F0502020204030204" pitchFamily="34" charset="0"/>
              </a:rPr>
              <a:t>Gedaliah</a:t>
            </a:r>
            <a:r>
              <a:rPr lang="en-US" sz="1800" dirty="0">
                <a:effectLst/>
                <a:latin typeface="Calibri" panose="020F0502020204030204" pitchFamily="34" charset="0"/>
              </a:rPr>
              <a:t> at Mizpah, “Please let me go and </a:t>
            </a:r>
            <a:r>
              <a:rPr lang="en-US" sz="1800" b="1" dirty="0">
                <a:effectLst/>
                <a:latin typeface="Calibri" panose="020F0502020204030204" pitchFamily="34" charset="0"/>
              </a:rPr>
              <a:t>strike down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the son of </a:t>
            </a:r>
            <a:r>
              <a:rPr lang="en-US" sz="1800" dirty="0" err="1">
                <a:effectLst/>
                <a:latin typeface="Calibri" panose="020F0502020204030204" pitchFamily="34" charset="0"/>
              </a:rPr>
              <a:t>Nethaniah</a:t>
            </a:r>
            <a:r>
              <a:rPr lang="en-US" sz="1800" dirty="0">
                <a:effectLst/>
                <a:latin typeface="Calibri" panose="020F0502020204030204" pitchFamily="34" charset="0"/>
              </a:rPr>
              <a:t>, and no one will know it. Why should he take your life, so that all the Judeans who are gathered about you would be scattered, and the </a:t>
            </a:r>
            <a:r>
              <a:rPr lang="en-US" sz="1800" b="1" dirty="0">
                <a:solidFill>
                  <a:srgbClr val="FF0000"/>
                </a:solidFill>
                <a:effectLst/>
                <a:latin typeface="Calibri" panose="020F0502020204030204" pitchFamily="34" charset="0"/>
              </a:rPr>
              <a:t>remnant</a:t>
            </a:r>
            <a:r>
              <a:rPr lang="en-US" sz="1800" dirty="0">
                <a:effectLst/>
                <a:latin typeface="Calibri" panose="020F0502020204030204" pitchFamily="34" charset="0"/>
              </a:rPr>
              <a:t> of Judah would perish?” </a:t>
            </a:r>
            <a:r>
              <a:rPr lang="en-US" sz="1800" u="none" strike="noStrike" baseline="30000" dirty="0">
                <a:effectLst/>
                <a:latin typeface="Calibri" panose="020F0502020204030204" pitchFamily="34" charset="0"/>
              </a:rPr>
              <a:t>16</a:t>
            </a:r>
            <a:r>
              <a:rPr lang="en-US" sz="1800" u="none" strike="noStrike" dirty="0">
                <a:effectLst/>
                <a:latin typeface="Calibri" panose="020F0502020204030204" pitchFamily="34" charset="0"/>
              </a:rPr>
              <a:t> </a:t>
            </a:r>
            <a:r>
              <a:rPr lang="en-US" sz="1800" dirty="0">
                <a:effectLst/>
                <a:latin typeface="Calibri" panose="020F0502020204030204" pitchFamily="34" charset="0"/>
              </a:rPr>
              <a:t>But </a:t>
            </a:r>
            <a:r>
              <a:rPr lang="en-US" sz="1800" b="1" dirty="0">
                <a:solidFill>
                  <a:schemeClr val="accent6"/>
                </a:solidFill>
                <a:effectLst/>
                <a:latin typeface="Calibri" panose="020F0502020204030204" pitchFamily="34" charset="0"/>
              </a:rPr>
              <a:t>Gedaliah</a:t>
            </a:r>
            <a:r>
              <a:rPr lang="en-US" sz="1800" dirty="0">
                <a:effectLst/>
                <a:latin typeface="Calibri" panose="020F0502020204030204" pitchFamily="34" charset="0"/>
              </a:rPr>
              <a:t> the son of </a:t>
            </a:r>
            <a:r>
              <a:rPr lang="en-US" sz="1800" dirty="0" err="1">
                <a:effectLst/>
                <a:latin typeface="Calibri" panose="020F0502020204030204" pitchFamily="34" charset="0"/>
              </a:rPr>
              <a:t>Ahikam</a:t>
            </a:r>
            <a:r>
              <a:rPr lang="en-US" sz="1800" dirty="0">
                <a:effectLst/>
                <a:latin typeface="Calibri" panose="020F0502020204030204" pitchFamily="34" charset="0"/>
              </a:rPr>
              <a:t> said to </a:t>
            </a:r>
            <a:r>
              <a:rPr lang="en-US" sz="1800" b="1" dirty="0" err="1">
                <a:solidFill>
                  <a:schemeClr val="accent6"/>
                </a:solidFill>
                <a:effectLst/>
                <a:latin typeface="Calibri" panose="020F0502020204030204" pitchFamily="34" charset="0"/>
              </a:rPr>
              <a:t>Johanan</a:t>
            </a:r>
            <a:r>
              <a:rPr lang="en-US" sz="1800" dirty="0">
                <a:effectLst/>
                <a:latin typeface="Calibri" panose="020F0502020204030204" pitchFamily="34" charset="0"/>
              </a:rPr>
              <a:t> the son of </a:t>
            </a:r>
            <a:r>
              <a:rPr lang="en-US" sz="1800" dirty="0" err="1">
                <a:effectLst/>
                <a:latin typeface="Calibri" panose="020F0502020204030204" pitchFamily="34" charset="0"/>
              </a:rPr>
              <a:t>Kareah</a:t>
            </a:r>
            <a:r>
              <a:rPr lang="en-US" sz="1800" dirty="0">
                <a:effectLst/>
                <a:latin typeface="Calibri" panose="020F0502020204030204" pitchFamily="34" charset="0"/>
              </a:rPr>
              <a:t>, “</a:t>
            </a:r>
            <a:r>
              <a:rPr lang="en-US" sz="1800" b="1" dirty="0">
                <a:effectLst/>
                <a:latin typeface="Calibri" panose="020F0502020204030204" pitchFamily="34" charset="0"/>
              </a:rPr>
              <a:t>You shall not do this thing, for you are speaking falsely of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a:t>
            </a:r>
          </a:p>
          <a:p>
            <a:pPr marL="0" marR="0" indent="0">
              <a:lnSpc>
                <a:spcPct val="115000"/>
              </a:lnSpc>
              <a:spcBef>
                <a:spcPts val="0"/>
              </a:spcBef>
              <a:spcAft>
                <a:spcPts val="1000"/>
              </a:spcAft>
              <a:buNone/>
            </a:pPr>
            <a:br>
              <a:rPr lang="en-US" sz="1800" dirty="0">
                <a:effectLst/>
                <a:latin typeface="Calibri" panose="020F0502020204030204" pitchFamily="34" charset="0"/>
              </a:rPr>
            </a:br>
            <a:r>
              <a:rPr lang="en-US" sz="1800" dirty="0">
                <a:effectLst/>
                <a:latin typeface="Calibri" panose="020F0502020204030204" pitchFamily="34" charset="0"/>
              </a:rPr>
              <a:t>Jeremiah 40:1–16 (ESV) </a:t>
            </a:r>
          </a:p>
        </p:txBody>
      </p:sp>
    </p:spTree>
    <p:extLst>
      <p:ext uri="{BB962C8B-B14F-4D97-AF65-F5344CB8AC3E}">
        <p14:creationId xmlns:p14="http://schemas.microsoft.com/office/powerpoint/2010/main" val="429318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AA65A5-6184-24FC-EDDE-816494335CB3}"/>
              </a:ext>
            </a:extLst>
          </p:cNvPr>
          <p:cNvSpPr>
            <a:spLocks noGrp="1"/>
          </p:cNvSpPr>
          <p:nvPr>
            <p:ph idx="1"/>
          </p:nvPr>
        </p:nvSpPr>
        <p:spPr>
          <a:xfrm>
            <a:off x="838200" y="835269"/>
            <a:ext cx="10515600" cy="5175917"/>
          </a:xfrm>
        </p:spPr>
        <p:txBody>
          <a:bodyPr>
            <a:normAutofit fontScale="70000" lnSpcReduction="20000"/>
          </a:bodyPr>
          <a:lstStyle/>
          <a:p>
            <a:pPr marL="0" marR="0" indent="0">
              <a:lnSpc>
                <a:spcPct val="115000"/>
              </a:lnSpc>
              <a:spcBef>
                <a:spcPts val="0"/>
              </a:spcBef>
              <a:spcAft>
                <a:spcPts val="1000"/>
              </a:spcAft>
              <a:buNone/>
            </a:pPr>
            <a:r>
              <a:rPr lang="en-US" sz="1800" u="none" strike="noStrike" baseline="30000" dirty="0">
                <a:effectLst/>
                <a:latin typeface="Calibri" panose="020F0502020204030204" pitchFamily="34" charset="0"/>
              </a:rPr>
              <a:t>1</a:t>
            </a:r>
            <a:r>
              <a:rPr lang="en-US" sz="1800" u="none" strike="noStrike" dirty="0">
                <a:effectLst/>
                <a:latin typeface="Calibri" panose="020F0502020204030204" pitchFamily="34" charset="0"/>
              </a:rPr>
              <a:t> </a:t>
            </a:r>
            <a:r>
              <a:rPr lang="en-US" sz="1800" dirty="0">
                <a:effectLst/>
                <a:latin typeface="Calibri" panose="020F0502020204030204" pitchFamily="34" charset="0"/>
              </a:rPr>
              <a:t>In the seventh month,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the son of </a:t>
            </a:r>
            <a:r>
              <a:rPr lang="en-US" sz="1800" dirty="0" err="1">
                <a:effectLst/>
                <a:latin typeface="Calibri" panose="020F0502020204030204" pitchFamily="34" charset="0"/>
              </a:rPr>
              <a:t>Nethaniah</a:t>
            </a:r>
            <a:r>
              <a:rPr lang="en-US" sz="1800" dirty="0">
                <a:effectLst/>
                <a:latin typeface="Calibri" panose="020F0502020204030204" pitchFamily="34" charset="0"/>
              </a:rPr>
              <a:t>, son of </a:t>
            </a:r>
            <a:r>
              <a:rPr lang="en-US" sz="1800" dirty="0" err="1">
                <a:effectLst/>
                <a:latin typeface="Calibri" panose="020F0502020204030204" pitchFamily="34" charset="0"/>
              </a:rPr>
              <a:t>Elishama</a:t>
            </a:r>
            <a:r>
              <a:rPr lang="en-US" sz="1800" dirty="0">
                <a:effectLst/>
                <a:latin typeface="Calibri" panose="020F0502020204030204" pitchFamily="34" charset="0"/>
              </a:rPr>
              <a:t>, of the royal family, one of the chief officers of the king, </a:t>
            </a:r>
            <a:r>
              <a:rPr lang="en-US" sz="1800" b="1" dirty="0">
                <a:effectLst/>
                <a:latin typeface="Calibri" panose="020F0502020204030204" pitchFamily="34" charset="0"/>
              </a:rPr>
              <a:t>came with ten men </a:t>
            </a:r>
            <a:r>
              <a:rPr lang="en-US" sz="1800" dirty="0">
                <a:effectLst/>
                <a:latin typeface="Calibri" panose="020F0502020204030204" pitchFamily="34" charset="0"/>
              </a:rPr>
              <a:t>to </a:t>
            </a:r>
            <a:r>
              <a:rPr lang="en-US" sz="1800" b="1" dirty="0">
                <a:solidFill>
                  <a:schemeClr val="accent6"/>
                </a:solidFill>
                <a:effectLst/>
                <a:latin typeface="Calibri" panose="020F0502020204030204" pitchFamily="34" charset="0"/>
              </a:rPr>
              <a:t>Gedaliah</a:t>
            </a:r>
            <a:r>
              <a:rPr lang="en-US" sz="1800" dirty="0">
                <a:effectLst/>
                <a:latin typeface="Calibri" panose="020F0502020204030204" pitchFamily="34" charset="0"/>
              </a:rPr>
              <a:t> the son of </a:t>
            </a:r>
            <a:r>
              <a:rPr lang="en-US" sz="1800" dirty="0" err="1">
                <a:effectLst/>
                <a:latin typeface="Calibri" panose="020F0502020204030204" pitchFamily="34" charset="0"/>
              </a:rPr>
              <a:t>Ahikam</a:t>
            </a:r>
            <a:r>
              <a:rPr lang="en-US" sz="1800" dirty="0">
                <a:effectLst/>
                <a:latin typeface="Calibri" panose="020F0502020204030204" pitchFamily="34" charset="0"/>
              </a:rPr>
              <a:t>, at Mizpah. As </a:t>
            </a:r>
            <a:r>
              <a:rPr lang="en-US" sz="1800" b="1" dirty="0">
                <a:effectLst/>
                <a:latin typeface="Calibri" panose="020F0502020204030204" pitchFamily="34" charset="0"/>
              </a:rPr>
              <a:t>they </a:t>
            </a:r>
            <a:r>
              <a:rPr lang="en-US" sz="1800" b="1" dirty="0">
                <a:solidFill>
                  <a:schemeClr val="accent1"/>
                </a:solidFill>
                <a:effectLst/>
                <a:latin typeface="Calibri" panose="020F0502020204030204" pitchFamily="34" charset="0"/>
              </a:rPr>
              <a:t>ate bread together</a:t>
            </a:r>
            <a:r>
              <a:rPr lang="en-US" sz="1800" b="1" dirty="0">
                <a:effectLst/>
                <a:latin typeface="Calibri" panose="020F0502020204030204" pitchFamily="34" charset="0"/>
              </a:rPr>
              <a:t> there at Mizpah</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2</a:t>
            </a:r>
            <a:r>
              <a:rPr lang="en-US" sz="1800" u="none" strike="noStrike" dirty="0">
                <a:effectLst/>
                <a:latin typeface="Calibri" panose="020F0502020204030204" pitchFamily="34" charset="0"/>
              </a:rPr>
              <a:t>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the son of </a:t>
            </a:r>
            <a:r>
              <a:rPr lang="en-US" sz="1800" dirty="0" err="1">
                <a:effectLst/>
                <a:latin typeface="Calibri" panose="020F0502020204030204" pitchFamily="34" charset="0"/>
              </a:rPr>
              <a:t>Nethaniah</a:t>
            </a:r>
            <a:r>
              <a:rPr lang="en-US" sz="1800" dirty="0">
                <a:effectLst/>
                <a:latin typeface="Calibri" panose="020F0502020204030204" pitchFamily="34" charset="0"/>
              </a:rPr>
              <a:t> and the ten men with him rose up and </a:t>
            </a:r>
            <a:r>
              <a:rPr lang="en-US" sz="1800" b="1" dirty="0">
                <a:effectLst/>
                <a:latin typeface="Calibri" panose="020F0502020204030204" pitchFamily="34" charset="0"/>
              </a:rPr>
              <a:t>struck down </a:t>
            </a:r>
            <a:r>
              <a:rPr lang="en-US" sz="1800" b="1" dirty="0">
                <a:solidFill>
                  <a:schemeClr val="accent6"/>
                </a:solidFill>
                <a:effectLst/>
                <a:latin typeface="Calibri" panose="020F0502020204030204" pitchFamily="34" charset="0"/>
              </a:rPr>
              <a:t>Gedaliah</a:t>
            </a:r>
            <a:r>
              <a:rPr lang="en-US" sz="1800" b="1" dirty="0">
                <a:effectLst/>
                <a:latin typeface="Calibri" panose="020F0502020204030204" pitchFamily="34" charset="0"/>
              </a:rPr>
              <a:t> the son of </a:t>
            </a:r>
            <a:r>
              <a:rPr lang="en-US" sz="1800" b="1" dirty="0" err="1">
                <a:effectLst/>
                <a:latin typeface="Calibri" panose="020F0502020204030204" pitchFamily="34" charset="0"/>
              </a:rPr>
              <a:t>Ahikam</a:t>
            </a:r>
            <a:r>
              <a:rPr lang="en-US" sz="1800" dirty="0">
                <a:effectLst/>
                <a:latin typeface="Calibri" panose="020F0502020204030204" pitchFamily="34" charset="0"/>
              </a:rPr>
              <a:t>, </a:t>
            </a:r>
            <a:r>
              <a:rPr lang="en-US" sz="1800" b="1" dirty="0">
                <a:effectLst/>
                <a:latin typeface="Calibri" panose="020F0502020204030204" pitchFamily="34" charset="0"/>
              </a:rPr>
              <a:t>son of </a:t>
            </a:r>
            <a:r>
              <a:rPr lang="en-US" sz="1800" b="1" dirty="0" err="1">
                <a:effectLst/>
                <a:latin typeface="Calibri" panose="020F0502020204030204" pitchFamily="34" charset="0"/>
              </a:rPr>
              <a:t>Shaphan</a:t>
            </a:r>
            <a:r>
              <a:rPr lang="en-US" sz="1800" b="1" dirty="0">
                <a:effectLst/>
                <a:latin typeface="Calibri" panose="020F0502020204030204" pitchFamily="34" charset="0"/>
              </a:rPr>
              <a:t>, with the sword, and </a:t>
            </a:r>
            <a:r>
              <a:rPr lang="en-US" sz="1800" b="1" dirty="0">
                <a:solidFill>
                  <a:schemeClr val="accent1"/>
                </a:solidFill>
                <a:effectLst/>
                <a:latin typeface="Calibri" panose="020F0502020204030204" pitchFamily="34" charset="0"/>
              </a:rPr>
              <a:t>killed him</a:t>
            </a:r>
            <a:r>
              <a:rPr lang="en-US" sz="1800" dirty="0">
                <a:effectLst/>
                <a:latin typeface="Calibri" panose="020F0502020204030204" pitchFamily="34" charset="0"/>
              </a:rPr>
              <a:t>, whom the king of Babylon had appointed governor in the land. </a:t>
            </a:r>
            <a:r>
              <a:rPr lang="en-US" sz="1800" u="none" strike="noStrike" baseline="30000" dirty="0">
                <a:effectLst/>
                <a:latin typeface="Calibri" panose="020F0502020204030204" pitchFamily="34" charset="0"/>
              </a:rPr>
              <a:t>3</a:t>
            </a:r>
            <a:r>
              <a:rPr lang="en-US" sz="1800" u="none" strike="noStrike" dirty="0">
                <a:effectLst/>
                <a:latin typeface="Calibri" panose="020F0502020204030204" pitchFamily="34" charset="0"/>
              </a:rPr>
              <a:t> </a:t>
            </a:r>
            <a:r>
              <a:rPr lang="en-US" sz="1800" b="1" dirty="0">
                <a:solidFill>
                  <a:srgbClr val="FFC000"/>
                </a:solidFill>
                <a:effectLst/>
                <a:latin typeface="Calibri" panose="020F0502020204030204" pitchFamily="34" charset="0"/>
              </a:rPr>
              <a:t>Ishmael</a:t>
            </a:r>
            <a:r>
              <a:rPr lang="en-US" sz="1800" b="1" dirty="0">
                <a:effectLst/>
                <a:latin typeface="Calibri" panose="020F0502020204030204" pitchFamily="34" charset="0"/>
              </a:rPr>
              <a:t> also struck down </a:t>
            </a:r>
            <a:r>
              <a:rPr lang="en-US" sz="1800" b="1" u="sng" dirty="0">
                <a:effectLst/>
                <a:latin typeface="Calibri" panose="020F0502020204030204" pitchFamily="34" charset="0"/>
              </a:rPr>
              <a:t>all the Judeans who were with </a:t>
            </a:r>
            <a:r>
              <a:rPr lang="en-US" sz="1800" b="1" u="sng" dirty="0">
                <a:solidFill>
                  <a:schemeClr val="accent6"/>
                </a:solidFill>
                <a:effectLst/>
                <a:latin typeface="Calibri" panose="020F0502020204030204" pitchFamily="34" charset="0"/>
              </a:rPr>
              <a:t>Gedaliah</a:t>
            </a:r>
            <a:r>
              <a:rPr lang="en-US" sz="1800" b="1" u="sng" dirty="0">
                <a:effectLst/>
                <a:latin typeface="Calibri" panose="020F0502020204030204" pitchFamily="34" charset="0"/>
              </a:rPr>
              <a:t> </a:t>
            </a:r>
            <a:r>
              <a:rPr lang="en-US" sz="1800" b="1" dirty="0">
                <a:effectLst/>
                <a:latin typeface="Calibri" panose="020F0502020204030204" pitchFamily="34" charset="0"/>
              </a:rPr>
              <a:t>at Mizpah</a:t>
            </a:r>
            <a:r>
              <a:rPr lang="en-US" sz="1800" dirty="0">
                <a:effectLst/>
                <a:latin typeface="Calibri" panose="020F0502020204030204" pitchFamily="34" charset="0"/>
              </a:rPr>
              <a:t>, and the Chaldean soldiers who happened to be there. </a:t>
            </a:r>
            <a:r>
              <a:rPr lang="en-US" sz="1800" u="none" strike="noStrike" baseline="30000" dirty="0">
                <a:effectLst/>
                <a:latin typeface="Calibri" panose="020F0502020204030204" pitchFamily="34" charset="0"/>
              </a:rPr>
              <a:t>4</a:t>
            </a:r>
            <a:r>
              <a:rPr lang="en-US" sz="1800" u="none" strike="noStrike" dirty="0">
                <a:effectLst/>
                <a:latin typeface="Calibri" panose="020F0502020204030204" pitchFamily="34" charset="0"/>
              </a:rPr>
              <a:t> </a:t>
            </a:r>
            <a:r>
              <a:rPr lang="en-US" sz="1800" dirty="0">
                <a:effectLst/>
                <a:latin typeface="Calibri" panose="020F0502020204030204" pitchFamily="34" charset="0"/>
              </a:rPr>
              <a:t>On the day after the murder of </a:t>
            </a:r>
            <a:r>
              <a:rPr lang="en-US" sz="1800" b="1" dirty="0">
                <a:solidFill>
                  <a:schemeClr val="accent6"/>
                </a:solidFill>
                <a:effectLst/>
                <a:latin typeface="Calibri" panose="020F0502020204030204" pitchFamily="34" charset="0"/>
              </a:rPr>
              <a:t>Gedaliah</a:t>
            </a:r>
            <a:r>
              <a:rPr lang="en-US" sz="1800" dirty="0">
                <a:effectLst/>
                <a:latin typeface="Calibri" panose="020F0502020204030204" pitchFamily="34" charset="0"/>
              </a:rPr>
              <a:t>, before anyone knew of it, </a:t>
            </a:r>
            <a:r>
              <a:rPr lang="en-US" sz="1800" u="none" strike="noStrike" baseline="30000" dirty="0">
                <a:effectLst/>
                <a:latin typeface="Calibri" panose="020F0502020204030204" pitchFamily="34" charset="0"/>
              </a:rPr>
              <a:t>5</a:t>
            </a:r>
            <a:r>
              <a:rPr lang="en-US" sz="1800" u="none" strike="noStrike" dirty="0">
                <a:effectLst/>
                <a:latin typeface="Calibri" panose="020F0502020204030204" pitchFamily="34" charset="0"/>
              </a:rPr>
              <a:t> </a:t>
            </a:r>
            <a:r>
              <a:rPr lang="en-US" sz="1800" b="1" dirty="0">
                <a:effectLst/>
                <a:latin typeface="Calibri" panose="020F0502020204030204" pitchFamily="34" charset="0"/>
              </a:rPr>
              <a:t>eighty men arrived from Shechem and Shiloh and Samaria, with their beards shaved and their clothes torn, and their bodies gashed, bringing grain offerings and incense </a:t>
            </a:r>
            <a:r>
              <a:rPr lang="en-US" sz="1800" b="1" dirty="0">
                <a:solidFill>
                  <a:schemeClr val="accent1"/>
                </a:solidFill>
                <a:effectLst/>
                <a:latin typeface="Calibri" panose="020F0502020204030204" pitchFamily="34" charset="0"/>
              </a:rPr>
              <a:t>to present at the temple of the </a:t>
            </a:r>
            <a:r>
              <a:rPr lang="en-US" sz="1800" b="1" cap="small" dirty="0">
                <a:solidFill>
                  <a:schemeClr val="accent1"/>
                </a:solidFill>
                <a:effectLst/>
                <a:latin typeface="Calibri" panose="020F0502020204030204" pitchFamily="34" charset="0"/>
              </a:rPr>
              <a:t>Lord</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6</a:t>
            </a:r>
            <a:r>
              <a:rPr lang="en-US" sz="1800" u="none" strike="noStrike" dirty="0">
                <a:effectLst/>
                <a:latin typeface="Calibri" panose="020F0502020204030204" pitchFamily="34" charset="0"/>
              </a:rPr>
              <a:t> </a:t>
            </a:r>
            <a:r>
              <a:rPr lang="en-US" sz="1800" dirty="0">
                <a:effectLst/>
                <a:latin typeface="Calibri" panose="020F0502020204030204" pitchFamily="34" charset="0"/>
              </a:rPr>
              <a:t>And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the son of </a:t>
            </a:r>
            <a:r>
              <a:rPr lang="en-US" sz="1800" dirty="0" err="1">
                <a:effectLst/>
                <a:latin typeface="Calibri" panose="020F0502020204030204" pitchFamily="34" charset="0"/>
              </a:rPr>
              <a:t>Nethaniah</a:t>
            </a:r>
            <a:r>
              <a:rPr lang="en-US" sz="1800" dirty="0">
                <a:effectLst/>
                <a:latin typeface="Calibri" panose="020F0502020204030204" pitchFamily="34" charset="0"/>
              </a:rPr>
              <a:t> came out from Mizpah to meet them, </a:t>
            </a:r>
            <a:r>
              <a:rPr lang="en-US" sz="1800" b="1" dirty="0">
                <a:solidFill>
                  <a:schemeClr val="accent1"/>
                </a:solidFill>
                <a:effectLst/>
                <a:latin typeface="Calibri" panose="020F0502020204030204" pitchFamily="34" charset="0"/>
              </a:rPr>
              <a:t>weeping as he came</a:t>
            </a:r>
            <a:r>
              <a:rPr lang="en-US" sz="1800" dirty="0">
                <a:effectLst/>
                <a:latin typeface="Calibri" panose="020F0502020204030204" pitchFamily="34" charset="0"/>
              </a:rPr>
              <a:t>. As he met them, he said to them, “Come in to </a:t>
            </a:r>
            <a:r>
              <a:rPr lang="en-US" sz="1800" b="1" dirty="0">
                <a:solidFill>
                  <a:schemeClr val="accent6"/>
                </a:solidFill>
                <a:effectLst/>
                <a:latin typeface="Calibri" panose="020F0502020204030204" pitchFamily="34" charset="0"/>
              </a:rPr>
              <a:t>Gedaliah</a:t>
            </a:r>
            <a:r>
              <a:rPr lang="en-US" sz="1800" dirty="0">
                <a:effectLst/>
                <a:latin typeface="Calibri" panose="020F0502020204030204" pitchFamily="34" charset="0"/>
              </a:rPr>
              <a:t> the son of </a:t>
            </a:r>
            <a:r>
              <a:rPr lang="en-US" sz="1800" dirty="0" err="1">
                <a:effectLst/>
                <a:latin typeface="Calibri" panose="020F0502020204030204" pitchFamily="34" charset="0"/>
              </a:rPr>
              <a:t>Ahikam</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7</a:t>
            </a:r>
            <a:r>
              <a:rPr lang="en-US" sz="1800" u="none" strike="noStrike" dirty="0">
                <a:effectLst/>
                <a:latin typeface="Calibri" panose="020F0502020204030204" pitchFamily="34" charset="0"/>
              </a:rPr>
              <a:t> </a:t>
            </a:r>
            <a:r>
              <a:rPr lang="en-US" sz="1800" b="1" dirty="0">
                <a:effectLst/>
                <a:latin typeface="Calibri" panose="020F0502020204030204" pitchFamily="34" charset="0"/>
              </a:rPr>
              <a:t>When they came into the city, </a:t>
            </a:r>
            <a:r>
              <a:rPr lang="en-US" sz="1800" b="1" dirty="0">
                <a:solidFill>
                  <a:srgbClr val="FFC000"/>
                </a:solidFill>
                <a:effectLst/>
                <a:latin typeface="Calibri" panose="020F0502020204030204" pitchFamily="34" charset="0"/>
              </a:rPr>
              <a:t>Ishmael</a:t>
            </a:r>
            <a:r>
              <a:rPr lang="en-US" sz="1800" b="1" dirty="0">
                <a:effectLst/>
                <a:latin typeface="Calibri" panose="020F0502020204030204" pitchFamily="34" charset="0"/>
              </a:rPr>
              <a:t> the son of </a:t>
            </a:r>
            <a:r>
              <a:rPr lang="en-US" sz="1800" b="1" dirty="0" err="1">
                <a:effectLst/>
                <a:latin typeface="Calibri" panose="020F0502020204030204" pitchFamily="34" charset="0"/>
              </a:rPr>
              <a:t>Nethaniah</a:t>
            </a:r>
            <a:r>
              <a:rPr lang="en-US" sz="1800" b="1" dirty="0">
                <a:effectLst/>
                <a:latin typeface="Calibri" panose="020F0502020204030204" pitchFamily="34" charset="0"/>
              </a:rPr>
              <a:t> and the men with him slaughtered them and cast them into a cistern</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8</a:t>
            </a:r>
            <a:r>
              <a:rPr lang="en-US" sz="1800" u="none" strike="noStrike" dirty="0">
                <a:effectLst/>
                <a:latin typeface="Calibri" panose="020F0502020204030204" pitchFamily="34" charset="0"/>
              </a:rPr>
              <a:t> </a:t>
            </a:r>
            <a:r>
              <a:rPr lang="en-US" sz="1800" dirty="0">
                <a:effectLst/>
                <a:latin typeface="Calibri" panose="020F0502020204030204" pitchFamily="34" charset="0"/>
              </a:rPr>
              <a:t>But there were ten men among them who said to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“Do not put us to death, for we have stores of wheat, barley, oil, and honey hidden in the fields.” So he refrained and did not put them to death with their companions. </a:t>
            </a:r>
            <a:r>
              <a:rPr lang="en-US" sz="1800" u="none" strike="noStrike" baseline="30000" dirty="0">
                <a:effectLst/>
                <a:latin typeface="Calibri" panose="020F0502020204030204" pitchFamily="34" charset="0"/>
              </a:rPr>
              <a:t>9</a:t>
            </a:r>
            <a:r>
              <a:rPr lang="en-US" sz="1800" u="none" strike="noStrike" dirty="0">
                <a:effectLst/>
                <a:latin typeface="Calibri" panose="020F0502020204030204" pitchFamily="34" charset="0"/>
              </a:rPr>
              <a:t> </a:t>
            </a:r>
            <a:r>
              <a:rPr lang="en-US" sz="1800" dirty="0">
                <a:effectLst/>
                <a:latin typeface="Calibri" panose="020F0502020204030204" pitchFamily="34" charset="0"/>
              </a:rPr>
              <a:t>Now the cistern into which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had thrown all the bodies of the men whom he had struck down along with </a:t>
            </a:r>
            <a:r>
              <a:rPr lang="en-US" sz="1800" b="1" dirty="0">
                <a:solidFill>
                  <a:schemeClr val="accent6"/>
                </a:solidFill>
                <a:effectLst/>
                <a:latin typeface="Calibri" panose="020F0502020204030204" pitchFamily="34" charset="0"/>
              </a:rPr>
              <a:t>Gedaliah</a:t>
            </a:r>
            <a:r>
              <a:rPr lang="en-US" sz="1800" dirty="0">
                <a:effectLst/>
                <a:latin typeface="Calibri" panose="020F0502020204030204" pitchFamily="34" charset="0"/>
              </a:rPr>
              <a:t> was </a:t>
            </a:r>
            <a:r>
              <a:rPr lang="en-US" sz="1800" b="1" dirty="0">
                <a:effectLst/>
                <a:latin typeface="Calibri" panose="020F0502020204030204" pitchFamily="34" charset="0"/>
              </a:rPr>
              <a:t>the large cistern that King Asa had made for defense against </a:t>
            </a:r>
            <a:r>
              <a:rPr lang="en-US" sz="1800" b="1" dirty="0" err="1">
                <a:effectLst/>
                <a:latin typeface="Calibri" panose="020F0502020204030204" pitchFamily="34" charset="0"/>
              </a:rPr>
              <a:t>Baasha</a:t>
            </a:r>
            <a:r>
              <a:rPr lang="en-US" sz="1800" b="1" dirty="0">
                <a:effectLst/>
                <a:latin typeface="Calibri" panose="020F0502020204030204" pitchFamily="34" charset="0"/>
              </a:rPr>
              <a:t> king of Israel; </a:t>
            </a:r>
            <a:r>
              <a:rPr lang="en-US" sz="1800" b="1" dirty="0">
                <a:solidFill>
                  <a:srgbClr val="FFC000"/>
                </a:solidFill>
                <a:effectLst/>
                <a:latin typeface="Calibri" panose="020F0502020204030204" pitchFamily="34" charset="0"/>
              </a:rPr>
              <a:t>Ishmael</a:t>
            </a:r>
            <a:r>
              <a:rPr lang="en-US" sz="1800" b="1" dirty="0">
                <a:effectLst/>
                <a:latin typeface="Calibri" panose="020F0502020204030204" pitchFamily="34" charset="0"/>
              </a:rPr>
              <a:t> the son of </a:t>
            </a:r>
            <a:r>
              <a:rPr lang="en-US" sz="1800" b="1" dirty="0" err="1">
                <a:effectLst/>
                <a:latin typeface="Calibri" panose="020F0502020204030204" pitchFamily="34" charset="0"/>
              </a:rPr>
              <a:t>Nethaniah</a:t>
            </a:r>
            <a:r>
              <a:rPr lang="en-US" sz="1800" b="1" dirty="0">
                <a:effectLst/>
                <a:latin typeface="Calibri" panose="020F0502020204030204" pitchFamily="34" charset="0"/>
              </a:rPr>
              <a:t> filled it with the slain</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10</a:t>
            </a:r>
            <a:r>
              <a:rPr lang="en-US" sz="1800" u="none" strike="noStrike" dirty="0">
                <a:effectLst/>
                <a:latin typeface="Calibri" panose="020F0502020204030204" pitchFamily="34" charset="0"/>
              </a:rPr>
              <a:t> </a:t>
            </a:r>
            <a:r>
              <a:rPr lang="en-US" sz="1800" dirty="0">
                <a:effectLst/>
                <a:latin typeface="Calibri" panose="020F0502020204030204" pitchFamily="34" charset="0"/>
              </a:rPr>
              <a:t>Then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took captive all the rest of the people who were in Mizpah, the king’s daughters and all the people who were left at Mizpah, whom </a:t>
            </a:r>
            <a:r>
              <a:rPr lang="en-US" sz="1800" dirty="0" err="1">
                <a:effectLst/>
                <a:latin typeface="Calibri" panose="020F0502020204030204" pitchFamily="34" charset="0"/>
              </a:rPr>
              <a:t>Nebuzaradan</a:t>
            </a:r>
            <a:r>
              <a:rPr lang="en-US" sz="1800" dirty="0">
                <a:effectLst/>
                <a:latin typeface="Calibri" panose="020F0502020204030204" pitchFamily="34" charset="0"/>
              </a:rPr>
              <a:t>, the captain of the guard, had committed to </a:t>
            </a:r>
            <a:r>
              <a:rPr lang="en-US" sz="1800" b="1" dirty="0">
                <a:solidFill>
                  <a:schemeClr val="accent6"/>
                </a:solidFill>
                <a:effectLst/>
                <a:latin typeface="Calibri" panose="020F0502020204030204" pitchFamily="34" charset="0"/>
              </a:rPr>
              <a:t>Gedaliah</a:t>
            </a:r>
            <a:r>
              <a:rPr lang="en-US" sz="1800" dirty="0">
                <a:effectLst/>
                <a:latin typeface="Calibri" panose="020F0502020204030204" pitchFamily="34" charset="0"/>
              </a:rPr>
              <a:t> the son of </a:t>
            </a:r>
            <a:r>
              <a:rPr lang="en-US" sz="1800" dirty="0" err="1">
                <a:effectLst/>
                <a:latin typeface="Calibri" panose="020F0502020204030204" pitchFamily="34" charset="0"/>
              </a:rPr>
              <a:t>Ahikam</a:t>
            </a:r>
            <a:r>
              <a:rPr lang="en-US" sz="1800" dirty="0">
                <a:effectLst/>
                <a:latin typeface="Calibri" panose="020F0502020204030204" pitchFamily="34" charset="0"/>
              </a:rPr>
              <a:t>.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the son of </a:t>
            </a:r>
            <a:r>
              <a:rPr lang="en-US" sz="1800" dirty="0" err="1">
                <a:effectLst/>
                <a:latin typeface="Calibri" panose="020F0502020204030204" pitchFamily="34" charset="0"/>
              </a:rPr>
              <a:t>Nethaniah</a:t>
            </a:r>
            <a:r>
              <a:rPr lang="en-US" sz="1800" dirty="0">
                <a:effectLst/>
                <a:latin typeface="Calibri" panose="020F0502020204030204" pitchFamily="34" charset="0"/>
              </a:rPr>
              <a:t> took them captive and set out to cross over to the Ammonites. </a:t>
            </a:r>
            <a:r>
              <a:rPr lang="en-US" sz="1800" u="none" strike="noStrike" baseline="30000" dirty="0">
                <a:effectLst/>
                <a:latin typeface="Calibri" panose="020F0502020204030204" pitchFamily="34" charset="0"/>
              </a:rPr>
              <a:t>11</a:t>
            </a:r>
            <a:r>
              <a:rPr lang="en-US" sz="1800" u="none" strike="noStrike" dirty="0">
                <a:effectLst/>
                <a:latin typeface="Calibri" panose="020F0502020204030204" pitchFamily="34" charset="0"/>
              </a:rPr>
              <a:t> </a:t>
            </a:r>
            <a:r>
              <a:rPr lang="en-US" sz="1800" dirty="0">
                <a:effectLst/>
                <a:latin typeface="Calibri" panose="020F0502020204030204" pitchFamily="34" charset="0"/>
              </a:rPr>
              <a:t>But when </a:t>
            </a:r>
            <a:r>
              <a:rPr lang="en-US" sz="1800" b="1" dirty="0" err="1">
                <a:solidFill>
                  <a:schemeClr val="accent6"/>
                </a:solidFill>
                <a:effectLst/>
                <a:latin typeface="Calibri" panose="020F0502020204030204" pitchFamily="34" charset="0"/>
              </a:rPr>
              <a:t>Johanan</a:t>
            </a:r>
            <a:r>
              <a:rPr lang="en-US" sz="1800" b="1" dirty="0">
                <a:solidFill>
                  <a:schemeClr val="accent6"/>
                </a:solidFill>
                <a:effectLst/>
                <a:latin typeface="Calibri" panose="020F0502020204030204" pitchFamily="34" charset="0"/>
              </a:rPr>
              <a:t> </a:t>
            </a:r>
            <a:r>
              <a:rPr lang="en-US" sz="1900" b="1" dirty="0">
                <a:latin typeface="Calibri" panose="020F0502020204030204" pitchFamily="34" charset="0"/>
              </a:rPr>
              <a:t>the son of </a:t>
            </a:r>
            <a:r>
              <a:rPr lang="en-US" sz="1900" b="1" dirty="0" err="1">
                <a:latin typeface="Calibri" panose="020F0502020204030204" pitchFamily="34" charset="0"/>
              </a:rPr>
              <a:t>Kareah</a:t>
            </a:r>
            <a:r>
              <a:rPr lang="en-US" sz="1900" b="1" dirty="0">
                <a:latin typeface="Calibri" panose="020F0502020204030204" pitchFamily="34" charset="0"/>
              </a:rPr>
              <a:t> and all the leaders of the forces with</a:t>
            </a:r>
            <a:r>
              <a:rPr lang="en-US" sz="1800" b="1" dirty="0">
                <a:effectLst/>
                <a:latin typeface="Calibri" panose="020F0502020204030204" pitchFamily="34" charset="0"/>
              </a:rPr>
              <a:t> him heard of all the </a:t>
            </a:r>
            <a:r>
              <a:rPr lang="en-US" sz="1800" b="1" dirty="0">
                <a:solidFill>
                  <a:schemeClr val="accent1"/>
                </a:solidFill>
                <a:effectLst/>
                <a:latin typeface="Calibri" panose="020F0502020204030204" pitchFamily="34" charset="0"/>
              </a:rPr>
              <a:t>evil</a:t>
            </a:r>
            <a:r>
              <a:rPr lang="en-US" sz="1800" b="1" dirty="0">
                <a:effectLst/>
                <a:latin typeface="Calibri" panose="020F0502020204030204" pitchFamily="34" charset="0"/>
              </a:rPr>
              <a:t> that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the son of </a:t>
            </a:r>
            <a:r>
              <a:rPr lang="en-US" sz="1800" dirty="0" err="1">
                <a:effectLst/>
                <a:latin typeface="Calibri" panose="020F0502020204030204" pitchFamily="34" charset="0"/>
              </a:rPr>
              <a:t>Nethaniah</a:t>
            </a:r>
            <a:r>
              <a:rPr lang="en-US" sz="1800" dirty="0">
                <a:effectLst/>
                <a:latin typeface="Calibri" panose="020F0502020204030204" pitchFamily="34" charset="0"/>
              </a:rPr>
              <a:t> had done, </a:t>
            </a:r>
            <a:r>
              <a:rPr lang="en-US" sz="1800" u="none" strike="noStrike" baseline="30000" dirty="0">
                <a:effectLst/>
                <a:latin typeface="Calibri" panose="020F0502020204030204" pitchFamily="34" charset="0"/>
              </a:rPr>
              <a:t>12</a:t>
            </a:r>
            <a:r>
              <a:rPr lang="en-US" sz="1800" u="none" strike="noStrike" dirty="0">
                <a:effectLst/>
                <a:latin typeface="Calibri" panose="020F0502020204030204" pitchFamily="34" charset="0"/>
              </a:rPr>
              <a:t> </a:t>
            </a:r>
            <a:r>
              <a:rPr lang="en-US" sz="1800" b="1" dirty="0">
                <a:effectLst/>
                <a:latin typeface="Calibri" panose="020F0502020204030204" pitchFamily="34" charset="0"/>
              </a:rPr>
              <a:t>they took all their men and went to fight against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the son of </a:t>
            </a:r>
            <a:r>
              <a:rPr lang="en-US" sz="1800" dirty="0" err="1">
                <a:effectLst/>
                <a:latin typeface="Calibri" panose="020F0502020204030204" pitchFamily="34" charset="0"/>
              </a:rPr>
              <a:t>Nethaniah</a:t>
            </a:r>
            <a:r>
              <a:rPr lang="en-US" sz="1800" dirty="0">
                <a:effectLst/>
                <a:latin typeface="Calibri" panose="020F0502020204030204" pitchFamily="34" charset="0"/>
              </a:rPr>
              <a:t>. They came upon him at the great pool that is in Gibeon. </a:t>
            </a:r>
            <a:r>
              <a:rPr lang="en-US" sz="1800" u="none" strike="noStrike" baseline="30000" dirty="0">
                <a:effectLst/>
                <a:latin typeface="Calibri" panose="020F0502020204030204" pitchFamily="34" charset="0"/>
              </a:rPr>
              <a:t>13</a:t>
            </a:r>
            <a:r>
              <a:rPr lang="en-US" sz="1800" u="none" strike="noStrike" dirty="0">
                <a:effectLst/>
                <a:latin typeface="Calibri" panose="020F0502020204030204" pitchFamily="34" charset="0"/>
              </a:rPr>
              <a:t> </a:t>
            </a:r>
            <a:r>
              <a:rPr lang="en-US" sz="1800" dirty="0">
                <a:effectLst/>
                <a:latin typeface="Calibri" panose="020F0502020204030204" pitchFamily="34" charset="0"/>
              </a:rPr>
              <a:t>And when all the people who were with Ishmael saw </a:t>
            </a:r>
            <a:r>
              <a:rPr lang="en-US" sz="1800" b="1" dirty="0" err="1">
                <a:solidFill>
                  <a:schemeClr val="accent6"/>
                </a:solidFill>
                <a:effectLst/>
                <a:latin typeface="Calibri" panose="020F0502020204030204" pitchFamily="34" charset="0"/>
              </a:rPr>
              <a:t>Johanan</a:t>
            </a:r>
            <a:r>
              <a:rPr lang="en-US" sz="1800" dirty="0">
                <a:effectLst/>
                <a:latin typeface="Calibri" panose="020F0502020204030204" pitchFamily="34" charset="0"/>
              </a:rPr>
              <a:t> the son of </a:t>
            </a:r>
            <a:r>
              <a:rPr lang="en-US" sz="1800" dirty="0" err="1">
                <a:effectLst/>
                <a:latin typeface="Calibri" panose="020F0502020204030204" pitchFamily="34" charset="0"/>
              </a:rPr>
              <a:t>Kareah</a:t>
            </a:r>
            <a:r>
              <a:rPr lang="en-US" sz="1800" dirty="0">
                <a:effectLst/>
                <a:latin typeface="Calibri" panose="020F0502020204030204" pitchFamily="34" charset="0"/>
              </a:rPr>
              <a:t> and all the leaders of the forces with him, they rejoiced. </a:t>
            </a:r>
            <a:r>
              <a:rPr lang="en-US" sz="1800" u="none" strike="noStrike" baseline="30000" dirty="0">
                <a:effectLst/>
                <a:latin typeface="Calibri" panose="020F0502020204030204" pitchFamily="34" charset="0"/>
              </a:rPr>
              <a:t>14</a:t>
            </a:r>
            <a:r>
              <a:rPr lang="en-US" sz="1800" u="none" strike="noStrike" dirty="0">
                <a:effectLst/>
                <a:latin typeface="Calibri" panose="020F0502020204030204" pitchFamily="34" charset="0"/>
              </a:rPr>
              <a:t> </a:t>
            </a:r>
            <a:r>
              <a:rPr lang="en-US" sz="1800" dirty="0">
                <a:effectLst/>
                <a:latin typeface="Calibri" panose="020F0502020204030204" pitchFamily="34" charset="0"/>
              </a:rPr>
              <a:t>So all the people whom Ishmael had carried away captive from Mizpah turned around and came back, and went to </a:t>
            </a:r>
            <a:r>
              <a:rPr lang="en-US" sz="1800" dirty="0" err="1">
                <a:effectLst/>
                <a:latin typeface="Calibri" panose="020F0502020204030204" pitchFamily="34" charset="0"/>
              </a:rPr>
              <a:t>Johanan</a:t>
            </a:r>
            <a:r>
              <a:rPr lang="en-US" sz="1800" dirty="0">
                <a:effectLst/>
                <a:latin typeface="Calibri" panose="020F0502020204030204" pitchFamily="34" charset="0"/>
              </a:rPr>
              <a:t> the son of </a:t>
            </a:r>
            <a:r>
              <a:rPr lang="en-US" sz="1800" dirty="0" err="1">
                <a:effectLst/>
                <a:latin typeface="Calibri" panose="020F0502020204030204" pitchFamily="34" charset="0"/>
              </a:rPr>
              <a:t>Kareah</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15</a:t>
            </a:r>
            <a:r>
              <a:rPr lang="en-US" sz="1800" u="none" strike="noStrike" dirty="0">
                <a:effectLst/>
                <a:latin typeface="Calibri" panose="020F0502020204030204" pitchFamily="34" charset="0"/>
              </a:rPr>
              <a:t> </a:t>
            </a:r>
            <a:r>
              <a:rPr lang="en-US" sz="1800" dirty="0">
                <a:effectLst/>
                <a:latin typeface="Calibri" panose="020F0502020204030204" pitchFamily="34" charset="0"/>
              </a:rPr>
              <a:t>But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a:t>
            </a:r>
            <a:r>
              <a:rPr lang="en-US" sz="1800" b="1" dirty="0">
                <a:effectLst/>
                <a:latin typeface="Calibri" panose="020F0502020204030204" pitchFamily="34" charset="0"/>
              </a:rPr>
              <a:t>the son of </a:t>
            </a:r>
            <a:r>
              <a:rPr lang="en-US" sz="1800" b="1" dirty="0" err="1">
                <a:effectLst/>
                <a:latin typeface="Calibri" panose="020F0502020204030204" pitchFamily="34" charset="0"/>
              </a:rPr>
              <a:t>Nethaniah</a:t>
            </a:r>
            <a:r>
              <a:rPr lang="en-US" sz="1800" b="1" dirty="0">
                <a:effectLst/>
                <a:latin typeface="Calibri" panose="020F0502020204030204" pitchFamily="34" charset="0"/>
              </a:rPr>
              <a:t> </a:t>
            </a:r>
            <a:r>
              <a:rPr lang="en-US" sz="1800" b="1" dirty="0">
                <a:solidFill>
                  <a:schemeClr val="accent1"/>
                </a:solidFill>
                <a:effectLst/>
                <a:latin typeface="Calibri" panose="020F0502020204030204" pitchFamily="34" charset="0"/>
              </a:rPr>
              <a:t>escaped</a:t>
            </a:r>
            <a:r>
              <a:rPr lang="en-US" sz="1800" b="1" dirty="0">
                <a:effectLst/>
                <a:latin typeface="Calibri" panose="020F0502020204030204" pitchFamily="34" charset="0"/>
              </a:rPr>
              <a:t> from </a:t>
            </a:r>
            <a:r>
              <a:rPr lang="en-US" sz="1800" b="1" dirty="0" err="1">
                <a:effectLst/>
                <a:latin typeface="Calibri" panose="020F0502020204030204" pitchFamily="34" charset="0"/>
              </a:rPr>
              <a:t>Johanan</a:t>
            </a:r>
            <a:r>
              <a:rPr lang="en-US" sz="1800" b="1" dirty="0">
                <a:effectLst/>
                <a:latin typeface="Calibri" panose="020F0502020204030204" pitchFamily="34" charset="0"/>
              </a:rPr>
              <a:t> with eight men, and went to the Ammonites</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16</a:t>
            </a:r>
            <a:r>
              <a:rPr lang="en-US" sz="1800" u="none" strike="noStrike" dirty="0">
                <a:effectLst/>
                <a:latin typeface="Calibri" panose="020F0502020204030204" pitchFamily="34" charset="0"/>
              </a:rPr>
              <a:t> </a:t>
            </a:r>
            <a:r>
              <a:rPr lang="en-US" sz="1800" dirty="0">
                <a:effectLst/>
                <a:latin typeface="Calibri" panose="020F0502020204030204" pitchFamily="34" charset="0"/>
              </a:rPr>
              <a:t>Then </a:t>
            </a:r>
            <a:r>
              <a:rPr lang="en-US" sz="1800" b="1" dirty="0" err="1">
                <a:solidFill>
                  <a:schemeClr val="accent6"/>
                </a:solidFill>
                <a:effectLst/>
                <a:latin typeface="Calibri" panose="020F0502020204030204" pitchFamily="34" charset="0"/>
              </a:rPr>
              <a:t>Johanan</a:t>
            </a:r>
            <a:r>
              <a:rPr lang="en-US" sz="1800" dirty="0">
                <a:effectLst/>
                <a:latin typeface="Calibri" panose="020F0502020204030204" pitchFamily="34" charset="0"/>
              </a:rPr>
              <a:t> the son of </a:t>
            </a:r>
            <a:r>
              <a:rPr lang="en-US" sz="1800" dirty="0" err="1">
                <a:effectLst/>
                <a:latin typeface="Calibri" panose="020F0502020204030204" pitchFamily="34" charset="0"/>
              </a:rPr>
              <a:t>Kareah</a:t>
            </a:r>
            <a:r>
              <a:rPr lang="en-US" sz="1800" dirty="0">
                <a:effectLst/>
                <a:latin typeface="Calibri" panose="020F0502020204030204" pitchFamily="34" charset="0"/>
              </a:rPr>
              <a:t> and all the leaders of the forces with him took from Mizpah all the rest of the people whom he had recovered from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the son of </a:t>
            </a:r>
            <a:r>
              <a:rPr lang="en-US" sz="1800" dirty="0" err="1">
                <a:effectLst/>
                <a:latin typeface="Calibri" panose="020F0502020204030204" pitchFamily="34" charset="0"/>
              </a:rPr>
              <a:t>Nethaniah</a:t>
            </a:r>
            <a:r>
              <a:rPr lang="en-US" sz="1800" dirty="0">
                <a:effectLst/>
                <a:latin typeface="Calibri" panose="020F0502020204030204" pitchFamily="34" charset="0"/>
              </a:rPr>
              <a:t>, after he had struck down </a:t>
            </a:r>
            <a:r>
              <a:rPr lang="en-US" sz="1800" b="1" dirty="0">
                <a:solidFill>
                  <a:schemeClr val="accent6"/>
                </a:solidFill>
                <a:effectLst/>
                <a:latin typeface="Calibri" panose="020F0502020204030204" pitchFamily="34" charset="0"/>
              </a:rPr>
              <a:t>Gedaliah</a:t>
            </a:r>
            <a:r>
              <a:rPr lang="en-US" sz="1800" dirty="0">
                <a:effectLst/>
                <a:latin typeface="Calibri" panose="020F0502020204030204" pitchFamily="34" charset="0"/>
              </a:rPr>
              <a:t> the son of </a:t>
            </a:r>
            <a:r>
              <a:rPr lang="en-US" sz="1800" dirty="0" err="1">
                <a:effectLst/>
                <a:latin typeface="Calibri" panose="020F0502020204030204" pitchFamily="34" charset="0"/>
              </a:rPr>
              <a:t>Ahikam</a:t>
            </a:r>
            <a:r>
              <a:rPr lang="en-US" sz="1800" dirty="0">
                <a:effectLst/>
                <a:latin typeface="Calibri" panose="020F0502020204030204" pitchFamily="34" charset="0"/>
              </a:rPr>
              <a:t>—soldiers, women, children, and eunuchs, whom </a:t>
            </a:r>
            <a:r>
              <a:rPr lang="en-US" sz="1800" dirty="0" err="1">
                <a:effectLst/>
                <a:latin typeface="Calibri" panose="020F0502020204030204" pitchFamily="34" charset="0"/>
              </a:rPr>
              <a:t>Johanan</a:t>
            </a:r>
            <a:r>
              <a:rPr lang="en-US" sz="1800" dirty="0">
                <a:effectLst/>
                <a:latin typeface="Calibri" panose="020F0502020204030204" pitchFamily="34" charset="0"/>
              </a:rPr>
              <a:t> brought back from Gibeon. </a:t>
            </a:r>
            <a:r>
              <a:rPr lang="en-US" sz="1800" u="none" strike="noStrike" baseline="30000" dirty="0">
                <a:effectLst/>
                <a:latin typeface="Calibri" panose="020F0502020204030204" pitchFamily="34" charset="0"/>
              </a:rPr>
              <a:t>17</a:t>
            </a:r>
            <a:r>
              <a:rPr lang="en-US" sz="1800" u="none" strike="noStrike" dirty="0">
                <a:effectLst/>
                <a:latin typeface="Calibri" panose="020F0502020204030204" pitchFamily="34" charset="0"/>
              </a:rPr>
              <a:t> </a:t>
            </a:r>
            <a:r>
              <a:rPr lang="en-US" sz="1800" dirty="0">
                <a:effectLst/>
                <a:latin typeface="Calibri" panose="020F0502020204030204" pitchFamily="34" charset="0"/>
              </a:rPr>
              <a:t>And they went and </a:t>
            </a:r>
            <a:r>
              <a:rPr lang="en-US" sz="1800" b="1" dirty="0">
                <a:effectLst/>
                <a:latin typeface="Calibri" panose="020F0502020204030204" pitchFamily="34" charset="0"/>
              </a:rPr>
              <a:t>stayed at </a:t>
            </a:r>
            <a:r>
              <a:rPr lang="en-US" sz="1800" b="1" dirty="0" err="1">
                <a:effectLst/>
                <a:latin typeface="Calibri" panose="020F0502020204030204" pitchFamily="34" charset="0"/>
              </a:rPr>
              <a:t>Geruth</a:t>
            </a:r>
            <a:r>
              <a:rPr lang="en-US" sz="1800" b="1" dirty="0">
                <a:effectLst/>
                <a:latin typeface="Calibri" panose="020F0502020204030204" pitchFamily="34" charset="0"/>
              </a:rPr>
              <a:t> </a:t>
            </a:r>
            <a:r>
              <a:rPr lang="en-US" sz="1800" b="1" dirty="0" err="1">
                <a:effectLst/>
                <a:latin typeface="Calibri" panose="020F0502020204030204" pitchFamily="34" charset="0"/>
              </a:rPr>
              <a:t>Chimham</a:t>
            </a:r>
            <a:r>
              <a:rPr lang="en-US" sz="1800" b="1" dirty="0">
                <a:effectLst/>
                <a:latin typeface="Calibri" panose="020F0502020204030204" pitchFamily="34" charset="0"/>
              </a:rPr>
              <a:t> near Bethlehem, intending to go to Egypt</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18</a:t>
            </a:r>
            <a:r>
              <a:rPr lang="en-US" sz="1800" u="none" strike="noStrike" dirty="0">
                <a:effectLst/>
                <a:latin typeface="Calibri" panose="020F0502020204030204" pitchFamily="34" charset="0"/>
              </a:rPr>
              <a:t> </a:t>
            </a:r>
            <a:r>
              <a:rPr lang="en-US" sz="1800" dirty="0">
                <a:effectLst/>
                <a:latin typeface="Calibri" panose="020F0502020204030204" pitchFamily="34" charset="0"/>
              </a:rPr>
              <a:t>because of the Chaldeans. For they were afraid of them, because </a:t>
            </a:r>
            <a:r>
              <a:rPr lang="en-US" sz="1800" b="1" dirty="0">
                <a:solidFill>
                  <a:srgbClr val="FFC000"/>
                </a:solidFill>
                <a:effectLst/>
                <a:latin typeface="Calibri" panose="020F0502020204030204" pitchFamily="34" charset="0"/>
              </a:rPr>
              <a:t>Ishmael</a:t>
            </a:r>
            <a:r>
              <a:rPr lang="en-US" sz="1800" dirty="0">
                <a:effectLst/>
                <a:latin typeface="Calibri" panose="020F0502020204030204" pitchFamily="34" charset="0"/>
              </a:rPr>
              <a:t> the son of </a:t>
            </a:r>
            <a:r>
              <a:rPr lang="en-US" sz="1800" dirty="0" err="1">
                <a:effectLst/>
                <a:latin typeface="Calibri" panose="020F0502020204030204" pitchFamily="34" charset="0"/>
              </a:rPr>
              <a:t>Nethaniah</a:t>
            </a:r>
            <a:r>
              <a:rPr lang="en-US" sz="1800" dirty="0">
                <a:effectLst/>
                <a:latin typeface="Calibri" panose="020F0502020204030204" pitchFamily="34" charset="0"/>
              </a:rPr>
              <a:t> had struck down Gedaliah the son of </a:t>
            </a:r>
            <a:r>
              <a:rPr lang="en-US" sz="1800" dirty="0" err="1">
                <a:effectLst/>
                <a:latin typeface="Calibri" panose="020F0502020204030204" pitchFamily="34" charset="0"/>
              </a:rPr>
              <a:t>Ahikam</a:t>
            </a:r>
            <a:r>
              <a:rPr lang="en-US" sz="1800" dirty="0">
                <a:effectLst/>
                <a:latin typeface="Calibri" panose="020F0502020204030204" pitchFamily="34" charset="0"/>
              </a:rPr>
              <a:t>, whom the king of Babylon had made governor over the land. </a:t>
            </a:r>
          </a:p>
          <a:p>
            <a:pPr marL="0" marR="0" indent="0">
              <a:lnSpc>
                <a:spcPct val="115000"/>
              </a:lnSpc>
              <a:spcBef>
                <a:spcPts val="0"/>
              </a:spcBef>
              <a:spcAft>
                <a:spcPts val="1000"/>
              </a:spcAft>
              <a:buNone/>
            </a:pPr>
            <a:br>
              <a:rPr lang="en-US" sz="1800" dirty="0">
                <a:effectLst/>
                <a:latin typeface="Calibri" panose="020F0502020204030204" pitchFamily="34" charset="0"/>
              </a:rPr>
            </a:br>
            <a:r>
              <a:rPr lang="en-US" sz="1800" dirty="0">
                <a:effectLst/>
                <a:latin typeface="Calibri" panose="020F0502020204030204" pitchFamily="34" charset="0"/>
              </a:rPr>
              <a:t>Jeremiah 41:1–18 (ESV) </a:t>
            </a:r>
          </a:p>
        </p:txBody>
      </p:sp>
    </p:spTree>
    <p:extLst>
      <p:ext uri="{BB962C8B-B14F-4D97-AF65-F5344CB8AC3E}">
        <p14:creationId xmlns:p14="http://schemas.microsoft.com/office/powerpoint/2010/main" val="2326590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995A02-9AF8-1B09-74DB-CB4B7EEDED7E}"/>
              </a:ext>
            </a:extLst>
          </p:cNvPr>
          <p:cNvSpPr>
            <a:spLocks noGrp="1"/>
          </p:cNvSpPr>
          <p:nvPr>
            <p:ph idx="1"/>
          </p:nvPr>
        </p:nvSpPr>
        <p:spPr>
          <a:xfrm>
            <a:off x="838200" y="835269"/>
            <a:ext cx="10515600" cy="5175917"/>
          </a:xfrm>
        </p:spPr>
        <p:txBody>
          <a:bodyPr>
            <a:normAutofit fontScale="70000" lnSpcReduction="20000"/>
          </a:bodyPr>
          <a:lstStyle/>
          <a:p>
            <a:pPr marL="0" marR="0" indent="0">
              <a:lnSpc>
                <a:spcPct val="115000"/>
              </a:lnSpc>
              <a:spcBef>
                <a:spcPts val="0"/>
              </a:spcBef>
              <a:spcAft>
                <a:spcPts val="1000"/>
              </a:spcAft>
              <a:buNone/>
            </a:pPr>
            <a:r>
              <a:rPr lang="en-US" u="none" strike="noStrike" baseline="30000" dirty="0">
                <a:effectLst/>
                <a:latin typeface="Calibri" panose="020F0502020204030204" pitchFamily="34" charset="0"/>
              </a:rPr>
              <a:t>1</a:t>
            </a:r>
            <a:r>
              <a:rPr lang="en-US" u="none" strike="noStrike" dirty="0">
                <a:effectLst/>
                <a:latin typeface="Calibri" panose="020F0502020204030204" pitchFamily="34" charset="0"/>
              </a:rPr>
              <a:t> </a:t>
            </a:r>
            <a:r>
              <a:rPr lang="en-US" dirty="0">
                <a:effectLst/>
                <a:latin typeface="Calibri" panose="020F0502020204030204" pitchFamily="34" charset="0"/>
              </a:rPr>
              <a:t>Then all the commanders of the forces, and </a:t>
            </a:r>
            <a:r>
              <a:rPr lang="en-US" b="1" dirty="0" err="1">
                <a:solidFill>
                  <a:schemeClr val="accent6"/>
                </a:solidFill>
                <a:effectLst/>
                <a:latin typeface="Calibri" panose="020F0502020204030204" pitchFamily="34" charset="0"/>
              </a:rPr>
              <a:t>Johanan</a:t>
            </a:r>
            <a:r>
              <a:rPr lang="en-US" dirty="0">
                <a:effectLst/>
                <a:latin typeface="Calibri" panose="020F0502020204030204" pitchFamily="34" charset="0"/>
              </a:rPr>
              <a:t> the son of </a:t>
            </a:r>
            <a:r>
              <a:rPr lang="en-US" dirty="0" err="1">
                <a:effectLst/>
                <a:latin typeface="Calibri" panose="020F0502020204030204" pitchFamily="34" charset="0"/>
              </a:rPr>
              <a:t>Kareah</a:t>
            </a:r>
            <a:r>
              <a:rPr lang="en-US" dirty="0">
                <a:effectLst/>
                <a:latin typeface="Calibri" panose="020F0502020204030204" pitchFamily="34" charset="0"/>
              </a:rPr>
              <a:t> and </a:t>
            </a:r>
            <a:r>
              <a:rPr lang="en-US" dirty="0" err="1">
                <a:effectLst/>
                <a:latin typeface="Calibri" panose="020F0502020204030204" pitchFamily="34" charset="0"/>
              </a:rPr>
              <a:t>Jezaniah</a:t>
            </a:r>
            <a:r>
              <a:rPr lang="en-US" dirty="0">
                <a:effectLst/>
                <a:latin typeface="Calibri" panose="020F0502020204030204" pitchFamily="34" charset="0"/>
              </a:rPr>
              <a:t> the son of </a:t>
            </a:r>
            <a:r>
              <a:rPr lang="en-US" dirty="0" err="1">
                <a:effectLst/>
                <a:latin typeface="Calibri" panose="020F0502020204030204" pitchFamily="34" charset="0"/>
              </a:rPr>
              <a:t>Hoshaiah</a:t>
            </a:r>
            <a:r>
              <a:rPr lang="en-US" dirty="0">
                <a:effectLst/>
                <a:latin typeface="Calibri" panose="020F0502020204030204" pitchFamily="34" charset="0"/>
              </a:rPr>
              <a:t>, and all the people from the least to the greatest, came near </a:t>
            </a:r>
            <a:r>
              <a:rPr lang="en-US" u="none" strike="noStrike" baseline="30000" dirty="0">
                <a:effectLst/>
                <a:latin typeface="Calibri" panose="020F0502020204030204" pitchFamily="34" charset="0"/>
              </a:rPr>
              <a:t>2</a:t>
            </a:r>
            <a:r>
              <a:rPr lang="en-US" u="none" strike="noStrike" dirty="0">
                <a:effectLst/>
                <a:latin typeface="Calibri" panose="020F0502020204030204" pitchFamily="34" charset="0"/>
              </a:rPr>
              <a:t> </a:t>
            </a:r>
            <a:r>
              <a:rPr lang="en-US" dirty="0">
                <a:effectLst/>
                <a:latin typeface="Calibri" panose="020F0502020204030204" pitchFamily="34" charset="0"/>
              </a:rPr>
              <a:t>and said to Jeremiah the prophet, “Let our plea for mercy come before you, and </a:t>
            </a:r>
            <a:r>
              <a:rPr lang="en-US" b="1" dirty="0">
                <a:effectLst/>
                <a:latin typeface="Calibri" panose="020F0502020204030204" pitchFamily="34" charset="0"/>
              </a:rPr>
              <a:t>pray to the </a:t>
            </a:r>
            <a:r>
              <a:rPr lang="en-US" b="1" cap="small" dirty="0">
                <a:effectLst/>
                <a:latin typeface="Calibri" panose="020F0502020204030204" pitchFamily="34" charset="0"/>
              </a:rPr>
              <a:t>Lord</a:t>
            </a:r>
            <a:r>
              <a:rPr lang="en-US" b="1" dirty="0">
                <a:effectLst/>
                <a:latin typeface="Calibri" panose="020F0502020204030204" pitchFamily="34" charset="0"/>
              </a:rPr>
              <a:t> </a:t>
            </a:r>
            <a:r>
              <a:rPr lang="en-US" b="1" dirty="0">
                <a:solidFill>
                  <a:schemeClr val="accent1"/>
                </a:solidFill>
                <a:effectLst/>
                <a:latin typeface="Calibri" panose="020F0502020204030204" pitchFamily="34" charset="0"/>
              </a:rPr>
              <a:t>your</a:t>
            </a:r>
            <a:r>
              <a:rPr lang="en-US" b="1" dirty="0">
                <a:effectLst/>
                <a:latin typeface="Calibri" panose="020F0502020204030204" pitchFamily="34" charset="0"/>
              </a:rPr>
              <a:t> God for us</a:t>
            </a:r>
            <a:r>
              <a:rPr lang="en-US" dirty="0">
                <a:effectLst/>
                <a:latin typeface="Calibri" panose="020F0502020204030204" pitchFamily="34" charset="0"/>
              </a:rPr>
              <a:t>, for all this </a:t>
            </a:r>
            <a:r>
              <a:rPr lang="en-US" b="1" dirty="0">
                <a:solidFill>
                  <a:srgbClr val="FF0000"/>
                </a:solidFill>
                <a:effectLst/>
                <a:latin typeface="Calibri" panose="020F0502020204030204" pitchFamily="34" charset="0"/>
              </a:rPr>
              <a:t>remnant</a:t>
            </a:r>
            <a:r>
              <a:rPr lang="en-US" dirty="0">
                <a:effectLst/>
                <a:latin typeface="Calibri" panose="020F0502020204030204" pitchFamily="34" charset="0"/>
              </a:rPr>
              <a:t>—because we are left with but a few, as your eyes see us— </a:t>
            </a:r>
            <a:r>
              <a:rPr lang="en-US" u="none" strike="noStrike" baseline="30000" dirty="0">
                <a:effectLst/>
                <a:latin typeface="Calibri" panose="020F0502020204030204" pitchFamily="34" charset="0"/>
              </a:rPr>
              <a:t>3</a:t>
            </a:r>
            <a:r>
              <a:rPr lang="en-US" u="none" strike="noStrike" dirty="0">
                <a:effectLst/>
                <a:latin typeface="Calibri" panose="020F0502020204030204" pitchFamily="34" charset="0"/>
              </a:rPr>
              <a:t> </a:t>
            </a:r>
            <a:r>
              <a:rPr lang="en-US" dirty="0">
                <a:effectLst/>
                <a:latin typeface="Calibri" panose="020F0502020204030204" pitchFamily="34" charset="0"/>
              </a:rPr>
              <a:t>that </a:t>
            </a:r>
            <a:r>
              <a:rPr lang="en-US" b="1" dirty="0">
                <a:effectLst/>
                <a:latin typeface="Calibri" panose="020F0502020204030204" pitchFamily="34" charset="0"/>
              </a:rPr>
              <a:t>the </a:t>
            </a:r>
            <a:r>
              <a:rPr lang="en-US" b="1" cap="small" dirty="0">
                <a:effectLst/>
                <a:latin typeface="Calibri" panose="020F0502020204030204" pitchFamily="34" charset="0"/>
              </a:rPr>
              <a:t>Lord</a:t>
            </a:r>
            <a:r>
              <a:rPr lang="en-US" b="1" dirty="0">
                <a:effectLst/>
                <a:latin typeface="Calibri" panose="020F0502020204030204" pitchFamily="34" charset="0"/>
              </a:rPr>
              <a:t> </a:t>
            </a:r>
            <a:r>
              <a:rPr lang="en-US" dirty="0">
                <a:solidFill>
                  <a:schemeClr val="accent1"/>
                </a:solidFill>
                <a:effectLst/>
                <a:latin typeface="Calibri" panose="020F0502020204030204" pitchFamily="34" charset="0"/>
              </a:rPr>
              <a:t>your</a:t>
            </a:r>
            <a:r>
              <a:rPr lang="en-US" b="1" dirty="0">
                <a:effectLst/>
                <a:latin typeface="Calibri" panose="020F0502020204030204" pitchFamily="34" charset="0"/>
              </a:rPr>
              <a:t> God may show us the way we should go</a:t>
            </a:r>
            <a:r>
              <a:rPr lang="en-US" dirty="0">
                <a:effectLst/>
                <a:latin typeface="Calibri" panose="020F0502020204030204" pitchFamily="34" charset="0"/>
              </a:rPr>
              <a:t>, and the thing that we should do.” </a:t>
            </a:r>
            <a:r>
              <a:rPr lang="en-US" u="none" strike="noStrike" baseline="30000" dirty="0">
                <a:effectLst/>
                <a:latin typeface="Calibri" panose="020F0502020204030204" pitchFamily="34" charset="0"/>
              </a:rPr>
              <a:t>4</a:t>
            </a:r>
            <a:r>
              <a:rPr lang="en-US" u="none" strike="noStrike" dirty="0">
                <a:effectLst/>
                <a:latin typeface="Calibri" panose="020F0502020204030204" pitchFamily="34" charset="0"/>
              </a:rPr>
              <a:t> </a:t>
            </a:r>
            <a:r>
              <a:rPr lang="en-US" dirty="0">
                <a:effectLst/>
                <a:latin typeface="Calibri" panose="020F0502020204030204" pitchFamily="34" charset="0"/>
              </a:rPr>
              <a:t>Jeremiah the prophet said to them, “I have heard you. Behold, </a:t>
            </a:r>
            <a:r>
              <a:rPr lang="en-US" b="1" dirty="0">
                <a:effectLst/>
                <a:latin typeface="Calibri" panose="020F0502020204030204" pitchFamily="34" charset="0"/>
              </a:rPr>
              <a:t>I will pray to the </a:t>
            </a:r>
            <a:r>
              <a:rPr lang="en-US" b="1" cap="small" dirty="0">
                <a:effectLst/>
                <a:latin typeface="Calibri" panose="020F0502020204030204" pitchFamily="34" charset="0"/>
              </a:rPr>
              <a:t>Lord</a:t>
            </a:r>
            <a:r>
              <a:rPr lang="en-US" b="1" dirty="0">
                <a:effectLst/>
                <a:latin typeface="Calibri" panose="020F0502020204030204" pitchFamily="34" charset="0"/>
              </a:rPr>
              <a:t> </a:t>
            </a:r>
            <a:r>
              <a:rPr lang="en-US" b="1" dirty="0">
                <a:solidFill>
                  <a:schemeClr val="accent1"/>
                </a:solidFill>
                <a:effectLst/>
                <a:latin typeface="Calibri" panose="020F0502020204030204" pitchFamily="34" charset="0"/>
              </a:rPr>
              <a:t>your</a:t>
            </a:r>
            <a:r>
              <a:rPr lang="en-US" b="1" dirty="0">
                <a:effectLst/>
                <a:latin typeface="Calibri" panose="020F0502020204030204" pitchFamily="34" charset="0"/>
              </a:rPr>
              <a:t> God according to your request, and whatever the </a:t>
            </a:r>
            <a:r>
              <a:rPr lang="en-US" b="1" cap="small" dirty="0">
                <a:effectLst/>
                <a:latin typeface="Calibri" panose="020F0502020204030204" pitchFamily="34" charset="0"/>
              </a:rPr>
              <a:t>Lord</a:t>
            </a:r>
            <a:r>
              <a:rPr lang="en-US" b="1" dirty="0">
                <a:effectLst/>
                <a:latin typeface="Calibri" panose="020F0502020204030204" pitchFamily="34" charset="0"/>
              </a:rPr>
              <a:t> answers </a:t>
            </a:r>
            <a:r>
              <a:rPr lang="en-US" b="1" dirty="0">
                <a:solidFill>
                  <a:schemeClr val="accent1"/>
                </a:solidFill>
                <a:effectLst/>
                <a:latin typeface="Calibri" panose="020F0502020204030204" pitchFamily="34" charset="0"/>
              </a:rPr>
              <a:t>you</a:t>
            </a:r>
            <a:r>
              <a:rPr lang="en-US" b="1" dirty="0">
                <a:effectLst/>
                <a:latin typeface="Calibri" panose="020F0502020204030204" pitchFamily="34" charset="0"/>
              </a:rPr>
              <a:t> I will tell you</a:t>
            </a:r>
            <a:r>
              <a:rPr lang="en-US" dirty="0">
                <a:effectLst/>
                <a:latin typeface="Calibri" panose="020F0502020204030204" pitchFamily="34" charset="0"/>
              </a:rPr>
              <a:t>. I will keep nothing back from you.” </a:t>
            </a:r>
            <a:r>
              <a:rPr lang="en-US" u="none" strike="noStrike" baseline="30000" dirty="0">
                <a:effectLst/>
                <a:latin typeface="Calibri" panose="020F0502020204030204" pitchFamily="34" charset="0"/>
              </a:rPr>
              <a:t>5</a:t>
            </a:r>
            <a:r>
              <a:rPr lang="en-US" u="none" strike="noStrike" dirty="0">
                <a:effectLst/>
                <a:latin typeface="Calibri" panose="020F0502020204030204" pitchFamily="34" charset="0"/>
              </a:rPr>
              <a:t> </a:t>
            </a:r>
            <a:r>
              <a:rPr lang="en-US" dirty="0">
                <a:effectLst/>
                <a:latin typeface="Calibri" panose="020F0502020204030204" pitchFamily="34" charset="0"/>
              </a:rPr>
              <a:t>Then they said to Jeremiah, “May the </a:t>
            </a:r>
            <a:r>
              <a:rPr lang="en-US" cap="small" dirty="0">
                <a:effectLst/>
                <a:latin typeface="Calibri" panose="020F0502020204030204" pitchFamily="34" charset="0"/>
              </a:rPr>
              <a:t>Lord</a:t>
            </a:r>
            <a:r>
              <a:rPr lang="en-US" dirty="0">
                <a:effectLst/>
                <a:latin typeface="Calibri" panose="020F0502020204030204" pitchFamily="34" charset="0"/>
              </a:rPr>
              <a:t> be a true and faithful witness against us if we do not act according to all the word with which the </a:t>
            </a:r>
            <a:r>
              <a:rPr lang="en-US" cap="small" dirty="0">
                <a:effectLst/>
                <a:latin typeface="Calibri" panose="020F0502020204030204" pitchFamily="34" charset="0"/>
              </a:rPr>
              <a:t>Lord</a:t>
            </a:r>
            <a:r>
              <a:rPr lang="en-US" dirty="0">
                <a:effectLst/>
                <a:latin typeface="Calibri" panose="020F0502020204030204" pitchFamily="34" charset="0"/>
              </a:rPr>
              <a:t> your God sends you to us. </a:t>
            </a:r>
            <a:r>
              <a:rPr lang="en-US" u="none" strike="noStrike" baseline="30000" dirty="0">
                <a:effectLst/>
                <a:latin typeface="Calibri" panose="020F0502020204030204" pitchFamily="34" charset="0"/>
              </a:rPr>
              <a:t>6</a:t>
            </a:r>
            <a:r>
              <a:rPr lang="en-US" u="none" strike="noStrike" dirty="0">
                <a:effectLst/>
                <a:latin typeface="Calibri" panose="020F0502020204030204" pitchFamily="34" charset="0"/>
              </a:rPr>
              <a:t> </a:t>
            </a:r>
            <a:r>
              <a:rPr lang="en-US" b="1" dirty="0">
                <a:effectLst/>
                <a:latin typeface="Calibri" panose="020F0502020204030204" pitchFamily="34" charset="0"/>
              </a:rPr>
              <a:t>Whether it is good or bad, we will </a:t>
            </a:r>
            <a:r>
              <a:rPr lang="en-US" sz="2100" b="1" dirty="0">
                <a:solidFill>
                  <a:schemeClr val="accent3"/>
                </a:solidFill>
                <a:effectLst/>
                <a:latin typeface="Calibri" panose="020F0502020204030204" pitchFamily="34" charset="0"/>
              </a:rPr>
              <a:t>OBEY</a:t>
            </a:r>
            <a:r>
              <a:rPr lang="en-US" b="1" dirty="0">
                <a:effectLst/>
                <a:latin typeface="Calibri" panose="020F0502020204030204" pitchFamily="34" charset="0"/>
              </a:rPr>
              <a:t> the voice of the </a:t>
            </a:r>
            <a:r>
              <a:rPr lang="en-US" b="1" cap="small" dirty="0">
                <a:effectLst/>
                <a:latin typeface="Calibri" panose="020F0502020204030204" pitchFamily="34" charset="0"/>
              </a:rPr>
              <a:t>Lord</a:t>
            </a:r>
            <a:r>
              <a:rPr lang="en-US" b="1" dirty="0">
                <a:effectLst/>
                <a:latin typeface="Calibri" panose="020F0502020204030204" pitchFamily="34" charset="0"/>
              </a:rPr>
              <a:t> </a:t>
            </a:r>
            <a:r>
              <a:rPr lang="en-US" b="1" dirty="0">
                <a:solidFill>
                  <a:schemeClr val="accent1"/>
                </a:solidFill>
                <a:effectLst/>
                <a:latin typeface="Calibri" panose="020F0502020204030204" pitchFamily="34" charset="0"/>
              </a:rPr>
              <a:t>our</a:t>
            </a:r>
            <a:r>
              <a:rPr lang="en-US" b="1" dirty="0">
                <a:effectLst/>
                <a:latin typeface="Calibri" panose="020F0502020204030204" pitchFamily="34" charset="0"/>
              </a:rPr>
              <a:t> God to whom we are sending you</a:t>
            </a:r>
            <a:r>
              <a:rPr lang="en-US" dirty="0">
                <a:effectLst/>
                <a:latin typeface="Calibri" panose="020F0502020204030204" pitchFamily="34" charset="0"/>
              </a:rPr>
              <a:t>, that it may be well with us when we </a:t>
            </a:r>
            <a:r>
              <a:rPr lang="en-US" sz="2100" b="1" dirty="0">
                <a:solidFill>
                  <a:schemeClr val="accent3"/>
                </a:solidFill>
                <a:latin typeface="Calibri" panose="020F0502020204030204" pitchFamily="34" charset="0"/>
              </a:rPr>
              <a:t>OBEY</a:t>
            </a:r>
            <a:r>
              <a:rPr lang="en-US" dirty="0">
                <a:effectLst/>
                <a:latin typeface="Calibri" panose="020F0502020204030204" pitchFamily="34" charset="0"/>
              </a:rPr>
              <a:t> the voice of the </a:t>
            </a:r>
            <a:r>
              <a:rPr lang="en-US" cap="small" dirty="0">
                <a:effectLst/>
                <a:latin typeface="Calibri" panose="020F0502020204030204" pitchFamily="34" charset="0"/>
              </a:rPr>
              <a:t>Lord</a:t>
            </a:r>
            <a:r>
              <a:rPr lang="en-US" dirty="0">
                <a:effectLst/>
                <a:latin typeface="Calibri" panose="020F0502020204030204" pitchFamily="34" charset="0"/>
              </a:rPr>
              <a:t> our God.” </a:t>
            </a:r>
            <a:r>
              <a:rPr lang="en-US" u="none" strike="noStrike" baseline="30000" dirty="0">
                <a:effectLst/>
                <a:latin typeface="Calibri" panose="020F0502020204030204" pitchFamily="34" charset="0"/>
              </a:rPr>
              <a:t>7</a:t>
            </a:r>
            <a:r>
              <a:rPr lang="en-US" u="none" strike="noStrike" dirty="0">
                <a:effectLst/>
                <a:latin typeface="Calibri" panose="020F0502020204030204" pitchFamily="34" charset="0"/>
              </a:rPr>
              <a:t> </a:t>
            </a:r>
            <a:r>
              <a:rPr lang="en-US" b="1" dirty="0">
                <a:effectLst/>
                <a:latin typeface="Calibri" panose="020F0502020204030204" pitchFamily="34" charset="0"/>
              </a:rPr>
              <a:t>At the end of </a:t>
            </a:r>
            <a:r>
              <a:rPr lang="en-US" b="1" dirty="0">
                <a:solidFill>
                  <a:schemeClr val="accent1"/>
                </a:solidFill>
                <a:effectLst/>
                <a:latin typeface="Calibri" panose="020F0502020204030204" pitchFamily="34" charset="0"/>
              </a:rPr>
              <a:t>ten days </a:t>
            </a:r>
            <a:r>
              <a:rPr lang="en-US" b="1" dirty="0">
                <a:effectLst/>
                <a:latin typeface="Calibri" panose="020F0502020204030204" pitchFamily="34" charset="0"/>
              </a:rPr>
              <a:t>the word of the </a:t>
            </a:r>
            <a:r>
              <a:rPr lang="en-US" b="1" cap="small" dirty="0">
                <a:effectLst/>
                <a:latin typeface="Calibri" panose="020F0502020204030204" pitchFamily="34" charset="0"/>
              </a:rPr>
              <a:t>Lord</a:t>
            </a:r>
            <a:r>
              <a:rPr lang="en-US" b="1" dirty="0">
                <a:effectLst/>
                <a:latin typeface="Calibri" panose="020F0502020204030204" pitchFamily="34" charset="0"/>
              </a:rPr>
              <a:t> came to Jeremiah.</a:t>
            </a:r>
            <a:r>
              <a:rPr lang="en-US" dirty="0">
                <a:effectLst/>
                <a:latin typeface="Calibri" panose="020F0502020204030204" pitchFamily="34" charset="0"/>
              </a:rPr>
              <a:t> </a:t>
            </a:r>
            <a:r>
              <a:rPr lang="en-US" u="none" strike="noStrike" baseline="30000" dirty="0">
                <a:effectLst/>
                <a:latin typeface="Calibri" panose="020F0502020204030204" pitchFamily="34" charset="0"/>
              </a:rPr>
              <a:t>8</a:t>
            </a:r>
            <a:r>
              <a:rPr lang="en-US" u="none" strike="noStrike" dirty="0">
                <a:effectLst/>
                <a:latin typeface="Calibri" panose="020F0502020204030204" pitchFamily="34" charset="0"/>
              </a:rPr>
              <a:t> </a:t>
            </a:r>
            <a:r>
              <a:rPr lang="en-US" dirty="0">
                <a:effectLst/>
                <a:latin typeface="Calibri" panose="020F0502020204030204" pitchFamily="34" charset="0"/>
              </a:rPr>
              <a:t>Then he summoned </a:t>
            </a:r>
            <a:r>
              <a:rPr lang="en-US" b="1" dirty="0" err="1">
                <a:solidFill>
                  <a:schemeClr val="accent6"/>
                </a:solidFill>
                <a:effectLst/>
                <a:latin typeface="Calibri" panose="020F0502020204030204" pitchFamily="34" charset="0"/>
              </a:rPr>
              <a:t>Johanan</a:t>
            </a:r>
            <a:r>
              <a:rPr lang="en-US" dirty="0">
                <a:effectLst/>
                <a:latin typeface="Calibri" panose="020F0502020204030204" pitchFamily="34" charset="0"/>
              </a:rPr>
              <a:t> the son of </a:t>
            </a:r>
            <a:r>
              <a:rPr lang="en-US" dirty="0" err="1">
                <a:effectLst/>
                <a:latin typeface="Calibri" panose="020F0502020204030204" pitchFamily="34" charset="0"/>
              </a:rPr>
              <a:t>Kareah</a:t>
            </a:r>
            <a:r>
              <a:rPr lang="en-US" dirty="0">
                <a:effectLst/>
                <a:latin typeface="Calibri" panose="020F0502020204030204" pitchFamily="34" charset="0"/>
              </a:rPr>
              <a:t> and all the commanders of the forces who were with him, and all the people from the least to the greatest, </a:t>
            </a:r>
            <a:r>
              <a:rPr lang="en-US" u="none" strike="noStrike" baseline="30000" dirty="0">
                <a:effectLst/>
                <a:latin typeface="Calibri" panose="020F0502020204030204" pitchFamily="34" charset="0"/>
              </a:rPr>
              <a:t>9</a:t>
            </a:r>
            <a:r>
              <a:rPr lang="en-US" u="none" strike="noStrike" dirty="0">
                <a:effectLst/>
                <a:latin typeface="Calibri" panose="020F0502020204030204" pitchFamily="34" charset="0"/>
              </a:rPr>
              <a:t> </a:t>
            </a:r>
            <a:r>
              <a:rPr lang="en-US" dirty="0">
                <a:effectLst/>
                <a:latin typeface="Calibri" panose="020F0502020204030204" pitchFamily="34" charset="0"/>
              </a:rPr>
              <a:t>and said to them, “Thus says the </a:t>
            </a:r>
            <a:r>
              <a:rPr lang="en-US" cap="small" dirty="0">
                <a:effectLst/>
                <a:latin typeface="Calibri" panose="020F0502020204030204" pitchFamily="34" charset="0"/>
              </a:rPr>
              <a:t>Lord</a:t>
            </a:r>
            <a:r>
              <a:rPr lang="en-US" dirty="0">
                <a:effectLst/>
                <a:latin typeface="Calibri" panose="020F0502020204030204" pitchFamily="34" charset="0"/>
              </a:rPr>
              <a:t>, the God of Israel, to whom you sent me to present your plea for mercy before him: </a:t>
            </a:r>
            <a:r>
              <a:rPr lang="en-US" u="none" strike="noStrike" baseline="30000" dirty="0">
                <a:effectLst/>
                <a:latin typeface="Calibri" panose="020F0502020204030204" pitchFamily="34" charset="0"/>
              </a:rPr>
              <a:t>10</a:t>
            </a:r>
            <a:r>
              <a:rPr lang="en-US" u="none" strike="noStrike" dirty="0">
                <a:effectLst/>
                <a:latin typeface="Calibri" panose="020F0502020204030204" pitchFamily="34" charset="0"/>
              </a:rPr>
              <a:t> </a:t>
            </a:r>
            <a:r>
              <a:rPr lang="en-US" b="1" dirty="0">
                <a:effectLst/>
                <a:latin typeface="Calibri" panose="020F0502020204030204" pitchFamily="34" charset="0"/>
              </a:rPr>
              <a:t>If you will remain in this land, then </a:t>
            </a:r>
            <a:r>
              <a:rPr lang="en-US" b="1" dirty="0">
                <a:solidFill>
                  <a:schemeClr val="accent1"/>
                </a:solidFill>
                <a:effectLst/>
                <a:latin typeface="Calibri" panose="020F0502020204030204" pitchFamily="34" charset="0"/>
              </a:rPr>
              <a:t>I will build you up </a:t>
            </a:r>
            <a:r>
              <a:rPr lang="en-US" b="1" dirty="0">
                <a:effectLst/>
                <a:latin typeface="Calibri" panose="020F0502020204030204" pitchFamily="34" charset="0"/>
              </a:rPr>
              <a:t>and not pull you down</a:t>
            </a:r>
            <a:r>
              <a:rPr lang="en-US" dirty="0">
                <a:effectLst/>
                <a:latin typeface="Calibri" panose="020F0502020204030204" pitchFamily="34" charset="0"/>
              </a:rPr>
              <a:t>; I will plant you, and not pluck you up; for I relent of the disaster that I did to you. </a:t>
            </a:r>
            <a:r>
              <a:rPr lang="en-US" u="none" strike="noStrike" baseline="30000" dirty="0">
                <a:effectLst/>
                <a:latin typeface="Calibri" panose="020F0502020204030204" pitchFamily="34" charset="0"/>
              </a:rPr>
              <a:t>11</a:t>
            </a:r>
            <a:r>
              <a:rPr lang="en-US" u="none" strike="noStrike" dirty="0">
                <a:effectLst/>
                <a:latin typeface="Calibri" panose="020F0502020204030204" pitchFamily="34" charset="0"/>
              </a:rPr>
              <a:t> </a:t>
            </a:r>
            <a:r>
              <a:rPr lang="en-US" b="1" dirty="0">
                <a:solidFill>
                  <a:schemeClr val="accent1"/>
                </a:solidFill>
                <a:effectLst/>
                <a:latin typeface="Calibri" panose="020F0502020204030204" pitchFamily="34" charset="0"/>
              </a:rPr>
              <a:t>Do not fear </a:t>
            </a:r>
            <a:r>
              <a:rPr lang="en-US" b="1" dirty="0">
                <a:effectLst/>
                <a:latin typeface="Calibri" panose="020F0502020204030204" pitchFamily="34" charset="0"/>
              </a:rPr>
              <a:t>the king of Babylon</a:t>
            </a:r>
            <a:r>
              <a:rPr lang="en-US" dirty="0">
                <a:effectLst/>
                <a:latin typeface="Calibri" panose="020F0502020204030204" pitchFamily="34" charset="0"/>
              </a:rPr>
              <a:t>, of whom you are afraid. Do not fear him, declares the </a:t>
            </a:r>
            <a:r>
              <a:rPr lang="en-US" cap="small" dirty="0">
                <a:effectLst/>
                <a:latin typeface="Calibri" panose="020F0502020204030204" pitchFamily="34" charset="0"/>
              </a:rPr>
              <a:t>Lord</a:t>
            </a:r>
            <a:r>
              <a:rPr lang="en-US" dirty="0">
                <a:effectLst/>
                <a:latin typeface="Calibri" panose="020F0502020204030204" pitchFamily="34" charset="0"/>
              </a:rPr>
              <a:t>, for </a:t>
            </a:r>
            <a:r>
              <a:rPr lang="en-US" b="1" dirty="0">
                <a:solidFill>
                  <a:schemeClr val="accent1"/>
                </a:solidFill>
                <a:effectLst/>
                <a:latin typeface="Calibri" panose="020F0502020204030204" pitchFamily="34" charset="0"/>
              </a:rPr>
              <a:t>I am with you</a:t>
            </a:r>
            <a:r>
              <a:rPr lang="en-US" b="1" dirty="0">
                <a:effectLst/>
                <a:latin typeface="Calibri" panose="020F0502020204030204" pitchFamily="34" charset="0"/>
              </a:rPr>
              <a:t>, to save you and to deliver you from his hand</a:t>
            </a:r>
            <a:r>
              <a:rPr lang="en-US" dirty="0">
                <a:effectLst/>
                <a:latin typeface="Calibri" panose="020F0502020204030204" pitchFamily="34" charset="0"/>
              </a:rPr>
              <a:t>. </a:t>
            </a:r>
            <a:r>
              <a:rPr lang="en-US" u="none" strike="noStrike" baseline="30000" dirty="0">
                <a:effectLst/>
                <a:latin typeface="Calibri" panose="020F0502020204030204" pitchFamily="34" charset="0"/>
              </a:rPr>
              <a:t>12</a:t>
            </a:r>
            <a:r>
              <a:rPr lang="en-US" u="none" strike="noStrike" dirty="0">
                <a:effectLst/>
                <a:latin typeface="Calibri" panose="020F0502020204030204" pitchFamily="34" charset="0"/>
              </a:rPr>
              <a:t> </a:t>
            </a:r>
            <a:r>
              <a:rPr lang="en-US" b="1" dirty="0">
                <a:solidFill>
                  <a:schemeClr val="accent1"/>
                </a:solidFill>
                <a:effectLst/>
                <a:latin typeface="Calibri" panose="020F0502020204030204" pitchFamily="34" charset="0"/>
              </a:rPr>
              <a:t>I will grant you mercy</a:t>
            </a:r>
            <a:r>
              <a:rPr lang="en-US" b="1" dirty="0">
                <a:effectLst/>
                <a:latin typeface="Calibri" panose="020F0502020204030204" pitchFamily="34" charset="0"/>
              </a:rPr>
              <a:t>, that he may have mercy on you </a:t>
            </a:r>
            <a:r>
              <a:rPr lang="en-US" dirty="0">
                <a:effectLst/>
                <a:latin typeface="Calibri" panose="020F0502020204030204" pitchFamily="34" charset="0"/>
              </a:rPr>
              <a:t>and let you remain in your own land. </a:t>
            </a:r>
            <a:r>
              <a:rPr lang="en-US" u="none" strike="noStrike" baseline="30000" dirty="0">
                <a:effectLst/>
                <a:latin typeface="Calibri" panose="020F0502020204030204" pitchFamily="34" charset="0"/>
              </a:rPr>
              <a:t>13</a:t>
            </a:r>
            <a:r>
              <a:rPr lang="en-US" u="none" strike="noStrike" dirty="0">
                <a:effectLst/>
                <a:latin typeface="Calibri" panose="020F0502020204030204" pitchFamily="34" charset="0"/>
              </a:rPr>
              <a:t> </a:t>
            </a:r>
            <a:r>
              <a:rPr lang="en-US" dirty="0">
                <a:effectLst/>
                <a:latin typeface="Calibri" panose="020F0502020204030204" pitchFamily="34" charset="0"/>
              </a:rPr>
              <a:t>But if you say, ‘We will not remain in this land,’ </a:t>
            </a:r>
            <a:r>
              <a:rPr lang="en-US" sz="2100" b="1" dirty="0">
                <a:solidFill>
                  <a:schemeClr val="accent3"/>
                </a:solidFill>
                <a:latin typeface="Calibri" panose="020F0502020204030204" pitchFamily="34" charset="0"/>
              </a:rPr>
              <a:t>DISOBEYING</a:t>
            </a:r>
            <a:r>
              <a:rPr lang="en-US" b="1" dirty="0">
                <a:effectLst/>
                <a:latin typeface="Calibri" panose="020F0502020204030204" pitchFamily="34" charset="0"/>
              </a:rPr>
              <a:t> the voice of the </a:t>
            </a:r>
            <a:r>
              <a:rPr lang="en-US" b="1" cap="small" dirty="0">
                <a:effectLst/>
                <a:latin typeface="Calibri" panose="020F0502020204030204" pitchFamily="34" charset="0"/>
              </a:rPr>
              <a:t>Lord</a:t>
            </a:r>
            <a:r>
              <a:rPr lang="en-US" b="1" dirty="0">
                <a:effectLst/>
                <a:latin typeface="Calibri" panose="020F0502020204030204" pitchFamily="34" charset="0"/>
              </a:rPr>
              <a:t> </a:t>
            </a:r>
            <a:r>
              <a:rPr lang="en-US" b="1" dirty="0">
                <a:solidFill>
                  <a:schemeClr val="accent1"/>
                </a:solidFill>
                <a:effectLst/>
                <a:latin typeface="Calibri" panose="020F0502020204030204" pitchFamily="34" charset="0"/>
              </a:rPr>
              <a:t>your</a:t>
            </a:r>
            <a:r>
              <a:rPr lang="en-US" b="1" dirty="0">
                <a:effectLst/>
                <a:latin typeface="Calibri" panose="020F0502020204030204" pitchFamily="34" charset="0"/>
              </a:rPr>
              <a:t> God</a:t>
            </a:r>
            <a:r>
              <a:rPr lang="en-US" dirty="0">
                <a:effectLst/>
                <a:latin typeface="Calibri" panose="020F0502020204030204" pitchFamily="34" charset="0"/>
              </a:rPr>
              <a:t> </a:t>
            </a:r>
            <a:r>
              <a:rPr lang="en-US" u="none" strike="noStrike" baseline="30000" dirty="0">
                <a:effectLst/>
                <a:latin typeface="Calibri" panose="020F0502020204030204" pitchFamily="34" charset="0"/>
              </a:rPr>
              <a:t>14</a:t>
            </a:r>
            <a:r>
              <a:rPr lang="en-US" u="none" strike="noStrike" dirty="0">
                <a:effectLst/>
                <a:latin typeface="Calibri" panose="020F0502020204030204" pitchFamily="34" charset="0"/>
              </a:rPr>
              <a:t> </a:t>
            </a:r>
            <a:r>
              <a:rPr lang="en-US" dirty="0">
                <a:effectLst/>
                <a:latin typeface="Calibri" panose="020F0502020204030204" pitchFamily="34" charset="0"/>
              </a:rPr>
              <a:t>and saying, ‘No, we will go to the land of Egypt, where we shall not see war or hear the sound of the trumpet or be hungry for bread, and we will dwell there,’ </a:t>
            </a:r>
            <a:r>
              <a:rPr lang="en-US" u="none" strike="noStrike" baseline="30000" dirty="0">
                <a:effectLst/>
                <a:latin typeface="Calibri" panose="020F0502020204030204" pitchFamily="34" charset="0"/>
              </a:rPr>
              <a:t>15</a:t>
            </a:r>
            <a:r>
              <a:rPr lang="en-US" u="none" strike="noStrike" dirty="0">
                <a:effectLst/>
                <a:latin typeface="Calibri" panose="020F0502020204030204" pitchFamily="34" charset="0"/>
              </a:rPr>
              <a:t> </a:t>
            </a:r>
            <a:r>
              <a:rPr lang="en-US" dirty="0">
                <a:effectLst/>
                <a:latin typeface="Calibri" panose="020F0502020204030204" pitchFamily="34" charset="0"/>
              </a:rPr>
              <a:t>then hear the word of the </a:t>
            </a:r>
            <a:r>
              <a:rPr lang="en-US" cap="small" dirty="0">
                <a:effectLst/>
                <a:latin typeface="Calibri" panose="020F0502020204030204" pitchFamily="34" charset="0"/>
              </a:rPr>
              <a:t>Lord</a:t>
            </a:r>
            <a:r>
              <a:rPr lang="en-US" dirty="0">
                <a:effectLst/>
                <a:latin typeface="Calibri" panose="020F0502020204030204" pitchFamily="34" charset="0"/>
              </a:rPr>
              <a:t>, O remnant of Judah. Thus says the </a:t>
            </a:r>
            <a:r>
              <a:rPr lang="en-US" cap="small" dirty="0">
                <a:effectLst/>
                <a:latin typeface="Calibri" panose="020F0502020204030204" pitchFamily="34" charset="0"/>
              </a:rPr>
              <a:t>Lord</a:t>
            </a:r>
            <a:r>
              <a:rPr lang="en-US" dirty="0">
                <a:effectLst/>
                <a:latin typeface="Calibri" panose="020F0502020204030204" pitchFamily="34" charset="0"/>
              </a:rPr>
              <a:t> of hosts, the God of Israel: </a:t>
            </a:r>
            <a:r>
              <a:rPr lang="en-US" b="1" dirty="0">
                <a:effectLst/>
                <a:latin typeface="Calibri" panose="020F0502020204030204" pitchFamily="34" charset="0"/>
              </a:rPr>
              <a:t>If you set your faces to enter Egypt and go to live there, </a:t>
            </a:r>
            <a:r>
              <a:rPr lang="en-US" b="1" u="none" strike="noStrike" baseline="30000" dirty="0">
                <a:effectLst/>
                <a:latin typeface="Calibri" panose="020F0502020204030204" pitchFamily="34" charset="0"/>
              </a:rPr>
              <a:t>16</a:t>
            </a:r>
            <a:r>
              <a:rPr lang="en-US" b="1" u="none" strike="noStrike" dirty="0">
                <a:effectLst/>
                <a:latin typeface="Calibri" panose="020F0502020204030204" pitchFamily="34" charset="0"/>
              </a:rPr>
              <a:t> </a:t>
            </a:r>
            <a:r>
              <a:rPr lang="en-US" b="1" dirty="0">
                <a:effectLst/>
                <a:latin typeface="Calibri" panose="020F0502020204030204" pitchFamily="34" charset="0"/>
              </a:rPr>
              <a:t>then the sword that you fear shall overtake you there in the land of Egypt, and the famine of which you are afraid shall follow close after you to Egypt, and </a:t>
            </a:r>
            <a:r>
              <a:rPr lang="en-US" b="1" dirty="0">
                <a:solidFill>
                  <a:schemeClr val="accent1"/>
                </a:solidFill>
                <a:effectLst/>
                <a:latin typeface="Calibri" panose="020F0502020204030204" pitchFamily="34" charset="0"/>
              </a:rPr>
              <a:t>there you shall die</a:t>
            </a:r>
            <a:r>
              <a:rPr lang="en-US" b="1" dirty="0">
                <a:effectLst/>
                <a:latin typeface="Calibri" panose="020F0502020204030204" pitchFamily="34" charset="0"/>
              </a:rPr>
              <a:t>. </a:t>
            </a:r>
            <a:r>
              <a:rPr lang="en-US" u="none" strike="noStrike" baseline="30000" dirty="0">
                <a:effectLst/>
                <a:latin typeface="Calibri" panose="020F0502020204030204" pitchFamily="34" charset="0"/>
              </a:rPr>
              <a:t>17</a:t>
            </a:r>
            <a:r>
              <a:rPr lang="en-US" u="none" strike="noStrike" dirty="0">
                <a:effectLst/>
                <a:latin typeface="Calibri" panose="020F0502020204030204" pitchFamily="34" charset="0"/>
              </a:rPr>
              <a:t> </a:t>
            </a:r>
            <a:r>
              <a:rPr lang="en-US" dirty="0">
                <a:effectLst/>
                <a:latin typeface="Calibri" panose="020F0502020204030204" pitchFamily="34" charset="0"/>
              </a:rPr>
              <a:t>All the men who set their faces to go to Egypt to live there shall die by the sword, by famine, and by pestilence. They shall have no </a:t>
            </a:r>
            <a:r>
              <a:rPr lang="en-US" b="1" dirty="0">
                <a:solidFill>
                  <a:srgbClr val="FF0000"/>
                </a:solidFill>
                <a:effectLst/>
                <a:latin typeface="Calibri" panose="020F0502020204030204" pitchFamily="34" charset="0"/>
              </a:rPr>
              <a:t>remnant</a:t>
            </a:r>
            <a:r>
              <a:rPr lang="en-US" dirty="0">
                <a:effectLst/>
                <a:latin typeface="Calibri" panose="020F0502020204030204" pitchFamily="34" charset="0"/>
              </a:rPr>
              <a:t> or survivor from the disaster that I will bring upon them. </a:t>
            </a:r>
            <a:r>
              <a:rPr lang="en-US" u="none" strike="noStrike" baseline="30000" dirty="0">
                <a:effectLst/>
                <a:latin typeface="Calibri" panose="020F0502020204030204" pitchFamily="34" charset="0"/>
              </a:rPr>
              <a:t>18</a:t>
            </a:r>
            <a:r>
              <a:rPr lang="en-US" u="none" strike="noStrike" dirty="0">
                <a:effectLst/>
                <a:latin typeface="Calibri" panose="020F0502020204030204" pitchFamily="34" charset="0"/>
              </a:rPr>
              <a:t> </a:t>
            </a:r>
            <a:r>
              <a:rPr lang="en-US" dirty="0">
                <a:effectLst/>
                <a:latin typeface="Calibri" panose="020F0502020204030204" pitchFamily="34" charset="0"/>
              </a:rPr>
              <a:t>“For thus says the </a:t>
            </a:r>
            <a:r>
              <a:rPr lang="en-US" cap="small" dirty="0">
                <a:effectLst/>
                <a:latin typeface="Calibri" panose="020F0502020204030204" pitchFamily="34" charset="0"/>
              </a:rPr>
              <a:t>Lord</a:t>
            </a:r>
            <a:r>
              <a:rPr lang="en-US" dirty="0">
                <a:effectLst/>
                <a:latin typeface="Calibri" panose="020F0502020204030204" pitchFamily="34" charset="0"/>
              </a:rPr>
              <a:t> of hosts, the God of Israel: </a:t>
            </a:r>
            <a:r>
              <a:rPr lang="en-US" b="1" dirty="0">
                <a:effectLst/>
                <a:latin typeface="Calibri" panose="020F0502020204030204" pitchFamily="34" charset="0"/>
              </a:rPr>
              <a:t>As my anger and my wrath were poured out on the inhabitants of Jerusalem, so my wrath will be poured out on you when you go to Egypt.</a:t>
            </a:r>
            <a:r>
              <a:rPr lang="en-US" dirty="0">
                <a:effectLst/>
                <a:latin typeface="Calibri" panose="020F0502020204030204" pitchFamily="34" charset="0"/>
              </a:rPr>
              <a:t> You shall become an execration, a horror, a curse, and a taunt. You shall see this place no more. </a:t>
            </a:r>
            <a:r>
              <a:rPr lang="en-US" u="none" strike="noStrike" baseline="30000" dirty="0">
                <a:effectLst/>
                <a:latin typeface="Calibri" panose="020F0502020204030204" pitchFamily="34" charset="0"/>
              </a:rPr>
              <a:t>19</a:t>
            </a:r>
            <a:r>
              <a:rPr lang="en-US" u="none" strike="noStrike" dirty="0">
                <a:effectLst/>
                <a:latin typeface="Calibri" panose="020F0502020204030204" pitchFamily="34" charset="0"/>
              </a:rPr>
              <a:t> </a:t>
            </a:r>
            <a:r>
              <a:rPr lang="en-US" dirty="0">
                <a:effectLst/>
                <a:latin typeface="Calibri" panose="020F0502020204030204" pitchFamily="34" charset="0"/>
              </a:rPr>
              <a:t>The </a:t>
            </a:r>
            <a:r>
              <a:rPr lang="en-US" cap="small" dirty="0">
                <a:effectLst/>
                <a:latin typeface="Calibri" panose="020F0502020204030204" pitchFamily="34" charset="0"/>
              </a:rPr>
              <a:t>Lord</a:t>
            </a:r>
            <a:r>
              <a:rPr lang="en-US" dirty="0">
                <a:effectLst/>
                <a:latin typeface="Calibri" panose="020F0502020204030204" pitchFamily="34" charset="0"/>
              </a:rPr>
              <a:t> has said to you, O </a:t>
            </a:r>
            <a:r>
              <a:rPr lang="en-US" b="1" dirty="0">
                <a:solidFill>
                  <a:srgbClr val="FF0000"/>
                </a:solidFill>
                <a:effectLst/>
                <a:latin typeface="Calibri" panose="020F0502020204030204" pitchFamily="34" charset="0"/>
              </a:rPr>
              <a:t>remnant</a:t>
            </a:r>
            <a:r>
              <a:rPr lang="en-US" dirty="0">
                <a:effectLst/>
                <a:latin typeface="Calibri" panose="020F0502020204030204" pitchFamily="34" charset="0"/>
              </a:rPr>
              <a:t> of Judah, </a:t>
            </a:r>
            <a:r>
              <a:rPr lang="en-US" b="1" dirty="0">
                <a:solidFill>
                  <a:schemeClr val="accent1"/>
                </a:solidFill>
                <a:effectLst/>
                <a:latin typeface="Calibri" panose="020F0502020204030204" pitchFamily="34" charset="0"/>
              </a:rPr>
              <a:t>‘Do not go to Egypt.’ </a:t>
            </a:r>
            <a:r>
              <a:rPr lang="en-US" dirty="0">
                <a:effectLst/>
                <a:latin typeface="Calibri" panose="020F0502020204030204" pitchFamily="34" charset="0"/>
              </a:rPr>
              <a:t>Know for a certainty that I have warned you this day </a:t>
            </a:r>
            <a:r>
              <a:rPr lang="en-US" u="none" strike="noStrike" baseline="30000" dirty="0">
                <a:effectLst/>
                <a:latin typeface="Calibri" panose="020F0502020204030204" pitchFamily="34" charset="0"/>
              </a:rPr>
              <a:t>20</a:t>
            </a:r>
            <a:r>
              <a:rPr lang="en-US" u="none" strike="noStrike" dirty="0">
                <a:effectLst/>
                <a:latin typeface="Calibri" panose="020F0502020204030204" pitchFamily="34" charset="0"/>
              </a:rPr>
              <a:t> </a:t>
            </a:r>
            <a:r>
              <a:rPr lang="en-US" dirty="0">
                <a:effectLst/>
                <a:latin typeface="Calibri" panose="020F0502020204030204" pitchFamily="34" charset="0"/>
              </a:rPr>
              <a:t>that you have gone astray at the cost of your lives. </a:t>
            </a:r>
            <a:r>
              <a:rPr lang="en-US" b="1" dirty="0">
                <a:effectLst/>
                <a:latin typeface="Calibri" panose="020F0502020204030204" pitchFamily="34" charset="0"/>
              </a:rPr>
              <a:t>For you sent me to the </a:t>
            </a:r>
            <a:r>
              <a:rPr lang="en-US" b="1" cap="small" dirty="0">
                <a:effectLst/>
                <a:latin typeface="Calibri" panose="020F0502020204030204" pitchFamily="34" charset="0"/>
              </a:rPr>
              <a:t>Lord</a:t>
            </a:r>
            <a:r>
              <a:rPr lang="en-US" b="1" dirty="0">
                <a:effectLst/>
                <a:latin typeface="Calibri" panose="020F0502020204030204" pitchFamily="34" charset="0"/>
              </a:rPr>
              <a:t> </a:t>
            </a:r>
            <a:r>
              <a:rPr lang="en-US" b="1" dirty="0">
                <a:solidFill>
                  <a:schemeClr val="accent1"/>
                </a:solidFill>
                <a:effectLst/>
                <a:latin typeface="Calibri" panose="020F0502020204030204" pitchFamily="34" charset="0"/>
              </a:rPr>
              <a:t>your</a:t>
            </a:r>
            <a:r>
              <a:rPr lang="en-US" b="1" dirty="0">
                <a:effectLst/>
                <a:latin typeface="Calibri" panose="020F0502020204030204" pitchFamily="34" charset="0"/>
              </a:rPr>
              <a:t> God</a:t>
            </a:r>
            <a:r>
              <a:rPr lang="en-US" dirty="0">
                <a:effectLst/>
                <a:latin typeface="Calibri" panose="020F0502020204030204" pitchFamily="34" charset="0"/>
              </a:rPr>
              <a:t>, saying, ‘</a:t>
            </a:r>
            <a:r>
              <a:rPr lang="en-US" b="1" dirty="0">
                <a:effectLst/>
                <a:latin typeface="Calibri" panose="020F0502020204030204" pitchFamily="34" charset="0"/>
              </a:rPr>
              <a:t>Pray for us to the </a:t>
            </a:r>
            <a:r>
              <a:rPr lang="en-US" b="1" cap="small" dirty="0">
                <a:effectLst/>
                <a:latin typeface="Calibri" panose="020F0502020204030204" pitchFamily="34" charset="0"/>
              </a:rPr>
              <a:t>Lord</a:t>
            </a:r>
            <a:r>
              <a:rPr lang="en-US" b="1" dirty="0">
                <a:effectLst/>
                <a:latin typeface="Calibri" panose="020F0502020204030204" pitchFamily="34" charset="0"/>
              </a:rPr>
              <a:t> our God, and whatever the </a:t>
            </a:r>
            <a:r>
              <a:rPr lang="en-US" b="1" cap="small" dirty="0">
                <a:effectLst/>
                <a:latin typeface="Calibri" panose="020F0502020204030204" pitchFamily="34" charset="0"/>
              </a:rPr>
              <a:t>Lord</a:t>
            </a:r>
            <a:r>
              <a:rPr lang="en-US" b="1" dirty="0">
                <a:effectLst/>
                <a:latin typeface="Calibri" panose="020F0502020204030204" pitchFamily="34" charset="0"/>
              </a:rPr>
              <a:t> our God says, </a:t>
            </a:r>
            <a:r>
              <a:rPr lang="en-US" b="1" dirty="0">
                <a:solidFill>
                  <a:schemeClr val="accent1"/>
                </a:solidFill>
                <a:effectLst/>
                <a:latin typeface="Calibri" panose="020F0502020204030204" pitchFamily="34" charset="0"/>
              </a:rPr>
              <a:t>declare to us and we will do it</a:t>
            </a:r>
            <a:r>
              <a:rPr lang="en-US" dirty="0">
                <a:effectLst/>
                <a:latin typeface="Calibri" panose="020F0502020204030204" pitchFamily="34" charset="0"/>
              </a:rPr>
              <a:t>.’ </a:t>
            </a:r>
            <a:r>
              <a:rPr lang="en-US" u="none" strike="noStrike" baseline="30000" dirty="0">
                <a:effectLst/>
                <a:latin typeface="Calibri" panose="020F0502020204030204" pitchFamily="34" charset="0"/>
              </a:rPr>
              <a:t>21</a:t>
            </a:r>
            <a:r>
              <a:rPr lang="en-US" u="none" strike="noStrike" dirty="0">
                <a:effectLst/>
                <a:latin typeface="Calibri" panose="020F0502020204030204" pitchFamily="34" charset="0"/>
              </a:rPr>
              <a:t> </a:t>
            </a:r>
            <a:r>
              <a:rPr lang="en-US" dirty="0">
                <a:effectLst/>
                <a:latin typeface="Calibri" panose="020F0502020204030204" pitchFamily="34" charset="0"/>
              </a:rPr>
              <a:t>And I have this day declared it to you, but </a:t>
            </a:r>
            <a:r>
              <a:rPr lang="en-US" b="1" dirty="0">
                <a:solidFill>
                  <a:schemeClr val="accent1"/>
                </a:solidFill>
                <a:effectLst/>
                <a:latin typeface="Calibri" panose="020F0502020204030204" pitchFamily="34" charset="0"/>
              </a:rPr>
              <a:t>you have not </a:t>
            </a:r>
            <a:r>
              <a:rPr lang="en-US" sz="2100" b="1" dirty="0">
                <a:solidFill>
                  <a:schemeClr val="accent3"/>
                </a:solidFill>
                <a:latin typeface="Calibri" panose="020F0502020204030204" pitchFamily="34" charset="0"/>
              </a:rPr>
              <a:t>OBEYED</a:t>
            </a:r>
            <a:r>
              <a:rPr lang="en-US" b="1" dirty="0">
                <a:solidFill>
                  <a:schemeClr val="accent1"/>
                </a:solidFill>
                <a:effectLst/>
                <a:latin typeface="Calibri" panose="020F0502020204030204" pitchFamily="34" charset="0"/>
              </a:rPr>
              <a:t> </a:t>
            </a:r>
            <a:r>
              <a:rPr lang="en-US" b="1" dirty="0">
                <a:effectLst/>
                <a:latin typeface="Calibri" panose="020F0502020204030204" pitchFamily="34" charset="0"/>
              </a:rPr>
              <a:t>the voice of the </a:t>
            </a:r>
            <a:r>
              <a:rPr lang="en-US" b="1" cap="small" dirty="0">
                <a:effectLst/>
                <a:latin typeface="Calibri" panose="020F0502020204030204" pitchFamily="34" charset="0"/>
              </a:rPr>
              <a:t>Lord</a:t>
            </a:r>
            <a:r>
              <a:rPr lang="en-US" b="1" dirty="0">
                <a:effectLst/>
                <a:latin typeface="Calibri" panose="020F0502020204030204" pitchFamily="34" charset="0"/>
              </a:rPr>
              <a:t> your God in </a:t>
            </a:r>
            <a:r>
              <a:rPr lang="en-US" b="1" dirty="0">
                <a:solidFill>
                  <a:schemeClr val="accent1"/>
                </a:solidFill>
                <a:effectLst/>
                <a:latin typeface="Calibri" panose="020F0502020204030204" pitchFamily="34" charset="0"/>
              </a:rPr>
              <a:t>anything</a:t>
            </a:r>
            <a:r>
              <a:rPr lang="en-US" b="1" dirty="0">
                <a:effectLst/>
                <a:latin typeface="Calibri" panose="020F0502020204030204" pitchFamily="34" charset="0"/>
              </a:rPr>
              <a:t> that he sent me to tell you</a:t>
            </a:r>
            <a:r>
              <a:rPr lang="en-US" dirty="0">
                <a:effectLst/>
                <a:latin typeface="Calibri" panose="020F0502020204030204" pitchFamily="34" charset="0"/>
              </a:rPr>
              <a:t>. </a:t>
            </a:r>
            <a:r>
              <a:rPr lang="en-US" u="none" strike="noStrike" baseline="30000" dirty="0">
                <a:effectLst/>
                <a:latin typeface="Calibri" panose="020F0502020204030204" pitchFamily="34" charset="0"/>
              </a:rPr>
              <a:t>22</a:t>
            </a:r>
            <a:r>
              <a:rPr lang="en-US" u="none" strike="noStrike" dirty="0">
                <a:effectLst/>
                <a:latin typeface="Calibri" panose="020F0502020204030204" pitchFamily="34" charset="0"/>
              </a:rPr>
              <a:t> </a:t>
            </a:r>
            <a:r>
              <a:rPr lang="en-US" b="1" dirty="0">
                <a:effectLst/>
                <a:latin typeface="Calibri" panose="020F0502020204030204" pitchFamily="34" charset="0"/>
              </a:rPr>
              <a:t>Now therefore know for a certainty that you shall die by the sword, by famine, and by pestilence in the place where you desire to go to live</a:t>
            </a:r>
            <a:r>
              <a:rPr lang="en-US" dirty="0">
                <a:effectLst/>
                <a:latin typeface="Calibri" panose="020F0502020204030204" pitchFamily="34" charset="0"/>
              </a:rPr>
              <a:t>.” </a:t>
            </a:r>
          </a:p>
          <a:p>
            <a:pPr marL="0" marR="0" indent="0">
              <a:lnSpc>
                <a:spcPct val="115000"/>
              </a:lnSpc>
              <a:spcBef>
                <a:spcPts val="0"/>
              </a:spcBef>
              <a:spcAft>
                <a:spcPts val="1000"/>
              </a:spcAft>
              <a:buNone/>
            </a:pPr>
            <a:br>
              <a:rPr lang="en-US" dirty="0">
                <a:effectLst/>
                <a:latin typeface="Calibri" panose="020F0502020204030204" pitchFamily="34" charset="0"/>
              </a:rPr>
            </a:br>
            <a:r>
              <a:rPr lang="en-US" dirty="0">
                <a:effectLst/>
                <a:latin typeface="Calibri" panose="020F0502020204030204" pitchFamily="34" charset="0"/>
              </a:rPr>
              <a:t>Jeremiah 42:1–22 (ESV) </a:t>
            </a:r>
          </a:p>
        </p:txBody>
      </p:sp>
    </p:spTree>
    <p:extLst>
      <p:ext uri="{BB962C8B-B14F-4D97-AF65-F5344CB8AC3E}">
        <p14:creationId xmlns:p14="http://schemas.microsoft.com/office/powerpoint/2010/main" val="1795660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B1B45-AF31-86D8-E0DE-AA5FB753FC94}"/>
              </a:ext>
            </a:extLst>
          </p:cNvPr>
          <p:cNvSpPr>
            <a:spLocks noGrp="1"/>
          </p:cNvSpPr>
          <p:nvPr>
            <p:ph idx="1"/>
          </p:nvPr>
        </p:nvSpPr>
        <p:spPr>
          <a:xfrm>
            <a:off x="838200" y="727323"/>
            <a:ext cx="10515600" cy="5283863"/>
          </a:xfrm>
        </p:spPr>
        <p:txBody>
          <a:bodyPr/>
          <a:lstStyle/>
          <a:p>
            <a:pPr marL="0" indent="0">
              <a:buNone/>
            </a:pPr>
            <a:r>
              <a:rPr lang="en-US" b="1" i="0" dirty="0">
                <a:solidFill>
                  <a:srgbClr val="59859F"/>
                </a:solidFill>
                <a:effectLst/>
                <a:latin typeface="Calibri" panose="020F0502020204030204" pitchFamily="34" charset="0"/>
                <a:cs typeface="Calibri" panose="020F0502020204030204" pitchFamily="34" charset="0"/>
              </a:rPr>
              <a:t>43 </a:t>
            </a:r>
            <a:r>
              <a:rPr lang="en-US" b="0" i="0" dirty="0">
                <a:solidFill>
                  <a:srgbClr val="59859F"/>
                </a:solidFill>
                <a:effectLst/>
                <a:latin typeface="Calibri" panose="020F0502020204030204" pitchFamily="34" charset="0"/>
                <a:cs typeface="Calibri" panose="020F0502020204030204" pitchFamily="34" charset="0"/>
              </a:rPr>
              <a:t>Now it happened, when Jeremiah had stopped speaking to all the people all the words of the </a:t>
            </a:r>
            <a:r>
              <a:rPr lang="en-US" b="0" i="0" cap="small" dirty="0">
                <a:solidFill>
                  <a:srgbClr val="59859F"/>
                </a:solidFill>
                <a:effectLst/>
                <a:latin typeface="Calibri" panose="020F0502020204030204" pitchFamily="34" charset="0"/>
                <a:cs typeface="Calibri" panose="020F0502020204030204" pitchFamily="34" charset="0"/>
              </a:rPr>
              <a:t>Lord</a:t>
            </a:r>
            <a:r>
              <a:rPr lang="en-US" b="0" i="0" dirty="0">
                <a:solidFill>
                  <a:srgbClr val="59859F"/>
                </a:solidFill>
                <a:effectLst/>
                <a:latin typeface="Calibri" panose="020F0502020204030204" pitchFamily="34" charset="0"/>
                <a:cs typeface="Calibri" panose="020F0502020204030204" pitchFamily="34" charset="0"/>
              </a:rPr>
              <a:t> their God, for which the </a:t>
            </a:r>
            <a:r>
              <a:rPr lang="en-US" b="0" i="0" cap="small" dirty="0">
                <a:solidFill>
                  <a:srgbClr val="59859F"/>
                </a:solidFill>
                <a:effectLst/>
                <a:latin typeface="Calibri" panose="020F0502020204030204" pitchFamily="34" charset="0"/>
                <a:cs typeface="Calibri" panose="020F0502020204030204" pitchFamily="34" charset="0"/>
              </a:rPr>
              <a:t>Lord</a:t>
            </a:r>
            <a:r>
              <a:rPr lang="en-US" b="0" i="0" dirty="0">
                <a:solidFill>
                  <a:srgbClr val="59859F"/>
                </a:solidFill>
                <a:effectLst/>
                <a:latin typeface="Calibri" panose="020F0502020204030204" pitchFamily="34" charset="0"/>
                <a:cs typeface="Calibri" panose="020F0502020204030204" pitchFamily="34" charset="0"/>
              </a:rPr>
              <a:t> their God had sent him to them, all these words, </a:t>
            </a:r>
            <a:r>
              <a:rPr lang="en-US" b="1" i="0" baseline="30000" dirty="0">
                <a:solidFill>
                  <a:srgbClr val="59859F"/>
                </a:solidFill>
                <a:effectLst/>
                <a:latin typeface="Calibri" panose="020F0502020204030204" pitchFamily="34" charset="0"/>
                <a:cs typeface="Calibri" panose="020F0502020204030204" pitchFamily="34" charset="0"/>
              </a:rPr>
              <a:t>2 </a:t>
            </a:r>
            <a:r>
              <a:rPr lang="en-US" b="0" i="0" dirty="0">
                <a:solidFill>
                  <a:srgbClr val="59859F"/>
                </a:solidFill>
                <a:effectLst/>
                <a:latin typeface="Calibri" panose="020F0502020204030204" pitchFamily="34" charset="0"/>
                <a:cs typeface="Calibri" panose="020F0502020204030204" pitchFamily="34" charset="0"/>
              </a:rPr>
              <a:t>that Azariah the son of </a:t>
            </a:r>
            <a:r>
              <a:rPr lang="en-US" b="0" i="0" dirty="0" err="1">
                <a:solidFill>
                  <a:srgbClr val="59859F"/>
                </a:solidFill>
                <a:effectLst/>
                <a:latin typeface="Calibri" panose="020F0502020204030204" pitchFamily="34" charset="0"/>
                <a:cs typeface="Calibri" panose="020F0502020204030204" pitchFamily="34" charset="0"/>
              </a:rPr>
              <a:t>Hoshaiah</a:t>
            </a:r>
            <a:r>
              <a:rPr lang="en-US" b="0" i="0" dirty="0">
                <a:solidFill>
                  <a:srgbClr val="59859F"/>
                </a:solidFill>
                <a:effectLst/>
                <a:latin typeface="Calibri" panose="020F0502020204030204" pitchFamily="34" charset="0"/>
                <a:cs typeface="Calibri" panose="020F0502020204030204" pitchFamily="34" charset="0"/>
              </a:rPr>
              <a:t>, </a:t>
            </a:r>
            <a:r>
              <a:rPr lang="en-US" b="1" i="0" dirty="0" err="1">
                <a:solidFill>
                  <a:schemeClr val="accent6"/>
                </a:solidFill>
                <a:effectLst/>
                <a:latin typeface="Calibri" panose="020F0502020204030204" pitchFamily="34" charset="0"/>
                <a:cs typeface="Calibri" panose="020F0502020204030204" pitchFamily="34" charset="0"/>
              </a:rPr>
              <a:t>Johanan</a:t>
            </a:r>
            <a:r>
              <a:rPr lang="en-US" b="0" i="0" dirty="0">
                <a:solidFill>
                  <a:srgbClr val="59859F"/>
                </a:solidFill>
                <a:effectLst/>
                <a:latin typeface="Calibri" panose="020F0502020204030204" pitchFamily="34" charset="0"/>
                <a:cs typeface="Calibri" panose="020F0502020204030204" pitchFamily="34" charset="0"/>
              </a:rPr>
              <a:t> the son of </a:t>
            </a:r>
            <a:r>
              <a:rPr lang="en-US" b="0" i="0" dirty="0" err="1">
                <a:solidFill>
                  <a:srgbClr val="59859F"/>
                </a:solidFill>
                <a:effectLst/>
                <a:latin typeface="Calibri" panose="020F0502020204030204" pitchFamily="34" charset="0"/>
                <a:cs typeface="Calibri" panose="020F0502020204030204" pitchFamily="34" charset="0"/>
              </a:rPr>
              <a:t>Kareah</a:t>
            </a:r>
            <a:r>
              <a:rPr lang="en-US" b="0" i="0" dirty="0">
                <a:solidFill>
                  <a:srgbClr val="59859F"/>
                </a:solidFill>
                <a:effectLst/>
                <a:latin typeface="Calibri" panose="020F0502020204030204" pitchFamily="34" charset="0"/>
                <a:cs typeface="Calibri" panose="020F0502020204030204" pitchFamily="34" charset="0"/>
              </a:rPr>
              <a:t>, and all the </a:t>
            </a:r>
            <a:r>
              <a:rPr lang="en-US" b="1" i="0" dirty="0">
                <a:solidFill>
                  <a:schemeClr val="accent1"/>
                </a:solidFill>
                <a:effectLst/>
                <a:latin typeface="Calibri" panose="020F0502020204030204" pitchFamily="34" charset="0"/>
                <a:cs typeface="Calibri" panose="020F0502020204030204" pitchFamily="34" charset="0"/>
              </a:rPr>
              <a:t>proud men spoke</a:t>
            </a:r>
            <a:r>
              <a:rPr lang="en-US" b="0" i="0" dirty="0">
                <a:solidFill>
                  <a:srgbClr val="59859F"/>
                </a:solidFill>
                <a:effectLst/>
                <a:latin typeface="Calibri" panose="020F0502020204030204" pitchFamily="34" charset="0"/>
                <a:cs typeface="Calibri" panose="020F0502020204030204" pitchFamily="34" charset="0"/>
              </a:rPr>
              <a:t>, saying to Jeremiah, “</a:t>
            </a:r>
            <a:r>
              <a:rPr lang="en-US" b="1" i="0" dirty="0">
                <a:solidFill>
                  <a:schemeClr val="accent1"/>
                </a:solidFill>
                <a:effectLst/>
                <a:latin typeface="Calibri" panose="020F0502020204030204" pitchFamily="34" charset="0"/>
                <a:cs typeface="Calibri" panose="020F0502020204030204" pitchFamily="34" charset="0"/>
              </a:rPr>
              <a:t>You speak falsely</a:t>
            </a:r>
            <a:r>
              <a:rPr lang="en-US" b="1" i="0" dirty="0">
                <a:solidFill>
                  <a:srgbClr val="59859F"/>
                </a:solidFill>
                <a:effectLst/>
                <a:latin typeface="Calibri" panose="020F0502020204030204" pitchFamily="34" charset="0"/>
                <a:cs typeface="Calibri" panose="020F0502020204030204" pitchFamily="34" charset="0"/>
              </a:rPr>
              <a:t>! The </a:t>
            </a:r>
            <a:r>
              <a:rPr lang="en-US" b="1" i="0" cap="small" dirty="0">
                <a:solidFill>
                  <a:srgbClr val="59859F"/>
                </a:solidFill>
                <a:effectLst/>
                <a:latin typeface="Calibri" panose="020F0502020204030204" pitchFamily="34" charset="0"/>
                <a:cs typeface="Calibri" panose="020F0502020204030204" pitchFamily="34" charset="0"/>
              </a:rPr>
              <a:t>Lord</a:t>
            </a:r>
            <a:r>
              <a:rPr lang="en-US" b="1" i="0" dirty="0">
                <a:solidFill>
                  <a:srgbClr val="59859F"/>
                </a:solidFill>
                <a:effectLst/>
                <a:latin typeface="Calibri" panose="020F0502020204030204" pitchFamily="34" charset="0"/>
                <a:cs typeface="Calibri" panose="020F0502020204030204" pitchFamily="34" charset="0"/>
              </a:rPr>
              <a:t> our God has not sent you to say, ‘Do not go to Egypt to dwell there.’</a:t>
            </a:r>
            <a:r>
              <a:rPr lang="en-US" b="0" i="0" dirty="0">
                <a:solidFill>
                  <a:srgbClr val="59859F"/>
                </a:solidFill>
                <a:effectLst/>
                <a:latin typeface="Calibri" panose="020F0502020204030204" pitchFamily="34" charset="0"/>
                <a:cs typeface="Calibri" panose="020F0502020204030204" pitchFamily="34" charset="0"/>
              </a:rPr>
              <a:t> </a:t>
            </a:r>
            <a:r>
              <a:rPr lang="en-US" b="1" i="0" baseline="30000" dirty="0">
                <a:solidFill>
                  <a:srgbClr val="59859F"/>
                </a:solidFill>
                <a:effectLst/>
                <a:latin typeface="Calibri" panose="020F0502020204030204" pitchFamily="34" charset="0"/>
                <a:cs typeface="Calibri" panose="020F0502020204030204" pitchFamily="34" charset="0"/>
              </a:rPr>
              <a:t>3 </a:t>
            </a:r>
            <a:r>
              <a:rPr lang="en-US" b="0" i="0" dirty="0">
                <a:solidFill>
                  <a:srgbClr val="59859F"/>
                </a:solidFill>
                <a:effectLst/>
                <a:latin typeface="Calibri" panose="020F0502020204030204" pitchFamily="34" charset="0"/>
                <a:cs typeface="Calibri" panose="020F0502020204030204" pitchFamily="34" charset="0"/>
              </a:rPr>
              <a:t>But Baruch the son of Neriah has set you against us, to deliver us into the hand of the Chaldeans, that they may put us to death or carry us away captive to Babylon.” </a:t>
            </a:r>
            <a:r>
              <a:rPr lang="en-US" b="1" i="0" baseline="30000" dirty="0">
                <a:solidFill>
                  <a:srgbClr val="59859F"/>
                </a:solidFill>
                <a:effectLst/>
                <a:latin typeface="Calibri" panose="020F0502020204030204" pitchFamily="34" charset="0"/>
                <a:cs typeface="Calibri" panose="020F0502020204030204" pitchFamily="34" charset="0"/>
              </a:rPr>
              <a:t>4 </a:t>
            </a:r>
            <a:r>
              <a:rPr lang="en-US" b="0" i="0" dirty="0">
                <a:solidFill>
                  <a:srgbClr val="59859F"/>
                </a:solidFill>
                <a:effectLst/>
                <a:latin typeface="Calibri" panose="020F0502020204030204" pitchFamily="34" charset="0"/>
                <a:cs typeface="Calibri" panose="020F0502020204030204" pitchFamily="34" charset="0"/>
              </a:rPr>
              <a:t>So </a:t>
            </a:r>
            <a:r>
              <a:rPr lang="en-US" b="1" i="0" dirty="0" err="1">
                <a:solidFill>
                  <a:schemeClr val="accent6"/>
                </a:solidFill>
                <a:effectLst/>
                <a:latin typeface="Calibri" panose="020F0502020204030204" pitchFamily="34" charset="0"/>
                <a:cs typeface="Calibri" panose="020F0502020204030204" pitchFamily="34" charset="0"/>
              </a:rPr>
              <a:t>Johanan</a:t>
            </a:r>
            <a:r>
              <a:rPr lang="en-US" b="0" i="0" dirty="0">
                <a:solidFill>
                  <a:srgbClr val="59859F"/>
                </a:solidFill>
                <a:effectLst/>
                <a:latin typeface="Calibri" panose="020F0502020204030204" pitchFamily="34" charset="0"/>
                <a:cs typeface="Calibri" panose="020F0502020204030204" pitchFamily="34" charset="0"/>
              </a:rPr>
              <a:t> the son of </a:t>
            </a:r>
            <a:r>
              <a:rPr lang="en-US" b="0" i="0" dirty="0" err="1">
                <a:solidFill>
                  <a:srgbClr val="59859F"/>
                </a:solidFill>
                <a:effectLst/>
                <a:latin typeface="Calibri" panose="020F0502020204030204" pitchFamily="34" charset="0"/>
                <a:cs typeface="Calibri" panose="020F0502020204030204" pitchFamily="34" charset="0"/>
              </a:rPr>
              <a:t>Kareah</a:t>
            </a:r>
            <a:r>
              <a:rPr lang="en-US" b="0" i="0" dirty="0">
                <a:solidFill>
                  <a:srgbClr val="59859F"/>
                </a:solidFill>
                <a:effectLst/>
                <a:latin typeface="Calibri" panose="020F0502020204030204" pitchFamily="34" charset="0"/>
                <a:cs typeface="Calibri" panose="020F0502020204030204" pitchFamily="34" charset="0"/>
              </a:rPr>
              <a:t>, all the captains of the forces, and </a:t>
            </a:r>
            <a:r>
              <a:rPr lang="en-US" b="1" i="0" dirty="0">
                <a:solidFill>
                  <a:schemeClr val="accent1"/>
                </a:solidFill>
                <a:effectLst/>
                <a:latin typeface="Calibri" panose="020F0502020204030204" pitchFamily="34" charset="0"/>
                <a:cs typeface="Calibri" panose="020F0502020204030204" pitchFamily="34" charset="0"/>
              </a:rPr>
              <a:t>all the people would not</a:t>
            </a:r>
            <a:r>
              <a:rPr lang="en-US" b="1" i="0" dirty="0">
                <a:solidFill>
                  <a:srgbClr val="59859F"/>
                </a:solidFill>
                <a:effectLst/>
                <a:latin typeface="Calibri" panose="020F0502020204030204" pitchFamily="34" charset="0"/>
                <a:cs typeface="Calibri" panose="020F0502020204030204" pitchFamily="34" charset="0"/>
              </a:rPr>
              <a:t> </a:t>
            </a:r>
            <a:r>
              <a:rPr lang="en-US" b="1" i="0" dirty="0">
                <a:solidFill>
                  <a:srgbClr val="FF0000"/>
                </a:solidFill>
                <a:effectLst/>
                <a:latin typeface="Calibri" panose="020F0502020204030204" pitchFamily="34" charset="0"/>
                <a:cs typeface="Calibri" panose="020F0502020204030204" pitchFamily="34" charset="0"/>
              </a:rPr>
              <a:t>OBEY</a:t>
            </a:r>
            <a:r>
              <a:rPr lang="en-US" b="1" i="0" dirty="0">
                <a:solidFill>
                  <a:srgbClr val="59859F"/>
                </a:solidFill>
                <a:effectLst/>
                <a:latin typeface="Calibri" panose="020F0502020204030204" pitchFamily="34" charset="0"/>
                <a:cs typeface="Calibri" panose="020F0502020204030204" pitchFamily="34" charset="0"/>
              </a:rPr>
              <a:t> </a:t>
            </a:r>
            <a:r>
              <a:rPr lang="en-US" b="1" i="0" dirty="0">
                <a:solidFill>
                  <a:schemeClr val="accent1"/>
                </a:solidFill>
                <a:effectLst/>
                <a:latin typeface="Calibri" panose="020F0502020204030204" pitchFamily="34" charset="0"/>
                <a:cs typeface="Calibri" panose="020F0502020204030204" pitchFamily="34" charset="0"/>
              </a:rPr>
              <a:t>the voice of the </a:t>
            </a:r>
            <a:r>
              <a:rPr lang="en-US" b="1" i="0" cap="small" dirty="0">
                <a:solidFill>
                  <a:schemeClr val="accent1"/>
                </a:solidFill>
                <a:effectLst/>
                <a:latin typeface="Calibri" panose="020F0502020204030204" pitchFamily="34" charset="0"/>
                <a:cs typeface="Calibri" panose="020F0502020204030204" pitchFamily="34" charset="0"/>
              </a:rPr>
              <a:t>Lord</a:t>
            </a:r>
            <a:r>
              <a:rPr lang="en-US" b="0" i="0" dirty="0">
                <a:solidFill>
                  <a:srgbClr val="59859F"/>
                </a:solidFill>
                <a:effectLst/>
                <a:latin typeface="Calibri" panose="020F0502020204030204" pitchFamily="34" charset="0"/>
                <a:cs typeface="Calibri" panose="020F0502020204030204" pitchFamily="34" charset="0"/>
              </a:rPr>
              <a:t>, to remain in the land of Judah. </a:t>
            </a:r>
            <a:r>
              <a:rPr lang="en-US" b="1" i="0" baseline="30000" dirty="0">
                <a:solidFill>
                  <a:srgbClr val="59859F"/>
                </a:solidFill>
                <a:effectLst/>
                <a:latin typeface="Calibri" panose="020F0502020204030204" pitchFamily="34" charset="0"/>
                <a:cs typeface="Calibri" panose="020F0502020204030204" pitchFamily="34" charset="0"/>
              </a:rPr>
              <a:t>5 </a:t>
            </a:r>
            <a:r>
              <a:rPr lang="en-US" b="0" i="0" dirty="0">
                <a:solidFill>
                  <a:srgbClr val="59859F"/>
                </a:solidFill>
                <a:effectLst/>
                <a:latin typeface="Calibri" panose="020F0502020204030204" pitchFamily="34" charset="0"/>
                <a:cs typeface="Calibri" panose="020F0502020204030204" pitchFamily="34" charset="0"/>
              </a:rPr>
              <a:t>But </a:t>
            </a:r>
            <a:r>
              <a:rPr lang="en-US" b="1" i="0" dirty="0" err="1">
                <a:solidFill>
                  <a:schemeClr val="accent6"/>
                </a:solidFill>
                <a:effectLst/>
                <a:latin typeface="Calibri" panose="020F0502020204030204" pitchFamily="34" charset="0"/>
                <a:cs typeface="Calibri" panose="020F0502020204030204" pitchFamily="34" charset="0"/>
              </a:rPr>
              <a:t>Johanan</a:t>
            </a:r>
            <a:r>
              <a:rPr lang="en-US" b="0" i="0" dirty="0">
                <a:solidFill>
                  <a:srgbClr val="59859F"/>
                </a:solidFill>
                <a:effectLst/>
                <a:latin typeface="Calibri" panose="020F0502020204030204" pitchFamily="34" charset="0"/>
                <a:cs typeface="Calibri" panose="020F0502020204030204" pitchFamily="34" charset="0"/>
              </a:rPr>
              <a:t> the son of </a:t>
            </a:r>
            <a:r>
              <a:rPr lang="en-US" b="0" i="0" dirty="0" err="1">
                <a:solidFill>
                  <a:srgbClr val="59859F"/>
                </a:solidFill>
                <a:effectLst/>
                <a:latin typeface="Calibri" panose="020F0502020204030204" pitchFamily="34" charset="0"/>
                <a:cs typeface="Calibri" panose="020F0502020204030204" pitchFamily="34" charset="0"/>
              </a:rPr>
              <a:t>Kareah</a:t>
            </a:r>
            <a:r>
              <a:rPr lang="en-US" b="0" i="0" dirty="0">
                <a:solidFill>
                  <a:srgbClr val="59859F"/>
                </a:solidFill>
                <a:effectLst/>
                <a:latin typeface="Calibri" panose="020F0502020204030204" pitchFamily="34" charset="0"/>
                <a:cs typeface="Calibri" panose="020F0502020204030204" pitchFamily="34" charset="0"/>
              </a:rPr>
              <a:t> and all the captains of the forces took all the </a:t>
            </a:r>
            <a:r>
              <a:rPr lang="en-US" b="1" i="0" dirty="0">
                <a:solidFill>
                  <a:schemeClr val="tx1"/>
                </a:solidFill>
                <a:effectLst/>
                <a:latin typeface="Calibri" panose="020F0502020204030204" pitchFamily="34" charset="0"/>
                <a:cs typeface="Calibri" panose="020F0502020204030204" pitchFamily="34" charset="0"/>
              </a:rPr>
              <a:t>remnant</a:t>
            </a:r>
            <a:r>
              <a:rPr lang="en-US" b="0" i="0" dirty="0">
                <a:solidFill>
                  <a:srgbClr val="59859F"/>
                </a:solidFill>
                <a:effectLst/>
                <a:latin typeface="Calibri" panose="020F0502020204030204" pitchFamily="34" charset="0"/>
                <a:cs typeface="Calibri" panose="020F0502020204030204" pitchFamily="34" charset="0"/>
              </a:rPr>
              <a:t> of Judah who had returned to dwell in the land of Judah, from all nations where they had been driven— </a:t>
            </a:r>
            <a:r>
              <a:rPr lang="en-US" b="1" i="0" baseline="30000" dirty="0">
                <a:solidFill>
                  <a:srgbClr val="59859F"/>
                </a:solidFill>
                <a:effectLst/>
                <a:latin typeface="Calibri" panose="020F0502020204030204" pitchFamily="34" charset="0"/>
                <a:cs typeface="Calibri" panose="020F0502020204030204" pitchFamily="34" charset="0"/>
              </a:rPr>
              <a:t>6 </a:t>
            </a:r>
            <a:r>
              <a:rPr lang="en-US" b="0" i="0" dirty="0">
                <a:solidFill>
                  <a:srgbClr val="59859F"/>
                </a:solidFill>
                <a:effectLst/>
                <a:latin typeface="Calibri" panose="020F0502020204030204" pitchFamily="34" charset="0"/>
                <a:cs typeface="Calibri" panose="020F0502020204030204" pitchFamily="34" charset="0"/>
              </a:rPr>
              <a:t>men, women, children, the king’s daughters, and every person whom </a:t>
            </a:r>
            <a:r>
              <a:rPr lang="en-US" b="0" i="0" dirty="0" err="1">
                <a:solidFill>
                  <a:srgbClr val="59859F"/>
                </a:solidFill>
                <a:effectLst/>
                <a:latin typeface="Calibri" panose="020F0502020204030204" pitchFamily="34" charset="0"/>
                <a:cs typeface="Calibri" panose="020F0502020204030204" pitchFamily="34" charset="0"/>
              </a:rPr>
              <a:t>Nebuzaradan</a:t>
            </a:r>
            <a:r>
              <a:rPr lang="en-US" b="0" i="0" dirty="0">
                <a:solidFill>
                  <a:srgbClr val="59859F"/>
                </a:solidFill>
                <a:effectLst/>
                <a:latin typeface="Calibri" panose="020F0502020204030204" pitchFamily="34" charset="0"/>
                <a:cs typeface="Calibri" panose="020F0502020204030204" pitchFamily="34" charset="0"/>
              </a:rPr>
              <a:t> the captain of the guard had left with </a:t>
            </a:r>
            <a:r>
              <a:rPr lang="en-US" b="1" i="0" dirty="0">
                <a:solidFill>
                  <a:schemeClr val="accent6"/>
                </a:solidFill>
                <a:effectLst/>
                <a:latin typeface="Calibri" panose="020F0502020204030204" pitchFamily="34" charset="0"/>
                <a:cs typeface="Calibri" panose="020F0502020204030204" pitchFamily="34" charset="0"/>
              </a:rPr>
              <a:t>Gedaliah</a:t>
            </a:r>
            <a:r>
              <a:rPr lang="en-US" b="0" i="0" dirty="0">
                <a:solidFill>
                  <a:srgbClr val="59859F"/>
                </a:solidFill>
                <a:effectLst/>
                <a:latin typeface="Calibri" panose="020F0502020204030204" pitchFamily="34" charset="0"/>
                <a:cs typeface="Calibri" panose="020F0502020204030204" pitchFamily="34" charset="0"/>
              </a:rPr>
              <a:t> the son of </a:t>
            </a:r>
            <a:r>
              <a:rPr lang="en-US" b="0" i="0" dirty="0" err="1">
                <a:solidFill>
                  <a:srgbClr val="59859F"/>
                </a:solidFill>
                <a:effectLst/>
                <a:latin typeface="Calibri" panose="020F0502020204030204" pitchFamily="34" charset="0"/>
                <a:cs typeface="Calibri" panose="020F0502020204030204" pitchFamily="34" charset="0"/>
              </a:rPr>
              <a:t>Ahikam</a:t>
            </a:r>
            <a:r>
              <a:rPr lang="en-US" b="0" i="0" dirty="0">
                <a:solidFill>
                  <a:srgbClr val="59859F"/>
                </a:solidFill>
                <a:effectLst/>
                <a:latin typeface="Calibri" panose="020F0502020204030204" pitchFamily="34" charset="0"/>
                <a:cs typeface="Calibri" panose="020F0502020204030204" pitchFamily="34" charset="0"/>
              </a:rPr>
              <a:t>, the son of </a:t>
            </a:r>
            <a:r>
              <a:rPr lang="en-US" b="0" i="0" dirty="0" err="1">
                <a:solidFill>
                  <a:srgbClr val="59859F"/>
                </a:solidFill>
                <a:effectLst/>
                <a:latin typeface="Calibri" panose="020F0502020204030204" pitchFamily="34" charset="0"/>
                <a:cs typeface="Calibri" panose="020F0502020204030204" pitchFamily="34" charset="0"/>
              </a:rPr>
              <a:t>Shaphan</a:t>
            </a:r>
            <a:r>
              <a:rPr lang="en-US" b="0" i="0" dirty="0">
                <a:solidFill>
                  <a:srgbClr val="59859F"/>
                </a:solidFill>
                <a:effectLst/>
                <a:latin typeface="Calibri" panose="020F0502020204030204" pitchFamily="34" charset="0"/>
                <a:cs typeface="Calibri" panose="020F0502020204030204" pitchFamily="34" charset="0"/>
              </a:rPr>
              <a:t>, and Jeremiah the prophet and Baruch the son of Neriah. </a:t>
            </a:r>
            <a:r>
              <a:rPr lang="en-US" b="1" i="0" baseline="30000" dirty="0">
                <a:solidFill>
                  <a:srgbClr val="59859F"/>
                </a:solidFill>
                <a:effectLst/>
                <a:latin typeface="Calibri" panose="020F0502020204030204" pitchFamily="34" charset="0"/>
                <a:cs typeface="Calibri" panose="020F0502020204030204" pitchFamily="34" charset="0"/>
              </a:rPr>
              <a:t>7 </a:t>
            </a:r>
            <a:r>
              <a:rPr lang="en-US" b="0" i="0" dirty="0">
                <a:solidFill>
                  <a:srgbClr val="59859F"/>
                </a:solidFill>
                <a:effectLst/>
                <a:latin typeface="Calibri" panose="020F0502020204030204" pitchFamily="34" charset="0"/>
                <a:cs typeface="Calibri" panose="020F0502020204030204" pitchFamily="34" charset="0"/>
              </a:rPr>
              <a:t>So they went to the land of Egypt, for</a:t>
            </a:r>
            <a:r>
              <a:rPr lang="en-US" b="1" i="0" dirty="0">
                <a:solidFill>
                  <a:srgbClr val="59859F"/>
                </a:solidFill>
                <a:effectLst/>
                <a:latin typeface="Calibri" panose="020F0502020204030204" pitchFamily="34" charset="0"/>
                <a:cs typeface="Calibri" panose="020F0502020204030204" pitchFamily="34" charset="0"/>
              </a:rPr>
              <a:t> </a:t>
            </a:r>
            <a:r>
              <a:rPr lang="en-US" b="1" i="0" dirty="0">
                <a:solidFill>
                  <a:schemeClr val="accent1"/>
                </a:solidFill>
                <a:effectLst/>
                <a:latin typeface="Calibri" panose="020F0502020204030204" pitchFamily="34" charset="0"/>
                <a:cs typeface="Calibri" panose="020F0502020204030204" pitchFamily="34" charset="0"/>
              </a:rPr>
              <a:t>they did not </a:t>
            </a:r>
            <a:r>
              <a:rPr lang="en-US" b="1" i="0" dirty="0">
                <a:solidFill>
                  <a:srgbClr val="FF0000"/>
                </a:solidFill>
                <a:effectLst/>
                <a:latin typeface="Calibri" panose="020F0502020204030204" pitchFamily="34" charset="0"/>
                <a:cs typeface="Calibri" panose="020F0502020204030204" pitchFamily="34" charset="0"/>
              </a:rPr>
              <a:t>OBEY</a:t>
            </a:r>
            <a:r>
              <a:rPr lang="en-US" b="1" i="0" dirty="0">
                <a:solidFill>
                  <a:srgbClr val="59859F"/>
                </a:solidFill>
                <a:effectLst/>
                <a:latin typeface="Calibri" panose="020F0502020204030204" pitchFamily="34" charset="0"/>
                <a:cs typeface="Calibri" panose="020F0502020204030204" pitchFamily="34" charset="0"/>
              </a:rPr>
              <a:t> </a:t>
            </a:r>
            <a:r>
              <a:rPr lang="en-US" b="1" i="0" dirty="0">
                <a:solidFill>
                  <a:schemeClr val="accent1"/>
                </a:solidFill>
                <a:effectLst/>
                <a:latin typeface="Calibri" panose="020F0502020204030204" pitchFamily="34" charset="0"/>
                <a:cs typeface="Calibri" panose="020F0502020204030204" pitchFamily="34" charset="0"/>
              </a:rPr>
              <a:t>the voice of the </a:t>
            </a:r>
            <a:r>
              <a:rPr lang="en-US" b="1" i="0" cap="small" dirty="0">
                <a:solidFill>
                  <a:schemeClr val="accent1"/>
                </a:solidFill>
                <a:effectLst/>
                <a:latin typeface="Calibri" panose="020F0502020204030204" pitchFamily="34" charset="0"/>
                <a:cs typeface="Calibri" panose="020F0502020204030204" pitchFamily="34" charset="0"/>
              </a:rPr>
              <a:t>Lord</a:t>
            </a:r>
            <a:r>
              <a:rPr lang="en-US" b="0" i="0" dirty="0">
                <a:solidFill>
                  <a:srgbClr val="59859F"/>
                </a:solidFill>
                <a:effectLst/>
                <a:latin typeface="Calibri" panose="020F0502020204030204" pitchFamily="34" charset="0"/>
                <a:cs typeface="Calibri" panose="020F0502020204030204" pitchFamily="34" charset="0"/>
              </a:rPr>
              <a:t>.</a:t>
            </a:r>
            <a:endParaRPr lang="en-US" dirty="0">
              <a:solidFill>
                <a:srgbClr val="59859F"/>
              </a:solidFill>
              <a:latin typeface="Calibri" panose="020F0502020204030204" pitchFamily="34" charset="0"/>
              <a:cs typeface="Calibri" panose="020F0502020204030204" pitchFamily="34" charset="0"/>
            </a:endParaRPr>
          </a:p>
          <a:p>
            <a:pPr marL="0" indent="0">
              <a:buNone/>
            </a:pPr>
            <a:endParaRPr lang="en-US" dirty="0"/>
          </a:p>
          <a:p>
            <a:pPr marL="0" indent="0">
              <a:buNone/>
            </a:pPr>
            <a:r>
              <a:rPr lang="en-US" dirty="0"/>
              <a:t>Jeremiah 43:1-7a (NKJV)</a:t>
            </a:r>
          </a:p>
        </p:txBody>
      </p:sp>
    </p:spTree>
    <p:extLst>
      <p:ext uri="{BB962C8B-B14F-4D97-AF65-F5344CB8AC3E}">
        <p14:creationId xmlns:p14="http://schemas.microsoft.com/office/powerpoint/2010/main" val="1651649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87362-BD3F-5BA4-94DF-92AF19930A5E}"/>
              </a:ext>
            </a:extLst>
          </p:cNvPr>
          <p:cNvSpPr>
            <a:spLocks noGrp="1"/>
          </p:cNvSpPr>
          <p:nvPr>
            <p:ph idx="1"/>
          </p:nvPr>
        </p:nvSpPr>
        <p:spPr>
          <a:xfrm>
            <a:off x="838200" y="835269"/>
            <a:ext cx="10515600" cy="5175917"/>
          </a:xfrm>
        </p:spPr>
        <p:txBody>
          <a:bodyPr>
            <a:normAutofit fontScale="85000" lnSpcReduction="10000"/>
          </a:bodyPr>
          <a:lstStyle/>
          <a:p>
            <a:pPr marL="0" marR="0" indent="0">
              <a:lnSpc>
                <a:spcPct val="115000"/>
              </a:lnSpc>
              <a:spcBef>
                <a:spcPts val="0"/>
              </a:spcBef>
              <a:spcAft>
                <a:spcPts val="1000"/>
              </a:spcAft>
              <a:buNone/>
            </a:pPr>
            <a:r>
              <a:rPr lang="en-US" sz="1800" u="none" strike="noStrike" baseline="30000" dirty="0">
                <a:effectLst/>
                <a:latin typeface="Calibri" panose="020F0502020204030204" pitchFamily="34" charset="0"/>
              </a:rPr>
              <a:t>1</a:t>
            </a:r>
            <a:r>
              <a:rPr lang="en-US" sz="1800" u="none" strike="noStrike" dirty="0">
                <a:effectLst/>
                <a:latin typeface="Calibri" panose="020F0502020204030204" pitchFamily="34" charset="0"/>
              </a:rPr>
              <a:t> </a:t>
            </a:r>
            <a:r>
              <a:rPr lang="en-US" sz="1800" dirty="0">
                <a:effectLst/>
                <a:latin typeface="Calibri" panose="020F0502020204030204" pitchFamily="34" charset="0"/>
              </a:rPr>
              <a:t>When Jeremiah finished speaking to all the people all these words of the </a:t>
            </a:r>
            <a:r>
              <a:rPr lang="en-US" sz="1800" cap="small" dirty="0">
                <a:effectLst/>
                <a:latin typeface="Calibri" panose="020F0502020204030204" pitchFamily="34" charset="0"/>
              </a:rPr>
              <a:t>Lord</a:t>
            </a:r>
            <a:r>
              <a:rPr lang="en-US" sz="1800" dirty="0">
                <a:effectLst/>
                <a:latin typeface="Calibri" panose="020F0502020204030204" pitchFamily="34" charset="0"/>
              </a:rPr>
              <a:t> their God, with which the </a:t>
            </a:r>
            <a:r>
              <a:rPr lang="en-US" sz="1800" cap="small" dirty="0">
                <a:effectLst/>
                <a:latin typeface="Calibri" panose="020F0502020204030204" pitchFamily="34" charset="0"/>
              </a:rPr>
              <a:t>Lord</a:t>
            </a:r>
            <a:r>
              <a:rPr lang="en-US" sz="1800" dirty="0">
                <a:effectLst/>
                <a:latin typeface="Calibri" panose="020F0502020204030204" pitchFamily="34" charset="0"/>
              </a:rPr>
              <a:t> their God had sent him to them, </a:t>
            </a:r>
            <a:r>
              <a:rPr lang="en-US" sz="1800" u="none" strike="noStrike" baseline="30000" dirty="0">
                <a:effectLst/>
                <a:latin typeface="Calibri" panose="020F0502020204030204" pitchFamily="34" charset="0"/>
              </a:rPr>
              <a:t>2</a:t>
            </a:r>
            <a:r>
              <a:rPr lang="en-US" sz="1800" u="none" strike="noStrike" dirty="0">
                <a:effectLst/>
                <a:latin typeface="Calibri" panose="020F0502020204030204" pitchFamily="34" charset="0"/>
              </a:rPr>
              <a:t> </a:t>
            </a:r>
            <a:r>
              <a:rPr lang="en-US" sz="1800" dirty="0">
                <a:effectLst/>
                <a:latin typeface="Calibri" panose="020F0502020204030204" pitchFamily="34" charset="0"/>
              </a:rPr>
              <a:t>Azariah the son of </a:t>
            </a:r>
            <a:r>
              <a:rPr lang="en-US" sz="1800" dirty="0" err="1">
                <a:effectLst/>
                <a:latin typeface="Calibri" panose="020F0502020204030204" pitchFamily="34" charset="0"/>
              </a:rPr>
              <a:t>Hoshaiah</a:t>
            </a:r>
            <a:r>
              <a:rPr lang="en-US" sz="1800" dirty="0">
                <a:effectLst/>
                <a:latin typeface="Calibri" panose="020F0502020204030204" pitchFamily="34" charset="0"/>
              </a:rPr>
              <a:t> and </a:t>
            </a:r>
            <a:r>
              <a:rPr lang="en-US" sz="1800" b="1" dirty="0" err="1">
                <a:solidFill>
                  <a:schemeClr val="accent6"/>
                </a:solidFill>
                <a:effectLst/>
                <a:latin typeface="Calibri" panose="020F0502020204030204" pitchFamily="34" charset="0"/>
              </a:rPr>
              <a:t>Johanan</a:t>
            </a:r>
            <a:r>
              <a:rPr lang="en-US" sz="1800" dirty="0">
                <a:effectLst/>
                <a:latin typeface="Calibri" panose="020F0502020204030204" pitchFamily="34" charset="0"/>
              </a:rPr>
              <a:t> the son of </a:t>
            </a:r>
            <a:r>
              <a:rPr lang="en-US" sz="1800" dirty="0" err="1">
                <a:effectLst/>
                <a:latin typeface="Calibri" panose="020F0502020204030204" pitchFamily="34" charset="0"/>
              </a:rPr>
              <a:t>Kareah</a:t>
            </a:r>
            <a:r>
              <a:rPr lang="en-US" sz="1800" dirty="0">
                <a:effectLst/>
                <a:latin typeface="Calibri" panose="020F0502020204030204" pitchFamily="34" charset="0"/>
              </a:rPr>
              <a:t> and all the insolent men said to Jeremiah, “</a:t>
            </a:r>
            <a:r>
              <a:rPr lang="en-US" sz="1800" b="1" dirty="0">
                <a:solidFill>
                  <a:schemeClr val="accent1"/>
                </a:solidFill>
                <a:effectLst/>
                <a:latin typeface="Calibri" panose="020F0502020204030204" pitchFamily="34" charset="0"/>
              </a:rPr>
              <a:t>You are telling a lie</a:t>
            </a:r>
            <a:r>
              <a:rPr lang="en-US" sz="1800" b="1" dirty="0">
                <a:effectLst/>
                <a:latin typeface="Calibri" panose="020F0502020204030204" pitchFamily="34" charset="0"/>
              </a:rPr>
              <a:t>. The </a:t>
            </a:r>
            <a:r>
              <a:rPr lang="en-US" sz="1800" b="1" cap="small" dirty="0">
                <a:effectLst/>
                <a:latin typeface="Calibri" panose="020F0502020204030204" pitchFamily="34" charset="0"/>
              </a:rPr>
              <a:t>Lord</a:t>
            </a:r>
            <a:r>
              <a:rPr lang="en-US" sz="1800" b="1" dirty="0">
                <a:effectLst/>
                <a:latin typeface="Calibri" panose="020F0502020204030204" pitchFamily="34" charset="0"/>
              </a:rPr>
              <a:t> our God did not send you to say, ‘Do not go to Egypt to live there,’</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3</a:t>
            </a:r>
            <a:r>
              <a:rPr lang="en-US" sz="1800" u="none" strike="noStrike" dirty="0">
                <a:effectLst/>
                <a:latin typeface="Calibri" panose="020F0502020204030204" pitchFamily="34" charset="0"/>
              </a:rPr>
              <a:t> </a:t>
            </a:r>
            <a:r>
              <a:rPr lang="en-US" sz="1800" dirty="0">
                <a:effectLst/>
                <a:latin typeface="Calibri" panose="020F0502020204030204" pitchFamily="34" charset="0"/>
              </a:rPr>
              <a:t>but Baruch the son of Neriah has set you against us, to deliver us into the hand of the Chaldeans, that they may kill us or take us into exile in Babylon.” </a:t>
            </a:r>
            <a:r>
              <a:rPr lang="en-US" sz="1800" u="none" strike="noStrike" baseline="30000" dirty="0">
                <a:effectLst/>
                <a:latin typeface="Calibri" panose="020F0502020204030204" pitchFamily="34" charset="0"/>
              </a:rPr>
              <a:t>4</a:t>
            </a:r>
            <a:r>
              <a:rPr lang="en-US" sz="1800" u="none" strike="noStrike" dirty="0">
                <a:effectLst/>
                <a:latin typeface="Calibri" panose="020F0502020204030204" pitchFamily="34" charset="0"/>
              </a:rPr>
              <a:t> </a:t>
            </a:r>
            <a:r>
              <a:rPr lang="en-US" sz="1800" dirty="0">
                <a:effectLst/>
                <a:latin typeface="Calibri" panose="020F0502020204030204" pitchFamily="34" charset="0"/>
              </a:rPr>
              <a:t>So </a:t>
            </a:r>
            <a:r>
              <a:rPr lang="en-US" sz="1800" b="1" dirty="0" err="1">
                <a:solidFill>
                  <a:schemeClr val="accent6"/>
                </a:solidFill>
                <a:effectLst/>
                <a:latin typeface="Calibri" panose="020F0502020204030204" pitchFamily="34" charset="0"/>
              </a:rPr>
              <a:t>Johanan</a:t>
            </a:r>
            <a:r>
              <a:rPr lang="en-US" sz="1800" dirty="0">
                <a:effectLst/>
                <a:latin typeface="Calibri" panose="020F0502020204030204" pitchFamily="34" charset="0"/>
              </a:rPr>
              <a:t> the son of </a:t>
            </a:r>
            <a:r>
              <a:rPr lang="en-US" sz="1800" dirty="0" err="1">
                <a:effectLst/>
                <a:latin typeface="Calibri" panose="020F0502020204030204" pitchFamily="34" charset="0"/>
              </a:rPr>
              <a:t>Kareah</a:t>
            </a:r>
            <a:r>
              <a:rPr lang="en-US" sz="1800" dirty="0">
                <a:effectLst/>
                <a:latin typeface="Calibri" panose="020F0502020204030204" pitchFamily="34" charset="0"/>
              </a:rPr>
              <a:t> and all the commanders of the forces and </a:t>
            </a:r>
            <a:r>
              <a:rPr lang="en-US" sz="1800" b="1" dirty="0">
                <a:solidFill>
                  <a:schemeClr val="accent1"/>
                </a:solidFill>
                <a:effectLst/>
                <a:latin typeface="Calibri" panose="020F0502020204030204" pitchFamily="34" charset="0"/>
              </a:rPr>
              <a:t>all the people did not </a:t>
            </a:r>
            <a:r>
              <a:rPr lang="en-US" sz="1900" b="1" dirty="0">
                <a:solidFill>
                  <a:schemeClr val="accent3"/>
                </a:solidFill>
                <a:effectLst/>
                <a:latin typeface="Calibri" panose="020F0502020204030204" pitchFamily="34" charset="0"/>
              </a:rPr>
              <a:t>OBEY</a:t>
            </a:r>
            <a:r>
              <a:rPr lang="en-US" sz="1800" b="1" dirty="0">
                <a:solidFill>
                  <a:schemeClr val="accent1"/>
                </a:solidFill>
                <a:effectLst/>
                <a:latin typeface="Calibri" panose="020F0502020204030204" pitchFamily="34" charset="0"/>
              </a:rPr>
              <a:t> the voice of the </a:t>
            </a:r>
            <a:r>
              <a:rPr lang="en-US" sz="1800" b="1" cap="small" dirty="0">
                <a:solidFill>
                  <a:schemeClr val="accent1"/>
                </a:solidFill>
                <a:effectLst/>
                <a:latin typeface="Calibri" panose="020F0502020204030204" pitchFamily="34" charset="0"/>
              </a:rPr>
              <a:t>Lord</a:t>
            </a:r>
            <a:r>
              <a:rPr lang="en-US" sz="1800" dirty="0">
                <a:effectLst/>
                <a:latin typeface="Calibri" panose="020F0502020204030204" pitchFamily="34" charset="0"/>
              </a:rPr>
              <a:t>, to remain in the land of Judah. </a:t>
            </a:r>
            <a:r>
              <a:rPr lang="en-US" sz="1800" u="none" strike="noStrike" baseline="30000" dirty="0">
                <a:effectLst/>
                <a:latin typeface="Calibri" panose="020F0502020204030204" pitchFamily="34" charset="0"/>
              </a:rPr>
              <a:t>5</a:t>
            </a:r>
            <a:r>
              <a:rPr lang="en-US" sz="1800" u="none" strike="noStrike" dirty="0">
                <a:effectLst/>
                <a:latin typeface="Calibri" panose="020F0502020204030204" pitchFamily="34" charset="0"/>
              </a:rPr>
              <a:t> </a:t>
            </a:r>
            <a:r>
              <a:rPr lang="en-US" sz="1800" dirty="0">
                <a:effectLst/>
                <a:latin typeface="Calibri" panose="020F0502020204030204" pitchFamily="34" charset="0"/>
              </a:rPr>
              <a:t>But </a:t>
            </a:r>
            <a:r>
              <a:rPr lang="en-US" sz="1800" b="1" dirty="0" err="1">
                <a:solidFill>
                  <a:schemeClr val="accent6"/>
                </a:solidFill>
                <a:effectLst/>
                <a:latin typeface="Calibri" panose="020F0502020204030204" pitchFamily="34" charset="0"/>
              </a:rPr>
              <a:t>Johanan</a:t>
            </a:r>
            <a:r>
              <a:rPr lang="en-US" sz="1800" dirty="0">
                <a:effectLst/>
                <a:latin typeface="Calibri" panose="020F0502020204030204" pitchFamily="34" charset="0"/>
              </a:rPr>
              <a:t> the son of </a:t>
            </a:r>
            <a:r>
              <a:rPr lang="en-US" sz="1800" dirty="0" err="1">
                <a:effectLst/>
                <a:latin typeface="Calibri" panose="020F0502020204030204" pitchFamily="34" charset="0"/>
              </a:rPr>
              <a:t>Kareah</a:t>
            </a:r>
            <a:r>
              <a:rPr lang="en-US" sz="1800" dirty="0">
                <a:effectLst/>
                <a:latin typeface="Calibri" panose="020F0502020204030204" pitchFamily="34" charset="0"/>
              </a:rPr>
              <a:t> and all the commanders of the forces took all the </a:t>
            </a:r>
            <a:r>
              <a:rPr lang="en-US" sz="1800" b="1" dirty="0">
                <a:solidFill>
                  <a:srgbClr val="FF0000"/>
                </a:solidFill>
                <a:effectLst/>
                <a:latin typeface="Calibri" panose="020F0502020204030204" pitchFamily="34" charset="0"/>
              </a:rPr>
              <a:t>remnant</a:t>
            </a:r>
            <a:r>
              <a:rPr lang="en-US" sz="1800" dirty="0">
                <a:effectLst/>
                <a:latin typeface="Calibri" panose="020F0502020204030204" pitchFamily="34" charset="0"/>
              </a:rPr>
              <a:t> of Judah who had returned to live in the land of Judah from all the nations to which they had been driven— </a:t>
            </a:r>
            <a:r>
              <a:rPr lang="en-US" sz="1800" u="none" strike="noStrike" baseline="30000" dirty="0">
                <a:effectLst/>
                <a:latin typeface="Calibri" panose="020F0502020204030204" pitchFamily="34" charset="0"/>
              </a:rPr>
              <a:t>6</a:t>
            </a:r>
            <a:r>
              <a:rPr lang="en-US" sz="1800" u="none" strike="noStrike" dirty="0">
                <a:effectLst/>
                <a:latin typeface="Calibri" panose="020F0502020204030204" pitchFamily="34" charset="0"/>
              </a:rPr>
              <a:t> </a:t>
            </a:r>
            <a:r>
              <a:rPr lang="en-US" sz="1800" dirty="0">
                <a:effectLst/>
                <a:latin typeface="Calibri" panose="020F0502020204030204" pitchFamily="34" charset="0"/>
              </a:rPr>
              <a:t>the men, the women, the children, the princesses, and every person whom </a:t>
            </a:r>
            <a:r>
              <a:rPr lang="en-US" sz="1800" dirty="0" err="1">
                <a:effectLst/>
                <a:latin typeface="Calibri" panose="020F0502020204030204" pitchFamily="34" charset="0"/>
              </a:rPr>
              <a:t>Nebuzaradan</a:t>
            </a:r>
            <a:r>
              <a:rPr lang="en-US" sz="1800" dirty="0">
                <a:effectLst/>
                <a:latin typeface="Calibri" panose="020F0502020204030204" pitchFamily="34" charset="0"/>
              </a:rPr>
              <a:t> the captain of the guard had left with Gedaliah the son of </a:t>
            </a:r>
            <a:r>
              <a:rPr lang="en-US" sz="1800" dirty="0" err="1">
                <a:effectLst/>
                <a:latin typeface="Calibri" panose="020F0502020204030204" pitchFamily="34" charset="0"/>
              </a:rPr>
              <a:t>Ahikam</a:t>
            </a:r>
            <a:r>
              <a:rPr lang="en-US" sz="1800" dirty="0">
                <a:effectLst/>
                <a:latin typeface="Calibri" panose="020F0502020204030204" pitchFamily="34" charset="0"/>
              </a:rPr>
              <a:t>, son of </a:t>
            </a:r>
            <a:r>
              <a:rPr lang="en-US" sz="1800" dirty="0" err="1">
                <a:effectLst/>
                <a:latin typeface="Calibri" panose="020F0502020204030204" pitchFamily="34" charset="0"/>
              </a:rPr>
              <a:t>Shaphan</a:t>
            </a:r>
            <a:r>
              <a:rPr lang="en-US" sz="1800" dirty="0">
                <a:effectLst/>
                <a:latin typeface="Calibri" panose="020F0502020204030204" pitchFamily="34" charset="0"/>
              </a:rPr>
              <a:t>; also Jeremiah the prophet and Baruch the son of Neriah. </a:t>
            </a:r>
            <a:r>
              <a:rPr lang="en-US" sz="1800" u="none" strike="noStrike" baseline="30000" dirty="0">
                <a:effectLst/>
                <a:latin typeface="Calibri" panose="020F0502020204030204" pitchFamily="34" charset="0"/>
              </a:rPr>
              <a:t>7</a:t>
            </a:r>
            <a:r>
              <a:rPr lang="en-US" sz="1800" u="none" strike="noStrike" dirty="0">
                <a:effectLst/>
                <a:latin typeface="Calibri" panose="020F0502020204030204" pitchFamily="34" charset="0"/>
              </a:rPr>
              <a:t> </a:t>
            </a:r>
            <a:r>
              <a:rPr lang="en-US" sz="1800" dirty="0">
                <a:effectLst/>
                <a:latin typeface="Calibri" panose="020F0502020204030204" pitchFamily="34" charset="0"/>
              </a:rPr>
              <a:t>And they came into the land of Egypt, for </a:t>
            </a:r>
            <a:r>
              <a:rPr lang="en-US" sz="1800" b="1" dirty="0">
                <a:solidFill>
                  <a:schemeClr val="accent1"/>
                </a:solidFill>
                <a:effectLst/>
                <a:latin typeface="Calibri" panose="020F0502020204030204" pitchFamily="34" charset="0"/>
              </a:rPr>
              <a:t>they did not </a:t>
            </a:r>
            <a:r>
              <a:rPr lang="en-US" sz="2100" b="1" dirty="0">
                <a:solidFill>
                  <a:schemeClr val="accent3"/>
                </a:solidFill>
                <a:effectLst/>
                <a:latin typeface="Calibri" panose="020F0502020204030204" pitchFamily="34" charset="0"/>
              </a:rPr>
              <a:t>OBEY</a:t>
            </a:r>
            <a:r>
              <a:rPr lang="en-US" sz="1800" b="1" dirty="0">
                <a:solidFill>
                  <a:schemeClr val="accent1"/>
                </a:solidFill>
                <a:effectLst/>
                <a:latin typeface="Calibri" panose="020F0502020204030204" pitchFamily="34" charset="0"/>
              </a:rPr>
              <a:t> the voice of the </a:t>
            </a:r>
            <a:r>
              <a:rPr lang="en-US" sz="1800" b="1" cap="small" dirty="0">
                <a:solidFill>
                  <a:schemeClr val="accent1"/>
                </a:solidFill>
                <a:effectLst/>
                <a:latin typeface="Calibri" panose="020F0502020204030204" pitchFamily="34" charset="0"/>
              </a:rPr>
              <a:t>Lord</a:t>
            </a:r>
            <a:r>
              <a:rPr lang="en-US" sz="1800" dirty="0">
                <a:effectLst/>
                <a:latin typeface="Calibri" panose="020F0502020204030204" pitchFamily="34" charset="0"/>
              </a:rPr>
              <a:t>. And they arrived at </a:t>
            </a:r>
            <a:r>
              <a:rPr lang="en-US" sz="1800" dirty="0" err="1">
                <a:effectLst/>
                <a:latin typeface="Calibri" panose="020F0502020204030204" pitchFamily="34" charset="0"/>
              </a:rPr>
              <a:t>Tahpanhes</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8</a:t>
            </a:r>
            <a:r>
              <a:rPr lang="en-US" sz="1800" u="none" strike="noStrike" dirty="0">
                <a:effectLst/>
                <a:latin typeface="Calibri" panose="020F0502020204030204" pitchFamily="34" charset="0"/>
              </a:rPr>
              <a:t> </a:t>
            </a:r>
            <a:r>
              <a:rPr lang="en-US" sz="1800" dirty="0">
                <a:effectLst/>
                <a:latin typeface="Calibri" panose="020F0502020204030204" pitchFamily="34" charset="0"/>
              </a:rPr>
              <a:t>Then the word of the </a:t>
            </a:r>
            <a:r>
              <a:rPr lang="en-US" sz="1800" cap="small" dirty="0">
                <a:effectLst/>
                <a:latin typeface="Calibri" panose="020F0502020204030204" pitchFamily="34" charset="0"/>
              </a:rPr>
              <a:t>Lord</a:t>
            </a:r>
            <a:r>
              <a:rPr lang="en-US" sz="1800" dirty="0">
                <a:effectLst/>
                <a:latin typeface="Calibri" panose="020F0502020204030204" pitchFamily="34" charset="0"/>
              </a:rPr>
              <a:t> came to Jeremiah in </a:t>
            </a:r>
            <a:r>
              <a:rPr lang="en-US" sz="1800" dirty="0" err="1">
                <a:effectLst/>
                <a:latin typeface="Calibri" panose="020F0502020204030204" pitchFamily="34" charset="0"/>
              </a:rPr>
              <a:t>Tahpanhes</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9</a:t>
            </a:r>
            <a:r>
              <a:rPr lang="en-US" sz="1800" u="none" strike="noStrike" dirty="0">
                <a:effectLst/>
                <a:latin typeface="Calibri" panose="020F0502020204030204" pitchFamily="34" charset="0"/>
              </a:rPr>
              <a:t> </a:t>
            </a:r>
            <a:r>
              <a:rPr lang="en-US" sz="1800" dirty="0">
                <a:effectLst/>
                <a:latin typeface="Calibri" panose="020F0502020204030204" pitchFamily="34" charset="0"/>
              </a:rPr>
              <a:t>“Take in your hands large stones and hide them in the mortar in the pavement that is at the entrance to Pharaoh’s palace in </a:t>
            </a:r>
            <a:r>
              <a:rPr lang="en-US" sz="1800" dirty="0" err="1">
                <a:effectLst/>
                <a:latin typeface="Calibri" panose="020F0502020204030204" pitchFamily="34" charset="0"/>
              </a:rPr>
              <a:t>Tahpanhes</a:t>
            </a:r>
            <a:r>
              <a:rPr lang="en-US" sz="1800" dirty="0">
                <a:effectLst/>
                <a:latin typeface="Calibri" panose="020F0502020204030204" pitchFamily="34" charset="0"/>
              </a:rPr>
              <a:t>, in the sight of the men of Judah, </a:t>
            </a:r>
            <a:r>
              <a:rPr lang="en-US" sz="1800" u="none" strike="noStrike" baseline="30000" dirty="0">
                <a:effectLst/>
                <a:latin typeface="Calibri" panose="020F0502020204030204" pitchFamily="34" charset="0"/>
              </a:rPr>
              <a:t>10</a:t>
            </a:r>
            <a:r>
              <a:rPr lang="en-US" sz="1800" u="none" strike="noStrike" dirty="0">
                <a:effectLst/>
                <a:latin typeface="Calibri" panose="020F0502020204030204" pitchFamily="34" charset="0"/>
              </a:rPr>
              <a:t> </a:t>
            </a:r>
            <a:r>
              <a:rPr lang="en-US" sz="1800" dirty="0">
                <a:effectLst/>
                <a:latin typeface="Calibri" panose="020F0502020204030204" pitchFamily="34" charset="0"/>
              </a:rPr>
              <a:t>and say to them, ‘Thus says the </a:t>
            </a:r>
            <a:r>
              <a:rPr lang="en-US" sz="1800" cap="small" dirty="0">
                <a:effectLst/>
                <a:latin typeface="Calibri" panose="020F0502020204030204" pitchFamily="34" charset="0"/>
              </a:rPr>
              <a:t>Lord</a:t>
            </a:r>
            <a:r>
              <a:rPr lang="en-US" sz="1800" dirty="0">
                <a:effectLst/>
                <a:latin typeface="Calibri" panose="020F0502020204030204" pitchFamily="34" charset="0"/>
              </a:rPr>
              <a:t> of hosts, the God of Israel: Behold, I will send and take Nebuchadnezzar the king of Babylon, my servant, and I will set his throne above these stones that I have hidden, and he will spread his royal canopy over them. </a:t>
            </a:r>
            <a:r>
              <a:rPr lang="en-US" sz="1800" u="none" strike="noStrike" baseline="30000" dirty="0">
                <a:effectLst/>
                <a:latin typeface="Calibri" panose="020F0502020204030204" pitchFamily="34" charset="0"/>
              </a:rPr>
              <a:t>11</a:t>
            </a:r>
            <a:r>
              <a:rPr lang="en-US" sz="1800" u="none" strike="noStrike" dirty="0">
                <a:effectLst/>
                <a:latin typeface="Calibri" panose="020F0502020204030204" pitchFamily="34" charset="0"/>
              </a:rPr>
              <a:t> </a:t>
            </a:r>
            <a:r>
              <a:rPr lang="en-US" sz="1800" dirty="0">
                <a:effectLst/>
                <a:latin typeface="Calibri" panose="020F0502020204030204" pitchFamily="34" charset="0"/>
              </a:rPr>
              <a:t>He shall come and strike the land of Egypt, giving over to the pestilence those who are doomed to the pestilence, to captivity those who are doomed to captivity, and to the sword those who are doomed to the sword. </a:t>
            </a:r>
            <a:r>
              <a:rPr lang="en-US" sz="1800" u="none" strike="noStrike" baseline="30000" dirty="0">
                <a:effectLst/>
                <a:latin typeface="Calibri" panose="020F0502020204030204" pitchFamily="34" charset="0"/>
              </a:rPr>
              <a:t>12</a:t>
            </a:r>
            <a:r>
              <a:rPr lang="en-US" sz="1800" u="none" strike="noStrike" dirty="0">
                <a:effectLst/>
                <a:latin typeface="Calibri" panose="020F0502020204030204" pitchFamily="34" charset="0"/>
              </a:rPr>
              <a:t> </a:t>
            </a:r>
            <a:r>
              <a:rPr lang="en-US" sz="1800" dirty="0">
                <a:effectLst/>
                <a:latin typeface="Calibri" panose="020F0502020204030204" pitchFamily="34" charset="0"/>
              </a:rPr>
              <a:t>I shall kindle a fire in the temples of the gods of Egypt, and he shall burn them and carry them away captive. And he shall clean the land of Egypt as a shepherd cleans his cloak of vermin, and he shall go away from there in peace. </a:t>
            </a:r>
            <a:r>
              <a:rPr lang="en-US" sz="1800" u="none" strike="noStrike" baseline="30000" dirty="0">
                <a:effectLst/>
                <a:latin typeface="Calibri" panose="020F0502020204030204" pitchFamily="34" charset="0"/>
              </a:rPr>
              <a:t>13</a:t>
            </a:r>
            <a:r>
              <a:rPr lang="en-US" sz="1800" u="none" strike="noStrike" dirty="0">
                <a:effectLst/>
                <a:latin typeface="Calibri" panose="020F0502020204030204" pitchFamily="34" charset="0"/>
              </a:rPr>
              <a:t> </a:t>
            </a:r>
            <a:r>
              <a:rPr lang="en-US" sz="1800" dirty="0">
                <a:effectLst/>
                <a:latin typeface="Calibri" panose="020F0502020204030204" pitchFamily="34" charset="0"/>
              </a:rPr>
              <a:t>He shall break the obelisks of Heliopolis, which is in the land of Egypt, and the temples of the gods of Egypt he shall burn with fire.’ ” </a:t>
            </a:r>
          </a:p>
          <a:p>
            <a:pPr marL="0" marR="0" indent="0">
              <a:lnSpc>
                <a:spcPct val="115000"/>
              </a:lnSpc>
              <a:spcBef>
                <a:spcPts val="0"/>
              </a:spcBef>
              <a:spcAft>
                <a:spcPts val="1000"/>
              </a:spcAft>
              <a:buNone/>
            </a:pPr>
            <a:br>
              <a:rPr lang="en-US" sz="1800" dirty="0">
                <a:effectLst/>
                <a:latin typeface="Calibri" panose="020F0502020204030204" pitchFamily="34" charset="0"/>
              </a:rPr>
            </a:br>
            <a:r>
              <a:rPr lang="en-US" sz="1800" dirty="0">
                <a:effectLst/>
                <a:latin typeface="Calibri" panose="020F0502020204030204" pitchFamily="34" charset="0"/>
              </a:rPr>
              <a:t>Jeremiah 43:1–13 (ESV) </a:t>
            </a:r>
          </a:p>
        </p:txBody>
      </p:sp>
    </p:spTree>
    <p:extLst>
      <p:ext uri="{BB962C8B-B14F-4D97-AF65-F5344CB8AC3E}">
        <p14:creationId xmlns:p14="http://schemas.microsoft.com/office/powerpoint/2010/main" val="2504030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8D5C-EAAB-627A-71C8-79D103AF49D3}"/>
              </a:ext>
            </a:extLst>
          </p:cNvPr>
          <p:cNvSpPr>
            <a:spLocks noGrp="1"/>
          </p:cNvSpPr>
          <p:nvPr>
            <p:ph type="title"/>
          </p:nvPr>
        </p:nvSpPr>
        <p:spPr/>
        <p:txBody>
          <a:bodyPr/>
          <a:lstStyle/>
          <a:p>
            <a:r>
              <a:rPr lang="en-US" dirty="0"/>
              <a:t>Apocalyptic Movies</a:t>
            </a:r>
          </a:p>
        </p:txBody>
      </p:sp>
      <p:sp>
        <p:nvSpPr>
          <p:cNvPr id="3" name="Content Placeholder 2">
            <a:extLst>
              <a:ext uri="{FF2B5EF4-FFF2-40B4-BE49-F238E27FC236}">
                <a16:creationId xmlns:a16="http://schemas.microsoft.com/office/drawing/2014/main" id="{B6C470D9-756B-AF34-F3C3-324216F13D8B}"/>
              </a:ext>
            </a:extLst>
          </p:cNvPr>
          <p:cNvSpPr>
            <a:spLocks noGrp="1"/>
          </p:cNvSpPr>
          <p:nvPr>
            <p:ph idx="1"/>
          </p:nvPr>
        </p:nvSpPr>
        <p:spPr/>
        <p:txBody>
          <a:bodyPr numCol="3"/>
          <a:lstStyle/>
          <a:p>
            <a:r>
              <a:rPr lang="en-US" dirty="0"/>
              <a:t>The Road</a:t>
            </a:r>
          </a:p>
          <a:p>
            <a:r>
              <a:rPr lang="en-US" b="1" dirty="0"/>
              <a:t>The Day After Tomorrow</a:t>
            </a:r>
          </a:p>
          <a:p>
            <a:r>
              <a:rPr lang="en-US" dirty="0"/>
              <a:t>2012</a:t>
            </a:r>
          </a:p>
          <a:p>
            <a:r>
              <a:rPr lang="en-US" dirty="0"/>
              <a:t>Greenland</a:t>
            </a:r>
          </a:p>
          <a:p>
            <a:r>
              <a:rPr lang="en-US" b="1" dirty="0"/>
              <a:t>28 Weeks Later</a:t>
            </a:r>
          </a:p>
          <a:p>
            <a:r>
              <a:rPr lang="en-US" dirty="0"/>
              <a:t>Doomsday</a:t>
            </a:r>
          </a:p>
          <a:p>
            <a:r>
              <a:rPr lang="en-US" dirty="0"/>
              <a:t>Oblivion</a:t>
            </a:r>
          </a:p>
          <a:p>
            <a:r>
              <a:rPr lang="en-US" dirty="0"/>
              <a:t>The Day the Earth Stood Still</a:t>
            </a:r>
          </a:p>
          <a:p>
            <a:r>
              <a:rPr lang="en-US" b="1" dirty="0"/>
              <a:t>Book of Eli</a:t>
            </a:r>
          </a:p>
          <a:p>
            <a:r>
              <a:rPr lang="en-US" dirty="0"/>
              <a:t>Interstellar</a:t>
            </a:r>
          </a:p>
          <a:p>
            <a:r>
              <a:rPr lang="en-US" dirty="0"/>
              <a:t>Finch</a:t>
            </a:r>
          </a:p>
          <a:p>
            <a:r>
              <a:rPr lang="en-US" b="1" dirty="0"/>
              <a:t>I Am Legend</a:t>
            </a:r>
          </a:p>
          <a:p>
            <a:r>
              <a:rPr lang="en-US" dirty="0"/>
              <a:t>Battle: Los Angeles</a:t>
            </a:r>
          </a:p>
          <a:p>
            <a:r>
              <a:rPr lang="en-US" b="1" dirty="0"/>
              <a:t>Don’t Look Up</a:t>
            </a:r>
          </a:p>
          <a:p>
            <a:r>
              <a:rPr lang="en-US" dirty="0"/>
              <a:t>Reign Of Fire</a:t>
            </a:r>
          </a:p>
          <a:p>
            <a:r>
              <a:rPr lang="en-US" b="1" dirty="0"/>
              <a:t>Mad Max</a:t>
            </a:r>
          </a:p>
          <a:p>
            <a:r>
              <a:rPr lang="en-US" dirty="0"/>
              <a:t>12 Monkeys</a:t>
            </a:r>
          </a:p>
          <a:p>
            <a:r>
              <a:rPr lang="en-US" b="1" dirty="0"/>
              <a:t>Children of Men</a:t>
            </a:r>
          </a:p>
          <a:p>
            <a:r>
              <a:rPr lang="en-US" b="1" dirty="0"/>
              <a:t>Hunger Games</a:t>
            </a:r>
          </a:p>
          <a:p>
            <a:r>
              <a:rPr lang="en-US" dirty="0"/>
              <a:t>Elysium</a:t>
            </a:r>
          </a:p>
          <a:p>
            <a:r>
              <a:rPr lang="en-US" b="1" dirty="0"/>
              <a:t>The Postman</a:t>
            </a:r>
          </a:p>
          <a:p>
            <a:r>
              <a:rPr lang="en-US" dirty="0"/>
              <a:t>Dredd</a:t>
            </a:r>
          </a:p>
          <a:p>
            <a:r>
              <a:rPr lang="en-US" dirty="0"/>
              <a:t>Bird Box</a:t>
            </a:r>
          </a:p>
          <a:p>
            <a:r>
              <a:rPr lang="en-US" b="1" dirty="0"/>
              <a:t>Divergent</a:t>
            </a:r>
          </a:p>
          <a:p>
            <a:r>
              <a:rPr lang="en-US" b="1" dirty="0"/>
              <a:t>World War Z</a:t>
            </a:r>
          </a:p>
          <a:p>
            <a:r>
              <a:rPr lang="en-US" dirty="0"/>
              <a:t>White Noise</a:t>
            </a:r>
          </a:p>
          <a:p>
            <a:r>
              <a:rPr lang="en-US" b="1" dirty="0" err="1"/>
              <a:t>Waterworld</a:t>
            </a:r>
            <a:endParaRPr lang="en-US" b="1" dirty="0"/>
          </a:p>
        </p:txBody>
      </p:sp>
    </p:spTree>
    <p:extLst>
      <p:ext uri="{BB962C8B-B14F-4D97-AF65-F5344CB8AC3E}">
        <p14:creationId xmlns:p14="http://schemas.microsoft.com/office/powerpoint/2010/main" val="221476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BBD1-0764-B4ED-B29E-A3C46272B803}"/>
              </a:ext>
            </a:extLst>
          </p:cNvPr>
          <p:cNvSpPr>
            <a:spLocks noGrp="1"/>
          </p:cNvSpPr>
          <p:nvPr>
            <p:ph type="title"/>
          </p:nvPr>
        </p:nvSpPr>
        <p:spPr>
          <a:xfrm>
            <a:off x="1295402" y="982132"/>
            <a:ext cx="3660056" cy="1325373"/>
          </a:xfrm>
        </p:spPr>
        <p:txBody>
          <a:bodyPr anchor="b">
            <a:normAutofit/>
          </a:bodyPr>
          <a:lstStyle/>
          <a:p>
            <a:r>
              <a:rPr lang="en-US" sz="2800" dirty="0">
                <a:solidFill>
                  <a:srgbClr val="262626"/>
                </a:solidFill>
              </a:rPr>
              <a:t>Separation of the Kingdom</a:t>
            </a:r>
          </a:p>
        </p:txBody>
      </p:sp>
      <p:sp>
        <p:nvSpPr>
          <p:cNvPr id="9" name="Content Placeholder 8">
            <a:extLst>
              <a:ext uri="{FF2B5EF4-FFF2-40B4-BE49-F238E27FC236}">
                <a16:creationId xmlns:a16="http://schemas.microsoft.com/office/drawing/2014/main" id="{DF1CB431-862F-E32E-CCC1-D6AEBB3DE641}"/>
              </a:ext>
            </a:extLst>
          </p:cNvPr>
          <p:cNvSpPr>
            <a:spLocks noGrp="1"/>
          </p:cNvSpPr>
          <p:nvPr>
            <p:ph idx="1"/>
          </p:nvPr>
        </p:nvSpPr>
        <p:spPr>
          <a:xfrm>
            <a:off x="1295401" y="2493774"/>
            <a:ext cx="3660057" cy="3382094"/>
          </a:xfrm>
        </p:spPr>
        <p:txBody>
          <a:bodyPr>
            <a:normAutofit/>
          </a:bodyPr>
          <a:lstStyle/>
          <a:p>
            <a:pPr algn="ctr">
              <a:buNone/>
            </a:pPr>
            <a:r>
              <a:rPr lang="en-US" sz="1600" dirty="0">
                <a:solidFill>
                  <a:srgbClr val="262626"/>
                </a:solidFill>
              </a:rPr>
              <a:t>After King Solomon there was civil war and the Kingdom of Israel split:</a:t>
            </a:r>
          </a:p>
          <a:p>
            <a:pPr algn="ctr">
              <a:buNone/>
            </a:pPr>
            <a:endParaRPr lang="en-US" sz="1600" dirty="0">
              <a:solidFill>
                <a:srgbClr val="262626"/>
              </a:solidFill>
            </a:endParaRPr>
          </a:p>
          <a:p>
            <a:pPr algn="ctr">
              <a:buNone/>
            </a:pPr>
            <a:r>
              <a:rPr lang="en-US" dirty="0">
                <a:solidFill>
                  <a:srgbClr val="262626"/>
                </a:solidFill>
              </a:rPr>
              <a:t>Israel to the North</a:t>
            </a:r>
          </a:p>
          <a:p>
            <a:pPr algn="ctr">
              <a:buNone/>
            </a:pPr>
            <a:r>
              <a:rPr lang="en-US" dirty="0">
                <a:solidFill>
                  <a:srgbClr val="262626"/>
                </a:solidFill>
              </a:rPr>
              <a:t>-</a:t>
            </a:r>
          </a:p>
          <a:p>
            <a:pPr algn="ctr">
              <a:buNone/>
            </a:pPr>
            <a:r>
              <a:rPr lang="en-US" dirty="0">
                <a:solidFill>
                  <a:srgbClr val="262626"/>
                </a:solidFill>
              </a:rPr>
              <a:t>Judah to the South</a:t>
            </a:r>
          </a:p>
        </p:txBody>
      </p:sp>
      <p:pic>
        <p:nvPicPr>
          <p:cNvPr id="5" name="Content Placeholder 4" descr="Map&#10;&#10;Description automatically generated">
            <a:extLst>
              <a:ext uri="{FF2B5EF4-FFF2-40B4-BE49-F238E27FC236}">
                <a16:creationId xmlns:a16="http://schemas.microsoft.com/office/drawing/2014/main" id="{0E54DA88-1F56-4F7A-2BA4-36B6FDEB241A}"/>
              </a:ext>
            </a:extLst>
          </p:cNvPr>
          <p:cNvPicPr>
            <a:picLocks noChangeAspect="1"/>
          </p:cNvPicPr>
          <p:nvPr/>
        </p:nvPicPr>
        <p:blipFill rotWithShape="1">
          <a:blip r:embed="rId3"/>
          <a:srcRect l="-153" t="22635" r="155" b="10261"/>
          <a:stretch/>
        </p:blipFill>
        <p:spPr>
          <a:xfrm>
            <a:off x="5418668" y="982131"/>
            <a:ext cx="5469466"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2993816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1035B-054F-520D-670C-30A5145AFD8B}"/>
              </a:ext>
            </a:extLst>
          </p:cNvPr>
          <p:cNvSpPr>
            <a:spLocks noGrp="1"/>
          </p:cNvSpPr>
          <p:nvPr>
            <p:ph type="title"/>
          </p:nvPr>
        </p:nvSpPr>
        <p:spPr/>
        <p:txBody>
          <a:bodyPr/>
          <a:lstStyle/>
          <a:p>
            <a:r>
              <a:rPr lang="en-US" dirty="0"/>
              <a:t>Possible Clips</a:t>
            </a:r>
          </a:p>
        </p:txBody>
      </p:sp>
      <p:sp>
        <p:nvSpPr>
          <p:cNvPr id="3" name="Content Placeholder 2">
            <a:extLst>
              <a:ext uri="{FF2B5EF4-FFF2-40B4-BE49-F238E27FC236}">
                <a16:creationId xmlns:a16="http://schemas.microsoft.com/office/drawing/2014/main" id="{B92345CF-8EFE-4DA0-5F6F-61A12A824DD1}"/>
              </a:ext>
            </a:extLst>
          </p:cNvPr>
          <p:cNvSpPr>
            <a:spLocks noGrp="1"/>
          </p:cNvSpPr>
          <p:nvPr>
            <p:ph idx="1"/>
          </p:nvPr>
        </p:nvSpPr>
        <p:spPr/>
        <p:txBody>
          <a:bodyPr numCol="2">
            <a:normAutofit fontScale="62500" lnSpcReduction="20000"/>
          </a:bodyPr>
          <a:lstStyle/>
          <a:p>
            <a:r>
              <a:rPr lang="en-US" b="1" dirty="0"/>
              <a:t>Mad Max</a:t>
            </a:r>
            <a:endParaRPr lang="en-US" dirty="0"/>
          </a:p>
          <a:p>
            <a:pPr lvl="1"/>
            <a:r>
              <a:rPr lang="en-US" dirty="0">
                <a:hlinkClick r:id="rId2"/>
              </a:rPr>
              <a:t>https://www.youtube.com/watch?v=b6l1KoNkqrw</a:t>
            </a:r>
            <a:endParaRPr lang="en-US" dirty="0"/>
          </a:p>
          <a:p>
            <a:pPr lvl="1"/>
            <a:r>
              <a:rPr lang="en-US" dirty="0"/>
              <a:t>Probably too much</a:t>
            </a:r>
          </a:p>
          <a:p>
            <a:r>
              <a:rPr lang="en-US" b="1" dirty="0"/>
              <a:t>Don’t Look Up</a:t>
            </a:r>
            <a:endParaRPr lang="en-US" dirty="0"/>
          </a:p>
          <a:p>
            <a:pPr lvl="1"/>
            <a:r>
              <a:rPr lang="en-US" dirty="0">
                <a:hlinkClick r:id="rId3"/>
              </a:rPr>
              <a:t>https://www.youtube.com/watch?v=4-zv5Cvg6pM</a:t>
            </a:r>
            <a:endParaRPr lang="en-US" dirty="0"/>
          </a:p>
          <a:p>
            <a:pPr lvl="1"/>
            <a:r>
              <a:rPr lang="en-US" dirty="0"/>
              <a:t>Sad, but not sure relevant </a:t>
            </a:r>
          </a:p>
          <a:p>
            <a:r>
              <a:rPr lang="en-US" b="1" dirty="0" err="1"/>
              <a:t>Waterworld</a:t>
            </a:r>
            <a:endParaRPr lang="en-US" dirty="0"/>
          </a:p>
          <a:p>
            <a:pPr lvl="1"/>
            <a:r>
              <a:rPr lang="en-US" dirty="0">
                <a:hlinkClick r:id="rId4"/>
              </a:rPr>
              <a:t>https://www.youtube.com/watch?v=Fv9_YOL38MM</a:t>
            </a:r>
            <a:endParaRPr lang="en-US" dirty="0"/>
          </a:p>
          <a:p>
            <a:pPr lvl="1"/>
            <a:r>
              <a:rPr lang="en-US" dirty="0"/>
              <a:t>Probably not</a:t>
            </a:r>
          </a:p>
          <a:p>
            <a:r>
              <a:rPr lang="en-US" b="1" dirty="0"/>
              <a:t>Postman</a:t>
            </a:r>
            <a:endParaRPr lang="en-US" dirty="0"/>
          </a:p>
          <a:p>
            <a:pPr lvl="1"/>
            <a:r>
              <a:rPr lang="en-US" dirty="0">
                <a:hlinkClick r:id="rId5"/>
              </a:rPr>
              <a:t>https://www.youtube.com/watch?v=BYpnyxLqaTc</a:t>
            </a:r>
            <a:r>
              <a:rPr lang="en-US" dirty="0"/>
              <a:t> </a:t>
            </a:r>
          </a:p>
          <a:p>
            <a:pPr lvl="1"/>
            <a:r>
              <a:rPr lang="en-US" dirty="0"/>
              <a:t>Probably not</a:t>
            </a:r>
          </a:p>
          <a:p>
            <a:r>
              <a:rPr lang="en-US" b="1" dirty="0"/>
              <a:t>Hunger Games</a:t>
            </a:r>
            <a:endParaRPr lang="en-US" dirty="0"/>
          </a:p>
          <a:p>
            <a:pPr lvl="1"/>
            <a:r>
              <a:rPr lang="en-US" dirty="0">
                <a:hlinkClick r:id="rId6"/>
              </a:rPr>
              <a:t>https://www.youtube.com/watch?v=NQpNAhajqWc</a:t>
            </a:r>
            <a:endParaRPr lang="en-US" dirty="0"/>
          </a:p>
          <a:p>
            <a:pPr lvl="1"/>
            <a:r>
              <a:rPr lang="en-US" dirty="0"/>
              <a:t>OK Option</a:t>
            </a:r>
          </a:p>
          <a:p>
            <a:pPr lvl="1"/>
            <a:endParaRPr lang="en-US" dirty="0"/>
          </a:p>
          <a:p>
            <a:pPr lvl="1"/>
            <a:endParaRPr lang="en-US" dirty="0"/>
          </a:p>
          <a:p>
            <a:r>
              <a:rPr lang="en-US" b="1" dirty="0"/>
              <a:t>The Road</a:t>
            </a:r>
            <a:endParaRPr lang="en-US" dirty="0"/>
          </a:p>
          <a:p>
            <a:pPr lvl="1"/>
            <a:r>
              <a:rPr lang="en-US" dirty="0">
                <a:hlinkClick r:id="rId7"/>
              </a:rPr>
              <a:t>https://www.youtube.com/watch?v=WEP25kPtQCQ</a:t>
            </a:r>
            <a:r>
              <a:rPr lang="en-US" dirty="0"/>
              <a:t> </a:t>
            </a:r>
          </a:p>
          <a:p>
            <a:pPr lvl="1"/>
            <a:r>
              <a:rPr lang="en-US" dirty="0"/>
              <a:t>Good Option</a:t>
            </a:r>
          </a:p>
          <a:p>
            <a:r>
              <a:rPr lang="en-US" b="1" dirty="0"/>
              <a:t>Son of Man</a:t>
            </a:r>
          </a:p>
          <a:p>
            <a:pPr lvl="1"/>
            <a:r>
              <a:rPr lang="en-US" dirty="0">
                <a:hlinkClick r:id="rId8"/>
              </a:rPr>
              <a:t>https://www.youtube.com/watch?v=pSdL1zeOfdk</a:t>
            </a:r>
            <a:r>
              <a:rPr lang="en-US" dirty="0"/>
              <a:t> </a:t>
            </a:r>
          </a:p>
          <a:p>
            <a:pPr lvl="1"/>
            <a:r>
              <a:rPr lang="en-US" dirty="0"/>
              <a:t>Good Option until the end...</a:t>
            </a:r>
          </a:p>
          <a:p>
            <a:pPr lvl="1"/>
            <a:r>
              <a:rPr lang="en-US" dirty="0">
                <a:hlinkClick r:id="rId9"/>
              </a:rPr>
              <a:t>https://www.youtube.com/watch?v=YBzWTIexszQ</a:t>
            </a:r>
            <a:endParaRPr lang="en-US" dirty="0"/>
          </a:p>
          <a:p>
            <a:pPr lvl="1"/>
            <a:r>
              <a:rPr lang="en-US" dirty="0"/>
              <a:t>Better Option</a:t>
            </a:r>
          </a:p>
          <a:p>
            <a:r>
              <a:rPr lang="en-US" b="1" dirty="0"/>
              <a:t>The Divide</a:t>
            </a:r>
            <a:endParaRPr lang="en-US" dirty="0"/>
          </a:p>
          <a:p>
            <a:pPr lvl="1"/>
            <a:r>
              <a:rPr lang="en-US" dirty="0">
                <a:hlinkClick r:id="rId10"/>
              </a:rPr>
              <a:t>https://www.youtube.com/watch?v=RiHNeGf7P7o</a:t>
            </a:r>
            <a:endParaRPr lang="en-US" dirty="0"/>
          </a:p>
          <a:p>
            <a:pPr lvl="1"/>
            <a:r>
              <a:rPr lang="en-US" dirty="0"/>
              <a:t>Not Horrible</a:t>
            </a:r>
          </a:p>
          <a:p>
            <a:pPr lvl="1"/>
            <a:r>
              <a:rPr lang="en-US" dirty="0">
                <a:hlinkClick r:id="rId11"/>
              </a:rPr>
              <a:t>https://www.youtube.com/watch?v=iaLpieSNIfk</a:t>
            </a:r>
            <a:endParaRPr lang="en-US" dirty="0"/>
          </a:p>
          <a:p>
            <a:pPr lvl="1"/>
            <a:r>
              <a:rPr lang="en-US" dirty="0"/>
              <a:t>Maybe too much</a:t>
            </a:r>
          </a:p>
          <a:p>
            <a:r>
              <a:rPr lang="en-US" b="1" dirty="0"/>
              <a:t>The Hunger Games</a:t>
            </a:r>
            <a:endParaRPr lang="en-US" dirty="0"/>
          </a:p>
          <a:p>
            <a:pPr lvl="1"/>
            <a:r>
              <a:rPr lang="en-US" dirty="0">
                <a:hlinkClick r:id="rId12"/>
              </a:rPr>
              <a:t>https://www.youtube.com/watch?v=v98Rh9qzmPs</a:t>
            </a:r>
            <a:endParaRPr lang="en-US" dirty="0"/>
          </a:p>
          <a:p>
            <a:pPr lvl="1"/>
            <a:r>
              <a:rPr lang="en-US" dirty="0"/>
              <a:t>Not relevant</a:t>
            </a:r>
          </a:p>
          <a:p>
            <a:endParaRPr lang="en-US" dirty="0"/>
          </a:p>
          <a:p>
            <a:pPr lvl="1"/>
            <a:endParaRPr lang="en-US" dirty="0"/>
          </a:p>
        </p:txBody>
      </p:sp>
    </p:spTree>
    <p:extLst>
      <p:ext uri="{BB962C8B-B14F-4D97-AF65-F5344CB8AC3E}">
        <p14:creationId xmlns:p14="http://schemas.microsoft.com/office/powerpoint/2010/main" val="384364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1F6D16-B0DE-C599-EE9D-12ED6774EB62}"/>
              </a:ext>
            </a:extLst>
          </p:cNvPr>
          <p:cNvSpPr>
            <a:spLocks noGrp="1"/>
          </p:cNvSpPr>
          <p:nvPr>
            <p:ph idx="1"/>
          </p:nvPr>
        </p:nvSpPr>
        <p:spPr>
          <a:xfrm>
            <a:off x="838200" y="727323"/>
            <a:ext cx="10515600" cy="5283863"/>
          </a:xfrm>
        </p:spPr>
        <p:txBody>
          <a:bodyPr>
            <a:normAutofit/>
          </a:bodyPr>
          <a:lstStyle/>
          <a:p>
            <a:pPr marL="0" indent="0" algn="l">
              <a:buNone/>
            </a:pPr>
            <a:r>
              <a:rPr lang="en-US" sz="1800" i="0" dirty="0">
                <a:solidFill>
                  <a:srgbClr val="59859F"/>
                </a:solidFill>
                <a:effectLst/>
                <a:latin typeface="Calibri" panose="020F0502020204030204" pitchFamily="34" charset="0"/>
                <a:cs typeface="Calibri" panose="020F0502020204030204" pitchFamily="34" charset="0"/>
              </a:rPr>
              <a:t>42 Now all the captains of the forces, </a:t>
            </a:r>
            <a:r>
              <a:rPr lang="en-US" sz="1800" b="1" i="0" dirty="0" err="1">
                <a:solidFill>
                  <a:schemeClr val="accent6"/>
                </a:solidFill>
                <a:effectLst/>
                <a:latin typeface="Calibri" panose="020F0502020204030204" pitchFamily="34" charset="0"/>
                <a:cs typeface="Calibri" panose="020F0502020204030204" pitchFamily="34" charset="0"/>
              </a:rPr>
              <a:t>Johanan</a:t>
            </a:r>
            <a:r>
              <a:rPr lang="en-US" sz="1800" i="0" dirty="0">
                <a:solidFill>
                  <a:srgbClr val="59859F"/>
                </a:solidFill>
                <a:effectLst/>
                <a:latin typeface="Calibri" panose="020F0502020204030204" pitchFamily="34" charset="0"/>
                <a:cs typeface="Calibri" panose="020F0502020204030204" pitchFamily="34" charset="0"/>
              </a:rPr>
              <a:t> the son of </a:t>
            </a:r>
            <a:r>
              <a:rPr lang="en-US" sz="1800" i="0" dirty="0" err="1">
                <a:solidFill>
                  <a:srgbClr val="59859F"/>
                </a:solidFill>
                <a:effectLst/>
                <a:latin typeface="Calibri" panose="020F0502020204030204" pitchFamily="34" charset="0"/>
                <a:cs typeface="Calibri" panose="020F0502020204030204" pitchFamily="34" charset="0"/>
              </a:rPr>
              <a:t>Kareah</a:t>
            </a:r>
            <a:r>
              <a:rPr lang="en-US" sz="1800" i="0" dirty="0">
                <a:solidFill>
                  <a:srgbClr val="59859F"/>
                </a:solidFill>
                <a:effectLst/>
                <a:latin typeface="Calibri" panose="020F0502020204030204" pitchFamily="34" charset="0"/>
                <a:cs typeface="Calibri" panose="020F0502020204030204" pitchFamily="34" charset="0"/>
              </a:rPr>
              <a:t>, </a:t>
            </a:r>
            <a:r>
              <a:rPr lang="en-US" sz="1800" i="0" dirty="0" err="1">
                <a:solidFill>
                  <a:srgbClr val="59859F"/>
                </a:solidFill>
                <a:effectLst/>
                <a:latin typeface="Calibri" panose="020F0502020204030204" pitchFamily="34" charset="0"/>
                <a:cs typeface="Calibri" panose="020F0502020204030204" pitchFamily="34" charset="0"/>
              </a:rPr>
              <a:t>Jezaniah</a:t>
            </a:r>
            <a:r>
              <a:rPr lang="en-US" sz="1800" i="0" dirty="0">
                <a:solidFill>
                  <a:srgbClr val="59859F"/>
                </a:solidFill>
                <a:effectLst/>
                <a:latin typeface="Calibri" panose="020F0502020204030204" pitchFamily="34" charset="0"/>
                <a:cs typeface="Calibri" panose="020F0502020204030204" pitchFamily="34" charset="0"/>
              </a:rPr>
              <a:t> the son of </a:t>
            </a:r>
            <a:r>
              <a:rPr lang="en-US" sz="1800" i="0" dirty="0" err="1">
                <a:solidFill>
                  <a:srgbClr val="59859F"/>
                </a:solidFill>
                <a:effectLst/>
                <a:latin typeface="Calibri" panose="020F0502020204030204" pitchFamily="34" charset="0"/>
                <a:cs typeface="Calibri" panose="020F0502020204030204" pitchFamily="34" charset="0"/>
              </a:rPr>
              <a:t>Hoshaiah</a:t>
            </a:r>
            <a:r>
              <a:rPr lang="en-US" sz="1800" i="0" dirty="0">
                <a:solidFill>
                  <a:srgbClr val="59859F"/>
                </a:solidFill>
                <a:effectLst/>
                <a:latin typeface="Calibri" panose="020F0502020204030204" pitchFamily="34" charset="0"/>
                <a:cs typeface="Calibri" panose="020F0502020204030204" pitchFamily="34" charset="0"/>
              </a:rPr>
              <a:t>, and all the people, from the least to the greatest, came near </a:t>
            </a:r>
            <a:r>
              <a:rPr lang="en-US" sz="1800" i="0" baseline="30000" dirty="0">
                <a:solidFill>
                  <a:srgbClr val="59859F"/>
                </a:solidFill>
                <a:effectLst/>
                <a:latin typeface="Calibri" panose="020F0502020204030204" pitchFamily="34" charset="0"/>
                <a:cs typeface="Calibri" panose="020F0502020204030204" pitchFamily="34" charset="0"/>
              </a:rPr>
              <a:t>2 </a:t>
            </a:r>
            <a:r>
              <a:rPr lang="en-US" sz="1800" i="0" dirty="0">
                <a:solidFill>
                  <a:srgbClr val="59859F"/>
                </a:solidFill>
                <a:effectLst/>
                <a:latin typeface="Calibri" panose="020F0502020204030204" pitchFamily="34" charset="0"/>
                <a:cs typeface="Calibri" panose="020F0502020204030204" pitchFamily="34" charset="0"/>
              </a:rPr>
              <a:t>and said to Jeremiah the prophet, “Please, let our petition be acceptable to you, and </a:t>
            </a:r>
            <a:r>
              <a:rPr lang="en-US" sz="1800" b="1" i="0" dirty="0">
                <a:solidFill>
                  <a:srgbClr val="59859F"/>
                </a:solidFill>
                <a:effectLst/>
                <a:latin typeface="Calibri" panose="020F0502020204030204" pitchFamily="34" charset="0"/>
                <a:cs typeface="Calibri" panose="020F0502020204030204" pitchFamily="34" charset="0"/>
              </a:rPr>
              <a:t>pray for us to the </a:t>
            </a:r>
            <a:r>
              <a:rPr lang="en-US" sz="1800" b="1" i="0" cap="small" dirty="0">
                <a:solidFill>
                  <a:srgbClr val="59859F"/>
                </a:solidFill>
                <a:effectLst/>
                <a:latin typeface="Calibri" panose="020F0502020204030204" pitchFamily="34" charset="0"/>
                <a:cs typeface="Calibri" panose="020F0502020204030204" pitchFamily="34" charset="0"/>
              </a:rPr>
              <a:t>Lord</a:t>
            </a:r>
            <a:r>
              <a:rPr lang="en-US" sz="1800" b="1" i="0" dirty="0">
                <a:solidFill>
                  <a:srgbClr val="59859F"/>
                </a:solidFill>
                <a:effectLst/>
                <a:latin typeface="Calibri" panose="020F0502020204030204" pitchFamily="34" charset="0"/>
                <a:cs typeface="Calibri" panose="020F0502020204030204" pitchFamily="34" charset="0"/>
              </a:rPr>
              <a:t> </a:t>
            </a:r>
            <a:r>
              <a:rPr lang="en-US" sz="1800" b="1" i="0" dirty="0">
                <a:solidFill>
                  <a:schemeClr val="accent2"/>
                </a:solidFill>
                <a:effectLst/>
                <a:latin typeface="Calibri" panose="020F0502020204030204" pitchFamily="34" charset="0"/>
                <a:cs typeface="Calibri" panose="020F0502020204030204" pitchFamily="34" charset="0"/>
              </a:rPr>
              <a:t>your</a:t>
            </a:r>
            <a:r>
              <a:rPr lang="en-US" sz="1800" b="1" i="0" dirty="0">
                <a:solidFill>
                  <a:srgbClr val="59859F"/>
                </a:solidFill>
                <a:effectLst/>
                <a:latin typeface="Calibri" panose="020F0502020204030204" pitchFamily="34" charset="0"/>
                <a:cs typeface="Calibri" panose="020F0502020204030204" pitchFamily="34" charset="0"/>
              </a:rPr>
              <a:t> God</a:t>
            </a:r>
            <a:r>
              <a:rPr lang="en-US" sz="1800" i="0" dirty="0">
                <a:solidFill>
                  <a:srgbClr val="59859F"/>
                </a:solidFill>
                <a:effectLst/>
                <a:latin typeface="Calibri" panose="020F0502020204030204" pitchFamily="34" charset="0"/>
                <a:cs typeface="Calibri" panose="020F0502020204030204" pitchFamily="34" charset="0"/>
              </a:rPr>
              <a:t>, for all this </a:t>
            </a:r>
            <a:r>
              <a:rPr lang="en-US" sz="1800" b="1" i="0" dirty="0">
                <a:solidFill>
                  <a:schemeClr val="tx1"/>
                </a:solidFill>
                <a:effectLst/>
                <a:latin typeface="Calibri" panose="020F0502020204030204" pitchFamily="34" charset="0"/>
                <a:cs typeface="Calibri" panose="020F0502020204030204" pitchFamily="34" charset="0"/>
              </a:rPr>
              <a:t>remnant</a:t>
            </a:r>
            <a:r>
              <a:rPr lang="en-US" sz="1800" i="0" dirty="0">
                <a:solidFill>
                  <a:srgbClr val="59859F"/>
                </a:solidFill>
                <a:effectLst/>
                <a:latin typeface="Calibri" panose="020F0502020204030204" pitchFamily="34" charset="0"/>
                <a:cs typeface="Calibri" panose="020F0502020204030204" pitchFamily="34" charset="0"/>
              </a:rPr>
              <a:t> (since we are left </a:t>
            </a:r>
            <a:r>
              <a:rPr lang="en-US" sz="1800" i="1" dirty="0">
                <a:solidFill>
                  <a:srgbClr val="59859F"/>
                </a:solidFill>
                <a:effectLst/>
                <a:latin typeface="Calibri" panose="020F0502020204030204" pitchFamily="34" charset="0"/>
                <a:cs typeface="Calibri" panose="020F0502020204030204" pitchFamily="34" charset="0"/>
              </a:rPr>
              <a:t>but</a:t>
            </a:r>
            <a:r>
              <a:rPr lang="en-US" sz="1800" i="0" dirty="0">
                <a:solidFill>
                  <a:srgbClr val="59859F"/>
                </a:solidFill>
                <a:effectLst/>
                <a:latin typeface="Calibri" panose="020F0502020204030204" pitchFamily="34" charset="0"/>
                <a:cs typeface="Calibri" panose="020F0502020204030204" pitchFamily="34" charset="0"/>
              </a:rPr>
              <a:t> a few of many, as you can see), </a:t>
            </a:r>
            <a:r>
              <a:rPr lang="en-US" sz="1800" i="0" baseline="30000" dirty="0">
                <a:solidFill>
                  <a:srgbClr val="59859F"/>
                </a:solidFill>
                <a:effectLst/>
                <a:latin typeface="Calibri" panose="020F0502020204030204" pitchFamily="34" charset="0"/>
                <a:cs typeface="Calibri" panose="020F0502020204030204" pitchFamily="34" charset="0"/>
              </a:rPr>
              <a:t>3 </a:t>
            </a:r>
            <a:r>
              <a:rPr lang="en-US" sz="1800" i="0" dirty="0">
                <a:solidFill>
                  <a:srgbClr val="59859F"/>
                </a:solidFill>
                <a:effectLst/>
                <a:latin typeface="Calibri" panose="020F0502020204030204" pitchFamily="34" charset="0"/>
                <a:cs typeface="Calibri" panose="020F0502020204030204" pitchFamily="34" charset="0"/>
              </a:rPr>
              <a:t>that </a:t>
            </a:r>
            <a:r>
              <a:rPr lang="en-US" sz="1800" b="1" i="0" dirty="0">
                <a:solidFill>
                  <a:srgbClr val="59859F"/>
                </a:solidFill>
                <a:effectLst/>
                <a:latin typeface="Calibri" panose="020F0502020204030204" pitchFamily="34" charset="0"/>
                <a:cs typeface="Calibri" panose="020F0502020204030204" pitchFamily="34" charset="0"/>
              </a:rPr>
              <a:t>the </a:t>
            </a:r>
            <a:r>
              <a:rPr lang="en-US" sz="1800" b="1" i="0" cap="small" dirty="0">
                <a:solidFill>
                  <a:srgbClr val="59859F"/>
                </a:solidFill>
                <a:effectLst/>
                <a:latin typeface="Calibri" panose="020F0502020204030204" pitchFamily="34" charset="0"/>
                <a:cs typeface="Calibri" panose="020F0502020204030204" pitchFamily="34" charset="0"/>
              </a:rPr>
              <a:t>Lord</a:t>
            </a:r>
            <a:r>
              <a:rPr lang="en-US" sz="1800" b="1" i="0" dirty="0">
                <a:solidFill>
                  <a:srgbClr val="59859F"/>
                </a:solidFill>
                <a:effectLst/>
                <a:latin typeface="Calibri" panose="020F0502020204030204" pitchFamily="34" charset="0"/>
                <a:cs typeface="Calibri" panose="020F0502020204030204" pitchFamily="34" charset="0"/>
              </a:rPr>
              <a:t> </a:t>
            </a:r>
            <a:r>
              <a:rPr lang="en-US" sz="1800" b="1" i="0" dirty="0">
                <a:solidFill>
                  <a:schemeClr val="accent1"/>
                </a:solidFill>
                <a:effectLst/>
                <a:latin typeface="Calibri" panose="020F0502020204030204" pitchFamily="34" charset="0"/>
                <a:cs typeface="Calibri" panose="020F0502020204030204" pitchFamily="34" charset="0"/>
              </a:rPr>
              <a:t>your</a:t>
            </a:r>
            <a:r>
              <a:rPr lang="en-US" sz="1800" b="1" i="0" dirty="0">
                <a:solidFill>
                  <a:srgbClr val="59859F"/>
                </a:solidFill>
                <a:effectLst/>
                <a:latin typeface="Calibri" panose="020F0502020204030204" pitchFamily="34" charset="0"/>
                <a:cs typeface="Calibri" panose="020F0502020204030204" pitchFamily="34" charset="0"/>
              </a:rPr>
              <a:t> God may show us the way in which we should walk and the thing we should do</a:t>
            </a:r>
            <a:r>
              <a:rPr lang="en-US" sz="1800" i="0" dirty="0">
                <a:solidFill>
                  <a:srgbClr val="59859F"/>
                </a:solidFill>
                <a:effectLst/>
                <a:latin typeface="Calibri" panose="020F0502020204030204" pitchFamily="34" charset="0"/>
                <a:cs typeface="Calibri" panose="020F0502020204030204" pitchFamily="34" charset="0"/>
              </a:rPr>
              <a:t>.”</a:t>
            </a:r>
          </a:p>
          <a:p>
            <a:pPr marL="0" indent="0" algn="l">
              <a:buNone/>
            </a:pPr>
            <a:r>
              <a:rPr lang="en-US" sz="1800" i="0" baseline="30000" dirty="0">
                <a:solidFill>
                  <a:srgbClr val="59859F"/>
                </a:solidFill>
                <a:effectLst/>
                <a:latin typeface="Calibri" panose="020F0502020204030204" pitchFamily="34" charset="0"/>
                <a:cs typeface="Calibri" panose="020F0502020204030204" pitchFamily="34" charset="0"/>
              </a:rPr>
              <a:t>4 </a:t>
            </a:r>
            <a:r>
              <a:rPr lang="en-US" sz="1800" i="0" dirty="0">
                <a:solidFill>
                  <a:srgbClr val="59859F"/>
                </a:solidFill>
                <a:effectLst/>
                <a:latin typeface="Calibri" panose="020F0502020204030204" pitchFamily="34" charset="0"/>
                <a:cs typeface="Calibri" panose="020F0502020204030204" pitchFamily="34" charset="0"/>
              </a:rPr>
              <a:t>Then Jeremiah the prophet said to them, “I have heard. Indeed, </a:t>
            </a:r>
            <a:r>
              <a:rPr lang="en-US" sz="1800" b="1" i="0" dirty="0">
                <a:solidFill>
                  <a:srgbClr val="59859F"/>
                </a:solidFill>
                <a:effectLst/>
                <a:latin typeface="Calibri" panose="020F0502020204030204" pitchFamily="34" charset="0"/>
                <a:cs typeface="Calibri" panose="020F0502020204030204" pitchFamily="34" charset="0"/>
              </a:rPr>
              <a:t>I will pray to the </a:t>
            </a:r>
            <a:r>
              <a:rPr lang="en-US" sz="1800" b="1" i="0" cap="small" dirty="0">
                <a:solidFill>
                  <a:srgbClr val="59859F"/>
                </a:solidFill>
                <a:effectLst/>
                <a:latin typeface="Calibri" panose="020F0502020204030204" pitchFamily="34" charset="0"/>
                <a:cs typeface="Calibri" panose="020F0502020204030204" pitchFamily="34" charset="0"/>
              </a:rPr>
              <a:t>Lord</a:t>
            </a:r>
            <a:r>
              <a:rPr lang="en-US" sz="1800" b="1" i="0" dirty="0">
                <a:solidFill>
                  <a:srgbClr val="59859F"/>
                </a:solidFill>
                <a:effectLst/>
                <a:latin typeface="Calibri" panose="020F0502020204030204" pitchFamily="34" charset="0"/>
                <a:cs typeface="Calibri" panose="020F0502020204030204" pitchFamily="34" charset="0"/>
              </a:rPr>
              <a:t> </a:t>
            </a:r>
            <a:r>
              <a:rPr lang="en-US" sz="1800" b="1" i="0" dirty="0">
                <a:solidFill>
                  <a:schemeClr val="accent1"/>
                </a:solidFill>
                <a:effectLst/>
                <a:latin typeface="Calibri" panose="020F0502020204030204" pitchFamily="34" charset="0"/>
                <a:cs typeface="Calibri" panose="020F0502020204030204" pitchFamily="34" charset="0"/>
              </a:rPr>
              <a:t>your</a:t>
            </a:r>
            <a:r>
              <a:rPr lang="en-US" sz="1800" b="1" i="0" dirty="0">
                <a:solidFill>
                  <a:srgbClr val="59859F"/>
                </a:solidFill>
                <a:effectLst/>
                <a:latin typeface="Calibri" panose="020F0502020204030204" pitchFamily="34" charset="0"/>
                <a:cs typeface="Calibri" panose="020F0502020204030204" pitchFamily="34" charset="0"/>
              </a:rPr>
              <a:t> God according to your words, and it shall be, </a:t>
            </a:r>
            <a:r>
              <a:rPr lang="en-US" sz="1800" b="1" i="1" dirty="0">
                <a:solidFill>
                  <a:srgbClr val="59859F"/>
                </a:solidFill>
                <a:effectLst/>
                <a:latin typeface="Calibri" panose="020F0502020204030204" pitchFamily="34" charset="0"/>
                <a:cs typeface="Calibri" panose="020F0502020204030204" pitchFamily="34" charset="0"/>
              </a:rPr>
              <a:t>that</a:t>
            </a:r>
            <a:r>
              <a:rPr lang="en-US" sz="1800" b="1" i="0" dirty="0">
                <a:solidFill>
                  <a:srgbClr val="59859F"/>
                </a:solidFill>
                <a:effectLst/>
                <a:latin typeface="Calibri" panose="020F0502020204030204" pitchFamily="34" charset="0"/>
                <a:cs typeface="Calibri" panose="020F0502020204030204" pitchFamily="34" charset="0"/>
              </a:rPr>
              <a:t> whatever the </a:t>
            </a:r>
            <a:r>
              <a:rPr lang="en-US" sz="1800" b="1" i="0" cap="small" dirty="0">
                <a:solidFill>
                  <a:srgbClr val="59859F"/>
                </a:solidFill>
                <a:effectLst/>
                <a:latin typeface="Calibri" panose="020F0502020204030204" pitchFamily="34" charset="0"/>
                <a:cs typeface="Calibri" panose="020F0502020204030204" pitchFamily="34" charset="0"/>
              </a:rPr>
              <a:t>Lord</a:t>
            </a:r>
            <a:r>
              <a:rPr lang="en-US" sz="1800" b="1" i="0" dirty="0">
                <a:solidFill>
                  <a:srgbClr val="59859F"/>
                </a:solidFill>
                <a:effectLst/>
                <a:latin typeface="Calibri" panose="020F0502020204030204" pitchFamily="34" charset="0"/>
                <a:cs typeface="Calibri" panose="020F0502020204030204" pitchFamily="34" charset="0"/>
              </a:rPr>
              <a:t> answers you, I will declare </a:t>
            </a:r>
            <a:r>
              <a:rPr lang="en-US" sz="1800" b="1" i="1" dirty="0">
                <a:solidFill>
                  <a:srgbClr val="59859F"/>
                </a:solidFill>
                <a:effectLst/>
                <a:latin typeface="Calibri" panose="020F0502020204030204" pitchFamily="34" charset="0"/>
                <a:cs typeface="Calibri" panose="020F0502020204030204" pitchFamily="34" charset="0"/>
              </a:rPr>
              <a:t>it</a:t>
            </a:r>
            <a:r>
              <a:rPr lang="en-US" sz="1800" b="1" i="0" dirty="0">
                <a:solidFill>
                  <a:srgbClr val="59859F"/>
                </a:solidFill>
                <a:effectLst/>
                <a:latin typeface="Calibri" panose="020F0502020204030204" pitchFamily="34" charset="0"/>
                <a:cs typeface="Calibri" panose="020F0502020204030204" pitchFamily="34" charset="0"/>
              </a:rPr>
              <a:t> to you</a:t>
            </a:r>
            <a:r>
              <a:rPr lang="en-US" sz="1800" i="0" dirty="0">
                <a:solidFill>
                  <a:srgbClr val="59859F"/>
                </a:solidFill>
                <a:effectLst/>
                <a:latin typeface="Calibri" panose="020F0502020204030204" pitchFamily="34" charset="0"/>
                <a:cs typeface="Calibri" panose="020F0502020204030204" pitchFamily="34" charset="0"/>
              </a:rPr>
              <a:t>. I will keep nothing back from you.”</a:t>
            </a:r>
          </a:p>
          <a:p>
            <a:pPr marL="0" indent="0" algn="l">
              <a:buNone/>
            </a:pPr>
            <a:r>
              <a:rPr lang="en-US" sz="1800" i="0" baseline="30000" dirty="0">
                <a:solidFill>
                  <a:srgbClr val="59859F"/>
                </a:solidFill>
                <a:effectLst/>
                <a:latin typeface="Calibri" panose="020F0502020204030204" pitchFamily="34" charset="0"/>
                <a:cs typeface="Calibri" panose="020F0502020204030204" pitchFamily="34" charset="0"/>
              </a:rPr>
              <a:t>5 </a:t>
            </a:r>
            <a:r>
              <a:rPr lang="en-US" sz="1800" i="0" dirty="0">
                <a:solidFill>
                  <a:srgbClr val="59859F"/>
                </a:solidFill>
                <a:effectLst/>
                <a:latin typeface="Calibri" panose="020F0502020204030204" pitchFamily="34" charset="0"/>
                <a:cs typeface="Calibri" panose="020F0502020204030204" pitchFamily="34" charset="0"/>
              </a:rPr>
              <a:t>So they said to Jeremiah, “Let the </a:t>
            </a:r>
            <a:r>
              <a:rPr lang="en-US" sz="1800" i="0" cap="small" dirty="0">
                <a:solidFill>
                  <a:srgbClr val="59859F"/>
                </a:solidFill>
                <a:effectLst/>
                <a:latin typeface="Calibri" panose="020F0502020204030204" pitchFamily="34" charset="0"/>
                <a:cs typeface="Calibri" panose="020F0502020204030204" pitchFamily="34" charset="0"/>
              </a:rPr>
              <a:t>Lord</a:t>
            </a:r>
            <a:r>
              <a:rPr lang="en-US" sz="1800" i="0" dirty="0">
                <a:solidFill>
                  <a:srgbClr val="59859F"/>
                </a:solidFill>
                <a:effectLst/>
                <a:latin typeface="Calibri" panose="020F0502020204030204" pitchFamily="34" charset="0"/>
                <a:cs typeface="Calibri" panose="020F0502020204030204" pitchFamily="34" charset="0"/>
              </a:rPr>
              <a:t> be a true and faithful witness between us, if we do not do according to everything which the </a:t>
            </a:r>
            <a:r>
              <a:rPr lang="en-US" sz="1800" i="0" cap="small" dirty="0">
                <a:solidFill>
                  <a:srgbClr val="59859F"/>
                </a:solidFill>
                <a:effectLst/>
                <a:latin typeface="Calibri" panose="020F0502020204030204" pitchFamily="34" charset="0"/>
                <a:cs typeface="Calibri" panose="020F0502020204030204" pitchFamily="34" charset="0"/>
              </a:rPr>
              <a:t>Lord</a:t>
            </a:r>
            <a:r>
              <a:rPr lang="en-US" sz="1800" i="0" dirty="0">
                <a:solidFill>
                  <a:srgbClr val="59859F"/>
                </a:solidFill>
                <a:effectLst/>
                <a:latin typeface="Calibri" panose="020F0502020204030204" pitchFamily="34" charset="0"/>
                <a:cs typeface="Calibri" panose="020F0502020204030204" pitchFamily="34" charset="0"/>
              </a:rPr>
              <a:t> your God sends us by you. </a:t>
            </a:r>
            <a:r>
              <a:rPr lang="en-US" sz="1800" i="0" baseline="30000" dirty="0">
                <a:solidFill>
                  <a:srgbClr val="59859F"/>
                </a:solidFill>
                <a:effectLst/>
                <a:latin typeface="Calibri" panose="020F0502020204030204" pitchFamily="34" charset="0"/>
                <a:cs typeface="Calibri" panose="020F0502020204030204" pitchFamily="34" charset="0"/>
              </a:rPr>
              <a:t>6 </a:t>
            </a:r>
            <a:r>
              <a:rPr lang="en-US" sz="1800" b="1" i="0" dirty="0">
                <a:solidFill>
                  <a:srgbClr val="59859F"/>
                </a:solidFill>
                <a:effectLst/>
                <a:latin typeface="Calibri" panose="020F0502020204030204" pitchFamily="34" charset="0"/>
                <a:cs typeface="Calibri" panose="020F0502020204030204" pitchFamily="34" charset="0"/>
              </a:rPr>
              <a:t>Whether </a:t>
            </a:r>
            <a:r>
              <a:rPr lang="en-US" sz="1800" b="1" i="1" dirty="0">
                <a:solidFill>
                  <a:srgbClr val="59859F"/>
                </a:solidFill>
                <a:effectLst/>
                <a:latin typeface="Calibri" panose="020F0502020204030204" pitchFamily="34" charset="0"/>
                <a:cs typeface="Calibri" panose="020F0502020204030204" pitchFamily="34" charset="0"/>
              </a:rPr>
              <a:t>it is</a:t>
            </a:r>
            <a:r>
              <a:rPr lang="en-US" sz="1800" b="1" i="0" dirty="0">
                <a:solidFill>
                  <a:srgbClr val="59859F"/>
                </a:solidFill>
                <a:effectLst/>
                <a:latin typeface="Calibri" panose="020F0502020204030204" pitchFamily="34" charset="0"/>
                <a:cs typeface="Calibri" panose="020F0502020204030204" pitchFamily="34" charset="0"/>
              </a:rPr>
              <a:t> pleasing or displeasing, we will </a:t>
            </a:r>
            <a:r>
              <a:rPr lang="en-US" sz="1800" b="1" i="0" dirty="0">
                <a:solidFill>
                  <a:srgbClr val="FF0000"/>
                </a:solidFill>
                <a:effectLst/>
                <a:latin typeface="Calibri" panose="020F0502020204030204" pitchFamily="34" charset="0"/>
                <a:cs typeface="Calibri" panose="020F0502020204030204" pitchFamily="34" charset="0"/>
              </a:rPr>
              <a:t>OBEY</a:t>
            </a:r>
            <a:r>
              <a:rPr lang="en-US" sz="1800" b="1" i="0" dirty="0">
                <a:solidFill>
                  <a:srgbClr val="59859F"/>
                </a:solidFill>
                <a:effectLst/>
                <a:latin typeface="Calibri" panose="020F0502020204030204" pitchFamily="34" charset="0"/>
                <a:cs typeface="Calibri" panose="020F0502020204030204" pitchFamily="34" charset="0"/>
              </a:rPr>
              <a:t> the voice of the </a:t>
            </a:r>
            <a:r>
              <a:rPr lang="en-US" sz="1800" b="1" i="0" cap="small" dirty="0">
                <a:solidFill>
                  <a:srgbClr val="59859F"/>
                </a:solidFill>
                <a:effectLst/>
                <a:latin typeface="Calibri" panose="020F0502020204030204" pitchFamily="34" charset="0"/>
                <a:cs typeface="Calibri" panose="020F0502020204030204" pitchFamily="34" charset="0"/>
              </a:rPr>
              <a:t>Lord</a:t>
            </a:r>
            <a:r>
              <a:rPr lang="en-US" sz="1800" b="1" i="0" dirty="0">
                <a:solidFill>
                  <a:srgbClr val="59859F"/>
                </a:solidFill>
                <a:effectLst/>
                <a:latin typeface="Calibri" panose="020F0502020204030204" pitchFamily="34" charset="0"/>
                <a:cs typeface="Calibri" panose="020F0502020204030204" pitchFamily="34" charset="0"/>
              </a:rPr>
              <a:t> </a:t>
            </a:r>
            <a:r>
              <a:rPr lang="en-US" sz="1800" b="1" i="0" dirty="0">
                <a:solidFill>
                  <a:schemeClr val="accent1"/>
                </a:solidFill>
                <a:effectLst/>
                <a:latin typeface="Calibri" panose="020F0502020204030204" pitchFamily="34" charset="0"/>
                <a:cs typeface="Calibri" panose="020F0502020204030204" pitchFamily="34" charset="0"/>
              </a:rPr>
              <a:t>our</a:t>
            </a:r>
            <a:r>
              <a:rPr lang="en-US" sz="1800" b="1" i="0" dirty="0">
                <a:solidFill>
                  <a:srgbClr val="59859F"/>
                </a:solidFill>
                <a:effectLst/>
                <a:latin typeface="Calibri" panose="020F0502020204030204" pitchFamily="34" charset="0"/>
                <a:cs typeface="Calibri" panose="020F0502020204030204" pitchFamily="34" charset="0"/>
              </a:rPr>
              <a:t> God to whom we send you</a:t>
            </a:r>
            <a:r>
              <a:rPr lang="en-US" sz="1800" i="0" dirty="0">
                <a:solidFill>
                  <a:srgbClr val="59859F"/>
                </a:solidFill>
                <a:effectLst/>
                <a:latin typeface="Calibri" panose="020F0502020204030204" pitchFamily="34" charset="0"/>
                <a:cs typeface="Calibri" panose="020F0502020204030204" pitchFamily="34" charset="0"/>
              </a:rPr>
              <a:t>, that it may be well with us when we </a:t>
            </a:r>
            <a:r>
              <a:rPr lang="en-US" sz="1800" b="1" i="0" dirty="0">
                <a:solidFill>
                  <a:srgbClr val="FF0000"/>
                </a:solidFill>
                <a:effectLst/>
                <a:latin typeface="Calibri" panose="020F0502020204030204" pitchFamily="34" charset="0"/>
                <a:cs typeface="Calibri" panose="020F0502020204030204" pitchFamily="34" charset="0"/>
              </a:rPr>
              <a:t>OBEY</a:t>
            </a:r>
            <a:r>
              <a:rPr lang="en-US" sz="1800" i="0" dirty="0">
                <a:solidFill>
                  <a:srgbClr val="59859F"/>
                </a:solidFill>
                <a:effectLst/>
                <a:latin typeface="Calibri" panose="020F0502020204030204" pitchFamily="34" charset="0"/>
                <a:cs typeface="Calibri" panose="020F0502020204030204" pitchFamily="34" charset="0"/>
              </a:rPr>
              <a:t> the voice of the </a:t>
            </a:r>
            <a:r>
              <a:rPr lang="en-US" sz="1800" i="0" cap="small" dirty="0">
                <a:solidFill>
                  <a:srgbClr val="59859F"/>
                </a:solidFill>
                <a:effectLst/>
                <a:latin typeface="Calibri" panose="020F0502020204030204" pitchFamily="34" charset="0"/>
                <a:cs typeface="Calibri" panose="020F0502020204030204" pitchFamily="34" charset="0"/>
              </a:rPr>
              <a:t>Lord</a:t>
            </a:r>
            <a:r>
              <a:rPr lang="en-US" sz="1800" i="0" dirty="0">
                <a:solidFill>
                  <a:srgbClr val="59859F"/>
                </a:solidFill>
                <a:effectLst/>
                <a:latin typeface="Calibri" panose="020F0502020204030204" pitchFamily="34" charset="0"/>
                <a:cs typeface="Calibri" panose="020F0502020204030204" pitchFamily="34" charset="0"/>
              </a:rPr>
              <a:t> our God.”</a:t>
            </a:r>
            <a:r>
              <a:rPr lang="en-US" sz="1800" i="0" baseline="30000" dirty="0">
                <a:solidFill>
                  <a:srgbClr val="59859F"/>
                </a:solidFill>
                <a:effectLst/>
                <a:latin typeface="Calibri" panose="020F0502020204030204" pitchFamily="34" charset="0"/>
                <a:cs typeface="Calibri" panose="020F0502020204030204" pitchFamily="34" charset="0"/>
              </a:rPr>
              <a:t> 7 </a:t>
            </a:r>
            <a:r>
              <a:rPr lang="en-US" sz="1800" i="0" dirty="0">
                <a:solidFill>
                  <a:srgbClr val="59859F"/>
                </a:solidFill>
                <a:effectLst/>
                <a:latin typeface="Calibri" panose="020F0502020204030204" pitchFamily="34" charset="0"/>
                <a:cs typeface="Calibri" panose="020F0502020204030204" pitchFamily="34" charset="0"/>
              </a:rPr>
              <a:t>And it happened </a:t>
            </a:r>
            <a:r>
              <a:rPr lang="en-US" sz="1800" b="1" i="0" dirty="0">
                <a:solidFill>
                  <a:srgbClr val="59859F"/>
                </a:solidFill>
                <a:effectLst/>
                <a:latin typeface="Calibri" panose="020F0502020204030204" pitchFamily="34" charset="0"/>
                <a:cs typeface="Calibri" panose="020F0502020204030204" pitchFamily="34" charset="0"/>
              </a:rPr>
              <a:t>after </a:t>
            </a:r>
            <a:r>
              <a:rPr lang="en-US" sz="1800" b="1" i="0" dirty="0">
                <a:solidFill>
                  <a:schemeClr val="accent1"/>
                </a:solidFill>
                <a:effectLst/>
                <a:latin typeface="Calibri" panose="020F0502020204030204" pitchFamily="34" charset="0"/>
                <a:cs typeface="Calibri" panose="020F0502020204030204" pitchFamily="34" charset="0"/>
              </a:rPr>
              <a:t>ten days</a:t>
            </a:r>
            <a:r>
              <a:rPr lang="en-US" sz="1800" b="1" i="0" dirty="0">
                <a:solidFill>
                  <a:srgbClr val="59859F"/>
                </a:solidFill>
                <a:effectLst/>
                <a:latin typeface="Calibri" panose="020F0502020204030204" pitchFamily="34" charset="0"/>
                <a:cs typeface="Calibri" panose="020F0502020204030204" pitchFamily="34" charset="0"/>
              </a:rPr>
              <a:t> that the word of the </a:t>
            </a:r>
            <a:r>
              <a:rPr lang="en-US" sz="1800" b="1" i="0" cap="small" dirty="0">
                <a:solidFill>
                  <a:srgbClr val="59859F"/>
                </a:solidFill>
                <a:effectLst/>
                <a:latin typeface="Calibri" panose="020F0502020204030204" pitchFamily="34" charset="0"/>
                <a:cs typeface="Calibri" panose="020F0502020204030204" pitchFamily="34" charset="0"/>
              </a:rPr>
              <a:t>Lord</a:t>
            </a:r>
            <a:r>
              <a:rPr lang="en-US" sz="1800" b="1" i="0" dirty="0">
                <a:solidFill>
                  <a:srgbClr val="59859F"/>
                </a:solidFill>
                <a:effectLst/>
                <a:latin typeface="Calibri" panose="020F0502020204030204" pitchFamily="34" charset="0"/>
                <a:cs typeface="Calibri" panose="020F0502020204030204" pitchFamily="34" charset="0"/>
              </a:rPr>
              <a:t> came to Jeremiah</a:t>
            </a:r>
            <a:r>
              <a:rPr lang="en-US" sz="1800" i="0" dirty="0">
                <a:solidFill>
                  <a:srgbClr val="59859F"/>
                </a:solidFill>
                <a:effectLst/>
                <a:latin typeface="Calibri" panose="020F0502020204030204" pitchFamily="34" charset="0"/>
                <a:cs typeface="Calibri" panose="020F0502020204030204" pitchFamily="34" charset="0"/>
              </a:rPr>
              <a:t>.</a:t>
            </a:r>
          </a:p>
          <a:p>
            <a:pPr marL="0" indent="0">
              <a:buNone/>
            </a:pPr>
            <a:endParaRPr lang="en-US" dirty="0">
              <a:solidFill>
                <a:srgbClr val="59859F"/>
              </a:solidFill>
              <a:latin typeface="Calibri" panose="020F0502020204030204" pitchFamily="34" charset="0"/>
              <a:cs typeface="Calibri" panose="020F0502020204030204" pitchFamily="34" charset="0"/>
            </a:endParaRPr>
          </a:p>
          <a:p>
            <a:pPr marL="0" indent="0">
              <a:buNone/>
            </a:pPr>
            <a:r>
              <a:rPr lang="en-US" dirty="0"/>
              <a:t>Jeremiah 42:1-7 (NKJV)</a:t>
            </a:r>
            <a:endParaRPr lang="en-US" sz="1800" dirty="0">
              <a:latin typeface="Calibri" panose="020F0502020204030204" pitchFamily="34" charset="0"/>
            </a:endParaRPr>
          </a:p>
        </p:txBody>
      </p:sp>
    </p:spTree>
    <p:extLst>
      <p:ext uri="{BB962C8B-B14F-4D97-AF65-F5344CB8AC3E}">
        <p14:creationId xmlns:p14="http://schemas.microsoft.com/office/powerpoint/2010/main" val="308849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18717F-1CB1-1F07-F208-989CE432A887}"/>
              </a:ext>
            </a:extLst>
          </p:cNvPr>
          <p:cNvSpPr>
            <a:spLocks noGrp="1"/>
          </p:cNvSpPr>
          <p:nvPr>
            <p:ph idx="1"/>
          </p:nvPr>
        </p:nvSpPr>
        <p:spPr>
          <a:xfrm>
            <a:off x="838200" y="727323"/>
            <a:ext cx="10515600" cy="5283863"/>
          </a:xfrm>
        </p:spPr>
        <p:txBody>
          <a:bodyPr anchor="ctr">
            <a:normAutofit/>
          </a:bodyPr>
          <a:lstStyle/>
          <a:p>
            <a:pPr marL="0" indent="0" algn="ctr">
              <a:buNone/>
            </a:pPr>
            <a:r>
              <a:rPr lang="en-US" sz="8800" dirty="0">
                <a:latin typeface="ACADEMY ENGRAVED LET PLAIN:1.0" panose="02000000000000000000" pitchFamily="2" charset="0"/>
                <a:cs typeface="Amasis MT Pro" panose="020F0502020204030204" pitchFamily="34" charset="0"/>
              </a:rPr>
              <a:t>FEAR</a:t>
            </a:r>
          </a:p>
        </p:txBody>
      </p:sp>
    </p:spTree>
    <p:extLst>
      <p:ext uri="{BB962C8B-B14F-4D97-AF65-F5344CB8AC3E}">
        <p14:creationId xmlns:p14="http://schemas.microsoft.com/office/powerpoint/2010/main" val="408311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7F4E9-3CD9-97EE-7103-5C56EFDE2D19}"/>
              </a:ext>
            </a:extLst>
          </p:cNvPr>
          <p:cNvSpPr>
            <a:spLocks noGrp="1"/>
          </p:cNvSpPr>
          <p:nvPr>
            <p:ph type="title"/>
          </p:nvPr>
        </p:nvSpPr>
        <p:spPr/>
        <p:txBody>
          <a:bodyPr/>
          <a:lstStyle/>
          <a:p>
            <a:r>
              <a:rPr lang="en-US" dirty="0"/>
              <a:t>Ask God…</a:t>
            </a:r>
          </a:p>
        </p:txBody>
      </p:sp>
      <p:sp>
        <p:nvSpPr>
          <p:cNvPr id="3" name="Content Placeholder 2">
            <a:extLst>
              <a:ext uri="{FF2B5EF4-FFF2-40B4-BE49-F238E27FC236}">
                <a16:creationId xmlns:a16="http://schemas.microsoft.com/office/drawing/2014/main" id="{30985944-D306-022C-ADD3-3FFFB36B118F}"/>
              </a:ext>
            </a:extLst>
          </p:cNvPr>
          <p:cNvSpPr>
            <a:spLocks noGrp="1"/>
          </p:cNvSpPr>
          <p:nvPr>
            <p:ph idx="1"/>
          </p:nvPr>
        </p:nvSpPr>
        <p:spPr/>
        <p:txBody>
          <a:bodyPr/>
          <a:lstStyle/>
          <a:p>
            <a:pPr marL="342900" indent="-342900">
              <a:buFont typeface="+mj-lt"/>
              <a:buAutoNum type="arabicPeriod"/>
            </a:pPr>
            <a:r>
              <a:rPr lang="en-US" sz="2000" dirty="0"/>
              <a:t>What do you want </a:t>
            </a:r>
            <a:r>
              <a:rPr lang="en-US" sz="2000" b="1" dirty="0"/>
              <a:t>me to do</a:t>
            </a:r>
            <a:r>
              <a:rPr lang="en-US" sz="2000" dirty="0"/>
              <a:t>?</a:t>
            </a:r>
          </a:p>
          <a:p>
            <a:pPr marL="342900" indent="-342900">
              <a:buFont typeface="+mj-lt"/>
              <a:buAutoNum type="arabicPeriod"/>
            </a:pPr>
            <a:r>
              <a:rPr lang="en-US" sz="2000" dirty="0"/>
              <a:t>What do you want </a:t>
            </a:r>
            <a:r>
              <a:rPr lang="en-US" sz="2000" b="1" dirty="0"/>
              <a:t>me to learn</a:t>
            </a:r>
            <a:r>
              <a:rPr lang="en-US" sz="2000" dirty="0"/>
              <a:t>?</a:t>
            </a:r>
          </a:p>
          <a:p>
            <a:pPr marL="342900" indent="-342900">
              <a:buFont typeface="+mj-lt"/>
              <a:buAutoNum type="arabicPeriod"/>
            </a:pPr>
            <a:r>
              <a:rPr lang="en-US" sz="2000" dirty="0"/>
              <a:t>What do you want </a:t>
            </a:r>
            <a:r>
              <a:rPr lang="en-US" sz="2000" b="1" dirty="0"/>
              <a:t>from me</a:t>
            </a:r>
            <a:r>
              <a:rPr lang="en-US" sz="2000" dirty="0"/>
              <a:t>?</a:t>
            </a:r>
          </a:p>
          <a:p>
            <a:pPr marL="342900" indent="-342900">
              <a:buFont typeface="+mj-lt"/>
              <a:buAutoNum type="arabicPeriod"/>
            </a:pPr>
            <a:r>
              <a:rPr lang="en-US" sz="2000" dirty="0"/>
              <a:t>What do you want </a:t>
            </a:r>
            <a:r>
              <a:rPr lang="en-US" sz="2000" b="1" dirty="0"/>
              <a:t>me to do right now</a:t>
            </a:r>
            <a:r>
              <a:rPr lang="en-US" sz="2000" dirty="0"/>
              <a:t>?</a:t>
            </a:r>
          </a:p>
        </p:txBody>
      </p:sp>
    </p:spTree>
    <p:extLst>
      <p:ext uri="{BB962C8B-B14F-4D97-AF65-F5344CB8AC3E}">
        <p14:creationId xmlns:p14="http://schemas.microsoft.com/office/powerpoint/2010/main" val="282464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aper&#10;&#10;Description automatically generated">
            <a:extLst>
              <a:ext uri="{FF2B5EF4-FFF2-40B4-BE49-F238E27FC236}">
                <a16:creationId xmlns:a16="http://schemas.microsoft.com/office/drawing/2014/main" id="{6DE45F44-62EA-144D-CE88-6A27C3EDA8E4}"/>
              </a:ext>
            </a:extLst>
          </p:cNvPr>
          <p:cNvPicPr>
            <a:picLocks noChangeAspect="1"/>
          </p:cNvPicPr>
          <p:nvPr/>
        </p:nvPicPr>
        <p:blipFill>
          <a:blip r:embed="rId2"/>
          <a:stretch>
            <a:fillRect/>
          </a:stretch>
        </p:blipFill>
        <p:spPr>
          <a:xfrm>
            <a:off x="1426551" y="2346800"/>
            <a:ext cx="9338897" cy="21643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257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A28C62-5630-EBB0-05A1-37CF2D8C6757}"/>
              </a:ext>
            </a:extLst>
          </p:cNvPr>
          <p:cNvPicPr>
            <a:picLocks noChangeAspect="1"/>
          </p:cNvPicPr>
          <p:nvPr/>
        </p:nvPicPr>
        <p:blipFill>
          <a:blip r:embed="rId3"/>
          <a:stretch>
            <a:fillRect/>
          </a:stretch>
        </p:blipFill>
        <p:spPr>
          <a:xfrm>
            <a:off x="3530600" y="241300"/>
            <a:ext cx="5130800" cy="6375400"/>
          </a:xfrm>
          <a:prstGeom prst="rect">
            <a:avLst/>
          </a:prstGeom>
        </p:spPr>
      </p:pic>
    </p:spTree>
    <p:extLst>
      <p:ext uri="{BB962C8B-B14F-4D97-AF65-F5344CB8AC3E}">
        <p14:creationId xmlns:p14="http://schemas.microsoft.com/office/powerpoint/2010/main" val="62133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2ED29-FB67-4E7B-CC05-866A713BA8CD}"/>
              </a:ext>
            </a:extLst>
          </p:cNvPr>
          <p:cNvSpPr>
            <a:spLocks noGrp="1"/>
          </p:cNvSpPr>
          <p:nvPr>
            <p:ph idx="1"/>
          </p:nvPr>
        </p:nvSpPr>
        <p:spPr>
          <a:xfrm>
            <a:off x="838200" y="727323"/>
            <a:ext cx="10515600" cy="5283863"/>
          </a:xfrm>
        </p:spPr>
        <p:txBody>
          <a:bodyPr>
            <a:normAutofit fontScale="92500" lnSpcReduction="20000"/>
          </a:bodyPr>
          <a:lstStyle/>
          <a:p>
            <a:pPr marL="0" indent="0" algn="l">
              <a:buNone/>
            </a:pPr>
            <a:r>
              <a:rPr lang="en-US" sz="1800" i="0" baseline="30000" dirty="0">
                <a:solidFill>
                  <a:srgbClr val="59859F"/>
                </a:solidFill>
                <a:effectLst/>
                <a:latin typeface="Calibri" panose="020F0502020204030204" pitchFamily="34" charset="0"/>
                <a:cs typeface="Calibri" panose="020F0502020204030204" pitchFamily="34" charset="0"/>
              </a:rPr>
              <a:t>7 </a:t>
            </a:r>
            <a:r>
              <a:rPr lang="en-US" sz="1800" i="0" dirty="0">
                <a:solidFill>
                  <a:srgbClr val="59859F"/>
                </a:solidFill>
                <a:effectLst/>
                <a:latin typeface="Calibri" panose="020F0502020204030204" pitchFamily="34" charset="0"/>
                <a:cs typeface="Calibri" panose="020F0502020204030204" pitchFamily="34" charset="0"/>
              </a:rPr>
              <a:t>And it happened </a:t>
            </a:r>
            <a:r>
              <a:rPr lang="en-US" sz="1800" b="1" i="0" dirty="0">
                <a:solidFill>
                  <a:srgbClr val="59859F"/>
                </a:solidFill>
                <a:effectLst/>
                <a:latin typeface="Calibri" panose="020F0502020204030204" pitchFamily="34" charset="0"/>
                <a:cs typeface="Calibri" panose="020F0502020204030204" pitchFamily="34" charset="0"/>
              </a:rPr>
              <a:t>after </a:t>
            </a:r>
            <a:r>
              <a:rPr lang="en-US" sz="1800" b="1" i="0" dirty="0">
                <a:solidFill>
                  <a:schemeClr val="accent1"/>
                </a:solidFill>
                <a:effectLst/>
                <a:latin typeface="Calibri" panose="020F0502020204030204" pitchFamily="34" charset="0"/>
                <a:cs typeface="Calibri" panose="020F0502020204030204" pitchFamily="34" charset="0"/>
              </a:rPr>
              <a:t>ten days</a:t>
            </a:r>
            <a:r>
              <a:rPr lang="en-US" sz="1800" b="1" i="0" dirty="0">
                <a:solidFill>
                  <a:srgbClr val="59859F"/>
                </a:solidFill>
                <a:effectLst/>
                <a:latin typeface="Calibri" panose="020F0502020204030204" pitchFamily="34" charset="0"/>
                <a:cs typeface="Calibri" panose="020F0502020204030204" pitchFamily="34" charset="0"/>
              </a:rPr>
              <a:t> that the word of the </a:t>
            </a:r>
            <a:r>
              <a:rPr lang="en-US" sz="1800" b="1" i="0" cap="small" dirty="0">
                <a:solidFill>
                  <a:srgbClr val="59859F"/>
                </a:solidFill>
                <a:effectLst/>
                <a:latin typeface="Calibri" panose="020F0502020204030204" pitchFamily="34" charset="0"/>
                <a:cs typeface="Calibri" panose="020F0502020204030204" pitchFamily="34" charset="0"/>
              </a:rPr>
              <a:t>Lord</a:t>
            </a:r>
            <a:r>
              <a:rPr lang="en-US" sz="1800" b="1" i="0" dirty="0">
                <a:solidFill>
                  <a:srgbClr val="59859F"/>
                </a:solidFill>
                <a:effectLst/>
                <a:latin typeface="Calibri" panose="020F0502020204030204" pitchFamily="34" charset="0"/>
                <a:cs typeface="Calibri" panose="020F0502020204030204" pitchFamily="34" charset="0"/>
              </a:rPr>
              <a:t> came to Jeremiah</a:t>
            </a:r>
            <a:r>
              <a:rPr lang="en-US" sz="1800" i="0" dirty="0">
                <a:solidFill>
                  <a:srgbClr val="59859F"/>
                </a:solidFill>
                <a:effectLst/>
                <a:latin typeface="Calibri" panose="020F0502020204030204" pitchFamily="34" charset="0"/>
                <a:cs typeface="Calibri" panose="020F0502020204030204" pitchFamily="34" charset="0"/>
              </a:rPr>
              <a:t>. </a:t>
            </a:r>
            <a:r>
              <a:rPr lang="en-US" sz="1800" i="0" baseline="30000" dirty="0">
                <a:solidFill>
                  <a:srgbClr val="59859F"/>
                </a:solidFill>
                <a:effectLst/>
                <a:latin typeface="Calibri" panose="020F0502020204030204" pitchFamily="34" charset="0"/>
                <a:cs typeface="Calibri" panose="020F0502020204030204" pitchFamily="34" charset="0"/>
              </a:rPr>
              <a:t>8 </a:t>
            </a:r>
            <a:r>
              <a:rPr lang="en-US" sz="1800" i="0" dirty="0">
                <a:solidFill>
                  <a:srgbClr val="59859F"/>
                </a:solidFill>
                <a:effectLst/>
                <a:latin typeface="Calibri" panose="020F0502020204030204" pitchFamily="34" charset="0"/>
                <a:cs typeface="Calibri" panose="020F0502020204030204" pitchFamily="34" charset="0"/>
              </a:rPr>
              <a:t>Then he called </a:t>
            </a:r>
            <a:r>
              <a:rPr lang="en-US" sz="1800" b="1" i="0" dirty="0" err="1">
                <a:solidFill>
                  <a:schemeClr val="accent6"/>
                </a:solidFill>
                <a:effectLst/>
                <a:latin typeface="Calibri" panose="020F0502020204030204" pitchFamily="34" charset="0"/>
                <a:cs typeface="Calibri" panose="020F0502020204030204" pitchFamily="34" charset="0"/>
              </a:rPr>
              <a:t>Johanan</a:t>
            </a:r>
            <a:r>
              <a:rPr lang="en-US" sz="1800" i="0" dirty="0">
                <a:solidFill>
                  <a:srgbClr val="59859F"/>
                </a:solidFill>
                <a:effectLst/>
                <a:latin typeface="Calibri" panose="020F0502020204030204" pitchFamily="34" charset="0"/>
                <a:cs typeface="Calibri" panose="020F0502020204030204" pitchFamily="34" charset="0"/>
              </a:rPr>
              <a:t> the son of </a:t>
            </a:r>
            <a:r>
              <a:rPr lang="en-US" sz="1800" i="0" dirty="0" err="1">
                <a:solidFill>
                  <a:srgbClr val="59859F"/>
                </a:solidFill>
                <a:effectLst/>
                <a:latin typeface="Calibri" panose="020F0502020204030204" pitchFamily="34" charset="0"/>
                <a:cs typeface="Calibri" panose="020F0502020204030204" pitchFamily="34" charset="0"/>
              </a:rPr>
              <a:t>Kareah</a:t>
            </a:r>
            <a:r>
              <a:rPr lang="en-US" sz="1800" i="0" dirty="0">
                <a:solidFill>
                  <a:srgbClr val="59859F"/>
                </a:solidFill>
                <a:effectLst/>
                <a:latin typeface="Calibri" panose="020F0502020204030204" pitchFamily="34" charset="0"/>
                <a:cs typeface="Calibri" panose="020F0502020204030204" pitchFamily="34" charset="0"/>
              </a:rPr>
              <a:t>, all the captains of the forces which </a:t>
            </a:r>
            <a:r>
              <a:rPr lang="en-US" sz="1800" i="1" dirty="0">
                <a:solidFill>
                  <a:srgbClr val="59859F"/>
                </a:solidFill>
                <a:effectLst/>
                <a:latin typeface="Calibri" panose="020F0502020204030204" pitchFamily="34" charset="0"/>
                <a:cs typeface="Calibri" panose="020F0502020204030204" pitchFamily="34" charset="0"/>
              </a:rPr>
              <a:t>were</a:t>
            </a:r>
            <a:r>
              <a:rPr lang="en-US" sz="1800" i="0" dirty="0">
                <a:solidFill>
                  <a:srgbClr val="59859F"/>
                </a:solidFill>
                <a:effectLst/>
                <a:latin typeface="Calibri" panose="020F0502020204030204" pitchFamily="34" charset="0"/>
                <a:cs typeface="Calibri" panose="020F0502020204030204" pitchFamily="34" charset="0"/>
              </a:rPr>
              <a:t> with him, and all the people from the least even to the greatest, </a:t>
            </a:r>
            <a:r>
              <a:rPr lang="en-US" sz="1800" i="0" baseline="30000" dirty="0">
                <a:solidFill>
                  <a:srgbClr val="59859F"/>
                </a:solidFill>
                <a:effectLst/>
                <a:latin typeface="Calibri" panose="020F0502020204030204" pitchFamily="34" charset="0"/>
                <a:cs typeface="Calibri" panose="020F0502020204030204" pitchFamily="34" charset="0"/>
              </a:rPr>
              <a:t>9 </a:t>
            </a:r>
            <a:r>
              <a:rPr lang="en-US" sz="1800" i="0" dirty="0">
                <a:solidFill>
                  <a:srgbClr val="59859F"/>
                </a:solidFill>
                <a:effectLst/>
                <a:latin typeface="Calibri" panose="020F0502020204030204" pitchFamily="34" charset="0"/>
                <a:cs typeface="Calibri" panose="020F0502020204030204" pitchFamily="34" charset="0"/>
              </a:rPr>
              <a:t>and said to them, “Thus says the </a:t>
            </a:r>
            <a:r>
              <a:rPr lang="en-US" sz="1800" i="0" cap="small" dirty="0">
                <a:solidFill>
                  <a:srgbClr val="59859F"/>
                </a:solidFill>
                <a:effectLst/>
                <a:latin typeface="Calibri" panose="020F0502020204030204" pitchFamily="34" charset="0"/>
                <a:cs typeface="Calibri" panose="020F0502020204030204" pitchFamily="34" charset="0"/>
              </a:rPr>
              <a:t>Lord</a:t>
            </a:r>
            <a:r>
              <a:rPr lang="en-US" sz="1800" i="0" dirty="0">
                <a:solidFill>
                  <a:srgbClr val="59859F"/>
                </a:solidFill>
                <a:effectLst/>
                <a:latin typeface="Calibri" panose="020F0502020204030204" pitchFamily="34" charset="0"/>
                <a:cs typeface="Calibri" panose="020F0502020204030204" pitchFamily="34" charset="0"/>
              </a:rPr>
              <a:t>, the God of Israel, to whom you sent me to present your petition before Him: </a:t>
            </a:r>
            <a:r>
              <a:rPr lang="en-US" sz="1800" i="0" baseline="30000" dirty="0">
                <a:solidFill>
                  <a:srgbClr val="59859F"/>
                </a:solidFill>
                <a:effectLst/>
                <a:latin typeface="Calibri" panose="020F0502020204030204" pitchFamily="34" charset="0"/>
                <a:cs typeface="Calibri" panose="020F0502020204030204" pitchFamily="34" charset="0"/>
              </a:rPr>
              <a:t>10 </a:t>
            </a:r>
            <a:r>
              <a:rPr lang="en-US" sz="1800" i="0" dirty="0">
                <a:solidFill>
                  <a:srgbClr val="59859F"/>
                </a:solidFill>
                <a:effectLst/>
                <a:latin typeface="Calibri" panose="020F0502020204030204" pitchFamily="34" charset="0"/>
                <a:cs typeface="Calibri" panose="020F0502020204030204" pitchFamily="34" charset="0"/>
              </a:rPr>
              <a:t>‘</a:t>
            </a:r>
            <a:r>
              <a:rPr lang="en-US" sz="1800" b="1" i="0" dirty="0">
                <a:solidFill>
                  <a:srgbClr val="59859F"/>
                </a:solidFill>
                <a:effectLst/>
                <a:latin typeface="Calibri" panose="020F0502020204030204" pitchFamily="34" charset="0"/>
                <a:cs typeface="Calibri" panose="020F0502020204030204" pitchFamily="34" charset="0"/>
              </a:rPr>
              <a:t>If you will still remain in this land, then </a:t>
            </a:r>
            <a:r>
              <a:rPr lang="en-US" sz="1800" b="1" i="0" dirty="0">
                <a:solidFill>
                  <a:schemeClr val="accent1"/>
                </a:solidFill>
                <a:effectLst/>
                <a:latin typeface="Calibri" panose="020F0502020204030204" pitchFamily="34" charset="0"/>
                <a:cs typeface="Calibri" panose="020F0502020204030204" pitchFamily="34" charset="0"/>
              </a:rPr>
              <a:t>I will build you </a:t>
            </a:r>
            <a:r>
              <a:rPr lang="en-US" sz="1800" b="1" i="0" dirty="0">
                <a:solidFill>
                  <a:srgbClr val="59859F"/>
                </a:solidFill>
                <a:effectLst/>
                <a:latin typeface="Calibri" panose="020F0502020204030204" pitchFamily="34" charset="0"/>
                <a:cs typeface="Calibri" panose="020F0502020204030204" pitchFamily="34" charset="0"/>
              </a:rPr>
              <a:t>and not pull </a:t>
            </a:r>
            <a:r>
              <a:rPr lang="en-US" sz="1800" b="1" i="1" dirty="0">
                <a:solidFill>
                  <a:srgbClr val="59859F"/>
                </a:solidFill>
                <a:effectLst/>
                <a:latin typeface="Calibri" panose="020F0502020204030204" pitchFamily="34" charset="0"/>
                <a:cs typeface="Calibri" panose="020F0502020204030204" pitchFamily="34" charset="0"/>
              </a:rPr>
              <a:t>you</a:t>
            </a:r>
            <a:r>
              <a:rPr lang="en-US" sz="1800" b="1" i="0" dirty="0">
                <a:solidFill>
                  <a:srgbClr val="59859F"/>
                </a:solidFill>
                <a:effectLst/>
                <a:latin typeface="Calibri" panose="020F0502020204030204" pitchFamily="34" charset="0"/>
                <a:cs typeface="Calibri" panose="020F0502020204030204" pitchFamily="34" charset="0"/>
              </a:rPr>
              <a:t> down</a:t>
            </a:r>
            <a:r>
              <a:rPr lang="en-US" sz="1800" i="0" dirty="0">
                <a:solidFill>
                  <a:srgbClr val="59859F"/>
                </a:solidFill>
                <a:effectLst/>
                <a:latin typeface="Calibri" panose="020F0502020204030204" pitchFamily="34" charset="0"/>
                <a:cs typeface="Calibri" panose="020F0502020204030204" pitchFamily="34" charset="0"/>
              </a:rPr>
              <a:t>, and I will plant you and not pluck </a:t>
            </a:r>
            <a:r>
              <a:rPr lang="en-US" sz="1800" i="1" dirty="0">
                <a:solidFill>
                  <a:srgbClr val="59859F"/>
                </a:solidFill>
                <a:effectLst/>
                <a:latin typeface="Calibri" panose="020F0502020204030204" pitchFamily="34" charset="0"/>
                <a:cs typeface="Calibri" panose="020F0502020204030204" pitchFamily="34" charset="0"/>
              </a:rPr>
              <a:t>you</a:t>
            </a:r>
            <a:r>
              <a:rPr lang="en-US" sz="1800" i="0" dirty="0">
                <a:solidFill>
                  <a:srgbClr val="59859F"/>
                </a:solidFill>
                <a:effectLst/>
                <a:latin typeface="Calibri" panose="020F0502020204030204" pitchFamily="34" charset="0"/>
                <a:cs typeface="Calibri" panose="020F0502020204030204" pitchFamily="34" charset="0"/>
              </a:rPr>
              <a:t> up. For I relent concerning the disaster that I have brought upon you. </a:t>
            </a:r>
            <a:r>
              <a:rPr lang="en-US" sz="1800" i="0" baseline="30000" dirty="0">
                <a:solidFill>
                  <a:srgbClr val="59859F"/>
                </a:solidFill>
                <a:effectLst/>
                <a:latin typeface="Calibri" panose="020F0502020204030204" pitchFamily="34" charset="0"/>
                <a:cs typeface="Calibri" panose="020F0502020204030204" pitchFamily="34" charset="0"/>
              </a:rPr>
              <a:t>11 </a:t>
            </a:r>
            <a:r>
              <a:rPr lang="en-US" sz="1800" b="1" i="0" dirty="0">
                <a:solidFill>
                  <a:schemeClr val="accent1"/>
                </a:solidFill>
                <a:effectLst/>
                <a:latin typeface="Calibri" panose="020F0502020204030204" pitchFamily="34" charset="0"/>
                <a:cs typeface="Calibri" panose="020F0502020204030204" pitchFamily="34" charset="0"/>
              </a:rPr>
              <a:t>Do not be afraid </a:t>
            </a:r>
            <a:r>
              <a:rPr lang="en-US" sz="1800" b="1" i="0" dirty="0">
                <a:solidFill>
                  <a:srgbClr val="59859F"/>
                </a:solidFill>
                <a:effectLst/>
                <a:latin typeface="Calibri" panose="020F0502020204030204" pitchFamily="34" charset="0"/>
                <a:cs typeface="Calibri" panose="020F0502020204030204" pitchFamily="34" charset="0"/>
              </a:rPr>
              <a:t>of the king of Babylon</a:t>
            </a:r>
            <a:r>
              <a:rPr lang="en-US" sz="1800" i="0" dirty="0">
                <a:solidFill>
                  <a:srgbClr val="59859F"/>
                </a:solidFill>
                <a:effectLst/>
                <a:latin typeface="Calibri" panose="020F0502020204030204" pitchFamily="34" charset="0"/>
                <a:cs typeface="Calibri" panose="020F0502020204030204" pitchFamily="34" charset="0"/>
              </a:rPr>
              <a:t>, of whom you are afraid; do not be afraid of him,’ says the </a:t>
            </a:r>
            <a:r>
              <a:rPr lang="en-US" sz="1800" i="0" cap="small" dirty="0">
                <a:solidFill>
                  <a:srgbClr val="59859F"/>
                </a:solidFill>
                <a:effectLst/>
                <a:latin typeface="Calibri" panose="020F0502020204030204" pitchFamily="34" charset="0"/>
                <a:cs typeface="Calibri" panose="020F0502020204030204" pitchFamily="34" charset="0"/>
              </a:rPr>
              <a:t>Lord</a:t>
            </a:r>
            <a:r>
              <a:rPr lang="en-US" sz="1800" i="0" dirty="0">
                <a:solidFill>
                  <a:srgbClr val="59859F"/>
                </a:solidFill>
                <a:effectLst/>
                <a:latin typeface="Calibri" panose="020F0502020204030204" pitchFamily="34" charset="0"/>
                <a:cs typeface="Calibri" panose="020F0502020204030204" pitchFamily="34" charset="0"/>
              </a:rPr>
              <a:t>, ‘</a:t>
            </a:r>
            <a:r>
              <a:rPr lang="en-US" sz="1800" b="1" i="0" dirty="0">
                <a:solidFill>
                  <a:srgbClr val="59859F"/>
                </a:solidFill>
                <a:effectLst/>
                <a:latin typeface="Calibri" panose="020F0502020204030204" pitchFamily="34" charset="0"/>
                <a:cs typeface="Calibri" panose="020F0502020204030204" pitchFamily="34" charset="0"/>
              </a:rPr>
              <a:t>for </a:t>
            </a:r>
            <a:r>
              <a:rPr lang="en-US" sz="1800" b="1" i="0" dirty="0">
                <a:solidFill>
                  <a:schemeClr val="accent1"/>
                </a:solidFill>
                <a:effectLst/>
                <a:latin typeface="Calibri" panose="020F0502020204030204" pitchFamily="34" charset="0"/>
                <a:cs typeface="Calibri" panose="020F0502020204030204" pitchFamily="34" charset="0"/>
              </a:rPr>
              <a:t>I </a:t>
            </a:r>
            <a:r>
              <a:rPr lang="en-US" sz="1800" b="1" i="1" dirty="0">
                <a:solidFill>
                  <a:schemeClr val="accent1"/>
                </a:solidFill>
                <a:effectLst/>
                <a:latin typeface="Calibri" panose="020F0502020204030204" pitchFamily="34" charset="0"/>
                <a:cs typeface="Calibri" panose="020F0502020204030204" pitchFamily="34" charset="0"/>
              </a:rPr>
              <a:t>am</a:t>
            </a:r>
            <a:r>
              <a:rPr lang="en-US" sz="1800" b="1" i="0" dirty="0">
                <a:solidFill>
                  <a:schemeClr val="accent1"/>
                </a:solidFill>
                <a:effectLst/>
                <a:latin typeface="Calibri" panose="020F0502020204030204" pitchFamily="34" charset="0"/>
                <a:cs typeface="Calibri" panose="020F0502020204030204" pitchFamily="34" charset="0"/>
              </a:rPr>
              <a:t> with you</a:t>
            </a:r>
            <a:r>
              <a:rPr lang="en-US" sz="1800" b="1" i="0" dirty="0">
                <a:solidFill>
                  <a:srgbClr val="59859F"/>
                </a:solidFill>
                <a:effectLst/>
                <a:latin typeface="Calibri" panose="020F0502020204030204" pitchFamily="34" charset="0"/>
                <a:cs typeface="Calibri" panose="020F0502020204030204" pitchFamily="34" charset="0"/>
              </a:rPr>
              <a:t>, to save you and deliver you from his hand</a:t>
            </a:r>
            <a:r>
              <a:rPr lang="en-US" sz="1800" i="0" dirty="0">
                <a:solidFill>
                  <a:srgbClr val="59859F"/>
                </a:solidFill>
                <a:effectLst/>
                <a:latin typeface="Calibri" panose="020F0502020204030204" pitchFamily="34" charset="0"/>
                <a:cs typeface="Calibri" panose="020F0502020204030204" pitchFamily="34" charset="0"/>
              </a:rPr>
              <a:t>. </a:t>
            </a:r>
            <a:r>
              <a:rPr lang="en-US" sz="1800" i="0" baseline="30000" dirty="0">
                <a:solidFill>
                  <a:srgbClr val="59859F"/>
                </a:solidFill>
                <a:effectLst/>
                <a:latin typeface="Calibri" panose="020F0502020204030204" pitchFamily="34" charset="0"/>
                <a:cs typeface="Calibri" panose="020F0502020204030204" pitchFamily="34" charset="0"/>
              </a:rPr>
              <a:t>12 </a:t>
            </a:r>
            <a:r>
              <a:rPr lang="en-US" sz="1800" i="0" dirty="0">
                <a:solidFill>
                  <a:srgbClr val="59859F"/>
                </a:solidFill>
                <a:effectLst/>
                <a:latin typeface="Calibri" panose="020F0502020204030204" pitchFamily="34" charset="0"/>
                <a:cs typeface="Calibri" panose="020F0502020204030204" pitchFamily="34" charset="0"/>
              </a:rPr>
              <a:t>And </a:t>
            </a:r>
            <a:r>
              <a:rPr lang="en-US" sz="1800" b="1" i="0" dirty="0">
                <a:solidFill>
                  <a:schemeClr val="accent1"/>
                </a:solidFill>
                <a:effectLst/>
                <a:latin typeface="Calibri" panose="020F0502020204030204" pitchFamily="34" charset="0"/>
                <a:cs typeface="Calibri" panose="020F0502020204030204" pitchFamily="34" charset="0"/>
              </a:rPr>
              <a:t>I will show you mercy</a:t>
            </a:r>
            <a:r>
              <a:rPr lang="en-US" sz="1800" b="1" i="0" dirty="0">
                <a:solidFill>
                  <a:srgbClr val="59859F"/>
                </a:solidFill>
                <a:effectLst/>
                <a:latin typeface="Calibri" panose="020F0502020204030204" pitchFamily="34" charset="0"/>
                <a:cs typeface="Calibri" panose="020F0502020204030204" pitchFamily="34" charset="0"/>
              </a:rPr>
              <a:t>, that he may have mercy on you </a:t>
            </a:r>
            <a:r>
              <a:rPr lang="en-US" sz="1800" i="0" dirty="0">
                <a:solidFill>
                  <a:srgbClr val="59859F"/>
                </a:solidFill>
                <a:effectLst/>
                <a:latin typeface="Calibri" panose="020F0502020204030204" pitchFamily="34" charset="0"/>
                <a:cs typeface="Calibri" panose="020F0502020204030204" pitchFamily="34" charset="0"/>
              </a:rPr>
              <a:t>and cause you to return to your own land.’</a:t>
            </a:r>
          </a:p>
          <a:p>
            <a:pPr marL="0" indent="0" algn="l">
              <a:buNone/>
            </a:pPr>
            <a:r>
              <a:rPr lang="en-US" sz="1800" i="0" baseline="30000" dirty="0">
                <a:solidFill>
                  <a:srgbClr val="59859F"/>
                </a:solidFill>
                <a:effectLst/>
                <a:latin typeface="Calibri" panose="020F0502020204030204" pitchFamily="34" charset="0"/>
                <a:cs typeface="Calibri" panose="020F0502020204030204" pitchFamily="34" charset="0"/>
              </a:rPr>
              <a:t>13 </a:t>
            </a:r>
            <a:r>
              <a:rPr lang="en-US" sz="1800" i="0" dirty="0">
                <a:solidFill>
                  <a:srgbClr val="59859F"/>
                </a:solidFill>
                <a:effectLst/>
                <a:latin typeface="Calibri" panose="020F0502020204030204" pitchFamily="34" charset="0"/>
                <a:cs typeface="Calibri" panose="020F0502020204030204" pitchFamily="34" charset="0"/>
              </a:rPr>
              <a:t>“But if you say, ‘We will not dwell in this land,’ </a:t>
            </a:r>
            <a:r>
              <a:rPr lang="en-US" sz="1800" b="1" i="0" dirty="0">
                <a:solidFill>
                  <a:srgbClr val="FF0000"/>
                </a:solidFill>
                <a:effectLst/>
                <a:latin typeface="Calibri" panose="020F0502020204030204" pitchFamily="34" charset="0"/>
                <a:cs typeface="Calibri" panose="020F0502020204030204" pitchFamily="34" charset="0"/>
              </a:rPr>
              <a:t>DISOBEYING</a:t>
            </a:r>
            <a:r>
              <a:rPr lang="en-US" sz="1800" b="1" i="0" dirty="0">
                <a:solidFill>
                  <a:srgbClr val="59859F"/>
                </a:solidFill>
                <a:effectLst/>
                <a:latin typeface="Calibri" panose="020F0502020204030204" pitchFamily="34" charset="0"/>
                <a:cs typeface="Calibri" panose="020F0502020204030204" pitchFamily="34" charset="0"/>
              </a:rPr>
              <a:t> the voice of the </a:t>
            </a:r>
            <a:r>
              <a:rPr lang="en-US" sz="1800" b="1" i="0" cap="small" dirty="0">
                <a:solidFill>
                  <a:srgbClr val="59859F"/>
                </a:solidFill>
                <a:effectLst/>
                <a:latin typeface="Calibri" panose="020F0502020204030204" pitchFamily="34" charset="0"/>
                <a:cs typeface="Calibri" panose="020F0502020204030204" pitchFamily="34" charset="0"/>
              </a:rPr>
              <a:t>Lord</a:t>
            </a:r>
            <a:r>
              <a:rPr lang="en-US" sz="1800" b="1" i="0" dirty="0">
                <a:solidFill>
                  <a:srgbClr val="59859F"/>
                </a:solidFill>
                <a:effectLst/>
                <a:latin typeface="Calibri" panose="020F0502020204030204" pitchFamily="34" charset="0"/>
                <a:cs typeface="Calibri" panose="020F0502020204030204" pitchFamily="34" charset="0"/>
              </a:rPr>
              <a:t> </a:t>
            </a:r>
            <a:r>
              <a:rPr lang="en-US" sz="1800" b="1" i="0" dirty="0">
                <a:solidFill>
                  <a:schemeClr val="accent1"/>
                </a:solidFill>
                <a:effectLst/>
                <a:latin typeface="Calibri" panose="020F0502020204030204" pitchFamily="34" charset="0"/>
                <a:cs typeface="Calibri" panose="020F0502020204030204" pitchFamily="34" charset="0"/>
              </a:rPr>
              <a:t>your</a:t>
            </a:r>
            <a:r>
              <a:rPr lang="en-US" sz="1800" b="1" i="0" dirty="0">
                <a:solidFill>
                  <a:srgbClr val="59859F"/>
                </a:solidFill>
                <a:effectLst/>
                <a:latin typeface="Calibri" panose="020F0502020204030204" pitchFamily="34" charset="0"/>
                <a:cs typeface="Calibri" panose="020F0502020204030204" pitchFamily="34" charset="0"/>
              </a:rPr>
              <a:t> God</a:t>
            </a:r>
            <a:r>
              <a:rPr lang="en-US" sz="1800" i="0" dirty="0">
                <a:solidFill>
                  <a:srgbClr val="59859F"/>
                </a:solidFill>
                <a:effectLst/>
                <a:latin typeface="Calibri" panose="020F0502020204030204" pitchFamily="34" charset="0"/>
                <a:cs typeface="Calibri" panose="020F0502020204030204" pitchFamily="34" charset="0"/>
              </a:rPr>
              <a:t>, </a:t>
            </a:r>
            <a:r>
              <a:rPr lang="en-US" sz="1800" i="0" baseline="30000" dirty="0">
                <a:solidFill>
                  <a:srgbClr val="59859F"/>
                </a:solidFill>
                <a:effectLst/>
                <a:latin typeface="Calibri" panose="020F0502020204030204" pitchFamily="34" charset="0"/>
                <a:cs typeface="Calibri" panose="020F0502020204030204" pitchFamily="34" charset="0"/>
              </a:rPr>
              <a:t>14 </a:t>
            </a:r>
            <a:r>
              <a:rPr lang="en-US" sz="1800" i="0" dirty="0">
                <a:solidFill>
                  <a:srgbClr val="59859F"/>
                </a:solidFill>
                <a:effectLst/>
                <a:latin typeface="Calibri" panose="020F0502020204030204" pitchFamily="34" charset="0"/>
                <a:cs typeface="Calibri" panose="020F0502020204030204" pitchFamily="34" charset="0"/>
              </a:rPr>
              <a:t>saying, ‘No, but we will go to the land of Egypt where we shall see no war, nor hear the sound of the trumpet, nor be hungry for bread, and there we will dwell’— </a:t>
            </a:r>
            <a:r>
              <a:rPr lang="en-US" sz="1800" i="0" baseline="30000" dirty="0">
                <a:solidFill>
                  <a:srgbClr val="59859F"/>
                </a:solidFill>
                <a:effectLst/>
                <a:latin typeface="Calibri" panose="020F0502020204030204" pitchFamily="34" charset="0"/>
                <a:cs typeface="Calibri" panose="020F0502020204030204" pitchFamily="34" charset="0"/>
              </a:rPr>
              <a:t>15 </a:t>
            </a:r>
            <a:r>
              <a:rPr lang="en-US" sz="1800" i="0" dirty="0">
                <a:solidFill>
                  <a:srgbClr val="59859F"/>
                </a:solidFill>
                <a:effectLst/>
                <a:latin typeface="Calibri" panose="020F0502020204030204" pitchFamily="34" charset="0"/>
                <a:cs typeface="Calibri" panose="020F0502020204030204" pitchFamily="34" charset="0"/>
              </a:rPr>
              <a:t>Then hear now the word of the </a:t>
            </a:r>
            <a:r>
              <a:rPr lang="en-US" sz="1800" i="0" cap="small" dirty="0">
                <a:solidFill>
                  <a:srgbClr val="59859F"/>
                </a:solidFill>
                <a:effectLst/>
                <a:latin typeface="Calibri" panose="020F0502020204030204" pitchFamily="34" charset="0"/>
                <a:cs typeface="Calibri" panose="020F0502020204030204" pitchFamily="34" charset="0"/>
              </a:rPr>
              <a:t>Lord</a:t>
            </a:r>
            <a:r>
              <a:rPr lang="en-US" sz="1800" i="0" dirty="0">
                <a:solidFill>
                  <a:srgbClr val="59859F"/>
                </a:solidFill>
                <a:effectLst/>
                <a:latin typeface="Calibri" panose="020F0502020204030204" pitchFamily="34" charset="0"/>
                <a:cs typeface="Calibri" panose="020F0502020204030204" pitchFamily="34" charset="0"/>
              </a:rPr>
              <a:t>, O </a:t>
            </a:r>
            <a:r>
              <a:rPr lang="en-US" sz="1800" b="1" i="0" dirty="0">
                <a:solidFill>
                  <a:schemeClr val="tx1"/>
                </a:solidFill>
                <a:effectLst/>
                <a:latin typeface="Calibri" panose="020F0502020204030204" pitchFamily="34" charset="0"/>
                <a:cs typeface="Calibri" panose="020F0502020204030204" pitchFamily="34" charset="0"/>
              </a:rPr>
              <a:t>remnant</a:t>
            </a:r>
            <a:r>
              <a:rPr lang="en-US" sz="1800" i="0" dirty="0">
                <a:solidFill>
                  <a:srgbClr val="59859F"/>
                </a:solidFill>
                <a:effectLst/>
                <a:latin typeface="Calibri" panose="020F0502020204030204" pitchFamily="34" charset="0"/>
                <a:cs typeface="Calibri" panose="020F0502020204030204" pitchFamily="34" charset="0"/>
              </a:rPr>
              <a:t> of Judah! Thus says the </a:t>
            </a:r>
            <a:r>
              <a:rPr lang="en-US" sz="1800" i="0" cap="small" dirty="0">
                <a:solidFill>
                  <a:srgbClr val="59859F"/>
                </a:solidFill>
                <a:effectLst/>
                <a:latin typeface="Calibri" panose="020F0502020204030204" pitchFamily="34" charset="0"/>
                <a:cs typeface="Calibri" panose="020F0502020204030204" pitchFamily="34" charset="0"/>
              </a:rPr>
              <a:t>Lord</a:t>
            </a:r>
            <a:r>
              <a:rPr lang="en-US" sz="1800" i="0" dirty="0">
                <a:solidFill>
                  <a:srgbClr val="59859F"/>
                </a:solidFill>
                <a:effectLst/>
                <a:latin typeface="Calibri" panose="020F0502020204030204" pitchFamily="34" charset="0"/>
                <a:cs typeface="Calibri" panose="020F0502020204030204" pitchFamily="34" charset="0"/>
              </a:rPr>
              <a:t> of hosts, the God of Israel: ‘</a:t>
            </a:r>
            <a:r>
              <a:rPr lang="en-US" sz="1800" b="1" i="0" dirty="0">
                <a:solidFill>
                  <a:srgbClr val="59859F"/>
                </a:solidFill>
                <a:effectLst/>
                <a:latin typeface="Calibri" panose="020F0502020204030204" pitchFamily="34" charset="0"/>
                <a:cs typeface="Calibri" panose="020F0502020204030204" pitchFamily="34" charset="0"/>
              </a:rPr>
              <a:t>If you wholly</a:t>
            </a:r>
            <a:r>
              <a:rPr lang="en-US" sz="1800" b="1" i="0" baseline="30000" dirty="0">
                <a:solidFill>
                  <a:srgbClr val="59859F"/>
                </a:solidFill>
                <a:effectLst/>
                <a:latin typeface="Calibri" panose="020F0502020204030204" pitchFamily="34" charset="0"/>
                <a:cs typeface="Calibri" panose="020F0502020204030204" pitchFamily="34" charset="0"/>
              </a:rPr>
              <a:t>[</a:t>
            </a:r>
            <a:r>
              <a:rPr lang="en-US" sz="1800" b="1" i="0" baseline="30000" dirty="0">
                <a:solidFill>
                  <a:srgbClr val="59859F"/>
                </a:solidFill>
                <a:effectLst/>
                <a:latin typeface="Calibri" panose="020F0502020204030204" pitchFamily="34" charset="0"/>
                <a:cs typeface="Calibri" panose="020F0502020204030204" pitchFamily="34" charset="0"/>
                <a:hlinkClick r:id="rId3" tooltip="See footnote c">
                  <a:extLst>
                    <a:ext uri="{A12FA001-AC4F-418D-AE19-62706E023703}">
                      <ahyp:hlinkClr xmlns:ahyp="http://schemas.microsoft.com/office/drawing/2018/hyperlinkcolor" val="tx"/>
                    </a:ext>
                  </a:extLst>
                </a:hlinkClick>
              </a:rPr>
              <a:t>c</a:t>
            </a:r>
            <a:r>
              <a:rPr lang="en-US" sz="1800" b="1" i="0" baseline="30000" dirty="0">
                <a:solidFill>
                  <a:srgbClr val="59859F"/>
                </a:solidFill>
                <a:effectLst/>
                <a:latin typeface="Calibri" panose="020F0502020204030204" pitchFamily="34" charset="0"/>
                <a:cs typeface="Calibri" panose="020F0502020204030204" pitchFamily="34" charset="0"/>
              </a:rPr>
              <a:t>]</a:t>
            </a:r>
            <a:r>
              <a:rPr lang="en-US" sz="1800" b="1" i="0" dirty="0">
                <a:solidFill>
                  <a:srgbClr val="59859F"/>
                </a:solidFill>
                <a:effectLst/>
                <a:latin typeface="Calibri" panose="020F0502020204030204" pitchFamily="34" charset="0"/>
                <a:cs typeface="Calibri" panose="020F0502020204030204" pitchFamily="34" charset="0"/>
              </a:rPr>
              <a:t> set your faces to enter Egypt, and go to dwell there, </a:t>
            </a:r>
            <a:r>
              <a:rPr lang="en-US" sz="1800" b="1" i="0" baseline="30000" dirty="0">
                <a:solidFill>
                  <a:srgbClr val="59859F"/>
                </a:solidFill>
                <a:effectLst/>
                <a:latin typeface="Calibri" panose="020F0502020204030204" pitchFamily="34" charset="0"/>
                <a:cs typeface="Calibri" panose="020F0502020204030204" pitchFamily="34" charset="0"/>
              </a:rPr>
              <a:t>16 </a:t>
            </a:r>
            <a:r>
              <a:rPr lang="en-US" sz="1800" b="1" i="0" dirty="0">
                <a:solidFill>
                  <a:srgbClr val="59859F"/>
                </a:solidFill>
                <a:effectLst/>
                <a:latin typeface="Calibri" panose="020F0502020204030204" pitchFamily="34" charset="0"/>
                <a:cs typeface="Calibri" panose="020F0502020204030204" pitchFamily="34" charset="0"/>
              </a:rPr>
              <a:t>then it shall be </a:t>
            </a:r>
            <a:r>
              <a:rPr lang="en-US" sz="1800" b="1" i="1" dirty="0">
                <a:solidFill>
                  <a:srgbClr val="59859F"/>
                </a:solidFill>
                <a:effectLst/>
                <a:latin typeface="Calibri" panose="020F0502020204030204" pitchFamily="34" charset="0"/>
                <a:cs typeface="Calibri" panose="020F0502020204030204" pitchFamily="34" charset="0"/>
              </a:rPr>
              <a:t>that</a:t>
            </a:r>
            <a:r>
              <a:rPr lang="en-US" sz="1800" b="1" i="0" dirty="0">
                <a:solidFill>
                  <a:srgbClr val="59859F"/>
                </a:solidFill>
                <a:effectLst/>
                <a:latin typeface="Calibri" panose="020F0502020204030204" pitchFamily="34" charset="0"/>
                <a:cs typeface="Calibri" panose="020F0502020204030204" pitchFamily="34" charset="0"/>
              </a:rPr>
              <a:t> the sword which you feared shall overtake you there in the land of Egypt; the famine of which you were afraid shall follow close after you there </a:t>
            </a:r>
            <a:r>
              <a:rPr lang="en-US" sz="1800" b="1" i="1" dirty="0">
                <a:solidFill>
                  <a:srgbClr val="59859F"/>
                </a:solidFill>
                <a:effectLst/>
                <a:latin typeface="Calibri" panose="020F0502020204030204" pitchFamily="34" charset="0"/>
                <a:cs typeface="Calibri" panose="020F0502020204030204" pitchFamily="34" charset="0"/>
              </a:rPr>
              <a:t>in</a:t>
            </a:r>
            <a:r>
              <a:rPr lang="en-US" sz="1800" b="1" i="0" dirty="0">
                <a:solidFill>
                  <a:srgbClr val="59859F"/>
                </a:solidFill>
                <a:effectLst/>
                <a:latin typeface="Calibri" panose="020F0502020204030204" pitchFamily="34" charset="0"/>
                <a:cs typeface="Calibri" panose="020F0502020204030204" pitchFamily="34" charset="0"/>
              </a:rPr>
              <a:t> Egypt; and </a:t>
            </a:r>
            <a:r>
              <a:rPr lang="en-US" sz="1800" b="1" i="0" dirty="0">
                <a:solidFill>
                  <a:schemeClr val="accent1"/>
                </a:solidFill>
                <a:effectLst/>
                <a:latin typeface="Calibri" panose="020F0502020204030204" pitchFamily="34" charset="0"/>
                <a:cs typeface="Calibri" panose="020F0502020204030204" pitchFamily="34" charset="0"/>
              </a:rPr>
              <a:t>there you shall die</a:t>
            </a:r>
            <a:r>
              <a:rPr lang="en-US" sz="1800" i="0" dirty="0">
                <a:solidFill>
                  <a:srgbClr val="59859F"/>
                </a:solidFill>
                <a:effectLst/>
                <a:latin typeface="Calibri" panose="020F0502020204030204" pitchFamily="34" charset="0"/>
                <a:cs typeface="Calibri" panose="020F0502020204030204" pitchFamily="34" charset="0"/>
              </a:rPr>
              <a:t>. </a:t>
            </a:r>
            <a:r>
              <a:rPr lang="en-US" sz="1800" i="0" baseline="30000" dirty="0">
                <a:solidFill>
                  <a:srgbClr val="59859F"/>
                </a:solidFill>
                <a:effectLst/>
                <a:latin typeface="Calibri" panose="020F0502020204030204" pitchFamily="34" charset="0"/>
                <a:cs typeface="Calibri" panose="020F0502020204030204" pitchFamily="34" charset="0"/>
              </a:rPr>
              <a:t>17 </a:t>
            </a:r>
            <a:r>
              <a:rPr lang="en-US" sz="1800" i="0" dirty="0">
                <a:solidFill>
                  <a:srgbClr val="59859F"/>
                </a:solidFill>
                <a:effectLst/>
                <a:latin typeface="Calibri" panose="020F0502020204030204" pitchFamily="34" charset="0"/>
                <a:cs typeface="Calibri" panose="020F0502020204030204" pitchFamily="34" charset="0"/>
              </a:rPr>
              <a:t>So shall it be with all the men who set their faces to go to Egypt to dwell there. They shall die by the sword, by famine, and by pestilence. And none of them shall remain or escape from the disaster that I will bring upon them.’</a:t>
            </a:r>
          </a:p>
          <a:p>
            <a:pPr marL="0" indent="0" algn="l">
              <a:buNone/>
            </a:pPr>
            <a:r>
              <a:rPr lang="en-US" sz="1800" i="0" baseline="30000" dirty="0">
                <a:solidFill>
                  <a:srgbClr val="59859F"/>
                </a:solidFill>
                <a:effectLst/>
                <a:latin typeface="Calibri" panose="020F0502020204030204" pitchFamily="34" charset="0"/>
                <a:cs typeface="Calibri" panose="020F0502020204030204" pitchFamily="34" charset="0"/>
              </a:rPr>
              <a:t>18 </a:t>
            </a:r>
            <a:r>
              <a:rPr lang="en-US" sz="1800" i="0" dirty="0">
                <a:solidFill>
                  <a:srgbClr val="59859F"/>
                </a:solidFill>
                <a:effectLst/>
                <a:latin typeface="Calibri" panose="020F0502020204030204" pitchFamily="34" charset="0"/>
                <a:cs typeface="Calibri" panose="020F0502020204030204" pitchFamily="34" charset="0"/>
              </a:rPr>
              <a:t>“For thus says the </a:t>
            </a:r>
            <a:r>
              <a:rPr lang="en-US" sz="1800" i="0" cap="small" dirty="0">
                <a:solidFill>
                  <a:srgbClr val="59859F"/>
                </a:solidFill>
                <a:effectLst/>
                <a:latin typeface="Calibri" panose="020F0502020204030204" pitchFamily="34" charset="0"/>
                <a:cs typeface="Calibri" panose="020F0502020204030204" pitchFamily="34" charset="0"/>
              </a:rPr>
              <a:t>Lord</a:t>
            </a:r>
            <a:r>
              <a:rPr lang="en-US" sz="1800" i="0" dirty="0">
                <a:solidFill>
                  <a:srgbClr val="59859F"/>
                </a:solidFill>
                <a:effectLst/>
                <a:latin typeface="Calibri" panose="020F0502020204030204" pitchFamily="34" charset="0"/>
                <a:cs typeface="Calibri" panose="020F0502020204030204" pitchFamily="34" charset="0"/>
              </a:rPr>
              <a:t> of hosts, the God of Israel: ‘</a:t>
            </a:r>
            <a:r>
              <a:rPr lang="en-US" sz="1800" b="1" i="0" dirty="0">
                <a:solidFill>
                  <a:srgbClr val="59859F"/>
                </a:solidFill>
                <a:effectLst/>
                <a:latin typeface="Calibri" panose="020F0502020204030204" pitchFamily="34" charset="0"/>
                <a:cs typeface="Calibri" panose="020F0502020204030204" pitchFamily="34" charset="0"/>
              </a:rPr>
              <a:t>As My anger and My fury have been poured out on the inhabitants of Jerusalem, so will My fury be poured out on you when you enter Egypt. And you shall be an oath, an astonishment, a curse, and a reproach; and you shall see this place no more</a:t>
            </a:r>
            <a:r>
              <a:rPr lang="en-US" sz="1800" i="0" dirty="0">
                <a:solidFill>
                  <a:srgbClr val="59859F"/>
                </a:solidFill>
                <a:effectLst/>
                <a:latin typeface="Calibri" panose="020F0502020204030204" pitchFamily="34" charset="0"/>
                <a:cs typeface="Calibri" panose="020F0502020204030204" pitchFamily="34" charset="0"/>
              </a:rPr>
              <a:t>.’</a:t>
            </a:r>
            <a:endParaRPr lang="en-US" dirty="0">
              <a:solidFill>
                <a:srgbClr val="59859F"/>
              </a:solidFill>
              <a:latin typeface="Calibri" panose="020F0502020204030204" pitchFamily="34" charset="0"/>
              <a:cs typeface="Calibri" panose="020F0502020204030204" pitchFamily="34" charset="0"/>
            </a:endParaRPr>
          </a:p>
          <a:p>
            <a:pPr marL="0" indent="0">
              <a:buNone/>
            </a:pPr>
            <a:r>
              <a:rPr lang="en-US" dirty="0"/>
              <a:t>Jeremiah 42:7-18 (NKJV)</a:t>
            </a:r>
            <a:endParaRPr lang="en-US" sz="1800" dirty="0">
              <a:latin typeface="Calibri" panose="020F0502020204030204" pitchFamily="34" charset="0"/>
            </a:endParaRPr>
          </a:p>
        </p:txBody>
      </p:sp>
    </p:spTree>
    <p:extLst>
      <p:ext uri="{BB962C8B-B14F-4D97-AF65-F5344CB8AC3E}">
        <p14:creationId xmlns:p14="http://schemas.microsoft.com/office/powerpoint/2010/main" val="1513699060"/>
      </p:ext>
    </p:extLst>
  </p:cSld>
  <p:clrMapOvr>
    <a:masterClrMapping/>
  </p:clrMapOvr>
</p:sld>
</file>

<file path=ppt/theme/theme1.xml><?xml version="1.0" encoding="utf-8"?>
<a:theme xmlns:a="http://schemas.openxmlformats.org/drawingml/2006/main" name="ArchVTI">
  <a:themeElements>
    <a:clrScheme name="AnalogousFromDarkSeedLeftStep">
      <a:dk1>
        <a:srgbClr val="000000"/>
      </a:dk1>
      <a:lt1>
        <a:srgbClr val="FFFFFF"/>
      </a:lt1>
      <a:dk2>
        <a:srgbClr val="1B2830"/>
      </a:dk2>
      <a:lt2>
        <a:srgbClr val="F1F3F0"/>
      </a:lt2>
      <a:accent1>
        <a:srgbClr val="A629E7"/>
      </a:accent1>
      <a:accent2>
        <a:srgbClr val="592FD9"/>
      </a:accent2>
      <a:accent3>
        <a:srgbClr val="294AE7"/>
      </a:accent3>
      <a:accent4>
        <a:srgbClr val="1787D5"/>
      </a:accent4>
      <a:accent5>
        <a:srgbClr val="22BFBE"/>
      </a:accent5>
      <a:accent6>
        <a:srgbClr val="16C67B"/>
      </a:accent6>
      <a:hlink>
        <a:srgbClr val="3897A9"/>
      </a:hlink>
      <a:folHlink>
        <a:srgbClr val="7F7F7F"/>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5918</Words>
  <Application>Microsoft Macintosh PowerPoint</Application>
  <PresentationFormat>Widescreen</PresentationFormat>
  <Paragraphs>298</Paragraphs>
  <Slides>30</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ACADEMY ENGRAVED LET PLAIN:1.0</vt:lpstr>
      <vt:lpstr>Arial</vt:lpstr>
      <vt:lpstr>Avenir Next LT Pro</vt:lpstr>
      <vt:lpstr>Calibri</vt:lpstr>
      <vt:lpstr>Footlight MT Light</vt:lpstr>
      <vt:lpstr>Google Sans</vt:lpstr>
      <vt:lpstr>ArchVTI</vt:lpstr>
      <vt:lpstr>OBEDIENCE</vt:lpstr>
      <vt:lpstr>PowerPoint Presentation</vt:lpstr>
      <vt:lpstr>Separation of the Kingdom</vt:lpstr>
      <vt:lpstr>PowerPoint Presentation</vt:lpstr>
      <vt:lpstr>PowerPoint Presentation</vt:lpstr>
      <vt:lpstr>Ask God…</vt:lpstr>
      <vt:lpstr>PowerPoint Presentation</vt:lpstr>
      <vt:lpstr>PowerPoint Presentation</vt:lpstr>
      <vt:lpstr>PowerPoint Presentation</vt:lpstr>
      <vt:lpstr>PowerPoint Presentation</vt:lpstr>
      <vt:lpstr>PowerPoint Presentation</vt:lpstr>
      <vt:lpstr>PowerPoint Presentation</vt:lpstr>
      <vt:lpstr>God will put a vision on our heart, but we often want to take our own path in getting there.</vt:lpstr>
      <vt:lpstr>PowerPoint Presentation</vt:lpstr>
      <vt:lpstr>PowerPoint Presentation</vt:lpstr>
      <vt:lpstr>PowerPoint Presentation</vt:lpstr>
      <vt:lpstr>PowerPoint Presentation</vt:lpstr>
      <vt:lpstr>How do we make tough decisions?</vt:lpstr>
      <vt:lpstr>The End</vt:lpstr>
      <vt:lpstr>PowerPoint Presentation</vt:lpstr>
      <vt:lpstr>Kings of Judah</vt:lpstr>
      <vt:lpstr>PowerPoint Presentation</vt:lpstr>
      <vt:lpstr>My New Job</vt:lpstr>
      <vt:lpstr>PowerPoint Presentation</vt:lpstr>
      <vt:lpstr>PowerPoint Presentation</vt:lpstr>
      <vt:lpstr>PowerPoint Presentation</vt:lpstr>
      <vt:lpstr>PowerPoint Presentation</vt:lpstr>
      <vt:lpstr>PowerPoint Presentation</vt:lpstr>
      <vt:lpstr>Apocalyptic Movies</vt:lpstr>
      <vt:lpstr>Possible Clips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Gorup</dc:creator>
  <cp:lastModifiedBy>Tom Gorup</cp:lastModifiedBy>
  <cp:revision>1</cp:revision>
  <dcterms:created xsi:type="dcterms:W3CDTF">2023-08-12T13:26:10Z</dcterms:created>
  <dcterms:modified xsi:type="dcterms:W3CDTF">2023-08-13T14:06:19Z</dcterms:modified>
</cp:coreProperties>
</file>