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9"/>
  </p:notesMasterIdLst>
  <p:sldIdLst>
    <p:sldId id="2448" r:id="rId3"/>
    <p:sldId id="2461" r:id="rId4"/>
    <p:sldId id="2450" r:id="rId5"/>
    <p:sldId id="299" r:id="rId6"/>
    <p:sldId id="2470" r:id="rId7"/>
    <p:sldId id="2456" r:id="rId8"/>
    <p:sldId id="2465" r:id="rId9"/>
    <p:sldId id="2475" r:id="rId10"/>
    <p:sldId id="2472" r:id="rId11"/>
    <p:sldId id="2457" r:id="rId12"/>
    <p:sldId id="2466" r:id="rId13"/>
    <p:sldId id="2467" r:id="rId14"/>
    <p:sldId id="2453" r:id="rId15"/>
    <p:sldId id="2463" r:id="rId16"/>
    <p:sldId id="2468" r:id="rId17"/>
    <p:sldId id="2455" r:id="rId18"/>
    <p:sldId id="286" r:id="rId19"/>
    <p:sldId id="2471" r:id="rId20"/>
    <p:sldId id="2458" r:id="rId21"/>
    <p:sldId id="2474" r:id="rId22"/>
    <p:sldId id="2464" r:id="rId23"/>
    <p:sldId id="2459" r:id="rId24"/>
    <p:sldId id="2473" r:id="rId25"/>
    <p:sldId id="287" r:id="rId26"/>
    <p:sldId id="288" r:id="rId27"/>
    <p:sldId id="25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86077-1A81-444F-BF04-A09BE6C1713F}" v="155" dt="2023-06-04T11:55:59.7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26"/>
    <p:restoredTop sz="86283"/>
  </p:normalViewPr>
  <p:slideViewPr>
    <p:cSldViewPr snapToGrid="0">
      <p:cViewPr varScale="1">
        <p:scale>
          <a:sx n="132" d="100"/>
          <a:sy n="132" d="100"/>
        </p:scale>
        <p:origin x="8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Gorup" userId="bd7e985d6a278036" providerId="LiveId" clId="{01E86077-1A81-444F-BF04-A09BE6C1713F}"/>
    <pc:docChg chg="undo redo custSel addSld delSld modSld sldOrd modMainMaster">
      <pc:chgData name="Tom Gorup" userId="bd7e985d6a278036" providerId="LiveId" clId="{01E86077-1A81-444F-BF04-A09BE6C1713F}" dt="2023-06-04T12:51:41.295" v="7178" actId="20577"/>
      <pc:docMkLst>
        <pc:docMk/>
      </pc:docMkLst>
      <pc:sldChg chg="addSp delSp modSp del mod setBg addAnim setClrOvrMap">
        <pc:chgData name="Tom Gorup" userId="bd7e985d6a278036" providerId="LiveId" clId="{01E86077-1A81-444F-BF04-A09BE6C1713F}" dt="2023-06-03T15:04:35.716" v="2358" actId="2696"/>
        <pc:sldMkLst>
          <pc:docMk/>
          <pc:sldMk cId="3671178687" sldId="256"/>
        </pc:sldMkLst>
        <pc:spChg chg="mod">
          <ac:chgData name="Tom Gorup" userId="bd7e985d6a278036" providerId="LiveId" clId="{01E86077-1A81-444F-BF04-A09BE6C1713F}" dt="2023-06-03T14:13:22.466" v="2311" actId="26606"/>
          <ac:spMkLst>
            <pc:docMk/>
            <pc:sldMk cId="3671178687" sldId="256"/>
            <ac:spMk id="2" creationId="{BF29A407-46EC-102E-D699-EDC29C6BDAEA}"/>
          </ac:spMkLst>
        </pc:spChg>
        <pc:spChg chg="mod">
          <ac:chgData name="Tom Gorup" userId="bd7e985d6a278036" providerId="LiveId" clId="{01E86077-1A81-444F-BF04-A09BE6C1713F}" dt="2023-06-03T14:13:22.466" v="2311" actId="26606"/>
          <ac:spMkLst>
            <pc:docMk/>
            <pc:sldMk cId="3671178687" sldId="256"/>
            <ac:spMk id="3" creationId="{B702CD58-00C9-4D3E-EAB2-0F56823413E1}"/>
          </ac:spMkLst>
        </pc:spChg>
        <pc:spChg chg="add del">
          <ac:chgData name="Tom Gorup" userId="bd7e985d6a278036" providerId="LiveId" clId="{01E86077-1A81-444F-BF04-A09BE6C1713F}" dt="2023-06-03T11:56:59.579" v="4" actId="22"/>
          <ac:spMkLst>
            <pc:docMk/>
            <pc:sldMk cId="3671178687" sldId="256"/>
            <ac:spMk id="5" creationId="{0E397F39-871D-3917-B97D-AB246EC8060C}"/>
          </ac:spMkLst>
        </pc:spChg>
        <pc:spChg chg="add">
          <ac:chgData name="Tom Gorup" userId="bd7e985d6a278036" providerId="LiveId" clId="{01E86077-1A81-444F-BF04-A09BE6C1713F}" dt="2023-06-03T14:13:22.466" v="2311" actId="26606"/>
          <ac:spMkLst>
            <pc:docMk/>
            <pc:sldMk cId="3671178687" sldId="256"/>
            <ac:spMk id="11" creationId="{657F69E0-C4B0-4BEC-A689-4F8D877F05D4}"/>
          </ac:spMkLst>
        </pc:spChg>
        <pc:spChg chg="add">
          <ac:chgData name="Tom Gorup" userId="bd7e985d6a278036" providerId="LiveId" clId="{01E86077-1A81-444F-BF04-A09BE6C1713F}" dt="2023-06-03T14:13:22.466" v="2311" actId="26606"/>
          <ac:spMkLst>
            <pc:docMk/>
            <pc:sldMk cId="3671178687" sldId="256"/>
            <ac:spMk id="13" creationId="{9F6380B4-6A1C-481E-8408-B4E6C75B9B81}"/>
          </ac:spMkLst>
        </pc:spChg>
        <pc:picChg chg="add mod">
          <ac:chgData name="Tom Gorup" userId="bd7e985d6a278036" providerId="LiveId" clId="{01E86077-1A81-444F-BF04-A09BE6C1713F}" dt="2023-06-03T14:13:22.466" v="2311" actId="26606"/>
          <ac:picMkLst>
            <pc:docMk/>
            <pc:sldMk cId="3671178687" sldId="256"/>
            <ac:picMk id="6" creationId="{56941D38-295A-7857-C831-AC9AF848D9B6}"/>
          </ac:picMkLst>
        </pc:picChg>
      </pc:sldChg>
      <pc:sldChg chg="modSp mod">
        <pc:chgData name="Tom Gorup" userId="bd7e985d6a278036" providerId="LiveId" clId="{01E86077-1A81-444F-BF04-A09BE6C1713F}" dt="2023-06-03T11:56:49.882" v="2" actId="403"/>
        <pc:sldMkLst>
          <pc:docMk/>
          <pc:sldMk cId="3696902374" sldId="257"/>
        </pc:sldMkLst>
        <pc:spChg chg="mod">
          <ac:chgData name="Tom Gorup" userId="bd7e985d6a278036" providerId="LiveId" clId="{01E86077-1A81-444F-BF04-A09BE6C1713F}" dt="2023-06-03T11:56:49.882" v="2" actId="403"/>
          <ac:spMkLst>
            <pc:docMk/>
            <pc:sldMk cId="3696902374" sldId="257"/>
            <ac:spMk id="3" creationId="{8579EF6B-249A-4241-CDE2-B77A4E078868}"/>
          </ac:spMkLst>
        </pc:spChg>
      </pc:sldChg>
      <pc:sldChg chg="modSp add del mod modNotesTx">
        <pc:chgData name="Tom Gorup" userId="bd7e985d6a278036" providerId="LiveId" clId="{01E86077-1A81-444F-BF04-A09BE6C1713F}" dt="2023-06-03T15:06:56.110" v="2410" actId="2696"/>
        <pc:sldMkLst>
          <pc:docMk/>
          <pc:sldMk cId="2410370887" sldId="258"/>
        </pc:sldMkLst>
        <pc:spChg chg="mod">
          <ac:chgData name="Tom Gorup" userId="bd7e985d6a278036" providerId="LiveId" clId="{01E86077-1A81-444F-BF04-A09BE6C1713F}" dt="2023-06-03T11:57:24.649" v="8" actId="20577"/>
          <ac:spMkLst>
            <pc:docMk/>
            <pc:sldMk cId="2410370887" sldId="258"/>
            <ac:spMk id="3" creationId="{8579EF6B-249A-4241-CDE2-B77A4E078868}"/>
          </ac:spMkLst>
        </pc:spChg>
      </pc:sldChg>
      <pc:sldChg chg="modSp add del mod">
        <pc:chgData name="Tom Gorup" userId="bd7e985d6a278036" providerId="LiveId" clId="{01E86077-1A81-444F-BF04-A09BE6C1713F}" dt="2023-06-03T15:10:41.163" v="2466" actId="2696"/>
        <pc:sldMkLst>
          <pc:docMk/>
          <pc:sldMk cId="934581719" sldId="259"/>
        </pc:sldMkLst>
        <pc:spChg chg="mod">
          <ac:chgData name="Tom Gorup" userId="bd7e985d6a278036" providerId="LiveId" clId="{01E86077-1A81-444F-BF04-A09BE6C1713F}" dt="2023-06-03T11:57:43.154" v="14" actId="20577"/>
          <ac:spMkLst>
            <pc:docMk/>
            <pc:sldMk cId="934581719" sldId="259"/>
            <ac:spMk id="3" creationId="{8579EF6B-249A-4241-CDE2-B77A4E078868}"/>
          </ac:spMkLst>
        </pc:spChg>
      </pc:sldChg>
      <pc:sldChg chg="modSp add del mod">
        <pc:chgData name="Tom Gorup" userId="bd7e985d6a278036" providerId="LiveId" clId="{01E86077-1A81-444F-BF04-A09BE6C1713F}" dt="2023-06-03T15:10:41.878" v="2467" actId="2696"/>
        <pc:sldMkLst>
          <pc:docMk/>
          <pc:sldMk cId="3885269467" sldId="260"/>
        </pc:sldMkLst>
        <pc:spChg chg="mod">
          <ac:chgData name="Tom Gorup" userId="bd7e985d6a278036" providerId="LiveId" clId="{01E86077-1A81-444F-BF04-A09BE6C1713F}" dt="2023-06-03T11:58:25.485" v="19" actId="20577"/>
          <ac:spMkLst>
            <pc:docMk/>
            <pc:sldMk cId="3885269467" sldId="260"/>
            <ac:spMk id="3" creationId="{8579EF6B-249A-4241-CDE2-B77A4E078868}"/>
          </ac:spMkLst>
        </pc:spChg>
      </pc:sldChg>
      <pc:sldChg chg="modSp add del mod">
        <pc:chgData name="Tom Gorup" userId="bd7e985d6a278036" providerId="LiveId" clId="{01E86077-1A81-444F-BF04-A09BE6C1713F}" dt="2023-06-03T15:10:43.022" v="2468" actId="2696"/>
        <pc:sldMkLst>
          <pc:docMk/>
          <pc:sldMk cId="2044595557" sldId="261"/>
        </pc:sldMkLst>
        <pc:spChg chg="mod">
          <ac:chgData name="Tom Gorup" userId="bd7e985d6a278036" providerId="LiveId" clId="{01E86077-1A81-444F-BF04-A09BE6C1713F}" dt="2023-06-03T11:58:50.122" v="22" actId="20577"/>
          <ac:spMkLst>
            <pc:docMk/>
            <pc:sldMk cId="2044595557" sldId="261"/>
            <ac:spMk id="3" creationId="{8579EF6B-249A-4241-CDE2-B77A4E078868}"/>
          </ac:spMkLst>
        </pc:spChg>
      </pc:sldChg>
      <pc:sldChg chg="modSp add del mod">
        <pc:chgData name="Tom Gorup" userId="bd7e985d6a278036" providerId="LiveId" clId="{01E86077-1A81-444F-BF04-A09BE6C1713F}" dt="2023-06-03T12:00:53.986" v="44" actId="2696"/>
        <pc:sldMkLst>
          <pc:docMk/>
          <pc:sldMk cId="1088058629" sldId="262"/>
        </pc:sldMkLst>
        <pc:spChg chg="mod">
          <ac:chgData name="Tom Gorup" userId="bd7e985d6a278036" providerId="LiveId" clId="{01E86077-1A81-444F-BF04-A09BE6C1713F}" dt="2023-06-03T11:59:53.984" v="28" actId="20577"/>
          <ac:spMkLst>
            <pc:docMk/>
            <pc:sldMk cId="1088058629" sldId="262"/>
            <ac:spMk id="3" creationId="{8579EF6B-249A-4241-CDE2-B77A4E078868}"/>
          </ac:spMkLst>
        </pc:spChg>
      </pc:sldChg>
      <pc:sldChg chg="modSp add del mod">
        <pc:chgData name="Tom Gorup" userId="bd7e985d6a278036" providerId="LiveId" clId="{01E86077-1A81-444F-BF04-A09BE6C1713F}" dt="2023-06-03T15:11:55.775" v="2490" actId="2696"/>
        <pc:sldMkLst>
          <pc:docMk/>
          <pc:sldMk cId="2273380789" sldId="263"/>
        </pc:sldMkLst>
        <pc:spChg chg="mod">
          <ac:chgData name="Tom Gorup" userId="bd7e985d6a278036" providerId="LiveId" clId="{01E86077-1A81-444F-BF04-A09BE6C1713F}" dt="2023-06-03T12:00:03.808" v="35" actId="20577"/>
          <ac:spMkLst>
            <pc:docMk/>
            <pc:sldMk cId="2273380789" sldId="263"/>
            <ac:spMk id="3" creationId="{8579EF6B-249A-4241-CDE2-B77A4E078868}"/>
          </ac:spMkLst>
        </pc:spChg>
      </pc:sldChg>
      <pc:sldChg chg="new del">
        <pc:chgData name="Tom Gorup" userId="bd7e985d6a278036" providerId="LiveId" clId="{01E86077-1A81-444F-BF04-A09BE6C1713F}" dt="2023-06-03T12:00:11.046" v="37" actId="2696"/>
        <pc:sldMkLst>
          <pc:docMk/>
          <pc:sldMk cId="1505714669" sldId="264"/>
        </pc:sldMkLst>
      </pc:sldChg>
      <pc:sldChg chg="modSp add del mod">
        <pc:chgData name="Tom Gorup" userId="bd7e985d6a278036" providerId="LiveId" clId="{01E86077-1A81-444F-BF04-A09BE6C1713F}" dt="2023-06-03T15:11:29.181" v="2484" actId="2696"/>
        <pc:sldMkLst>
          <pc:docMk/>
          <pc:sldMk cId="1898268428" sldId="264"/>
        </pc:sldMkLst>
        <pc:spChg chg="mod">
          <ac:chgData name="Tom Gorup" userId="bd7e985d6a278036" providerId="LiveId" clId="{01E86077-1A81-444F-BF04-A09BE6C1713F}" dt="2023-06-03T12:00:48.253" v="43" actId="20577"/>
          <ac:spMkLst>
            <pc:docMk/>
            <pc:sldMk cId="1898268428" sldId="264"/>
            <ac:spMk id="3" creationId="{8579EF6B-249A-4241-CDE2-B77A4E078868}"/>
          </ac:spMkLst>
        </pc:spChg>
      </pc:sldChg>
      <pc:sldChg chg="modSp add del mod">
        <pc:chgData name="Tom Gorup" userId="bd7e985d6a278036" providerId="LiveId" clId="{01E86077-1A81-444F-BF04-A09BE6C1713F}" dt="2023-06-03T15:31:24.052" v="2843" actId="2696"/>
        <pc:sldMkLst>
          <pc:docMk/>
          <pc:sldMk cId="3870324415" sldId="285"/>
        </pc:sldMkLst>
        <pc:spChg chg="mod">
          <ac:chgData name="Tom Gorup" userId="bd7e985d6a278036" providerId="LiveId" clId="{01E86077-1A81-444F-BF04-A09BE6C1713F}" dt="2023-06-03T12:09:44.811" v="228" actId="20577"/>
          <ac:spMkLst>
            <pc:docMk/>
            <pc:sldMk cId="3870324415" sldId="285"/>
            <ac:spMk id="21" creationId="{1F72732A-37AC-00F0-BAA6-16833A5FC84D}"/>
          </ac:spMkLst>
        </pc:spChg>
      </pc:sldChg>
      <pc:sldChg chg="add ord setBg">
        <pc:chgData name="Tom Gorup" userId="bd7e985d6a278036" providerId="LiveId" clId="{01E86077-1A81-444F-BF04-A09BE6C1713F}" dt="2023-06-04T02:35:42.395" v="6220" actId="20578"/>
        <pc:sldMkLst>
          <pc:docMk/>
          <pc:sldMk cId="1736721674" sldId="286"/>
        </pc:sldMkLst>
      </pc:sldChg>
      <pc:sldChg chg="modSp new del mod ord modNotesTx">
        <pc:chgData name="Tom Gorup" userId="bd7e985d6a278036" providerId="LiveId" clId="{01E86077-1A81-444F-BF04-A09BE6C1713F}" dt="2023-06-03T15:24:20.779" v="2743" actId="2696"/>
        <pc:sldMkLst>
          <pc:docMk/>
          <pc:sldMk cId="2228295487" sldId="286"/>
        </pc:sldMkLst>
        <pc:spChg chg="mod">
          <ac:chgData name="Tom Gorup" userId="bd7e985d6a278036" providerId="LiveId" clId="{01E86077-1A81-444F-BF04-A09BE6C1713F}" dt="2023-06-03T12:04:08.516" v="66" actId="20577"/>
          <ac:spMkLst>
            <pc:docMk/>
            <pc:sldMk cId="2228295487" sldId="286"/>
            <ac:spMk id="2" creationId="{A8EF8159-C097-519E-8672-8373E6BAE067}"/>
          </ac:spMkLst>
        </pc:spChg>
        <pc:spChg chg="mod">
          <ac:chgData name="Tom Gorup" userId="bd7e985d6a278036" providerId="LiveId" clId="{01E86077-1A81-444F-BF04-A09BE6C1713F}" dt="2023-06-03T13:33:38.092" v="1176" actId="20577"/>
          <ac:spMkLst>
            <pc:docMk/>
            <pc:sldMk cId="2228295487" sldId="286"/>
            <ac:spMk id="3" creationId="{61280B32-27D9-4941-0310-F162C207DBBA}"/>
          </ac:spMkLst>
        </pc:spChg>
      </pc:sldChg>
      <pc:sldChg chg="modSp new mod ord">
        <pc:chgData name="Tom Gorup" userId="bd7e985d6a278036" providerId="LiveId" clId="{01E86077-1A81-444F-BF04-A09BE6C1713F}" dt="2023-06-03T22:03:59.680" v="5188" actId="20578"/>
        <pc:sldMkLst>
          <pc:docMk/>
          <pc:sldMk cId="675541106" sldId="287"/>
        </pc:sldMkLst>
        <pc:spChg chg="mod">
          <ac:chgData name="Tom Gorup" userId="bd7e985d6a278036" providerId="LiveId" clId="{01E86077-1A81-444F-BF04-A09BE6C1713F}" dt="2023-06-03T14:11:15.488" v="2275" actId="20577"/>
          <ac:spMkLst>
            <pc:docMk/>
            <pc:sldMk cId="675541106" sldId="287"/>
            <ac:spMk id="3" creationId="{5AD4F130-4516-2202-41BC-591533C774FE}"/>
          </ac:spMkLst>
        </pc:spChg>
      </pc:sldChg>
      <pc:sldChg chg="modSp new mod ord">
        <pc:chgData name="Tom Gorup" userId="bd7e985d6a278036" providerId="LiveId" clId="{01E86077-1A81-444F-BF04-A09BE6C1713F}" dt="2023-06-03T21:17:22.512" v="3848" actId="20578"/>
        <pc:sldMkLst>
          <pc:docMk/>
          <pc:sldMk cId="3370603850" sldId="288"/>
        </pc:sldMkLst>
        <pc:spChg chg="mod">
          <ac:chgData name="Tom Gorup" userId="bd7e985d6a278036" providerId="LiveId" clId="{01E86077-1A81-444F-BF04-A09BE6C1713F}" dt="2023-06-03T14:10:43.041" v="2241" actId="20577"/>
          <ac:spMkLst>
            <pc:docMk/>
            <pc:sldMk cId="3370603850" sldId="288"/>
            <ac:spMk id="3" creationId="{F164E0D8-BED9-3270-748E-61D06C327EAD}"/>
          </ac:spMkLst>
        </pc:spChg>
      </pc:sldChg>
      <pc:sldChg chg="addSp delSp add del setBg delDesignElem">
        <pc:chgData name="Tom Gorup" userId="bd7e985d6a278036" providerId="LiveId" clId="{01E86077-1A81-444F-BF04-A09BE6C1713F}" dt="2023-06-03T15:03:47.203" v="2314"/>
        <pc:sldMkLst>
          <pc:docMk/>
          <pc:sldMk cId="1600911769" sldId="289"/>
        </pc:sldMkLst>
        <pc:spChg chg="add del">
          <ac:chgData name="Tom Gorup" userId="bd7e985d6a278036" providerId="LiveId" clId="{01E86077-1A81-444F-BF04-A09BE6C1713F}" dt="2023-06-03T15:03:47.203" v="2314"/>
          <ac:spMkLst>
            <pc:docMk/>
            <pc:sldMk cId="1600911769" sldId="289"/>
            <ac:spMk id="11" creationId="{657F69E0-C4B0-4BEC-A689-4F8D877F05D4}"/>
          </ac:spMkLst>
        </pc:spChg>
        <pc:spChg chg="add del">
          <ac:chgData name="Tom Gorup" userId="bd7e985d6a278036" providerId="LiveId" clId="{01E86077-1A81-444F-BF04-A09BE6C1713F}" dt="2023-06-03T15:03:47.203" v="2314"/>
          <ac:spMkLst>
            <pc:docMk/>
            <pc:sldMk cId="1600911769" sldId="289"/>
            <ac:spMk id="13" creationId="{9F6380B4-6A1C-481E-8408-B4E6C75B9B81}"/>
          </ac:spMkLst>
        </pc:spChg>
      </pc:sldChg>
      <pc:sldChg chg="add del">
        <pc:chgData name="Tom Gorup" userId="bd7e985d6a278036" providerId="LiveId" clId="{01E86077-1A81-444F-BF04-A09BE6C1713F}" dt="2023-06-03T15:03:47.203" v="2314"/>
        <pc:sldMkLst>
          <pc:docMk/>
          <pc:sldMk cId="2669358615" sldId="290"/>
        </pc:sldMkLst>
      </pc:sldChg>
      <pc:sldChg chg="add del">
        <pc:chgData name="Tom Gorup" userId="bd7e985d6a278036" providerId="LiveId" clId="{01E86077-1A81-444F-BF04-A09BE6C1713F}" dt="2023-06-03T15:03:47.203" v="2314"/>
        <pc:sldMkLst>
          <pc:docMk/>
          <pc:sldMk cId="884570734" sldId="291"/>
        </pc:sldMkLst>
      </pc:sldChg>
      <pc:sldChg chg="add del">
        <pc:chgData name="Tom Gorup" userId="bd7e985d6a278036" providerId="LiveId" clId="{01E86077-1A81-444F-BF04-A09BE6C1713F}" dt="2023-06-03T15:03:47.203" v="2314"/>
        <pc:sldMkLst>
          <pc:docMk/>
          <pc:sldMk cId="2287421368" sldId="292"/>
        </pc:sldMkLst>
      </pc:sldChg>
      <pc:sldChg chg="add del">
        <pc:chgData name="Tom Gorup" userId="bd7e985d6a278036" providerId="LiveId" clId="{01E86077-1A81-444F-BF04-A09BE6C1713F}" dt="2023-06-03T15:03:47.203" v="2314"/>
        <pc:sldMkLst>
          <pc:docMk/>
          <pc:sldMk cId="4121545686" sldId="293"/>
        </pc:sldMkLst>
      </pc:sldChg>
      <pc:sldChg chg="add del">
        <pc:chgData name="Tom Gorup" userId="bd7e985d6a278036" providerId="LiveId" clId="{01E86077-1A81-444F-BF04-A09BE6C1713F}" dt="2023-06-03T15:03:47.203" v="2314"/>
        <pc:sldMkLst>
          <pc:docMk/>
          <pc:sldMk cId="3490981123" sldId="294"/>
        </pc:sldMkLst>
      </pc:sldChg>
      <pc:sldChg chg="add del">
        <pc:chgData name="Tom Gorup" userId="bd7e985d6a278036" providerId="LiveId" clId="{01E86077-1A81-444F-BF04-A09BE6C1713F}" dt="2023-06-03T15:03:47.203" v="2314"/>
        <pc:sldMkLst>
          <pc:docMk/>
          <pc:sldMk cId="2792426303" sldId="295"/>
        </pc:sldMkLst>
      </pc:sldChg>
      <pc:sldChg chg="add del">
        <pc:chgData name="Tom Gorup" userId="bd7e985d6a278036" providerId="LiveId" clId="{01E86077-1A81-444F-BF04-A09BE6C1713F}" dt="2023-06-03T15:03:47.203" v="2314"/>
        <pc:sldMkLst>
          <pc:docMk/>
          <pc:sldMk cId="30238630" sldId="296"/>
        </pc:sldMkLst>
      </pc:sldChg>
      <pc:sldChg chg="add del">
        <pc:chgData name="Tom Gorup" userId="bd7e985d6a278036" providerId="LiveId" clId="{01E86077-1A81-444F-BF04-A09BE6C1713F}" dt="2023-06-03T15:03:47.203" v="2314"/>
        <pc:sldMkLst>
          <pc:docMk/>
          <pc:sldMk cId="1822410406" sldId="297"/>
        </pc:sldMkLst>
      </pc:sldChg>
      <pc:sldChg chg="add del">
        <pc:chgData name="Tom Gorup" userId="bd7e985d6a278036" providerId="LiveId" clId="{01E86077-1A81-444F-BF04-A09BE6C1713F}" dt="2023-06-03T15:03:47.203" v="2314"/>
        <pc:sldMkLst>
          <pc:docMk/>
          <pc:sldMk cId="2825420998" sldId="298"/>
        </pc:sldMkLst>
      </pc:sldChg>
      <pc:sldChg chg="add del">
        <pc:chgData name="Tom Gorup" userId="bd7e985d6a278036" providerId="LiveId" clId="{01E86077-1A81-444F-BF04-A09BE6C1713F}" dt="2023-06-03T15:03:47.203" v="2314"/>
        <pc:sldMkLst>
          <pc:docMk/>
          <pc:sldMk cId="1997654065" sldId="299"/>
        </pc:sldMkLst>
      </pc:sldChg>
      <pc:sldChg chg="add setBg">
        <pc:chgData name="Tom Gorup" userId="bd7e985d6a278036" providerId="LiveId" clId="{01E86077-1A81-444F-BF04-A09BE6C1713F}" dt="2023-06-04T02:34:49.144" v="6218"/>
        <pc:sldMkLst>
          <pc:docMk/>
          <pc:sldMk cId="2993816623" sldId="299"/>
        </pc:sldMkLst>
      </pc:sldChg>
      <pc:sldChg chg="add del">
        <pc:chgData name="Tom Gorup" userId="bd7e985d6a278036" providerId="LiveId" clId="{01E86077-1A81-444F-BF04-A09BE6C1713F}" dt="2023-06-03T15:03:47.203" v="2314"/>
        <pc:sldMkLst>
          <pc:docMk/>
          <pc:sldMk cId="264541309" sldId="300"/>
        </pc:sldMkLst>
      </pc:sldChg>
      <pc:sldChg chg="addSp delSp modSp add del mod setBg addAnim modNotesTx">
        <pc:chgData name="Tom Gorup" userId="bd7e985d6a278036" providerId="LiveId" clId="{01E86077-1A81-444F-BF04-A09BE6C1713F}" dt="2023-06-04T01:31:53.018" v="5771" actId="20577"/>
        <pc:sldMkLst>
          <pc:docMk/>
          <pc:sldMk cId="3927832306" sldId="2448"/>
        </pc:sldMkLst>
        <pc:spChg chg="del mod">
          <ac:chgData name="Tom Gorup" userId="bd7e985d6a278036" providerId="LiveId" clId="{01E86077-1A81-444F-BF04-A09BE6C1713F}" dt="2023-06-03T15:04:33.586" v="2357" actId="478"/>
          <ac:spMkLst>
            <pc:docMk/>
            <pc:sldMk cId="3927832306" sldId="2448"/>
            <ac:spMk id="3" creationId="{C0AE828D-1E63-455F-949D-0C5454A7FE88}"/>
          </ac:spMkLst>
        </pc:spChg>
        <pc:spChg chg="mod">
          <ac:chgData name="Tom Gorup" userId="bd7e985d6a278036" providerId="LiveId" clId="{01E86077-1A81-444F-BF04-A09BE6C1713F}" dt="2023-06-03T20:47:05.687" v="3722" actId="403"/>
          <ac:spMkLst>
            <pc:docMk/>
            <pc:sldMk cId="3927832306" sldId="2448"/>
            <ac:spMk id="7" creationId="{5D865526-EC39-4780-A2A8-274A80A5C19B}"/>
          </ac:spMkLst>
        </pc:spChg>
        <pc:spChg chg="mod">
          <ac:chgData name="Tom Gorup" userId="bd7e985d6a278036" providerId="LiveId" clId="{01E86077-1A81-444F-BF04-A09BE6C1713F}" dt="2023-06-03T20:46:51.038" v="3717" actId="26606"/>
          <ac:spMkLst>
            <pc:docMk/>
            <pc:sldMk cId="3927832306" sldId="2448"/>
            <ac:spMk id="9" creationId="{79DC1498-E692-42BA-B69F-6D37E6CFACA0}"/>
          </ac:spMkLst>
        </pc:spChg>
        <pc:spChg chg="add del">
          <ac:chgData name="Tom Gorup" userId="bd7e985d6a278036" providerId="LiveId" clId="{01E86077-1A81-444F-BF04-A09BE6C1713F}" dt="2023-06-03T20:46:34.126" v="3708" actId="26606"/>
          <ac:spMkLst>
            <pc:docMk/>
            <pc:sldMk cId="3927832306" sldId="2448"/>
            <ac:spMk id="14" creationId="{71B2258F-86CA-4D4D-8270-BC05FCDEBFB3}"/>
          </ac:spMkLst>
        </pc:spChg>
        <pc:spChg chg="add del">
          <ac:chgData name="Tom Gorup" userId="bd7e985d6a278036" providerId="LiveId" clId="{01E86077-1A81-444F-BF04-A09BE6C1713F}" dt="2023-06-03T20:46:37.069" v="3710" actId="26606"/>
          <ac:spMkLst>
            <pc:docMk/>
            <pc:sldMk cId="3927832306" sldId="2448"/>
            <ac:spMk id="16" creationId="{D6705569-F545-4F47-A260-A9202826EA20}"/>
          </ac:spMkLst>
        </pc:spChg>
        <pc:spChg chg="add del">
          <ac:chgData name="Tom Gorup" userId="bd7e985d6a278036" providerId="LiveId" clId="{01E86077-1A81-444F-BF04-A09BE6C1713F}" dt="2023-06-03T20:46:37.069" v="3710" actId="26606"/>
          <ac:spMkLst>
            <pc:docMk/>
            <pc:sldMk cId="3927832306" sldId="2448"/>
            <ac:spMk id="17" creationId="{D47766EE-4192-4B2D-A5A0-F60F9A5F743F}"/>
          </ac:spMkLst>
        </pc:spChg>
        <pc:spChg chg="add del">
          <ac:chgData name="Tom Gorup" userId="bd7e985d6a278036" providerId="LiveId" clId="{01E86077-1A81-444F-BF04-A09BE6C1713F}" dt="2023-06-03T20:46:39.185" v="3712" actId="26606"/>
          <ac:spMkLst>
            <pc:docMk/>
            <pc:sldMk cId="3927832306" sldId="2448"/>
            <ac:spMk id="21" creationId="{870A1295-61BC-4214-AA3E-D396673024D0}"/>
          </ac:spMkLst>
        </pc:spChg>
        <pc:spChg chg="add del">
          <ac:chgData name="Tom Gorup" userId="bd7e985d6a278036" providerId="LiveId" clId="{01E86077-1A81-444F-BF04-A09BE6C1713F}" dt="2023-06-03T20:46:44.888" v="3714" actId="26606"/>
          <ac:spMkLst>
            <pc:docMk/>
            <pc:sldMk cId="3927832306" sldId="2448"/>
            <ac:spMk id="25" creationId="{0671A8AE-40A1-4631-A6B8-581AFF065482}"/>
          </ac:spMkLst>
        </pc:spChg>
        <pc:spChg chg="add del">
          <ac:chgData name="Tom Gorup" userId="bd7e985d6a278036" providerId="LiveId" clId="{01E86077-1A81-444F-BF04-A09BE6C1713F}" dt="2023-06-03T20:46:44.888" v="3714" actId="26606"/>
          <ac:spMkLst>
            <pc:docMk/>
            <pc:sldMk cId="3927832306" sldId="2448"/>
            <ac:spMk id="26" creationId="{AB58EF07-17C2-48CF-ABB0-EEF1F17CB8F0}"/>
          </ac:spMkLst>
        </pc:spChg>
        <pc:spChg chg="add del">
          <ac:chgData name="Tom Gorup" userId="bd7e985d6a278036" providerId="LiveId" clId="{01E86077-1A81-444F-BF04-A09BE6C1713F}" dt="2023-06-03T20:46:44.888" v="3714" actId="26606"/>
          <ac:spMkLst>
            <pc:docMk/>
            <pc:sldMk cId="3927832306" sldId="2448"/>
            <ac:spMk id="27" creationId="{AF2F604E-43BE-4DC3-B983-E071523364F8}"/>
          </ac:spMkLst>
        </pc:spChg>
        <pc:spChg chg="add del">
          <ac:chgData name="Tom Gorup" userId="bd7e985d6a278036" providerId="LiveId" clId="{01E86077-1A81-444F-BF04-A09BE6C1713F}" dt="2023-06-03T20:46:44.888" v="3714" actId="26606"/>
          <ac:spMkLst>
            <pc:docMk/>
            <pc:sldMk cId="3927832306" sldId="2448"/>
            <ac:spMk id="28" creationId="{08C9B587-E65E-4B52-B37C-ABEBB6E87928}"/>
          </ac:spMkLst>
        </pc:spChg>
        <pc:spChg chg="add del">
          <ac:chgData name="Tom Gorup" userId="bd7e985d6a278036" providerId="LiveId" clId="{01E86077-1A81-444F-BF04-A09BE6C1713F}" dt="2023-06-03T20:46:50.993" v="3716" actId="26606"/>
          <ac:spMkLst>
            <pc:docMk/>
            <pc:sldMk cId="3927832306" sldId="2448"/>
            <ac:spMk id="30" creationId="{ECC07320-C2CA-4E29-8481-9D9E143C7788}"/>
          </ac:spMkLst>
        </pc:spChg>
        <pc:spChg chg="add del">
          <ac:chgData name="Tom Gorup" userId="bd7e985d6a278036" providerId="LiveId" clId="{01E86077-1A81-444F-BF04-A09BE6C1713F}" dt="2023-06-03T20:46:50.993" v="3716" actId="26606"/>
          <ac:spMkLst>
            <pc:docMk/>
            <pc:sldMk cId="3927832306" sldId="2448"/>
            <ac:spMk id="31" creationId="{178FB36B-5BFE-42CA-BC60-1115E0D95EEC}"/>
          </ac:spMkLst>
        </pc:spChg>
        <pc:spChg chg="add">
          <ac:chgData name="Tom Gorup" userId="bd7e985d6a278036" providerId="LiveId" clId="{01E86077-1A81-444F-BF04-A09BE6C1713F}" dt="2023-06-03T20:46:51.038" v="3717" actId="26606"/>
          <ac:spMkLst>
            <pc:docMk/>
            <pc:sldMk cId="3927832306" sldId="2448"/>
            <ac:spMk id="33" creationId="{9C6777B5-64F4-4200-B099-34168B69FE53}"/>
          </ac:spMkLst>
        </pc:spChg>
        <pc:spChg chg="add">
          <ac:chgData name="Tom Gorup" userId="bd7e985d6a278036" providerId="LiveId" clId="{01E86077-1A81-444F-BF04-A09BE6C1713F}" dt="2023-06-03T20:46:51.038" v="3717" actId="26606"/>
          <ac:spMkLst>
            <pc:docMk/>
            <pc:sldMk cId="3927832306" sldId="2448"/>
            <ac:spMk id="34" creationId="{9B37791B-B040-4694-BFDC-8DD132D86E8E}"/>
          </ac:spMkLst>
        </pc:spChg>
        <pc:grpChg chg="add">
          <ac:chgData name="Tom Gorup" userId="bd7e985d6a278036" providerId="LiveId" clId="{01E86077-1A81-444F-BF04-A09BE6C1713F}" dt="2023-06-03T20:46:51.038" v="3717" actId="26606"/>
          <ac:grpSpMkLst>
            <pc:docMk/>
            <pc:sldMk cId="3927832306" sldId="2448"/>
            <ac:grpSpMk id="18" creationId="{4252769E-B9F0-4068-A645-5BBEF16E9C28}"/>
          </ac:grpSpMkLst>
        </pc:grpChg>
        <pc:grpChg chg="add del">
          <ac:chgData name="Tom Gorup" userId="bd7e985d6a278036" providerId="LiveId" clId="{01E86077-1A81-444F-BF04-A09BE6C1713F}" dt="2023-06-03T20:46:39.185" v="3712" actId="26606"/>
          <ac:grpSpMkLst>
            <pc:docMk/>
            <pc:sldMk cId="3927832306" sldId="2448"/>
            <ac:grpSpMk id="22" creationId="{0B139475-2B26-4CA9-9413-DE741E49F7BB}"/>
          </ac:grpSpMkLst>
        </pc:grpChg>
        <pc:picChg chg="mod ord">
          <ac:chgData name="Tom Gorup" userId="bd7e985d6a278036" providerId="LiveId" clId="{01E86077-1A81-444F-BF04-A09BE6C1713F}" dt="2023-06-03T20:46:51.038" v="3717" actId="26606"/>
          <ac:picMkLst>
            <pc:docMk/>
            <pc:sldMk cId="3927832306" sldId="2448"/>
            <ac:picMk id="8" creationId="{9AB29DBC-55D3-49D9-BB44-4936739C4B57}"/>
          </ac:picMkLst>
        </pc:picChg>
      </pc:sldChg>
      <pc:sldChg chg="new del">
        <pc:chgData name="Tom Gorup" userId="bd7e985d6a278036" providerId="LiveId" clId="{01E86077-1A81-444F-BF04-A09BE6C1713F}" dt="2023-06-03T15:05:34.839" v="2387" actId="2696"/>
        <pc:sldMkLst>
          <pc:docMk/>
          <pc:sldMk cId="255287445" sldId="2449"/>
        </pc:sldMkLst>
      </pc:sldChg>
      <pc:sldChg chg="addSp modSp new mod">
        <pc:chgData name="Tom Gorup" userId="bd7e985d6a278036" providerId="LiveId" clId="{01E86077-1A81-444F-BF04-A09BE6C1713F}" dt="2023-06-04T12:50:05.657" v="7173" actId="313"/>
        <pc:sldMkLst>
          <pc:docMk/>
          <pc:sldMk cId="2328257799" sldId="2450"/>
        </pc:sldMkLst>
        <pc:spChg chg="mod">
          <ac:chgData name="Tom Gorup" userId="bd7e985d6a278036" providerId="LiveId" clId="{01E86077-1A81-444F-BF04-A09BE6C1713F}" dt="2023-06-03T15:05:29.602" v="2386" actId="313"/>
          <ac:spMkLst>
            <pc:docMk/>
            <pc:sldMk cId="2328257799" sldId="2450"/>
            <ac:spMk id="2" creationId="{EF4B8714-A834-3700-8834-1E359F87554D}"/>
          </ac:spMkLst>
        </pc:spChg>
        <pc:spChg chg="mod">
          <ac:chgData name="Tom Gorup" userId="bd7e985d6a278036" providerId="LiveId" clId="{01E86077-1A81-444F-BF04-A09BE6C1713F}" dt="2023-06-03T15:04:59.210" v="2363"/>
          <ac:spMkLst>
            <pc:docMk/>
            <pc:sldMk cId="2328257799" sldId="2450"/>
            <ac:spMk id="9" creationId="{6282D51E-FFEE-7E17-5026-6D0C51D3CC4E}"/>
          </ac:spMkLst>
        </pc:spChg>
        <pc:spChg chg="mod">
          <ac:chgData name="Tom Gorup" userId="bd7e985d6a278036" providerId="LiveId" clId="{01E86077-1A81-444F-BF04-A09BE6C1713F}" dt="2023-06-03T15:04:59.210" v="2363"/>
          <ac:spMkLst>
            <pc:docMk/>
            <pc:sldMk cId="2328257799" sldId="2450"/>
            <ac:spMk id="10" creationId="{F9F19F9D-5429-CBE7-55D7-BE3266C21196}"/>
          </ac:spMkLst>
        </pc:spChg>
        <pc:spChg chg="mod">
          <ac:chgData name="Tom Gorup" userId="bd7e985d6a278036" providerId="LiveId" clId="{01E86077-1A81-444F-BF04-A09BE6C1713F}" dt="2023-06-03T15:04:59.210" v="2363"/>
          <ac:spMkLst>
            <pc:docMk/>
            <pc:sldMk cId="2328257799" sldId="2450"/>
            <ac:spMk id="11" creationId="{83EC7CFE-4F58-832D-A6C9-41402EACA3B4}"/>
          </ac:spMkLst>
        </pc:spChg>
        <pc:spChg chg="mod">
          <ac:chgData name="Tom Gorup" userId="bd7e985d6a278036" providerId="LiveId" clId="{01E86077-1A81-444F-BF04-A09BE6C1713F}" dt="2023-06-03T15:04:59.210" v="2363"/>
          <ac:spMkLst>
            <pc:docMk/>
            <pc:sldMk cId="2328257799" sldId="2450"/>
            <ac:spMk id="12" creationId="{D9A09838-A80F-2E3C-E7E1-B4084548481D}"/>
          </ac:spMkLst>
        </pc:spChg>
        <pc:spChg chg="mod">
          <ac:chgData name="Tom Gorup" userId="bd7e985d6a278036" providerId="LiveId" clId="{01E86077-1A81-444F-BF04-A09BE6C1713F}" dt="2023-06-03T15:04:59.210" v="2363"/>
          <ac:spMkLst>
            <pc:docMk/>
            <pc:sldMk cId="2328257799" sldId="2450"/>
            <ac:spMk id="13" creationId="{DAD64C94-56B8-0AA6-DBBA-9DCC1274266D}"/>
          </ac:spMkLst>
        </pc:spChg>
        <pc:spChg chg="mod">
          <ac:chgData name="Tom Gorup" userId="bd7e985d6a278036" providerId="LiveId" clId="{01E86077-1A81-444F-BF04-A09BE6C1713F}" dt="2023-06-03T15:04:59.210" v="2363"/>
          <ac:spMkLst>
            <pc:docMk/>
            <pc:sldMk cId="2328257799" sldId="2450"/>
            <ac:spMk id="14" creationId="{88EB5F11-D116-E219-19F1-C013790123FC}"/>
          </ac:spMkLst>
        </pc:spChg>
        <pc:spChg chg="mod">
          <ac:chgData name="Tom Gorup" userId="bd7e985d6a278036" providerId="LiveId" clId="{01E86077-1A81-444F-BF04-A09BE6C1713F}" dt="2023-06-03T15:04:59.210" v="2363"/>
          <ac:spMkLst>
            <pc:docMk/>
            <pc:sldMk cId="2328257799" sldId="2450"/>
            <ac:spMk id="15" creationId="{9A975915-220A-CCC8-69E4-BAF1C7D94D28}"/>
          </ac:spMkLst>
        </pc:spChg>
        <pc:spChg chg="mod">
          <ac:chgData name="Tom Gorup" userId="bd7e985d6a278036" providerId="LiveId" clId="{01E86077-1A81-444F-BF04-A09BE6C1713F}" dt="2023-06-04T12:50:05.657" v="7173" actId="313"/>
          <ac:spMkLst>
            <pc:docMk/>
            <pc:sldMk cId="2328257799" sldId="2450"/>
            <ac:spMk id="16" creationId="{0E60C083-AC9F-3EFE-A52E-C47412C6B9D5}"/>
          </ac:spMkLst>
        </pc:spChg>
        <pc:spChg chg="mod">
          <ac:chgData name="Tom Gorup" userId="bd7e985d6a278036" providerId="LiveId" clId="{01E86077-1A81-444F-BF04-A09BE6C1713F}" dt="2023-06-03T15:04:59.210" v="2363"/>
          <ac:spMkLst>
            <pc:docMk/>
            <pc:sldMk cId="2328257799" sldId="2450"/>
            <ac:spMk id="17" creationId="{01EF8D1A-5F92-72A6-65A1-6DE0F3BC8377}"/>
          </ac:spMkLst>
        </pc:spChg>
        <pc:spChg chg="mod">
          <ac:chgData name="Tom Gorup" userId="bd7e985d6a278036" providerId="LiveId" clId="{01E86077-1A81-444F-BF04-A09BE6C1713F}" dt="2023-06-03T15:04:59.210" v="2363"/>
          <ac:spMkLst>
            <pc:docMk/>
            <pc:sldMk cId="2328257799" sldId="2450"/>
            <ac:spMk id="18" creationId="{010DB889-A759-A66E-F51E-B75FC8256907}"/>
          </ac:spMkLst>
        </pc:spChg>
        <pc:spChg chg="mod">
          <ac:chgData name="Tom Gorup" userId="bd7e985d6a278036" providerId="LiveId" clId="{01E86077-1A81-444F-BF04-A09BE6C1713F}" dt="2023-06-04T01:52:54.087" v="5868" actId="207"/>
          <ac:spMkLst>
            <pc:docMk/>
            <pc:sldMk cId="2328257799" sldId="2450"/>
            <ac:spMk id="19" creationId="{7C12560B-057F-4103-F2AE-BCA1C6379370}"/>
          </ac:spMkLst>
        </pc:spChg>
        <pc:spChg chg="mod">
          <ac:chgData name="Tom Gorup" userId="bd7e985d6a278036" providerId="LiveId" clId="{01E86077-1A81-444F-BF04-A09BE6C1713F}" dt="2023-06-03T15:04:59.210" v="2363"/>
          <ac:spMkLst>
            <pc:docMk/>
            <pc:sldMk cId="2328257799" sldId="2450"/>
            <ac:spMk id="20" creationId="{0D59D2F0-75D8-7E3D-1AC1-7BAAC41C2AB3}"/>
          </ac:spMkLst>
        </pc:spChg>
        <pc:spChg chg="mod">
          <ac:chgData name="Tom Gorup" userId="bd7e985d6a278036" providerId="LiveId" clId="{01E86077-1A81-444F-BF04-A09BE6C1713F}" dt="2023-06-03T15:04:59.210" v="2363"/>
          <ac:spMkLst>
            <pc:docMk/>
            <pc:sldMk cId="2328257799" sldId="2450"/>
            <ac:spMk id="21" creationId="{6872817E-AA12-831A-EB1B-8297615A5614}"/>
          </ac:spMkLst>
        </pc:spChg>
        <pc:spChg chg="mod">
          <ac:chgData name="Tom Gorup" userId="bd7e985d6a278036" providerId="LiveId" clId="{01E86077-1A81-444F-BF04-A09BE6C1713F}" dt="2023-06-03T15:04:59.210" v="2363"/>
          <ac:spMkLst>
            <pc:docMk/>
            <pc:sldMk cId="2328257799" sldId="2450"/>
            <ac:spMk id="22" creationId="{01ED986D-E3DE-8E41-4223-6296973E99D5}"/>
          </ac:spMkLst>
        </pc:spChg>
        <pc:spChg chg="mod">
          <ac:chgData name="Tom Gorup" userId="bd7e985d6a278036" providerId="LiveId" clId="{01E86077-1A81-444F-BF04-A09BE6C1713F}" dt="2023-06-03T15:04:59.210" v="2363"/>
          <ac:spMkLst>
            <pc:docMk/>
            <pc:sldMk cId="2328257799" sldId="2450"/>
            <ac:spMk id="23" creationId="{C69A2D80-552F-0863-61D2-986288E07209}"/>
          </ac:spMkLst>
        </pc:spChg>
        <pc:spChg chg="mod">
          <ac:chgData name="Tom Gorup" userId="bd7e985d6a278036" providerId="LiveId" clId="{01E86077-1A81-444F-BF04-A09BE6C1713F}" dt="2023-06-03T15:04:59.210" v="2363"/>
          <ac:spMkLst>
            <pc:docMk/>
            <pc:sldMk cId="2328257799" sldId="2450"/>
            <ac:spMk id="24" creationId="{3DF44AE2-C5F7-D2B1-2F3C-263A96D96727}"/>
          </ac:spMkLst>
        </pc:spChg>
        <pc:spChg chg="add mod">
          <ac:chgData name="Tom Gorup" userId="bd7e985d6a278036" providerId="LiveId" clId="{01E86077-1A81-444F-BF04-A09BE6C1713F}" dt="2023-06-04T01:52:18.582" v="5862" actId="207"/>
          <ac:spMkLst>
            <pc:docMk/>
            <pc:sldMk cId="2328257799" sldId="2450"/>
            <ac:spMk id="37" creationId="{983D4607-C5C1-4262-36F5-0BE440C7C91C}"/>
          </ac:spMkLst>
        </pc:spChg>
        <pc:spChg chg="add mod">
          <ac:chgData name="Tom Gorup" userId="bd7e985d6a278036" providerId="LiveId" clId="{01E86077-1A81-444F-BF04-A09BE6C1713F}" dt="2023-06-04T01:32:57.804" v="5773" actId="208"/>
          <ac:spMkLst>
            <pc:docMk/>
            <pc:sldMk cId="2328257799" sldId="2450"/>
            <ac:spMk id="38" creationId="{DAABB1C2-63E5-4146-C5BC-CEED22AADE9D}"/>
          </ac:spMkLst>
        </pc:spChg>
        <pc:spChg chg="add mod">
          <ac:chgData name="Tom Gorup" userId="bd7e985d6a278036" providerId="LiveId" clId="{01E86077-1A81-444F-BF04-A09BE6C1713F}" dt="2023-06-04T01:52:34" v="5866" actId="13822"/>
          <ac:spMkLst>
            <pc:docMk/>
            <pc:sldMk cId="2328257799" sldId="2450"/>
            <ac:spMk id="39" creationId="{019CB5FA-5DDF-3297-74FA-B5E241418E10}"/>
          </ac:spMkLst>
        </pc:spChg>
        <pc:grpChg chg="add mod">
          <ac:chgData name="Tom Gorup" userId="bd7e985d6a278036" providerId="LiveId" clId="{01E86077-1A81-444F-BF04-A09BE6C1713F}" dt="2023-06-03T15:04:59.210" v="2363"/>
          <ac:grpSpMkLst>
            <pc:docMk/>
            <pc:sldMk cId="2328257799" sldId="2450"/>
            <ac:grpSpMk id="4" creationId="{8C358887-7C2C-60E3-28E7-528194CA3452}"/>
          </ac:grpSpMkLst>
        </pc:grpChg>
        <pc:cxnChg chg="mod">
          <ac:chgData name="Tom Gorup" userId="bd7e985d6a278036" providerId="LiveId" clId="{01E86077-1A81-444F-BF04-A09BE6C1713F}" dt="2023-06-03T15:04:59.210" v="2363"/>
          <ac:cxnSpMkLst>
            <pc:docMk/>
            <pc:sldMk cId="2328257799" sldId="2450"/>
            <ac:cxnSpMk id="5" creationId="{DFB695FF-87BE-D0B5-4616-C89EEC32D0A0}"/>
          </ac:cxnSpMkLst>
        </pc:cxnChg>
        <pc:cxnChg chg="mod">
          <ac:chgData name="Tom Gorup" userId="bd7e985d6a278036" providerId="LiveId" clId="{01E86077-1A81-444F-BF04-A09BE6C1713F}" dt="2023-06-03T15:04:59.210" v="2363"/>
          <ac:cxnSpMkLst>
            <pc:docMk/>
            <pc:sldMk cId="2328257799" sldId="2450"/>
            <ac:cxnSpMk id="6" creationId="{4D07D422-FB3B-9159-7590-8A186EFB5A4E}"/>
          </ac:cxnSpMkLst>
        </pc:cxnChg>
        <pc:cxnChg chg="mod">
          <ac:chgData name="Tom Gorup" userId="bd7e985d6a278036" providerId="LiveId" clId="{01E86077-1A81-444F-BF04-A09BE6C1713F}" dt="2023-06-03T15:04:59.210" v="2363"/>
          <ac:cxnSpMkLst>
            <pc:docMk/>
            <pc:sldMk cId="2328257799" sldId="2450"/>
            <ac:cxnSpMk id="7" creationId="{E06DA855-5487-9A16-A56A-BE03D8ADACFE}"/>
          </ac:cxnSpMkLst>
        </pc:cxnChg>
        <pc:cxnChg chg="mod">
          <ac:chgData name="Tom Gorup" userId="bd7e985d6a278036" providerId="LiveId" clId="{01E86077-1A81-444F-BF04-A09BE6C1713F}" dt="2023-06-03T15:04:59.210" v="2363"/>
          <ac:cxnSpMkLst>
            <pc:docMk/>
            <pc:sldMk cId="2328257799" sldId="2450"/>
            <ac:cxnSpMk id="8" creationId="{52911F71-D45F-0DF9-DD68-BA0C4904CCAF}"/>
          </ac:cxnSpMkLst>
        </pc:cxnChg>
        <pc:cxnChg chg="mod">
          <ac:chgData name="Tom Gorup" userId="bd7e985d6a278036" providerId="LiveId" clId="{01E86077-1A81-444F-BF04-A09BE6C1713F}" dt="2023-06-03T15:04:59.210" v="2363"/>
          <ac:cxnSpMkLst>
            <pc:docMk/>
            <pc:sldMk cId="2328257799" sldId="2450"/>
            <ac:cxnSpMk id="25" creationId="{D6C6C274-8324-0183-8320-10876B13DA1B}"/>
          </ac:cxnSpMkLst>
        </pc:cxnChg>
        <pc:cxnChg chg="mod">
          <ac:chgData name="Tom Gorup" userId="bd7e985d6a278036" providerId="LiveId" clId="{01E86077-1A81-444F-BF04-A09BE6C1713F}" dt="2023-06-03T15:04:59.210" v="2363"/>
          <ac:cxnSpMkLst>
            <pc:docMk/>
            <pc:sldMk cId="2328257799" sldId="2450"/>
            <ac:cxnSpMk id="26" creationId="{6A3E131D-520E-0C75-C23C-87FAFC4F0253}"/>
          </ac:cxnSpMkLst>
        </pc:cxnChg>
        <pc:cxnChg chg="mod">
          <ac:chgData name="Tom Gorup" userId="bd7e985d6a278036" providerId="LiveId" clId="{01E86077-1A81-444F-BF04-A09BE6C1713F}" dt="2023-06-03T15:04:59.210" v="2363"/>
          <ac:cxnSpMkLst>
            <pc:docMk/>
            <pc:sldMk cId="2328257799" sldId="2450"/>
            <ac:cxnSpMk id="27" creationId="{B760EE98-D4E4-79E4-2BF7-0EB19805BE7B}"/>
          </ac:cxnSpMkLst>
        </pc:cxnChg>
        <pc:cxnChg chg="mod">
          <ac:chgData name="Tom Gorup" userId="bd7e985d6a278036" providerId="LiveId" clId="{01E86077-1A81-444F-BF04-A09BE6C1713F}" dt="2023-06-03T15:04:59.210" v="2363"/>
          <ac:cxnSpMkLst>
            <pc:docMk/>
            <pc:sldMk cId="2328257799" sldId="2450"/>
            <ac:cxnSpMk id="28" creationId="{35D9FD4D-C3FB-D2D7-E087-E176F500973C}"/>
          </ac:cxnSpMkLst>
        </pc:cxnChg>
        <pc:cxnChg chg="mod">
          <ac:chgData name="Tom Gorup" userId="bd7e985d6a278036" providerId="LiveId" clId="{01E86077-1A81-444F-BF04-A09BE6C1713F}" dt="2023-06-03T15:04:59.210" v="2363"/>
          <ac:cxnSpMkLst>
            <pc:docMk/>
            <pc:sldMk cId="2328257799" sldId="2450"/>
            <ac:cxnSpMk id="29" creationId="{49815332-3EB0-4E25-C602-2711646A1E1E}"/>
          </ac:cxnSpMkLst>
        </pc:cxnChg>
        <pc:cxnChg chg="mod">
          <ac:chgData name="Tom Gorup" userId="bd7e985d6a278036" providerId="LiveId" clId="{01E86077-1A81-444F-BF04-A09BE6C1713F}" dt="2023-06-03T15:04:59.210" v="2363"/>
          <ac:cxnSpMkLst>
            <pc:docMk/>
            <pc:sldMk cId="2328257799" sldId="2450"/>
            <ac:cxnSpMk id="30" creationId="{8A98189F-5266-4310-5DD6-DE7A8B1C3EAB}"/>
          </ac:cxnSpMkLst>
        </pc:cxnChg>
        <pc:cxnChg chg="mod">
          <ac:chgData name="Tom Gorup" userId="bd7e985d6a278036" providerId="LiveId" clId="{01E86077-1A81-444F-BF04-A09BE6C1713F}" dt="2023-06-03T15:04:59.210" v="2363"/>
          <ac:cxnSpMkLst>
            <pc:docMk/>
            <pc:sldMk cId="2328257799" sldId="2450"/>
            <ac:cxnSpMk id="31" creationId="{E076DE0F-3447-14CC-CA09-4486FA0D0CB5}"/>
          </ac:cxnSpMkLst>
        </pc:cxnChg>
        <pc:cxnChg chg="mod">
          <ac:chgData name="Tom Gorup" userId="bd7e985d6a278036" providerId="LiveId" clId="{01E86077-1A81-444F-BF04-A09BE6C1713F}" dt="2023-06-03T15:04:59.210" v="2363"/>
          <ac:cxnSpMkLst>
            <pc:docMk/>
            <pc:sldMk cId="2328257799" sldId="2450"/>
            <ac:cxnSpMk id="32" creationId="{2D02279F-F405-D977-6E57-240234DD662F}"/>
          </ac:cxnSpMkLst>
        </pc:cxnChg>
        <pc:cxnChg chg="mod">
          <ac:chgData name="Tom Gorup" userId="bd7e985d6a278036" providerId="LiveId" clId="{01E86077-1A81-444F-BF04-A09BE6C1713F}" dt="2023-06-03T15:04:59.210" v="2363"/>
          <ac:cxnSpMkLst>
            <pc:docMk/>
            <pc:sldMk cId="2328257799" sldId="2450"/>
            <ac:cxnSpMk id="33" creationId="{54BA70E9-EF77-2BEA-4523-4928A5300A78}"/>
          </ac:cxnSpMkLst>
        </pc:cxnChg>
        <pc:cxnChg chg="mod">
          <ac:chgData name="Tom Gorup" userId="bd7e985d6a278036" providerId="LiveId" clId="{01E86077-1A81-444F-BF04-A09BE6C1713F}" dt="2023-06-03T15:04:59.210" v="2363"/>
          <ac:cxnSpMkLst>
            <pc:docMk/>
            <pc:sldMk cId="2328257799" sldId="2450"/>
            <ac:cxnSpMk id="34" creationId="{39CC38F1-47CC-3732-1BA4-7987C608F521}"/>
          </ac:cxnSpMkLst>
        </pc:cxnChg>
        <pc:cxnChg chg="mod">
          <ac:chgData name="Tom Gorup" userId="bd7e985d6a278036" providerId="LiveId" clId="{01E86077-1A81-444F-BF04-A09BE6C1713F}" dt="2023-06-03T15:04:59.210" v="2363"/>
          <ac:cxnSpMkLst>
            <pc:docMk/>
            <pc:sldMk cId="2328257799" sldId="2450"/>
            <ac:cxnSpMk id="35" creationId="{6CD780BA-9844-8404-02E8-E744A9DC7489}"/>
          </ac:cxnSpMkLst>
        </pc:cxnChg>
      </pc:sldChg>
      <pc:sldChg chg="new del">
        <pc:chgData name="Tom Gorup" userId="bd7e985d6a278036" providerId="LiveId" clId="{01E86077-1A81-444F-BF04-A09BE6C1713F}" dt="2023-06-03T15:04:44.299" v="2361" actId="2696"/>
        <pc:sldMkLst>
          <pc:docMk/>
          <pc:sldMk cId="2967700387" sldId="2450"/>
        </pc:sldMkLst>
      </pc:sldChg>
      <pc:sldChg chg="new del">
        <pc:chgData name="Tom Gorup" userId="bd7e985d6a278036" providerId="LiveId" clId="{01E86077-1A81-444F-BF04-A09BE6C1713F}" dt="2023-06-03T15:05:36.485" v="2389" actId="680"/>
        <pc:sldMkLst>
          <pc:docMk/>
          <pc:sldMk cId="912917063" sldId="2451"/>
        </pc:sldMkLst>
      </pc:sldChg>
      <pc:sldChg chg="addSp delSp modSp new del mod ord">
        <pc:chgData name="Tom Gorup" userId="bd7e985d6a278036" providerId="LiveId" clId="{01E86077-1A81-444F-BF04-A09BE6C1713F}" dt="2023-06-03T15:10:01.200" v="2459" actId="2696"/>
        <pc:sldMkLst>
          <pc:docMk/>
          <pc:sldMk cId="3297515683" sldId="2451"/>
        </pc:sldMkLst>
        <pc:spChg chg="add del mod">
          <ac:chgData name="Tom Gorup" userId="bd7e985d6a278036" providerId="LiveId" clId="{01E86077-1A81-444F-BF04-A09BE6C1713F}" dt="2023-06-03T15:08:20.879" v="2427" actId="478"/>
          <ac:spMkLst>
            <pc:docMk/>
            <pc:sldMk cId="3297515683" sldId="2451"/>
            <ac:spMk id="2" creationId="{0594311D-DBDA-2643-1B63-7E209340C916}"/>
          </ac:spMkLst>
        </pc:spChg>
        <pc:spChg chg="mod">
          <ac:chgData name="Tom Gorup" userId="bd7e985d6a278036" providerId="LiveId" clId="{01E86077-1A81-444F-BF04-A09BE6C1713F}" dt="2023-06-03T15:08:53.204" v="2437" actId="1076"/>
          <ac:spMkLst>
            <pc:docMk/>
            <pc:sldMk cId="3297515683" sldId="2451"/>
            <ac:spMk id="3" creationId="{1A21C8BC-13FD-BC47-3685-44B3F092A7B6}"/>
          </ac:spMkLst>
        </pc:spChg>
        <pc:spChg chg="mod">
          <ac:chgData name="Tom Gorup" userId="bd7e985d6a278036" providerId="LiveId" clId="{01E86077-1A81-444F-BF04-A09BE6C1713F}" dt="2023-06-03T15:08:07.447" v="2426" actId="1076"/>
          <ac:spMkLst>
            <pc:docMk/>
            <pc:sldMk cId="3297515683" sldId="2451"/>
            <ac:spMk id="4" creationId="{C1353636-A753-668B-83F5-D44E669E2DFF}"/>
          </ac:spMkLst>
        </pc:spChg>
        <pc:picChg chg="add del mod">
          <ac:chgData name="Tom Gorup" userId="bd7e985d6a278036" providerId="LiveId" clId="{01E86077-1A81-444F-BF04-A09BE6C1713F}" dt="2023-06-03T15:08:04.816" v="2425" actId="931"/>
          <ac:picMkLst>
            <pc:docMk/>
            <pc:sldMk cId="3297515683" sldId="2451"/>
            <ac:picMk id="6" creationId="{FC01F7F9-7261-90DE-DC8C-ECAFF24F03A0}"/>
          </ac:picMkLst>
        </pc:picChg>
      </pc:sldChg>
      <pc:sldChg chg="addSp delSp modSp new del mod">
        <pc:chgData name="Tom Gorup" userId="bd7e985d6a278036" providerId="LiveId" clId="{01E86077-1A81-444F-BF04-A09BE6C1713F}" dt="2023-06-03T15:10:02.040" v="2460" actId="2696"/>
        <pc:sldMkLst>
          <pc:docMk/>
          <pc:sldMk cId="655283493" sldId="2452"/>
        </pc:sldMkLst>
        <pc:spChg chg="del">
          <ac:chgData name="Tom Gorup" userId="bd7e985d6a278036" providerId="LiveId" clId="{01E86077-1A81-444F-BF04-A09BE6C1713F}" dt="2023-06-03T15:08:23.089" v="2428" actId="478"/>
          <ac:spMkLst>
            <pc:docMk/>
            <pc:sldMk cId="655283493" sldId="2452"/>
            <ac:spMk id="2" creationId="{0C56E30A-CBBF-119C-DC84-610269141A41}"/>
          </ac:spMkLst>
        </pc:spChg>
        <pc:spChg chg="del">
          <ac:chgData name="Tom Gorup" userId="bd7e985d6a278036" providerId="LiveId" clId="{01E86077-1A81-444F-BF04-A09BE6C1713F}" dt="2023-06-03T15:08:59.018" v="2439" actId="478"/>
          <ac:spMkLst>
            <pc:docMk/>
            <pc:sldMk cId="655283493" sldId="2452"/>
            <ac:spMk id="3" creationId="{4261BA01-1845-6E26-8499-C6CDFFC65B8D}"/>
          </ac:spMkLst>
        </pc:spChg>
        <pc:spChg chg="mod">
          <ac:chgData name="Tom Gorup" userId="bd7e985d6a278036" providerId="LiveId" clId="{01E86077-1A81-444F-BF04-A09BE6C1713F}" dt="2023-06-03T15:08:43.944" v="2436" actId="207"/>
          <ac:spMkLst>
            <pc:docMk/>
            <pc:sldMk cId="655283493" sldId="2452"/>
            <ac:spMk id="4" creationId="{034B9306-3F90-9AE8-D56A-FF16A3E6D9F0}"/>
          </ac:spMkLst>
        </pc:spChg>
        <pc:spChg chg="add mod">
          <ac:chgData name="Tom Gorup" userId="bd7e985d6a278036" providerId="LiveId" clId="{01E86077-1A81-444F-BF04-A09BE6C1713F}" dt="2023-06-03T15:08:57.622" v="2438"/>
          <ac:spMkLst>
            <pc:docMk/>
            <pc:sldMk cId="655283493" sldId="2452"/>
            <ac:spMk id="5" creationId="{9A78C8AB-C658-6B4F-1C9A-8244A2D04CFA}"/>
          </ac:spMkLst>
        </pc:spChg>
      </pc:sldChg>
      <pc:sldChg chg="addSp delSp modSp new mod modNotesTx">
        <pc:chgData name="Tom Gorup" userId="bd7e985d6a278036" providerId="LiveId" clId="{01E86077-1A81-444F-BF04-A09BE6C1713F}" dt="2023-06-04T04:12:40.338" v="6611" actId="20577"/>
        <pc:sldMkLst>
          <pc:docMk/>
          <pc:sldMk cId="1780277296" sldId="2453"/>
        </pc:sldMkLst>
        <pc:spChg chg="del mod">
          <ac:chgData name="Tom Gorup" userId="bd7e985d6a278036" providerId="LiveId" clId="{01E86077-1A81-444F-BF04-A09BE6C1713F}" dt="2023-06-03T15:08:25.988" v="2430" actId="478"/>
          <ac:spMkLst>
            <pc:docMk/>
            <pc:sldMk cId="1780277296" sldId="2453"/>
            <ac:spMk id="2" creationId="{6AA0E132-5089-C04D-79D7-576664E33C5B}"/>
          </ac:spMkLst>
        </pc:spChg>
        <pc:spChg chg="del">
          <ac:chgData name="Tom Gorup" userId="bd7e985d6a278036" providerId="LiveId" clId="{01E86077-1A81-444F-BF04-A09BE6C1713F}" dt="2023-06-03T15:09:01.246" v="2441" actId="478"/>
          <ac:spMkLst>
            <pc:docMk/>
            <pc:sldMk cId="1780277296" sldId="2453"/>
            <ac:spMk id="3" creationId="{9654EBEF-BCA5-D3C9-00D6-1A49D401F389}"/>
          </ac:spMkLst>
        </pc:spChg>
        <pc:spChg chg="mod">
          <ac:chgData name="Tom Gorup" userId="bd7e985d6a278036" providerId="LiveId" clId="{01E86077-1A81-444F-BF04-A09BE6C1713F}" dt="2023-06-03T18:13:34.074" v="3239" actId="20577"/>
          <ac:spMkLst>
            <pc:docMk/>
            <pc:sldMk cId="1780277296" sldId="2453"/>
            <ac:spMk id="4" creationId="{B685B6E7-97E2-5CA7-D597-597666A30FC9}"/>
          </ac:spMkLst>
        </pc:spChg>
        <pc:spChg chg="add mod">
          <ac:chgData name="Tom Gorup" userId="bd7e985d6a278036" providerId="LiveId" clId="{01E86077-1A81-444F-BF04-A09BE6C1713F}" dt="2023-06-04T04:12:40.338" v="6611" actId="20577"/>
          <ac:spMkLst>
            <pc:docMk/>
            <pc:sldMk cId="1780277296" sldId="2453"/>
            <ac:spMk id="5" creationId="{18F91821-3688-AF0A-B2FB-E3F8EE43347F}"/>
          </ac:spMkLst>
        </pc:spChg>
        <pc:cxnChg chg="add del mod">
          <ac:chgData name="Tom Gorup" userId="bd7e985d6a278036" providerId="LiveId" clId="{01E86077-1A81-444F-BF04-A09BE6C1713F}" dt="2023-06-03T18:21:28.169" v="3654" actId="478"/>
          <ac:cxnSpMkLst>
            <pc:docMk/>
            <pc:sldMk cId="1780277296" sldId="2453"/>
            <ac:cxnSpMk id="6" creationId="{407BE9A9-0637-2FB5-73FC-8FCA3F82EB27}"/>
          </ac:cxnSpMkLst>
        </pc:cxnChg>
        <pc:cxnChg chg="add mod">
          <ac:chgData name="Tom Gorup" userId="bd7e985d6a278036" providerId="LiveId" clId="{01E86077-1A81-444F-BF04-A09BE6C1713F}" dt="2023-06-03T18:21:38.577" v="3658" actId="1035"/>
          <ac:cxnSpMkLst>
            <pc:docMk/>
            <pc:sldMk cId="1780277296" sldId="2453"/>
            <ac:cxnSpMk id="8" creationId="{F220356F-E332-B95C-FD06-803A1DC7D39C}"/>
          </ac:cxnSpMkLst>
        </pc:cxnChg>
        <pc:cxnChg chg="add mod">
          <ac:chgData name="Tom Gorup" userId="bd7e985d6a278036" providerId="LiveId" clId="{01E86077-1A81-444F-BF04-A09BE6C1713F}" dt="2023-06-03T18:21:31.595" v="3655" actId="14100"/>
          <ac:cxnSpMkLst>
            <pc:docMk/>
            <pc:sldMk cId="1780277296" sldId="2453"/>
            <ac:cxnSpMk id="10" creationId="{DBB1D552-595D-D2FC-0BDB-C6A1E913CF3E}"/>
          </ac:cxnSpMkLst>
        </pc:cxnChg>
        <pc:cxnChg chg="add mod">
          <ac:chgData name="Tom Gorup" userId="bd7e985d6a278036" providerId="LiveId" clId="{01E86077-1A81-444F-BF04-A09BE6C1713F}" dt="2023-06-03T18:21:58.831" v="3668" actId="14100"/>
          <ac:cxnSpMkLst>
            <pc:docMk/>
            <pc:sldMk cId="1780277296" sldId="2453"/>
            <ac:cxnSpMk id="15" creationId="{A89FDCC0-6277-D52E-15EA-B70118D80B74}"/>
          </ac:cxnSpMkLst>
        </pc:cxnChg>
        <pc:cxnChg chg="add mod">
          <ac:chgData name="Tom Gorup" userId="bd7e985d6a278036" providerId="LiveId" clId="{01E86077-1A81-444F-BF04-A09BE6C1713F}" dt="2023-06-03T18:21:55.269" v="3667" actId="14100"/>
          <ac:cxnSpMkLst>
            <pc:docMk/>
            <pc:sldMk cId="1780277296" sldId="2453"/>
            <ac:cxnSpMk id="17" creationId="{9B5FF580-41CE-056A-D860-DE36F351D600}"/>
          </ac:cxnSpMkLst>
        </pc:cxnChg>
      </pc:sldChg>
      <pc:sldChg chg="add del">
        <pc:chgData name="Tom Gorup" userId="bd7e985d6a278036" providerId="LiveId" clId="{01E86077-1A81-444F-BF04-A09BE6C1713F}" dt="2023-06-03T15:10:38.220" v="2465" actId="2696"/>
        <pc:sldMkLst>
          <pc:docMk/>
          <pc:sldMk cId="938989690" sldId="2454"/>
        </pc:sldMkLst>
      </pc:sldChg>
      <pc:sldChg chg="new del">
        <pc:chgData name="Tom Gorup" userId="bd7e985d6a278036" providerId="LiveId" clId="{01E86077-1A81-444F-BF04-A09BE6C1713F}" dt="2023-06-03T15:08:28.481" v="2431" actId="2696"/>
        <pc:sldMkLst>
          <pc:docMk/>
          <pc:sldMk cId="1466573729" sldId="2454"/>
        </pc:sldMkLst>
      </pc:sldChg>
      <pc:sldChg chg="addSp delSp modSp add mod modNotesTx">
        <pc:chgData name="Tom Gorup" userId="bd7e985d6a278036" providerId="LiveId" clId="{01E86077-1A81-444F-BF04-A09BE6C1713F}" dt="2023-06-04T04:11:26.859" v="6602" actId="20577"/>
        <pc:sldMkLst>
          <pc:docMk/>
          <pc:sldMk cId="1155368290" sldId="2455"/>
        </pc:sldMkLst>
        <pc:spChg chg="add mod">
          <ac:chgData name="Tom Gorup" userId="bd7e985d6a278036" providerId="LiveId" clId="{01E86077-1A81-444F-BF04-A09BE6C1713F}" dt="2023-06-03T18:18:55.862" v="3438" actId="20577"/>
          <ac:spMkLst>
            <pc:docMk/>
            <pc:sldMk cId="1155368290" sldId="2455"/>
            <ac:spMk id="2" creationId="{74728CC0-D09D-C30F-BA23-ACA5E2E0C435}"/>
          </ac:spMkLst>
        </pc:spChg>
        <pc:spChg chg="del mod">
          <ac:chgData name="Tom Gorup" userId="bd7e985d6a278036" providerId="LiveId" clId="{01E86077-1A81-444F-BF04-A09BE6C1713F}" dt="2023-06-03T15:11:18.975" v="2481" actId="478"/>
          <ac:spMkLst>
            <pc:docMk/>
            <pc:sldMk cId="1155368290" sldId="2455"/>
            <ac:spMk id="3" creationId="{9654EBEF-BCA5-D3C9-00D6-1A49D401F389}"/>
          </ac:spMkLst>
        </pc:spChg>
        <pc:spChg chg="mod">
          <ac:chgData name="Tom Gorup" userId="bd7e985d6a278036" providerId="LiveId" clId="{01E86077-1A81-444F-BF04-A09BE6C1713F}" dt="2023-06-04T03:15:53.822" v="6354" actId="20577"/>
          <ac:spMkLst>
            <pc:docMk/>
            <pc:sldMk cId="1155368290" sldId="2455"/>
            <ac:spMk id="4" creationId="{B685B6E7-97E2-5CA7-D597-597666A30FC9}"/>
          </ac:spMkLst>
        </pc:spChg>
        <pc:cxnChg chg="add mod">
          <ac:chgData name="Tom Gorup" userId="bd7e985d6a278036" providerId="LiveId" clId="{01E86077-1A81-444F-BF04-A09BE6C1713F}" dt="2023-06-03T18:19:50.064" v="3602" actId="692"/>
          <ac:cxnSpMkLst>
            <pc:docMk/>
            <pc:sldMk cId="1155368290" sldId="2455"/>
            <ac:cxnSpMk id="6" creationId="{5A62F28C-AAC6-09AA-1562-3B74989C75EA}"/>
          </ac:cxnSpMkLst>
        </pc:cxnChg>
        <pc:cxnChg chg="add mod">
          <ac:chgData name="Tom Gorup" userId="bd7e985d6a278036" providerId="LiveId" clId="{01E86077-1A81-444F-BF04-A09BE6C1713F}" dt="2023-06-03T18:19:50.064" v="3602" actId="692"/>
          <ac:cxnSpMkLst>
            <pc:docMk/>
            <pc:sldMk cId="1155368290" sldId="2455"/>
            <ac:cxnSpMk id="9" creationId="{F9F460C8-B48C-F36D-0817-1C8C1C0F4B3B}"/>
          </ac:cxnSpMkLst>
        </pc:cxnChg>
        <pc:cxnChg chg="add mod">
          <ac:chgData name="Tom Gorup" userId="bd7e985d6a278036" providerId="LiveId" clId="{01E86077-1A81-444F-BF04-A09BE6C1713F}" dt="2023-06-03T18:19:50.064" v="3602" actId="692"/>
          <ac:cxnSpMkLst>
            <pc:docMk/>
            <pc:sldMk cId="1155368290" sldId="2455"/>
            <ac:cxnSpMk id="11" creationId="{22DE07D1-BFB3-6642-2AB3-89F8241FA82B}"/>
          </ac:cxnSpMkLst>
        </pc:cxnChg>
        <pc:cxnChg chg="add mod">
          <ac:chgData name="Tom Gorup" userId="bd7e985d6a278036" providerId="LiveId" clId="{01E86077-1A81-444F-BF04-A09BE6C1713F}" dt="2023-06-03T18:19:50.064" v="3602" actId="692"/>
          <ac:cxnSpMkLst>
            <pc:docMk/>
            <pc:sldMk cId="1155368290" sldId="2455"/>
            <ac:cxnSpMk id="13" creationId="{B78516A1-7A1A-D979-07BD-34117AB28A91}"/>
          </ac:cxnSpMkLst>
        </pc:cxnChg>
        <pc:cxnChg chg="add del mod">
          <ac:chgData name="Tom Gorup" userId="bd7e985d6a278036" providerId="LiveId" clId="{01E86077-1A81-444F-BF04-A09BE6C1713F}" dt="2023-06-04T03:07:40.320" v="6289" actId="21"/>
          <ac:cxnSpMkLst>
            <pc:docMk/>
            <pc:sldMk cId="1155368290" sldId="2455"/>
            <ac:cxnSpMk id="15" creationId="{DCD2F9D9-0FD1-7D4B-668D-A475AAF41690}"/>
          </ac:cxnSpMkLst>
        </pc:cxnChg>
        <pc:cxnChg chg="add del mod">
          <ac:chgData name="Tom Gorup" userId="bd7e985d6a278036" providerId="LiveId" clId="{01E86077-1A81-444F-BF04-A09BE6C1713F}" dt="2023-06-04T03:07:40.320" v="6289" actId="21"/>
          <ac:cxnSpMkLst>
            <pc:docMk/>
            <pc:sldMk cId="1155368290" sldId="2455"/>
            <ac:cxnSpMk id="18" creationId="{79A6FCF5-582C-27E7-C647-EC4FF319A813}"/>
          </ac:cxnSpMkLst>
        </pc:cxnChg>
        <pc:cxnChg chg="add del mod">
          <ac:chgData name="Tom Gorup" userId="bd7e985d6a278036" providerId="LiveId" clId="{01E86077-1A81-444F-BF04-A09BE6C1713F}" dt="2023-06-04T03:06:56.866" v="6259" actId="478"/>
          <ac:cxnSpMkLst>
            <pc:docMk/>
            <pc:sldMk cId="1155368290" sldId="2455"/>
            <ac:cxnSpMk id="20" creationId="{F5734F05-EEFE-6E54-4CFE-B1EDDAB8B897}"/>
          </ac:cxnSpMkLst>
        </pc:cxnChg>
      </pc:sldChg>
      <pc:sldChg chg="new del">
        <pc:chgData name="Tom Gorup" userId="bd7e985d6a278036" providerId="LiveId" clId="{01E86077-1A81-444F-BF04-A09BE6C1713F}" dt="2023-06-03T15:08:29.279" v="2432" actId="2696"/>
        <pc:sldMkLst>
          <pc:docMk/>
          <pc:sldMk cId="4085157711" sldId="2455"/>
        </pc:sldMkLst>
      </pc:sldChg>
      <pc:sldChg chg="addSp delSp modSp add mod modNotesTx">
        <pc:chgData name="Tom Gorup" userId="bd7e985d6a278036" providerId="LiveId" clId="{01E86077-1A81-444F-BF04-A09BE6C1713F}" dt="2023-06-04T04:06:31.532" v="6447" actId="20577"/>
        <pc:sldMkLst>
          <pc:docMk/>
          <pc:sldMk cId="625853991" sldId="2456"/>
        </pc:sldMkLst>
        <pc:spChg chg="add del">
          <ac:chgData name="Tom Gorup" userId="bd7e985d6a278036" providerId="LiveId" clId="{01E86077-1A81-444F-BF04-A09BE6C1713F}" dt="2023-06-03T18:19:18.707" v="3440" actId="22"/>
          <ac:spMkLst>
            <pc:docMk/>
            <pc:sldMk cId="625853991" sldId="2456"/>
            <ac:spMk id="3" creationId="{A1A4DE99-F873-51B6-2830-E5CB7E4E07C1}"/>
          </ac:spMkLst>
        </pc:spChg>
        <pc:spChg chg="mod">
          <ac:chgData name="Tom Gorup" userId="bd7e985d6a278036" providerId="LiveId" clId="{01E86077-1A81-444F-BF04-A09BE6C1713F}" dt="2023-06-03T18:13:18.098" v="3235" actId="20577"/>
          <ac:spMkLst>
            <pc:docMk/>
            <pc:sldMk cId="625853991" sldId="2456"/>
            <ac:spMk id="4" creationId="{B685B6E7-97E2-5CA7-D597-597666A30FC9}"/>
          </ac:spMkLst>
        </pc:spChg>
        <pc:spChg chg="mod">
          <ac:chgData name="Tom Gorup" userId="bd7e985d6a278036" providerId="LiveId" clId="{01E86077-1A81-444F-BF04-A09BE6C1713F}" dt="2023-06-03T21:17:46.104" v="3853" actId="20577"/>
          <ac:spMkLst>
            <pc:docMk/>
            <pc:sldMk cId="625853991" sldId="2456"/>
            <ac:spMk id="5" creationId="{18F91821-3688-AF0A-B2FB-E3F8EE43347F}"/>
          </ac:spMkLst>
        </pc:spChg>
        <pc:cxnChg chg="add mod">
          <ac:chgData name="Tom Gorup" userId="bd7e985d6a278036" providerId="LiveId" clId="{01E86077-1A81-444F-BF04-A09BE6C1713F}" dt="2023-06-03T18:19:56.807" v="3603" actId="14100"/>
          <ac:cxnSpMkLst>
            <pc:docMk/>
            <pc:sldMk cId="625853991" sldId="2456"/>
            <ac:cxnSpMk id="6" creationId="{EB716188-63FF-0CA6-DE14-CE28C74427DE}"/>
          </ac:cxnSpMkLst>
        </pc:cxnChg>
        <pc:cxnChg chg="add mod">
          <ac:chgData name="Tom Gorup" userId="bd7e985d6a278036" providerId="LiveId" clId="{01E86077-1A81-444F-BF04-A09BE6C1713F}" dt="2023-06-03T18:20:07.834" v="3607" actId="14100"/>
          <ac:cxnSpMkLst>
            <pc:docMk/>
            <pc:sldMk cId="625853991" sldId="2456"/>
            <ac:cxnSpMk id="8" creationId="{440D3EAB-F5FC-FFFC-F368-C3E0156CDC06}"/>
          </ac:cxnSpMkLst>
        </pc:cxnChg>
        <pc:cxnChg chg="add mod">
          <ac:chgData name="Tom Gorup" userId="bd7e985d6a278036" providerId="LiveId" clId="{01E86077-1A81-444F-BF04-A09BE6C1713F}" dt="2023-06-03T18:20:22.319" v="3611" actId="14100"/>
          <ac:cxnSpMkLst>
            <pc:docMk/>
            <pc:sldMk cId="625853991" sldId="2456"/>
            <ac:cxnSpMk id="11" creationId="{F60F5AC3-B00C-04DF-109B-342FF1F8FFAD}"/>
          </ac:cxnSpMkLst>
        </pc:cxnChg>
      </pc:sldChg>
      <pc:sldChg chg="addSp modSp add mod modNotesTx">
        <pc:chgData name="Tom Gorup" userId="bd7e985d6a278036" providerId="LiveId" clId="{01E86077-1A81-444F-BF04-A09BE6C1713F}" dt="2023-06-04T12:51:41.295" v="7178" actId="20577"/>
        <pc:sldMkLst>
          <pc:docMk/>
          <pc:sldMk cId="3505079070" sldId="2457"/>
        </pc:sldMkLst>
        <pc:spChg chg="mod">
          <ac:chgData name="Tom Gorup" userId="bd7e985d6a278036" providerId="LiveId" clId="{01E86077-1A81-444F-BF04-A09BE6C1713F}" dt="2023-06-03T18:13:29.645" v="3237" actId="20577"/>
          <ac:spMkLst>
            <pc:docMk/>
            <pc:sldMk cId="3505079070" sldId="2457"/>
            <ac:spMk id="4" creationId="{B685B6E7-97E2-5CA7-D597-597666A30FC9}"/>
          </ac:spMkLst>
        </pc:spChg>
        <pc:spChg chg="mod">
          <ac:chgData name="Tom Gorup" userId="bd7e985d6a278036" providerId="LiveId" clId="{01E86077-1A81-444F-BF04-A09BE6C1713F}" dt="2023-06-04T04:13:00.637" v="6623" actId="20577"/>
          <ac:spMkLst>
            <pc:docMk/>
            <pc:sldMk cId="3505079070" sldId="2457"/>
            <ac:spMk id="5" creationId="{18F91821-3688-AF0A-B2FB-E3F8EE43347F}"/>
          </ac:spMkLst>
        </pc:spChg>
        <pc:cxnChg chg="add mod">
          <ac:chgData name="Tom Gorup" userId="bd7e985d6a278036" providerId="LiveId" clId="{01E86077-1A81-444F-BF04-A09BE6C1713F}" dt="2023-06-03T18:20:31.644" v="3614" actId="14100"/>
          <ac:cxnSpMkLst>
            <pc:docMk/>
            <pc:sldMk cId="3505079070" sldId="2457"/>
            <ac:cxnSpMk id="2" creationId="{949DBC7B-172F-D9FC-9CDB-4A1F8C882937}"/>
          </ac:cxnSpMkLst>
        </pc:cxnChg>
        <pc:cxnChg chg="add mod">
          <ac:chgData name="Tom Gorup" userId="bd7e985d6a278036" providerId="LiveId" clId="{01E86077-1A81-444F-BF04-A09BE6C1713F}" dt="2023-06-03T18:20:42.586" v="3618" actId="14100"/>
          <ac:cxnSpMkLst>
            <pc:docMk/>
            <pc:sldMk cId="3505079070" sldId="2457"/>
            <ac:cxnSpMk id="6" creationId="{E0F6F496-4FD1-4DFF-7392-C8ACD2DA7747}"/>
          </ac:cxnSpMkLst>
        </pc:cxnChg>
        <pc:cxnChg chg="add mod">
          <ac:chgData name="Tom Gorup" userId="bd7e985d6a278036" providerId="LiveId" clId="{01E86077-1A81-444F-BF04-A09BE6C1713F}" dt="2023-06-03T18:20:47.759" v="3621" actId="14100"/>
          <ac:cxnSpMkLst>
            <pc:docMk/>
            <pc:sldMk cId="3505079070" sldId="2457"/>
            <ac:cxnSpMk id="9" creationId="{8964FB15-D080-3FBB-9F7A-51DA9D7BD017}"/>
          </ac:cxnSpMkLst>
        </pc:cxnChg>
      </pc:sldChg>
      <pc:sldChg chg="addSp delSp modSp add mod modNotesTx">
        <pc:chgData name="Tom Gorup" userId="bd7e985d6a278036" providerId="LiveId" clId="{01E86077-1A81-444F-BF04-A09BE6C1713F}" dt="2023-06-04T12:48:36.526" v="7101" actId="20577"/>
        <pc:sldMkLst>
          <pc:docMk/>
          <pc:sldMk cId="2292699176" sldId="2458"/>
        </pc:sldMkLst>
        <pc:spChg chg="mod">
          <ac:chgData name="Tom Gorup" userId="bd7e985d6a278036" providerId="LiveId" clId="{01E86077-1A81-444F-BF04-A09BE6C1713F}" dt="2023-06-04T04:08:13.811" v="6483" actId="20577"/>
          <ac:spMkLst>
            <pc:docMk/>
            <pc:sldMk cId="2292699176" sldId="2458"/>
            <ac:spMk id="2" creationId="{74728CC0-D09D-C30F-BA23-ACA5E2E0C435}"/>
          </ac:spMkLst>
        </pc:spChg>
        <pc:spChg chg="mod">
          <ac:chgData name="Tom Gorup" userId="bd7e985d6a278036" providerId="LiveId" clId="{01E86077-1A81-444F-BF04-A09BE6C1713F}" dt="2023-06-04T12:48:36.526" v="7101" actId="20577"/>
          <ac:spMkLst>
            <pc:docMk/>
            <pc:sldMk cId="2292699176" sldId="2458"/>
            <ac:spMk id="4" creationId="{B685B6E7-97E2-5CA7-D597-597666A30FC9}"/>
          </ac:spMkLst>
        </pc:spChg>
        <pc:cxnChg chg="add mod">
          <ac:chgData name="Tom Gorup" userId="bd7e985d6a278036" providerId="LiveId" clId="{01E86077-1A81-444F-BF04-A09BE6C1713F}" dt="2023-06-03T18:22:41.482" v="3683" actId="14100"/>
          <ac:cxnSpMkLst>
            <pc:docMk/>
            <pc:sldMk cId="2292699176" sldId="2458"/>
            <ac:cxnSpMk id="3" creationId="{A9A212B5-8559-5407-4333-A04140A9C26C}"/>
          </ac:cxnSpMkLst>
        </pc:cxnChg>
        <pc:cxnChg chg="add del mod">
          <ac:chgData name="Tom Gorup" userId="bd7e985d6a278036" providerId="LiveId" clId="{01E86077-1A81-444F-BF04-A09BE6C1713F}" dt="2023-06-04T03:06:42.244" v="6257" actId="478"/>
          <ac:cxnSpMkLst>
            <pc:docMk/>
            <pc:sldMk cId="2292699176" sldId="2458"/>
            <ac:cxnSpMk id="6" creationId="{086D8B8D-F25C-F62C-AA56-3F10A092843A}"/>
          </ac:cxnSpMkLst>
        </pc:cxnChg>
        <pc:cxnChg chg="add del mod">
          <ac:chgData name="Tom Gorup" userId="bd7e985d6a278036" providerId="LiveId" clId="{01E86077-1A81-444F-BF04-A09BE6C1713F}" dt="2023-06-04T03:06:44.057" v="6258" actId="478"/>
          <ac:cxnSpMkLst>
            <pc:docMk/>
            <pc:sldMk cId="2292699176" sldId="2458"/>
            <ac:cxnSpMk id="8" creationId="{62EA536A-9027-D5CA-C108-FEEB7B43D1C5}"/>
          </ac:cxnSpMkLst>
        </pc:cxnChg>
        <pc:cxnChg chg="add mod">
          <ac:chgData name="Tom Gorup" userId="bd7e985d6a278036" providerId="LiveId" clId="{01E86077-1A81-444F-BF04-A09BE6C1713F}" dt="2023-06-03T18:23:17.260" v="3693" actId="14100"/>
          <ac:cxnSpMkLst>
            <pc:docMk/>
            <pc:sldMk cId="2292699176" sldId="2458"/>
            <ac:cxnSpMk id="11" creationId="{4351662E-8900-99A6-C180-003C1DE677A7}"/>
          </ac:cxnSpMkLst>
        </pc:cxnChg>
        <pc:cxnChg chg="add mod">
          <ac:chgData name="Tom Gorup" userId="bd7e985d6a278036" providerId="LiveId" clId="{01E86077-1A81-444F-BF04-A09BE6C1713F}" dt="2023-06-03T18:23:27.884" v="3696" actId="14100"/>
          <ac:cxnSpMkLst>
            <pc:docMk/>
            <pc:sldMk cId="2292699176" sldId="2458"/>
            <ac:cxnSpMk id="13" creationId="{04A1751C-97EA-C125-2263-327CE8631FD4}"/>
          </ac:cxnSpMkLst>
        </pc:cxnChg>
        <pc:cxnChg chg="add mod">
          <ac:chgData name="Tom Gorup" userId="bd7e985d6a278036" providerId="LiveId" clId="{01E86077-1A81-444F-BF04-A09BE6C1713F}" dt="2023-06-03T18:23:34.601" v="3699" actId="14100"/>
          <ac:cxnSpMkLst>
            <pc:docMk/>
            <pc:sldMk cId="2292699176" sldId="2458"/>
            <ac:cxnSpMk id="15" creationId="{2396651B-C508-F6C6-4AAE-CBF69EE7B0DF}"/>
          </ac:cxnSpMkLst>
        </pc:cxnChg>
        <pc:cxnChg chg="add mod">
          <ac:chgData name="Tom Gorup" userId="bd7e985d6a278036" providerId="LiveId" clId="{01E86077-1A81-444F-BF04-A09BE6C1713F}" dt="2023-06-03T18:23:39.412" v="3702" actId="14100"/>
          <ac:cxnSpMkLst>
            <pc:docMk/>
            <pc:sldMk cId="2292699176" sldId="2458"/>
            <ac:cxnSpMk id="17" creationId="{12D9E837-6471-8FC1-D17E-5C3E76FE6257}"/>
          </ac:cxnSpMkLst>
        </pc:cxnChg>
        <pc:cxnChg chg="add mod">
          <ac:chgData name="Tom Gorup" userId="bd7e985d6a278036" providerId="LiveId" clId="{01E86077-1A81-444F-BF04-A09BE6C1713F}" dt="2023-06-03T18:23:50.860" v="3706" actId="14100"/>
          <ac:cxnSpMkLst>
            <pc:docMk/>
            <pc:sldMk cId="2292699176" sldId="2458"/>
            <ac:cxnSpMk id="19" creationId="{E4ABB1F3-0A51-7AB2-3505-F43D1F9E3749}"/>
          </ac:cxnSpMkLst>
        </pc:cxnChg>
      </pc:sldChg>
      <pc:sldChg chg="delSp modSp new mod">
        <pc:chgData name="Tom Gorup" userId="bd7e985d6a278036" providerId="LiveId" clId="{01E86077-1A81-444F-BF04-A09BE6C1713F}" dt="2023-06-03T15:12:23.166" v="2502" actId="1076"/>
        <pc:sldMkLst>
          <pc:docMk/>
          <pc:sldMk cId="750950545" sldId="2459"/>
        </pc:sldMkLst>
        <pc:spChg chg="del">
          <ac:chgData name="Tom Gorup" userId="bd7e985d6a278036" providerId="LiveId" clId="{01E86077-1A81-444F-BF04-A09BE6C1713F}" dt="2023-06-03T15:12:14.302" v="2500" actId="478"/>
          <ac:spMkLst>
            <pc:docMk/>
            <pc:sldMk cId="750950545" sldId="2459"/>
            <ac:spMk id="2" creationId="{32D4BF4B-D672-4E92-E0EC-7FDE2A0CD25F}"/>
          </ac:spMkLst>
        </pc:spChg>
        <pc:spChg chg="del">
          <ac:chgData name="Tom Gorup" userId="bd7e985d6a278036" providerId="LiveId" clId="{01E86077-1A81-444F-BF04-A09BE6C1713F}" dt="2023-06-03T15:12:13.155" v="2499" actId="478"/>
          <ac:spMkLst>
            <pc:docMk/>
            <pc:sldMk cId="750950545" sldId="2459"/>
            <ac:spMk id="3" creationId="{426C4CE8-3CAA-8DFD-4C4F-476084A97F66}"/>
          </ac:spMkLst>
        </pc:spChg>
        <pc:spChg chg="mod">
          <ac:chgData name="Tom Gorup" userId="bd7e985d6a278036" providerId="LiveId" clId="{01E86077-1A81-444F-BF04-A09BE6C1713F}" dt="2023-06-03T15:12:23.166" v="2502" actId="1076"/>
          <ac:spMkLst>
            <pc:docMk/>
            <pc:sldMk cId="750950545" sldId="2459"/>
            <ac:spMk id="4" creationId="{61E56E6D-D690-6840-D1CE-E9F2CA7D7310}"/>
          </ac:spMkLst>
        </pc:spChg>
      </pc:sldChg>
      <pc:sldChg chg="new del">
        <pc:chgData name="Tom Gorup" userId="bd7e985d6a278036" providerId="LiveId" clId="{01E86077-1A81-444F-BF04-A09BE6C1713F}" dt="2023-06-03T15:13:27.171" v="2511" actId="2696"/>
        <pc:sldMkLst>
          <pc:docMk/>
          <pc:sldMk cId="298112031" sldId="2460"/>
        </pc:sldMkLst>
      </pc:sldChg>
      <pc:sldChg chg="addSp delSp modSp new del mod setBg setClrOvrMap">
        <pc:chgData name="Tom Gorup" userId="bd7e985d6a278036" providerId="LiveId" clId="{01E86077-1A81-444F-BF04-A09BE6C1713F}" dt="2023-06-03T15:17:24.358" v="2552" actId="2696"/>
        <pc:sldMkLst>
          <pc:docMk/>
          <pc:sldMk cId="2502106891" sldId="2460"/>
        </pc:sldMkLst>
        <pc:spChg chg="add del">
          <ac:chgData name="Tom Gorup" userId="bd7e985d6a278036" providerId="LiveId" clId="{01E86077-1A81-444F-BF04-A09BE6C1713F}" dt="2023-06-03T15:15:06.167" v="2515" actId="931"/>
          <ac:spMkLst>
            <pc:docMk/>
            <pc:sldMk cId="2502106891" sldId="2460"/>
            <ac:spMk id="2" creationId="{8E418014-0644-07E8-5876-2A487E93AFFB}"/>
          </ac:spMkLst>
        </pc:spChg>
        <pc:spChg chg="del mod">
          <ac:chgData name="Tom Gorup" userId="bd7e985d6a278036" providerId="LiveId" clId="{01E86077-1A81-444F-BF04-A09BE6C1713F}" dt="2023-06-03T15:15:55.558" v="2532" actId="478"/>
          <ac:spMkLst>
            <pc:docMk/>
            <pc:sldMk cId="2502106891" sldId="2460"/>
            <ac:spMk id="3" creationId="{FE4C7C03-CEDE-9283-FB73-FCF34D191C62}"/>
          </ac:spMkLst>
        </pc:spChg>
        <pc:spChg chg="del ord">
          <ac:chgData name="Tom Gorup" userId="bd7e985d6a278036" providerId="LiveId" clId="{01E86077-1A81-444F-BF04-A09BE6C1713F}" dt="2023-06-03T15:15:48.279" v="2526" actId="478"/>
          <ac:spMkLst>
            <pc:docMk/>
            <pc:sldMk cId="2502106891" sldId="2460"/>
            <ac:spMk id="4" creationId="{4BF3BD29-2BA0-8FCD-000B-C9BA9D898487}"/>
          </ac:spMkLst>
        </pc:spChg>
        <pc:spChg chg="mod">
          <ac:chgData name="Tom Gorup" userId="bd7e985d6a278036" providerId="LiveId" clId="{01E86077-1A81-444F-BF04-A09BE6C1713F}" dt="2023-06-03T15:15:36.056" v="2525" actId="26606"/>
          <ac:spMkLst>
            <pc:docMk/>
            <pc:sldMk cId="2502106891" sldId="2460"/>
            <ac:spMk id="5" creationId="{190FEEEC-7562-11F8-7E83-184CAA845DB9}"/>
          </ac:spMkLst>
        </pc:spChg>
        <pc:spChg chg="add mod">
          <ac:chgData name="Tom Gorup" userId="bd7e985d6a278036" providerId="LiveId" clId="{01E86077-1A81-444F-BF04-A09BE6C1713F}" dt="2023-06-03T15:17:22.635" v="2551" actId="20577"/>
          <ac:spMkLst>
            <pc:docMk/>
            <pc:sldMk cId="2502106891" sldId="2460"/>
            <ac:spMk id="10" creationId="{EC35B614-9342-21D0-E044-50BEA3980156}"/>
          </ac:spMkLst>
        </pc:spChg>
        <pc:spChg chg="add">
          <ac:chgData name="Tom Gorup" userId="bd7e985d6a278036" providerId="LiveId" clId="{01E86077-1A81-444F-BF04-A09BE6C1713F}" dt="2023-06-03T15:15:36.056" v="2525" actId="26606"/>
          <ac:spMkLst>
            <pc:docMk/>
            <pc:sldMk cId="2502106891" sldId="2460"/>
            <ac:spMk id="14" creationId="{0671A8AE-40A1-4631-A6B8-581AFF065482}"/>
          </ac:spMkLst>
        </pc:spChg>
        <pc:spChg chg="add">
          <ac:chgData name="Tom Gorup" userId="bd7e985d6a278036" providerId="LiveId" clId="{01E86077-1A81-444F-BF04-A09BE6C1713F}" dt="2023-06-03T15:15:36.056" v="2525" actId="26606"/>
          <ac:spMkLst>
            <pc:docMk/>
            <pc:sldMk cId="2502106891" sldId="2460"/>
            <ac:spMk id="16" creationId="{AB58EF07-17C2-48CF-ABB0-EEF1F17CB8F0}"/>
          </ac:spMkLst>
        </pc:spChg>
        <pc:spChg chg="add">
          <ac:chgData name="Tom Gorup" userId="bd7e985d6a278036" providerId="LiveId" clId="{01E86077-1A81-444F-BF04-A09BE6C1713F}" dt="2023-06-03T15:15:36.056" v="2525" actId="26606"/>
          <ac:spMkLst>
            <pc:docMk/>
            <pc:sldMk cId="2502106891" sldId="2460"/>
            <ac:spMk id="18" creationId="{AF2F604E-43BE-4DC3-B983-E071523364F8}"/>
          </ac:spMkLst>
        </pc:spChg>
        <pc:spChg chg="add">
          <ac:chgData name="Tom Gorup" userId="bd7e985d6a278036" providerId="LiveId" clId="{01E86077-1A81-444F-BF04-A09BE6C1713F}" dt="2023-06-03T15:15:36.056" v="2525" actId="26606"/>
          <ac:spMkLst>
            <pc:docMk/>
            <pc:sldMk cId="2502106891" sldId="2460"/>
            <ac:spMk id="20" creationId="{08C9B587-E65E-4B52-B37C-ABEBB6E87928}"/>
          </ac:spMkLst>
        </pc:spChg>
        <pc:picChg chg="add del mod">
          <ac:chgData name="Tom Gorup" userId="bd7e985d6a278036" providerId="LiveId" clId="{01E86077-1A81-444F-BF04-A09BE6C1713F}" dt="2023-06-03T15:15:02.606" v="2514" actId="931"/>
          <ac:picMkLst>
            <pc:docMk/>
            <pc:sldMk cId="2502106891" sldId="2460"/>
            <ac:picMk id="7" creationId="{74C897A0-F9F8-4358-BA4E-160378C3367B}"/>
          </ac:picMkLst>
        </pc:picChg>
        <pc:picChg chg="add mod modCrop">
          <ac:chgData name="Tom Gorup" userId="bd7e985d6a278036" providerId="LiveId" clId="{01E86077-1A81-444F-BF04-A09BE6C1713F}" dt="2023-06-03T15:16:45.875" v="2542" actId="1076"/>
          <ac:picMkLst>
            <pc:docMk/>
            <pc:sldMk cId="2502106891" sldId="2460"/>
            <ac:picMk id="9" creationId="{713723F0-5283-2ACA-6F46-1EFF07DDC3CC}"/>
          </ac:picMkLst>
        </pc:picChg>
      </pc:sldChg>
      <pc:sldChg chg="addSp delSp modSp new del">
        <pc:chgData name="Tom Gorup" userId="bd7e985d6a278036" providerId="LiveId" clId="{01E86077-1A81-444F-BF04-A09BE6C1713F}" dt="2023-06-03T15:13:25.642" v="2510" actId="680"/>
        <pc:sldMkLst>
          <pc:docMk/>
          <pc:sldMk cId="871853274" sldId="2461"/>
        </pc:sldMkLst>
        <pc:spChg chg="add del">
          <ac:chgData name="Tom Gorup" userId="bd7e985d6a278036" providerId="LiveId" clId="{01E86077-1A81-444F-BF04-A09BE6C1713F}" dt="2023-06-03T15:13:24.482" v="2509"/>
          <ac:spMkLst>
            <pc:docMk/>
            <pc:sldMk cId="871853274" sldId="2461"/>
            <ac:spMk id="2" creationId="{6BB9728B-7B98-09E6-DFE0-1104CACE6A13}"/>
          </ac:spMkLst>
        </pc:spChg>
        <pc:picChg chg="add del mod">
          <ac:chgData name="Tom Gorup" userId="bd7e985d6a278036" providerId="LiveId" clId="{01E86077-1A81-444F-BF04-A09BE6C1713F}" dt="2023-06-03T15:13:13.848" v="2506"/>
          <ac:picMkLst>
            <pc:docMk/>
            <pc:sldMk cId="871853274" sldId="2461"/>
            <ac:picMk id="1026" creationId="{BD7F92D9-6F00-2022-D852-63A8DD311F87}"/>
          </ac:picMkLst>
        </pc:picChg>
        <pc:picChg chg="add del mod">
          <ac:chgData name="Tom Gorup" userId="bd7e985d6a278036" providerId="LiveId" clId="{01E86077-1A81-444F-BF04-A09BE6C1713F}" dt="2023-06-03T15:13:24.482" v="2509"/>
          <ac:picMkLst>
            <pc:docMk/>
            <pc:sldMk cId="871853274" sldId="2461"/>
            <ac:picMk id="1028" creationId="{F79B6675-5127-9FF2-61BE-DB7D9BF92DEF}"/>
          </ac:picMkLst>
        </pc:picChg>
      </pc:sldChg>
      <pc:sldChg chg="addSp delSp modSp new mod ord setBg setClrOvrMap modNotesTx">
        <pc:chgData name="Tom Gorup" userId="bd7e985d6a278036" providerId="LiveId" clId="{01E86077-1A81-444F-BF04-A09BE6C1713F}" dt="2023-06-04T02:01:15.316" v="6109" actId="20577"/>
        <pc:sldMkLst>
          <pc:docMk/>
          <pc:sldMk cId="2394846105" sldId="2461"/>
        </pc:sldMkLst>
        <pc:spChg chg="del">
          <ac:chgData name="Tom Gorup" userId="bd7e985d6a278036" providerId="LiveId" clId="{01E86077-1A81-444F-BF04-A09BE6C1713F}" dt="2023-06-03T15:18:42.774" v="2558" actId="931"/>
          <ac:spMkLst>
            <pc:docMk/>
            <pc:sldMk cId="2394846105" sldId="2461"/>
            <ac:spMk id="2" creationId="{728F9BED-F1EE-FAC1-C537-AD5363581836}"/>
          </ac:spMkLst>
        </pc:spChg>
        <pc:spChg chg="del">
          <ac:chgData name="Tom Gorup" userId="bd7e985d6a278036" providerId="LiveId" clId="{01E86077-1A81-444F-BF04-A09BE6C1713F}" dt="2023-06-03T15:20:40.535" v="2573" actId="478"/>
          <ac:spMkLst>
            <pc:docMk/>
            <pc:sldMk cId="2394846105" sldId="2461"/>
            <ac:spMk id="3" creationId="{DC6762BF-CDAC-732E-ED2D-409004088BEE}"/>
          </ac:spMkLst>
        </pc:spChg>
        <pc:spChg chg="del">
          <ac:chgData name="Tom Gorup" userId="bd7e985d6a278036" providerId="LiveId" clId="{01E86077-1A81-444F-BF04-A09BE6C1713F}" dt="2023-06-03T15:20:40.535" v="2573" actId="478"/>
          <ac:spMkLst>
            <pc:docMk/>
            <pc:sldMk cId="2394846105" sldId="2461"/>
            <ac:spMk id="4" creationId="{8A57A8F6-6EFD-4129-7CB5-6359C2EEAA3C}"/>
          </ac:spMkLst>
        </pc:spChg>
        <pc:spChg chg="mod ord">
          <ac:chgData name="Tom Gorup" userId="bd7e985d6a278036" providerId="LiveId" clId="{01E86077-1A81-444F-BF04-A09BE6C1713F}" dt="2023-06-03T15:29:16.722" v="2769" actId="26606"/>
          <ac:spMkLst>
            <pc:docMk/>
            <pc:sldMk cId="2394846105" sldId="2461"/>
            <ac:spMk id="5" creationId="{D380BCF4-D41E-AD26-E418-F0B79F7785FB}"/>
          </ac:spMkLst>
        </pc:spChg>
        <pc:spChg chg="add del mod">
          <ac:chgData name="Tom Gorup" userId="bd7e985d6a278036" providerId="LiveId" clId="{01E86077-1A81-444F-BF04-A09BE6C1713F}" dt="2023-06-03T15:20:43.286" v="2577"/>
          <ac:spMkLst>
            <pc:docMk/>
            <pc:sldMk cId="2394846105" sldId="2461"/>
            <ac:spMk id="8" creationId="{5D5AA665-425C-D4D2-EF5A-1F0EFB6BD7F1}"/>
          </ac:spMkLst>
        </pc:spChg>
        <pc:spChg chg="add del mod">
          <ac:chgData name="Tom Gorup" userId="bd7e985d6a278036" providerId="LiveId" clId="{01E86077-1A81-444F-BF04-A09BE6C1713F}" dt="2023-06-03T15:20:51.221" v="2581"/>
          <ac:spMkLst>
            <pc:docMk/>
            <pc:sldMk cId="2394846105" sldId="2461"/>
            <ac:spMk id="9" creationId="{0F97DDA8-9B0C-284E-7197-BAD1A86B8CE7}"/>
          </ac:spMkLst>
        </pc:spChg>
        <pc:spChg chg="add mod">
          <ac:chgData name="Tom Gorup" userId="bd7e985d6a278036" providerId="LiveId" clId="{01E86077-1A81-444F-BF04-A09BE6C1713F}" dt="2023-06-03T20:54:33.188" v="3784" actId="1076"/>
          <ac:spMkLst>
            <pc:docMk/>
            <pc:sldMk cId="2394846105" sldId="2461"/>
            <ac:spMk id="10" creationId="{228CBF98-4DC6-6A1B-36D6-1EF01EBD815C}"/>
          </ac:spMkLst>
        </pc:spChg>
        <pc:spChg chg="add del mod">
          <ac:chgData name="Tom Gorup" userId="bd7e985d6a278036" providerId="LiveId" clId="{01E86077-1A81-444F-BF04-A09BE6C1713F}" dt="2023-06-03T15:22:26.768" v="2620" actId="478"/>
          <ac:spMkLst>
            <pc:docMk/>
            <pc:sldMk cId="2394846105" sldId="2461"/>
            <ac:spMk id="11" creationId="{A8AB1D00-F4DB-68CD-52AE-0099A9D5CBDA}"/>
          </ac:spMkLst>
        </pc:spChg>
        <pc:spChg chg="add del mod">
          <ac:chgData name="Tom Gorup" userId="bd7e985d6a278036" providerId="LiveId" clId="{01E86077-1A81-444F-BF04-A09BE6C1713F}" dt="2023-06-03T15:22:15.475" v="2611" actId="767"/>
          <ac:spMkLst>
            <pc:docMk/>
            <pc:sldMk cId="2394846105" sldId="2461"/>
            <ac:spMk id="12" creationId="{D3937BDA-5BA6-F525-511E-A31D10FFD674}"/>
          </ac:spMkLst>
        </pc:spChg>
        <pc:spChg chg="add mod">
          <ac:chgData name="Tom Gorup" userId="bd7e985d6a278036" providerId="LiveId" clId="{01E86077-1A81-444F-BF04-A09BE6C1713F}" dt="2023-06-03T20:58:30.053" v="3838" actId="255"/>
          <ac:spMkLst>
            <pc:docMk/>
            <pc:sldMk cId="2394846105" sldId="2461"/>
            <ac:spMk id="14" creationId="{1C2D9FE7-0E78-0EE5-F6FC-DCFBA6CA82F7}"/>
          </ac:spMkLst>
        </pc:spChg>
        <pc:spChg chg="add del">
          <ac:chgData name="Tom Gorup" userId="bd7e985d6a278036" providerId="LiveId" clId="{01E86077-1A81-444F-BF04-A09BE6C1713F}" dt="2023-06-03T15:22:04.688" v="2604" actId="26606"/>
          <ac:spMkLst>
            <pc:docMk/>
            <pc:sldMk cId="2394846105" sldId="2461"/>
            <ac:spMk id="16" creationId="{04812C46-200A-4DEB-A05E-3ED6C68C2387}"/>
          </ac:spMkLst>
        </pc:spChg>
        <pc:spChg chg="add del">
          <ac:chgData name="Tom Gorup" userId="bd7e985d6a278036" providerId="LiveId" clId="{01E86077-1A81-444F-BF04-A09BE6C1713F}" dt="2023-06-03T15:22:04.688" v="2604" actId="26606"/>
          <ac:spMkLst>
            <pc:docMk/>
            <pc:sldMk cId="2394846105" sldId="2461"/>
            <ac:spMk id="18" creationId="{D1EA859B-E555-4109-94F3-6700E046E008}"/>
          </ac:spMkLst>
        </pc:spChg>
        <pc:spChg chg="add del">
          <ac:chgData name="Tom Gorup" userId="bd7e985d6a278036" providerId="LiveId" clId="{01E86077-1A81-444F-BF04-A09BE6C1713F}" dt="2023-06-03T15:29:16.722" v="2769" actId="26606"/>
          <ac:spMkLst>
            <pc:docMk/>
            <pc:sldMk cId="2394846105" sldId="2461"/>
            <ac:spMk id="20" creationId="{55D4142C-5077-457F-A6AD-3FECFDB39685}"/>
          </ac:spMkLst>
        </pc:spChg>
        <pc:spChg chg="add del">
          <ac:chgData name="Tom Gorup" userId="bd7e985d6a278036" providerId="LiveId" clId="{01E86077-1A81-444F-BF04-A09BE6C1713F}" dt="2023-06-03T15:29:16.722" v="2769" actId="26606"/>
          <ac:spMkLst>
            <pc:docMk/>
            <pc:sldMk cId="2394846105" sldId="2461"/>
            <ac:spMk id="21" creationId="{9AA72BD9-2C5A-4EDC-931F-5AA08EACA0F3}"/>
          </ac:spMkLst>
        </pc:spChg>
        <pc:spChg chg="add del">
          <ac:chgData name="Tom Gorup" userId="bd7e985d6a278036" providerId="LiveId" clId="{01E86077-1A81-444F-BF04-A09BE6C1713F}" dt="2023-06-03T15:29:16.722" v="2769" actId="26606"/>
          <ac:spMkLst>
            <pc:docMk/>
            <pc:sldMk cId="2394846105" sldId="2461"/>
            <ac:spMk id="22" creationId="{7A5F0580-5EE9-419F-96EE-B6529EF6E7D0}"/>
          </ac:spMkLst>
        </pc:spChg>
        <pc:spChg chg="add del">
          <ac:chgData name="Tom Gorup" userId="bd7e985d6a278036" providerId="LiveId" clId="{01E86077-1A81-444F-BF04-A09BE6C1713F}" dt="2023-06-03T15:29:16.722" v="2769" actId="26606"/>
          <ac:spMkLst>
            <pc:docMk/>
            <pc:sldMk cId="2394846105" sldId="2461"/>
            <ac:spMk id="23" creationId="{DD3981AC-7B61-4947-BCF3-F7AA7FA385B9}"/>
          </ac:spMkLst>
        </pc:spChg>
        <pc:spChg chg="add del">
          <ac:chgData name="Tom Gorup" userId="bd7e985d6a278036" providerId="LiveId" clId="{01E86077-1A81-444F-BF04-A09BE6C1713F}" dt="2023-06-03T15:28:32.730" v="2750" actId="26606"/>
          <ac:spMkLst>
            <pc:docMk/>
            <pc:sldMk cId="2394846105" sldId="2461"/>
            <ac:spMk id="28" creationId="{E8A8EAB8-D2FF-444D-B34B-7D32F106AD0E}"/>
          </ac:spMkLst>
        </pc:spChg>
        <pc:spChg chg="add del">
          <ac:chgData name="Tom Gorup" userId="bd7e985d6a278036" providerId="LiveId" clId="{01E86077-1A81-444F-BF04-A09BE6C1713F}" dt="2023-06-03T15:29:01.888" v="2752" actId="26606"/>
          <ac:spMkLst>
            <pc:docMk/>
            <pc:sldMk cId="2394846105" sldId="2461"/>
            <ac:spMk id="34" creationId="{B250C39F-3F6C-4D53-86D2-7BC6B2FF609C}"/>
          </ac:spMkLst>
        </pc:spChg>
        <pc:spChg chg="add del">
          <ac:chgData name="Tom Gorup" userId="bd7e985d6a278036" providerId="LiveId" clId="{01E86077-1A81-444F-BF04-A09BE6C1713F}" dt="2023-06-03T15:29:01.888" v="2752" actId="26606"/>
          <ac:spMkLst>
            <pc:docMk/>
            <pc:sldMk cId="2394846105" sldId="2461"/>
            <ac:spMk id="35" creationId="{70A48D59-8581-41F7-B529-F4617FE07A9A}"/>
          </ac:spMkLst>
        </pc:spChg>
        <pc:spChg chg="add del">
          <ac:chgData name="Tom Gorup" userId="bd7e985d6a278036" providerId="LiveId" clId="{01E86077-1A81-444F-BF04-A09BE6C1713F}" dt="2023-06-03T15:29:01.888" v="2752" actId="26606"/>
          <ac:spMkLst>
            <pc:docMk/>
            <pc:sldMk cId="2394846105" sldId="2461"/>
            <ac:spMk id="36" creationId="{9DD005C1-8C51-42D6-9BEE-B9B83849743D}"/>
          </ac:spMkLst>
        </pc:spChg>
        <pc:spChg chg="add del">
          <ac:chgData name="Tom Gorup" userId="bd7e985d6a278036" providerId="LiveId" clId="{01E86077-1A81-444F-BF04-A09BE6C1713F}" dt="2023-06-03T15:29:04.068" v="2754" actId="26606"/>
          <ac:spMkLst>
            <pc:docMk/>
            <pc:sldMk cId="2394846105" sldId="2461"/>
            <ac:spMk id="38" creationId="{04812C46-200A-4DEB-A05E-3ED6C68C2387}"/>
          </ac:spMkLst>
        </pc:spChg>
        <pc:spChg chg="add del">
          <ac:chgData name="Tom Gorup" userId="bd7e985d6a278036" providerId="LiveId" clId="{01E86077-1A81-444F-BF04-A09BE6C1713F}" dt="2023-06-03T15:29:04.068" v="2754" actId="26606"/>
          <ac:spMkLst>
            <pc:docMk/>
            <pc:sldMk cId="2394846105" sldId="2461"/>
            <ac:spMk id="39" creationId="{D1EA859B-E555-4109-94F3-6700E046E008}"/>
          </ac:spMkLst>
        </pc:spChg>
        <pc:spChg chg="add del">
          <ac:chgData name="Tom Gorup" userId="bd7e985d6a278036" providerId="LiveId" clId="{01E86077-1A81-444F-BF04-A09BE6C1713F}" dt="2023-06-03T15:29:04.659" v="2756" actId="26606"/>
          <ac:spMkLst>
            <pc:docMk/>
            <pc:sldMk cId="2394846105" sldId="2461"/>
            <ac:spMk id="41" creationId="{9AA72BD9-2C5A-4EDC-931F-5AA08EACA0F3}"/>
          </ac:spMkLst>
        </pc:spChg>
        <pc:spChg chg="add del">
          <ac:chgData name="Tom Gorup" userId="bd7e985d6a278036" providerId="LiveId" clId="{01E86077-1A81-444F-BF04-A09BE6C1713F}" dt="2023-06-03T15:29:04.659" v="2756" actId="26606"/>
          <ac:spMkLst>
            <pc:docMk/>
            <pc:sldMk cId="2394846105" sldId="2461"/>
            <ac:spMk id="42" creationId="{DD3981AC-7B61-4947-BCF3-F7AA7FA385B9}"/>
          </ac:spMkLst>
        </pc:spChg>
        <pc:spChg chg="add del">
          <ac:chgData name="Tom Gorup" userId="bd7e985d6a278036" providerId="LiveId" clId="{01E86077-1A81-444F-BF04-A09BE6C1713F}" dt="2023-06-03T15:29:04.659" v="2756" actId="26606"/>
          <ac:spMkLst>
            <pc:docMk/>
            <pc:sldMk cId="2394846105" sldId="2461"/>
            <ac:spMk id="43" creationId="{55D4142C-5077-457F-A6AD-3FECFDB39685}"/>
          </ac:spMkLst>
        </pc:spChg>
        <pc:spChg chg="add del">
          <ac:chgData name="Tom Gorup" userId="bd7e985d6a278036" providerId="LiveId" clId="{01E86077-1A81-444F-BF04-A09BE6C1713F}" dt="2023-06-03T15:29:04.659" v="2756" actId="26606"/>
          <ac:spMkLst>
            <pc:docMk/>
            <pc:sldMk cId="2394846105" sldId="2461"/>
            <ac:spMk id="44" creationId="{7A5F0580-5EE9-419F-96EE-B6529EF6E7D0}"/>
          </ac:spMkLst>
        </pc:spChg>
        <pc:spChg chg="add del">
          <ac:chgData name="Tom Gorup" userId="bd7e985d6a278036" providerId="LiveId" clId="{01E86077-1A81-444F-BF04-A09BE6C1713F}" dt="2023-06-03T15:29:06.099" v="2758" actId="26606"/>
          <ac:spMkLst>
            <pc:docMk/>
            <pc:sldMk cId="2394846105" sldId="2461"/>
            <ac:spMk id="46" creationId="{7C432AFE-B3D2-4BFF-BF8F-96C27AFF1AC7}"/>
          </ac:spMkLst>
        </pc:spChg>
        <pc:spChg chg="add del">
          <ac:chgData name="Tom Gorup" userId="bd7e985d6a278036" providerId="LiveId" clId="{01E86077-1A81-444F-BF04-A09BE6C1713F}" dt="2023-06-03T15:29:06.099" v="2758" actId="26606"/>
          <ac:spMkLst>
            <pc:docMk/>
            <pc:sldMk cId="2394846105" sldId="2461"/>
            <ac:spMk id="47" creationId="{AF2F604E-43BE-4DC3-B983-E071523364F8}"/>
          </ac:spMkLst>
        </pc:spChg>
        <pc:spChg chg="add del">
          <ac:chgData name="Tom Gorup" userId="bd7e985d6a278036" providerId="LiveId" clId="{01E86077-1A81-444F-BF04-A09BE6C1713F}" dt="2023-06-03T15:29:06.099" v="2758" actId="26606"/>
          <ac:spMkLst>
            <pc:docMk/>
            <pc:sldMk cId="2394846105" sldId="2461"/>
            <ac:spMk id="48" creationId="{08C9B587-E65E-4B52-B37C-ABEBB6E87928}"/>
          </ac:spMkLst>
        </pc:spChg>
        <pc:spChg chg="add del">
          <ac:chgData name="Tom Gorup" userId="bd7e985d6a278036" providerId="LiveId" clId="{01E86077-1A81-444F-BF04-A09BE6C1713F}" dt="2023-06-03T15:29:07.087" v="2760" actId="26606"/>
          <ac:spMkLst>
            <pc:docMk/>
            <pc:sldMk cId="2394846105" sldId="2461"/>
            <ac:spMk id="50" creationId="{E51BA4DF-2BD4-4EC2-B1DB-B27C8AC71864}"/>
          </ac:spMkLst>
        </pc:spChg>
        <pc:spChg chg="add del">
          <ac:chgData name="Tom Gorup" userId="bd7e985d6a278036" providerId="LiveId" clId="{01E86077-1A81-444F-BF04-A09BE6C1713F}" dt="2023-06-03T15:29:07.535" v="2762" actId="26606"/>
          <ac:spMkLst>
            <pc:docMk/>
            <pc:sldMk cId="2394846105" sldId="2461"/>
            <ac:spMk id="52" creationId="{362810D9-2C5A-477D-949C-C191895477F3}"/>
          </ac:spMkLst>
        </pc:spChg>
        <pc:spChg chg="add del">
          <ac:chgData name="Tom Gorup" userId="bd7e985d6a278036" providerId="LiveId" clId="{01E86077-1A81-444F-BF04-A09BE6C1713F}" dt="2023-06-03T15:29:07.535" v="2762" actId="26606"/>
          <ac:spMkLst>
            <pc:docMk/>
            <pc:sldMk cId="2394846105" sldId="2461"/>
            <ac:spMk id="53" creationId="{081E4A58-353D-44AE-B2FC-2A74E2E400F7}"/>
          </ac:spMkLst>
        </pc:spChg>
        <pc:spChg chg="add del">
          <ac:chgData name="Tom Gorup" userId="bd7e985d6a278036" providerId="LiveId" clId="{01E86077-1A81-444F-BF04-A09BE6C1713F}" dt="2023-06-03T15:29:08.106" v="2764" actId="26606"/>
          <ac:spMkLst>
            <pc:docMk/>
            <pc:sldMk cId="2394846105" sldId="2461"/>
            <ac:spMk id="55" creationId="{79477870-C64A-4E35-8F2F-05B7114F3C74}"/>
          </ac:spMkLst>
        </pc:spChg>
        <pc:spChg chg="add del">
          <ac:chgData name="Tom Gorup" userId="bd7e985d6a278036" providerId="LiveId" clId="{01E86077-1A81-444F-BF04-A09BE6C1713F}" dt="2023-06-03T15:29:08.106" v="2764" actId="26606"/>
          <ac:spMkLst>
            <pc:docMk/>
            <pc:sldMk cId="2394846105" sldId="2461"/>
            <ac:spMk id="56" creationId="{8AEA628B-C8FF-4D0B-B111-F101F580B15D}"/>
          </ac:spMkLst>
        </pc:spChg>
        <pc:spChg chg="add del">
          <ac:chgData name="Tom Gorup" userId="bd7e985d6a278036" providerId="LiveId" clId="{01E86077-1A81-444F-BF04-A09BE6C1713F}" dt="2023-06-03T15:29:08.106" v="2764" actId="26606"/>
          <ac:spMkLst>
            <pc:docMk/>
            <pc:sldMk cId="2394846105" sldId="2461"/>
            <ac:spMk id="57" creationId="{42663BD0-064C-40FC-A331-F49FCA9536AA}"/>
          </ac:spMkLst>
        </pc:spChg>
        <pc:spChg chg="add del">
          <ac:chgData name="Tom Gorup" userId="bd7e985d6a278036" providerId="LiveId" clId="{01E86077-1A81-444F-BF04-A09BE6C1713F}" dt="2023-06-03T15:29:13.394" v="2766" actId="26606"/>
          <ac:spMkLst>
            <pc:docMk/>
            <pc:sldMk cId="2394846105" sldId="2461"/>
            <ac:spMk id="59" creationId="{362810D9-2C5A-477D-949C-C191895477F3}"/>
          </ac:spMkLst>
        </pc:spChg>
        <pc:spChg chg="add del">
          <ac:chgData name="Tom Gorup" userId="bd7e985d6a278036" providerId="LiveId" clId="{01E86077-1A81-444F-BF04-A09BE6C1713F}" dt="2023-06-03T15:29:13.394" v="2766" actId="26606"/>
          <ac:spMkLst>
            <pc:docMk/>
            <pc:sldMk cId="2394846105" sldId="2461"/>
            <ac:spMk id="60" creationId="{081E4A58-353D-44AE-B2FC-2A74E2E400F7}"/>
          </ac:spMkLst>
        </pc:spChg>
        <pc:spChg chg="add del">
          <ac:chgData name="Tom Gorup" userId="bd7e985d6a278036" providerId="LiveId" clId="{01E86077-1A81-444F-BF04-A09BE6C1713F}" dt="2023-06-03T15:29:16.707" v="2768" actId="26606"/>
          <ac:spMkLst>
            <pc:docMk/>
            <pc:sldMk cId="2394846105" sldId="2461"/>
            <ac:spMk id="62" creationId="{96CF2A2B-0745-440C-9224-C5C6A0A4286F}"/>
          </ac:spMkLst>
        </pc:spChg>
        <pc:spChg chg="add del">
          <ac:chgData name="Tom Gorup" userId="bd7e985d6a278036" providerId="LiveId" clId="{01E86077-1A81-444F-BF04-A09BE6C1713F}" dt="2023-06-03T15:29:16.707" v="2768" actId="26606"/>
          <ac:spMkLst>
            <pc:docMk/>
            <pc:sldMk cId="2394846105" sldId="2461"/>
            <ac:spMk id="63" creationId="{75BE6D6B-84C9-4D2B-97EB-773B7369EF82}"/>
          </ac:spMkLst>
        </pc:spChg>
        <pc:spChg chg="add">
          <ac:chgData name="Tom Gorup" userId="bd7e985d6a278036" providerId="LiveId" clId="{01E86077-1A81-444F-BF04-A09BE6C1713F}" dt="2023-06-03T15:29:16.722" v="2769" actId="26606"/>
          <ac:spMkLst>
            <pc:docMk/>
            <pc:sldMk cId="2394846105" sldId="2461"/>
            <ac:spMk id="65" creationId="{9F79630B-0F0B-446E-A637-38FA8F61D10E}"/>
          </ac:spMkLst>
        </pc:spChg>
        <pc:spChg chg="add">
          <ac:chgData name="Tom Gorup" userId="bd7e985d6a278036" providerId="LiveId" clId="{01E86077-1A81-444F-BF04-A09BE6C1713F}" dt="2023-06-03T15:29:16.722" v="2769" actId="26606"/>
          <ac:spMkLst>
            <pc:docMk/>
            <pc:sldMk cId="2394846105" sldId="2461"/>
            <ac:spMk id="66" creationId="{B3437C99-FC8E-4311-B48A-F0C4C329B154}"/>
          </ac:spMkLst>
        </pc:spChg>
        <pc:picChg chg="add mod ord modCrop">
          <ac:chgData name="Tom Gorup" userId="bd7e985d6a278036" providerId="LiveId" clId="{01E86077-1A81-444F-BF04-A09BE6C1713F}" dt="2023-06-03T15:29:16.722" v="2769" actId="26606"/>
          <ac:picMkLst>
            <pc:docMk/>
            <pc:sldMk cId="2394846105" sldId="2461"/>
            <ac:picMk id="7" creationId="{98BC7F5D-E639-1F7B-EC62-07B74CC696A5}"/>
          </ac:picMkLst>
        </pc:picChg>
        <pc:cxnChg chg="add del">
          <ac:chgData name="Tom Gorup" userId="bd7e985d6a278036" providerId="LiveId" clId="{01E86077-1A81-444F-BF04-A09BE6C1713F}" dt="2023-06-03T15:28:32.730" v="2750" actId="26606"/>
          <ac:cxnSpMkLst>
            <pc:docMk/>
            <pc:sldMk cId="2394846105" sldId="2461"/>
            <ac:cxnSpMk id="30" creationId="{EEA38897-7BA3-4408-8083-3235339C4A60}"/>
          </ac:cxnSpMkLst>
        </pc:cxnChg>
        <pc:cxnChg chg="add del">
          <ac:chgData name="Tom Gorup" userId="bd7e985d6a278036" providerId="LiveId" clId="{01E86077-1A81-444F-BF04-A09BE6C1713F}" dt="2023-06-03T15:28:32.730" v="2750" actId="26606"/>
          <ac:cxnSpMkLst>
            <pc:docMk/>
            <pc:sldMk cId="2394846105" sldId="2461"/>
            <ac:cxnSpMk id="32" creationId="{F11AD06B-AB20-4097-8606-5DA00DBACE88}"/>
          </ac:cxnSpMkLst>
        </pc:cxnChg>
      </pc:sldChg>
      <pc:sldChg chg="new del">
        <pc:chgData name="Tom Gorup" userId="bd7e985d6a278036" providerId="LiveId" clId="{01E86077-1A81-444F-BF04-A09BE6C1713F}" dt="2023-06-03T15:32:28.851" v="2847" actId="2696"/>
        <pc:sldMkLst>
          <pc:docMk/>
          <pc:sldMk cId="2096906766" sldId="2462"/>
        </pc:sldMkLst>
      </pc:sldChg>
      <pc:sldChg chg="addSp delSp modSp new del mod">
        <pc:chgData name="Tom Gorup" userId="bd7e985d6a278036" providerId="LiveId" clId="{01E86077-1A81-444F-BF04-A09BE6C1713F}" dt="2023-06-03T15:31:11.668" v="2842" actId="2696"/>
        <pc:sldMkLst>
          <pc:docMk/>
          <pc:sldMk cId="3220071558" sldId="2462"/>
        </pc:sldMkLst>
        <pc:spChg chg="del">
          <ac:chgData name="Tom Gorup" userId="bd7e985d6a278036" providerId="LiveId" clId="{01E86077-1A81-444F-BF04-A09BE6C1713F}" dt="2023-06-03T15:17:03.613" v="2547" actId="478"/>
          <ac:spMkLst>
            <pc:docMk/>
            <pc:sldMk cId="3220071558" sldId="2462"/>
            <ac:spMk id="2" creationId="{477C1B57-8F3A-1850-76E1-B89CC5BF5C72}"/>
          </ac:spMkLst>
        </pc:spChg>
        <pc:spChg chg="del">
          <ac:chgData name="Tom Gorup" userId="bd7e985d6a278036" providerId="LiveId" clId="{01E86077-1A81-444F-BF04-A09BE6C1713F}" dt="2023-06-03T15:17:00.822" v="2545" actId="478"/>
          <ac:spMkLst>
            <pc:docMk/>
            <pc:sldMk cId="3220071558" sldId="2462"/>
            <ac:spMk id="3" creationId="{C7945C1F-F9B7-97C2-047A-4C2B0298957F}"/>
          </ac:spMkLst>
        </pc:spChg>
        <pc:spChg chg="del">
          <ac:chgData name="Tom Gorup" userId="bd7e985d6a278036" providerId="LiveId" clId="{01E86077-1A81-444F-BF04-A09BE6C1713F}" dt="2023-06-03T15:17:02.841" v="2546" actId="478"/>
          <ac:spMkLst>
            <pc:docMk/>
            <pc:sldMk cId="3220071558" sldId="2462"/>
            <ac:spMk id="4" creationId="{6FF9CFE7-3474-125C-7295-4D4FBF899A11}"/>
          </ac:spMkLst>
        </pc:spChg>
        <pc:spChg chg="add del mod">
          <ac:chgData name="Tom Gorup" userId="bd7e985d6a278036" providerId="LiveId" clId="{01E86077-1A81-444F-BF04-A09BE6C1713F}" dt="2023-06-03T15:18:02.775" v="2557" actId="21"/>
          <ac:spMkLst>
            <pc:docMk/>
            <pc:sldMk cId="3220071558" sldId="2462"/>
            <ac:spMk id="6" creationId="{39CBA652-0012-0CAB-209C-61EC08086A43}"/>
          </ac:spMkLst>
        </pc:spChg>
        <pc:picChg chg="add mod">
          <ac:chgData name="Tom Gorup" userId="bd7e985d6a278036" providerId="LiveId" clId="{01E86077-1A81-444F-BF04-A09BE6C1713F}" dt="2023-06-03T15:17:59.072" v="2556" actId="14100"/>
          <ac:picMkLst>
            <pc:docMk/>
            <pc:sldMk cId="3220071558" sldId="2462"/>
            <ac:picMk id="5" creationId="{9B008298-771B-3D15-B840-280CC5C2C067}"/>
          </ac:picMkLst>
        </pc:picChg>
      </pc:sldChg>
      <pc:sldChg chg="addSp delSp modSp add mod modNotesTx">
        <pc:chgData name="Tom Gorup" userId="bd7e985d6a278036" providerId="LiveId" clId="{01E86077-1A81-444F-BF04-A09BE6C1713F}" dt="2023-06-04T12:49:04.381" v="7112" actId="20577"/>
        <pc:sldMkLst>
          <pc:docMk/>
          <pc:sldMk cId="1444714774" sldId="2463"/>
        </pc:sldMkLst>
        <pc:spChg chg="mod">
          <ac:chgData name="Tom Gorup" userId="bd7e985d6a278036" providerId="LiveId" clId="{01E86077-1A81-444F-BF04-A09BE6C1713F}" dt="2023-06-04T12:49:04.381" v="7112" actId="20577"/>
          <ac:spMkLst>
            <pc:docMk/>
            <pc:sldMk cId="1444714774" sldId="2463"/>
            <ac:spMk id="4" creationId="{B685B6E7-97E2-5CA7-D597-597666A30FC9}"/>
          </ac:spMkLst>
        </pc:spChg>
        <pc:spChg chg="mod">
          <ac:chgData name="Tom Gorup" userId="bd7e985d6a278036" providerId="LiveId" clId="{01E86077-1A81-444F-BF04-A09BE6C1713F}" dt="2023-06-03T18:11:23.217" v="3184" actId="20577"/>
          <ac:spMkLst>
            <pc:docMk/>
            <pc:sldMk cId="1444714774" sldId="2463"/>
            <ac:spMk id="5" creationId="{18F91821-3688-AF0A-B2FB-E3F8EE43347F}"/>
          </ac:spMkLst>
        </pc:spChg>
        <pc:cxnChg chg="add mod">
          <ac:chgData name="Tom Gorup" userId="bd7e985d6a278036" providerId="LiveId" clId="{01E86077-1A81-444F-BF04-A09BE6C1713F}" dt="2023-06-03T18:22:10.854" v="3671" actId="14100"/>
          <ac:cxnSpMkLst>
            <pc:docMk/>
            <pc:sldMk cId="1444714774" sldId="2463"/>
            <ac:cxnSpMk id="2" creationId="{009C2931-E09D-760F-1376-F49D1C037640}"/>
          </ac:cxnSpMkLst>
        </pc:cxnChg>
        <pc:cxnChg chg="add del mod">
          <ac:chgData name="Tom Gorup" userId="bd7e985d6a278036" providerId="LiveId" clId="{01E86077-1A81-444F-BF04-A09BE6C1713F}" dt="2023-06-04T03:08:13.804" v="6295" actId="478"/>
          <ac:cxnSpMkLst>
            <pc:docMk/>
            <pc:sldMk cId="1444714774" sldId="2463"/>
            <ac:cxnSpMk id="6" creationId="{9D714510-8F76-1683-47A5-E678B37A7E37}"/>
          </ac:cxnSpMkLst>
        </pc:cxnChg>
        <pc:cxnChg chg="add del mod">
          <ac:chgData name="Tom Gorup" userId="bd7e985d6a278036" providerId="LiveId" clId="{01E86077-1A81-444F-BF04-A09BE6C1713F}" dt="2023-06-04T03:08:14.821" v="6296" actId="478"/>
          <ac:cxnSpMkLst>
            <pc:docMk/>
            <pc:sldMk cId="1444714774" sldId="2463"/>
            <ac:cxnSpMk id="8" creationId="{9133EF9D-33E6-159A-C822-FFFE5F19946C}"/>
          </ac:cxnSpMkLst>
        </pc:cxnChg>
        <pc:cxnChg chg="add del mod">
          <ac:chgData name="Tom Gorup" userId="bd7e985d6a278036" providerId="LiveId" clId="{01E86077-1A81-444F-BF04-A09BE6C1713F}" dt="2023-06-04T03:08:16.014" v="6297" actId="478"/>
          <ac:cxnSpMkLst>
            <pc:docMk/>
            <pc:sldMk cId="1444714774" sldId="2463"/>
            <ac:cxnSpMk id="10" creationId="{BEAFB00C-F6CC-10CF-D3C1-4DB0B9525724}"/>
          </ac:cxnSpMkLst>
        </pc:cxnChg>
        <pc:cxnChg chg="add mod">
          <ac:chgData name="Tom Gorup" userId="bd7e985d6a278036" providerId="LiveId" clId="{01E86077-1A81-444F-BF04-A09BE6C1713F}" dt="2023-06-04T03:08:24.889" v="6299" actId="1076"/>
          <ac:cxnSpMkLst>
            <pc:docMk/>
            <pc:sldMk cId="1444714774" sldId="2463"/>
            <ac:cxnSpMk id="12" creationId="{1965F5E5-52EC-FC51-A3D3-6FC2B8ECEC71}"/>
          </ac:cxnSpMkLst>
        </pc:cxnChg>
      </pc:sldChg>
      <pc:sldChg chg="addSp delSp modSp new del mod">
        <pc:chgData name="Tom Gorup" userId="bd7e985d6a278036" providerId="LiveId" clId="{01E86077-1A81-444F-BF04-A09BE6C1713F}" dt="2023-06-03T15:21:18.129" v="2602" actId="2696"/>
        <pc:sldMkLst>
          <pc:docMk/>
          <pc:sldMk cId="2832165460" sldId="2463"/>
        </pc:sldMkLst>
        <pc:spChg chg="del">
          <ac:chgData name="Tom Gorup" userId="bd7e985d6a278036" providerId="LiveId" clId="{01E86077-1A81-444F-BF04-A09BE6C1713F}" dt="2023-06-03T15:19:00.137" v="2562" actId="931"/>
          <ac:spMkLst>
            <pc:docMk/>
            <pc:sldMk cId="2832165460" sldId="2463"/>
            <ac:spMk id="2" creationId="{327A1DFD-7017-8E98-BCCF-6DBF81895407}"/>
          </ac:spMkLst>
        </pc:spChg>
        <pc:spChg chg="mod">
          <ac:chgData name="Tom Gorup" userId="bd7e985d6a278036" providerId="LiveId" clId="{01E86077-1A81-444F-BF04-A09BE6C1713F}" dt="2023-06-03T15:21:00.772" v="2594" actId="20577"/>
          <ac:spMkLst>
            <pc:docMk/>
            <pc:sldMk cId="2832165460" sldId="2463"/>
            <ac:spMk id="3" creationId="{5BF0E52E-AA15-944A-E8A0-180714BB3A21}"/>
          </ac:spMkLst>
        </pc:spChg>
        <pc:spChg chg="mod">
          <ac:chgData name="Tom Gorup" userId="bd7e985d6a278036" providerId="LiveId" clId="{01E86077-1A81-444F-BF04-A09BE6C1713F}" dt="2023-06-03T15:21:12.893" v="2600" actId="948"/>
          <ac:spMkLst>
            <pc:docMk/>
            <pc:sldMk cId="2832165460" sldId="2463"/>
            <ac:spMk id="5" creationId="{F86E8827-E9AF-7B9C-C632-23C1F7EC688D}"/>
          </ac:spMkLst>
        </pc:spChg>
        <pc:picChg chg="add mod">
          <ac:chgData name="Tom Gorup" userId="bd7e985d6a278036" providerId="LiveId" clId="{01E86077-1A81-444F-BF04-A09BE6C1713F}" dt="2023-06-03T15:20:19.525" v="2570" actId="688"/>
          <ac:picMkLst>
            <pc:docMk/>
            <pc:sldMk cId="2832165460" sldId="2463"/>
            <ac:picMk id="7" creationId="{DC6CDDE4-2A46-D549-1266-E03368705903}"/>
          </ac:picMkLst>
        </pc:picChg>
      </pc:sldChg>
      <pc:sldChg chg="addSp delSp modSp new mod ord setBg modNotesTx">
        <pc:chgData name="Tom Gorup" userId="bd7e985d6a278036" providerId="LiveId" clId="{01E86077-1A81-444F-BF04-A09BE6C1713F}" dt="2023-06-04T11:42:42.804" v="6828" actId="20577"/>
        <pc:sldMkLst>
          <pc:docMk/>
          <pc:sldMk cId="2494303837" sldId="2464"/>
        </pc:sldMkLst>
        <pc:spChg chg="mod">
          <ac:chgData name="Tom Gorup" userId="bd7e985d6a278036" providerId="LiveId" clId="{01E86077-1A81-444F-BF04-A09BE6C1713F}" dt="2023-06-04T01:58:18.364" v="6011" actId="20577"/>
          <ac:spMkLst>
            <pc:docMk/>
            <pc:sldMk cId="2494303837" sldId="2464"/>
            <ac:spMk id="2" creationId="{9BD9B5D3-0B4E-890F-F978-83CAC9D250BA}"/>
          </ac:spMkLst>
        </pc:spChg>
        <pc:spChg chg="mod">
          <ac:chgData name="Tom Gorup" userId="bd7e985d6a278036" providerId="LiveId" clId="{01E86077-1A81-444F-BF04-A09BE6C1713F}" dt="2023-06-04T11:42:42.804" v="6828" actId="20577"/>
          <ac:spMkLst>
            <pc:docMk/>
            <pc:sldMk cId="2494303837" sldId="2464"/>
            <ac:spMk id="3" creationId="{EAD011A8-CCA7-72A8-409A-35198B464BF5}"/>
          </ac:spMkLst>
        </pc:spChg>
        <pc:spChg chg="add del">
          <ac:chgData name="Tom Gorup" userId="bd7e985d6a278036" providerId="LiveId" clId="{01E86077-1A81-444F-BF04-A09BE6C1713F}" dt="2023-06-03T21:18:51.362" v="3869" actId="26606"/>
          <ac:spMkLst>
            <pc:docMk/>
            <pc:sldMk cId="2494303837" sldId="2464"/>
            <ac:spMk id="9" creationId="{325166D1-1B21-4128-AC42-61745528E4D6}"/>
          </ac:spMkLst>
        </pc:spChg>
        <pc:spChg chg="add del">
          <ac:chgData name="Tom Gorup" userId="bd7e985d6a278036" providerId="LiveId" clId="{01E86077-1A81-444F-BF04-A09BE6C1713F}" dt="2023-06-03T21:19:05.723" v="3871" actId="26606"/>
          <ac:spMkLst>
            <pc:docMk/>
            <pc:sldMk cId="2494303837" sldId="2464"/>
            <ac:spMk id="15" creationId="{D009D6D5-DAC2-4A8B-A17A-E206B9012D09}"/>
          </ac:spMkLst>
        </pc:spChg>
        <pc:spChg chg="add del">
          <ac:chgData name="Tom Gorup" userId="bd7e985d6a278036" providerId="LiveId" clId="{01E86077-1A81-444F-BF04-A09BE6C1713F}" dt="2023-06-03T21:19:11.346" v="3873" actId="26606"/>
          <ac:spMkLst>
            <pc:docMk/>
            <pc:sldMk cId="2494303837" sldId="2464"/>
            <ac:spMk id="18" creationId="{04812C46-200A-4DEB-A05E-3ED6C68C2387}"/>
          </ac:spMkLst>
        </pc:spChg>
        <pc:spChg chg="add del">
          <ac:chgData name="Tom Gorup" userId="bd7e985d6a278036" providerId="LiveId" clId="{01E86077-1A81-444F-BF04-A09BE6C1713F}" dt="2023-06-03T21:19:11.346" v="3873" actId="26606"/>
          <ac:spMkLst>
            <pc:docMk/>
            <pc:sldMk cId="2494303837" sldId="2464"/>
            <ac:spMk id="20" creationId="{D1EA859B-E555-4109-94F3-6700E046E008}"/>
          </ac:spMkLst>
        </pc:spChg>
        <pc:spChg chg="add del">
          <ac:chgData name="Tom Gorup" userId="bd7e985d6a278036" providerId="LiveId" clId="{01E86077-1A81-444F-BF04-A09BE6C1713F}" dt="2023-06-03T21:19:29.246" v="3875" actId="26606"/>
          <ac:spMkLst>
            <pc:docMk/>
            <pc:sldMk cId="2494303837" sldId="2464"/>
            <ac:spMk id="22" creationId="{1CDD8E39-EA14-4679-9655-1BFF5A7B63EE}"/>
          </ac:spMkLst>
        </pc:spChg>
        <pc:spChg chg="add">
          <ac:chgData name="Tom Gorup" userId="bd7e985d6a278036" providerId="LiveId" clId="{01E86077-1A81-444F-BF04-A09BE6C1713F}" dt="2023-06-03T21:19:29.269" v="3876" actId="26606"/>
          <ac:spMkLst>
            <pc:docMk/>
            <pc:sldMk cId="2494303837" sldId="2464"/>
            <ac:spMk id="25" creationId="{04812C46-200A-4DEB-A05E-3ED6C68C2387}"/>
          </ac:spMkLst>
        </pc:spChg>
        <pc:spChg chg="add">
          <ac:chgData name="Tom Gorup" userId="bd7e985d6a278036" providerId="LiveId" clId="{01E86077-1A81-444F-BF04-A09BE6C1713F}" dt="2023-06-03T21:19:29.269" v="3876" actId="26606"/>
          <ac:spMkLst>
            <pc:docMk/>
            <pc:sldMk cId="2494303837" sldId="2464"/>
            <ac:spMk id="27" creationId="{D1EA859B-E555-4109-94F3-6700E046E008}"/>
          </ac:spMkLst>
        </pc:spChg>
        <pc:grpChg chg="add del">
          <ac:chgData name="Tom Gorup" userId="bd7e985d6a278036" providerId="LiveId" clId="{01E86077-1A81-444F-BF04-A09BE6C1713F}" dt="2023-06-03T21:18:51.362" v="3869" actId="26606"/>
          <ac:grpSpMkLst>
            <pc:docMk/>
            <pc:sldMk cId="2494303837" sldId="2464"/>
            <ac:grpSpMk id="11" creationId="{E6517BAC-C80F-4065-90D8-703493E0B353}"/>
          </ac:grpSpMkLst>
        </pc:grpChg>
        <pc:picChg chg="add del">
          <ac:chgData name="Tom Gorup" userId="bd7e985d6a278036" providerId="LiveId" clId="{01E86077-1A81-444F-BF04-A09BE6C1713F}" dt="2023-06-03T21:18:51.362" v="3869" actId="26606"/>
          <ac:picMkLst>
            <pc:docMk/>
            <pc:sldMk cId="2494303837" sldId="2464"/>
            <ac:picMk id="5" creationId="{B140540E-2193-73B3-2990-D0846BD25A03}"/>
          </ac:picMkLst>
        </pc:picChg>
        <pc:picChg chg="add del">
          <ac:chgData name="Tom Gorup" userId="bd7e985d6a278036" providerId="LiveId" clId="{01E86077-1A81-444F-BF04-A09BE6C1713F}" dt="2023-06-03T21:19:05.723" v="3871" actId="26606"/>
          <ac:picMkLst>
            <pc:docMk/>
            <pc:sldMk cId="2494303837" sldId="2464"/>
            <ac:picMk id="16" creationId="{FAD0B39C-7438-700C-C8BA-BE352DBB9DF5}"/>
          </ac:picMkLst>
        </pc:picChg>
        <pc:picChg chg="add del">
          <ac:chgData name="Tom Gorup" userId="bd7e985d6a278036" providerId="LiveId" clId="{01E86077-1A81-444F-BF04-A09BE6C1713F}" dt="2023-06-03T21:19:11.346" v="3873" actId="26606"/>
          <ac:picMkLst>
            <pc:docMk/>
            <pc:sldMk cId="2494303837" sldId="2464"/>
            <ac:picMk id="19" creationId="{0F38ECDA-1EF6-CE57-6B24-6332FC66AF93}"/>
          </ac:picMkLst>
        </pc:picChg>
        <pc:picChg chg="add del">
          <ac:chgData name="Tom Gorup" userId="bd7e985d6a278036" providerId="LiveId" clId="{01E86077-1A81-444F-BF04-A09BE6C1713F}" dt="2023-06-03T21:19:29.246" v="3875" actId="26606"/>
          <ac:picMkLst>
            <pc:docMk/>
            <pc:sldMk cId="2494303837" sldId="2464"/>
            <ac:picMk id="23" creationId="{5D482358-4160-76FA-93F4-0EE717A11AD0}"/>
          </ac:picMkLst>
        </pc:picChg>
        <pc:picChg chg="add">
          <ac:chgData name="Tom Gorup" userId="bd7e985d6a278036" providerId="LiveId" clId="{01E86077-1A81-444F-BF04-A09BE6C1713F}" dt="2023-06-03T21:19:29.269" v="3876" actId="26606"/>
          <ac:picMkLst>
            <pc:docMk/>
            <pc:sldMk cId="2494303837" sldId="2464"/>
            <ac:picMk id="26" creationId="{0F38ECDA-1EF6-CE57-6B24-6332FC66AF93}"/>
          </ac:picMkLst>
        </pc:picChg>
      </pc:sldChg>
      <pc:sldChg chg="new del">
        <pc:chgData name="Tom Gorup" userId="bd7e985d6a278036" providerId="LiveId" clId="{01E86077-1A81-444F-BF04-A09BE6C1713F}" dt="2023-06-03T21:01:54.226" v="3842" actId="680"/>
        <pc:sldMkLst>
          <pc:docMk/>
          <pc:sldMk cId="814929627" sldId="2465"/>
        </pc:sldMkLst>
      </pc:sldChg>
      <pc:sldChg chg="addSp delSp modSp new mod modNotesTx">
        <pc:chgData name="Tom Gorup" userId="bd7e985d6a278036" providerId="LiveId" clId="{01E86077-1A81-444F-BF04-A09BE6C1713F}" dt="2023-06-04T04:06:37.617" v="6452" actId="20577"/>
        <pc:sldMkLst>
          <pc:docMk/>
          <pc:sldMk cId="3822190377" sldId="2465"/>
        </pc:sldMkLst>
        <pc:spChg chg="del">
          <ac:chgData name="Tom Gorup" userId="bd7e985d6a278036" providerId="LiveId" clId="{01E86077-1A81-444F-BF04-A09BE6C1713F}" dt="2023-06-03T21:28:34.853" v="4120" actId="478"/>
          <ac:spMkLst>
            <pc:docMk/>
            <pc:sldMk cId="3822190377" sldId="2465"/>
            <ac:spMk id="2" creationId="{BEEAA35A-652D-D153-5236-74434BAC6371}"/>
          </ac:spMkLst>
        </pc:spChg>
        <pc:spChg chg="mod">
          <ac:chgData name="Tom Gorup" userId="bd7e985d6a278036" providerId="LiveId" clId="{01E86077-1A81-444F-BF04-A09BE6C1713F}" dt="2023-06-03T21:33:07.362" v="4280" actId="14100"/>
          <ac:spMkLst>
            <pc:docMk/>
            <pc:sldMk cId="3822190377" sldId="2465"/>
            <ac:spMk id="3" creationId="{736F1BF7-F9BC-C715-A922-313AB8B30BFF}"/>
          </ac:spMkLst>
        </pc:spChg>
        <pc:spChg chg="add mod">
          <ac:chgData name="Tom Gorup" userId="bd7e985d6a278036" providerId="LiveId" clId="{01E86077-1A81-444F-BF04-A09BE6C1713F}" dt="2023-06-03T21:28:37.612" v="4121"/>
          <ac:spMkLst>
            <pc:docMk/>
            <pc:sldMk cId="3822190377" sldId="2465"/>
            <ac:spMk id="4" creationId="{6C51D0F8-0A5B-D8D6-EDFD-5F143D7E7DA1}"/>
          </ac:spMkLst>
        </pc:spChg>
        <pc:cxnChg chg="add mod">
          <ac:chgData name="Tom Gorup" userId="bd7e985d6a278036" providerId="LiveId" clId="{01E86077-1A81-444F-BF04-A09BE6C1713F}" dt="2023-06-03T21:33:12.667" v="4282" actId="14100"/>
          <ac:cxnSpMkLst>
            <pc:docMk/>
            <pc:sldMk cId="3822190377" sldId="2465"/>
            <ac:cxnSpMk id="5" creationId="{9EDE370B-533E-5705-0338-1BF5EE01B050}"/>
          </ac:cxnSpMkLst>
        </pc:cxnChg>
        <pc:cxnChg chg="add mod">
          <ac:chgData name="Tom Gorup" userId="bd7e985d6a278036" providerId="LiveId" clId="{01E86077-1A81-444F-BF04-A09BE6C1713F}" dt="2023-06-03T21:33:18.631" v="4289" actId="1035"/>
          <ac:cxnSpMkLst>
            <pc:docMk/>
            <pc:sldMk cId="3822190377" sldId="2465"/>
            <ac:cxnSpMk id="7" creationId="{B9BB6F9D-6F40-DA27-A204-E4F97DBE73AE}"/>
          </ac:cxnSpMkLst>
        </pc:cxnChg>
        <pc:cxnChg chg="add mod">
          <ac:chgData name="Tom Gorup" userId="bd7e985d6a278036" providerId="LiveId" clId="{01E86077-1A81-444F-BF04-A09BE6C1713F}" dt="2023-06-03T21:33:24.973" v="4291" actId="14100"/>
          <ac:cxnSpMkLst>
            <pc:docMk/>
            <pc:sldMk cId="3822190377" sldId="2465"/>
            <ac:cxnSpMk id="9" creationId="{7D408D6A-4E92-1878-CBCC-4521E39FB696}"/>
          </ac:cxnSpMkLst>
        </pc:cxnChg>
        <pc:cxnChg chg="add del mod">
          <ac:chgData name="Tom Gorup" userId="bd7e985d6a278036" providerId="LiveId" clId="{01E86077-1A81-444F-BF04-A09BE6C1713F}" dt="2023-06-03T21:38:59.409" v="4369" actId="478"/>
          <ac:cxnSpMkLst>
            <pc:docMk/>
            <pc:sldMk cId="3822190377" sldId="2465"/>
            <ac:cxnSpMk id="14" creationId="{2F19FC5F-EA52-949D-1AD7-222C67CBCF5C}"/>
          </ac:cxnSpMkLst>
        </pc:cxnChg>
        <pc:cxnChg chg="add mod">
          <ac:chgData name="Tom Gorup" userId="bd7e985d6a278036" providerId="LiveId" clId="{01E86077-1A81-444F-BF04-A09BE6C1713F}" dt="2023-06-03T21:33:54.956" v="4298" actId="14100"/>
          <ac:cxnSpMkLst>
            <pc:docMk/>
            <pc:sldMk cId="3822190377" sldId="2465"/>
            <ac:cxnSpMk id="16" creationId="{2522D168-9A56-F462-2C77-2DC28752B86E}"/>
          </ac:cxnSpMkLst>
        </pc:cxnChg>
        <pc:cxnChg chg="add mod">
          <ac:chgData name="Tom Gorup" userId="bd7e985d6a278036" providerId="LiveId" clId="{01E86077-1A81-444F-BF04-A09BE6C1713F}" dt="2023-06-03T21:36:25.142" v="4303" actId="14100"/>
          <ac:cxnSpMkLst>
            <pc:docMk/>
            <pc:sldMk cId="3822190377" sldId="2465"/>
            <ac:cxnSpMk id="18" creationId="{F51C58A8-1537-AD7A-997F-C0E479E97228}"/>
          </ac:cxnSpMkLst>
        </pc:cxnChg>
        <pc:cxnChg chg="add del mod">
          <ac:chgData name="Tom Gorup" userId="bd7e985d6a278036" providerId="LiveId" clId="{01E86077-1A81-444F-BF04-A09BE6C1713F}" dt="2023-06-03T21:38:52.617" v="4366" actId="478"/>
          <ac:cxnSpMkLst>
            <pc:docMk/>
            <pc:sldMk cId="3822190377" sldId="2465"/>
            <ac:cxnSpMk id="20" creationId="{DE330C60-E0DE-E1E2-BE22-3E8B8A957CAB}"/>
          </ac:cxnSpMkLst>
        </pc:cxnChg>
        <pc:cxnChg chg="add del mod">
          <ac:chgData name="Tom Gorup" userId="bd7e985d6a278036" providerId="LiveId" clId="{01E86077-1A81-444F-BF04-A09BE6C1713F}" dt="2023-06-03T21:38:55.373" v="4367" actId="478"/>
          <ac:cxnSpMkLst>
            <pc:docMk/>
            <pc:sldMk cId="3822190377" sldId="2465"/>
            <ac:cxnSpMk id="22" creationId="{79E5330D-E221-F6EC-4244-DE67501A5B5C}"/>
          </ac:cxnSpMkLst>
        </pc:cxnChg>
        <pc:cxnChg chg="add del mod">
          <ac:chgData name="Tom Gorup" userId="bd7e985d6a278036" providerId="LiveId" clId="{01E86077-1A81-444F-BF04-A09BE6C1713F}" dt="2023-06-03T21:38:56.935" v="4368" actId="478"/>
          <ac:cxnSpMkLst>
            <pc:docMk/>
            <pc:sldMk cId="3822190377" sldId="2465"/>
            <ac:cxnSpMk id="24" creationId="{34BC71C9-C1DB-8E66-4F60-FD848B443685}"/>
          </ac:cxnSpMkLst>
        </pc:cxnChg>
        <pc:cxnChg chg="add mod">
          <ac:chgData name="Tom Gorup" userId="bd7e985d6a278036" providerId="LiveId" clId="{01E86077-1A81-444F-BF04-A09BE6C1713F}" dt="2023-06-03T21:38:49.775" v="4365" actId="14100"/>
          <ac:cxnSpMkLst>
            <pc:docMk/>
            <pc:sldMk cId="3822190377" sldId="2465"/>
            <ac:cxnSpMk id="26" creationId="{9CC5A63E-20F8-400E-6D31-9B67D5A02699}"/>
          </ac:cxnSpMkLst>
        </pc:cxnChg>
      </pc:sldChg>
      <pc:sldChg chg="addSp delSp modSp new mod modNotesTx">
        <pc:chgData name="Tom Gorup" userId="bd7e985d6a278036" providerId="LiveId" clId="{01E86077-1A81-444F-BF04-A09BE6C1713F}" dt="2023-06-04T04:12:56.131" v="6621" actId="20577"/>
        <pc:sldMkLst>
          <pc:docMk/>
          <pc:sldMk cId="40836179" sldId="2466"/>
        </pc:sldMkLst>
        <pc:spChg chg="del">
          <ac:chgData name="Tom Gorup" userId="bd7e985d6a278036" providerId="LiveId" clId="{01E86077-1A81-444F-BF04-A09BE6C1713F}" dt="2023-06-03T21:42:09.933" v="4405" actId="478"/>
          <ac:spMkLst>
            <pc:docMk/>
            <pc:sldMk cId="40836179" sldId="2466"/>
            <ac:spMk id="2" creationId="{F5D3C45A-C087-66C5-D02F-86D1F0CB3D8D}"/>
          </ac:spMkLst>
        </pc:spChg>
        <pc:spChg chg="mod">
          <ac:chgData name="Tom Gorup" userId="bd7e985d6a278036" providerId="LiveId" clId="{01E86077-1A81-444F-BF04-A09BE6C1713F}" dt="2023-06-03T21:48:30.491" v="4703" actId="1076"/>
          <ac:spMkLst>
            <pc:docMk/>
            <pc:sldMk cId="40836179" sldId="2466"/>
            <ac:spMk id="3" creationId="{EE61143B-6B32-B3E7-8C30-F61686B3C1D7}"/>
          </ac:spMkLst>
        </pc:spChg>
        <pc:spChg chg="add mod">
          <ac:chgData name="Tom Gorup" userId="bd7e985d6a278036" providerId="LiveId" clId="{01E86077-1A81-444F-BF04-A09BE6C1713F}" dt="2023-06-04T04:12:56.131" v="6621" actId="20577"/>
          <ac:spMkLst>
            <pc:docMk/>
            <pc:sldMk cId="40836179" sldId="2466"/>
            <ac:spMk id="4" creationId="{3A70E590-3F99-5F9B-C3B9-EC0E3E03624D}"/>
          </ac:spMkLst>
        </pc:spChg>
        <pc:cxnChg chg="add mod">
          <ac:chgData name="Tom Gorup" userId="bd7e985d6a278036" providerId="LiveId" clId="{01E86077-1A81-444F-BF04-A09BE6C1713F}" dt="2023-06-03T21:49:20.727" v="4725" actId="14100"/>
          <ac:cxnSpMkLst>
            <pc:docMk/>
            <pc:sldMk cId="40836179" sldId="2466"/>
            <ac:cxnSpMk id="5" creationId="{8E00BB1A-004E-6908-4BA2-31EA60AD7B4F}"/>
          </ac:cxnSpMkLst>
        </pc:cxnChg>
        <pc:cxnChg chg="add mod">
          <ac:chgData name="Tom Gorup" userId="bd7e985d6a278036" providerId="LiveId" clId="{01E86077-1A81-444F-BF04-A09BE6C1713F}" dt="2023-06-03T21:49:05.856" v="4715" actId="14100"/>
          <ac:cxnSpMkLst>
            <pc:docMk/>
            <pc:sldMk cId="40836179" sldId="2466"/>
            <ac:cxnSpMk id="7" creationId="{C7F5EB4E-3E84-F2D8-1198-23AF5B317B7F}"/>
          </ac:cxnSpMkLst>
        </pc:cxnChg>
        <pc:cxnChg chg="add mod">
          <ac:chgData name="Tom Gorup" userId="bd7e985d6a278036" providerId="LiveId" clId="{01E86077-1A81-444F-BF04-A09BE6C1713F}" dt="2023-06-03T21:49:07.857" v="4717" actId="1035"/>
          <ac:cxnSpMkLst>
            <pc:docMk/>
            <pc:sldMk cId="40836179" sldId="2466"/>
            <ac:cxnSpMk id="9" creationId="{5EC4A17D-8C02-5F33-CACE-CBCD55E59F51}"/>
          </ac:cxnSpMkLst>
        </pc:cxnChg>
        <pc:cxnChg chg="add mod">
          <ac:chgData name="Tom Gorup" userId="bd7e985d6a278036" providerId="LiveId" clId="{01E86077-1A81-444F-BF04-A09BE6C1713F}" dt="2023-06-03T21:48:49.209" v="4709" actId="14100"/>
          <ac:cxnSpMkLst>
            <pc:docMk/>
            <pc:sldMk cId="40836179" sldId="2466"/>
            <ac:cxnSpMk id="11" creationId="{7C0BD18F-7605-9B3A-0008-189298C2E1CF}"/>
          </ac:cxnSpMkLst>
        </pc:cxnChg>
        <pc:cxnChg chg="add del mod">
          <ac:chgData name="Tom Gorup" userId="bd7e985d6a278036" providerId="LiveId" clId="{01E86077-1A81-444F-BF04-A09BE6C1713F}" dt="2023-06-03T21:45:58.843" v="4479" actId="478"/>
          <ac:cxnSpMkLst>
            <pc:docMk/>
            <pc:sldMk cId="40836179" sldId="2466"/>
            <ac:cxnSpMk id="13" creationId="{E254FC13-6744-2A7A-F53C-B860BD26F71E}"/>
          </ac:cxnSpMkLst>
        </pc:cxnChg>
        <pc:cxnChg chg="add mod">
          <ac:chgData name="Tom Gorup" userId="bd7e985d6a278036" providerId="LiveId" clId="{01E86077-1A81-444F-BF04-A09BE6C1713F}" dt="2023-06-03T21:48:43.105" v="4707" actId="14100"/>
          <ac:cxnSpMkLst>
            <pc:docMk/>
            <pc:sldMk cId="40836179" sldId="2466"/>
            <ac:cxnSpMk id="21" creationId="{3F13D25A-ABAD-6078-8139-EBE32C4C6DE5}"/>
          </ac:cxnSpMkLst>
        </pc:cxnChg>
        <pc:cxnChg chg="add mod">
          <ac:chgData name="Tom Gorup" userId="bd7e985d6a278036" providerId="LiveId" clId="{01E86077-1A81-444F-BF04-A09BE6C1713F}" dt="2023-06-03T21:49:14.614" v="4720" actId="14100"/>
          <ac:cxnSpMkLst>
            <pc:docMk/>
            <pc:sldMk cId="40836179" sldId="2466"/>
            <ac:cxnSpMk id="33" creationId="{6A3D5517-FDD9-C9B5-2D48-FB6C2D6F5282}"/>
          </ac:cxnSpMkLst>
        </pc:cxnChg>
      </pc:sldChg>
      <pc:sldChg chg="addSp delSp modSp new del mod">
        <pc:chgData name="Tom Gorup" userId="bd7e985d6a278036" providerId="LiveId" clId="{01E86077-1A81-444F-BF04-A09BE6C1713F}" dt="2023-06-03T21:34:06.823" v="4299" actId="2696"/>
        <pc:sldMkLst>
          <pc:docMk/>
          <pc:sldMk cId="3813582299" sldId="2466"/>
        </pc:sldMkLst>
        <pc:spChg chg="del mod">
          <ac:chgData name="Tom Gorup" userId="bd7e985d6a278036" providerId="LiveId" clId="{01E86077-1A81-444F-BF04-A09BE6C1713F}" dt="2023-06-03T21:30:57.705" v="4260" actId="478"/>
          <ac:spMkLst>
            <pc:docMk/>
            <pc:sldMk cId="3813582299" sldId="2466"/>
            <ac:spMk id="2" creationId="{497738C0-89B8-F00B-580B-CE2936D4C261}"/>
          </ac:spMkLst>
        </pc:spChg>
        <pc:spChg chg="mod">
          <ac:chgData name="Tom Gorup" userId="bd7e985d6a278036" providerId="LiveId" clId="{01E86077-1A81-444F-BF04-A09BE6C1713F}" dt="2023-06-03T21:30:53.649" v="4251" actId="113"/>
          <ac:spMkLst>
            <pc:docMk/>
            <pc:sldMk cId="3813582299" sldId="2466"/>
            <ac:spMk id="3" creationId="{2D95C28C-B773-F867-E017-F5B542A3454E}"/>
          </ac:spMkLst>
        </pc:spChg>
        <pc:spChg chg="add del mod">
          <ac:chgData name="Tom Gorup" userId="bd7e985d6a278036" providerId="LiveId" clId="{01E86077-1A81-444F-BF04-A09BE6C1713F}" dt="2023-06-03T21:31:05.375" v="4261" actId="478"/>
          <ac:spMkLst>
            <pc:docMk/>
            <pc:sldMk cId="3813582299" sldId="2466"/>
            <ac:spMk id="5" creationId="{01A18303-DB01-EC4D-A37A-C7356F49A38E}"/>
          </ac:spMkLst>
        </pc:spChg>
        <pc:spChg chg="add mod">
          <ac:chgData name="Tom Gorup" userId="bd7e985d6a278036" providerId="LiveId" clId="{01E86077-1A81-444F-BF04-A09BE6C1713F}" dt="2023-06-03T21:31:05.784" v="4262"/>
          <ac:spMkLst>
            <pc:docMk/>
            <pc:sldMk cId="3813582299" sldId="2466"/>
            <ac:spMk id="6" creationId="{34B2CD90-CE22-1BBB-CDBD-EF174CA3516E}"/>
          </ac:spMkLst>
        </pc:spChg>
        <pc:cxnChg chg="add mod">
          <ac:chgData name="Tom Gorup" userId="bd7e985d6a278036" providerId="LiveId" clId="{01E86077-1A81-444F-BF04-A09BE6C1713F}" dt="2023-06-03T21:31:22.767" v="4265" actId="14100"/>
          <ac:cxnSpMkLst>
            <pc:docMk/>
            <pc:sldMk cId="3813582299" sldId="2466"/>
            <ac:cxnSpMk id="7" creationId="{597888E9-ECC5-4353-8FA3-0A9525E67019}"/>
          </ac:cxnSpMkLst>
        </pc:cxnChg>
      </pc:sldChg>
      <pc:sldChg chg="modSp new del mod">
        <pc:chgData name="Tom Gorup" userId="bd7e985d6a278036" providerId="LiveId" clId="{01E86077-1A81-444F-BF04-A09BE6C1713F}" dt="2023-06-03T21:34:11.237" v="4300" actId="2696"/>
        <pc:sldMkLst>
          <pc:docMk/>
          <pc:sldMk cId="1637527804" sldId="2467"/>
        </pc:sldMkLst>
        <pc:spChg chg="mod">
          <ac:chgData name="Tom Gorup" userId="bd7e985d6a278036" providerId="LiveId" clId="{01E86077-1A81-444F-BF04-A09BE6C1713F}" dt="2023-06-03T21:32:04.828" v="4267"/>
          <ac:spMkLst>
            <pc:docMk/>
            <pc:sldMk cId="1637527804" sldId="2467"/>
            <ac:spMk id="3" creationId="{ADF7E8B2-20ED-3B81-CB29-6C2D5A7CAC85}"/>
          </ac:spMkLst>
        </pc:spChg>
      </pc:sldChg>
      <pc:sldChg chg="addSp delSp modSp new mod ord modNotesTx">
        <pc:chgData name="Tom Gorup" userId="bd7e985d6a278036" providerId="LiveId" clId="{01E86077-1A81-444F-BF04-A09BE6C1713F}" dt="2023-06-04T04:12:51.916" v="6619" actId="20577"/>
        <pc:sldMkLst>
          <pc:docMk/>
          <pc:sldMk cId="2162573979" sldId="2467"/>
        </pc:sldMkLst>
        <pc:spChg chg="del">
          <ac:chgData name="Tom Gorup" userId="bd7e985d6a278036" providerId="LiveId" clId="{01E86077-1A81-444F-BF04-A09BE6C1713F}" dt="2023-06-03T21:48:04.912" v="4683" actId="478"/>
          <ac:spMkLst>
            <pc:docMk/>
            <pc:sldMk cId="2162573979" sldId="2467"/>
            <ac:spMk id="2" creationId="{E7838018-BBC3-409F-DED6-11C28B9027E8}"/>
          </ac:spMkLst>
        </pc:spChg>
        <pc:spChg chg="mod">
          <ac:chgData name="Tom Gorup" userId="bd7e985d6a278036" providerId="LiveId" clId="{01E86077-1A81-444F-BF04-A09BE6C1713F}" dt="2023-06-04T02:49:32.903" v="6230" actId="14100"/>
          <ac:spMkLst>
            <pc:docMk/>
            <pc:sldMk cId="2162573979" sldId="2467"/>
            <ac:spMk id="3" creationId="{3C580AE0-DFF1-B469-3DCD-7E1FA5544E97}"/>
          </ac:spMkLst>
        </pc:spChg>
        <pc:spChg chg="add mod">
          <ac:chgData name="Tom Gorup" userId="bd7e985d6a278036" providerId="LiveId" clId="{01E86077-1A81-444F-BF04-A09BE6C1713F}" dt="2023-06-04T04:12:51.916" v="6619" actId="20577"/>
          <ac:spMkLst>
            <pc:docMk/>
            <pc:sldMk cId="2162573979" sldId="2467"/>
            <ac:spMk id="4" creationId="{CCD06BF4-1252-7A93-154F-2232C726C0F7}"/>
          </ac:spMkLst>
        </pc:spChg>
      </pc:sldChg>
      <pc:sldChg chg="addSp delSp modSp new mod modNotesTx">
        <pc:chgData name="Tom Gorup" userId="bd7e985d6a278036" providerId="LiveId" clId="{01E86077-1A81-444F-BF04-A09BE6C1713F}" dt="2023-06-04T02:03:37.009" v="6126" actId="113"/>
        <pc:sldMkLst>
          <pc:docMk/>
          <pc:sldMk cId="2647612506" sldId="2468"/>
        </pc:sldMkLst>
        <pc:spChg chg="del">
          <ac:chgData name="Tom Gorup" userId="bd7e985d6a278036" providerId="LiveId" clId="{01E86077-1A81-444F-BF04-A09BE6C1713F}" dt="2023-06-03T21:58:40.013" v="5048" actId="478"/>
          <ac:spMkLst>
            <pc:docMk/>
            <pc:sldMk cId="2647612506" sldId="2468"/>
            <ac:spMk id="2" creationId="{AF37620E-7E12-6001-FCF0-8398001F2A70}"/>
          </ac:spMkLst>
        </pc:spChg>
        <pc:spChg chg="mod">
          <ac:chgData name="Tom Gorup" userId="bd7e985d6a278036" providerId="LiveId" clId="{01E86077-1A81-444F-BF04-A09BE6C1713F}" dt="2023-06-04T02:03:37.009" v="6126" actId="113"/>
          <ac:spMkLst>
            <pc:docMk/>
            <pc:sldMk cId="2647612506" sldId="2468"/>
            <ac:spMk id="3" creationId="{3B96D0C1-7862-4384-1ACE-A72412C64F7B}"/>
          </ac:spMkLst>
        </pc:spChg>
        <pc:spChg chg="add mod">
          <ac:chgData name="Tom Gorup" userId="bd7e985d6a278036" providerId="LiveId" clId="{01E86077-1A81-444F-BF04-A09BE6C1713F}" dt="2023-06-03T21:58:37.954" v="5047"/>
          <ac:spMkLst>
            <pc:docMk/>
            <pc:sldMk cId="2647612506" sldId="2468"/>
            <ac:spMk id="4" creationId="{0F1E8109-01A4-5591-6F33-7787D31410F3}"/>
          </ac:spMkLst>
        </pc:spChg>
      </pc:sldChg>
      <pc:sldChg chg="addSp delSp modSp add del mod setClrOvrMap">
        <pc:chgData name="Tom Gorup" userId="bd7e985d6a278036" providerId="LiveId" clId="{01E86077-1A81-444F-BF04-A09BE6C1713F}" dt="2023-06-04T01:58:06.165" v="6004" actId="2696"/>
        <pc:sldMkLst>
          <pc:docMk/>
          <pc:sldMk cId="125976898" sldId="2469"/>
        </pc:sldMkLst>
        <pc:spChg chg="mod">
          <ac:chgData name="Tom Gorup" userId="bd7e985d6a278036" providerId="LiveId" clId="{01E86077-1A81-444F-BF04-A09BE6C1713F}" dt="2023-06-03T22:07:13.595" v="5452" actId="20577"/>
          <ac:spMkLst>
            <pc:docMk/>
            <pc:sldMk cId="125976898" sldId="2469"/>
            <ac:spMk id="2" creationId="{9BD9B5D3-0B4E-890F-F978-83CAC9D250BA}"/>
          </ac:spMkLst>
        </pc:spChg>
        <pc:spChg chg="mod">
          <ac:chgData name="Tom Gorup" userId="bd7e985d6a278036" providerId="LiveId" clId="{01E86077-1A81-444F-BF04-A09BE6C1713F}" dt="2023-06-04T01:56:52.256" v="5941" actId="20577"/>
          <ac:spMkLst>
            <pc:docMk/>
            <pc:sldMk cId="125976898" sldId="2469"/>
            <ac:spMk id="3" creationId="{EAD011A8-CCA7-72A8-409A-35198B464BF5}"/>
          </ac:spMkLst>
        </pc:spChg>
        <pc:spChg chg="add del">
          <ac:chgData name="Tom Gorup" userId="bd7e985d6a278036" providerId="LiveId" clId="{01E86077-1A81-444F-BF04-A09BE6C1713F}" dt="2023-06-03T22:06:57.140" v="5441" actId="26606"/>
          <ac:spMkLst>
            <pc:docMk/>
            <pc:sldMk cId="125976898" sldId="2469"/>
            <ac:spMk id="25" creationId="{04812C46-200A-4DEB-A05E-3ED6C68C2387}"/>
          </ac:spMkLst>
        </pc:spChg>
        <pc:spChg chg="add del">
          <ac:chgData name="Tom Gorup" userId="bd7e985d6a278036" providerId="LiveId" clId="{01E86077-1A81-444F-BF04-A09BE6C1713F}" dt="2023-06-03T22:06:57.140" v="5441" actId="26606"/>
          <ac:spMkLst>
            <pc:docMk/>
            <pc:sldMk cId="125976898" sldId="2469"/>
            <ac:spMk id="27" creationId="{D1EA859B-E555-4109-94F3-6700E046E008}"/>
          </ac:spMkLst>
        </pc:spChg>
        <pc:spChg chg="add del">
          <ac:chgData name="Tom Gorup" userId="bd7e985d6a278036" providerId="LiveId" clId="{01E86077-1A81-444F-BF04-A09BE6C1713F}" dt="2023-06-03T22:06:57.133" v="5440" actId="26606"/>
          <ac:spMkLst>
            <pc:docMk/>
            <pc:sldMk cId="125976898" sldId="2469"/>
            <ac:spMk id="29" creationId="{04812C46-200A-4DEB-A05E-3ED6C68C2387}"/>
          </ac:spMkLst>
        </pc:spChg>
        <pc:spChg chg="add del">
          <ac:chgData name="Tom Gorup" userId="bd7e985d6a278036" providerId="LiveId" clId="{01E86077-1A81-444F-BF04-A09BE6C1713F}" dt="2023-06-03T22:06:57.133" v="5440" actId="26606"/>
          <ac:spMkLst>
            <pc:docMk/>
            <pc:sldMk cId="125976898" sldId="2469"/>
            <ac:spMk id="30" creationId="{D1EA859B-E555-4109-94F3-6700E046E008}"/>
          </ac:spMkLst>
        </pc:spChg>
        <pc:spChg chg="add del">
          <ac:chgData name="Tom Gorup" userId="bd7e985d6a278036" providerId="LiveId" clId="{01E86077-1A81-444F-BF04-A09BE6C1713F}" dt="2023-06-03T22:06:05.329" v="5373" actId="26606"/>
          <ac:spMkLst>
            <pc:docMk/>
            <pc:sldMk cId="125976898" sldId="2469"/>
            <ac:spMk id="32" creationId="{1A9F7B4E-B03D-4F64-BE33-00D074458D45}"/>
          </ac:spMkLst>
        </pc:spChg>
        <pc:spChg chg="add">
          <ac:chgData name="Tom Gorup" userId="bd7e985d6a278036" providerId="LiveId" clId="{01E86077-1A81-444F-BF04-A09BE6C1713F}" dt="2023-06-03T22:06:57.140" v="5441" actId="26606"/>
          <ac:spMkLst>
            <pc:docMk/>
            <pc:sldMk cId="125976898" sldId="2469"/>
            <ac:spMk id="33" creationId="{04812C46-200A-4DEB-A05E-3ED6C68C2387}"/>
          </ac:spMkLst>
        </pc:spChg>
        <pc:spChg chg="add del">
          <ac:chgData name="Tom Gorup" userId="bd7e985d6a278036" providerId="LiveId" clId="{01E86077-1A81-444F-BF04-A09BE6C1713F}" dt="2023-06-03T22:06:05.329" v="5373" actId="26606"/>
          <ac:spMkLst>
            <pc:docMk/>
            <pc:sldMk cId="125976898" sldId="2469"/>
            <ac:spMk id="34" creationId="{7E2BE7F7-CA89-4002-ACCE-A478AEA24F5E}"/>
          </ac:spMkLst>
        </pc:spChg>
        <pc:spChg chg="add">
          <ac:chgData name="Tom Gorup" userId="bd7e985d6a278036" providerId="LiveId" clId="{01E86077-1A81-444F-BF04-A09BE6C1713F}" dt="2023-06-03T22:06:57.140" v="5441" actId="26606"/>
          <ac:spMkLst>
            <pc:docMk/>
            <pc:sldMk cId="125976898" sldId="2469"/>
            <ac:spMk id="35" creationId="{D1EA859B-E555-4109-94F3-6700E046E008}"/>
          </ac:spMkLst>
        </pc:spChg>
        <pc:picChg chg="mod">
          <ac:chgData name="Tom Gorup" userId="bd7e985d6a278036" providerId="LiveId" clId="{01E86077-1A81-444F-BF04-A09BE6C1713F}" dt="2023-06-03T22:06:57.140" v="5441" actId="26606"/>
          <ac:picMkLst>
            <pc:docMk/>
            <pc:sldMk cId="125976898" sldId="2469"/>
            <ac:picMk id="26" creationId="{0F38ECDA-1EF6-CE57-6B24-6332FC66AF93}"/>
          </ac:picMkLst>
        </pc:picChg>
      </pc:sldChg>
      <pc:sldChg chg="addSp delSp add del setBg delDesignElem">
        <pc:chgData name="Tom Gorup" userId="bd7e985d6a278036" providerId="LiveId" clId="{01E86077-1A81-444F-BF04-A09BE6C1713F}" dt="2023-06-03T22:04:13.150" v="5191"/>
        <pc:sldMkLst>
          <pc:docMk/>
          <pc:sldMk cId="956395877" sldId="2469"/>
        </pc:sldMkLst>
        <pc:spChg chg="add del">
          <ac:chgData name="Tom Gorup" userId="bd7e985d6a278036" providerId="LiveId" clId="{01E86077-1A81-444F-BF04-A09BE6C1713F}" dt="2023-06-03T22:04:13.150" v="5191"/>
          <ac:spMkLst>
            <pc:docMk/>
            <pc:sldMk cId="956395877" sldId="2469"/>
            <ac:spMk id="25" creationId="{04812C46-200A-4DEB-A05E-3ED6C68C2387}"/>
          </ac:spMkLst>
        </pc:spChg>
        <pc:spChg chg="add del">
          <ac:chgData name="Tom Gorup" userId="bd7e985d6a278036" providerId="LiveId" clId="{01E86077-1A81-444F-BF04-A09BE6C1713F}" dt="2023-06-03T22:04:13.150" v="5191"/>
          <ac:spMkLst>
            <pc:docMk/>
            <pc:sldMk cId="956395877" sldId="2469"/>
            <ac:spMk id="27" creationId="{D1EA859B-E555-4109-94F3-6700E046E008}"/>
          </ac:spMkLst>
        </pc:spChg>
      </pc:sldChg>
      <pc:sldChg chg="addSp delSp add del setBg delDesignElem">
        <pc:chgData name="Tom Gorup" userId="bd7e985d6a278036" providerId="LiveId" clId="{01E86077-1A81-444F-BF04-A09BE6C1713F}" dt="2023-06-04T01:57:17.082" v="5944"/>
        <pc:sldMkLst>
          <pc:docMk/>
          <pc:sldMk cId="3330541240" sldId="2470"/>
        </pc:sldMkLst>
        <pc:spChg chg="add del">
          <ac:chgData name="Tom Gorup" userId="bd7e985d6a278036" providerId="LiveId" clId="{01E86077-1A81-444F-BF04-A09BE6C1713F}" dt="2023-06-04T01:57:17.082" v="5944"/>
          <ac:spMkLst>
            <pc:docMk/>
            <pc:sldMk cId="3330541240" sldId="2470"/>
            <ac:spMk id="33" creationId="{04812C46-200A-4DEB-A05E-3ED6C68C2387}"/>
          </ac:spMkLst>
        </pc:spChg>
        <pc:spChg chg="add del">
          <ac:chgData name="Tom Gorup" userId="bd7e985d6a278036" providerId="LiveId" clId="{01E86077-1A81-444F-BF04-A09BE6C1713F}" dt="2023-06-04T01:57:17.082" v="5944"/>
          <ac:spMkLst>
            <pc:docMk/>
            <pc:sldMk cId="3330541240" sldId="2470"/>
            <ac:spMk id="35" creationId="{D1EA859B-E555-4109-94F3-6700E046E008}"/>
          </ac:spMkLst>
        </pc:spChg>
      </pc:sldChg>
      <pc:sldChg chg="modSp add mod modNotesTx">
        <pc:chgData name="Tom Gorup" userId="bd7e985d6a278036" providerId="LiveId" clId="{01E86077-1A81-444F-BF04-A09BE6C1713F}" dt="2023-06-04T04:19:23.846" v="6758" actId="20577"/>
        <pc:sldMkLst>
          <pc:docMk/>
          <pc:sldMk cId="3339361009" sldId="2470"/>
        </pc:sldMkLst>
        <pc:spChg chg="mod">
          <ac:chgData name="Tom Gorup" userId="bd7e985d6a278036" providerId="LiveId" clId="{01E86077-1A81-444F-BF04-A09BE6C1713F}" dt="2023-06-04T01:57:26.262" v="5954" actId="20577"/>
          <ac:spMkLst>
            <pc:docMk/>
            <pc:sldMk cId="3339361009" sldId="2470"/>
            <ac:spMk id="2" creationId="{9BD9B5D3-0B4E-890F-F978-83CAC9D250BA}"/>
          </ac:spMkLst>
        </pc:spChg>
        <pc:spChg chg="mod">
          <ac:chgData name="Tom Gorup" userId="bd7e985d6a278036" providerId="LiveId" clId="{01E86077-1A81-444F-BF04-A09BE6C1713F}" dt="2023-06-04T04:15:41.123" v="6657" actId="20577"/>
          <ac:spMkLst>
            <pc:docMk/>
            <pc:sldMk cId="3339361009" sldId="2470"/>
            <ac:spMk id="3" creationId="{EAD011A8-CCA7-72A8-409A-35198B464BF5}"/>
          </ac:spMkLst>
        </pc:spChg>
      </pc:sldChg>
      <pc:sldChg chg="addSp delSp modSp new mod ord modNotesTx">
        <pc:chgData name="Tom Gorup" userId="bd7e985d6a278036" providerId="LiveId" clId="{01E86077-1A81-444F-BF04-A09BE6C1713F}" dt="2023-06-04T12:48:28.827" v="7093" actId="20577"/>
        <pc:sldMkLst>
          <pc:docMk/>
          <pc:sldMk cId="4052790024" sldId="2471"/>
        </pc:sldMkLst>
        <pc:spChg chg="del">
          <ac:chgData name="Tom Gorup" userId="bd7e985d6a278036" providerId="LiveId" clId="{01E86077-1A81-444F-BF04-A09BE6C1713F}" dt="2023-06-04T03:07:31.015" v="6287" actId="478"/>
          <ac:spMkLst>
            <pc:docMk/>
            <pc:sldMk cId="4052790024" sldId="2471"/>
            <ac:spMk id="2" creationId="{A0BAD3FA-318C-DC06-C28E-13A922D0BF37}"/>
          </ac:spMkLst>
        </pc:spChg>
        <pc:spChg chg="mod">
          <ac:chgData name="Tom Gorup" userId="bd7e985d6a278036" providerId="LiveId" clId="{01E86077-1A81-444F-BF04-A09BE6C1713F}" dt="2023-06-04T12:48:28.827" v="7093" actId="20577"/>
          <ac:spMkLst>
            <pc:docMk/>
            <pc:sldMk cId="4052790024" sldId="2471"/>
            <ac:spMk id="3" creationId="{2079F6A1-E2A9-2328-BC72-3A54704AF7FC}"/>
          </ac:spMkLst>
        </pc:spChg>
        <pc:spChg chg="add mod">
          <ac:chgData name="Tom Gorup" userId="bd7e985d6a278036" providerId="LiveId" clId="{01E86077-1A81-444F-BF04-A09BE6C1713F}" dt="2023-06-04T03:07:35.072" v="6288"/>
          <ac:spMkLst>
            <pc:docMk/>
            <pc:sldMk cId="4052790024" sldId="2471"/>
            <ac:spMk id="4" creationId="{2500ED67-2BCD-508A-8881-8428EF67356B}"/>
          </ac:spMkLst>
        </pc:spChg>
        <pc:cxnChg chg="add mod">
          <ac:chgData name="Tom Gorup" userId="bd7e985d6a278036" providerId="LiveId" clId="{01E86077-1A81-444F-BF04-A09BE6C1713F}" dt="2023-06-04T03:07:50.530" v="6292" actId="14100"/>
          <ac:cxnSpMkLst>
            <pc:docMk/>
            <pc:sldMk cId="4052790024" sldId="2471"/>
            <ac:cxnSpMk id="5" creationId="{6B7D019F-6981-418C-6B54-7FEADAEB2DC3}"/>
          </ac:cxnSpMkLst>
        </pc:cxnChg>
        <pc:cxnChg chg="add mod">
          <ac:chgData name="Tom Gorup" userId="bd7e985d6a278036" providerId="LiveId" clId="{01E86077-1A81-444F-BF04-A09BE6C1713F}" dt="2023-06-04T03:07:56.546" v="6294" actId="14100"/>
          <ac:cxnSpMkLst>
            <pc:docMk/>
            <pc:sldMk cId="4052790024" sldId="2471"/>
            <ac:cxnSpMk id="6" creationId="{DFC8318B-B50F-4683-6066-95BD36AAA84C}"/>
          </ac:cxnSpMkLst>
        </pc:cxnChg>
      </pc:sldChg>
      <pc:sldChg chg="addSp delSp modSp new mod ord">
        <pc:chgData name="Tom Gorup" userId="bd7e985d6a278036" providerId="LiveId" clId="{01E86077-1A81-444F-BF04-A09BE6C1713F}" dt="2023-06-04T12:28:32.977" v="7091" actId="20578"/>
        <pc:sldMkLst>
          <pc:docMk/>
          <pc:sldMk cId="3272922903" sldId="2472"/>
        </pc:sldMkLst>
        <pc:spChg chg="del">
          <ac:chgData name="Tom Gorup" userId="bd7e985d6a278036" providerId="LiveId" clId="{01E86077-1A81-444F-BF04-A09BE6C1713F}" dt="2023-06-04T03:11:44.019" v="6309" actId="478"/>
          <ac:spMkLst>
            <pc:docMk/>
            <pc:sldMk cId="3272922903" sldId="2472"/>
            <ac:spMk id="2" creationId="{B11C26E0-49B4-5543-497B-E37B4F3D7705}"/>
          </ac:spMkLst>
        </pc:spChg>
        <pc:spChg chg="del">
          <ac:chgData name="Tom Gorup" userId="bd7e985d6a278036" providerId="LiveId" clId="{01E86077-1A81-444F-BF04-A09BE6C1713F}" dt="2023-06-04T03:11:19.766" v="6302" actId="478"/>
          <ac:spMkLst>
            <pc:docMk/>
            <pc:sldMk cId="3272922903" sldId="2472"/>
            <ac:spMk id="3" creationId="{53AFCD1D-48D6-F120-D6C2-24A634607742}"/>
          </ac:spMkLst>
        </pc:spChg>
        <pc:picChg chg="add mod">
          <ac:chgData name="Tom Gorup" userId="bd7e985d6a278036" providerId="LiveId" clId="{01E86077-1A81-444F-BF04-A09BE6C1713F}" dt="2023-06-04T03:12:25.126" v="6321" actId="1440"/>
          <ac:picMkLst>
            <pc:docMk/>
            <pc:sldMk cId="3272922903" sldId="2472"/>
            <ac:picMk id="2050" creationId="{435A4752-F786-5BFE-F498-A37E79E5411D}"/>
          </ac:picMkLst>
        </pc:picChg>
        <pc:picChg chg="add del mod">
          <ac:chgData name="Tom Gorup" userId="bd7e985d6a278036" providerId="LiveId" clId="{01E86077-1A81-444F-BF04-A09BE6C1713F}" dt="2023-06-04T03:11:39.644" v="6306" actId="478"/>
          <ac:picMkLst>
            <pc:docMk/>
            <pc:sldMk cId="3272922903" sldId="2472"/>
            <ac:picMk id="2052" creationId="{612D6CE0-B585-E73D-BC49-CAD7E0FEDAAD}"/>
          </ac:picMkLst>
        </pc:picChg>
        <pc:picChg chg="add mod">
          <ac:chgData name="Tom Gorup" userId="bd7e985d6a278036" providerId="LiveId" clId="{01E86077-1A81-444F-BF04-A09BE6C1713F}" dt="2023-06-04T03:12:25.126" v="6321" actId="1440"/>
          <ac:picMkLst>
            <pc:docMk/>
            <pc:sldMk cId="3272922903" sldId="2472"/>
            <ac:picMk id="2054" creationId="{19B3B88B-4C77-840E-FCAF-9EB826238316}"/>
          </ac:picMkLst>
        </pc:picChg>
        <pc:picChg chg="add mod">
          <ac:chgData name="Tom Gorup" userId="bd7e985d6a278036" providerId="LiveId" clId="{01E86077-1A81-444F-BF04-A09BE6C1713F}" dt="2023-06-04T03:12:25.126" v="6321" actId="1440"/>
          <ac:picMkLst>
            <pc:docMk/>
            <pc:sldMk cId="3272922903" sldId="2472"/>
            <ac:picMk id="2056" creationId="{2E046077-33F1-7C8C-3046-040A33DC09FE}"/>
          </ac:picMkLst>
        </pc:picChg>
      </pc:sldChg>
      <pc:sldChg chg="add ord">
        <pc:chgData name="Tom Gorup" userId="bd7e985d6a278036" providerId="LiveId" clId="{01E86077-1A81-444F-BF04-A09BE6C1713F}" dt="2023-06-04T11:44:33.698" v="6872" actId="20578"/>
        <pc:sldMkLst>
          <pc:docMk/>
          <pc:sldMk cId="1276832634" sldId="2473"/>
        </pc:sldMkLst>
      </pc:sldChg>
      <pc:sldChg chg="addSp delSp modSp new mod modNotesTx">
        <pc:chgData name="Tom Gorup" userId="bd7e985d6a278036" providerId="LiveId" clId="{01E86077-1A81-444F-BF04-A09BE6C1713F}" dt="2023-06-04T11:49:59.170" v="7058" actId="20577"/>
        <pc:sldMkLst>
          <pc:docMk/>
          <pc:sldMk cId="4060529856" sldId="2474"/>
        </pc:sldMkLst>
        <pc:spChg chg="del">
          <ac:chgData name="Tom Gorup" userId="bd7e985d6a278036" providerId="LiveId" clId="{01E86077-1A81-444F-BF04-A09BE6C1713F}" dt="2023-06-04T11:44:36.175" v="6873" actId="478"/>
          <ac:spMkLst>
            <pc:docMk/>
            <pc:sldMk cId="4060529856" sldId="2474"/>
            <ac:spMk id="2" creationId="{33D42ECE-2E00-B7B2-B753-61E5EC68E084}"/>
          </ac:spMkLst>
        </pc:spChg>
        <pc:spChg chg="mod">
          <ac:chgData name="Tom Gorup" userId="bd7e985d6a278036" providerId="LiveId" clId="{01E86077-1A81-444F-BF04-A09BE6C1713F}" dt="2023-06-04T11:45:11.770" v="6895" actId="1076"/>
          <ac:spMkLst>
            <pc:docMk/>
            <pc:sldMk cId="4060529856" sldId="2474"/>
            <ac:spMk id="3" creationId="{B84361D3-758A-D9E4-3DF2-AEA042BB195D}"/>
          </ac:spMkLst>
        </pc:spChg>
        <pc:spChg chg="add mod">
          <ac:chgData name="Tom Gorup" userId="bd7e985d6a278036" providerId="LiveId" clId="{01E86077-1A81-444F-BF04-A09BE6C1713F}" dt="2023-06-04T11:45:40.325" v="6900" actId="1582"/>
          <ac:spMkLst>
            <pc:docMk/>
            <pc:sldMk cId="4060529856" sldId="2474"/>
            <ac:spMk id="4" creationId="{1C894F8E-CBD3-C88D-A3AC-AF542428C392}"/>
          </ac:spMkLst>
        </pc:spChg>
        <pc:spChg chg="add mod">
          <ac:chgData name="Tom Gorup" userId="bd7e985d6a278036" providerId="LiveId" clId="{01E86077-1A81-444F-BF04-A09BE6C1713F}" dt="2023-06-04T11:45:50.322" v="6906" actId="1036"/>
          <ac:spMkLst>
            <pc:docMk/>
            <pc:sldMk cId="4060529856" sldId="2474"/>
            <ac:spMk id="5" creationId="{8C51B984-116B-A6BC-9AA5-236A3FE87EEA}"/>
          </ac:spMkLst>
        </pc:spChg>
        <pc:spChg chg="add mod">
          <ac:chgData name="Tom Gorup" userId="bd7e985d6a278036" providerId="LiveId" clId="{01E86077-1A81-444F-BF04-A09BE6C1713F}" dt="2023-06-04T11:46:01.493" v="6912" actId="14100"/>
          <ac:spMkLst>
            <pc:docMk/>
            <pc:sldMk cId="4060529856" sldId="2474"/>
            <ac:spMk id="6" creationId="{316FEDA2-91CA-D1D2-7A1C-F90B5B6EAC9A}"/>
          </ac:spMkLst>
        </pc:spChg>
        <pc:spChg chg="add mod">
          <ac:chgData name="Tom Gorup" userId="bd7e985d6a278036" providerId="LiveId" clId="{01E86077-1A81-444F-BF04-A09BE6C1713F}" dt="2023-06-04T11:46:15.605" v="6924" actId="14100"/>
          <ac:spMkLst>
            <pc:docMk/>
            <pc:sldMk cId="4060529856" sldId="2474"/>
            <ac:spMk id="7" creationId="{7D14F6D8-3CF0-352D-E2A3-C9A511BBB31B}"/>
          </ac:spMkLst>
        </pc:spChg>
        <pc:spChg chg="add mod">
          <ac:chgData name="Tom Gorup" userId="bd7e985d6a278036" providerId="LiveId" clId="{01E86077-1A81-444F-BF04-A09BE6C1713F}" dt="2023-06-04T11:46:27.977" v="6935" actId="14100"/>
          <ac:spMkLst>
            <pc:docMk/>
            <pc:sldMk cId="4060529856" sldId="2474"/>
            <ac:spMk id="8" creationId="{93A72268-77C4-C197-0468-BEB38F904C1C}"/>
          </ac:spMkLst>
        </pc:spChg>
        <pc:spChg chg="add mod">
          <ac:chgData name="Tom Gorup" userId="bd7e985d6a278036" providerId="LiveId" clId="{01E86077-1A81-444F-BF04-A09BE6C1713F}" dt="2023-06-04T11:46:39.993" v="6948" actId="14100"/>
          <ac:spMkLst>
            <pc:docMk/>
            <pc:sldMk cId="4060529856" sldId="2474"/>
            <ac:spMk id="9" creationId="{14DAFD24-1AE8-BBAA-E454-A2CAFB14DD16}"/>
          </ac:spMkLst>
        </pc:spChg>
        <pc:spChg chg="add mod">
          <ac:chgData name="Tom Gorup" userId="bd7e985d6a278036" providerId="LiveId" clId="{01E86077-1A81-444F-BF04-A09BE6C1713F}" dt="2023-06-04T11:46:50.587" v="6955" actId="14100"/>
          <ac:spMkLst>
            <pc:docMk/>
            <pc:sldMk cId="4060529856" sldId="2474"/>
            <ac:spMk id="10" creationId="{E193A9AC-8A92-8E73-4BBD-B82EAD8DFD53}"/>
          </ac:spMkLst>
        </pc:spChg>
        <pc:spChg chg="add mod">
          <ac:chgData name="Tom Gorup" userId="bd7e985d6a278036" providerId="LiveId" clId="{01E86077-1A81-444F-BF04-A09BE6C1713F}" dt="2023-06-04T11:46:56.877" v="6958" actId="14100"/>
          <ac:spMkLst>
            <pc:docMk/>
            <pc:sldMk cId="4060529856" sldId="2474"/>
            <ac:spMk id="11" creationId="{561AF840-55ED-C8D3-A6CC-6B856FA81754}"/>
          </ac:spMkLst>
        </pc:spChg>
        <pc:spChg chg="add mod">
          <ac:chgData name="Tom Gorup" userId="bd7e985d6a278036" providerId="LiveId" clId="{01E86077-1A81-444F-BF04-A09BE6C1713F}" dt="2023-06-04T11:47:07.140" v="6968" actId="14100"/>
          <ac:spMkLst>
            <pc:docMk/>
            <pc:sldMk cId="4060529856" sldId="2474"/>
            <ac:spMk id="12" creationId="{D956185A-8FF0-EDD6-25D4-72AFF6FC80E3}"/>
          </ac:spMkLst>
        </pc:spChg>
        <pc:spChg chg="add mod">
          <ac:chgData name="Tom Gorup" userId="bd7e985d6a278036" providerId="LiveId" clId="{01E86077-1A81-444F-BF04-A09BE6C1713F}" dt="2023-06-04T11:47:27.663" v="6973" actId="14100"/>
          <ac:spMkLst>
            <pc:docMk/>
            <pc:sldMk cId="4060529856" sldId="2474"/>
            <ac:spMk id="13" creationId="{D279629E-B8D5-E237-C257-98C3B816F868}"/>
          </ac:spMkLst>
        </pc:spChg>
        <pc:spChg chg="add mod">
          <ac:chgData name="Tom Gorup" userId="bd7e985d6a278036" providerId="LiveId" clId="{01E86077-1A81-444F-BF04-A09BE6C1713F}" dt="2023-06-04T11:47:40.432" v="6982" actId="14100"/>
          <ac:spMkLst>
            <pc:docMk/>
            <pc:sldMk cId="4060529856" sldId="2474"/>
            <ac:spMk id="14" creationId="{670DEF25-4102-84BC-D1DB-D289E7367AA9}"/>
          </ac:spMkLst>
        </pc:spChg>
        <pc:spChg chg="add mod">
          <ac:chgData name="Tom Gorup" userId="bd7e985d6a278036" providerId="LiveId" clId="{01E86077-1A81-444F-BF04-A09BE6C1713F}" dt="2023-06-04T11:47:52.967" v="6985" actId="14100"/>
          <ac:spMkLst>
            <pc:docMk/>
            <pc:sldMk cId="4060529856" sldId="2474"/>
            <ac:spMk id="15" creationId="{6BA78129-05D4-250D-A05F-F58F0CFD3E41}"/>
          </ac:spMkLst>
        </pc:spChg>
        <pc:spChg chg="add mod">
          <ac:chgData name="Tom Gorup" userId="bd7e985d6a278036" providerId="LiveId" clId="{01E86077-1A81-444F-BF04-A09BE6C1713F}" dt="2023-06-04T11:48:04.806" v="6988" actId="14100"/>
          <ac:spMkLst>
            <pc:docMk/>
            <pc:sldMk cId="4060529856" sldId="2474"/>
            <ac:spMk id="16" creationId="{00D6AF25-4722-7895-7B64-1FBC7913179B}"/>
          </ac:spMkLst>
        </pc:spChg>
        <pc:spChg chg="add mod">
          <ac:chgData name="Tom Gorup" userId="bd7e985d6a278036" providerId="LiveId" clId="{01E86077-1A81-444F-BF04-A09BE6C1713F}" dt="2023-06-04T11:48:15.544" v="6995" actId="14100"/>
          <ac:spMkLst>
            <pc:docMk/>
            <pc:sldMk cId="4060529856" sldId="2474"/>
            <ac:spMk id="17" creationId="{268F5EAF-ADF5-6BE9-AF31-75803D6DD6F8}"/>
          </ac:spMkLst>
        </pc:spChg>
        <pc:spChg chg="add mod">
          <ac:chgData name="Tom Gorup" userId="bd7e985d6a278036" providerId="LiveId" clId="{01E86077-1A81-444F-BF04-A09BE6C1713F}" dt="2023-06-04T11:48:29.132" v="6998" actId="14100"/>
          <ac:spMkLst>
            <pc:docMk/>
            <pc:sldMk cId="4060529856" sldId="2474"/>
            <ac:spMk id="18" creationId="{1295FF4E-0480-9B25-2DB8-B1AA39EA3932}"/>
          </ac:spMkLst>
        </pc:spChg>
      </pc:sldChg>
      <pc:sldChg chg="addSp delSp modSp new mod modNotesTx">
        <pc:chgData name="Tom Gorup" userId="bd7e985d6a278036" providerId="LiveId" clId="{01E86077-1A81-444F-BF04-A09BE6C1713F}" dt="2023-06-04T12:49:53.494" v="7172" actId="20577"/>
        <pc:sldMkLst>
          <pc:docMk/>
          <pc:sldMk cId="3588484861" sldId="2475"/>
        </pc:sldMkLst>
        <pc:spChg chg="del">
          <ac:chgData name="Tom Gorup" userId="bd7e985d6a278036" providerId="LiveId" clId="{01E86077-1A81-444F-BF04-A09BE6C1713F}" dt="2023-06-04T11:55:11.423" v="7075" actId="478"/>
          <ac:spMkLst>
            <pc:docMk/>
            <pc:sldMk cId="3588484861" sldId="2475"/>
            <ac:spMk id="2" creationId="{426C6169-C145-AE4B-9931-31E62106FCA3}"/>
          </ac:spMkLst>
        </pc:spChg>
        <pc:spChg chg="mod">
          <ac:chgData name="Tom Gorup" userId="bd7e985d6a278036" providerId="LiveId" clId="{01E86077-1A81-444F-BF04-A09BE6C1713F}" dt="2023-06-04T11:55:26.781" v="7078" actId="403"/>
          <ac:spMkLst>
            <pc:docMk/>
            <pc:sldMk cId="3588484861" sldId="2475"/>
            <ac:spMk id="3" creationId="{A19828F9-7FD3-350B-5645-F53A9236E5B3}"/>
          </ac:spMkLst>
        </pc:spChg>
        <pc:spChg chg="add mod">
          <ac:chgData name="Tom Gorup" userId="bd7e985d6a278036" providerId="LiveId" clId="{01E86077-1A81-444F-BF04-A09BE6C1713F}" dt="2023-06-04T11:55:09.236" v="7074"/>
          <ac:spMkLst>
            <pc:docMk/>
            <pc:sldMk cId="3588484861" sldId="2475"/>
            <ac:spMk id="4" creationId="{E2BFD157-874A-D3F1-C3D6-811C1C6300BC}"/>
          </ac:spMkLst>
        </pc:spChg>
        <pc:cxnChg chg="add mod">
          <ac:chgData name="Tom Gorup" userId="bd7e985d6a278036" providerId="LiveId" clId="{01E86077-1A81-444F-BF04-A09BE6C1713F}" dt="2023-06-04T11:55:58.169" v="7082" actId="14100"/>
          <ac:cxnSpMkLst>
            <pc:docMk/>
            <pc:sldMk cId="3588484861" sldId="2475"/>
            <ac:cxnSpMk id="5" creationId="{3657214F-3375-7003-4628-DE9E70D1EA90}"/>
          </ac:cxnSpMkLst>
        </pc:cxnChg>
        <pc:cxnChg chg="add mod">
          <ac:chgData name="Tom Gorup" userId="bd7e985d6a278036" providerId="LiveId" clId="{01E86077-1A81-444F-BF04-A09BE6C1713F}" dt="2023-06-04T11:56:13.980" v="7090" actId="1037"/>
          <ac:cxnSpMkLst>
            <pc:docMk/>
            <pc:sldMk cId="3588484861" sldId="2475"/>
            <ac:cxnSpMk id="8" creationId="{4F711CA4-DBDC-2240-44EC-D835EBC75095}"/>
          </ac:cxnSpMkLst>
        </pc:cxnChg>
      </pc:sldChg>
      <pc:sldMasterChg chg="modSldLayout">
        <pc:chgData name="Tom Gorup" userId="bd7e985d6a278036" providerId="LiveId" clId="{01E86077-1A81-444F-BF04-A09BE6C1713F}" dt="2023-06-03T15:25:32.922" v="2744" actId="478"/>
        <pc:sldMasterMkLst>
          <pc:docMk/>
          <pc:sldMasterMk cId="4112727015" sldId="2147483648"/>
        </pc:sldMasterMkLst>
        <pc:sldLayoutChg chg="delSp mod">
          <pc:chgData name="Tom Gorup" userId="bd7e985d6a278036" providerId="LiveId" clId="{01E86077-1A81-444F-BF04-A09BE6C1713F}" dt="2023-06-03T15:25:32.922" v="2744" actId="478"/>
          <pc:sldLayoutMkLst>
            <pc:docMk/>
            <pc:sldMasterMk cId="4112727015" sldId="2147483648"/>
            <pc:sldLayoutMk cId="4067223685" sldId="2147483672"/>
          </pc:sldLayoutMkLst>
          <pc:spChg chg="del">
            <ac:chgData name="Tom Gorup" userId="bd7e985d6a278036" providerId="LiveId" clId="{01E86077-1A81-444F-BF04-A09BE6C1713F}" dt="2023-06-03T15:25:32.922" v="2744" actId="478"/>
            <ac:spMkLst>
              <pc:docMk/>
              <pc:sldMasterMk cId="4112727015" sldId="2147483648"/>
              <pc:sldLayoutMk cId="4067223685" sldId="2147483672"/>
              <ac:spMk id="3" creationId="{DE635FD8-712D-4EE2-A5B6-3DD8DE9C25E9}"/>
            </ac:spMkLst>
          </pc:spChg>
        </pc:sldLayoutChg>
      </pc:sldMasterChg>
      <pc:sldMasterChg chg="modSldLayout">
        <pc:chgData name="Tom Gorup" userId="bd7e985d6a278036" providerId="LiveId" clId="{01E86077-1A81-444F-BF04-A09BE6C1713F}" dt="2023-06-03T15:25:38.916" v="2747" actId="478"/>
        <pc:sldMasterMkLst>
          <pc:docMk/>
          <pc:sldMasterMk cId="1342895432" sldId="2147483660"/>
        </pc:sldMasterMkLst>
        <pc:sldLayoutChg chg="delSp mod">
          <pc:chgData name="Tom Gorup" userId="bd7e985d6a278036" providerId="LiveId" clId="{01E86077-1A81-444F-BF04-A09BE6C1713F}" dt="2023-06-03T15:25:34.934" v="2745" actId="478"/>
          <pc:sldLayoutMkLst>
            <pc:docMk/>
            <pc:sldMasterMk cId="1342895432" sldId="2147483660"/>
            <pc:sldLayoutMk cId="4173570285" sldId="2147483661"/>
          </pc:sldLayoutMkLst>
          <pc:spChg chg="del">
            <ac:chgData name="Tom Gorup" userId="bd7e985d6a278036" providerId="LiveId" clId="{01E86077-1A81-444F-BF04-A09BE6C1713F}" dt="2023-06-03T15:25:34.934" v="2745" actId="478"/>
            <ac:spMkLst>
              <pc:docMk/>
              <pc:sldMasterMk cId="1342895432" sldId="2147483660"/>
              <pc:sldLayoutMk cId="4173570285" sldId="2147483661"/>
              <ac:spMk id="3" creationId="{DE635FD8-712D-4EE2-A5B6-3DD8DE9C25E9}"/>
            </ac:spMkLst>
          </pc:spChg>
        </pc:sldLayoutChg>
        <pc:sldLayoutChg chg="delSp mod">
          <pc:chgData name="Tom Gorup" userId="bd7e985d6a278036" providerId="LiveId" clId="{01E86077-1A81-444F-BF04-A09BE6C1713F}" dt="2023-06-03T15:25:37.238" v="2746" actId="478"/>
          <pc:sldLayoutMkLst>
            <pc:docMk/>
            <pc:sldMasterMk cId="1342895432" sldId="2147483660"/>
            <pc:sldLayoutMk cId="43491536" sldId="2147483667"/>
          </pc:sldLayoutMkLst>
          <pc:spChg chg="del">
            <ac:chgData name="Tom Gorup" userId="bd7e985d6a278036" providerId="LiveId" clId="{01E86077-1A81-444F-BF04-A09BE6C1713F}" dt="2023-06-03T15:25:37.238" v="2746" actId="478"/>
            <ac:spMkLst>
              <pc:docMk/>
              <pc:sldMasterMk cId="1342895432" sldId="2147483660"/>
              <pc:sldLayoutMk cId="43491536" sldId="2147483667"/>
              <ac:spMk id="3" creationId="{DE635FD8-712D-4EE2-A5B6-3DD8DE9C25E9}"/>
            </ac:spMkLst>
          </pc:spChg>
        </pc:sldLayoutChg>
        <pc:sldLayoutChg chg="delSp mod">
          <pc:chgData name="Tom Gorup" userId="bd7e985d6a278036" providerId="LiveId" clId="{01E86077-1A81-444F-BF04-A09BE6C1713F}" dt="2023-06-03T15:25:38.916" v="2747" actId="478"/>
          <pc:sldLayoutMkLst>
            <pc:docMk/>
            <pc:sldMasterMk cId="1342895432" sldId="2147483660"/>
            <pc:sldLayoutMk cId="1961561522" sldId="2147483671"/>
          </pc:sldLayoutMkLst>
          <pc:spChg chg="del">
            <ac:chgData name="Tom Gorup" userId="bd7e985d6a278036" providerId="LiveId" clId="{01E86077-1A81-444F-BF04-A09BE6C1713F}" dt="2023-06-03T15:25:38.916" v="2747" actId="478"/>
            <ac:spMkLst>
              <pc:docMk/>
              <pc:sldMasterMk cId="1342895432" sldId="2147483660"/>
              <pc:sldLayoutMk cId="1961561522" sldId="2147483671"/>
              <ac:spMk id="3" creationId="{DE635FD8-712D-4EE2-A5B6-3DD8DE9C25E9}"/>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A55BE-2583-C046-B631-3E4367804BC5}" type="datetimeFigureOut">
              <a:rPr lang="en-US" smtClean="0"/>
              <a:t>6/3/23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0BF49-57F0-284C-B42B-3F1674DBAE01}" type="slidenum">
              <a:rPr lang="en-US" smtClean="0"/>
              <a:t>‹#›</a:t>
            </a:fld>
            <a:endParaRPr lang="en-US"/>
          </a:p>
        </p:txBody>
      </p:sp>
    </p:spTree>
    <p:extLst>
      <p:ext uri="{BB962C8B-B14F-4D97-AF65-F5344CB8AC3E}">
        <p14:creationId xmlns:p14="http://schemas.microsoft.com/office/powerpoint/2010/main" val="103154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example Jeremiah sets for us through his obedience in spite the challenges and his </a:t>
            </a:r>
            <a:r>
              <a:rPr lang="en-US" dirty="0" err="1"/>
              <a:t>inperfections</a:t>
            </a:r>
            <a:r>
              <a:rPr lang="en-US" dirty="0"/>
              <a:t> which we’ll learn about in coming weeks.</a:t>
            </a:r>
          </a:p>
        </p:txBody>
      </p:sp>
      <p:sp>
        <p:nvSpPr>
          <p:cNvPr id="4" name="Slide Number Placeholder 3"/>
          <p:cNvSpPr>
            <a:spLocks noGrp="1"/>
          </p:cNvSpPr>
          <p:nvPr>
            <p:ph type="sldNum" sz="quarter" idx="5"/>
          </p:nvPr>
        </p:nvSpPr>
        <p:spPr/>
        <p:txBody>
          <a:bodyPr/>
          <a:lstStyle/>
          <a:p>
            <a:fld id="{0500BF49-57F0-284C-B42B-3F1674DBAE01}" type="slidenum">
              <a:rPr lang="en-US" smtClean="0"/>
              <a:t>1</a:t>
            </a:fld>
            <a:endParaRPr lang="en-US"/>
          </a:p>
        </p:txBody>
      </p:sp>
    </p:spTree>
    <p:extLst>
      <p:ext uri="{BB962C8B-B14F-4D97-AF65-F5344CB8AC3E}">
        <p14:creationId xmlns:p14="http://schemas.microsoft.com/office/powerpoint/2010/main" val="3123952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CHOSE YOU</a:t>
            </a:r>
          </a:p>
          <a:p>
            <a:r>
              <a:rPr lang="en-US" dirty="0"/>
              <a:t>My Stories of Second Guessing God</a:t>
            </a:r>
          </a:p>
          <a:p>
            <a:endParaRPr lang="en-US" dirty="0"/>
          </a:p>
          <a:p>
            <a:r>
              <a:rPr lang="en-US" dirty="0"/>
              <a:t>Christi</a:t>
            </a:r>
          </a:p>
          <a:p>
            <a:endParaRPr lang="en-US" dirty="0"/>
          </a:p>
          <a:p>
            <a:pPr marL="514350" indent="-514350">
              <a:buFont typeface="+mj-lt"/>
              <a:buAutoNum type="arabicPeriod"/>
            </a:pPr>
            <a:r>
              <a:rPr lang="en-US" dirty="0"/>
              <a:t>GOD CHOSE US</a:t>
            </a:r>
          </a:p>
          <a:p>
            <a:pPr marL="514350" indent="-514350">
              <a:buFont typeface="+mj-lt"/>
              <a:buAutoNum type="arabicPeriod"/>
            </a:pPr>
            <a:r>
              <a:rPr lang="en-US" dirty="0"/>
              <a:t>GOD IS PREPARING US</a:t>
            </a:r>
          </a:p>
          <a:p>
            <a:pPr marL="514350" indent="-514350">
              <a:buFont typeface="+mj-lt"/>
              <a:buAutoNum type="arabicPeriod"/>
            </a:pPr>
            <a:r>
              <a:rPr lang="en-US" dirty="0"/>
              <a:t>GOD HAS A PLAN</a:t>
            </a:r>
          </a:p>
          <a:p>
            <a:pPr marL="514350" indent="-514350">
              <a:buFont typeface="+mj-lt"/>
              <a:buAutoNum type="arabicPeriod"/>
            </a:pPr>
            <a:r>
              <a:rPr lang="en-US" dirty="0"/>
              <a:t>READY YOURSELF</a:t>
            </a:r>
          </a:p>
          <a:p>
            <a:endParaRPr lang="en-US" dirty="0"/>
          </a:p>
        </p:txBody>
      </p:sp>
      <p:sp>
        <p:nvSpPr>
          <p:cNvPr id="4" name="Slide Number Placeholder 3"/>
          <p:cNvSpPr>
            <a:spLocks noGrp="1"/>
          </p:cNvSpPr>
          <p:nvPr>
            <p:ph type="sldNum" sz="quarter" idx="5"/>
          </p:nvPr>
        </p:nvSpPr>
        <p:spPr/>
        <p:txBody>
          <a:bodyPr/>
          <a:lstStyle/>
          <a:p>
            <a:fld id="{0500BF49-57F0-284C-B42B-3F1674DBAE01}" type="slidenum">
              <a:rPr lang="en-US" smtClean="0"/>
              <a:t>12</a:t>
            </a:fld>
            <a:endParaRPr lang="en-US"/>
          </a:p>
        </p:txBody>
      </p:sp>
    </p:spTree>
    <p:extLst>
      <p:ext uri="{BB962C8B-B14F-4D97-AF65-F5344CB8AC3E}">
        <p14:creationId xmlns:p14="http://schemas.microsoft.com/office/powerpoint/2010/main" val="11056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CHOSE YOU</a:t>
            </a:r>
          </a:p>
          <a:p>
            <a:r>
              <a:rPr lang="en-US" dirty="0"/>
              <a:t>I don't need your excuses; I need your obedience</a:t>
            </a:r>
          </a:p>
          <a:p>
            <a:r>
              <a:rPr lang="en-US" dirty="0"/>
              <a:t>BE OBEDIENT</a:t>
            </a:r>
          </a:p>
          <a:p>
            <a:endParaRPr lang="en-US" dirty="0"/>
          </a:p>
          <a:p>
            <a:endParaRPr lang="en-US" dirty="0"/>
          </a:p>
          <a:p>
            <a:pPr marL="514350" indent="-514350">
              <a:buFont typeface="+mj-lt"/>
              <a:buAutoNum type="arabicPeriod"/>
            </a:pPr>
            <a:r>
              <a:rPr lang="en-US" dirty="0"/>
              <a:t>GOD CHOSE US</a:t>
            </a:r>
          </a:p>
          <a:p>
            <a:pPr marL="514350" indent="-514350">
              <a:buFont typeface="+mj-lt"/>
              <a:buAutoNum type="arabicPeriod"/>
            </a:pPr>
            <a:r>
              <a:rPr lang="en-US" dirty="0"/>
              <a:t>GOD IS PREPARING US</a:t>
            </a:r>
          </a:p>
          <a:p>
            <a:pPr marL="514350" indent="-514350">
              <a:buFont typeface="+mj-lt"/>
              <a:buAutoNum type="arabicPeriod"/>
            </a:pPr>
            <a:r>
              <a:rPr lang="en-US" dirty="0"/>
              <a:t>GOD HAS A PLAN</a:t>
            </a:r>
          </a:p>
          <a:p>
            <a:pPr marL="514350" indent="-514350">
              <a:buFont typeface="+mj-lt"/>
              <a:buAutoNum type="arabicPeriod"/>
            </a:pPr>
            <a:r>
              <a:rPr lang="en-US" dirty="0"/>
              <a:t>READY YOURSELF</a:t>
            </a:r>
          </a:p>
          <a:p>
            <a:endParaRPr lang="en-US" dirty="0"/>
          </a:p>
        </p:txBody>
      </p:sp>
      <p:sp>
        <p:nvSpPr>
          <p:cNvPr id="4" name="Slide Number Placeholder 3"/>
          <p:cNvSpPr>
            <a:spLocks noGrp="1"/>
          </p:cNvSpPr>
          <p:nvPr>
            <p:ph type="sldNum" sz="quarter" idx="5"/>
          </p:nvPr>
        </p:nvSpPr>
        <p:spPr/>
        <p:txBody>
          <a:bodyPr/>
          <a:lstStyle/>
          <a:p>
            <a:fld id="{0500BF49-57F0-284C-B42B-3F1674DBAE01}" type="slidenum">
              <a:rPr lang="en-US" smtClean="0"/>
              <a:t>13</a:t>
            </a:fld>
            <a:endParaRPr lang="en-US"/>
          </a:p>
        </p:txBody>
      </p:sp>
    </p:spTree>
    <p:extLst>
      <p:ext uri="{BB962C8B-B14F-4D97-AF65-F5344CB8AC3E}">
        <p14:creationId xmlns:p14="http://schemas.microsoft.com/office/powerpoint/2010/main" val="3295170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PREPARES US</a:t>
            </a:r>
          </a:p>
          <a:p>
            <a:r>
              <a:rPr lang="en-US" dirty="0"/>
              <a:t>How does he put his words in our mouth?</a:t>
            </a:r>
          </a:p>
          <a:p>
            <a:endParaRPr lang="en-US" dirty="0"/>
          </a:p>
          <a:p>
            <a:endParaRPr lang="en-US" dirty="0"/>
          </a:p>
          <a:p>
            <a:pPr marL="514350" indent="-514350">
              <a:buFont typeface="+mj-lt"/>
              <a:buAutoNum type="arabicPeriod"/>
            </a:pPr>
            <a:r>
              <a:rPr lang="en-US" dirty="0"/>
              <a:t>GOD CHOSE US</a:t>
            </a:r>
          </a:p>
          <a:p>
            <a:pPr marL="514350" indent="-514350">
              <a:buFont typeface="+mj-lt"/>
              <a:buAutoNum type="arabicPeriod"/>
            </a:pPr>
            <a:r>
              <a:rPr lang="en-US" dirty="0"/>
              <a:t>GOD IS PREPARING US</a:t>
            </a:r>
          </a:p>
          <a:p>
            <a:pPr marL="514350" indent="-514350">
              <a:buFont typeface="+mj-lt"/>
              <a:buAutoNum type="arabicPeriod"/>
            </a:pPr>
            <a:r>
              <a:rPr lang="en-US" dirty="0"/>
              <a:t>GOD HAS A PLAN</a:t>
            </a:r>
          </a:p>
          <a:p>
            <a:pPr marL="514350" indent="-514350">
              <a:buFont typeface="+mj-lt"/>
              <a:buAutoNum type="arabicPeriod"/>
            </a:pPr>
            <a:r>
              <a:rPr lang="en-US" dirty="0"/>
              <a:t>READY YOURSELF</a:t>
            </a:r>
          </a:p>
          <a:p>
            <a:endParaRPr lang="en-US" dirty="0"/>
          </a:p>
        </p:txBody>
      </p:sp>
      <p:sp>
        <p:nvSpPr>
          <p:cNvPr id="4" name="Slide Number Placeholder 3"/>
          <p:cNvSpPr>
            <a:spLocks noGrp="1"/>
          </p:cNvSpPr>
          <p:nvPr>
            <p:ph type="sldNum" sz="quarter" idx="5"/>
          </p:nvPr>
        </p:nvSpPr>
        <p:spPr/>
        <p:txBody>
          <a:bodyPr/>
          <a:lstStyle/>
          <a:p>
            <a:fld id="{0500BF49-57F0-284C-B42B-3F1674DBAE01}" type="slidenum">
              <a:rPr lang="en-US" smtClean="0"/>
              <a:t>14</a:t>
            </a:fld>
            <a:endParaRPr lang="en-US"/>
          </a:p>
        </p:txBody>
      </p:sp>
    </p:spTree>
    <p:extLst>
      <p:ext uri="{BB962C8B-B14F-4D97-AF65-F5344CB8AC3E}">
        <p14:creationId xmlns:p14="http://schemas.microsoft.com/office/powerpoint/2010/main" val="4103694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BIBLE</a:t>
            </a:r>
          </a:p>
          <a:p>
            <a:r>
              <a:rPr lang="en-US" dirty="0"/>
              <a:t>SPEND TIME IN THE WORD</a:t>
            </a:r>
          </a:p>
          <a:p>
            <a:r>
              <a:rPr lang="en-US" dirty="0"/>
              <a:t>Men’s Bible Study</a:t>
            </a:r>
          </a:p>
          <a:p>
            <a:endParaRPr lang="en-US" dirty="0"/>
          </a:p>
          <a:p>
            <a:endParaRPr lang="en-US" dirty="0"/>
          </a:p>
          <a:p>
            <a:pPr marL="514350" indent="-514350">
              <a:buFont typeface="+mj-lt"/>
              <a:buAutoNum type="arabicPeriod"/>
            </a:pPr>
            <a:r>
              <a:rPr lang="en-US" dirty="0"/>
              <a:t>GOD CHOSE US</a:t>
            </a:r>
          </a:p>
          <a:p>
            <a:pPr marL="514350" indent="-514350">
              <a:buFont typeface="+mj-lt"/>
              <a:buAutoNum type="arabicPeriod"/>
            </a:pPr>
            <a:r>
              <a:rPr lang="en-US" dirty="0"/>
              <a:t>GOD IS PREPARING US</a:t>
            </a:r>
          </a:p>
          <a:p>
            <a:pPr marL="514350" indent="-514350">
              <a:buFont typeface="+mj-lt"/>
              <a:buAutoNum type="arabicPeriod"/>
            </a:pPr>
            <a:r>
              <a:rPr lang="en-US" dirty="0"/>
              <a:t>GOD HAS A PLAN</a:t>
            </a:r>
          </a:p>
          <a:p>
            <a:pPr marL="514350" indent="-514350">
              <a:buFont typeface="+mj-lt"/>
              <a:buAutoNum type="arabicPeriod"/>
            </a:pPr>
            <a:r>
              <a:rPr lang="en-US" dirty="0"/>
              <a:t>READY YOURSELF</a:t>
            </a:r>
          </a:p>
          <a:p>
            <a:endParaRPr lang="en-US" dirty="0"/>
          </a:p>
        </p:txBody>
      </p:sp>
      <p:sp>
        <p:nvSpPr>
          <p:cNvPr id="4" name="Slide Number Placeholder 3"/>
          <p:cNvSpPr>
            <a:spLocks noGrp="1"/>
          </p:cNvSpPr>
          <p:nvPr>
            <p:ph type="sldNum" sz="quarter" idx="5"/>
          </p:nvPr>
        </p:nvSpPr>
        <p:spPr/>
        <p:txBody>
          <a:bodyPr/>
          <a:lstStyle/>
          <a:p>
            <a:fld id="{0500BF49-57F0-284C-B42B-3F1674DBAE01}" type="slidenum">
              <a:rPr lang="en-US" smtClean="0"/>
              <a:t>15</a:t>
            </a:fld>
            <a:endParaRPr lang="en-US"/>
          </a:p>
        </p:txBody>
      </p:sp>
    </p:spTree>
    <p:extLst>
      <p:ext uri="{BB962C8B-B14F-4D97-AF65-F5344CB8AC3E}">
        <p14:creationId xmlns:p14="http://schemas.microsoft.com/office/powerpoint/2010/main" val="2755394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A PLAN</a:t>
            </a:r>
          </a:p>
          <a:p>
            <a:endParaRPr lang="en-US" dirty="0"/>
          </a:p>
          <a:p>
            <a:r>
              <a:rPr lang="en-US" dirty="0"/>
              <a:t>WHAT DOES A PLAN MEAN FOR US?</a:t>
            </a:r>
          </a:p>
          <a:p>
            <a:r>
              <a:rPr lang="en-US" dirty="0"/>
              <a:t>DOESN’T REQUIRE A SPECIAL GIFT &lt;- LOOK AT JEREMIAH AND MOSES</a:t>
            </a:r>
          </a:p>
          <a:p>
            <a:endParaRPr lang="en-US" dirty="0"/>
          </a:p>
          <a:p>
            <a:pPr marL="514350" indent="-514350">
              <a:buFont typeface="+mj-lt"/>
              <a:buAutoNum type="arabicPeriod"/>
            </a:pPr>
            <a:r>
              <a:rPr lang="en-US" dirty="0"/>
              <a:t>GOD CHOSE US</a:t>
            </a:r>
          </a:p>
          <a:p>
            <a:pPr marL="514350" indent="-514350">
              <a:buFont typeface="+mj-lt"/>
              <a:buAutoNum type="arabicPeriod"/>
            </a:pPr>
            <a:r>
              <a:rPr lang="en-US" dirty="0"/>
              <a:t>GOD IS PREPARING US</a:t>
            </a:r>
          </a:p>
          <a:p>
            <a:pPr marL="514350" indent="-514350">
              <a:buFont typeface="+mj-lt"/>
              <a:buAutoNum type="arabicPeriod"/>
            </a:pPr>
            <a:r>
              <a:rPr lang="en-US" dirty="0"/>
              <a:t>GOD HAS A PLAN</a:t>
            </a:r>
          </a:p>
          <a:p>
            <a:pPr marL="514350" indent="-514350">
              <a:buFont typeface="+mj-lt"/>
              <a:buAutoNum type="arabicPeriod"/>
            </a:pPr>
            <a:r>
              <a:rPr lang="en-US" dirty="0"/>
              <a:t>READY YOURSELF</a:t>
            </a:r>
          </a:p>
          <a:p>
            <a:endParaRPr lang="en-US" dirty="0"/>
          </a:p>
        </p:txBody>
      </p:sp>
      <p:sp>
        <p:nvSpPr>
          <p:cNvPr id="4" name="Slide Number Placeholder 3"/>
          <p:cNvSpPr>
            <a:spLocks noGrp="1"/>
          </p:cNvSpPr>
          <p:nvPr>
            <p:ph type="sldNum" sz="quarter" idx="5"/>
          </p:nvPr>
        </p:nvSpPr>
        <p:spPr/>
        <p:txBody>
          <a:bodyPr/>
          <a:lstStyle/>
          <a:p>
            <a:fld id="{0500BF49-57F0-284C-B42B-3F1674DBAE01}" type="slidenum">
              <a:rPr lang="en-US" smtClean="0"/>
              <a:t>16</a:t>
            </a:fld>
            <a:endParaRPr lang="en-US"/>
          </a:p>
        </p:txBody>
      </p:sp>
    </p:spTree>
    <p:extLst>
      <p:ext uri="{BB962C8B-B14F-4D97-AF65-F5344CB8AC3E}">
        <p14:creationId xmlns:p14="http://schemas.microsoft.com/office/powerpoint/2010/main" val="1743283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what happened to Israel and Judah’s experience with ignoring warning signs.</a:t>
            </a:r>
          </a:p>
        </p:txBody>
      </p:sp>
      <p:sp>
        <p:nvSpPr>
          <p:cNvPr id="4" name="Slide Number Placeholder 3"/>
          <p:cNvSpPr>
            <a:spLocks noGrp="1"/>
          </p:cNvSpPr>
          <p:nvPr>
            <p:ph type="sldNum" sz="quarter" idx="5"/>
          </p:nvPr>
        </p:nvSpPr>
        <p:spPr/>
        <p:txBody>
          <a:bodyPr/>
          <a:lstStyle/>
          <a:p>
            <a:fld id="{63D021F4-81EB-394E-9F1B-E23529C13101}" type="slidenum">
              <a:rPr lang="en-US" smtClean="0"/>
              <a:t>17</a:t>
            </a:fld>
            <a:endParaRPr lang="en-US"/>
          </a:p>
        </p:txBody>
      </p:sp>
    </p:spTree>
    <p:extLst>
      <p:ext uri="{BB962C8B-B14F-4D97-AF65-F5344CB8AC3E}">
        <p14:creationId xmlns:p14="http://schemas.microsoft.com/office/powerpoint/2010/main" val="87482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Gavin said he is talented</a:t>
            </a:r>
          </a:p>
          <a:p>
            <a:r>
              <a:rPr lang="en-US" dirty="0"/>
              <a:t>Not paying attention to God</a:t>
            </a:r>
          </a:p>
          <a:p>
            <a:r>
              <a:rPr lang="en-US" dirty="0"/>
              <a:t>Offering our time to other things</a:t>
            </a:r>
          </a:p>
        </p:txBody>
      </p:sp>
      <p:sp>
        <p:nvSpPr>
          <p:cNvPr id="4" name="Slide Number Placeholder 3"/>
          <p:cNvSpPr>
            <a:spLocks noGrp="1"/>
          </p:cNvSpPr>
          <p:nvPr>
            <p:ph type="sldNum" sz="quarter" idx="5"/>
          </p:nvPr>
        </p:nvSpPr>
        <p:spPr/>
        <p:txBody>
          <a:bodyPr/>
          <a:lstStyle/>
          <a:p>
            <a:fld id="{0500BF49-57F0-284C-B42B-3F1674DBAE01}" type="slidenum">
              <a:rPr lang="en-US" smtClean="0"/>
              <a:t>18</a:t>
            </a:fld>
            <a:endParaRPr lang="en-US"/>
          </a:p>
        </p:txBody>
      </p:sp>
    </p:spTree>
    <p:extLst>
      <p:ext uri="{BB962C8B-B14F-4D97-AF65-F5344CB8AC3E}">
        <p14:creationId xmlns:p14="http://schemas.microsoft.com/office/powerpoint/2010/main" val="919150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YOURSELF</a:t>
            </a:r>
          </a:p>
          <a:p>
            <a:r>
              <a:rPr lang="en-US" dirty="0">
                <a:effectLst/>
                <a:latin typeface="Helvetica" pitchFamily="2" charset="0"/>
              </a:rPr>
              <a:t>gird up thy loins</a:t>
            </a:r>
          </a:p>
          <a:p>
            <a:r>
              <a:rPr lang="en-US" dirty="0">
                <a:effectLst/>
                <a:latin typeface="Helvetica" pitchFamily="2" charset="0"/>
              </a:rPr>
              <a:t>DO NOT BE AFRAID TO SPEAK GOD’S TRUTH</a:t>
            </a:r>
          </a:p>
          <a:p>
            <a:r>
              <a:rPr lang="en-US" dirty="0">
                <a:effectLst/>
                <a:latin typeface="Helvetica" pitchFamily="2" charset="0"/>
              </a:rPr>
              <a:t>WHY SHOULD YOU NOT BE AFRAID?</a:t>
            </a:r>
          </a:p>
          <a:p>
            <a:endParaRPr lang="en-US" dirty="0">
              <a:effectLst/>
              <a:latin typeface="Helvetica" pitchFamily="2" charset="0"/>
            </a:endParaRPr>
          </a:p>
          <a:p>
            <a:endParaRPr lang="en-US" dirty="0"/>
          </a:p>
          <a:p>
            <a:pPr marL="514350" indent="-514350">
              <a:buFont typeface="+mj-lt"/>
              <a:buAutoNum type="arabicPeriod"/>
            </a:pPr>
            <a:r>
              <a:rPr lang="en-US" dirty="0"/>
              <a:t>GOD CHOSE US</a:t>
            </a:r>
          </a:p>
          <a:p>
            <a:pPr marL="514350" indent="-514350">
              <a:buFont typeface="+mj-lt"/>
              <a:buAutoNum type="arabicPeriod"/>
            </a:pPr>
            <a:r>
              <a:rPr lang="en-US" dirty="0"/>
              <a:t>GOD IS PREPARING US</a:t>
            </a:r>
          </a:p>
          <a:p>
            <a:pPr marL="514350" indent="-514350">
              <a:buFont typeface="+mj-lt"/>
              <a:buAutoNum type="arabicPeriod"/>
            </a:pPr>
            <a:r>
              <a:rPr lang="en-US" dirty="0"/>
              <a:t>GOD HAS A PLAN</a:t>
            </a:r>
          </a:p>
          <a:p>
            <a:pPr marL="514350" indent="-514350">
              <a:buFont typeface="+mj-lt"/>
              <a:buAutoNum type="arabicPeriod"/>
            </a:pPr>
            <a:r>
              <a:rPr lang="en-US" dirty="0"/>
              <a:t>READY YOURSELF</a:t>
            </a:r>
          </a:p>
          <a:p>
            <a:endParaRPr lang="en-US" dirty="0"/>
          </a:p>
        </p:txBody>
      </p:sp>
      <p:sp>
        <p:nvSpPr>
          <p:cNvPr id="4" name="Slide Number Placeholder 3"/>
          <p:cNvSpPr>
            <a:spLocks noGrp="1"/>
          </p:cNvSpPr>
          <p:nvPr>
            <p:ph type="sldNum" sz="quarter" idx="5"/>
          </p:nvPr>
        </p:nvSpPr>
        <p:spPr/>
        <p:txBody>
          <a:bodyPr/>
          <a:lstStyle/>
          <a:p>
            <a:fld id="{0500BF49-57F0-284C-B42B-3F1674DBAE01}" type="slidenum">
              <a:rPr lang="en-US" smtClean="0"/>
              <a:t>19</a:t>
            </a:fld>
            <a:endParaRPr lang="en-US"/>
          </a:p>
        </p:txBody>
      </p:sp>
    </p:spTree>
    <p:extLst>
      <p:ext uri="{BB962C8B-B14F-4D97-AF65-F5344CB8AC3E}">
        <p14:creationId xmlns:p14="http://schemas.microsoft.com/office/powerpoint/2010/main" val="1964158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PLAYS AN ACTIVE ROLE</a:t>
            </a:r>
          </a:p>
        </p:txBody>
      </p:sp>
      <p:sp>
        <p:nvSpPr>
          <p:cNvPr id="4" name="Slide Number Placeholder 3"/>
          <p:cNvSpPr>
            <a:spLocks noGrp="1"/>
          </p:cNvSpPr>
          <p:nvPr>
            <p:ph type="sldNum" sz="quarter" idx="5"/>
          </p:nvPr>
        </p:nvSpPr>
        <p:spPr/>
        <p:txBody>
          <a:bodyPr/>
          <a:lstStyle/>
          <a:p>
            <a:fld id="{0500BF49-57F0-284C-B42B-3F1674DBAE01}" type="slidenum">
              <a:rPr lang="en-US" smtClean="0"/>
              <a:t>20</a:t>
            </a:fld>
            <a:endParaRPr lang="en-US"/>
          </a:p>
        </p:txBody>
      </p:sp>
    </p:spTree>
    <p:extLst>
      <p:ext uri="{BB962C8B-B14F-4D97-AF65-F5344CB8AC3E}">
        <p14:creationId xmlns:p14="http://schemas.microsoft.com/office/powerpoint/2010/main" val="171274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LET YOUR EXCUSES GET IN THE WAY</a:t>
            </a:r>
          </a:p>
          <a:p>
            <a:endParaRPr lang="en-US" dirty="0"/>
          </a:p>
          <a:p>
            <a:r>
              <a:rPr lang="en-US" dirty="0"/>
              <a:t>WHAT DOES GOD WANT FROM? HAVE YOU ASKED HIM THAT?</a:t>
            </a:r>
          </a:p>
        </p:txBody>
      </p:sp>
      <p:sp>
        <p:nvSpPr>
          <p:cNvPr id="4" name="Slide Number Placeholder 3"/>
          <p:cNvSpPr>
            <a:spLocks noGrp="1"/>
          </p:cNvSpPr>
          <p:nvPr>
            <p:ph type="sldNum" sz="quarter" idx="5"/>
          </p:nvPr>
        </p:nvSpPr>
        <p:spPr/>
        <p:txBody>
          <a:bodyPr/>
          <a:lstStyle/>
          <a:p>
            <a:fld id="{0500BF49-57F0-284C-B42B-3F1674DBAE01}" type="slidenum">
              <a:rPr lang="en-US" smtClean="0"/>
              <a:t>21</a:t>
            </a:fld>
            <a:endParaRPr lang="en-US"/>
          </a:p>
        </p:txBody>
      </p:sp>
    </p:spTree>
    <p:extLst>
      <p:ext uri="{BB962C8B-B14F-4D97-AF65-F5344CB8AC3E}">
        <p14:creationId xmlns:p14="http://schemas.microsoft.com/office/powerpoint/2010/main" val="2267901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venir Book" panose="02000503020000020003" pitchFamily="2" charset="0"/>
              </a:rPr>
              <a:t>40 Years – began under King Josiah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Jeremiah was threatened, tried for his life, put in stocks, forced to flee from Jehoiakim, humiliated by false prophet and thrown into a pit</a:t>
            </a:r>
          </a:p>
          <a:p>
            <a:r>
              <a:rPr lang="en-US" dirty="0"/>
              <a:t>We are called to live like Christ; whom Jeremiah personified</a:t>
            </a:r>
          </a:p>
          <a:p>
            <a:r>
              <a:rPr lang="en-US" dirty="0"/>
              <a:t>We are called to love our neighbor and to love our enemies</a:t>
            </a:r>
          </a:p>
          <a:p>
            <a:r>
              <a:rPr lang="en-US" dirty="0"/>
              <a:t>We are called to love the Lord above all things</a:t>
            </a:r>
          </a:p>
          <a:p>
            <a:r>
              <a:rPr lang="en-US" dirty="0"/>
              <a:t>Jeremiah put this on full display by speaking God’s word no matter how much it hurt.</a:t>
            </a:r>
          </a:p>
          <a:p>
            <a:endParaRPr lang="en-US" dirty="0"/>
          </a:p>
          <a:p>
            <a:r>
              <a:rPr lang="en-US" dirty="0"/>
              <a:t>What we're going to find is that God uses humble people to accomplish great eternal things</a:t>
            </a:r>
          </a:p>
          <a:p>
            <a:endParaRPr lang="en-US" dirty="0"/>
          </a:p>
          <a:p>
            <a:endParaRPr lang="en-US" dirty="0"/>
          </a:p>
        </p:txBody>
      </p:sp>
      <p:sp>
        <p:nvSpPr>
          <p:cNvPr id="4" name="Slide Number Placeholder 3"/>
          <p:cNvSpPr>
            <a:spLocks noGrp="1"/>
          </p:cNvSpPr>
          <p:nvPr>
            <p:ph type="sldNum" sz="quarter" idx="5"/>
          </p:nvPr>
        </p:nvSpPr>
        <p:spPr/>
        <p:txBody>
          <a:bodyPr/>
          <a:lstStyle/>
          <a:p>
            <a:fld id="{0500BF49-57F0-284C-B42B-3F1674DBAE01}" type="slidenum">
              <a:rPr lang="en-US" smtClean="0"/>
              <a:t>2</a:t>
            </a:fld>
            <a:endParaRPr lang="en-US"/>
          </a:p>
        </p:txBody>
      </p:sp>
    </p:spTree>
    <p:extLst>
      <p:ext uri="{BB962C8B-B14F-4D97-AF65-F5344CB8AC3E}">
        <p14:creationId xmlns:p14="http://schemas.microsoft.com/office/powerpoint/2010/main" val="2156628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the kingdom is divided. We have Israel to the north and Judah to the South.</a:t>
            </a:r>
          </a:p>
        </p:txBody>
      </p:sp>
      <p:sp>
        <p:nvSpPr>
          <p:cNvPr id="4" name="Slide Number Placeholder 3"/>
          <p:cNvSpPr>
            <a:spLocks noGrp="1"/>
          </p:cNvSpPr>
          <p:nvPr>
            <p:ph type="sldNum" sz="quarter" idx="5"/>
          </p:nvPr>
        </p:nvSpPr>
        <p:spPr/>
        <p:txBody>
          <a:bodyPr/>
          <a:lstStyle/>
          <a:p>
            <a:fld id="{63D021F4-81EB-394E-9F1B-E23529C13101}" type="slidenum">
              <a:rPr lang="en-US" smtClean="0"/>
              <a:t>4</a:t>
            </a:fld>
            <a:endParaRPr lang="en-US"/>
          </a:p>
        </p:txBody>
      </p:sp>
    </p:spTree>
    <p:extLst>
      <p:ext uri="{BB962C8B-B14F-4D97-AF65-F5344CB8AC3E}">
        <p14:creationId xmlns:p14="http://schemas.microsoft.com/office/powerpoint/2010/main" val="2244350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PRAYED AND GOD SAID CHURCH</a:t>
            </a:r>
          </a:p>
          <a:p>
            <a:r>
              <a:rPr lang="en-US" dirty="0"/>
              <a:t>STEPHANIE THOUGHT I WAS GOING TO QUIT MY JOB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0BF49-57F0-284C-B42B-3F1674DBAE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583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CHOSE US</a:t>
            </a:r>
            <a:br>
              <a:rPr lang="en-US" dirty="0"/>
            </a:br>
            <a:endParaRPr lang="en-US" dirty="0"/>
          </a:p>
          <a:p>
            <a:r>
              <a:rPr lang="en-US" dirty="0"/>
              <a:t>Pro-Abortion: Life begins at birth</a:t>
            </a:r>
          </a:p>
          <a:p>
            <a:r>
              <a:rPr lang="en-US" dirty="0"/>
              <a:t>Pro-Life: Life begives at conception</a:t>
            </a:r>
          </a:p>
          <a:p>
            <a:r>
              <a:rPr lang="en-US" dirty="0"/>
              <a:t>We should be Pre-Pro-Life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Conception</a:t>
            </a:r>
          </a:p>
          <a:p>
            <a:r>
              <a:rPr lang="en-US" dirty="0"/>
              <a:t>Conceived</a:t>
            </a:r>
          </a:p>
          <a:p>
            <a:endParaRPr lang="en-US" dirty="0"/>
          </a:p>
          <a:p>
            <a:pPr marL="514350" indent="-514350">
              <a:buFont typeface="+mj-lt"/>
              <a:buAutoNum type="arabicPeriod"/>
            </a:pPr>
            <a:r>
              <a:rPr lang="en-US" dirty="0"/>
              <a:t>GOD CHOSE US</a:t>
            </a:r>
          </a:p>
          <a:p>
            <a:pPr marL="514350" indent="-514350">
              <a:buFont typeface="+mj-lt"/>
              <a:buAutoNum type="arabicPeriod"/>
            </a:pPr>
            <a:r>
              <a:rPr lang="en-US" dirty="0"/>
              <a:t>GOD IS PREPARING US</a:t>
            </a:r>
          </a:p>
          <a:p>
            <a:pPr marL="514350" indent="-514350">
              <a:buFont typeface="+mj-lt"/>
              <a:buAutoNum type="arabicPeriod"/>
            </a:pPr>
            <a:r>
              <a:rPr lang="en-US" dirty="0"/>
              <a:t>GOD HAS A PLAN</a:t>
            </a:r>
          </a:p>
          <a:p>
            <a:pPr marL="514350" indent="-514350">
              <a:buFont typeface="+mj-lt"/>
              <a:buAutoNum type="arabicPeriod"/>
            </a:pPr>
            <a:r>
              <a:rPr lang="en-US" dirty="0"/>
              <a:t>READY YOURSELF</a:t>
            </a:r>
          </a:p>
          <a:p>
            <a:endParaRPr lang="en-US" dirty="0"/>
          </a:p>
          <a:p>
            <a:endParaRPr lang="en-US" dirty="0"/>
          </a:p>
        </p:txBody>
      </p:sp>
      <p:sp>
        <p:nvSpPr>
          <p:cNvPr id="4" name="Slide Number Placeholder 3"/>
          <p:cNvSpPr>
            <a:spLocks noGrp="1"/>
          </p:cNvSpPr>
          <p:nvPr>
            <p:ph type="sldNum" sz="quarter" idx="5"/>
          </p:nvPr>
        </p:nvSpPr>
        <p:spPr/>
        <p:txBody>
          <a:bodyPr/>
          <a:lstStyle/>
          <a:p>
            <a:fld id="{0500BF49-57F0-284C-B42B-3F1674DBAE01}" type="slidenum">
              <a:rPr lang="en-US" smtClean="0"/>
              <a:t>6</a:t>
            </a:fld>
            <a:endParaRPr lang="en-US"/>
          </a:p>
        </p:txBody>
      </p:sp>
    </p:spTree>
    <p:extLst>
      <p:ext uri="{BB962C8B-B14F-4D97-AF65-F5344CB8AC3E}">
        <p14:creationId xmlns:p14="http://schemas.microsoft.com/office/powerpoint/2010/main" val="250875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said</a:t>
            </a:r>
          </a:p>
          <a:p>
            <a:r>
              <a:rPr lang="en-US" dirty="0"/>
              <a:t>He created us on purpose for a purpose</a:t>
            </a:r>
          </a:p>
          <a:p>
            <a:r>
              <a:rPr lang="en-US" dirty="0"/>
              <a:t>Even the smallest details of our lives matter to God</a:t>
            </a:r>
          </a:p>
          <a:p>
            <a:endParaRPr lang="en-US" dirty="0"/>
          </a:p>
          <a:p>
            <a:r>
              <a:rPr lang="en-US" dirty="0"/>
              <a:t>Conception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Conceived</a:t>
            </a:r>
          </a:p>
          <a:p>
            <a:endParaRPr lang="en-US" dirty="0"/>
          </a:p>
          <a:p>
            <a:endParaRPr lang="en-US" dirty="0"/>
          </a:p>
          <a:p>
            <a:r>
              <a:rPr lang="en-US" dirty="0"/>
              <a:t>Politically Charged Conversation</a:t>
            </a:r>
          </a:p>
          <a:p>
            <a:r>
              <a:rPr lang="en-US" dirty="0"/>
              <a:t>Pro-Abortion: Life begins at birth</a:t>
            </a:r>
          </a:p>
          <a:p>
            <a:r>
              <a:rPr lang="en-US" dirty="0"/>
              <a:t>Pro-Life: Life begives at conception</a:t>
            </a:r>
          </a:p>
          <a:p>
            <a:r>
              <a:rPr lang="en-US" dirty="0"/>
              <a:t>We should be Pre-Pro-Life</a:t>
            </a:r>
          </a:p>
          <a:p>
            <a:endParaRPr lang="en-US" dirty="0"/>
          </a:p>
          <a:p>
            <a:pPr marL="514350" indent="-514350">
              <a:buFont typeface="+mj-lt"/>
              <a:buAutoNum type="arabicPeriod"/>
            </a:pPr>
            <a:r>
              <a:rPr lang="en-US" dirty="0"/>
              <a:t>GOD CHOSE US</a:t>
            </a:r>
          </a:p>
          <a:p>
            <a:pPr marL="514350" indent="-514350">
              <a:buFont typeface="+mj-lt"/>
              <a:buAutoNum type="arabicPeriod"/>
            </a:pPr>
            <a:r>
              <a:rPr lang="en-US" dirty="0"/>
              <a:t>GOD IS PREPARING US</a:t>
            </a:r>
          </a:p>
          <a:p>
            <a:pPr marL="514350" indent="-514350">
              <a:buFont typeface="+mj-lt"/>
              <a:buAutoNum type="arabicPeriod"/>
            </a:pPr>
            <a:r>
              <a:rPr lang="en-US" dirty="0"/>
              <a:t>GOD HAS A PLAN</a:t>
            </a:r>
          </a:p>
          <a:p>
            <a:pPr marL="514350" indent="-514350">
              <a:buFont typeface="+mj-lt"/>
              <a:buAutoNum type="arabicPeriod"/>
            </a:pPr>
            <a:r>
              <a:rPr lang="en-US" dirty="0"/>
              <a:t>READY YOURSELF</a:t>
            </a:r>
          </a:p>
          <a:p>
            <a:endParaRPr lang="en-US" dirty="0"/>
          </a:p>
          <a:p>
            <a:endParaRPr lang="en-US" dirty="0"/>
          </a:p>
        </p:txBody>
      </p:sp>
      <p:sp>
        <p:nvSpPr>
          <p:cNvPr id="4" name="Slide Number Placeholder 3"/>
          <p:cNvSpPr>
            <a:spLocks noGrp="1"/>
          </p:cNvSpPr>
          <p:nvPr>
            <p:ph type="sldNum" sz="quarter" idx="5"/>
          </p:nvPr>
        </p:nvSpPr>
        <p:spPr/>
        <p:txBody>
          <a:bodyPr/>
          <a:lstStyle/>
          <a:p>
            <a:fld id="{0500BF49-57F0-284C-B42B-3F1674DBAE01}" type="slidenum">
              <a:rPr lang="en-US" smtClean="0"/>
              <a:t>7</a:t>
            </a:fld>
            <a:endParaRPr lang="en-US"/>
          </a:p>
        </p:txBody>
      </p:sp>
    </p:spTree>
    <p:extLst>
      <p:ext uri="{BB962C8B-B14F-4D97-AF65-F5344CB8AC3E}">
        <p14:creationId xmlns:p14="http://schemas.microsoft.com/office/powerpoint/2010/main" val="130878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PLAN DOESN’T NEED TO BE A HUGE PLAN</a:t>
            </a:r>
          </a:p>
        </p:txBody>
      </p:sp>
      <p:sp>
        <p:nvSpPr>
          <p:cNvPr id="4" name="Slide Number Placeholder 3"/>
          <p:cNvSpPr>
            <a:spLocks noGrp="1"/>
          </p:cNvSpPr>
          <p:nvPr>
            <p:ph type="sldNum" sz="quarter" idx="5"/>
          </p:nvPr>
        </p:nvSpPr>
        <p:spPr/>
        <p:txBody>
          <a:bodyPr/>
          <a:lstStyle/>
          <a:p>
            <a:fld id="{0500BF49-57F0-284C-B42B-3F1674DBAE01}" type="slidenum">
              <a:rPr lang="en-US" smtClean="0"/>
              <a:t>8</a:t>
            </a:fld>
            <a:endParaRPr lang="en-US"/>
          </a:p>
        </p:txBody>
      </p:sp>
    </p:spTree>
    <p:extLst>
      <p:ext uri="{BB962C8B-B14F-4D97-AF65-F5344CB8AC3E}">
        <p14:creationId xmlns:p14="http://schemas.microsoft.com/office/powerpoint/2010/main" val="213514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Moses Said This</a:t>
            </a:r>
          </a:p>
          <a:p>
            <a:r>
              <a:rPr lang="en-US" dirty="0"/>
              <a:t>Timothy Said this</a:t>
            </a:r>
          </a:p>
          <a:p>
            <a:r>
              <a:rPr lang="en-US" dirty="0"/>
              <a:t>WE all have our excuses</a:t>
            </a:r>
          </a:p>
          <a:p>
            <a:r>
              <a:rPr lang="en-US" dirty="0"/>
              <a:t>EMMA</a:t>
            </a:r>
          </a:p>
          <a:p>
            <a:endParaRPr lang="en-US" dirty="0"/>
          </a:p>
          <a:p>
            <a:endParaRPr lang="en-US" dirty="0"/>
          </a:p>
          <a:p>
            <a:pPr marL="514350" indent="-514350">
              <a:buFont typeface="+mj-lt"/>
              <a:buAutoNum type="arabicPeriod"/>
            </a:pPr>
            <a:r>
              <a:rPr lang="en-US" dirty="0"/>
              <a:t>GOD CHOSE US</a:t>
            </a:r>
          </a:p>
          <a:p>
            <a:pPr marL="514350" indent="-514350">
              <a:buFont typeface="+mj-lt"/>
              <a:buAutoNum type="arabicPeriod"/>
            </a:pPr>
            <a:r>
              <a:rPr lang="en-US" dirty="0"/>
              <a:t>GOD IS PREPARING US</a:t>
            </a:r>
          </a:p>
          <a:p>
            <a:pPr marL="514350" indent="-514350">
              <a:buFont typeface="+mj-lt"/>
              <a:buAutoNum type="arabicPeriod"/>
            </a:pPr>
            <a:r>
              <a:rPr lang="en-US" dirty="0"/>
              <a:t>GOD HAS A PLAN</a:t>
            </a:r>
          </a:p>
          <a:p>
            <a:pPr marL="514350" indent="-514350">
              <a:buFont typeface="+mj-lt"/>
              <a:buAutoNum type="arabicPeriod"/>
            </a:pPr>
            <a:r>
              <a:rPr lang="en-US" dirty="0"/>
              <a:t>READY YOURSELF</a:t>
            </a:r>
          </a:p>
          <a:p>
            <a:endParaRPr lang="en-US" dirty="0"/>
          </a:p>
        </p:txBody>
      </p:sp>
      <p:sp>
        <p:nvSpPr>
          <p:cNvPr id="4" name="Slide Number Placeholder 3"/>
          <p:cNvSpPr>
            <a:spLocks noGrp="1"/>
          </p:cNvSpPr>
          <p:nvPr>
            <p:ph type="sldNum" sz="quarter" idx="5"/>
          </p:nvPr>
        </p:nvSpPr>
        <p:spPr/>
        <p:txBody>
          <a:bodyPr/>
          <a:lstStyle/>
          <a:p>
            <a:fld id="{0500BF49-57F0-284C-B42B-3F1674DBAE01}" type="slidenum">
              <a:rPr lang="en-US" smtClean="0"/>
              <a:t>10</a:t>
            </a:fld>
            <a:endParaRPr lang="en-US"/>
          </a:p>
        </p:txBody>
      </p:sp>
    </p:spTree>
    <p:extLst>
      <p:ext uri="{BB962C8B-B14F-4D97-AF65-F5344CB8AC3E}">
        <p14:creationId xmlns:p14="http://schemas.microsoft.com/office/powerpoint/2010/main" val="2110028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CHOSE MOSES</a:t>
            </a:r>
          </a:p>
          <a:p>
            <a:endParaRPr lang="en-US" dirty="0"/>
          </a:p>
          <a:p>
            <a:endParaRPr lang="en-US" dirty="0"/>
          </a:p>
          <a:p>
            <a:pPr marL="514350" indent="-514350">
              <a:buFont typeface="+mj-lt"/>
              <a:buAutoNum type="arabicPeriod"/>
            </a:pPr>
            <a:r>
              <a:rPr lang="en-US" dirty="0"/>
              <a:t>GOD CHOSE US</a:t>
            </a:r>
          </a:p>
          <a:p>
            <a:pPr marL="514350" indent="-514350">
              <a:buFont typeface="+mj-lt"/>
              <a:buAutoNum type="arabicPeriod"/>
            </a:pPr>
            <a:r>
              <a:rPr lang="en-US" dirty="0"/>
              <a:t>GOD IS PREPARING US</a:t>
            </a:r>
          </a:p>
          <a:p>
            <a:pPr marL="514350" indent="-514350">
              <a:buFont typeface="+mj-lt"/>
              <a:buAutoNum type="arabicPeriod"/>
            </a:pPr>
            <a:r>
              <a:rPr lang="en-US" dirty="0"/>
              <a:t>GOD HAS A PLAN</a:t>
            </a:r>
          </a:p>
          <a:p>
            <a:pPr marL="514350" indent="-514350">
              <a:buFont typeface="+mj-lt"/>
              <a:buAutoNum type="arabicPeriod"/>
            </a:pPr>
            <a:r>
              <a:rPr lang="en-US" dirty="0"/>
              <a:t>READY YOURSELF</a:t>
            </a:r>
          </a:p>
          <a:p>
            <a:endParaRPr lang="en-US" dirty="0"/>
          </a:p>
        </p:txBody>
      </p:sp>
      <p:sp>
        <p:nvSpPr>
          <p:cNvPr id="4" name="Slide Number Placeholder 3"/>
          <p:cNvSpPr>
            <a:spLocks noGrp="1"/>
          </p:cNvSpPr>
          <p:nvPr>
            <p:ph type="sldNum" sz="quarter" idx="5"/>
          </p:nvPr>
        </p:nvSpPr>
        <p:spPr/>
        <p:txBody>
          <a:bodyPr/>
          <a:lstStyle/>
          <a:p>
            <a:fld id="{0500BF49-57F0-284C-B42B-3F1674DBAE01}" type="slidenum">
              <a:rPr lang="en-US" smtClean="0"/>
              <a:t>11</a:t>
            </a:fld>
            <a:endParaRPr lang="en-US"/>
          </a:p>
        </p:txBody>
      </p:sp>
    </p:spTree>
    <p:extLst>
      <p:ext uri="{BB962C8B-B14F-4D97-AF65-F5344CB8AC3E}">
        <p14:creationId xmlns:p14="http://schemas.microsoft.com/office/powerpoint/2010/main" val="103465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1AB14-1ABB-C08D-709D-22C7902A4F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A55A76-913E-1F41-E2EB-099856B902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8E3458-BC98-0B67-7071-41121656BCC0}"/>
              </a:ext>
            </a:extLst>
          </p:cNvPr>
          <p:cNvSpPr>
            <a:spLocks noGrp="1"/>
          </p:cNvSpPr>
          <p:nvPr>
            <p:ph type="dt" sz="half" idx="10"/>
          </p:nvPr>
        </p:nvSpPr>
        <p:spPr/>
        <p:txBody>
          <a:bodyPr/>
          <a:lstStyle/>
          <a:p>
            <a:fld id="{C1BD35E9-0E51-AD41-964B-BF7047C0F89C}" type="datetimeFigureOut">
              <a:rPr lang="en-US" smtClean="0"/>
              <a:t>6/3/23</a:t>
            </a:fld>
            <a:endParaRPr lang="en-US"/>
          </a:p>
        </p:txBody>
      </p:sp>
      <p:sp>
        <p:nvSpPr>
          <p:cNvPr id="5" name="Footer Placeholder 4">
            <a:extLst>
              <a:ext uri="{FF2B5EF4-FFF2-40B4-BE49-F238E27FC236}">
                <a16:creationId xmlns:a16="http://schemas.microsoft.com/office/drawing/2014/main" id="{7B127365-5216-29F4-36B5-E1DB0AC7F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868C8-74A6-98C9-17F8-04D659F2E20C}"/>
              </a:ext>
            </a:extLst>
          </p:cNvPr>
          <p:cNvSpPr>
            <a:spLocks noGrp="1"/>
          </p:cNvSpPr>
          <p:nvPr>
            <p:ph type="sldNum" sz="quarter" idx="12"/>
          </p:nvPr>
        </p:nvSpPr>
        <p:spPr/>
        <p:txBody>
          <a:bodyPr/>
          <a:lstStyle/>
          <a:p>
            <a:fld id="{48B4D09E-D1B4-AA42-966F-D1A982FC5877}" type="slidenum">
              <a:rPr lang="en-US" smtClean="0"/>
              <a:t>‹#›</a:t>
            </a:fld>
            <a:endParaRPr lang="en-US"/>
          </a:p>
        </p:txBody>
      </p:sp>
    </p:spTree>
    <p:extLst>
      <p:ext uri="{BB962C8B-B14F-4D97-AF65-F5344CB8AC3E}">
        <p14:creationId xmlns:p14="http://schemas.microsoft.com/office/powerpoint/2010/main" val="2517559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D4B4-33B2-6A92-A3C5-08D7E7D387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435BEE-161C-CF63-6F4D-C48EE0D28A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48D11-7ED6-A9C6-8D62-6C33AE1D7DFE}"/>
              </a:ext>
            </a:extLst>
          </p:cNvPr>
          <p:cNvSpPr>
            <a:spLocks noGrp="1"/>
          </p:cNvSpPr>
          <p:nvPr>
            <p:ph type="dt" sz="half" idx="10"/>
          </p:nvPr>
        </p:nvSpPr>
        <p:spPr/>
        <p:txBody>
          <a:bodyPr/>
          <a:lstStyle/>
          <a:p>
            <a:fld id="{C1BD35E9-0E51-AD41-964B-BF7047C0F89C}" type="datetimeFigureOut">
              <a:rPr lang="en-US" smtClean="0"/>
              <a:t>6/3/23</a:t>
            </a:fld>
            <a:endParaRPr lang="en-US"/>
          </a:p>
        </p:txBody>
      </p:sp>
      <p:sp>
        <p:nvSpPr>
          <p:cNvPr id="5" name="Footer Placeholder 4">
            <a:extLst>
              <a:ext uri="{FF2B5EF4-FFF2-40B4-BE49-F238E27FC236}">
                <a16:creationId xmlns:a16="http://schemas.microsoft.com/office/drawing/2014/main" id="{2B6E66C1-009E-14E4-ACDE-F207F49E2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AAFC5-1AA9-03BE-7371-6165FE702A5C}"/>
              </a:ext>
            </a:extLst>
          </p:cNvPr>
          <p:cNvSpPr>
            <a:spLocks noGrp="1"/>
          </p:cNvSpPr>
          <p:nvPr>
            <p:ph type="sldNum" sz="quarter" idx="12"/>
          </p:nvPr>
        </p:nvSpPr>
        <p:spPr/>
        <p:txBody>
          <a:bodyPr/>
          <a:lstStyle/>
          <a:p>
            <a:fld id="{48B4D09E-D1B4-AA42-966F-D1A982FC5877}" type="slidenum">
              <a:rPr lang="en-US" smtClean="0"/>
              <a:t>‹#›</a:t>
            </a:fld>
            <a:endParaRPr lang="en-US"/>
          </a:p>
        </p:txBody>
      </p:sp>
    </p:spTree>
    <p:extLst>
      <p:ext uri="{BB962C8B-B14F-4D97-AF65-F5344CB8AC3E}">
        <p14:creationId xmlns:p14="http://schemas.microsoft.com/office/powerpoint/2010/main" val="2405878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72A513-B4A3-D09E-8B07-D2A6EB18B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704484-9366-1666-6CEA-C84D55C064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453104-E361-67A7-3169-460EEC293FDC}"/>
              </a:ext>
            </a:extLst>
          </p:cNvPr>
          <p:cNvSpPr>
            <a:spLocks noGrp="1"/>
          </p:cNvSpPr>
          <p:nvPr>
            <p:ph type="dt" sz="half" idx="10"/>
          </p:nvPr>
        </p:nvSpPr>
        <p:spPr/>
        <p:txBody>
          <a:bodyPr/>
          <a:lstStyle/>
          <a:p>
            <a:fld id="{C1BD35E9-0E51-AD41-964B-BF7047C0F89C}" type="datetimeFigureOut">
              <a:rPr lang="en-US" smtClean="0"/>
              <a:t>6/3/23</a:t>
            </a:fld>
            <a:endParaRPr lang="en-US"/>
          </a:p>
        </p:txBody>
      </p:sp>
      <p:sp>
        <p:nvSpPr>
          <p:cNvPr id="5" name="Footer Placeholder 4">
            <a:extLst>
              <a:ext uri="{FF2B5EF4-FFF2-40B4-BE49-F238E27FC236}">
                <a16:creationId xmlns:a16="http://schemas.microsoft.com/office/drawing/2014/main" id="{912824D8-3B83-3438-9C4D-2E3B9A6BF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A6D10-1AD9-1195-8388-CE619A085B62}"/>
              </a:ext>
            </a:extLst>
          </p:cNvPr>
          <p:cNvSpPr>
            <a:spLocks noGrp="1"/>
          </p:cNvSpPr>
          <p:nvPr>
            <p:ph type="sldNum" sz="quarter" idx="12"/>
          </p:nvPr>
        </p:nvSpPr>
        <p:spPr/>
        <p:txBody>
          <a:bodyPr/>
          <a:lstStyle/>
          <a:p>
            <a:fld id="{48B4D09E-D1B4-AA42-966F-D1A982FC5877}" type="slidenum">
              <a:rPr lang="en-US" smtClean="0"/>
              <a:t>‹#›</a:t>
            </a:fld>
            <a:endParaRPr lang="en-US"/>
          </a:p>
        </p:txBody>
      </p:sp>
    </p:spTree>
    <p:extLst>
      <p:ext uri="{BB962C8B-B14F-4D97-AF65-F5344CB8AC3E}">
        <p14:creationId xmlns:p14="http://schemas.microsoft.com/office/powerpoint/2010/main" val="370666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9BAC-E989-4203-B9B4-66280365481B}"/>
              </a:ext>
            </a:extLst>
          </p:cNvPr>
          <p:cNvSpPr>
            <a:spLocks noGrp="1"/>
          </p:cNvSpPr>
          <p:nvPr>
            <p:ph type="title"/>
          </p:nvPr>
        </p:nvSpPr>
        <p:spPr>
          <a:xfrm>
            <a:off x="4038600" y="4607137"/>
            <a:ext cx="4114800" cy="421480"/>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oAutofit/>
          </a:bodyPr>
          <a:lstStyle>
            <a:lvl1pPr>
              <a:defRPr sz="1400" spc="300" baseline="0">
                <a:latin typeface="+mn-lt"/>
              </a:defRPr>
            </a:lvl1pPr>
          </a:lstStyle>
          <a:p>
            <a:r>
              <a:rPr lang="en-US" dirty="0"/>
              <a:t>Click to edit Master title style</a:t>
            </a:r>
          </a:p>
        </p:txBody>
      </p:sp>
      <p:sp>
        <p:nvSpPr>
          <p:cNvPr id="7" name="Text Placeholder 6">
            <a:extLst>
              <a:ext uri="{FF2B5EF4-FFF2-40B4-BE49-F238E27FC236}">
                <a16:creationId xmlns:a16="http://schemas.microsoft.com/office/drawing/2014/main" id="{60CCC81E-A013-4315-AD13-97BA3AA95596}"/>
              </a:ext>
            </a:extLst>
          </p:cNvPr>
          <p:cNvSpPr>
            <a:spLocks noGrp="1"/>
          </p:cNvSpPr>
          <p:nvPr>
            <p:ph type="body" sz="quarter" idx="11" hasCustomPrompt="1"/>
          </p:nvPr>
        </p:nvSpPr>
        <p:spPr>
          <a:xfrm>
            <a:off x="1478756" y="1569719"/>
            <a:ext cx="9234488" cy="2651443"/>
          </a:xfrm>
        </p:spPr>
        <p:txBody>
          <a:bodyPr>
            <a:noAutofit/>
          </a:bodyPr>
          <a:lstStyle>
            <a:lvl1pPr marL="0" indent="0" algn="ctr">
              <a:buNone/>
              <a:defRPr sz="3200"/>
            </a:lvl1pPr>
          </a:lstStyle>
          <a:p>
            <a:pPr lvl="0"/>
            <a:r>
              <a:rPr lang="en-US" dirty="0"/>
              <a:t>CLICK TO EDIT MASTER TEXT STYLES</a:t>
            </a:r>
          </a:p>
        </p:txBody>
      </p:sp>
    </p:spTree>
    <p:extLst>
      <p:ext uri="{BB962C8B-B14F-4D97-AF65-F5344CB8AC3E}">
        <p14:creationId xmlns:p14="http://schemas.microsoft.com/office/powerpoint/2010/main" val="406722368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F80209DF-C4D9-43B8-AA05-F53619153042}"/>
              </a:ext>
            </a:extLst>
          </p:cNvPr>
          <p:cNvSpPr>
            <a:spLocks noGrp="1"/>
          </p:cNvSpPr>
          <p:nvPr>
            <p:ph type="body" sz="quarter" idx="12"/>
          </p:nvPr>
        </p:nvSpPr>
        <p:spPr>
          <a:xfrm>
            <a:off x="3512343" y="5922140"/>
            <a:ext cx="5167313" cy="518795"/>
          </a:xfrm>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 Master text styles</a:t>
            </a:r>
          </a:p>
        </p:txBody>
      </p:sp>
      <p:sp>
        <p:nvSpPr>
          <p:cNvPr id="7" name="Text Placeholder 6">
            <a:extLst>
              <a:ext uri="{FF2B5EF4-FFF2-40B4-BE49-F238E27FC236}">
                <a16:creationId xmlns:a16="http://schemas.microsoft.com/office/drawing/2014/main" id="{758235C5-25B1-4243-9762-4AAD3C08E8BE}"/>
              </a:ext>
            </a:extLst>
          </p:cNvPr>
          <p:cNvSpPr>
            <a:spLocks noGrp="1"/>
          </p:cNvSpPr>
          <p:nvPr>
            <p:ph type="body" idx="1" hasCustomPrompt="1"/>
          </p:nvPr>
        </p:nvSpPr>
        <p:spPr>
          <a:xfrm>
            <a:off x="4038600" y="3608511"/>
            <a:ext cx="4114800"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oAutofit/>
          </a:bodyPr>
          <a:lstStyle>
            <a:lvl1pPr marL="0" indent="0" algn="ctr">
              <a:buNone/>
              <a:defRPr sz="1800" cap="all" baseline="0"/>
            </a:lvl1pPr>
          </a:lstStyle>
          <a:p>
            <a:r>
              <a:rPr lang="en-US" spc="300" dirty="0"/>
              <a:t>ANNUAL REVIEW</a:t>
            </a:r>
          </a:p>
        </p:txBody>
      </p:sp>
      <p:sp>
        <p:nvSpPr>
          <p:cNvPr id="2" name="Title 1">
            <a:extLst>
              <a:ext uri="{FF2B5EF4-FFF2-40B4-BE49-F238E27FC236}">
                <a16:creationId xmlns:a16="http://schemas.microsoft.com/office/drawing/2014/main" id="{298B2C6E-DB6F-4476-8E95-9F6EC79392FD}"/>
              </a:ext>
            </a:extLst>
          </p:cNvPr>
          <p:cNvSpPr>
            <a:spLocks noGrp="1"/>
          </p:cNvSpPr>
          <p:nvPr>
            <p:ph type="title" hasCustomPrompt="1"/>
          </p:nvPr>
        </p:nvSpPr>
        <p:spPr>
          <a:xfrm>
            <a:off x="350836" y="2445633"/>
            <a:ext cx="11490325" cy="823913"/>
          </a:xfrm>
        </p:spPr>
        <p:txBody>
          <a:bodyPr>
            <a:noAutofit/>
          </a:bodyPr>
          <a:lstStyle>
            <a:lvl1pPr>
              <a:lnSpc>
                <a:spcPct val="150000"/>
              </a:lnSpc>
              <a:spcBef>
                <a:spcPts val="1000"/>
              </a:spcBef>
              <a:defRPr sz="4000" cap="all" spc="300" baseline="0"/>
            </a:lvl1pPr>
          </a:lstStyle>
          <a:p>
            <a:r>
              <a:rPr lang="en-US" dirty="0"/>
              <a:t>Click to edit Master TEXT styles</a:t>
            </a:r>
          </a:p>
        </p:txBody>
      </p:sp>
    </p:spTree>
    <p:extLst>
      <p:ext uri="{BB962C8B-B14F-4D97-AF65-F5344CB8AC3E}">
        <p14:creationId xmlns:p14="http://schemas.microsoft.com/office/powerpoint/2010/main" val="417357028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58000"/>
          </a:xfrm>
          <a:prstGeom prst="parallelogram">
            <a:avLst/>
          </a:prstGeom>
          <a:effectLst/>
        </p:spPr>
        <p:txBody>
          <a:bodyPr anchor="ctr"/>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7C83D428-B974-43F4-9246-0A2EECA11A5B}"/>
              </a:ext>
            </a:extLst>
          </p:cNvPr>
          <p:cNvSpPr>
            <a:spLocks noGrp="1"/>
          </p:cNvSpPr>
          <p:nvPr>
            <p:ph type="title" hasCustomPrompt="1"/>
          </p:nvPr>
        </p:nvSpPr>
        <p:spPr>
          <a:xfrm>
            <a:off x="7068819" y="642927"/>
            <a:ext cx="4846320" cy="1435947"/>
          </a:xfrm>
        </p:spPr>
        <p:txBody>
          <a:bodyPr anchor="t">
            <a:noAutofit/>
          </a:bodyPr>
          <a:lstStyle>
            <a:lvl1pPr algn="l">
              <a:lnSpc>
                <a:spcPct val="150000"/>
              </a:lnSpc>
              <a:spcBef>
                <a:spcPts val="1000"/>
              </a:spcBef>
              <a:defRPr sz="5400" baseline="0"/>
            </a:lvl1pPr>
          </a:lstStyle>
          <a:p>
            <a:r>
              <a:rPr lang="en-US" dirty="0"/>
              <a:t>Title</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Text Placeholder 12">
            <a:extLst>
              <a:ext uri="{FF2B5EF4-FFF2-40B4-BE49-F238E27FC236}">
                <a16:creationId xmlns:a16="http://schemas.microsoft.com/office/drawing/2014/main" id="{9D00A38D-CFE8-4333-B9D2-D3E7EACA4F0E}"/>
              </a:ext>
            </a:extLst>
          </p:cNvPr>
          <p:cNvSpPr>
            <a:spLocks noGrp="1"/>
          </p:cNvSpPr>
          <p:nvPr>
            <p:ph type="body" sz="quarter" idx="15" hasCustomPrompt="1"/>
          </p:nvPr>
        </p:nvSpPr>
        <p:spPr>
          <a:xfrm>
            <a:off x="7068820" y="2078875"/>
            <a:ext cx="4114800" cy="3798888"/>
          </a:xfrm>
        </p:spPr>
        <p:txBody>
          <a:bodyPr>
            <a:noAutofit/>
          </a:bodyPr>
          <a:lstStyle>
            <a:lvl1pPr marL="0" indent="0">
              <a:buNone/>
              <a:defRPr sz="1800" spc="300"/>
            </a:lvl1pPr>
          </a:lstStyle>
          <a:p>
            <a:pPr lvl="0"/>
            <a:r>
              <a:rPr lang="en-US" dirty="0"/>
              <a:t>CLICK TO EDIT MASTER TEXT STYLES</a:t>
            </a:r>
          </a:p>
        </p:txBody>
      </p:sp>
      <p:sp>
        <p:nvSpPr>
          <p:cNvPr id="3" name="Rectangle 2">
            <a:extLst>
              <a:ext uri="{FF2B5EF4-FFF2-40B4-BE49-F238E27FC236}">
                <a16:creationId xmlns:a16="http://schemas.microsoft.com/office/drawing/2014/main" id="{1AA8588E-221D-4931-A290-C5C4184435AD}"/>
              </a:ext>
              <a:ext uri="{C183D7F6-B498-43B3-948B-1728B52AA6E4}">
                <adec:decorative xmlns:adec="http://schemas.microsoft.com/office/drawing/2017/decorative" val="1"/>
              </a:ext>
            </a:extLst>
          </p:cNvPr>
          <p:cNvSpPr/>
          <p:nvPr userDrawn="1"/>
        </p:nvSpPr>
        <p:spPr>
          <a:xfrm>
            <a:off x="7068820"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6841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5539E44-E270-49B4-8B0A-07870325AA91}"/>
              </a:ext>
            </a:extLst>
          </p:cNvPr>
          <p:cNvSpPr>
            <a:spLocks noGrp="1"/>
          </p:cNvSpPr>
          <p:nvPr>
            <p:ph type="body" sz="quarter" idx="16" hasCustomPrompt="1"/>
          </p:nvPr>
        </p:nvSpPr>
        <p:spPr>
          <a:xfrm>
            <a:off x="6225539" y="1546138"/>
            <a:ext cx="4023360" cy="464871"/>
          </a:xfr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100000"/>
              </a:lnSpc>
              <a:spcBef>
                <a:spcPts val="0"/>
              </a:spcBef>
              <a:buNone/>
              <a:defRPr lang="en-US" sz="1400" spc="300" baseline="0" dirty="0">
                <a:solidFill>
                  <a:schemeClr val="lt1"/>
                </a:solidFill>
              </a:defRPr>
            </a:lvl1pPr>
          </a:lstStyle>
          <a:p>
            <a:pPr marL="0" lvl="0" algn="ctr"/>
            <a:r>
              <a:rPr lang="en-US" dirty="0"/>
              <a:t>CLICK TO EDIT MASTER TEXT STYLES</a:t>
            </a:r>
          </a:p>
        </p:txBody>
      </p:sp>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5416550" cy="6846932"/>
          </a:xfrm>
          <a:effectLst/>
        </p:spPr>
        <p:txBody>
          <a:bodyPr anchor="ctr"/>
          <a:lstStyle>
            <a:lvl1pPr marL="0" indent="0" algn="ctr">
              <a:buNone/>
              <a:defRPr/>
            </a:lvl1pPr>
          </a:lstStyle>
          <a:p>
            <a:r>
              <a:rPr lang="en-US" dirty="0"/>
              <a:t>Click icon to add picture</a:t>
            </a:r>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16" name="Content Placeholder 8">
            <a:extLst>
              <a:ext uri="{FF2B5EF4-FFF2-40B4-BE49-F238E27FC236}">
                <a16:creationId xmlns:a16="http://schemas.microsoft.com/office/drawing/2014/main" id="{42436126-0370-4532-A8AD-D20897982AD2}"/>
              </a:ext>
            </a:extLst>
          </p:cNvPr>
          <p:cNvSpPr>
            <a:spLocks noGrp="1"/>
          </p:cNvSpPr>
          <p:nvPr>
            <p:ph idx="1" hasCustomPrompt="1"/>
          </p:nvPr>
        </p:nvSpPr>
        <p:spPr>
          <a:xfrm>
            <a:off x="6096000" y="2799617"/>
            <a:ext cx="4646246" cy="2218585"/>
          </a:xfrm>
        </p:spPr>
        <p:txBody>
          <a:bodyPr>
            <a:noAutofit/>
          </a:bodyPr>
          <a:lstStyle>
            <a:lvl1pPr>
              <a:defRPr/>
            </a:lvl1pPr>
          </a:lstStyle>
          <a:p>
            <a:pPr marL="0" indent="0">
              <a:lnSpc>
                <a:spcPct val="100000"/>
              </a:lnSpc>
              <a:buNone/>
            </a:pPr>
            <a:r>
              <a:rPr lang="en-US" sz="1600" dirty="0">
                <a:cs typeface="Biome Light" panose="020B0303030204020804" pitchFamily="34" charset="0"/>
              </a:rPr>
              <a:t>Click to edit master text style.</a:t>
            </a:r>
          </a:p>
          <a:p>
            <a:pPr marL="0" indent="0">
              <a:buNone/>
            </a:pPr>
            <a:endParaRPr lang="en-US" dirty="0"/>
          </a:p>
        </p:txBody>
      </p:sp>
      <p:sp>
        <p:nvSpPr>
          <p:cNvPr id="17" name="Slide Number Placeholder 70">
            <a:extLst>
              <a:ext uri="{FF2B5EF4-FFF2-40B4-BE49-F238E27FC236}">
                <a16:creationId xmlns:a16="http://schemas.microsoft.com/office/drawing/2014/main" id="{AEC105AD-E933-4969-B038-0ABD6F013167}"/>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a:t>
            </a:fld>
            <a:endParaRPr lang="en-US" dirty="0"/>
          </a:p>
        </p:txBody>
      </p:sp>
      <p:sp>
        <p:nvSpPr>
          <p:cNvPr id="2" name="Title 1">
            <a:extLst>
              <a:ext uri="{FF2B5EF4-FFF2-40B4-BE49-F238E27FC236}">
                <a16:creationId xmlns:a16="http://schemas.microsoft.com/office/drawing/2014/main" id="{3CB0E4A3-5566-43FE-A59F-2C4F4FE7F32A}"/>
              </a:ext>
            </a:extLst>
          </p:cNvPr>
          <p:cNvSpPr>
            <a:spLocks noGrp="1"/>
          </p:cNvSpPr>
          <p:nvPr>
            <p:ph type="title"/>
          </p:nvPr>
        </p:nvSpPr>
        <p:spPr>
          <a:xfrm>
            <a:off x="6095999" y="612037"/>
            <a:ext cx="5897218" cy="884238"/>
          </a:xfrm>
        </p:spPr>
        <p:txBody>
          <a:bodyPr lIns="91440" rIns="91440" anchor="t">
            <a:noAutofit/>
          </a:bodyPr>
          <a:lstStyle>
            <a:lvl1pPr algn="l">
              <a:lnSpc>
                <a:spcPct val="150000"/>
              </a:lnSpc>
              <a:spcBef>
                <a:spcPts val="1000"/>
              </a:spcBef>
              <a:defRPr sz="3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174008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6792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 name="connsiteX0" fmla="*/ 0 w 6096000"/>
              <a:gd name="connsiteY0" fmla="*/ 0 h 6867922"/>
              <a:gd name="connsiteX1" fmla="*/ 6096000 w 6096000"/>
              <a:gd name="connsiteY1" fmla="*/ 0 h 6867922"/>
              <a:gd name="connsiteX2" fmla="*/ 4228633 w 6096000"/>
              <a:gd name="connsiteY2" fmla="*/ 6867922 h 6867922"/>
              <a:gd name="connsiteX3" fmla="*/ 0 w 6096000"/>
              <a:gd name="connsiteY3" fmla="*/ 6858000 h 6867922"/>
              <a:gd name="connsiteX4" fmla="*/ 0 w 6096000"/>
              <a:gd name="connsiteY4" fmla="*/ 0 h 686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922">
                <a:moveTo>
                  <a:pt x="0" y="0"/>
                </a:moveTo>
                <a:lnTo>
                  <a:pt x="6096000" y="0"/>
                </a:lnTo>
                <a:lnTo>
                  <a:pt x="4228633" y="6867922"/>
                </a:lnTo>
                <a:lnTo>
                  <a:pt x="0" y="6858000"/>
                </a:lnTo>
                <a:lnTo>
                  <a:pt x="0" y="0"/>
                </a:lnTo>
                <a:close/>
              </a:path>
            </a:pathLst>
          </a:custGeom>
          <a:effectLst/>
        </p:spPr>
        <p:txBody>
          <a:bodyPr anchor="ctr"/>
          <a:lstStyle>
            <a:lvl1pPr marL="0" indent="0" algn="ctr">
              <a:buNone/>
              <a:defRPr/>
            </a:lvl1pPr>
          </a:lstStyle>
          <a:p>
            <a:r>
              <a:rPr lang="en-US" dirty="0"/>
              <a:t>Click icon to add picture</a:t>
            </a:r>
          </a:p>
        </p:txBody>
      </p:sp>
      <p:sp>
        <p:nvSpPr>
          <p:cNvPr id="8" name="Title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262871"/>
            <a:ext cx="5251450" cy="1661297"/>
          </a:xfrm>
        </p:spPr>
        <p:txBody>
          <a:bodyPr anchor="b"/>
          <a:lstStyle>
            <a:lvl1pPr algn="l">
              <a:defRPr sz="6000" spc="300"/>
            </a:lvl1pPr>
          </a:lstStyle>
          <a:p>
            <a:r>
              <a:rPr lang="en-US" dirty="0"/>
              <a:t>CLICK TO EDIT MASTER TITLE</a:t>
            </a:r>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378134"/>
            <a:ext cx="5251450" cy="36512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chor="ctr">
            <a:noAutofit/>
          </a:bodyPr>
          <a:lstStyle>
            <a:lvl1pPr marL="0" indent="0" algn="ctr">
              <a:lnSpc>
                <a:spcPct val="100000"/>
              </a:lnSpc>
              <a:buNone/>
              <a:defRPr sz="1400" cap="all" spc="6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57088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a:noAutofit/>
          </a:bodyPr>
          <a:lstStyle>
            <a:lvl1pPr algn="l">
              <a:defRPr sz="3200" spc="300"/>
            </a:lvl1pPr>
          </a:lstStyle>
          <a:p>
            <a:r>
              <a:rPr lang="en-US" dirty="0"/>
              <a:t>SLIDE TITLE HERE</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792279" y="1263841"/>
            <a:ext cx="4018722" cy="4636392"/>
          </a:xfrm>
        </p:spPr>
        <p:txBody>
          <a:bodyPr lIns="0" rIns="0">
            <a:noAutofit/>
          </a:bodyPr>
          <a:lstStyle>
            <a:lvl1pPr>
              <a:lnSpc>
                <a:spcPct val="150000"/>
              </a:lnSpc>
              <a:spcBef>
                <a:spcPts val="500"/>
              </a:spcBef>
              <a:defRPr sz="1600"/>
            </a:lvl1pPr>
            <a:lvl2pPr>
              <a:lnSpc>
                <a:spcPct val="150000"/>
              </a:lnSpc>
              <a:spcBef>
                <a:spcPts val="500"/>
              </a:spcBef>
              <a:defRPr sz="1400"/>
            </a:lvl2pPr>
            <a:lvl3pPr>
              <a:lnSpc>
                <a:spcPct val="150000"/>
              </a:lnSpc>
              <a:spcBef>
                <a:spcPts val="500"/>
              </a:spcBef>
              <a:defRPr sz="1400"/>
            </a:lvl3pPr>
            <a:lvl4pPr>
              <a:lnSpc>
                <a:spcPct val="150000"/>
              </a:lnSpc>
              <a:spcBef>
                <a:spcPts val="500"/>
              </a:spcBef>
              <a:defRPr sz="1200"/>
            </a:lvl4pPr>
            <a:lvl5pPr>
              <a:lnSpc>
                <a:spcPct val="150000"/>
              </a:lnSpc>
              <a:spcBef>
                <a:spcPts val="5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9" name="Slide Number Placeholder 5">
            <a:extLst>
              <a:ext uri="{FF2B5EF4-FFF2-40B4-BE49-F238E27FC236}">
                <a16:creationId xmlns:a16="http://schemas.microsoft.com/office/drawing/2014/main" id="{3DEB48E0-328C-45EE-A8BD-90E6AB26108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5" name="Picture Placeholder 4">
            <a:extLst>
              <a:ext uri="{FF2B5EF4-FFF2-40B4-BE49-F238E27FC236}">
                <a16:creationId xmlns:a16="http://schemas.microsoft.com/office/drawing/2014/main" id="{D7CA175D-816E-4F70-96CC-8A1FD0EB16CE}"/>
              </a:ext>
            </a:extLst>
          </p:cNvPr>
          <p:cNvSpPr>
            <a:spLocks noGrp="1"/>
          </p:cNvSpPr>
          <p:nvPr>
            <p:ph type="pic" sz="quarter" idx="14"/>
          </p:nvPr>
        </p:nvSpPr>
        <p:spPr>
          <a:xfrm>
            <a:off x="736600" y="365125"/>
            <a:ext cx="2997200" cy="1781979"/>
          </a:xfrm>
        </p:spPr>
        <p:txBody>
          <a:bodyPr>
            <a:noAutofit/>
          </a:bodyPr>
          <a:lstStyle/>
          <a:p>
            <a:r>
              <a:rPr lang="en-US" dirty="0"/>
              <a:t>Click icon to add picture</a:t>
            </a:r>
          </a:p>
        </p:txBody>
      </p:sp>
      <p:sp>
        <p:nvSpPr>
          <p:cNvPr id="9" name="Picture Placeholder 4">
            <a:extLst>
              <a:ext uri="{FF2B5EF4-FFF2-40B4-BE49-F238E27FC236}">
                <a16:creationId xmlns:a16="http://schemas.microsoft.com/office/drawing/2014/main" id="{323519C8-24DE-471D-85A9-7A8AFACEC456}"/>
              </a:ext>
            </a:extLst>
          </p:cNvPr>
          <p:cNvSpPr>
            <a:spLocks noGrp="1"/>
          </p:cNvSpPr>
          <p:nvPr>
            <p:ph type="pic" sz="quarter" idx="15"/>
          </p:nvPr>
        </p:nvSpPr>
        <p:spPr>
          <a:xfrm>
            <a:off x="4051300" y="365125"/>
            <a:ext cx="2997200" cy="1781979"/>
          </a:xfrm>
        </p:spPr>
        <p:txBody>
          <a:bodyPr>
            <a:noAutofit/>
          </a:bodyPr>
          <a:lstStyle/>
          <a:p>
            <a:r>
              <a:rPr lang="en-US" dirty="0"/>
              <a:t>Click icon to add picture</a:t>
            </a:r>
          </a:p>
        </p:txBody>
      </p:sp>
      <p:sp>
        <p:nvSpPr>
          <p:cNvPr id="10" name="Picture Placeholder 4">
            <a:extLst>
              <a:ext uri="{FF2B5EF4-FFF2-40B4-BE49-F238E27FC236}">
                <a16:creationId xmlns:a16="http://schemas.microsoft.com/office/drawing/2014/main" id="{547F0F1E-7AF5-4B76-928C-7B28010C4F93}"/>
              </a:ext>
            </a:extLst>
          </p:cNvPr>
          <p:cNvSpPr>
            <a:spLocks noGrp="1"/>
          </p:cNvSpPr>
          <p:nvPr>
            <p:ph type="pic" sz="quarter" idx="16"/>
          </p:nvPr>
        </p:nvSpPr>
        <p:spPr>
          <a:xfrm>
            <a:off x="736600" y="2422525"/>
            <a:ext cx="2997200" cy="1781979"/>
          </a:xfrm>
        </p:spPr>
        <p:txBody>
          <a:bodyPr>
            <a:noAutofit/>
          </a:bodyPr>
          <a:lstStyle/>
          <a:p>
            <a:r>
              <a:rPr lang="en-US" dirty="0"/>
              <a:t>Click icon to add picture</a:t>
            </a:r>
          </a:p>
        </p:txBody>
      </p:sp>
      <p:sp>
        <p:nvSpPr>
          <p:cNvPr id="11" name="Picture Placeholder 4">
            <a:extLst>
              <a:ext uri="{FF2B5EF4-FFF2-40B4-BE49-F238E27FC236}">
                <a16:creationId xmlns:a16="http://schemas.microsoft.com/office/drawing/2014/main" id="{063D0E8E-9491-4AF0-918D-A0B782C5FD68}"/>
              </a:ext>
            </a:extLst>
          </p:cNvPr>
          <p:cNvSpPr>
            <a:spLocks noGrp="1"/>
          </p:cNvSpPr>
          <p:nvPr>
            <p:ph type="pic" sz="quarter" idx="17"/>
          </p:nvPr>
        </p:nvSpPr>
        <p:spPr>
          <a:xfrm>
            <a:off x="4051300" y="2422525"/>
            <a:ext cx="2997200" cy="1781979"/>
          </a:xfrm>
        </p:spPr>
        <p:txBody>
          <a:bodyPr>
            <a:noAutofit/>
          </a:bodyPr>
          <a:lstStyle/>
          <a:p>
            <a:r>
              <a:rPr lang="en-US" dirty="0"/>
              <a:t>Click icon to add picture</a:t>
            </a:r>
          </a:p>
        </p:txBody>
      </p:sp>
      <p:sp>
        <p:nvSpPr>
          <p:cNvPr id="12" name="Picture Placeholder 4">
            <a:extLst>
              <a:ext uri="{FF2B5EF4-FFF2-40B4-BE49-F238E27FC236}">
                <a16:creationId xmlns:a16="http://schemas.microsoft.com/office/drawing/2014/main" id="{042F54CB-9200-4D74-968A-0A3E5871D9E5}"/>
              </a:ext>
            </a:extLst>
          </p:cNvPr>
          <p:cNvSpPr>
            <a:spLocks noGrp="1"/>
          </p:cNvSpPr>
          <p:nvPr>
            <p:ph type="pic" sz="quarter" idx="18"/>
          </p:nvPr>
        </p:nvSpPr>
        <p:spPr>
          <a:xfrm>
            <a:off x="736600" y="4479925"/>
            <a:ext cx="2997200" cy="1781979"/>
          </a:xfrm>
        </p:spPr>
        <p:txBody>
          <a:bodyPr>
            <a:noAutofit/>
          </a:bodyPr>
          <a:lstStyle/>
          <a:p>
            <a:r>
              <a:rPr lang="en-US" dirty="0"/>
              <a:t>Click icon to add picture</a:t>
            </a:r>
          </a:p>
        </p:txBody>
      </p:sp>
      <p:sp>
        <p:nvSpPr>
          <p:cNvPr id="13" name="Picture Placeholder 4">
            <a:extLst>
              <a:ext uri="{FF2B5EF4-FFF2-40B4-BE49-F238E27FC236}">
                <a16:creationId xmlns:a16="http://schemas.microsoft.com/office/drawing/2014/main" id="{1D925119-27E3-496E-86BC-23416F94FB61}"/>
              </a:ext>
            </a:extLst>
          </p:cNvPr>
          <p:cNvSpPr>
            <a:spLocks noGrp="1"/>
          </p:cNvSpPr>
          <p:nvPr>
            <p:ph type="pic" sz="quarter" idx="19"/>
          </p:nvPr>
        </p:nvSpPr>
        <p:spPr>
          <a:xfrm>
            <a:off x="4051300" y="4479925"/>
            <a:ext cx="2997200" cy="1781979"/>
          </a:xfrm>
        </p:spPr>
        <p:txBody>
          <a:bodyPr>
            <a:noAutofit/>
          </a:bodyPr>
          <a:lstStyle/>
          <a:p>
            <a:r>
              <a:rPr lang="en-US" dirty="0"/>
              <a:t>Click icon to add picture</a:t>
            </a:r>
          </a:p>
        </p:txBody>
      </p:sp>
      <p:sp>
        <p:nvSpPr>
          <p:cNvPr id="4" name="Rectangle 3">
            <a:extLst>
              <a:ext uri="{FF2B5EF4-FFF2-40B4-BE49-F238E27FC236}">
                <a16:creationId xmlns:a16="http://schemas.microsoft.com/office/drawing/2014/main" id="{9DF93AF7-D4DC-42B5-8A4F-B5F3ABBB031F}"/>
              </a:ext>
              <a:ext uri="{C183D7F6-B498-43B3-948B-1728B52AA6E4}">
                <adec:decorative xmlns:adec="http://schemas.microsoft.com/office/drawing/2017/decorative" val="1"/>
              </a:ext>
            </a:extLst>
          </p:cNvPr>
          <p:cNvSpPr/>
          <p:nvPr userDrawn="1"/>
        </p:nvSpPr>
        <p:spPr>
          <a:xfrm>
            <a:off x="7781678"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Tree>
    <p:extLst>
      <p:ext uri="{BB962C8B-B14F-4D97-AF65-F5344CB8AC3E}">
        <p14:creationId xmlns:p14="http://schemas.microsoft.com/office/powerpoint/2010/main" val="39472390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5D17-D652-4766-B11C-2E8D8390D957}"/>
              </a:ext>
            </a:extLst>
          </p:cNvPr>
          <p:cNvSpPr>
            <a:spLocks noGrp="1"/>
          </p:cNvSpPr>
          <p:nvPr>
            <p:ph type="title"/>
          </p:nvPr>
        </p:nvSpPr>
        <p:spPr>
          <a:xfrm>
            <a:off x="594519" y="767791"/>
            <a:ext cx="11002962" cy="823913"/>
          </a:xfrm>
        </p:spPr>
        <p:txBody>
          <a:bodyPr>
            <a:noAutofit/>
          </a:bodyPr>
          <a:lstStyle>
            <a:lvl1pPr>
              <a:defRPr sz="4800" spc="300"/>
            </a:lvl1pPr>
          </a:lstStyle>
          <a:p>
            <a:r>
              <a:rPr lang="en-US" dirty="0"/>
              <a:t>Click to edit Master title style</a:t>
            </a:r>
          </a:p>
        </p:txBody>
      </p:sp>
      <p:sp>
        <p:nvSpPr>
          <p:cNvPr id="3" name="Footer Placeholder 2">
            <a:extLst>
              <a:ext uri="{FF2B5EF4-FFF2-40B4-BE49-F238E27FC236}">
                <a16:creationId xmlns:a16="http://schemas.microsoft.com/office/drawing/2014/main" id="{6BC7A58C-70BA-43E5-BD90-83ADB63B0C00}"/>
              </a:ext>
            </a:extLst>
          </p:cNvPr>
          <p:cNvSpPr>
            <a:spLocks noGrp="1"/>
          </p:cNvSpPr>
          <p:nvPr>
            <p:ph type="ftr" sz="quarter" idx="10"/>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0F8A60B7-2499-42C6-8A74-ACDAE245746D}"/>
              </a:ext>
            </a:extLst>
          </p:cNvPr>
          <p:cNvSpPr>
            <a:spLocks noGrp="1"/>
          </p:cNvSpPr>
          <p:nvPr>
            <p:ph type="sldNum" sz="quarter" idx="11"/>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422651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9BAC-E989-4203-B9B4-66280365481B}"/>
              </a:ext>
            </a:extLst>
          </p:cNvPr>
          <p:cNvSpPr>
            <a:spLocks noGrp="1"/>
          </p:cNvSpPr>
          <p:nvPr>
            <p:ph type="title"/>
          </p:nvPr>
        </p:nvSpPr>
        <p:spPr>
          <a:xfrm>
            <a:off x="4038600" y="4607137"/>
            <a:ext cx="4114800" cy="421480"/>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oAutofit/>
          </a:bodyPr>
          <a:lstStyle>
            <a:lvl1pPr>
              <a:defRPr sz="1400" spc="300" baseline="0">
                <a:latin typeface="+mn-lt"/>
              </a:defRPr>
            </a:lvl1pPr>
          </a:lstStyle>
          <a:p>
            <a:r>
              <a:rPr lang="en-US" dirty="0"/>
              <a:t>Click to edit Master title style</a:t>
            </a:r>
          </a:p>
        </p:txBody>
      </p:sp>
      <p:sp>
        <p:nvSpPr>
          <p:cNvPr id="7" name="Text Placeholder 6">
            <a:extLst>
              <a:ext uri="{FF2B5EF4-FFF2-40B4-BE49-F238E27FC236}">
                <a16:creationId xmlns:a16="http://schemas.microsoft.com/office/drawing/2014/main" id="{60CCC81E-A013-4315-AD13-97BA3AA95596}"/>
              </a:ext>
            </a:extLst>
          </p:cNvPr>
          <p:cNvSpPr>
            <a:spLocks noGrp="1"/>
          </p:cNvSpPr>
          <p:nvPr>
            <p:ph type="body" sz="quarter" idx="11" hasCustomPrompt="1"/>
          </p:nvPr>
        </p:nvSpPr>
        <p:spPr>
          <a:xfrm>
            <a:off x="1478756" y="1569719"/>
            <a:ext cx="9234488" cy="2651443"/>
          </a:xfrm>
        </p:spPr>
        <p:txBody>
          <a:bodyPr>
            <a:noAutofit/>
          </a:bodyPr>
          <a:lstStyle>
            <a:lvl1pPr marL="0" indent="0" algn="ctr">
              <a:buNone/>
              <a:defRPr sz="3200"/>
            </a:lvl1pPr>
          </a:lstStyle>
          <a:p>
            <a:pPr lvl="0"/>
            <a:r>
              <a:rPr lang="en-US" dirty="0"/>
              <a:t>CLICK TO EDIT MASTER TEXT STYLES</a:t>
            </a:r>
          </a:p>
        </p:txBody>
      </p:sp>
    </p:spTree>
    <p:extLst>
      <p:ext uri="{BB962C8B-B14F-4D97-AF65-F5344CB8AC3E}">
        <p14:creationId xmlns:p14="http://schemas.microsoft.com/office/powerpoint/2010/main" val="4349153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EE17-1698-5300-9157-B566E93349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2F60A8-0555-AE7C-A108-40B753825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8DBC8-87C3-A066-BC3F-32C57B81FFAE}"/>
              </a:ext>
            </a:extLst>
          </p:cNvPr>
          <p:cNvSpPr>
            <a:spLocks noGrp="1"/>
          </p:cNvSpPr>
          <p:nvPr>
            <p:ph type="dt" sz="half" idx="10"/>
          </p:nvPr>
        </p:nvSpPr>
        <p:spPr/>
        <p:txBody>
          <a:bodyPr/>
          <a:lstStyle/>
          <a:p>
            <a:fld id="{C1BD35E9-0E51-AD41-964B-BF7047C0F89C}" type="datetimeFigureOut">
              <a:rPr lang="en-US" smtClean="0"/>
              <a:t>6/3/23</a:t>
            </a:fld>
            <a:endParaRPr lang="en-US"/>
          </a:p>
        </p:txBody>
      </p:sp>
      <p:sp>
        <p:nvSpPr>
          <p:cNvPr id="5" name="Footer Placeholder 4">
            <a:extLst>
              <a:ext uri="{FF2B5EF4-FFF2-40B4-BE49-F238E27FC236}">
                <a16:creationId xmlns:a16="http://schemas.microsoft.com/office/drawing/2014/main" id="{6266DA9D-C26E-1B55-C14A-50AA77C5E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6C830E-C6FA-71F3-F7AB-40FEFDC4A29F}"/>
              </a:ext>
            </a:extLst>
          </p:cNvPr>
          <p:cNvSpPr>
            <a:spLocks noGrp="1"/>
          </p:cNvSpPr>
          <p:nvPr>
            <p:ph type="sldNum" sz="quarter" idx="12"/>
          </p:nvPr>
        </p:nvSpPr>
        <p:spPr/>
        <p:txBody>
          <a:bodyPr/>
          <a:lstStyle/>
          <a:p>
            <a:fld id="{48B4D09E-D1B4-AA42-966F-D1A982FC5877}" type="slidenum">
              <a:rPr lang="en-US" smtClean="0"/>
              <a:t>‹#›</a:t>
            </a:fld>
            <a:endParaRPr lang="en-US"/>
          </a:p>
        </p:txBody>
      </p:sp>
    </p:spTree>
    <p:extLst>
      <p:ext uri="{BB962C8B-B14F-4D97-AF65-F5344CB8AC3E}">
        <p14:creationId xmlns:p14="http://schemas.microsoft.com/office/powerpoint/2010/main" val="3831278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0EF11611-8537-47CC-87AC-2E25428B72BA}"/>
              </a:ext>
            </a:extLst>
          </p:cNvPr>
          <p:cNvSpPr>
            <a:spLocks noGrp="1"/>
          </p:cNvSpPr>
          <p:nvPr>
            <p:ph type="title"/>
          </p:nvPr>
        </p:nvSpPr>
        <p:spPr>
          <a:xfrm>
            <a:off x="594519" y="1"/>
            <a:ext cx="11002962" cy="1623218"/>
          </a:xfrm>
        </p:spPr>
        <p:txBody>
          <a:bodyPr anchor="ctr">
            <a:noAutofit/>
          </a:bodyPr>
          <a:lstStyle/>
          <a:p>
            <a:pPr algn="ctr"/>
            <a:r>
              <a:rPr lang="en-US" sz="4800" dirty="0"/>
              <a:t>Click to edit Master title style</a:t>
            </a:r>
          </a:p>
        </p:txBody>
      </p:sp>
      <p:sp>
        <p:nvSpPr>
          <p:cNvPr id="19" name="Picture Placeholder 17">
            <a:extLst>
              <a:ext uri="{FF2B5EF4-FFF2-40B4-BE49-F238E27FC236}">
                <a16:creationId xmlns:a16="http://schemas.microsoft.com/office/drawing/2014/main" id="{D1A63A52-1E65-414B-BBC3-D31F515791AC}"/>
              </a:ext>
            </a:extLst>
          </p:cNvPr>
          <p:cNvSpPr>
            <a:spLocks noGrp="1"/>
          </p:cNvSpPr>
          <p:nvPr>
            <p:ph type="pic" sz="quarter" idx="11"/>
          </p:nvPr>
        </p:nvSpPr>
        <p:spPr>
          <a:xfrm>
            <a:off x="6578601" y="1638300"/>
            <a:ext cx="5156200" cy="1892300"/>
          </a:xfrm>
        </p:spPr>
        <p:txBody>
          <a:bodyPr>
            <a:noAutofit/>
          </a:bodyPr>
          <a:lstStyle/>
          <a:p>
            <a:r>
              <a:rPr lang="en-US" dirty="0"/>
              <a:t>Click icon to add picture</a:t>
            </a:r>
          </a:p>
        </p:txBody>
      </p:sp>
      <p:sp>
        <p:nvSpPr>
          <p:cNvPr id="18" name="Picture Placeholder 17">
            <a:extLst>
              <a:ext uri="{FF2B5EF4-FFF2-40B4-BE49-F238E27FC236}">
                <a16:creationId xmlns:a16="http://schemas.microsoft.com/office/drawing/2014/main" id="{ED7E0E1A-1E64-4A9A-9C8B-69486BD1123B}"/>
              </a:ext>
            </a:extLst>
          </p:cNvPr>
          <p:cNvSpPr>
            <a:spLocks noGrp="1"/>
          </p:cNvSpPr>
          <p:nvPr>
            <p:ph type="pic" sz="quarter" idx="10"/>
          </p:nvPr>
        </p:nvSpPr>
        <p:spPr>
          <a:xfrm>
            <a:off x="469900" y="1638300"/>
            <a:ext cx="5156200" cy="1892300"/>
          </a:xfrm>
        </p:spPr>
        <p:txBody>
          <a:bodyPr>
            <a:noAutofit/>
          </a:bodyPr>
          <a:lstStyle/>
          <a:p>
            <a:r>
              <a:rPr lang="en-US" dirty="0"/>
              <a:t>Click icon to add picture</a:t>
            </a:r>
          </a:p>
        </p:txBody>
      </p:sp>
      <p:sp>
        <p:nvSpPr>
          <p:cNvPr id="10" name="Text Placeholder 3">
            <a:extLst>
              <a:ext uri="{FF2B5EF4-FFF2-40B4-BE49-F238E27FC236}">
                <a16:creationId xmlns:a16="http://schemas.microsoft.com/office/drawing/2014/main" id="{1E462965-19D7-4A65-B394-9AE76A5B4805}"/>
              </a:ext>
            </a:extLst>
          </p:cNvPr>
          <p:cNvSpPr>
            <a:spLocks noGrp="1"/>
          </p:cNvSpPr>
          <p:nvPr>
            <p:ph type="body" idx="1"/>
          </p:nvPr>
        </p:nvSpPr>
        <p:spPr>
          <a:xfrm>
            <a:off x="469107" y="3864355"/>
            <a:ext cx="5157787" cy="494506"/>
          </a:xfrm>
        </p:spPr>
        <p:txBody>
          <a:bodyPr>
            <a:noAutofit/>
          </a:bodyPr>
          <a:lstStyle>
            <a:lvl1pPr marL="0" indent="0">
              <a:buNone/>
              <a:defRPr sz="2400"/>
            </a:lvl1pPr>
          </a:lstStyle>
          <a:p>
            <a:pPr lvl="0"/>
            <a:r>
              <a:rPr lang="en-US" spc="300" dirty="0">
                <a:solidFill>
                  <a:schemeClr val="tx1"/>
                </a:solidFill>
              </a:rPr>
              <a:t>Click to edit Master text styles</a:t>
            </a:r>
          </a:p>
        </p:txBody>
      </p:sp>
      <p:sp>
        <p:nvSpPr>
          <p:cNvPr id="11" name="Content Placeholder 4">
            <a:extLst>
              <a:ext uri="{FF2B5EF4-FFF2-40B4-BE49-F238E27FC236}">
                <a16:creationId xmlns:a16="http://schemas.microsoft.com/office/drawing/2014/main" id="{FAEC14D1-0BEA-4D9A-9D96-A56B6A9B07AC}"/>
              </a:ext>
            </a:extLst>
          </p:cNvPr>
          <p:cNvSpPr>
            <a:spLocks noGrp="1"/>
          </p:cNvSpPr>
          <p:nvPr>
            <p:ph sz="half" idx="2"/>
          </p:nvPr>
        </p:nvSpPr>
        <p:spPr>
          <a:xfrm>
            <a:off x="469107" y="4531139"/>
            <a:ext cx="5157787" cy="2039144"/>
          </a:xfrm>
        </p:spPr>
        <p:txBody>
          <a:bodyPr>
            <a:noAutofit/>
          </a:bodyPr>
          <a:lstStyle/>
          <a:p>
            <a:pPr lvl="0">
              <a:lnSpc>
                <a:spcPct val="100000"/>
              </a:lnSpc>
              <a:buFont typeface="Wingdings" panose="05000000000000000000" pitchFamily="2" charset="2"/>
              <a:buChar char="§"/>
            </a:pPr>
            <a:r>
              <a:rPr lang="en-US" sz="1400" dirty="0">
                <a:solidFill>
                  <a:schemeClr val="tx1"/>
                </a:solidFill>
              </a:rPr>
              <a:t>Click to edit Master text styles</a:t>
            </a:r>
          </a:p>
        </p:txBody>
      </p:sp>
      <p:sp>
        <p:nvSpPr>
          <p:cNvPr id="12" name="Text Placeholder 5">
            <a:extLst>
              <a:ext uri="{FF2B5EF4-FFF2-40B4-BE49-F238E27FC236}">
                <a16:creationId xmlns:a16="http://schemas.microsoft.com/office/drawing/2014/main" id="{1507BB47-1AB4-42F2-99FF-453A0622B815}"/>
              </a:ext>
            </a:extLst>
          </p:cNvPr>
          <p:cNvSpPr>
            <a:spLocks noGrp="1"/>
          </p:cNvSpPr>
          <p:nvPr>
            <p:ph type="body" sz="quarter" idx="3"/>
          </p:nvPr>
        </p:nvSpPr>
        <p:spPr>
          <a:xfrm>
            <a:off x="6565107" y="3864355"/>
            <a:ext cx="5183188" cy="494506"/>
          </a:xfrm>
        </p:spPr>
        <p:txBody>
          <a:bodyPr>
            <a:noAutofit/>
          </a:bodyPr>
          <a:lstStyle>
            <a:lvl1pPr marL="0" indent="0">
              <a:buNone/>
              <a:defRPr sz="2400"/>
            </a:lvl1pPr>
          </a:lstStyle>
          <a:p>
            <a:pPr lvl="0"/>
            <a:r>
              <a:rPr lang="en-US" spc="300" dirty="0">
                <a:solidFill>
                  <a:schemeClr val="tx1"/>
                </a:solidFill>
              </a:rPr>
              <a:t>Click to edit Master text styles</a:t>
            </a:r>
          </a:p>
        </p:txBody>
      </p:sp>
      <p:sp>
        <p:nvSpPr>
          <p:cNvPr id="14" name="Content Placeholder 6">
            <a:extLst>
              <a:ext uri="{FF2B5EF4-FFF2-40B4-BE49-F238E27FC236}">
                <a16:creationId xmlns:a16="http://schemas.microsoft.com/office/drawing/2014/main" id="{438D6EEA-A0DB-4B5F-8F41-A9C1F2C094C0}"/>
              </a:ext>
            </a:extLst>
          </p:cNvPr>
          <p:cNvSpPr>
            <a:spLocks noGrp="1"/>
          </p:cNvSpPr>
          <p:nvPr>
            <p:ph sz="quarter" idx="4"/>
          </p:nvPr>
        </p:nvSpPr>
        <p:spPr>
          <a:xfrm>
            <a:off x="6565107" y="4531139"/>
            <a:ext cx="5183188" cy="2039144"/>
          </a:xfrm>
        </p:spPr>
        <p:txBody>
          <a:bodyPr>
            <a:noAutofit/>
          </a:bodyPr>
          <a:lstStyle/>
          <a:p>
            <a:pPr lvl="0">
              <a:lnSpc>
                <a:spcPct val="100000"/>
              </a:lnSpc>
              <a:buFont typeface="Wingdings" panose="05000000000000000000" pitchFamily="2" charset="2"/>
              <a:buChar char="§"/>
            </a:pPr>
            <a:r>
              <a:rPr lang="en-US" sz="1400" dirty="0">
                <a:solidFill>
                  <a:schemeClr val="tx1"/>
                </a:solidFill>
              </a:rPr>
              <a:t>Click to edit Master text styles</a:t>
            </a:r>
          </a:p>
        </p:txBody>
      </p:sp>
      <p:sp>
        <p:nvSpPr>
          <p:cNvPr id="20" name="Slide Number Placeholder 5">
            <a:extLst>
              <a:ext uri="{FF2B5EF4-FFF2-40B4-BE49-F238E27FC236}">
                <a16:creationId xmlns:a16="http://schemas.microsoft.com/office/drawing/2014/main" id="{A4909F59-7529-454A-A1EF-3CC1EADEFC1F}"/>
              </a:ext>
            </a:extLst>
          </p:cNvPr>
          <p:cNvSpPr>
            <a:spLocks noGrp="1"/>
          </p:cNvSpPr>
          <p:nvPr>
            <p:ph type="sldNum" sz="quarter" idx="12"/>
          </p:nvPr>
        </p:nvSpPr>
        <p:spPr>
          <a:xfrm>
            <a:off x="11549269" y="6468303"/>
            <a:ext cx="443948" cy="365125"/>
          </a:xfrm>
        </p:spPr>
        <p:txBody>
          <a:bodyPr>
            <a:noAutofit/>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3397432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6186F91B-547E-43BC-9BCE-04619DAAFEC2}"/>
              </a:ext>
            </a:extLst>
          </p:cNvPr>
          <p:cNvSpPr>
            <a:spLocks noGrp="1"/>
          </p:cNvSpPr>
          <p:nvPr>
            <p:ph type="title"/>
          </p:nvPr>
        </p:nvSpPr>
        <p:spPr>
          <a:xfrm>
            <a:off x="594519" y="1"/>
            <a:ext cx="11002962" cy="1623218"/>
          </a:xfrm>
        </p:spPr>
        <p:txBody>
          <a:bodyPr anchor="ctr">
            <a:noAutofit/>
          </a:bodyPr>
          <a:lstStyle/>
          <a:p>
            <a:pPr algn="ctr"/>
            <a:r>
              <a:rPr lang="en-US" sz="4800" dirty="0"/>
              <a:t>Click to edit Master title style</a:t>
            </a:r>
          </a:p>
        </p:txBody>
      </p:sp>
      <p:sp>
        <p:nvSpPr>
          <p:cNvPr id="28" name="Text Placeholder 27">
            <a:extLst>
              <a:ext uri="{FF2B5EF4-FFF2-40B4-BE49-F238E27FC236}">
                <a16:creationId xmlns:a16="http://schemas.microsoft.com/office/drawing/2014/main" id="{D635DFA1-45D2-4EFE-8BB2-BE966346691E}"/>
              </a:ext>
            </a:extLst>
          </p:cNvPr>
          <p:cNvSpPr>
            <a:spLocks noGrp="1"/>
          </p:cNvSpPr>
          <p:nvPr>
            <p:ph type="body" sz="quarter" idx="13" hasCustomPrompt="1"/>
          </p:nvPr>
        </p:nvSpPr>
        <p:spPr>
          <a:xfrm>
            <a:off x="960121" y="3669506"/>
            <a:ext cx="3108326" cy="2566988"/>
          </a:xfrm>
        </p:spPr>
        <p:txBody>
          <a:bodyPr>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Picture Placeholder 23">
            <a:extLst>
              <a:ext uri="{FF2B5EF4-FFF2-40B4-BE49-F238E27FC236}">
                <a16:creationId xmlns:a16="http://schemas.microsoft.com/office/drawing/2014/main" id="{2F2918FE-A84E-4303-AEF3-4FD66CDD733E}"/>
              </a:ext>
            </a:extLst>
          </p:cNvPr>
          <p:cNvSpPr>
            <a:spLocks noGrp="1"/>
          </p:cNvSpPr>
          <p:nvPr>
            <p:ph type="pic" sz="quarter" idx="10"/>
          </p:nvPr>
        </p:nvSpPr>
        <p:spPr>
          <a:xfrm>
            <a:off x="960438" y="1624013"/>
            <a:ext cx="3108325" cy="1892300"/>
          </a:xfrm>
        </p:spPr>
        <p:txBody>
          <a:bodyPr>
            <a:noAutofit/>
          </a:bodyPr>
          <a:lstStyle/>
          <a:p>
            <a:r>
              <a:rPr lang="en-US" dirty="0"/>
              <a:t>Click icon to add picture</a:t>
            </a:r>
          </a:p>
        </p:txBody>
      </p:sp>
      <p:sp>
        <p:nvSpPr>
          <p:cNvPr id="25" name="Picture Placeholder 23">
            <a:extLst>
              <a:ext uri="{FF2B5EF4-FFF2-40B4-BE49-F238E27FC236}">
                <a16:creationId xmlns:a16="http://schemas.microsoft.com/office/drawing/2014/main" id="{E2401025-9BC9-4BDD-97DA-CA763CF846BB}"/>
              </a:ext>
            </a:extLst>
          </p:cNvPr>
          <p:cNvSpPr>
            <a:spLocks noGrp="1"/>
          </p:cNvSpPr>
          <p:nvPr>
            <p:ph type="pic" sz="quarter" idx="11"/>
          </p:nvPr>
        </p:nvSpPr>
        <p:spPr>
          <a:xfrm>
            <a:off x="4542155" y="1623219"/>
            <a:ext cx="3108325" cy="1892300"/>
          </a:xfrm>
        </p:spPr>
        <p:txBody>
          <a:bodyPr>
            <a:noAutofit/>
          </a:bodyPr>
          <a:lstStyle/>
          <a:p>
            <a:r>
              <a:rPr lang="en-US" dirty="0"/>
              <a:t>Click icon to add picture</a:t>
            </a:r>
          </a:p>
        </p:txBody>
      </p:sp>
      <p:sp>
        <p:nvSpPr>
          <p:cNvPr id="26" name="Picture Placeholder 23">
            <a:extLst>
              <a:ext uri="{FF2B5EF4-FFF2-40B4-BE49-F238E27FC236}">
                <a16:creationId xmlns:a16="http://schemas.microsoft.com/office/drawing/2014/main" id="{B7C4AAB6-897A-4ABD-AD50-2D86B197E914}"/>
              </a:ext>
            </a:extLst>
          </p:cNvPr>
          <p:cNvSpPr>
            <a:spLocks noGrp="1"/>
          </p:cNvSpPr>
          <p:nvPr>
            <p:ph type="pic" sz="quarter" idx="12"/>
          </p:nvPr>
        </p:nvSpPr>
        <p:spPr>
          <a:xfrm>
            <a:off x="8122920" y="1623219"/>
            <a:ext cx="3108325" cy="1892300"/>
          </a:xfrm>
        </p:spPr>
        <p:txBody>
          <a:bodyPr>
            <a:noAutofit/>
          </a:bodyPr>
          <a:lstStyle/>
          <a:p>
            <a:r>
              <a:rPr lang="en-US" dirty="0"/>
              <a:t>Click icon to add picture</a:t>
            </a:r>
          </a:p>
        </p:txBody>
      </p:sp>
      <p:sp>
        <p:nvSpPr>
          <p:cNvPr id="29" name="Text Placeholder 27">
            <a:extLst>
              <a:ext uri="{FF2B5EF4-FFF2-40B4-BE49-F238E27FC236}">
                <a16:creationId xmlns:a16="http://schemas.microsoft.com/office/drawing/2014/main" id="{790D65EC-6EB4-4594-91E9-5C3DE7C3BA89}"/>
              </a:ext>
            </a:extLst>
          </p:cNvPr>
          <p:cNvSpPr>
            <a:spLocks noGrp="1"/>
          </p:cNvSpPr>
          <p:nvPr>
            <p:ph type="body" sz="quarter" idx="14" hasCustomPrompt="1"/>
          </p:nvPr>
        </p:nvSpPr>
        <p:spPr>
          <a:xfrm>
            <a:off x="4541837" y="3681412"/>
            <a:ext cx="3108326" cy="2566988"/>
          </a:xfrm>
        </p:spPr>
        <p:txBody>
          <a:bodyPr>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27">
            <a:extLst>
              <a:ext uri="{FF2B5EF4-FFF2-40B4-BE49-F238E27FC236}">
                <a16:creationId xmlns:a16="http://schemas.microsoft.com/office/drawing/2014/main" id="{611CF730-D055-47C2-A626-299F429D41B2}"/>
              </a:ext>
            </a:extLst>
          </p:cNvPr>
          <p:cNvSpPr>
            <a:spLocks noGrp="1"/>
          </p:cNvSpPr>
          <p:nvPr>
            <p:ph type="body" sz="quarter" idx="15" hasCustomPrompt="1"/>
          </p:nvPr>
        </p:nvSpPr>
        <p:spPr>
          <a:xfrm>
            <a:off x="8122919" y="3681412"/>
            <a:ext cx="3108326" cy="2566988"/>
          </a:xfrm>
        </p:spPr>
        <p:txBody>
          <a:bodyPr>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Slide Number Placeholder 5">
            <a:extLst>
              <a:ext uri="{FF2B5EF4-FFF2-40B4-BE49-F238E27FC236}">
                <a16:creationId xmlns:a16="http://schemas.microsoft.com/office/drawing/2014/main" id="{F09E06A6-BFDD-42BD-BA69-2CD3BEF0F73D}"/>
              </a:ext>
            </a:extLst>
          </p:cNvPr>
          <p:cNvSpPr>
            <a:spLocks noGrp="1"/>
          </p:cNvSpPr>
          <p:nvPr>
            <p:ph type="sldNum" sz="quarter" idx="16"/>
          </p:nvPr>
        </p:nvSpPr>
        <p:spPr>
          <a:xfrm>
            <a:off x="11549269" y="6468303"/>
            <a:ext cx="443948" cy="365125"/>
          </a:xfrm>
        </p:spPr>
        <p:txBody>
          <a:bodyPr>
            <a:noAutofit/>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88923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5416550" cy="6858000"/>
          </a:xfrm>
          <a:effectLst/>
        </p:spPr>
        <p:txBody>
          <a:bodyPr anchor="ctr"/>
          <a:lstStyle>
            <a:lvl1pPr marL="0" indent="0" algn="ctr">
              <a:buNone/>
              <a:defRPr/>
            </a:lvl1pPr>
          </a:lstStyle>
          <a:p>
            <a:r>
              <a:rPr lang="en-US" dirty="0"/>
              <a:t>Click icon to add picture</a:t>
            </a:r>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16" name="Content Placeholder 8">
            <a:extLst>
              <a:ext uri="{FF2B5EF4-FFF2-40B4-BE49-F238E27FC236}">
                <a16:creationId xmlns:a16="http://schemas.microsoft.com/office/drawing/2014/main" id="{42436126-0370-4532-A8AD-D20897982AD2}"/>
              </a:ext>
            </a:extLst>
          </p:cNvPr>
          <p:cNvSpPr>
            <a:spLocks noGrp="1"/>
          </p:cNvSpPr>
          <p:nvPr>
            <p:ph idx="1" hasCustomPrompt="1"/>
          </p:nvPr>
        </p:nvSpPr>
        <p:spPr>
          <a:xfrm>
            <a:off x="6096000" y="1661160"/>
            <a:ext cx="4646246" cy="2218585"/>
          </a:xfrm>
        </p:spPr>
        <p:txBody>
          <a:bodyPr>
            <a:noAutofit/>
          </a:bodyPr>
          <a:lstStyle>
            <a:lvl1pPr>
              <a:defRPr/>
            </a:lvl1pPr>
          </a:lstStyle>
          <a:p>
            <a:pPr marL="0" indent="0">
              <a:lnSpc>
                <a:spcPct val="100000"/>
              </a:lnSpc>
              <a:buNone/>
            </a:pPr>
            <a:r>
              <a:rPr lang="en-US" sz="1600" dirty="0">
                <a:cs typeface="Biome Light" panose="020B0303030204020804" pitchFamily="34" charset="0"/>
              </a:rPr>
              <a:t>Click to edit master text style.</a:t>
            </a:r>
          </a:p>
          <a:p>
            <a:pPr marL="0" indent="0">
              <a:buNone/>
            </a:pPr>
            <a:endParaRPr lang="en-US" dirty="0"/>
          </a:p>
        </p:txBody>
      </p:sp>
      <p:sp>
        <p:nvSpPr>
          <p:cNvPr id="17" name="Slide Number Placeholder 70">
            <a:extLst>
              <a:ext uri="{FF2B5EF4-FFF2-40B4-BE49-F238E27FC236}">
                <a16:creationId xmlns:a16="http://schemas.microsoft.com/office/drawing/2014/main" id="{AEC105AD-E933-4969-B038-0ABD6F013167}"/>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a:t>
            </a:fld>
            <a:endParaRPr lang="en-US" dirty="0"/>
          </a:p>
        </p:txBody>
      </p:sp>
      <p:sp>
        <p:nvSpPr>
          <p:cNvPr id="7" name="Title 1">
            <a:extLst>
              <a:ext uri="{FF2B5EF4-FFF2-40B4-BE49-F238E27FC236}">
                <a16:creationId xmlns:a16="http://schemas.microsoft.com/office/drawing/2014/main" id="{76CDEBF2-B5C9-4887-B717-81C3D1A73CA9}"/>
              </a:ext>
            </a:extLst>
          </p:cNvPr>
          <p:cNvSpPr>
            <a:spLocks noGrp="1"/>
          </p:cNvSpPr>
          <p:nvPr>
            <p:ph type="title"/>
          </p:nvPr>
        </p:nvSpPr>
        <p:spPr>
          <a:xfrm>
            <a:off x="6095999" y="612037"/>
            <a:ext cx="5897218" cy="884238"/>
          </a:xfrm>
        </p:spPr>
        <p:txBody>
          <a:bodyPr lIns="91440" rIns="91440" anchor="t">
            <a:noAutofit/>
          </a:bodyPr>
          <a:lstStyle>
            <a:lvl1pPr algn="l">
              <a:lnSpc>
                <a:spcPct val="150000"/>
              </a:lnSpc>
              <a:spcBef>
                <a:spcPts val="1000"/>
              </a:spcBef>
              <a:defRPr sz="3200">
                <a:solidFill>
                  <a:schemeClr val="tx1"/>
                </a:solidFill>
              </a:defRPr>
            </a:lvl1pPr>
          </a:lstStyle>
          <a:p>
            <a:r>
              <a:rPr lang="en-US" dirty="0"/>
              <a:t>Click to edit Master title style</a:t>
            </a:r>
          </a:p>
        </p:txBody>
      </p:sp>
      <p:sp>
        <p:nvSpPr>
          <p:cNvPr id="2" name="Rectangle 1">
            <a:extLst>
              <a:ext uri="{FF2B5EF4-FFF2-40B4-BE49-F238E27FC236}">
                <a16:creationId xmlns:a16="http://schemas.microsoft.com/office/drawing/2014/main" id="{016A7FA3-8C13-4E5A-88C4-4357C8ACD73E}"/>
              </a:ext>
              <a:ext uri="{C183D7F6-B498-43B3-948B-1728B52AA6E4}">
                <adec:decorative xmlns:adec="http://schemas.microsoft.com/office/drawing/2017/decorative" val="1"/>
              </a:ext>
            </a:extLst>
          </p:cNvPr>
          <p:cNvSpPr/>
          <p:nvPr userDrawn="1"/>
        </p:nvSpPr>
        <p:spPr>
          <a:xfrm>
            <a:off x="6107044"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375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074D0F-754F-4F2C-A410-F222D2D2346E}"/>
              </a:ext>
            </a:extLst>
          </p:cNvPr>
          <p:cNvSpPr>
            <a:spLocks noGrp="1"/>
          </p:cNvSpPr>
          <p:nvPr>
            <p:ph type="title" idx="4294967295"/>
          </p:nvPr>
        </p:nvSpPr>
        <p:spPr>
          <a:xfrm>
            <a:off x="702365" y="1660810"/>
            <a:ext cx="10787270" cy="830649"/>
          </a:xfrm>
        </p:spPr>
        <p:txBody>
          <a:bodyPr>
            <a:noAutofit/>
          </a:bodyPr>
          <a:lstStyle/>
          <a:p>
            <a:r>
              <a:rPr lang="en-US" sz="4000" spc="300" dirty="0"/>
              <a:t>Click to edit Master title style</a:t>
            </a:r>
          </a:p>
        </p:txBody>
      </p:sp>
      <p:sp>
        <p:nvSpPr>
          <p:cNvPr id="14" name="Text Placeholder 13">
            <a:extLst>
              <a:ext uri="{FF2B5EF4-FFF2-40B4-BE49-F238E27FC236}">
                <a16:creationId xmlns:a16="http://schemas.microsoft.com/office/drawing/2014/main" id="{F80209DF-C4D9-43B8-AA05-F53619153042}"/>
              </a:ext>
            </a:extLst>
          </p:cNvPr>
          <p:cNvSpPr>
            <a:spLocks noGrp="1"/>
          </p:cNvSpPr>
          <p:nvPr>
            <p:ph type="body" sz="quarter" idx="12" hasCustomPrompt="1"/>
          </p:nvPr>
        </p:nvSpPr>
        <p:spPr>
          <a:xfrm>
            <a:off x="3512343" y="5137992"/>
            <a:ext cx="5167313"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 MASTER TEXT STYLES</a:t>
            </a:r>
          </a:p>
        </p:txBody>
      </p:sp>
      <p:sp>
        <p:nvSpPr>
          <p:cNvPr id="31" name="Text Placeholder 13">
            <a:extLst>
              <a:ext uri="{FF2B5EF4-FFF2-40B4-BE49-F238E27FC236}">
                <a16:creationId xmlns:a16="http://schemas.microsoft.com/office/drawing/2014/main" id="{1D89734B-03E0-4ADE-8F62-C819F3E976D5}"/>
              </a:ext>
            </a:extLst>
          </p:cNvPr>
          <p:cNvSpPr>
            <a:spLocks noGrp="1"/>
          </p:cNvSpPr>
          <p:nvPr>
            <p:ph type="body" sz="quarter" idx="16" hasCustomPrompt="1"/>
          </p:nvPr>
        </p:nvSpPr>
        <p:spPr>
          <a:xfrm>
            <a:off x="588194" y="3903126"/>
            <a:ext cx="3064668" cy="518795"/>
          </a:xfrm>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a:t>
            </a:r>
          </a:p>
        </p:txBody>
      </p:sp>
      <p:sp>
        <p:nvSpPr>
          <p:cNvPr id="32" name="Text Placeholder 13">
            <a:extLst>
              <a:ext uri="{FF2B5EF4-FFF2-40B4-BE49-F238E27FC236}">
                <a16:creationId xmlns:a16="http://schemas.microsoft.com/office/drawing/2014/main" id="{85971F4D-8B59-4B3E-9169-64E0EF1BA85F}"/>
              </a:ext>
            </a:extLst>
          </p:cNvPr>
          <p:cNvSpPr>
            <a:spLocks noGrp="1"/>
          </p:cNvSpPr>
          <p:nvPr>
            <p:ph type="body" sz="quarter" idx="17" hasCustomPrompt="1"/>
          </p:nvPr>
        </p:nvSpPr>
        <p:spPr>
          <a:xfrm>
            <a:off x="4563664" y="3893330"/>
            <a:ext cx="3064668" cy="518795"/>
          </a:xfrm>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a:t>
            </a:r>
          </a:p>
        </p:txBody>
      </p:sp>
      <p:sp>
        <p:nvSpPr>
          <p:cNvPr id="33" name="Text Placeholder 13">
            <a:extLst>
              <a:ext uri="{FF2B5EF4-FFF2-40B4-BE49-F238E27FC236}">
                <a16:creationId xmlns:a16="http://schemas.microsoft.com/office/drawing/2014/main" id="{90B19777-E2ED-419C-B486-857117FD081B}"/>
              </a:ext>
            </a:extLst>
          </p:cNvPr>
          <p:cNvSpPr>
            <a:spLocks noGrp="1"/>
          </p:cNvSpPr>
          <p:nvPr>
            <p:ph type="body" sz="quarter" idx="18" hasCustomPrompt="1"/>
          </p:nvPr>
        </p:nvSpPr>
        <p:spPr>
          <a:xfrm>
            <a:off x="8539138" y="3903126"/>
            <a:ext cx="3064668" cy="518795"/>
          </a:xfrm>
        </p:spPr>
        <p:txBody>
          <a:bodyPr>
            <a:noAutofit/>
          </a:bodyPr>
          <a:lstStyle>
            <a:lvl1pPr marL="0" indent="0" algn="ctr">
              <a:buNone/>
              <a:defRPr sz="1800" spc="300">
                <a:solidFill>
                  <a:schemeClr val="tx1"/>
                </a:solidFill>
              </a:defRPr>
            </a:lvl1pPr>
            <a:lvl2pPr marL="457200" indent="0">
              <a:buNone/>
              <a:defRPr/>
            </a:lvl2pPr>
          </a:lstStyle>
          <a:p>
            <a:pPr lvl="0"/>
            <a:r>
              <a:rPr lang="en-US" dirty="0"/>
              <a:t>click to edit</a:t>
            </a:r>
          </a:p>
        </p:txBody>
      </p:sp>
      <p:sp>
        <p:nvSpPr>
          <p:cNvPr id="34" name="Online Image Placeholder 33">
            <a:extLst>
              <a:ext uri="{FF2B5EF4-FFF2-40B4-BE49-F238E27FC236}">
                <a16:creationId xmlns:a16="http://schemas.microsoft.com/office/drawing/2014/main" id="{1A58EB44-F532-4998-B316-61C738C37BF5}"/>
              </a:ext>
            </a:extLst>
          </p:cNvPr>
          <p:cNvSpPr>
            <a:spLocks noGrp="1"/>
          </p:cNvSpPr>
          <p:nvPr>
            <p:ph type="clipArt" sz="quarter" idx="19" hasCustomPrompt="1"/>
          </p:nvPr>
        </p:nvSpPr>
        <p:spPr>
          <a:xfrm>
            <a:off x="1754768" y="3098985"/>
            <a:ext cx="731520" cy="731520"/>
          </a:xfrm>
        </p:spPr>
        <p:txBody>
          <a:bodyPr>
            <a:noAutofit/>
          </a:bodyPr>
          <a:lstStyle>
            <a:lvl1pPr marL="0" indent="0">
              <a:buNone/>
              <a:defRPr/>
            </a:lvl1pPr>
          </a:lstStyle>
          <a:p>
            <a:r>
              <a:rPr lang="en-US" dirty="0"/>
              <a:t>Icon</a:t>
            </a:r>
          </a:p>
        </p:txBody>
      </p:sp>
      <p:sp>
        <p:nvSpPr>
          <p:cNvPr id="35" name="Online Image Placeholder 33">
            <a:extLst>
              <a:ext uri="{FF2B5EF4-FFF2-40B4-BE49-F238E27FC236}">
                <a16:creationId xmlns:a16="http://schemas.microsoft.com/office/drawing/2014/main" id="{33763C3C-3545-40BD-9B2C-DC4C0E4CE819}"/>
              </a:ext>
            </a:extLst>
          </p:cNvPr>
          <p:cNvSpPr>
            <a:spLocks noGrp="1"/>
          </p:cNvSpPr>
          <p:nvPr>
            <p:ph type="clipArt" sz="quarter" idx="20" hasCustomPrompt="1"/>
          </p:nvPr>
        </p:nvSpPr>
        <p:spPr>
          <a:xfrm>
            <a:off x="5730240" y="3098985"/>
            <a:ext cx="731520" cy="731520"/>
          </a:xfrm>
        </p:spPr>
        <p:txBody>
          <a:bodyPr>
            <a:noAutofit/>
          </a:bodyPr>
          <a:lstStyle>
            <a:lvl1pPr marL="0" indent="0">
              <a:buNone/>
              <a:defRPr/>
            </a:lvl1pPr>
          </a:lstStyle>
          <a:p>
            <a:r>
              <a:rPr lang="en-US" dirty="0"/>
              <a:t>Icon</a:t>
            </a:r>
          </a:p>
        </p:txBody>
      </p:sp>
      <p:sp>
        <p:nvSpPr>
          <p:cNvPr id="36" name="Online Image Placeholder 33">
            <a:extLst>
              <a:ext uri="{FF2B5EF4-FFF2-40B4-BE49-F238E27FC236}">
                <a16:creationId xmlns:a16="http://schemas.microsoft.com/office/drawing/2014/main" id="{1C5D3777-17F3-4225-8C52-2EF1DB4FD54A}"/>
              </a:ext>
            </a:extLst>
          </p:cNvPr>
          <p:cNvSpPr>
            <a:spLocks noGrp="1"/>
          </p:cNvSpPr>
          <p:nvPr>
            <p:ph type="clipArt" sz="quarter" idx="21" hasCustomPrompt="1"/>
          </p:nvPr>
        </p:nvSpPr>
        <p:spPr>
          <a:xfrm>
            <a:off x="9705712" y="3098985"/>
            <a:ext cx="731520" cy="731520"/>
          </a:xfrm>
        </p:spPr>
        <p:txBody>
          <a:bodyPr>
            <a:noAutofit/>
          </a:bodyPr>
          <a:lstStyle>
            <a:lvl1pPr marL="0" indent="0">
              <a:buNone/>
              <a:defRPr/>
            </a:lvl1pPr>
          </a:lstStyle>
          <a:p>
            <a:r>
              <a:rPr lang="en-US" dirty="0"/>
              <a:t>Icon</a:t>
            </a:r>
          </a:p>
        </p:txBody>
      </p:sp>
    </p:spTree>
    <p:extLst>
      <p:ext uri="{BB962C8B-B14F-4D97-AF65-F5344CB8AC3E}">
        <p14:creationId xmlns:p14="http://schemas.microsoft.com/office/powerpoint/2010/main" val="1961561522"/>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89F0-938D-5A01-93D0-FD9C954D27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673523-CBF6-A03E-84C0-833F5E2D8B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2C590-6AA2-2C72-788F-9202A1151C8A}"/>
              </a:ext>
            </a:extLst>
          </p:cNvPr>
          <p:cNvSpPr>
            <a:spLocks noGrp="1"/>
          </p:cNvSpPr>
          <p:nvPr>
            <p:ph type="dt" sz="half" idx="10"/>
          </p:nvPr>
        </p:nvSpPr>
        <p:spPr/>
        <p:txBody>
          <a:bodyPr/>
          <a:lstStyle/>
          <a:p>
            <a:fld id="{CF90DB9A-BAFE-0D42-93D2-10061FB30930}" type="datetimeFigureOut">
              <a:rPr lang="en-US" smtClean="0"/>
              <a:t>6/3/23</a:t>
            </a:fld>
            <a:endParaRPr lang="en-US"/>
          </a:p>
        </p:txBody>
      </p:sp>
      <p:sp>
        <p:nvSpPr>
          <p:cNvPr id="5" name="Footer Placeholder 4">
            <a:extLst>
              <a:ext uri="{FF2B5EF4-FFF2-40B4-BE49-F238E27FC236}">
                <a16:creationId xmlns:a16="http://schemas.microsoft.com/office/drawing/2014/main" id="{C134D5D9-C43D-2DC9-A32C-E99CFB97A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A28FD-E230-72AF-C0A6-4F385DD58327}"/>
              </a:ext>
            </a:extLst>
          </p:cNvPr>
          <p:cNvSpPr>
            <a:spLocks noGrp="1"/>
          </p:cNvSpPr>
          <p:nvPr>
            <p:ph type="sldNum" sz="quarter" idx="12"/>
          </p:nvPr>
        </p:nvSpPr>
        <p:spPr/>
        <p:txBody>
          <a:bodyPr/>
          <a:lstStyle/>
          <a:p>
            <a:fld id="{FB0DE75C-3639-6046-8679-1DD0BD76F7BF}" type="slidenum">
              <a:rPr lang="en-US" smtClean="0"/>
              <a:t>‹#›</a:t>
            </a:fld>
            <a:endParaRPr lang="en-US"/>
          </a:p>
        </p:txBody>
      </p:sp>
    </p:spTree>
    <p:extLst>
      <p:ext uri="{BB962C8B-B14F-4D97-AF65-F5344CB8AC3E}">
        <p14:creationId xmlns:p14="http://schemas.microsoft.com/office/powerpoint/2010/main" val="3307732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98D2A-BB82-368C-995E-F0611E89F3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20DCE4-7692-0C92-BAAC-54F4008249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D18199-CA15-D86C-9CA8-53EC2503BDD8}"/>
              </a:ext>
            </a:extLst>
          </p:cNvPr>
          <p:cNvSpPr>
            <a:spLocks noGrp="1"/>
          </p:cNvSpPr>
          <p:nvPr>
            <p:ph type="dt" sz="half" idx="10"/>
          </p:nvPr>
        </p:nvSpPr>
        <p:spPr/>
        <p:txBody>
          <a:bodyPr/>
          <a:lstStyle/>
          <a:p>
            <a:fld id="{C1BD35E9-0E51-AD41-964B-BF7047C0F89C}" type="datetimeFigureOut">
              <a:rPr lang="en-US" smtClean="0"/>
              <a:t>6/3/23</a:t>
            </a:fld>
            <a:endParaRPr lang="en-US"/>
          </a:p>
        </p:txBody>
      </p:sp>
      <p:sp>
        <p:nvSpPr>
          <p:cNvPr id="5" name="Footer Placeholder 4">
            <a:extLst>
              <a:ext uri="{FF2B5EF4-FFF2-40B4-BE49-F238E27FC236}">
                <a16:creationId xmlns:a16="http://schemas.microsoft.com/office/drawing/2014/main" id="{2F83AE86-1411-9D93-0A47-C117D585E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D43C7-1CC5-E01E-F39E-93619352E71F}"/>
              </a:ext>
            </a:extLst>
          </p:cNvPr>
          <p:cNvSpPr>
            <a:spLocks noGrp="1"/>
          </p:cNvSpPr>
          <p:nvPr>
            <p:ph type="sldNum" sz="quarter" idx="12"/>
          </p:nvPr>
        </p:nvSpPr>
        <p:spPr/>
        <p:txBody>
          <a:bodyPr/>
          <a:lstStyle/>
          <a:p>
            <a:fld id="{48B4D09E-D1B4-AA42-966F-D1A982FC5877}" type="slidenum">
              <a:rPr lang="en-US" smtClean="0"/>
              <a:t>‹#›</a:t>
            </a:fld>
            <a:endParaRPr lang="en-US"/>
          </a:p>
        </p:txBody>
      </p:sp>
    </p:spTree>
    <p:extLst>
      <p:ext uri="{BB962C8B-B14F-4D97-AF65-F5344CB8AC3E}">
        <p14:creationId xmlns:p14="http://schemas.microsoft.com/office/powerpoint/2010/main" val="4093808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AD0-F3AF-8C8A-11A4-BF44D20A5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868C68-4F82-AB87-8BCD-3B9A086E5E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F82E6D-C4E8-316F-385B-8A1C9C7528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28264C-705D-FEE5-466F-E1FB6B37DA92}"/>
              </a:ext>
            </a:extLst>
          </p:cNvPr>
          <p:cNvSpPr>
            <a:spLocks noGrp="1"/>
          </p:cNvSpPr>
          <p:nvPr>
            <p:ph type="dt" sz="half" idx="10"/>
          </p:nvPr>
        </p:nvSpPr>
        <p:spPr/>
        <p:txBody>
          <a:bodyPr/>
          <a:lstStyle/>
          <a:p>
            <a:fld id="{C1BD35E9-0E51-AD41-964B-BF7047C0F89C}" type="datetimeFigureOut">
              <a:rPr lang="en-US" smtClean="0"/>
              <a:t>6/3/23</a:t>
            </a:fld>
            <a:endParaRPr lang="en-US"/>
          </a:p>
        </p:txBody>
      </p:sp>
      <p:sp>
        <p:nvSpPr>
          <p:cNvPr id="6" name="Footer Placeholder 5">
            <a:extLst>
              <a:ext uri="{FF2B5EF4-FFF2-40B4-BE49-F238E27FC236}">
                <a16:creationId xmlns:a16="http://schemas.microsoft.com/office/drawing/2014/main" id="{F48B17E9-5C36-5924-BD2D-2E159321DB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9009F8-6988-1F64-C0BA-CEA8C33D2849}"/>
              </a:ext>
            </a:extLst>
          </p:cNvPr>
          <p:cNvSpPr>
            <a:spLocks noGrp="1"/>
          </p:cNvSpPr>
          <p:nvPr>
            <p:ph type="sldNum" sz="quarter" idx="12"/>
          </p:nvPr>
        </p:nvSpPr>
        <p:spPr/>
        <p:txBody>
          <a:bodyPr/>
          <a:lstStyle/>
          <a:p>
            <a:fld id="{48B4D09E-D1B4-AA42-966F-D1A982FC5877}" type="slidenum">
              <a:rPr lang="en-US" smtClean="0"/>
              <a:t>‹#›</a:t>
            </a:fld>
            <a:endParaRPr lang="en-US"/>
          </a:p>
        </p:txBody>
      </p:sp>
    </p:spTree>
    <p:extLst>
      <p:ext uri="{BB962C8B-B14F-4D97-AF65-F5344CB8AC3E}">
        <p14:creationId xmlns:p14="http://schemas.microsoft.com/office/powerpoint/2010/main" val="350122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773C6-D4E8-45F1-1D15-8050E7DE8C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5D87E3-2D86-C011-B56C-F1381DF8F7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EC6DF0-486C-1161-C602-E54A96332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EA2DC-59A1-75BE-68A8-B612E178C8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FEFBEB-7A6B-A7A4-FFFD-15A57D55FD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0F4EE1-C679-7578-72AB-E550DC457AC1}"/>
              </a:ext>
            </a:extLst>
          </p:cNvPr>
          <p:cNvSpPr>
            <a:spLocks noGrp="1"/>
          </p:cNvSpPr>
          <p:nvPr>
            <p:ph type="dt" sz="half" idx="10"/>
          </p:nvPr>
        </p:nvSpPr>
        <p:spPr/>
        <p:txBody>
          <a:bodyPr/>
          <a:lstStyle/>
          <a:p>
            <a:fld id="{C1BD35E9-0E51-AD41-964B-BF7047C0F89C}" type="datetimeFigureOut">
              <a:rPr lang="en-US" smtClean="0"/>
              <a:t>6/3/23</a:t>
            </a:fld>
            <a:endParaRPr lang="en-US"/>
          </a:p>
        </p:txBody>
      </p:sp>
      <p:sp>
        <p:nvSpPr>
          <p:cNvPr id="8" name="Footer Placeholder 7">
            <a:extLst>
              <a:ext uri="{FF2B5EF4-FFF2-40B4-BE49-F238E27FC236}">
                <a16:creationId xmlns:a16="http://schemas.microsoft.com/office/drawing/2014/main" id="{03DAC676-E1E7-9D0A-FC6A-C47FC81F37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406E12-41D7-6B9C-B92A-CD2C0761C5D2}"/>
              </a:ext>
            </a:extLst>
          </p:cNvPr>
          <p:cNvSpPr>
            <a:spLocks noGrp="1"/>
          </p:cNvSpPr>
          <p:nvPr>
            <p:ph type="sldNum" sz="quarter" idx="12"/>
          </p:nvPr>
        </p:nvSpPr>
        <p:spPr/>
        <p:txBody>
          <a:bodyPr/>
          <a:lstStyle/>
          <a:p>
            <a:fld id="{48B4D09E-D1B4-AA42-966F-D1A982FC5877}" type="slidenum">
              <a:rPr lang="en-US" smtClean="0"/>
              <a:t>‹#›</a:t>
            </a:fld>
            <a:endParaRPr lang="en-US"/>
          </a:p>
        </p:txBody>
      </p:sp>
    </p:spTree>
    <p:extLst>
      <p:ext uri="{BB962C8B-B14F-4D97-AF65-F5344CB8AC3E}">
        <p14:creationId xmlns:p14="http://schemas.microsoft.com/office/powerpoint/2010/main" val="247865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A3A50-2E14-B565-6E62-E95D28FAA6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03F7D3-FEF8-1AAD-CBC7-5579AC8D2F9B}"/>
              </a:ext>
            </a:extLst>
          </p:cNvPr>
          <p:cNvSpPr>
            <a:spLocks noGrp="1"/>
          </p:cNvSpPr>
          <p:nvPr>
            <p:ph type="dt" sz="half" idx="10"/>
          </p:nvPr>
        </p:nvSpPr>
        <p:spPr/>
        <p:txBody>
          <a:bodyPr/>
          <a:lstStyle/>
          <a:p>
            <a:fld id="{C1BD35E9-0E51-AD41-964B-BF7047C0F89C}" type="datetimeFigureOut">
              <a:rPr lang="en-US" smtClean="0"/>
              <a:t>6/3/23</a:t>
            </a:fld>
            <a:endParaRPr lang="en-US"/>
          </a:p>
        </p:txBody>
      </p:sp>
      <p:sp>
        <p:nvSpPr>
          <p:cNvPr id="4" name="Footer Placeholder 3">
            <a:extLst>
              <a:ext uri="{FF2B5EF4-FFF2-40B4-BE49-F238E27FC236}">
                <a16:creationId xmlns:a16="http://schemas.microsoft.com/office/drawing/2014/main" id="{13641318-B6D2-8139-346C-787C09AE97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BC9D0-F144-3D22-CDC7-A7A5F630078F}"/>
              </a:ext>
            </a:extLst>
          </p:cNvPr>
          <p:cNvSpPr>
            <a:spLocks noGrp="1"/>
          </p:cNvSpPr>
          <p:nvPr>
            <p:ph type="sldNum" sz="quarter" idx="12"/>
          </p:nvPr>
        </p:nvSpPr>
        <p:spPr/>
        <p:txBody>
          <a:bodyPr/>
          <a:lstStyle/>
          <a:p>
            <a:fld id="{48B4D09E-D1B4-AA42-966F-D1A982FC5877}" type="slidenum">
              <a:rPr lang="en-US" smtClean="0"/>
              <a:t>‹#›</a:t>
            </a:fld>
            <a:endParaRPr lang="en-US"/>
          </a:p>
        </p:txBody>
      </p:sp>
    </p:spTree>
    <p:extLst>
      <p:ext uri="{BB962C8B-B14F-4D97-AF65-F5344CB8AC3E}">
        <p14:creationId xmlns:p14="http://schemas.microsoft.com/office/powerpoint/2010/main" val="4119142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04078E-7984-C88F-2CD1-748ADFC36916}"/>
              </a:ext>
            </a:extLst>
          </p:cNvPr>
          <p:cNvSpPr>
            <a:spLocks noGrp="1"/>
          </p:cNvSpPr>
          <p:nvPr>
            <p:ph type="dt" sz="half" idx="10"/>
          </p:nvPr>
        </p:nvSpPr>
        <p:spPr/>
        <p:txBody>
          <a:bodyPr/>
          <a:lstStyle/>
          <a:p>
            <a:fld id="{C1BD35E9-0E51-AD41-964B-BF7047C0F89C}" type="datetimeFigureOut">
              <a:rPr lang="en-US" smtClean="0"/>
              <a:t>6/3/23</a:t>
            </a:fld>
            <a:endParaRPr lang="en-US"/>
          </a:p>
        </p:txBody>
      </p:sp>
      <p:sp>
        <p:nvSpPr>
          <p:cNvPr id="3" name="Footer Placeholder 2">
            <a:extLst>
              <a:ext uri="{FF2B5EF4-FFF2-40B4-BE49-F238E27FC236}">
                <a16:creationId xmlns:a16="http://schemas.microsoft.com/office/drawing/2014/main" id="{3060E0E6-5358-65A2-9933-E3A4A06929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DCD4A4-47CF-6FC7-4F4F-10E4E1B52930}"/>
              </a:ext>
            </a:extLst>
          </p:cNvPr>
          <p:cNvSpPr>
            <a:spLocks noGrp="1"/>
          </p:cNvSpPr>
          <p:nvPr>
            <p:ph type="sldNum" sz="quarter" idx="12"/>
          </p:nvPr>
        </p:nvSpPr>
        <p:spPr/>
        <p:txBody>
          <a:bodyPr/>
          <a:lstStyle/>
          <a:p>
            <a:fld id="{48B4D09E-D1B4-AA42-966F-D1A982FC5877}" type="slidenum">
              <a:rPr lang="en-US" smtClean="0"/>
              <a:t>‹#›</a:t>
            </a:fld>
            <a:endParaRPr lang="en-US"/>
          </a:p>
        </p:txBody>
      </p:sp>
    </p:spTree>
    <p:extLst>
      <p:ext uri="{BB962C8B-B14F-4D97-AF65-F5344CB8AC3E}">
        <p14:creationId xmlns:p14="http://schemas.microsoft.com/office/powerpoint/2010/main" val="1795655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B29A-D45A-16D1-4071-48F47BAF1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CF4BA9-B717-FBA5-8AB3-6C5658EC72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65FC66-105E-2086-D944-1DCC5A73B4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897C29-3ABC-6F1C-D4D7-D54A6D4B30ED}"/>
              </a:ext>
            </a:extLst>
          </p:cNvPr>
          <p:cNvSpPr>
            <a:spLocks noGrp="1"/>
          </p:cNvSpPr>
          <p:nvPr>
            <p:ph type="dt" sz="half" idx="10"/>
          </p:nvPr>
        </p:nvSpPr>
        <p:spPr/>
        <p:txBody>
          <a:bodyPr/>
          <a:lstStyle/>
          <a:p>
            <a:fld id="{C1BD35E9-0E51-AD41-964B-BF7047C0F89C}" type="datetimeFigureOut">
              <a:rPr lang="en-US" smtClean="0"/>
              <a:t>6/3/23</a:t>
            </a:fld>
            <a:endParaRPr lang="en-US"/>
          </a:p>
        </p:txBody>
      </p:sp>
      <p:sp>
        <p:nvSpPr>
          <p:cNvPr id="6" name="Footer Placeholder 5">
            <a:extLst>
              <a:ext uri="{FF2B5EF4-FFF2-40B4-BE49-F238E27FC236}">
                <a16:creationId xmlns:a16="http://schemas.microsoft.com/office/drawing/2014/main" id="{E02D254B-4FD7-2A10-70A1-FAF659718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1D6BB1-1AF9-A54F-BC58-9CBE93BB97A0}"/>
              </a:ext>
            </a:extLst>
          </p:cNvPr>
          <p:cNvSpPr>
            <a:spLocks noGrp="1"/>
          </p:cNvSpPr>
          <p:nvPr>
            <p:ph type="sldNum" sz="quarter" idx="12"/>
          </p:nvPr>
        </p:nvSpPr>
        <p:spPr/>
        <p:txBody>
          <a:bodyPr/>
          <a:lstStyle/>
          <a:p>
            <a:fld id="{48B4D09E-D1B4-AA42-966F-D1A982FC5877}" type="slidenum">
              <a:rPr lang="en-US" smtClean="0"/>
              <a:t>‹#›</a:t>
            </a:fld>
            <a:endParaRPr lang="en-US"/>
          </a:p>
        </p:txBody>
      </p:sp>
    </p:spTree>
    <p:extLst>
      <p:ext uri="{BB962C8B-B14F-4D97-AF65-F5344CB8AC3E}">
        <p14:creationId xmlns:p14="http://schemas.microsoft.com/office/powerpoint/2010/main" val="1853010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BB626-7E50-A760-91E9-404B46A0C7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F59F3E-5C60-7651-55C2-8CDB340E6E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EF74C1-C02B-19FD-61BD-CBC0F82339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A7544-52B4-16A9-5CD4-9C1E27584D23}"/>
              </a:ext>
            </a:extLst>
          </p:cNvPr>
          <p:cNvSpPr>
            <a:spLocks noGrp="1"/>
          </p:cNvSpPr>
          <p:nvPr>
            <p:ph type="dt" sz="half" idx="10"/>
          </p:nvPr>
        </p:nvSpPr>
        <p:spPr/>
        <p:txBody>
          <a:bodyPr/>
          <a:lstStyle/>
          <a:p>
            <a:fld id="{C1BD35E9-0E51-AD41-964B-BF7047C0F89C}" type="datetimeFigureOut">
              <a:rPr lang="en-US" smtClean="0"/>
              <a:t>6/3/23</a:t>
            </a:fld>
            <a:endParaRPr lang="en-US"/>
          </a:p>
        </p:txBody>
      </p:sp>
      <p:sp>
        <p:nvSpPr>
          <p:cNvPr id="6" name="Footer Placeholder 5">
            <a:extLst>
              <a:ext uri="{FF2B5EF4-FFF2-40B4-BE49-F238E27FC236}">
                <a16:creationId xmlns:a16="http://schemas.microsoft.com/office/drawing/2014/main" id="{ABFBBC28-905D-62D3-44BE-0680CFE97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17A10F-A506-6940-A663-3ED5B48EC090}"/>
              </a:ext>
            </a:extLst>
          </p:cNvPr>
          <p:cNvSpPr>
            <a:spLocks noGrp="1"/>
          </p:cNvSpPr>
          <p:nvPr>
            <p:ph type="sldNum" sz="quarter" idx="12"/>
          </p:nvPr>
        </p:nvSpPr>
        <p:spPr/>
        <p:txBody>
          <a:bodyPr/>
          <a:lstStyle/>
          <a:p>
            <a:fld id="{48B4D09E-D1B4-AA42-966F-D1A982FC5877}" type="slidenum">
              <a:rPr lang="en-US" smtClean="0"/>
              <a:t>‹#›</a:t>
            </a:fld>
            <a:endParaRPr lang="en-US"/>
          </a:p>
        </p:txBody>
      </p:sp>
    </p:spTree>
    <p:extLst>
      <p:ext uri="{BB962C8B-B14F-4D97-AF65-F5344CB8AC3E}">
        <p14:creationId xmlns:p14="http://schemas.microsoft.com/office/powerpoint/2010/main" val="329681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ADE80B-9242-01FA-BADE-2A10EC16B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616C5E-AA31-7E7C-59EE-8CAA916ABF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E86EFE-5949-D8EB-766D-1D650C143A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D35E9-0E51-AD41-964B-BF7047C0F89C}" type="datetimeFigureOut">
              <a:rPr lang="en-US" smtClean="0"/>
              <a:t>6/3/23</a:t>
            </a:fld>
            <a:endParaRPr lang="en-US"/>
          </a:p>
        </p:txBody>
      </p:sp>
      <p:sp>
        <p:nvSpPr>
          <p:cNvPr id="5" name="Footer Placeholder 4">
            <a:extLst>
              <a:ext uri="{FF2B5EF4-FFF2-40B4-BE49-F238E27FC236}">
                <a16:creationId xmlns:a16="http://schemas.microsoft.com/office/drawing/2014/main" id="{9FE25B9F-6735-DD0A-0D18-999C49B60E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9230C1-FCB5-0C40-3755-1479777ED4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4D09E-D1B4-AA42-966F-D1A982FC5877}" type="slidenum">
              <a:rPr lang="en-US" smtClean="0"/>
              <a:t>‹#›</a:t>
            </a:fld>
            <a:endParaRPr lang="en-US"/>
          </a:p>
        </p:txBody>
      </p:sp>
    </p:spTree>
    <p:extLst>
      <p:ext uri="{BB962C8B-B14F-4D97-AF65-F5344CB8AC3E}">
        <p14:creationId xmlns:p14="http://schemas.microsoft.com/office/powerpoint/2010/main" val="4112727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05F96C-D634-4A69-95EC-3D002BD68752}"/>
              </a:ext>
            </a:extLst>
          </p:cNvPr>
          <p:cNvSpPr>
            <a:spLocks noGrp="1"/>
          </p:cNvSpPr>
          <p:nvPr>
            <p:ph type="title"/>
          </p:nvPr>
        </p:nvSpPr>
        <p:spPr>
          <a:xfrm>
            <a:off x="594519" y="365125"/>
            <a:ext cx="11002962" cy="82391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757E98-D0FB-43E3-98BC-711F6A2F5372}"/>
              </a:ext>
            </a:extLst>
          </p:cNvPr>
          <p:cNvSpPr>
            <a:spLocks noGrp="1"/>
          </p:cNvSpPr>
          <p:nvPr>
            <p:ph type="body" idx="1"/>
          </p:nvPr>
        </p:nvSpPr>
        <p:spPr>
          <a:xfrm>
            <a:off x="594519" y="1365813"/>
            <a:ext cx="10989920" cy="48111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FA65B72-2E86-4BA3-94F2-3ADFA40B7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Add a footer</a:t>
            </a:r>
          </a:p>
        </p:txBody>
      </p:sp>
      <p:sp>
        <p:nvSpPr>
          <p:cNvPr id="6" name="Slide Number Placeholder 5">
            <a:extLst>
              <a:ext uri="{FF2B5EF4-FFF2-40B4-BE49-F238E27FC236}">
                <a16:creationId xmlns:a16="http://schemas.microsoft.com/office/drawing/2014/main" id="{73C1F3FD-3DB9-46B7-85E1-E8B8878A401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Tree>
    <p:extLst>
      <p:ext uri="{BB962C8B-B14F-4D97-AF65-F5344CB8AC3E}">
        <p14:creationId xmlns:p14="http://schemas.microsoft.com/office/powerpoint/2010/main" val="1342895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hdr="0" ftr="0" dt="0"/>
  <p:txStyles>
    <p:title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12.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3">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bstract image">
            <a:extLst>
              <a:ext uri="{FF2B5EF4-FFF2-40B4-BE49-F238E27FC236}">
                <a16:creationId xmlns:a16="http://schemas.microsoft.com/office/drawing/2014/main" id="{9AB29DBC-55D3-49D9-BB44-4936739C4B57}"/>
              </a:ext>
            </a:extLst>
          </p:cNvPr>
          <p:cNvPicPr>
            <a:picLocks noGrp="1" noChangeAspect="1"/>
          </p:cNvPicPr>
          <p:nvPr>
            <p:ph type="pic" sz="quarter" idx="4294967295"/>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4903" b="6209"/>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34"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8350"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8" name="Group 17">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9" name="Freeform: Shape 18">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Title 8">
            <a:extLst>
              <a:ext uri="{FF2B5EF4-FFF2-40B4-BE49-F238E27FC236}">
                <a16:creationId xmlns:a16="http://schemas.microsoft.com/office/drawing/2014/main" id="{79DC1498-E692-42BA-B69F-6D37E6CFACA0}"/>
              </a:ext>
            </a:extLst>
          </p:cNvPr>
          <p:cNvSpPr>
            <a:spLocks noGrp="1"/>
          </p:cNvSpPr>
          <p:nvPr>
            <p:ph type="title"/>
          </p:nvPr>
        </p:nvSpPr>
        <p:spPr>
          <a:xfrm>
            <a:off x="838199" y="1120676"/>
            <a:ext cx="7021513" cy="2308324"/>
          </a:xfrm>
        </p:spPr>
        <p:txBody>
          <a:bodyPr vert="horz" lIns="91440" tIns="45720" rIns="91440" bIns="45720" rtlCol="0" anchor="b">
            <a:normAutofit/>
          </a:bodyPr>
          <a:lstStyle/>
          <a:p>
            <a:pPr algn="l">
              <a:lnSpc>
                <a:spcPct val="90000"/>
              </a:lnSpc>
              <a:spcBef>
                <a:spcPct val="0"/>
              </a:spcBef>
            </a:pPr>
            <a:r>
              <a:rPr lang="en-US" sz="7200">
                <a:solidFill>
                  <a:srgbClr val="FFFFFF"/>
                </a:solidFill>
              </a:rPr>
              <a:t>God’s calling</a:t>
            </a:r>
          </a:p>
        </p:txBody>
      </p:sp>
      <p:sp>
        <p:nvSpPr>
          <p:cNvPr id="7" name="Text Placeholder 6">
            <a:extLst>
              <a:ext uri="{FF2B5EF4-FFF2-40B4-BE49-F238E27FC236}">
                <a16:creationId xmlns:a16="http://schemas.microsoft.com/office/drawing/2014/main" id="{5D865526-EC39-4780-A2A8-274A80A5C19B}"/>
              </a:ext>
            </a:extLst>
          </p:cNvPr>
          <p:cNvSpPr>
            <a:spLocks noGrp="1"/>
          </p:cNvSpPr>
          <p:nvPr>
            <p:ph type="body" idx="1"/>
          </p:nvPr>
        </p:nvSpPr>
        <p:spPr>
          <a:xfrm>
            <a:off x="835024" y="3809999"/>
            <a:ext cx="7025753" cy="1012778"/>
          </a:xfrm>
        </p:spPr>
        <p:txBody>
          <a:bodyPr vert="horz" lIns="91440" tIns="45720" rIns="91440" bIns="45720" rtlCol="0" anchor="ctr">
            <a:normAutofit/>
          </a:bodyPr>
          <a:lstStyle/>
          <a:p>
            <a:pPr algn="l">
              <a:lnSpc>
                <a:spcPct val="90000"/>
              </a:lnSpc>
            </a:pPr>
            <a:r>
              <a:rPr lang="en-US" sz="2800" dirty="0">
                <a:solidFill>
                  <a:srgbClr val="FFFFFF"/>
                </a:solidFill>
              </a:rPr>
              <a:t>Jeremiah 1:4-19</a:t>
            </a:r>
          </a:p>
        </p:txBody>
      </p:sp>
    </p:spTree>
    <p:extLst>
      <p:ext uri="{BB962C8B-B14F-4D97-AF65-F5344CB8AC3E}">
        <p14:creationId xmlns:p14="http://schemas.microsoft.com/office/powerpoint/2010/main" val="392783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85B6E7-97E2-5CA7-D597-597666A30FC9}"/>
              </a:ext>
            </a:extLst>
          </p:cNvPr>
          <p:cNvSpPr>
            <a:spLocks noGrp="1"/>
          </p:cNvSpPr>
          <p:nvPr>
            <p:ph type="body" sz="quarter" idx="11"/>
          </p:nvPr>
        </p:nvSpPr>
        <p:spPr>
          <a:xfrm>
            <a:off x="1478756" y="653143"/>
            <a:ext cx="9234488" cy="5337109"/>
          </a:xfrm>
        </p:spPr>
        <p:txBody>
          <a:bodyPr/>
          <a:lstStyle/>
          <a:p>
            <a:pPr marL="0" marR="0" indent="0" algn="l">
              <a:lnSpc>
                <a:spcPct val="120000"/>
              </a:lnSpc>
              <a:spcBef>
                <a:spcPts val="0"/>
              </a:spcBef>
              <a:buNone/>
            </a:pPr>
            <a:r>
              <a:rPr lang="en-US" sz="2000" b="1" baseline="30000" dirty="0">
                <a:solidFill>
                  <a:schemeClr val="tx1">
                    <a:lumMod val="50000"/>
                  </a:schemeClr>
                </a:solidFill>
                <a:effectLst/>
                <a:latin typeface="Avenir Book" panose="02000503020000020003" pitchFamily="2" charset="0"/>
              </a:rPr>
              <a:t>4 </a:t>
            </a:r>
            <a:r>
              <a:rPr lang="en-US" sz="2000" dirty="0">
                <a:solidFill>
                  <a:schemeClr val="tx1">
                    <a:lumMod val="50000"/>
                  </a:schemeClr>
                </a:solidFill>
                <a:effectLst/>
                <a:latin typeface="Avenir Book" panose="02000503020000020003" pitchFamily="2" charset="0"/>
              </a:rPr>
              <a:t>Now the word of the </a:t>
            </a:r>
            <a:r>
              <a:rPr lang="en-US" sz="2000" cap="small" dirty="0">
                <a:solidFill>
                  <a:schemeClr val="tx1">
                    <a:lumMod val="50000"/>
                  </a:schemeClr>
                </a:solidFill>
                <a:effectLst/>
                <a:latin typeface="Avenir Book" panose="02000503020000020003" pitchFamily="2" charset="0"/>
              </a:rPr>
              <a:t>Lord</a:t>
            </a:r>
            <a:r>
              <a:rPr lang="en-US" sz="2000" dirty="0">
                <a:solidFill>
                  <a:schemeClr val="tx1">
                    <a:lumMod val="50000"/>
                  </a:schemeClr>
                </a:solidFill>
                <a:effectLst/>
                <a:latin typeface="Avenir Book" panose="02000503020000020003" pitchFamily="2" charset="0"/>
              </a:rPr>
              <a:t> came to me, saying, </a:t>
            </a:r>
          </a:p>
          <a:p>
            <a:pPr marL="0" marR="0" indent="0" algn="l">
              <a:lnSpc>
                <a:spcPct val="120000"/>
              </a:lnSpc>
              <a:spcBef>
                <a:spcPts val="0"/>
              </a:spcBef>
              <a:buNone/>
              <a:tabLst>
                <a:tab pos="127000" algn="r"/>
                <a:tab pos="254000" algn="l"/>
              </a:tabLst>
            </a:pPr>
            <a:r>
              <a:rPr lang="en-US" sz="2000" dirty="0">
                <a:solidFill>
                  <a:schemeClr val="tx1">
                    <a:lumMod val="50000"/>
                  </a:schemeClr>
                </a:solidFill>
                <a:effectLst/>
                <a:latin typeface="Avenir Book" panose="02000503020000020003" pitchFamily="2" charset="0"/>
              </a:rPr>
              <a:t>	</a:t>
            </a:r>
            <a:r>
              <a:rPr lang="en-US" sz="2000" b="1" baseline="30000" dirty="0">
                <a:solidFill>
                  <a:schemeClr val="tx1">
                    <a:lumMod val="50000"/>
                  </a:schemeClr>
                </a:solidFill>
                <a:effectLst/>
                <a:latin typeface="Avenir Book" panose="02000503020000020003" pitchFamily="2" charset="0"/>
              </a:rPr>
              <a:t>5 </a:t>
            </a:r>
            <a:r>
              <a:rPr lang="en-US" sz="2000" dirty="0">
                <a:solidFill>
                  <a:schemeClr val="tx1">
                    <a:lumMod val="50000"/>
                  </a:schemeClr>
                </a:solidFill>
                <a:effectLst/>
                <a:latin typeface="Avenir Book" panose="02000503020000020003" pitchFamily="2" charset="0"/>
              </a:rPr>
              <a:t>	“Before I formed you in the womb I knew you, </a:t>
            </a:r>
          </a:p>
          <a:p>
            <a:pPr marL="0" marR="0" indent="0" algn="l">
              <a:lnSpc>
                <a:spcPct val="120000"/>
              </a:lnSpc>
              <a:spcBef>
                <a:spcPts val="0"/>
              </a:spcBef>
              <a:buNone/>
              <a:tabLst>
                <a:tab pos="127000" algn="r"/>
                <a:tab pos="254000" algn="l"/>
              </a:tabLst>
            </a:pPr>
            <a:r>
              <a:rPr lang="en-US" sz="2000" dirty="0">
                <a:solidFill>
                  <a:schemeClr val="tx1">
                    <a:lumMod val="50000"/>
                  </a:schemeClr>
                </a:solidFill>
                <a:effectLst/>
                <a:latin typeface="Avenir Book" panose="02000503020000020003" pitchFamily="2" charset="0"/>
              </a:rPr>
              <a:t>		and before you were born I consecrated you; </a:t>
            </a:r>
          </a:p>
          <a:p>
            <a:pPr marL="0" marR="0" indent="0" algn="l">
              <a:lnSpc>
                <a:spcPct val="120000"/>
              </a:lnSpc>
              <a:spcBef>
                <a:spcPts val="0"/>
              </a:spcBef>
              <a:buNone/>
              <a:tabLst>
                <a:tab pos="127000" algn="r"/>
                <a:tab pos="254000" algn="l"/>
              </a:tabLst>
            </a:pPr>
            <a:r>
              <a:rPr lang="en-US" sz="2000" dirty="0">
                <a:solidFill>
                  <a:schemeClr val="tx1">
                    <a:lumMod val="50000"/>
                  </a:schemeClr>
                </a:solidFill>
                <a:effectLst/>
                <a:latin typeface="Avenir Book" panose="02000503020000020003" pitchFamily="2" charset="0"/>
              </a:rPr>
              <a:t>		I appointed you a prophet to the nations.” </a:t>
            </a:r>
          </a:p>
          <a:p>
            <a:pPr marL="0" marR="0" indent="0" algn="l">
              <a:lnSpc>
                <a:spcPct val="120000"/>
              </a:lnSpc>
              <a:spcBef>
                <a:spcPts val="0"/>
              </a:spcBef>
              <a:buNone/>
            </a:pPr>
            <a:r>
              <a:rPr lang="en-US" sz="2000" b="1" baseline="30000" dirty="0">
                <a:effectLst/>
                <a:latin typeface="Avenir Book" panose="02000503020000020003" pitchFamily="2" charset="0"/>
              </a:rPr>
              <a:t>6 </a:t>
            </a:r>
            <a:r>
              <a:rPr lang="en-US" sz="2000" dirty="0">
                <a:effectLst/>
                <a:latin typeface="Avenir Book" panose="02000503020000020003" pitchFamily="2" charset="0"/>
              </a:rPr>
              <a:t>Then I said, “Ah, Lord </a:t>
            </a:r>
            <a:r>
              <a:rPr lang="en-US" sz="2000" cap="small" dirty="0">
                <a:effectLst/>
                <a:latin typeface="Avenir Book" panose="02000503020000020003" pitchFamily="2" charset="0"/>
              </a:rPr>
              <a:t>God</a:t>
            </a:r>
            <a:r>
              <a:rPr lang="en-US" sz="2000" dirty="0">
                <a:effectLst/>
                <a:latin typeface="Avenir Book" panose="02000503020000020003" pitchFamily="2" charset="0"/>
              </a:rPr>
              <a:t>! Behold, I do not know how to speak, for I am only a youth.”</a:t>
            </a:r>
          </a:p>
          <a:p>
            <a:pPr marL="0" marR="0" indent="0" algn="l">
              <a:lnSpc>
                <a:spcPct val="120000"/>
              </a:lnSpc>
              <a:spcBef>
                <a:spcPts val="0"/>
              </a:spcBef>
              <a:buNone/>
            </a:pPr>
            <a:endParaRPr lang="en-US" sz="2000" dirty="0">
              <a:effectLst/>
              <a:latin typeface="Avenir Book" panose="02000503020000020003" pitchFamily="2" charset="0"/>
            </a:endParaRPr>
          </a:p>
          <a:p>
            <a:pPr marL="0" marR="0" indent="0" algn="l">
              <a:lnSpc>
                <a:spcPct val="120000"/>
              </a:lnSpc>
              <a:spcBef>
                <a:spcPts val="0"/>
              </a:spcBef>
              <a:buNone/>
            </a:pPr>
            <a:endParaRPr lang="en-US" sz="2000" dirty="0">
              <a:latin typeface="Avenir Book" panose="02000503020000020003" pitchFamily="2" charset="0"/>
            </a:endParaRPr>
          </a:p>
          <a:p>
            <a:pPr marL="0" marR="0" indent="0" algn="l">
              <a:lnSpc>
                <a:spcPct val="120000"/>
              </a:lnSpc>
              <a:spcBef>
                <a:spcPts val="0"/>
              </a:spcBef>
              <a:buNone/>
            </a:pPr>
            <a:endParaRPr lang="en-US" sz="2000" dirty="0">
              <a:effectLst/>
              <a:latin typeface="Avenir Book" panose="02000503020000020003" pitchFamily="2" charset="0"/>
            </a:endParaRPr>
          </a:p>
          <a:p>
            <a:pPr marL="0" marR="0" indent="0" algn="l">
              <a:lnSpc>
                <a:spcPct val="120000"/>
              </a:lnSpc>
              <a:spcBef>
                <a:spcPts val="0"/>
              </a:spcBef>
              <a:buNone/>
            </a:pPr>
            <a:endParaRPr lang="en-US" sz="2000" dirty="0">
              <a:latin typeface="Avenir Book" panose="02000503020000020003" pitchFamily="2" charset="0"/>
            </a:endParaRPr>
          </a:p>
          <a:p>
            <a:pPr marL="0" marR="0" indent="0" algn="l">
              <a:lnSpc>
                <a:spcPct val="120000"/>
              </a:lnSpc>
              <a:spcBef>
                <a:spcPts val="0"/>
              </a:spcBef>
              <a:buNone/>
            </a:pPr>
            <a:endParaRPr lang="en-US" sz="2000" dirty="0">
              <a:effectLst/>
              <a:latin typeface="Avenir Book" panose="02000503020000020003" pitchFamily="2" charset="0"/>
            </a:endParaRPr>
          </a:p>
          <a:p>
            <a:pPr marL="0" marR="0" indent="0" algn="l">
              <a:lnSpc>
                <a:spcPct val="120000"/>
              </a:lnSpc>
              <a:spcBef>
                <a:spcPts val="0"/>
              </a:spcBef>
              <a:buNone/>
            </a:pPr>
            <a:endParaRPr lang="en-US" sz="2000" dirty="0">
              <a:latin typeface="Avenir Book" panose="02000503020000020003" pitchFamily="2" charset="0"/>
            </a:endParaRPr>
          </a:p>
          <a:p>
            <a:pPr marL="0" marR="0" indent="0" algn="l">
              <a:lnSpc>
                <a:spcPct val="120000"/>
              </a:lnSpc>
              <a:spcBef>
                <a:spcPts val="0"/>
              </a:spcBef>
              <a:buNone/>
            </a:pPr>
            <a:endParaRPr lang="en-US" sz="2000" dirty="0">
              <a:effectLst/>
              <a:latin typeface="Avenir Book" panose="02000503020000020003" pitchFamily="2" charset="0"/>
            </a:endParaRPr>
          </a:p>
          <a:p>
            <a:pPr marL="0" marR="0" indent="0" algn="l">
              <a:lnSpc>
                <a:spcPct val="120000"/>
              </a:lnSpc>
              <a:spcBef>
                <a:spcPts val="0"/>
              </a:spcBef>
              <a:buNone/>
            </a:pPr>
            <a:r>
              <a:rPr lang="en-US" sz="2000" b="1" dirty="0">
                <a:effectLst/>
                <a:latin typeface="Avenir Book" panose="02000503020000020003" pitchFamily="2" charset="0"/>
              </a:rPr>
              <a:t>Jeremiah 1:6 (ESV)</a:t>
            </a:r>
          </a:p>
        </p:txBody>
      </p:sp>
      <p:sp>
        <p:nvSpPr>
          <p:cNvPr id="5" name="Title 2">
            <a:extLst>
              <a:ext uri="{FF2B5EF4-FFF2-40B4-BE49-F238E27FC236}">
                <a16:creationId xmlns:a16="http://schemas.microsoft.com/office/drawing/2014/main" id="{18F91821-3688-AF0A-B2FB-E3F8EE43347F}"/>
              </a:ext>
            </a:extLst>
          </p:cNvPr>
          <p:cNvSpPr txBox="1">
            <a:spLocks/>
          </p:cNvSpPr>
          <p:nvPr/>
        </p:nvSpPr>
        <p:spPr>
          <a:xfrm>
            <a:off x="4038600" y="6109948"/>
            <a:ext cx="4114800" cy="421480"/>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p:spPr>
        <p:txBody>
          <a:bodyPr vert="horz" lIns="91440" tIns="45720" rIns="91440" bIns="45720" rtlCol="0" anchor="ctr">
            <a:noAutofit/>
          </a:bodyPr>
          <a:lstStyle>
            <a:lvl1pPr algn="ctr" defTabSz="914400" rtl="0" eaLnBrk="1" latinLnBrk="0" hangingPunct="1">
              <a:lnSpc>
                <a:spcPct val="100000"/>
              </a:lnSpc>
              <a:spcBef>
                <a:spcPct val="0"/>
              </a:spcBef>
              <a:buNone/>
              <a:defRPr sz="1400" kern="1200" cap="all" spc="300" baseline="0">
                <a:solidFill>
                  <a:schemeClr val="tx1"/>
                </a:solidFill>
                <a:latin typeface="+mn-lt"/>
                <a:ea typeface="+mj-ea"/>
                <a:cs typeface="+mj-cs"/>
              </a:defRPr>
            </a:lvl1pPr>
          </a:lstStyle>
          <a:p>
            <a:r>
              <a:rPr lang="en-US" b="1" dirty="0">
                <a:latin typeface="Avenir Book" panose="02000503020000020003" pitchFamily="2" charset="0"/>
              </a:rPr>
              <a:t>WE HAVE excuses</a:t>
            </a:r>
            <a:endParaRPr lang="en-US" dirty="0"/>
          </a:p>
        </p:txBody>
      </p:sp>
      <p:cxnSp>
        <p:nvCxnSpPr>
          <p:cNvPr id="2" name="Straight Connector 1">
            <a:extLst>
              <a:ext uri="{FF2B5EF4-FFF2-40B4-BE49-F238E27FC236}">
                <a16:creationId xmlns:a16="http://schemas.microsoft.com/office/drawing/2014/main" id="{949DBC7B-172F-D9FC-9CDB-4A1F8C882937}"/>
              </a:ext>
            </a:extLst>
          </p:cNvPr>
          <p:cNvCxnSpPr>
            <a:cxnSpLocks/>
          </p:cNvCxnSpPr>
          <p:nvPr/>
        </p:nvCxnSpPr>
        <p:spPr>
          <a:xfrm>
            <a:off x="5940015" y="2345167"/>
            <a:ext cx="3021105"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0F6F496-4FD1-4DFF-7392-C8ACD2DA7747}"/>
              </a:ext>
            </a:extLst>
          </p:cNvPr>
          <p:cNvCxnSpPr>
            <a:cxnSpLocks/>
          </p:cNvCxnSpPr>
          <p:nvPr/>
        </p:nvCxnSpPr>
        <p:spPr>
          <a:xfrm>
            <a:off x="9585064" y="2345167"/>
            <a:ext cx="849853" cy="10758"/>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964FB15-D080-3FBB-9F7A-51DA9D7BD017}"/>
              </a:ext>
            </a:extLst>
          </p:cNvPr>
          <p:cNvCxnSpPr>
            <a:cxnSpLocks/>
          </p:cNvCxnSpPr>
          <p:nvPr/>
        </p:nvCxnSpPr>
        <p:spPr>
          <a:xfrm>
            <a:off x="1626198" y="2734235"/>
            <a:ext cx="772757"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5079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61143B-6B32-B3E7-8C30-F61686B3C1D7}"/>
              </a:ext>
            </a:extLst>
          </p:cNvPr>
          <p:cNvSpPr>
            <a:spLocks noGrp="1"/>
          </p:cNvSpPr>
          <p:nvPr>
            <p:ph type="body" sz="quarter" idx="11"/>
          </p:nvPr>
        </p:nvSpPr>
        <p:spPr>
          <a:xfrm>
            <a:off x="1478756" y="424313"/>
            <a:ext cx="9234488" cy="5013961"/>
          </a:xfrm>
        </p:spPr>
        <p:txBody>
          <a:bodyPr/>
          <a:lstStyle/>
          <a:p>
            <a:pPr algn="l"/>
            <a:r>
              <a:rPr lang="en-US" sz="2000" dirty="0">
                <a:latin typeface="Avenir Book" panose="02000503020000020003" pitchFamily="2" charset="0"/>
              </a:rPr>
              <a:t>11 But Moses said to God, “Who am I that I should go to Pharaoh and bring the children of Israel out of Egypt?”</a:t>
            </a:r>
          </a:p>
          <a:p>
            <a:pPr algn="l"/>
            <a:r>
              <a:rPr lang="en-US" sz="2000" b="1" dirty="0">
                <a:latin typeface="Avenir Book" panose="02000503020000020003" pitchFamily="2" charset="0"/>
              </a:rPr>
              <a:t>Exodus 3:11 (ESV)</a:t>
            </a:r>
          </a:p>
          <a:p>
            <a:pPr algn="l"/>
            <a:endParaRPr lang="en-US" sz="2000" dirty="0">
              <a:latin typeface="Avenir Book" panose="02000503020000020003" pitchFamily="2" charset="0"/>
            </a:endParaRPr>
          </a:p>
          <a:p>
            <a:pPr algn="l"/>
            <a:r>
              <a:rPr lang="en-US" sz="2000" dirty="0">
                <a:latin typeface="Avenir Book" panose="02000503020000020003" pitchFamily="2" charset="0"/>
              </a:rPr>
              <a:t>4 Then Moses answered, “But behold, they will not believe me or listen to my voice, for they will say, ‘The LORD did not appear to you.’ ”</a:t>
            </a:r>
          </a:p>
          <a:p>
            <a:pPr algn="l"/>
            <a:r>
              <a:rPr lang="en-US" sz="2000" b="1" dirty="0">
                <a:latin typeface="Avenir Book" panose="02000503020000020003" pitchFamily="2" charset="0"/>
              </a:rPr>
              <a:t>Exodus 4:1 (ESV)</a:t>
            </a:r>
          </a:p>
          <a:p>
            <a:pPr algn="l"/>
            <a:endParaRPr lang="en-US" sz="2000" dirty="0">
              <a:latin typeface="Avenir Book" panose="02000503020000020003" pitchFamily="2" charset="0"/>
            </a:endParaRPr>
          </a:p>
          <a:p>
            <a:pPr algn="l"/>
            <a:r>
              <a:rPr lang="en-US" sz="2000" dirty="0">
                <a:latin typeface="Avenir Book" panose="02000503020000020003" pitchFamily="2" charset="0"/>
              </a:rPr>
              <a:t>10 But Moses said to the LORD, “Oh, my Lord, I am not eloquent, either in the past or since you have spoken to your servant, but I am slow of speech and of tongue.”</a:t>
            </a:r>
          </a:p>
          <a:p>
            <a:pPr algn="l"/>
            <a:r>
              <a:rPr lang="en-US" sz="2000" b="1" dirty="0">
                <a:latin typeface="Avenir Book" panose="02000503020000020003" pitchFamily="2" charset="0"/>
              </a:rPr>
              <a:t>Exodus 4:10 (ESV)</a:t>
            </a:r>
          </a:p>
          <a:p>
            <a:pPr algn="l"/>
            <a:endParaRPr lang="en-US" sz="2000" dirty="0">
              <a:latin typeface="Avenir Book" panose="02000503020000020003" pitchFamily="2" charset="0"/>
            </a:endParaRPr>
          </a:p>
          <a:p>
            <a:pPr algn="l"/>
            <a:r>
              <a:rPr lang="en-US" sz="2000" dirty="0">
                <a:latin typeface="Avenir Book" panose="02000503020000020003" pitchFamily="2" charset="0"/>
              </a:rPr>
              <a:t>13 But he said, “Oh, my Lord, please send someone else.”</a:t>
            </a:r>
          </a:p>
          <a:p>
            <a:pPr algn="l"/>
            <a:r>
              <a:rPr lang="en-US" sz="2000" b="1" dirty="0">
                <a:latin typeface="Avenir Book" panose="02000503020000020003" pitchFamily="2" charset="0"/>
              </a:rPr>
              <a:t>Exodus 4:13 (ESV)</a:t>
            </a:r>
          </a:p>
        </p:txBody>
      </p:sp>
      <p:sp>
        <p:nvSpPr>
          <p:cNvPr id="4" name="Title 2">
            <a:extLst>
              <a:ext uri="{FF2B5EF4-FFF2-40B4-BE49-F238E27FC236}">
                <a16:creationId xmlns:a16="http://schemas.microsoft.com/office/drawing/2014/main" id="{3A70E590-3F99-5F9B-C3B9-EC0E3E03624D}"/>
              </a:ext>
            </a:extLst>
          </p:cNvPr>
          <p:cNvSpPr txBox="1">
            <a:spLocks/>
          </p:cNvSpPr>
          <p:nvPr/>
        </p:nvSpPr>
        <p:spPr>
          <a:xfrm>
            <a:off x="4038600" y="6109948"/>
            <a:ext cx="4114800" cy="421480"/>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p:spPr>
        <p:txBody>
          <a:bodyPr vert="horz" lIns="91440" tIns="45720" rIns="91440" bIns="45720" rtlCol="0" anchor="ctr">
            <a:noAutofit/>
          </a:bodyPr>
          <a:lstStyle>
            <a:lvl1pPr algn="ctr" defTabSz="914400" rtl="0" eaLnBrk="1" latinLnBrk="0" hangingPunct="1">
              <a:lnSpc>
                <a:spcPct val="100000"/>
              </a:lnSpc>
              <a:spcBef>
                <a:spcPct val="0"/>
              </a:spcBef>
              <a:buNone/>
              <a:defRPr sz="1400" kern="1200" cap="all" spc="300" baseline="0">
                <a:solidFill>
                  <a:schemeClr val="tx1"/>
                </a:solidFill>
                <a:latin typeface="+mn-lt"/>
                <a:ea typeface="+mj-ea"/>
                <a:cs typeface="+mj-cs"/>
              </a:defRPr>
            </a:lvl1pPr>
          </a:lstStyle>
          <a:p>
            <a:r>
              <a:rPr lang="en-US" b="1" dirty="0">
                <a:latin typeface="Avenir Book" panose="02000503020000020003" pitchFamily="2" charset="0"/>
              </a:rPr>
              <a:t>WE HAVE excuses</a:t>
            </a:r>
            <a:endParaRPr lang="en-US" dirty="0"/>
          </a:p>
        </p:txBody>
      </p:sp>
      <p:cxnSp>
        <p:nvCxnSpPr>
          <p:cNvPr id="5" name="Straight Connector 4">
            <a:extLst>
              <a:ext uri="{FF2B5EF4-FFF2-40B4-BE49-F238E27FC236}">
                <a16:creationId xmlns:a16="http://schemas.microsoft.com/office/drawing/2014/main" id="{8E00BB1A-004E-6908-4BA2-31EA60AD7B4F}"/>
              </a:ext>
            </a:extLst>
          </p:cNvPr>
          <p:cNvCxnSpPr>
            <a:cxnSpLocks/>
          </p:cNvCxnSpPr>
          <p:nvPr/>
        </p:nvCxnSpPr>
        <p:spPr>
          <a:xfrm>
            <a:off x="5066496" y="5318242"/>
            <a:ext cx="2874346"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7F5EB4E-3E84-F2D8-1198-23AF5B317B7F}"/>
              </a:ext>
            </a:extLst>
          </p:cNvPr>
          <p:cNvCxnSpPr>
            <a:cxnSpLocks/>
          </p:cNvCxnSpPr>
          <p:nvPr/>
        </p:nvCxnSpPr>
        <p:spPr>
          <a:xfrm>
            <a:off x="7400223" y="3824722"/>
            <a:ext cx="2850682"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EC4A17D-8C02-5F33-CACE-CBCD55E59F51}"/>
              </a:ext>
            </a:extLst>
          </p:cNvPr>
          <p:cNvCxnSpPr>
            <a:cxnSpLocks/>
          </p:cNvCxnSpPr>
          <p:nvPr/>
        </p:nvCxnSpPr>
        <p:spPr>
          <a:xfrm>
            <a:off x="6959065" y="3563236"/>
            <a:ext cx="1963554"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0BD18F-7605-9B3A-0008-189298C2E1CF}"/>
              </a:ext>
            </a:extLst>
          </p:cNvPr>
          <p:cNvCxnSpPr>
            <a:cxnSpLocks/>
          </p:cNvCxnSpPr>
          <p:nvPr/>
        </p:nvCxnSpPr>
        <p:spPr>
          <a:xfrm>
            <a:off x="5980897" y="2079340"/>
            <a:ext cx="3625116"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13D25A-ABAD-6078-8139-EBE32C4C6DE5}"/>
              </a:ext>
            </a:extLst>
          </p:cNvPr>
          <p:cNvCxnSpPr>
            <a:cxnSpLocks/>
          </p:cNvCxnSpPr>
          <p:nvPr/>
        </p:nvCxnSpPr>
        <p:spPr>
          <a:xfrm>
            <a:off x="4876799" y="589030"/>
            <a:ext cx="936860"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A3D5517-FDD9-C9B5-2D48-FB6C2D6F5282}"/>
              </a:ext>
            </a:extLst>
          </p:cNvPr>
          <p:cNvCxnSpPr>
            <a:cxnSpLocks/>
          </p:cNvCxnSpPr>
          <p:nvPr/>
        </p:nvCxnSpPr>
        <p:spPr>
          <a:xfrm>
            <a:off x="1644315" y="4119897"/>
            <a:ext cx="704249"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6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580AE0-DFF1-B469-3DCD-7E1FA5544E97}"/>
              </a:ext>
            </a:extLst>
          </p:cNvPr>
          <p:cNvSpPr>
            <a:spLocks noGrp="1"/>
          </p:cNvSpPr>
          <p:nvPr>
            <p:ph type="body" sz="quarter" idx="11"/>
          </p:nvPr>
        </p:nvSpPr>
        <p:spPr>
          <a:xfrm>
            <a:off x="1478756" y="983226"/>
            <a:ext cx="9234488" cy="4772681"/>
          </a:xfrm>
        </p:spPr>
        <p:txBody>
          <a:bodyPr/>
          <a:lstStyle/>
          <a:p>
            <a:pPr algn="l"/>
            <a:r>
              <a:rPr lang="en-US" dirty="0">
                <a:latin typeface="Avenir Book" panose="02000503020000020003" pitchFamily="2" charset="0"/>
              </a:rPr>
              <a:t>“I don’t have a theology degree.”</a:t>
            </a:r>
          </a:p>
          <a:p>
            <a:pPr algn="l"/>
            <a:r>
              <a:rPr lang="en-US" dirty="0">
                <a:latin typeface="Avenir Book" panose="02000503020000020003" pitchFamily="2" charset="0"/>
              </a:rPr>
              <a:t>“I don’t know the scriptures well enough.”</a:t>
            </a:r>
          </a:p>
          <a:p>
            <a:pPr algn="l"/>
            <a:r>
              <a:rPr lang="en-US" dirty="0">
                <a:latin typeface="Avenir Book" panose="02000503020000020003" pitchFamily="2" charset="0"/>
              </a:rPr>
              <a:t>“This could be a huge mistake.”</a:t>
            </a:r>
          </a:p>
          <a:p>
            <a:pPr algn="l"/>
            <a:r>
              <a:rPr lang="en-US" dirty="0">
                <a:latin typeface="Avenir Book" panose="02000503020000020003" pitchFamily="2" charset="0"/>
              </a:rPr>
              <a:t>”Maybe I just made that up.”</a:t>
            </a:r>
          </a:p>
          <a:p>
            <a:pPr algn="l"/>
            <a:r>
              <a:rPr lang="en-US" dirty="0">
                <a:latin typeface="Avenir Book" panose="02000503020000020003" pitchFamily="2" charset="0"/>
              </a:rPr>
              <a:t>“I’ll likely fail.”</a:t>
            </a:r>
          </a:p>
          <a:p>
            <a:pPr algn="l"/>
            <a:r>
              <a:rPr lang="en-US" dirty="0">
                <a:latin typeface="Avenir Book" panose="02000503020000020003" pitchFamily="2" charset="0"/>
              </a:rPr>
              <a:t>”I’m too old.”</a:t>
            </a:r>
          </a:p>
          <a:p>
            <a:pPr algn="l"/>
            <a:r>
              <a:rPr lang="en-US" dirty="0">
                <a:latin typeface="Avenir Book" panose="02000503020000020003" pitchFamily="2" charset="0"/>
              </a:rPr>
              <a:t>“I’m not good enough.”</a:t>
            </a:r>
          </a:p>
        </p:txBody>
      </p:sp>
      <p:sp>
        <p:nvSpPr>
          <p:cNvPr id="4" name="Title 2">
            <a:extLst>
              <a:ext uri="{FF2B5EF4-FFF2-40B4-BE49-F238E27FC236}">
                <a16:creationId xmlns:a16="http://schemas.microsoft.com/office/drawing/2014/main" id="{CCD06BF4-1252-7A93-154F-2232C726C0F7}"/>
              </a:ext>
            </a:extLst>
          </p:cNvPr>
          <p:cNvSpPr txBox="1">
            <a:spLocks/>
          </p:cNvSpPr>
          <p:nvPr/>
        </p:nvSpPr>
        <p:spPr>
          <a:xfrm>
            <a:off x="4038600" y="6109948"/>
            <a:ext cx="4114800" cy="421480"/>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p:spPr>
        <p:txBody>
          <a:bodyPr vert="horz" lIns="91440" tIns="45720" rIns="91440" bIns="45720" rtlCol="0" anchor="ctr">
            <a:noAutofit/>
          </a:bodyPr>
          <a:lstStyle>
            <a:lvl1pPr algn="ctr" defTabSz="914400" rtl="0" eaLnBrk="1" latinLnBrk="0" hangingPunct="1">
              <a:lnSpc>
                <a:spcPct val="100000"/>
              </a:lnSpc>
              <a:spcBef>
                <a:spcPct val="0"/>
              </a:spcBef>
              <a:buNone/>
              <a:defRPr sz="1400" kern="1200" cap="all" spc="300" baseline="0">
                <a:solidFill>
                  <a:schemeClr val="tx1"/>
                </a:solidFill>
                <a:latin typeface="+mn-lt"/>
                <a:ea typeface="+mj-ea"/>
                <a:cs typeface="+mj-cs"/>
              </a:defRPr>
            </a:lvl1pPr>
          </a:lstStyle>
          <a:p>
            <a:r>
              <a:rPr lang="en-US" b="1" dirty="0">
                <a:latin typeface="Avenir Book" panose="02000503020000020003" pitchFamily="2" charset="0"/>
              </a:rPr>
              <a:t>WE HAVE excuses</a:t>
            </a:r>
            <a:endParaRPr lang="en-US" dirty="0"/>
          </a:p>
        </p:txBody>
      </p:sp>
    </p:spTree>
    <p:extLst>
      <p:ext uri="{BB962C8B-B14F-4D97-AF65-F5344CB8AC3E}">
        <p14:creationId xmlns:p14="http://schemas.microsoft.com/office/powerpoint/2010/main" val="2162573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85B6E7-97E2-5CA7-D597-597666A30FC9}"/>
              </a:ext>
            </a:extLst>
          </p:cNvPr>
          <p:cNvSpPr>
            <a:spLocks noGrp="1"/>
          </p:cNvSpPr>
          <p:nvPr>
            <p:ph type="body" sz="quarter" idx="11"/>
          </p:nvPr>
        </p:nvSpPr>
        <p:spPr>
          <a:xfrm>
            <a:off x="1478756" y="653143"/>
            <a:ext cx="9234488" cy="5337109"/>
          </a:xfrm>
        </p:spPr>
        <p:txBody>
          <a:bodyPr/>
          <a:lstStyle/>
          <a:p>
            <a:pPr marL="0" marR="0" indent="0" algn="l">
              <a:lnSpc>
                <a:spcPct val="120000"/>
              </a:lnSpc>
              <a:spcBef>
                <a:spcPts val="0"/>
              </a:spcBef>
              <a:buNone/>
            </a:pPr>
            <a:r>
              <a:rPr lang="en-US" sz="2000" b="1" baseline="30000" dirty="0">
                <a:solidFill>
                  <a:schemeClr val="tx1">
                    <a:lumMod val="50000"/>
                  </a:schemeClr>
                </a:solidFill>
                <a:effectLst/>
                <a:latin typeface="Avenir Book" panose="02000503020000020003" pitchFamily="2" charset="0"/>
              </a:rPr>
              <a:t>4 </a:t>
            </a:r>
            <a:r>
              <a:rPr lang="en-US" sz="2000" dirty="0">
                <a:solidFill>
                  <a:schemeClr val="tx1">
                    <a:lumMod val="50000"/>
                  </a:schemeClr>
                </a:solidFill>
                <a:effectLst/>
                <a:latin typeface="Avenir Book" panose="02000503020000020003" pitchFamily="2" charset="0"/>
              </a:rPr>
              <a:t>Now the word of the </a:t>
            </a:r>
            <a:r>
              <a:rPr lang="en-US" sz="2000" cap="small" dirty="0">
                <a:solidFill>
                  <a:schemeClr val="tx1">
                    <a:lumMod val="50000"/>
                  </a:schemeClr>
                </a:solidFill>
                <a:effectLst/>
                <a:latin typeface="Avenir Book" panose="02000503020000020003" pitchFamily="2" charset="0"/>
              </a:rPr>
              <a:t>Lord</a:t>
            </a:r>
            <a:r>
              <a:rPr lang="en-US" sz="2000" dirty="0">
                <a:solidFill>
                  <a:schemeClr val="tx1">
                    <a:lumMod val="50000"/>
                  </a:schemeClr>
                </a:solidFill>
                <a:effectLst/>
                <a:latin typeface="Avenir Book" panose="02000503020000020003" pitchFamily="2" charset="0"/>
              </a:rPr>
              <a:t> came to me, saying, </a:t>
            </a:r>
          </a:p>
          <a:p>
            <a:pPr marL="0" marR="0" indent="0" algn="l">
              <a:lnSpc>
                <a:spcPct val="120000"/>
              </a:lnSpc>
              <a:spcBef>
                <a:spcPts val="0"/>
              </a:spcBef>
              <a:buNone/>
              <a:tabLst>
                <a:tab pos="127000" algn="r"/>
                <a:tab pos="254000" algn="l"/>
              </a:tabLst>
            </a:pPr>
            <a:r>
              <a:rPr lang="en-US" sz="2000" dirty="0">
                <a:solidFill>
                  <a:schemeClr val="tx1">
                    <a:lumMod val="50000"/>
                  </a:schemeClr>
                </a:solidFill>
                <a:effectLst/>
                <a:latin typeface="Avenir Book" panose="02000503020000020003" pitchFamily="2" charset="0"/>
              </a:rPr>
              <a:t>	</a:t>
            </a:r>
            <a:r>
              <a:rPr lang="en-US" sz="2000" b="1" baseline="30000" dirty="0">
                <a:solidFill>
                  <a:schemeClr val="tx1">
                    <a:lumMod val="50000"/>
                  </a:schemeClr>
                </a:solidFill>
                <a:effectLst/>
                <a:latin typeface="Avenir Book" panose="02000503020000020003" pitchFamily="2" charset="0"/>
              </a:rPr>
              <a:t>5 </a:t>
            </a:r>
            <a:r>
              <a:rPr lang="en-US" sz="2000" dirty="0">
                <a:solidFill>
                  <a:schemeClr val="tx1">
                    <a:lumMod val="50000"/>
                  </a:schemeClr>
                </a:solidFill>
                <a:effectLst/>
                <a:latin typeface="Avenir Book" panose="02000503020000020003" pitchFamily="2" charset="0"/>
              </a:rPr>
              <a:t>	“Before I formed you in the womb I knew you, </a:t>
            </a:r>
          </a:p>
          <a:p>
            <a:pPr marL="0" marR="0" indent="0" algn="l">
              <a:lnSpc>
                <a:spcPct val="120000"/>
              </a:lnSpc>
              <a:spcBef>
                <a:spcPts val="0"/>
              </a:spcBef>
              <a:buNone/>
              <a:tabLst>
                <a:tab pos="127000" algn="r"/>
                <a:tab pos="254000" algn="l"/>
              </a:tabLst>
            </a:pPr>
            <a:r>
              <a:rPr lang="en-US" sz="2000" dirty="0">
                <a:solidFill>
                  <a:schemeClr val="tx1">
                    <a:lumMod val="50000"/>
                  </a:schemeClr>
                </a:solidFill>
                <a:effectLst/>
                <a:latin typeface="Avenir Book" panose="02000503020000020003" pitchFamily="2" charset="0"/>
              </a:rPr>
              <a:t>		and before you were born I consecrated you; </a:t>
            </a:r>
          </a:p>
          <a:p>
            <a:pPr marL="0" marR="0" indent="0" algn="l">
              <a:lnSpc>
                <a:spcPct val="120000"/>
              </a:lnSpc>
              <a:spcBef>
                <a:spcPts val="0"/>
              </a:spcBef>
              <a:buNone/>
              <a:tabLst>
                <a:tab pos="127000" algn="r"/>
                <a:tab pos="254000" algn="l"/>
              </a:tabLst>
            </a:pPr>
            <a:r>
              <a:rPr lang="en-US" sz="2000" dirty="0">
                <a:solidFill>
                  <a:schemeClr val="tx1">
                    <a:lumMod val="50000"/>
                  </a:schemeClr>
                </a:solidFill>
                <a:effectLst/>
                <a:latin typeface="Avenir Book" panose="02000503020000020003" pitchFamily="2" charset="0"/>
              </a:rPr>
              <a:t>		I appointed you a prophet to the nations.” </a:t>
            </a:r>
          </a:p>
          <a:p>
            <a:pPr marL="0" marR="0" indent="0" algn="l">
              <a:lnSpc>
                <a:spcPct val="120000"/>
              </a:lnSpc>
              <a:spcBef>
                <a:spcPts val="0"/>
              </a:spcBef>
              <a:buNone/>
            </a:pPr>
            <a:r>
              <a:rPr lang="en-US" sz="2000" b="1" baseline="30000" dirty="0">
                <a:solidFill>
                  <a:schemeClr val="tx1">
                    <a:lumMod val="50000"/>
                  </a:schemeClr>
                </a:solidFill>
                <a:effectLst/>
                <a:latin typeface="Avenir Book" panose="02000503020000020003" pitchFamily="2" charset="0"/>
              </a:rPr>
              <a:t>6 </a:t>
            </a:r>
            <a:r>
              <a:rPr lang="en-US" sz="2000" dirty="0">
                <a:solidFill>
                  <a:schemeClr val="tx1">
                    <a:lumMod val="50000"/>
                  </a:schemeClr>
                </a:solidFill>
                <a:effectLst/>
                <a:latin typeface="Avenir Book" panose="02000503020000020003" pitchFamily="2" charset="0"/>
              </a:rPr>
              <a:t>Then I said, “Ah, Lord </a:t>
            </a:r>
            <a:r>
              <a:rPr lang="en-US" sz="2000" cap="small" dirty="0">
                <a:solidFill>
                  <a:schemeClr val="tx1">
                    <a:lumMod val="50000"/>
                  </a:schemeClr>
                </a:solidFill>
                <a:effectLst/>
                <a:latin typeface="Avenir Book" panose="02000503020000020003" pitchFamily="2" charset="0"/>
              </a:rPr>
              <a:t>God</a:t>
            </a:r>
            <a:r>
              <a:rPr lang="en-US" sz="2000" dirty="0">
                <a:solidFill>
                  <a:schemeClr val="tx1">
                    <a:lumMod val="50000"/>
                  </a:schemeClr>
                </a:solidFill>
                <a:effectLst/>
                <a:latin typeface="Avenir Book" panose="02000503020000020003" pitchFamily="2" charset="0"/>
              </a:rPr>
              <a:t>! Behold, I do not know how to speak, for I am only a youth.” </a:t>
            </a:r>
            <a:r>
              <a:rPr lang="en-US" sz="2000" b="1" baseline="30000" dirty="0">
                <a:effectLst/>
                <a:latin typeface="Avenir Book" panose="02000503020000020003" pitchFamily="2" charset="0"/>
              </a:rPr>
              <a:t>7 </a:t>
            </a:r>
            <a:r>
              <a:rPr lang="en-US" sz="2000" dirty="0">
                <a:effectLst/>
                <a:latin typeface="Avenir Book" panose="02000503020000020003" pitchFamily="2" charset="0"/>
              </a:rPr>
              <a:t>But the </a:t>
            </a:r>
            <a:r>
              <a:rPr lang="en-US" sz="2000" cap="small" dirty="0">
                <a:effectLst/>
                <a:latin typeface="Avenir Book" panose="02000503020000020003" pitchFamily="2" charset="0"/>
              </a:rPr>
              <a:t>Lord</a:t>
            </a:r>
            <a:r>
              <a:rPr lang="en-US" sz="2000" dirty="0">
                <a:effectLst/>
                <a:latin typeface="Avenir Book" panose="02000503020000020003" pitchFamily="2" charset="0"/>
              </a:rPr>
              <a:t> said to me, </a:t>
            </a:r>
          </a:p>
          <a:p>
            <a:pPr marL="0" marR="0" indent="0" algn="l">
              <a:lnSpc>
                <a:spcPct val="120000"/>
              </a:lnSpc>
              <a:spcBef>
                <a:spcPts val="0"/>
              </a:spcBef>
              <a:buNone/>
              <a:tabLst>
                <a:tab pos="127000" algn="r"/>
                <a:tab pos="254000" algn="l"/>
              </a:tabLst>
            </a:pPr>
            <a:r>
              <a:rPr lang="en-US" sz="2000" dirty="0">
                <a:effectLst/>
                <a:latin typeface="Avenir Book" panose="02000503020000020003" pitchFamily="2" charset="0"/>
              </a:rPr>
              <a:t>		“Do not say, ‘I am only a youth’; </a:t>
            </a:r>
          </a:p>
          <a:p>
            <a:pPr marL="0" marR="0" indent="0" algn="l">
              <a:lnSpc>
                <a:spcPct val="120000"/>
              </a:lnSpc>
              <a:spcBef>
                <a:spcPts val="0"/>
              </a:spcBef>
              <a:buNone/>
              <a:tabLst>
                <a:tab pos="127000" algn="r"/>
                <a:tab pos="254000" algn="l"/>
              </a:tabLst>
            </a:pPr>
            <a:r>
              <a:rPr lang="en-US" sz="2000" dirty="0">
                <a:effectLst/>
                <a:latin typeface="Avenir Book" panose="02000503020000020003" pitchFamily="2" charset="0"/>
              </a:rPr>
              <a:t>		for to all to whom I send you, you shall go, </a:t>
            </a:r>
          </a:p>
          <a:p>
            <a:pPr marL="0" marR="0" indent="0" algn="l">
              <a:lnSpc>
                <a:spcPct val="120000"/>
              </a:lnSpc>
              <a:spcBef>
                <a:spcPts val="0"/>
              </a:spcBef>
              <a:buNone/>
              <a:tabLst>
                <a:tab pos="127000" algn="r"/>
                <a:tab pos="254000" algn="l"/>
              </a:tabLst>
            </a:pPr>
            <a:r>
              <a:rPr lang="en-US" sz="2000" dirty="0">
                <a:effectLst/>
                <a:latin typeface="Avenir Book" panose="02000503020000020003" pitchFamily="2" charset="0"/>
              </a:rPr>
              <a:t>		and whatever I command you, you shall speak. </a:t>
            </a:r>
          </a:p>
          <a:p>
            <a:pPr marL="0" marR="0" indent="0" algn="l">
              <a:lnSpc>
                <a:spcPct val="120000"/>
              </a:lnSpc>
              <a:spcBef>
                <a:spcPts val="0"/>
              </a:spcBef>
              <a:buNone/>
              <a:tabLst>
                <a:tab pos="127000" algn="r"/>
                <a:tab pos="254000" algn="l"/>
              </a:tabLst>
            </a:pPr>
            <a:r>
              <a:rPr lang="en-US" sz="2000" dirty="0">
                <a:effectLst/>
                <a:latin typeface="Avenir Book" panose="02000503020000020003" pitchFamily="2" charset="0"/>
              </a:rPr>
              <a:t>	</a:t>
            </a:r>
            <a:r>
              <a:rPr lang="en-US" sz="2000" b="1" baseline="30000" dirty="0">
                <a:effectLst/>
                <a:latin typeface="Avenir Book" panose="02000503020000020003" pitchFamily="2" charset="0"/>
              </a:rPr>
              <a:t>8 </a:t>
            </a:r>
            <a:r>
              <a:rPr lang="en-US" sz="2000" dirty="0">
                <a:effectLst/>
                <a:latin typeface="Avenir Book" panose="02000503020000020003" pitchFamily="2" charset="0"/>
              </a:rPr>
              <a:t>	Do not be afraid of them, </a:t>
            </a:r>
          </a:p>
          <a:p>
            <a:pPr marL="0" marR="0" indent="0" algn="l">
              <a:lnSpc>
                <a:spcPct val="120000"/>
              </a:lnSpc>
              <a:spcBef>
                <a:spcPts val="0"/>
              </a:spcBef>
              <a:buNone/>
              <a:tabLst>
                <a:tab pos="127000" algn="r"/>
                <a:tab pos="254000" algn="l"/>
              </a:tabLst>
            </a:pPr>
            <a:r>
              <a:rPr lang="en-US" sz="2000" dirty="0">
                <a:effectLst/>
                <a:latin typeface="Avenir Book" panose="02000503020000020003" pitchFamily="2" charset="0"/>
              </a:rPr>
              <a:t>		for I am with you to deliver you, </a:t>
            </a:r>
          </a:p>
          <a:p>
            <a:pPr marL="1371600" marR="0" indent="0" algn="l">
              <a:lnSpc>
                <a:spcPct val="120000"/>
              </a:lnSpc>
              <a:spcBef>
                <a:spcPts val="0"/>
              </a:spcBef>
              <a:buNone/>
            </a:pPr>
            <a:r>
              <a:rPr lang="en-US" sz="2000" dirty="0">
                <a:effectLst/>
                <a:latin typeface="Avenir Book" panose="02000503020000020003" pitchFamily="2" charset="0"/>
              </a:rPr>
              <a:t>declares the </a:t>
            </a:r>
            <a:r>
              <a:rPr lang="en-US" sz="2000" cap="small" dirty="0">
                <a:effectLst/>
                <a:latin typeface="Avenir Book" panose="02000503020000020003" pitchFamily="2" charset="0"/>
              </a:rPr>
              <a:t>Lord</a:t>
            </a:r>
            <a:r>
              <a:rPr lang="en-US" sz="2000" dirty="0">
                <a:effectLst/>
                <a:latin typeface="Avenir Book" panose="02000503020000020003" pitchFamily="2" charset="0"/>
              </a:rPr>
              <a:t>.” </a:t>
            </a:r>
          </a:p>
          <a:p>
            <a:pPr marL="9525" marR="0" algn="l">
              <a:lnSpc>
                <a:spcPct val="120000"/>
              </a:lnSpc>
              <a:spcBef>
                <a:spcPts val="0"/>
              </a:spcBef>
              <a:buNone/>
            </a:pPr>
            <a:endParaRPr lang="en-US" sz="2000" b="1" dirty="0">
              <a:latin typeface="Avenir Book" panose="02000503020000020003" pitchFamily="2" charset="0"/>
            </a:endParaRPr>
          </a:p>
          <a:p>
            <a:pPr marL="9525" marR="0" algn="l">
              <a:lnSpc>
                <a:spcPct val="120000"/>
              </a:lnSpc>
              <a:spcBef>
                <a:spcPts val="0"/>
              </a:spcBef>
              <a:buNone/>
            </a:pPr>
            <a:r>
              <a:rPr lang="en-US" sz="2000" b="1" dirty="0">
                <a:effectLst/>
                <a:latin typeface="Avenir Book" panose="02000503020000020003" pitchFamily="2" charset="0"/>
              </a:rPr>
              <a:t>Jeremiah 1:7-8 (ESV)</a:t>
            </a:r>
          </a:p>
        </p:txBody>
      </p:sp>
      <p:sp>
        <p:nvSpPr>
          <p:cNvPr id="5" name="Title 2">
            <a:extLst>
              <a:ext uri="{FF2B5EF4-FFF2-40B4-BE49-F238E27FC236}">
                <a16:creationId xmlns:a16="http://schemas.microsoft.com/office/drawing/2014/main" id="{18F91821-3688-AF0A-B2FB-E3F8EE43347F}"/>
              </a:ext>
            </a:extLst>
          </p:cNvPr>
          <p:cNvSpPr txBox="1">
            <a:spLocks/>
          </p:cNvSpPr>
          <p:nvPr/>
        </p:nvSpPr>
        <p:spPr>
          <a:xfrm>
            <a:off x="4038600" y="6109948"/>
            <a:ext cx="4114800" cy="421480"/>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p:spPr>
        <p:txBody>
          <a:bodyPr vert="horz" lIns="91440" tIns="45720" rIns="91440" bIns="45720" rtlCol="0" anchor="ctr">
            <a:noAutofit/>
          </a:bodyPr>
          <a:lstStyle>
            <a:lvl1pPr algn="ctr" defTabSz="914400" rtl="0" eaLnBrk="1" latinLnBrk="0" hangingPunct="1">
              <a:lnSpc>
                <a:spcPct val="100000"/>
              </a:lnSpc>
              <a:spcBef>
                <a:spcPct val="0"/>
              </a:spcBef>
              <a:buNone/>
              <a:defRPr sz="1400" kern="1200" cap="all" spc="300" baseline="0">
                <a:solidFill>
                  <a:schemeClr val="tx1"/>
                </a:solidFill>
                <a:latin typeface="+mn-lt"/>
                <a:ea typeface="+mj-ea"/>
                <a:cs typeface="+mj-cs"/>
              </a:defRPr>
            </a:lvl1pPr>
          </a:lstStyle>
          <a:p>
            <a:r>
              <a:rPr lang="en-US" b="1" dirty="0">
                <a:latin typeface="Avenir Book" panose="02000503020000020003" pitchFamily="2" charset="0"/>
              </a:rPr>
              <a:t>HE SEEKS OBEDIENCE</a:t>
            </a:r>
            <a:endParaRPr lang="en-US" dirty="0"/>
          </a:p>
        </p:txBody>
      </p:sp>
      <p:cxnSp>
        <p:nvCxnSpPr>
          <p:cNvPr id="8" name="Straight Connector 7">
            <a:extLst>
              <a:ext uri="{FF2B5EF4-FFF2-40B4-BE49-F238E27FC236}">
                <a16:creationId xmlns:a16="http://schemas.microsoft.com/office/drawing/2014/main" id="{F220356F-E332-B95C-FD06-803A1DC7D39C}"/>
              </a:ext>
            </a:extLst>
          </p:cNvPr>
          <p:cNvCxnSpPr>
            <a:cxnSpLocks/>
          </p:cNvCxnSpPr>
          <p:nvPr/>
        </p:nvCxnSpPr>
        <p:spPr>
          <a:xfrm>
            <a:off x="3485478" y="3829721"/>
            <a:ext cx="3463962"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BB1D552-595D-D2FC-0BDB-C6A1E913CF3E}"/>
              </a:ext>
            </a:extLst>
          </p:cNvPr>
          <p:cNvCxnSpPr>
            <a:cxnSpLocks/>
          </p:cNvCxnSpPr>
          <p:nvPr/>
        </p:nvCxnSpPr>
        <p:spPr>
          <a:xfrm>
            <a:off x="3937296" y="3463066"/>
            <a:ext cx="2549565"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89FDCC0-6277-D52E-15EA-B70118D80B74}"/>
              </a:ext>
            </a:extLst>
          </p:cNvPr>
          <p:cNvCxnSpPr>
            <a:cxnSpLocks/>
          </p:cNvCxnSpPr>
          <p:nvPr/>
        </p:nvCxnSpPr>
        <p:spPr>
          <a:xfrm>
            <a:off x="2248348" y="4551381"/>
            <a:ext cx="1398494"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5FF580-41CE-056A-D860-DE36F351D600}"/>
              </a:ext>
            </a:extLst>
          </p:cNvPr>
          <p:cNvCxnSpPr>
            <a:cxnSpLocks/>
          </p:cNvCxnSpPr>
          <p:nvPr/>
        </p:nvCxnSpPr>
        <p:spPr>
          <a:xfrm>
            <a:off x="1911275" y="4198171"/>
            <a:ext cx="1735567"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277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85B6E7-97E2-5CA7-D597-597666A30FC9}"/>
              </a:ext>
            </a:extLst>
          </p:cNvPr>
          <p:cNvSpPr>
            <a:spLocks noGrp="1"/>
          </p:cNvSpPr>
          <p:nvPr>
            <p:ph type="body" sz="quarter" idx="11"/>
          </p:nvPr>
        </p:nvSpPr>
        <p:spPr>
          <a:xfrm>
            <a:off x="1478756" y="653143"/>
            <a:ext cx="9234488" cy="5337109"/>
          </a:xfrm>
        </p:spPr>
        <p:txBody>
          <a:bodyPr/>
          <a:lstStyle/>
          <a:p>
            <a:pPr marL="0" marR="0" indent="0" algn="l">
              <a:lnSpc>
                <a:spcPct val="120000"/>
              </a:lnSpc>
              <a:spcBef>
                <a:spcPts val="0"/>
              </a:spcBef>
              <a:buNone/>
            </a:pPr>
            <a:r>
              <a:rPr lang="en-US" sz="2400" b="1" baseline="30000" dirty="0">
                <a:effectLst/>
                <a:latin typeface="Avenir Book" panose="02000503020000020003" pitchFamily="2" charset="0"/>
              </a:rPr>
              <a:t>9 </a:t>
            </a:r>
            <a:r>
              <a:rPr lang="en-US" sz="2400" dirty="0">
                <a:effectLst/>
                <a:latin typeface="Avenir Book" panose="02000503020000020003" pitchFamily="2" charset="0"/>
              </a:rPr>
              <a:t>Then the </a:t>
            </a:r>
            <a:r>
              <a:rPr lang="en-US" sz="2400" cap="small" dirty="0">
                <a:effectLst/>
                <a:latin typeface="Avenir Book" panose="02000503020000020003" pitchFamily="2" charset="0"/>
              </a:rPr>
              <a:t>Lord</a:t>
            </a:r>
            <a:r>
              <a:rPr lang="en-US" sz="2400" dirty="0">
                <a:effectLst/>
                <a:latin typeface="Avenir Book" panose="02000503020000020003" pitchFamily="2" charset="0"/>
              </a:rPr>
              <a:t> put out his hand and touched my mouth. And the </a:t>
            </a:r>
            <a:r>
              <a:rPr lang="en-US" sz="2400" cap="small" dirty="0">
                <a:effectLst/>
                <a:latin typeface="Avenir Book" panose="02000503020000020003" pitchFamily="2" charset="0"/>
              </a:rPr>
              <a:t>Lord</a:t>
            </a:r>
            <a:r>
              <a:rPr lang="en-US" sz="2400" dirty="0">
                <a:effectLst/>
                <a:latin typeface="Avenir Book" panose="02000503020000020003" pitchFamily="2" charset="0"/>
              </a:rPr>
              <a:t> said to me, </a:t>
            </a:r>
          </a:p>
          <a:p>
            <a:pPr marL="0" marR="0" indent="0" algn="l">
              <a:lnSpc>
                <a:spcPct val="120000"/>
              </a:lnSpc>
              <a:spcBef>
                <a:spcPts val="0"/>
              </a:spcBef>
              <a:buNone/>
              <a:tabLst>
                <a:tab pos="127000" algn="r"/>
                <a:tab pos="254000" algn="l"/>
              </a:tabLst>
            </a:pPr>
            <a:r>
              <a:rPr lang="en-US" sz="2400" dirty="0">
                <a:effectLst/>
                <a:latin typeface="Avenir Book" panose="02000503020000020003" pitchFamily="2" charset="0"/>
              </a:rPr>
              <a:t>		“Behold, I have put my words in your mouth. </a:t>
            </a:r>
          </a:p>
          <a:p>
            <a:pPr marL="0" marR="0" indent="0" algn="l">
              <a:lnSpc>
                <a:spcPct val="120000"/>
              </a:lnSpc>
              <a:spcBef>
                <a:spcPts val="0"/>
              </a:spcBef>
              <a:buNone/>
              <a:tabLst>
                <a:tab pos="127000" algn="r"/>
                <a:tab pos="254000" algn="l"/>
              </a:tabLst>
            </a:pPr>
            <a:r>
              <a:rPr lang="en-US" sz="2400" dirty="0">
                <a:effectLst/>
                <a:latin typeface="Avenir Book" panose="02000503020000020003" pitchFamily="2" charset="0"/>
              </a:rPr>
              <a:t>	</a:t>
            </a:r>
            <a:r>
              <a:rPr lang="en-US" sz="2400" b="1" baseline="30000" dirty="0">
                <a:effectLst/>
                <a:latin typeface="Avenir Book" panose="02000503020000020003" pitchFamily="2" charset="0"/>
              </a:rPr>
              <a:t>10 </a:t>
            </a:r>
            <a:r>
              <a:rPr lang="en-US" sz="2400" dirty="0">
                <a:effectLst/>
                <a:latin typeface="Avenir Book" panose="02000503020000020003" pitchFamily="2" charset="0"/>
              </a:rPr>
              <a:t>	See, I have set you this day over nations and over kingdoms, </a:t>
            </a:r>
          </a:p>
          <a:p>
            <a:pPr marL="0" marR="0" indent="0" algn="l">
              <a:lnSpc>
                <a:spcPct val="120000"/>
              </a:lnSpc>
              <a:spcBef>
                <a:spcPts val="0"/>
              </a:spcBef>
              <a:buNone/>
              <a:tabLst>
                <a:tab pos="127000" algn="r"/>
                <a:tab pos="254000" algn="l"/>
              </a:tabLst>
            </a:pPr>
            <a:r>
              <a:rPr lang="en-US" sz="2400" dirty="0">
                <a:effectLst/>
                <a:latin typeface="Avenir Book" panose="02000503020000020003" pitchFamily="2" charset="0"/>
              </a:rPr>
              <a:t>		to pluck up and to break down, </a:t>
            </a:r>
          </a:p>
          <a:p>
            <a:pPr marL="0" marR="0" indent="0" algn="l">
              <a:lnSpc>
                <a:spcPct val="120000"/>
              </a:lnSpc>
              <a:spcBef>
                <a:spcPts val="0"/>
              </a:spcBef>
              <a:buNone/>
              <a:tabLst>
                <a:tab pos="127000" algn="r"/>
                <a:tab pos="254000" algn="l"/>
              </a:tabLst>
            </a:pPr>
            <a:r>
              <a:rPr lang="en-US" sz="2400" dirty="0">
                <a:effectLst/>
                <a:latin typeface="Avenir Book" panose="02000503020000020003" pitchFamily="2" charset="0"/>
              </a:rPr>
              <a:t>		to destroy and to overthrow, </a:t>
            </a:r>
          </a:p>
          <a:p>
            <a:pPr marL="0" marR="0" indent="0" algn="l">
              <a:lnSpc>
                <a:spcPct val="120000"/>
              </a:lnSpc>
              <a:spcBef>
                <a:spcPts val="0"/>
              </a:spcBef>
              <a:buNone/>
              <a:tabLst>
                <a:tab pos="127000" algn="r"/>
                <a:tab pos="254000" algn="l"/>
              </a:tabLst>
            </a:pPr>
            <a:r>
              <a:rPr lang="en-US" sz="2400" dirty="0">
                <a:effectLst/>
                <a:latin typeface="Avenir Book" panose="02000503020000020003" pitchFamily="2" charset="0"/>
              </a:rPr>
              <a:t>		to build and to plant.” </a:t>
            </a:r>
          </a:p>
          <a:p>
            <a:pPr marL="0" marR="0" indent="0" algn="l">
              <a:lnSpc>
                <a:spcPct val="120000"/>
              </a:lnSpc>
              <a:spcBef>
                <a:spcPts val="0"/>
              </a:spcBef>
              <a:buNone/>
              <a:tabLst>
                <a:tab pos="127000" algn="r"/>
                <a:tab pos="254000" algn="l"/>
              </a:tabLst>
            </a:pPr>
            <a:endParaRPr lang="en-US" sz="2400" dirty="0">
              <a:latin typeface="Avenir Book" panose="02000503020000020003" pitchFamily="2" charset="0"/>
            </a:endParaRPr>
          </a:p>
          <a:p>
            <a:pPr algn="l">
              <a:lnSpc>
                <a:spcPct val="120000"/>
              </a:lnSpc>
              <a:spcBef>
                <a:spcPts val="0"/>
              </a:spcBef>
              <a:tabLst>
                <a:tab pos="127000" algn="r"/>
                <a:tab pos="254000" algn="l"/>
              </a:tabLst>
            </a:pPr>
            <a:r>
              <a:rPr lang="en-US" sz="2400" b="1" dirty="0">
                <a:effectLst/>
                <a:latin typeface="Avenir Book" panose="02000503020000020003" pitchFamily="2" charset="0"/>
              </a:rPr>
              <a:t>Jeremiah 1:9-10 (ESV)</a:t>
            </a:r>
          </a:p>
        </p:txBody>
      </p:sp>
      <p:sp>
        <p:nvSpPr>
          <p:cNvPr id="5" name="Title 2">
            <a:extLst>
              <a:ext uri="{FF2B5EF4-FFF2-40B4-BE49-F238E27FC236}">
                <a16:creationId xmlns:a16="http://schemas.microsoft.com/office/drawing/2014/main" id="{18F91821-3688-AF0A-B2FB-E3F8EE43347F}"/>
              </a:ext>
            </a:extLst>
          </p:cNvPr>
          <p:cNvSpPr txBox="1">
            <a:spLocks/>
          </p:cNvSpPr>
          <p:nvPr/>
        </p:nvSpPr>
        <p:spPr>
          <a:xfrm>
            <a:off x="4038600" y="6109948"/>
            <a:ext cx="4114800" cy="421480"/>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p:spPr>
        <p:txBody>
          <a:bodyPr vert="horz" lIns="91440" tIns="45720" rIns="91440" bIns="45720" rtlCol="0" anchor="ctr">
            <a:noAutofit/>
          </a:bodyPr>
          <a:lstStyle>
            <a:lvl1pPr algn="ctr" defTabSz="914400" rtl="0" eaLnBrk="1" latinLnBrk="0" hangingPunct="1">
              <a:lnSpc>
                <a:spcPct val="100000"/>
              </a:lnSpc>
              <a:spcBef>
                <a:spcPct val="0"/>
              </a:spcBef>
              <a:buNone/>
              <a:defRPr sz="1400" kern="1200" cap="all" spc="300" baseline="0">
                <a:solidFill>
                  <a:schemeClr val="tx1"/>
                </a:solidFill>
                <a:latin typeface="+mn-lt"/>
                <a:ea typeface="+mj-ea"/>
                <a:cs typeface="+mj-cs"/>
              </a:defRPr>
            </a:lvl1pPr>
          </a:lstStyle>
          <a:p>
            <a:r>
              <a:rPr lang="en-US" b="1" dirty="0">
                <a:latin typeface="Avenir Book" panose="02000503020000020003" pitchFamily="2" charset="0"/>
              </a:rPr>
              <a:t>God is preparing us</a:t>
            </a:r>
            <a:endParaRPr lang="en-US" dirty="0"/>
          </a:p>
        </p:txBody>
      </p:sp>
      <p:cxnSp>
        <p:nvCxnSpPr>
          <p:cNvPr id="2" name="Straight Connector 1">
            <a:extLst>
              <a:ext uri="{FF2B5EF4-FFF2-40B4-BE49-F238E27FC236}">
                <a16:creationId xmlns:a16="http://schemas.microsoft.com/office/drawing/2014/main" id="{009C2931-E09D-760F-1376-F49D1C037640}"/>
              </a:ext>
            </a:extLst>
          </p:cNvPr>
          <p:cNvCxnSpPr>
            <a:cxnSpLocks/>
          </p:cNvCxnSpPr>
          <p:nvPr/>
        </p:nvCxnSpPr>
        <p:spPr>
          <a:xfrm>
            <a:off x="3200400" y="1797423"/>
            <a:ext cx="4598894"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965F5E5-52EC-FC51-A3D3-6FC2B8ECEC71}"/>
              </a:ext>
            </a:extLst>
          </p:cNvPr>
          <p:cNvCxnSpPr>
            <a:cxnSpLocks/>
          </p:cNvCxnSpPr>
          <p:nvPr/>
        </p:nvCxnSpPr>
        <p:spPr>
          <a:xfrm>
            <a:off x="3200400" y="2234959"/>
            <a:ext cx="4598894"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714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96D0C1-7862-4384-1ACE-A72412C64F7B}"/>
              </a:ext>
            </a:extLst>
          </p:cNvPr>
          <p:cNvSpPr>
            <a:spLocks noGrp="1"/>
          </p:cNvSpPr>
          <p:nvPr>
            <p:ph type="body" sz="quarter" idx="11"/>
          </p:nvPr>
        </p:nvSpPr>
        <p:spPr>
          <a:xfrm>
            <a:off x="1478756" y="1042360"/>
            <a:ext cx="9234488" cy="4492165"/>
          </a:xfrm>
        </p:spPr>
        <p:txBody>
          <a:bodyPr/>
          <a:lstStyle/>
          <a:p>
            <a:pPr algn="l">
              <a:lnSpc>
                <a:spcPct val="100000"/>
              </a:lnSpc>
              <a:spcBef>
                <a:spcPts val="400"/>
              </a:spcBef>
            </a:pPr>
            <a:r>
              <a:rPr lang="en-US" sz="2000" dirty="0">
                <a:latin typeface="Avenir Book" panose="02000503020000020003" pitchFamily="2" charset="0"/>
              </a:rPr>
              <a:t>4 But he answered, “</a:t>
            </a:r>
            <a:r>
              <a:rPr lang="en-US" sz="2000" dirty="0">
                <a:solidFill>
                  <a:schemeClr val="accent1">
                    <a:lumMod val="60000"/>
                    <a:lumOff val="40000"/>
                  </a:schemeClr>
                </a:solidFill>
                <a:latin typeface="Avenir Book" panose="02000503020000020003" pitchFamily="2" charset="0"/>
              </a:rPr>
              <a:t>It is written, </a:t>
            </a:r>
          </a:p>
          <a:p>
            <a:pPr algn="l">
              <a:lnSpc>
                <a:spcPct val="100000"/>
              </a:lnSpc>
              <a:spcBef>
                <a:spcPts val="400"/>
              </a:spcBef>
            </a:pPr>
            <a:r>
              <a:rPr lang="en-US" sz="2000" dirty="0">
                <a:solidFill>
                  <a:schemeClr val="accent1">
                    <a:lumMod val="60000"/>
                    <a:lumOff val="40000"/>
                  </a:schemeClr>
                </a:solidFill>
                <a:latin typeface="Avenir Book" panose="02000503020000020003" pitchFamily="2" charset="0"/>
              </a:rPr>
              <a:t>                  “ ‘Man shall not live by bread alone, </a:t>
            </a:r>
          </a:p>
          <a:p>
            <a:pPr algn="l">
              <a:lnSpc>
                <a:spcPct val="100000"/>
              </a:lnSpc>
              <a:spcBef>
                <a:spcPts val="400"/>
              </a:spcBef>
            </a:pPr>
            <a:r>
              <a:rPr lang="en-US" sz="2000" dirty="0">
                <a:solidFill>
                  <a:schemeClr val="accent1">
                    <a:lumMod val="60000"/>
                    <a:lumOff val="40000"/>
                  </a:schemeClr>
                </a:solidFill>
                <a:latin typeface="Avenir Book" panose="02000503020000020003" pitchFamily="2" charset="0"/>
              </a:rPr>
              <a:t>      but by </a:t>
            </a:r>
            <a:r>
              <a:rPr lang="en-US" sz="2000" u="sng" dirty="0">
                <a:solidFill>
                  <a:schemeClr val="accent1">
                    <a:lumMod val="60000"/>
                    <a:lumOff val="40000"/>
                  </a:schemeClr>
                </a:solidFill>
                <a:latin typeface="Avenir Book" panose="02000503020000020003" pitchFamily="2" charset="0"/>
              </a:rPr>
              <a:t>every word that comes from the mouth of God</a:t>
            </a:r>
            <a:r>
              <a:rPr lang="en-US" sz="2000" dirty="0">
                <a:solidFill>
                  <a:schemeClr val="accent1">
                    <a:lumMod val="60000"/>
                    <a:lumOff val="40000"/>
                  </a:schemeClr>
                </a:solidFill>
                <a:latin typeface="Avenir Book" panose="02000503020000020003" pitchFamily="2" charset="0"/>
              </a:rPr>
              <a:t>.’ </a:t>
            </a:r>
            <a:r>
              <a:rPr lang="en-US" sz="2000" dirty="0">
                <a:latin typeface="Avenir Book" panose="02000503020000020003" pitchFamily="2" charset="0"/>
              </a:rPr>
              <a:t>”</a:t>
            </a:r>
          </a:p>
          <a:p>
            <a:pPr algn="l">
              <a:lnSpc>
                <a:spcPct val="100000"/>
              </a:lnSpc>
            </a:pPr>
            <a:endParaRPr lang="en-US" sz="2000" dirty="0">
              <a:latin typeface="Avenir Book" panose="02000503020000020003" pitchFamily="2" charset="0"/>
            </a:endParaRPr>
          </a:p>
          <a:p>
            <a:pPr algn="l">
              <a:lnSpc>
                <a:spcPct val="100000"/>
              </a:lnSpc>
            </a:pPr>
            <a:r>
              <a:rPr lang="en-US" sz="2000" b="1" dirty="0">
                <a:latin typeface="Avenir Book" panose="02000503020000020003" pitchFamily="2" charset="0"/>
              </a:rPr>
              <a:t>Matthew 4:4 (ESV)</a:t>
            </a:r>
          </a:p>
          <a:p>
            <a:pPr algn="l">
              <a:lnSpc>
                <a:spcPct val="100000"/>
              </a:lnSpc>
              <a:spcBef>
                <a:spcPts val="400"/>
              </a:spcBef>
            </a:pPr>
            <a:endParaRPr lang="en-US" sz="2000" dirty="0">
              <a:latin typeface="Avenir Book" panose="02000503020000020003" pitchFamily="2" charset="0"/>
            </a:endParaRPr>
          </a:p>
          <a:p>
            <a:pPr algn="l">
              <a:lnSpc>
                <a:spcPct val="100000"/>
              </a:lnSpc>
            </a:pPr>
            <a:r>
              <a:rPr lang="en-US" sz="2000" dirty="0">
                <a:latin typeface="Avenir Book" panose="02000503020000020003" pitchFamily="2" charset="0"/>
              </a:rPr>
              <a:t>7 </a:t>
            </a:r>
            <a:r>
              <a:rPr lang="en-US" sz="2000" dirty="0">
                <a:solidFill>
                  <a:schemeClr val="accent1">
                    <a:lumMod val="60000"/>
                    <a:lumOff val="40000"/>
                  </a:schemeClr>
                </a:solidFill>
                <a:latin typeface="Avenir Book" panose="02000503020000020003" pitchFamily="2" charset="0"/>
              </a:rPr>
              <a:t>If you abide in me, and </a:t>
            </a:r>
            <a:r>
              <a:rPr lang="en-US" sz="2000" u="sng" dirty="0">
                <a:solidFill>
                  <a:schemeClr val="accent1">
                    <a:lumMod val="60000"/>
                    <a:lumOff val="40000"/>
                  </a:schemeClr>
                </a:solidFill>
                <a:latin typeface="Avenir Book" panose="02000503020000020003" pitchFamily="2" charset="0"/>
              </a:rPr>
              <a:t>my words abide in you</a:t>
            </a:r>
            <a:r>
              <a:rPr lang="en-US" sz="2000" dirty="0">
                <a:solidFill>
                  <a:schemeClr val="accent1">
                    <a:lumMod val="60000"/>
                    <a:lumOff val="40000"/>
                  </a:schemeClr>
                </a:solidFill>
                <a:latin typeface="Avenir Book" panose="02000503020000020003" pitchFamily="2" charset="0"/>
              </a:rPr>
              <a:t>, ask whatever you wish, and it will be done for you.</a:t>
            </a:r>
          </a:p>
          <a:p>
            <a:pPr algn="l">
              <a:lnSpc>
                <a:spcPct val="100000"/>
              </a:lnSpc>
            </a:pPr>
            <a:endParaRPr lang="en-US" sz="2000" dirty="0">
              <a:latin typeface="Avenir Book" panose="02000503020000020003" pitchFamily="2" charset="0"/>
            </a:endParaRPr>
          </a:p>
          <a:p>
            <a:pPr algn="l">
              <a:lnSpc>
                <a:spcPct val="100000"/>
              </a:lnSpc>
            </a:pPr>
            <a:r>
              <a:rPr lang="en-US" sz="2000" b="1" dirty="0">
                <a:latin typeface="Avenir Book" panose="02000503020000020003" pitchFamily="2" charset="0"/>
              </a:rPr>
              <a:t>John 15:7 (ESV)</a:t>
            </a:r>
          </a:p>
        </p:txBody>
      </p:sp>
      <p:sp>
        <p:nvSpPr>
          <p:cNvPr id="4" name="Title 2">
            <a:extLst>
              <a:ext uri="{FF2B5EF4-FFF2-40B4-BE49-F238E27FC236}">
                <a16:creationId xmlns:a16="http://schemas.microsoft.com/office/drawing/2014/main" id="{0F1E8109-01A4-5591-6F33-7787D31410F3}"/>
              </a:ext>
            </a:extLst>
          </p:cNvPr>
          <p:cNvSpPr txBox="1">
            <a:spLocks/>
          </p:cNvSpPr>
          <p:nvPr/>
        </p:nvSpPr>
        <p:spPr>
          <a:xfrm>
            <a:off x="4038600" y="6109948"/>
            <a:ext cx="4114800" cy="421480"/>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p:spPr>
        <p:txBody>
          <a:bodyPr vert="horz" lIns="91440" tIns="45720" rIns="91440" bIns="45720" rtlCol="0" anchor="ctr">
            <a:noAutofit/>
          </a:bodyPr>
          <a:lstStyle>
            <a:lvl1pPr algn="ctr" defTabSz="914400" rtl="0" eaLnBrk="1" latinLnBrk="0" hangingPunct="1">
              <a:lnSpc>
                <a:spcPct val="100000"/>
              </a:lnSpc>
              <a:spcBef>
                <a:spcPct val="0"/>
              </a:spcBef>
              <a:buNone/>
              <a:defRPr sz="1400" kern="1200" cap="all" spc="300" baseline="0">
                <a:solidFill>
                  <a:schemeClr val="tx1"/>
                </a:solidFill>
                <a:latin typeface="+mn-lt"/>
                <a:ea typeface="+mj-ea"/>
                <a:cs typeface="+mj-cs"/>
              </a:defRPr>
            </a:lvl1pPr>
          </a:lstStyle>
          <a:p>
            <a:r>
              <a:rPr lang="en-US" b="1" dirty="0">
                <a:latin typeface="Avenir Book" panose="02000503020000020003" pitchFamily="2" charset="0"/>
              </a:rPr>
              <a:t>God is preparing us</a:t>
            </a:r>
            <a:endParaRPr lang="en-US" dirty="0"/>
          </a:p>
        </p:txBody>
      </p:sp>
    </p:spTree>
    <p:extLst>
      <p:ext uri="{BB962C8B-B14F-4D97-AF65-F5344CB8AC3E}">
        <p14:creationId xmlns:p14="http://schemas.microsoft.com/office/powerpoint/2010/main" val="2647612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85B6E7-97E2-5CA7-D597-597666A30FC9}"/>
              </a:ext>
            </a:extLst>
          </p:cNvPr>
          <p:cNvSpPr>
            <a:spLocks noGrp="1"/>
          </p:cNvSpPr>
          <p:nvPr>
            <p:ph type="body" sz="quarter" idx="11"/>
          </p:nvPr>
        </p:nvSpPr>
        <p:spPr>
          <a:xfrm>
            <a:off x="1478756" y="777557"/>
            <a:ext cx="9234488" cy="4951439"/>
          </a:xfrm>
        </p:spPr>
        <p:txBody>
          <a:bodyPr/>
          <a:lstStyle/>
          <a:p>
            <a:pPr marL="0" marR="0" indent="0">
              <a:lnSpc>
                <a:spcPct val="120000"/>
              </a:lnSpc>
              <a:spcBef>
                <a:spcPts val="0"/>
              </a:spcBef>
              <a:buNone/>
            </a:pPr>
            <a:r>
              <a:rPr lang="en-US" sz="2000" b="1" baseline="30000" dirty="0">
                <a:effectLst/>
                <a:latin typeface="Avenir Book" panose="02000503020000020003" pitchFamily="2" charset="0"/>
              </a:rPr>
              <a:t>11 </a:t>
            </a:r>
            <a:r>
              <a:rPr lang="en-US" sz="2000" dirty="0">
                <a:effectLst/>
                <a:latin typeface="Avenir Book" panose="02000503020000020003" pitchFamily="2" charset="0"/>
              </a:rPr>
              <a:t>And the word of the </a:t>
            </a:r>
            <a:r>
              <a:rPr lang="en-US" sz="2000" cap="small" dirty="0">
                <a:effectLst/>
                <a:latin typeface="Avenir Book" panose="02000503020000020003" pitchFamily="2" charset="0"/>
              </a:rPr>
              <a:t>Lord</a:t>
            </a:r>
            <a:r>
              <a:rPr lang="en-US" sz="2000" dirty="0">
                <a:effectLst/>
                <a:latin typeface="Avenir Book" panose="02000503020000020003" pitchFamily="2" charset="0"/>
              </a:rPr>
              <a:t> came to me, saying, “Jeremiah, what do you see?” And I said, “I see an almond branch.” </a:t>
            </a:r>
            <a:r>
              <a:rPr lang="en-US" sz="2000" b="1" baseline="30000" dirty="0">
                <a:effectLst/>
                <a:latin typeface="Avenir Book" panose="02000503020000020003" pitchFamily="2" charset="0"/>
              </a:rPr>
              <a:t>12 </a:t>
            </a:r>
            <a:r>
              <a:rPr lang="en-US" sz="2000" dirty="0">
                <a:effectLst/>
                <a:latin typeface="Avenir Book" panose="02000503020000020003" pitchFamily="2" charset="0"/>
              </a:rPr>
              <a:t>Then the </a:t>
            </a:r>
            <a:r>
              <a:rPr lang="en-US" sz="2000" cap="small" dirty="0">
                <a:effectLst/>
                <a:latin typeface="Avenir Book" panose="02000503020000020003" pitchFamily="2" charset="0"/>
              </a:rPr>
              <a:t>Lord</a:t>
            </a:r>
            <a:r>
              <a:rPr lang="en-US" sz="2000" dirty="0">
                <a:effectLst/>
                <a:latin typeface="Avenir Book" panose="02000503020000020003" pitchFamily="2" charset="0"/>
              </a:rPr>
              <a:t> said to me, “You have seen well, for I am watching over my word to perform it.” </a:t>
            </a:r>
          </a:p>
          <a:p>
            <a:pPr marL="0" marR="0" indent="0">
              <a:lnSpc>
                <a:spcPct val="120000"/>
              </a:lnSpc>
              <a:spcBef>
                <a:spcPts val="0"/>
              </a:spcBef>
              <a:buNone/>
            </a:pPr>
            <a:endParaRPr lang="en-US" sz="2000" dirty="0">
              <a:effectLst/>
              <a:latin typeface="Avenir Book" panose="02000503020000020003" pitchFamily="2" charset="0"/>
            </a:endParaRPr>
          </a:p>
          <a:p>
            <a:pPr marL="0" marR="0" indent="0">
              <a:lnSpc>
                <a:spcPct val="120000"/>
              </a:lnSpc>
              <a:spcBef>
                <a:spcPts val="0"/>
              </a:spcBef>
              <a:buNone/>
            </a:pPr>
            <a:r>
              <a:rPr lang="en-US" sz="2000" b="1" baseline="30000" dirty="0">
                <a:effectLst/>
                <a:latin typeface="Avenir Book" panose="02000503020000020003" pitchFamily="2" charset="0"/>
              </a:rPr>
              <a:t>13 </a:t>
            </a:r>
            <a:r>
              <a:rPr lang="en-US" sz="2000" dirty="0">
                <a:effectLst/>
                <a:latin typeface="Avenir Book" panose="02000503020000020003" pitchFamily="2" charset="0"/>
              </a:rPr>
              <a:t>The word of the </a:t>
            </a:r>
            <a:r>
              <a:rPr lang="en-US" sz="2000" cap="small" dirty="0">
                <a:effectLst/>
                <a:latin typeface="Avenir Book" panose="02000503020000020003" pitchFamily="2" charset="0"/>
              </a:rPr>
              <a:t>Lord</a:t>
            </a:r>
            <a:r>
              <a:rPr lang="en-US" sz="2000" dirty="0">
                <a:effectLst/>
                <a:latin typeface="Avenir Book" panose="02000503020000020003" pitchFamily="2" charset="0"/>
              </a:rPr>
              <a:t> came to me a second time, saying, “What do you see?” And I said, “I see a boiling pot, facing away from the north.” </a:t>
            </a:r>
            <a:r>
              <a:rPr lang="en-US" sz="2000" b="1" baseline="30000" dirty="0">
                <a:effectLst/>
                <a:latin typeface="Avenir Book" panose="02000503020000020003" pitchFamily="2" charset="0"/>
              </a:rPr>
              <a:t>14 </a:t>
            </a:r>
            <a:r>
              <a:rPr lang="en-US" sz="2000" dirty="0">
                <a:effectLst/>
                <a:latin typeface="Avenir Book" panose="02000503020000020003" pitchFamily="2" charset="0"/>
              </a:rPr>
              <a:t>Then the </a:t>
            </a:r>
            <a:r>
              <a:rPr lang="en-US" sz="2000" cap="small" dirty="0">
                <a:effectLst/>
                <a:latin typeface="Avenir Book" panose="02000503020000020003" pitchFamily="2" charset="0"/>
              </a:rPr>
              <a:t>Lord</a:t>
            </a:r>
            <a:r>
              <a:rPr lang="en-US" sz="2000" dirty="0">
                <a:effectLst/>
                <a:latin typeface="Avenir Book" panose="02000503020000020003" pitchFamily="2" charset="0"/>
              </a:rPr>
              <a:t> said to me, “Out of the north disaster shall be let loose upon all the inhabitants of the land. </a:t>
            </a:r>
            <a:r>
              <a:rPr lang="en-US" sz="2000" b="1" baseline="30000" dirty="0">
                <a:effectLst/>
                <a:latin typeface="Avenir Book" panose="02000503020000020003" pitchFamily="2" charset="0"/>
              </a:rPr>
              <a:t>15 </a:t>
            </a:r>
            <a:r>
              <a:rPr lang="en-US" sz="2000" dirty="0">
                <a:effectLst/>
                <a:latin typeface="Avenir Book" panose="02000503020000020003" pitchFamily="2" charset="0"/>
              </a:rPr>
              <a:t>For behold, I am calling all the tribes of the kingdoms of the north, declares the </a:t>
            </a:r>
            <a:r>
              <a:rPr lang="en-US" sz="2000" cap="small" dirty="0">
                <a:effectLst/>
                <a:latin typeface="Avenir Book" panose="02000503020000020003" pitchFamily="2" charset="0"/>
              </a:rPr>
              <a:t>Lord</a:t>
            </a:r>
            <a:r>
              <a:rPr lang="en-US" sz="2000" dirty="0">
                <a:effectLst/>
                <a:latin typeface="Avenir Book" panose="02000503020000020003" pitchFamily="2" charset="0"/>
              </a:rPr>
              <a:t>, and they shall come, and every one shall set his throne at the entrance of the gates of Jerusalem, against all its walls all around and against all the cities of Judah. </a:t>
            </a:r>
          </a:p>
          <a:p>
            <a:pPr marL="0" marR="0" indent="0">
              <a:lnSpc>
                <a:spcPct val="120000"/>
              </a:lnSpc>
              <a:spcBef>
                <a:spcPts val="0"/>
              </a:spcBef>
              <a:buNone/>
            </a:pPr>
            <a:endParaRPr lang="en-US" sz="2000" dirty="0">
              <a:latin typeface="Avenir Book" panose="02000503020000020003" pitchFamily="2" charset="0"/>
            </a:endParaRPr>
          </a:p>
          <a:p>
            <a:pPr marL="0" marR="0" indent="0">
              <a:lnSpc>
                <a:spcPct val="120000"/>
              </a:lnSpc>
              <a:spcBef>
                <a:spcPts val="0"/>
              </a:spcBef>
              <a:buNone/>
            </a:pPr>
            <a:r>
              <a:rPr lang="en-US" sz="2000" dirty="0">
                <a:effectLst/>
                <a:latin typeface="Avenir Book" panose="02000503020000020003" pitchFamily="2" charset="0"/>
              </a:rPr>
              <a:t>Jeremiah 1:14-15</a:t>
            </a:r>
          </a:p>
        </p:txBody>
      </p:sp>
      <p:sp>
        <p:nvSpPr>
          <p:cNvPr id="2" name="Title 2">
            <a:extLst>
              <a:ext uri="{FF2B5EF4-FFF2-40B4-BE49-F238E27FC236}">
                <a16:creationId xmlns:a16="http://schemas.microsoft.com/office/drawing/2014/main" id="{74728CC0-D09D-C30F-BA23-ACA5E2E0C435}"/>
              </a:ext>
            </a:extLst>
          </p:cNvPr>
          <p:cNvSpPr txBox="1">
            <a:spLocks/>
          </p:cNvSpPr>
          <p:nvPr/>
        </p:nvSpPr>
        <p:spPr>
          <a:xfrm>
            <a:off x="4038600" y="6109948"/>
            <a:ext cx="4114800" cy="421480"/>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p:spPr>
        <p:txBody>
          <a:bodyPr vert="horz" lIns="91440" tIns="45720" rIns="91440" bIns="45720" rtlCol="0" anchor="ctr">
            <a:noAutofit/>
          </a:bodyPr>
          <a:lstStyle>
            <a:lvl1pPr algn="ctr" defTabSz="914400" rtl="0" eaLnBrk="1" latinLnBrk="0" hangingPunct="1">
              <a:lnSpc>
                <a:spcPct val="100000"/>
              </a:lnSpc>
              <a:spcBef>
                <a:spcPct val="0"/>
              </a:spcBef>
              <a:buNone/>
              <a:defRPr sz="1400" kern="1200" cap="all" spc="300" baseline="0">
                <a:solidFill>
                  <a:schemeClr val="tx1"/>
                </a:solidFill>
                <a:latin typeface="+mn-lt"/>
                <a:ea typeface="+mj-ea"/>
                <a:cs typeface="+mj-cs"/>
              </a:defRPr>
            </a:lvl1pPr>
          </a:lstStyle>
          <a:p>
            <a:r>
              <a:rPr lang="en-US" b="1" dirty="0">
                <a:latin typeface="Avenir Book" panose="02000503020000020003" pitchFamily="2" charset="0"/>
              </a:rPr>
              <a:t>GOD HAS A PLAN</a:t>
            </a:r>
            <a:endParaRPr lang="en-US" dirty="0"/>
          </a:p>
        </p:txBody>
      </p:sp>
      <p:cxnSp>
        <p:nvCxnSpPr>
          <p:cNvPr id="6" name="Straight Connector 5">
            <a:extLst>
              <a:ext uri="{FF2B5EF4-FFF2-40B4-BE49-F238E27FC236}">
                <a16:creationId xmlns:a16="http://schemas.microsoft.com/office/drawing/2014/main" id="{5A62F28C-AAC6-09AA-1562-3B74989C75EA}"/>
              </a:ext>
            </a:extLst>
          </p:cNvPr>
          <p:cNvCxnSpPr>
            <a:cxnSpLocks/>
          </p:cNvCxnSpPr>
          <p:nvPr/>
        </p:nvCxnSpPr>
        <p:spPr>
          <a:xfrm>
            <a:off x="4152452" y="1376979"/>
            <a:ext cx="1592132" cy="0"/>
          </a:xfrm>
          <a:prstGeom prst="line">
            <a:avLst/>
          </a:prstGeom>
          <a:ln w="263525" cap="rnd">
            <a:solidFill>
              <a:schemeClr val="accent2">
                <a:alpha val="39965"/>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9F460C8-B48C-F36D-0817-1C8C1C0F4B3B}"/>
              </a:ext>
            </a:extLst>
          </p:cNvPr>
          <p:cNvCxnSpPr>
            <a:cxnSpLocks/>
          </p:cNvCxnSpPr>
          <p:nvPr/>
        </p:nvCxnSpPr>
        <p:spPr>
          <a:xfrm>
            <a:off x="4503868" y="1744532"/>
            <a:ext cx="3026485" cy="0"/>
          </a:xfrm>
          <a:prstGeom prst="line">
            <a:avLst/>
          </a:prstGeom>
          <a:ln w="263525" cap="rnd">
            <a:solidFill>
              <a:schemeClr val="accent2">
                <a:alpha val="39965"/>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DE07D1-BFB3-6642-2AB3-89F8241FA82B}"/>
              </a:ext>
            </a:extLst>
          </p:cNvPr>
          <p:cNvCxnSpPr>
            <a:cxnSpLocks/>
          </p:cNvCxnSpPr>
          <p:nvPr/>
        </p:nvCxnSpPr>
        <p:spPr>
          <a:xfrm>
            <a:off x="4677783" y="2832847"/>
            <a:ext cx="4261822" cy="0"/>
          </a:xfrm>
          <a:prstGeom prst="line">
            <a:avLst/>
          </a:prstGeom>
          <a:ln w="263525" cap="rnd">
            <a:solidFill>
              <a:schemeClr val="accent2">
                <a:alpha val="39965"/>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8516A1-7A1A-D979-07BD-34117AB28A91}"/>
              </a:ext>
            </a:extLst>
          </p:cNvPr>
          <p:cNvCxnSpPr>
            <a:cxnSpLocks/>
          </p:cNvCxnSpPr>
          <p:nvPr/>
        </p:nvCxnSpPr>
        <p:spPr>
          <a:xfrm>
            <a:off x="4152452" y="3200400"/>
            <a:ext cx="4582757" cy="0"/>
          </a:xfrm>
          <a:prstGeom prst="line">
            <a:avLst/>
          </a:prstGeom>
          <a:ln w="263525" cap="rnd">
            <a:solidFill>
              <a:schemeClr val="accent2">
                <a:alpha val="39965"/>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368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AB1B3416-E6DB-1C16-05AF-BE0C01111526}"/>
              </a:ext>
            </a:extLst>
          </p:cNvPr>
          <p:cNvPicPr>
            <a:picLocks noGrp="1" noChangeAspect="1"/>
          </p:cNvPicPr>
          <p:nvPr>
            <p:ph idx="1"/>
          </p:nvPr>
        </p:nvPicPr>
        <p:blipFill>
          <a:blip r:embed="rId3"/>
          <a:stretch>
            <a:fillRect/>
          </a:stretch>
        </p:blipFill>
        <p:spPr>
          <a:xfrm>
            <a:off x="2338192" y="0"/>
            <a:ext cx="7515615" cy="6858000"/>
          </a:xfrm>
          <a:prstGeom prst="rect">
            <a:avLst/>
          </a:prstGeom>
          <a:ln>
            <a:noFill/>
          </a:ln>
          <a:effectLst>
            <a:softEdge rad="112500"/>
          </a:effectLst>
        </p:spPr>
      </p:pic>
    </p:spTree>
    <p:extLst>
      <p:ext uri="{BB962C8B-B14F-4D97-AF65-F5344CB8AC3E}">
        <p14:creationId xmlns:p14="http://schemas.microsoft.com/office/powerpoint/2010/main" val="1736721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79F6A1-E2A9-2328-BC72-3A54704AF7FC}"/>
              </a:ext>
            </a:extLst>
          </p:cNvPr>
          <p:cNvSpPr>
            <a:spLocks noGrp="1"/>
          </p:cNvSpPr>
          <p:nvPr>
            <p:ph type="body" sz="quarter" idx="11"/>
          </p:nvPr>
        </p:nvSpPr>
        <p:spPr/>
        <p:txBody>
          <a:bodyPr/>
          <a:lstStyle/>
          <a:p>
            <a:r>
              <a:rPr lang="en-US" sz="2400" b="1" baseline="30000" dirty="0">
                <a:effectLst/>
                <a:latin typeface="Avenir Book" panose="02000503020000020003" pitchFamily="2" charset="0"/>
              </a:rPr>
              <a:t>16 </a:t>
            </a:r>
            <a:r>
              <a:rPr lang="en-US" sz="2400" dirty="0">
                <a:effectLst/>
                <a:latin typeface="Avenir Book" panose="02000503020000020003" pitchFamily="2" charset="0"/>
              </a:rPr>
              <a:t>And I will declare my judgments against them, for all their evil in forsaking me. They have made offerings to other gods and worshiped the works of their own hands.</a:t>
            </a:r>
          </a:p>
          <a:p>
            <a:r>
              <a:rPr lang="en-US" sz="2400" b="1" dirty="0">
                <a:latin typeface="Avenir Book" panose="02000503020000020003" pitchFamily="2" charset="0"/>
              </a:rPr>
              <a:t>Jeremiah 1:16 (ESV)</a:t>
            </a:r>
            <a:endParaRPr lang="en-US" sz="2400" b="1" dirty="0"/>
          </a:p>
        </p:txBody>
      </p:sp>
      <p:sp>
        <p:nvSpPr>
          <p:cNvPr id="4" name="Title 2">
            <a:extLst>
              <a:ext uri="{FF2B5EF4-FFF2-40B4-BE49-F238E27FC236}">
                <a16:creationId xmlns:a16="http://schemas.microsoft.com/office/drawing/2014/main" id="{2500ED67-2BCD-508A-8881-8428EF67356B}"/>
              </a:ext>
            </a:extLst>
          </p:cNvPr>
          <p:cNvSpPr txBox="1">
            <a:spLocks/>
          </p:cNvSpPr>
          <p:nvPr/>
        </p:nvSpPr>
        <p:spPr>
          <a:xfrm>
            <a:off x="4038600" y="6109948"/>
            <a:ext cx="4114800" cy="421480"/>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p:spPr>
        <p:txBody>
          <a:bodyPr vert="horz" lIns="91440" tIns="45720" rIns="91440" bIns="45720" rtlCol="0" anchor="ctr">
            <a:noAutofit/>
          </a:bodyPr>
          <a:lstStyle>
            <a:lvl1pPr algn="ctr" defTabSz="914400" rtl="0" eaLnBrk="1" latinLnBrk="0" hangingPunct="1">
              <a:lnSpc>
                <a:spcPct val="100000"/>
              </a:lnSpc>
              <a:spcBef>
                <a:spcPct val="0"/>
              </a:spcBef>
              <a:buNone/>
              <a:defRPr sz="1400" kern="1200" cap="all" spc="300" baseline="0">
                <a:solidFill>
                  <a:schemeClr val="tx1"/>
                </a:solidFill>
                <a:latin typeface="+mn-lt"/>
                <a:ea typeface="+mj-ea"/>
                <a:cs typeface="+mj-cs"/>
              </a:defRPr>
            </a:lvl1pPr>
          </a:lstStyle>
          <a:p>
            <a:r>
              <a:rPr lang="en-US" b="1" dirty="0">
                <a:latin typeface="Avenir Book" panose="02000503020000020003" pitchFamily="2" charset="0"/>
              </a:rPr>
              <a:t>GOD HAS A PLAN</a:t>
            </a:r>
            <a:endParaRPr lang="en-US" dirty="0"/>
          </a:p>
        </p:txBody>
      </p:sp>
      <p:cxnSp>
        <p:nvCxnSpPr>
          <p:cNvPr id="5" name="Straight Connector 4">
            <a:extLst>
              <a:ext uri="{FF2B5EF4-FFF2-40B4-BE49-F238E27FC236}">
                <a16:creationId xmlns:a16="http://schemas.microsoft.com/office/drawing/2014/main" id="{6B7D019F-6981-418C-6B54-7FEADAEB2DC3}"/>
              </a:ext>
            </a:extLst>
          </p:cNvPr>
          <p:cNvCxnSpPr>
            <a:cxnSpLocks/>
          </p:cNvCxnSpPr>
          <p:nvPr/>
        </p:nvCxnSpPr>
        <p:spPr>
          <a:xfrm>
            <a:off x="5591778" y="2496121"/>
            <a:ext cx="3896351" cy="0"/>
          </a:xfrm>
          <a:prstGeom prst="line">
            <a:avLst/>
          </a:prstGeom>
          <a:ln w="263525" cap="rnd">
            <a:solidFill>
              <a:schemeClr val="accent2">
                <a:alpha val="39965"/>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FC8318B-B50F-4683-6066-95BD36AAA84C}"/>
              </a:ext>
            </a:extLst>
          </p:cNvPr>
          <p:cNvCxnSpPr>
            <a:cxnSpLocks/>
          </p:cNvCxnSpPr>
          <p:nvPr/>
        </p:nvCxnSpPr>
        <p:spPr>
          <a:xfrm>
            <a:off x="3418733" y="3029898"/>
            <a:ext cx="5390970" cy="0"/>
          </a:xfrm>
          <a:prstGeom prst="line">
            <a:avLst/>
          </a:prstGeom>
          <a:ln w="263525" cap="rnd">
            <a:solidFill>
              <a:schemeClr val="accent2">
                <a:alpha val="39965"/>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790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85B6E7-97E2-5CA7-D597-597666A30FC9}"/>
              </a:ext>
            </a:extLst>
          </p:cNvPr>
          <p:cNvSpPr>
            <a:spLocks noGrp="1"/>
          </p:cNvSpPr>
          <p:nvPr>
            <p:ph type="body" sz="quarter" idx="11"/>
          </p:nvPr>
        </p:nvSpPr>
        <p:spPr>
          <a:xfrm>
            <a:off x="1478756" y="777557"/>
            <a:ext cx="9234488" cy="4951439"/>
          </a:xfrm>
        </p:spPr>
        <p:txBody>
          <a:bodyPr anchor="ctr"/>
          <a:lstStyle/>
          <a:p>
            <a:pPr marL="0" marR="0" indent="0">
              <a:lnSpc>
                <a:spcPct val="120000"/>
              </a:lnSpc>
              <a:spcBef>
                <a:spcPts val="0"/>
              </a:spcBef>
              <a:buNone/>
            </a:pPr>
            <a:r>
              <a:rPr lang="en-US" sz="2000" b="1" baseline="30000" dirty="0">
                <a:effectLst/>
                <a:latin typeface="Avenir Book" panose="02000503020000020003" pitchFamily="2" charset="0"/>
              </a:rPr>
              <a:t>17 </a:t>
            </a:r>
            <a:r>
              <a:rPr lang="en-US" sz="2000" dirty="0">
                <a:effectLst/>
                <a:latin typeface="Avenir Book" panose="02000503020000020003" pitchFamily="2" charset="0"/>
              </a:rPr>
              <a:t>But you, dress yourself for work; arise, and say to them everything that I command you. Do not be dismayed by them, lest I dismay you before them. </a:t>
            </a:r>
            <a:r>
              <a:rPr lang="en-US" sz="2000" b="1" baseline="30000" dirty="0">
                <a:effectLst/>
                <a:latin typeface="Avenir Book" panose="02000503020000020003" pitchFamily="2" charset="0"/>
              </a:rPr>
              <a:t>18 </a:t>
            </a:r>
            <a:r>
              <a:rPr lang="en-US" sz="2000" dirty="0">
                <a:effectLst/>
                <a:latin typeface="Avenir Book" panose="02000503020000020003" pitchFamily="2" charset="0"/>
              </a:rPr>
              <a:t>And I, behold, I make you this day a fortified city, an iron pillar, and bronze walls, against the whole land, against the kings of Judah, its officials, its priests, and the people of the land. </a:t>
            </a:r>
            <a:r>
              <a:rPr lang="en-US" sz="2000" b="1" baseline="30000" dirty="0">
                <a:effectLst/>
                <a:latin typeface="Avenir Book" panose="02000503020000020003" pitchFamily="2" charset="0"/>
              </a:rPr>
              <a:t>19 </a:t>
            </a:r>
            <a:r>
              <a:rPr lang="en-US" sz="2000" dirty="0">
                <a:effectLst/>
                <a:latin typeface="Avenir Book" panose="02000503020000020003" pitchFamily="2" charset="0"/>
              </a:rPr>
              <a:t>They will fight against you, but they shall not prevail against you, for I am with you, declares the </a:t>
            </a:r>
            <a:r>
              <a:rPr lang="en-US" sz="2000" cap="small" dirty="0">
                <a:effectLst/>
                <a:latin typeface="Avenir Book" panose="02000503020000020003" pitchFamily="2" charset="0"/>
              </a:rPr>
              <a:t>Lord</a:t>
            </a:r>
            <a:r>
              <a:rPr lang="en-US" sz="2000" dirty="0">
                <a:effectLst/>
                <a:latin typeface="Avenir Book" panose="02000503020000020003" pitchFamily="2" charset="0"/>
              </a:rPr>
              <a:t>, to deliver you.” </a:t>
            </a:r>
          </a:p>
          <a:p>
            <a:pPr marL="0" marR="0" indent="0">
              <a:lnSpc>
                <a:spcPct val="120000"/>
              </a:lnSpc>
              <a:spcBef>
                <a:spcPts val="0"/>
              </a:spcBef>
              <a:buNone/>
            </a:pPr>
            <a:endParaRPr lang="en-US" sz="2000" dirty="0">
              <a:latin typeface="Avenir Book" panose="02000503020000020003" pitchFamily="2" charset="0"/>
            </a:endParaRPr>
          </a:p>
          <a:p>
            <a:pPr marL="0" marR="0" indent="0">
              <a:lnSpc>
                <a:spcPct val="120000"/>
              </a:lnSpc>
              <a:spcBef>
                <a:spcPts val="0"/>
              </a:spcBef>
              <a:buNone/>
            </a:pPr>
            <a:r>
              <a:rPr lang="en-US" sz="2000" dirty="0">
                <a:effectLst/>
                <a:latin typeface="Avenir Book" panose="02000503020000020003" pitchFamily="2" charset="0"/>
              </a:rPr>
              <a:t>Jeremiah 1:17-19 (ESV)</a:t>
            </a:r>
          </a:p>
          <a:p>
            <a:pPr marL="0" marR="0" indent="0">
              <a:lnSpc>
                <a:spcPct val="120000"/>
              </a:lnSpc>
              <a:spcBef>
                <a:spcPts val="0"/>
              </a:spcBef>
              <a:buNone/>
            </a:pPr>
            <a:endParaRPr lang="en-US" sz="2000" dirty="0">
              <a:effectLst/>
              <a:latin typeface="Avenir Book" panose="02000503020000020003" pitchFamily="2" charset="0"/>
            </a:endParaRPr>
          </a:p>
        </p:txBody>
      </p:sp>
      <p:sp>
        <p:nvSpPr>
          <p:cNvPr id="2" name="Title 2">
            <a:extLst>
              <a:ext uri="{FF2B5EF4-FFF2-40B4-BE49-F238E27FC236}">
                <a16:creationId xmlns:a16="http://schemas.microsoft.com/office/drawing/2014/main" id="{74728CC0-D09D-C30F-BA23-ACA5E2E0C435}"/>
              </a:ext>
            </a:extLst>
          </p:cNvPr>
          <p:cNvSpPr txBox="1">
            <a:spLocks/>
          </p:cNvSpPr>
          <p:nvPr/>
        </p:nvSpPr>
        <p:spPr>
          <a:xfrm>
            <a:off x="4038600" y="6109948"/>
            <a:ext cx="4114800" cy="421480"/>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p:spPr>
        <p:txBody>
          <a:bodyPr vert="horz" lIns="91440" tIns="45720" rIns="91440" bIns="45720" rtlCol="0" anchor="ctr">
            <a:noAutofit/>
          </a:bodyPr>
          <a:lstStyle>
            <a:lvl1pPr algn="ctr" defTabSz="914400" rtl="0" eaLnBrk="1" latinLnBrk="0" hangingPunct="1">
              <a:lnSpc>
                <a:spcPct val="100000"/>
              </a:lnSpc>
              <a:spcBef>
                <a:spcPct val="0"/>
              </a:spcBef>
              <a:buNone/>
              <a:defRPr sz="1400" kern="1200" cap="all" spc="300" baseline="0">
                <a:solidFill>
                  <a:schemeClr val="tx1"/>
                </a:solidFill>
                <a:latin typeface="+mn-lt"/>
                <a:ea typeface="+mj-ea"/>
                <a:cs typeface="+mj-cs"/>
              </a:defRPr>
            </a:lvl1pPr>
          </a:lstStyle>
          <a:p>
            <a:r>
              <a:rPr lang="en-US" b="1" dirty="0">
                <a:latin typeface="Avenir Book" panose="02000503020000020003" pitchFamily="2" charset="0"/>
              </a:rPr>
              <a:t>GIRD UP THY LOINS</a:t>
            </a:r>
            <a:endParaRPr lang="en-US" dirty="0"/>
          </a:p>
        </p:txBody>
      </p:sp>
      <p:cxnSp>
        <p:nvCxnSpPr>
          <p:cNvPr id="3" name="Straight Connector 2">
            <a:extLst>
              <a:ext uri="{FF2B5EF4-FFF2-40B4-BE49-F238E27FC236}">
                <a16:creationId xmlns:a16="http://schemas.microsoft.com/office/drawing/2014/main" id="{A9A212B5-8559-5407-4333-A04140A9C26C}"/>
              </a:ext>
            </a:extLst>
          </p:cNvPr>
          <p:cNvCxnSpPr>
            <a:cxnSpLocks/>
          </p:cNvCxnSpPr>
          <p:nvPr/>
        </p:nvCxnSpPr>
        <p:spPr>
          <a:xfrm>
            <a:off x="3266739" y="1811767"/>
            <a:ext cx="2381026"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51662E-8900-99A6-C180-003C1DE677A7}"/>
              </a:ext>
            </a:extLst>
          </p:cNvPr>
          <p:cNvCxnSpPr>
            <a:cxnSpLocks/>
          </p:cNvCxnSpPr>
          <p:nvPr/>
        </p:nvCxnSpPr>
        <p:spPr>
          <a:xfrm>
            <a:off x="3770555" y="2533426"/>
            <a:ext cx="3684494"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A1751C-97EA-C125-2263-327CE8631FD4}"/>
              </a:ext>
            </a:extLst>
          </p:cNvPr>
          <p:cNvCxnSpPr>
            <a:cxnSpLocks/>
          </p:cNvCxnSpPr>
          <p:nvPr/>
        </p:nvCxnSpPr>
        <p:spPr>
          <a:xfrm>
            <a:off x="5396753" y="3266739"/>
            <a:ext cx="2756647"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396651B-C508-F6C6-4AAE-CBF69EE7B0DF}"/>
              </a:ext>
            </a:extLst>
          </p:cNvPr>
          <p:cNvCxnSpPr>
            <a:cxnSpLocks/>
          </p:cNvCxnSpPr>
          <p:nvPr/>
        </p:nvCxnSpPr>
        <p:spPr>
          <a:xfrm>
            <a:off x="8957955" y="3266739"/>
            <a:ext cx="1283325"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D9E837-6471-8FC1-D17E-5C3E76FE6257}"/>
              </a:ext>
            </a:extLst>
          </p:cNvPr>
          <p:cNvCxnSpPr>
            <a:cxnSpLocks/>
          </p:cNvCxnSpPr>
          <p:nvPr/>
        </p:nvCxnSpPr>
        <p:spPr>
          <a:xfrm>
            <a:off x="2085611" y="3645050"/>
            <a:ext cx="1952989"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4ABB1F3-0A51-7AB2-3505-F43D1F9E3749}"/>
              </a:ext>
            </a:extLst>
          </p:cNvPr>
          <p:cNvCxnSpPr>
            <a:cxnSpLocks/>
          </p:cNvCxnSpPr>
          <p:nvPr/>
        </p:nvCxnSpPr>
        <p:spPr>
          <a:xfrm>
            <a:off x="4711849" y="3645050"/>
            <a:ext cx="1384151"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699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27">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29">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228CBF98-4DC6-6A1B-36D6-1EF01EBD815C}"/>
              </a:ext>
            </a:extLst>
          </p:cNvPr>
          <p:cNvSpPr>
            <a:spLocks noGrp="1"/>
          </p:cNvSpPr>
          <p:nvPr>
            <p:ph type="title"/>
          </p:nvPr>
        </p:nvSpPr>
        <p:spPr>
          <a:xfrm>
            <a:off x="576000" y="348502"/>
            <a:ext cx="3994363" cy="1330839"/>
          </a:xfrm>
        </p:spPr>
        <p:txBody>
          <a:bodyPr vert="horz" lIns="91440" tIns="45720" rIns="91440" bIns="45720" rtlCol="0" anchor="ctr">
            <a:normAutofit/>
          </a:bodyPr>
          <a:lstStyle/>
          <a:p>
            <a:pPr algn="ctr">
              <a:lnSpc>
                <a:spcPct val="90000"/>
              </a:lnSpc>
            </a:pPr>
            <a:r>
              <a:rPr lang="en-US" sz="2800" dirty="0"/>
              <a:t>Jeremiah</a:t>
            </a:r>
            <a:br>
              <a:rPr lang="en-US" sz="2800" dirty="0"/>
            </a:br>
            <a:r>
              <a:rPr lang="en-US" sz="2800" dirty="0"/>
              <a:t>“The Lord exalts”</a:t>
            </a:r>
          </a:p>
        </p:txBody>
      </p:sp>
      <p:sp>
        <p:nvSpPr>
          <p:cNvPr id="14" name="TextBox 13">
            <a:extLst>
              <a:ext uri="{FF2B5EF4-FFF2-40B4-BE49-F238E27FC236}">
                <a16:creationId xmlns:a16="http://schemas.microsoft.com/office/drawing/2014/main" id="{1C2D9FE7-0E78-0EE5-F6FC-DCFBA6CA82F7}"/>
              </a:ext>
            </a:extLst>
          </p:cNvPr>
          <p:cNvSpPr txBox="1"/>
          <p:nvPr/>
        </p:nvSpPr>
        <p:spPr>
          <a:xfrm>
            <a:off x="305619" y="2027843"/>
            <a:ext cx="4642569" cy="3908586"/>
          </a:xfrm>
          <a:prstGeom prst="rect">
            <a:avLst/>
          </a:prstGeom>
        </p:spPr>
        <p:txBody>
          <a:bodyPr vert="horz" lIns="91440" tIns="45720" rIns="91440" bIns="45720" rtlCol="0">
            <a:noAutofit/>
          </a:bodyPr>
          <a:lstStyle/>
          <a:p>
            <a:pPr marL="233363" indent="-233363">
              <a:lnSpc>
                <a:spcPct val="90000"/>
              </a:lnSpc>
              <a:spcBef>
                <a:spcPts val="0"/>
              </a:spcBef>
              <a:spcAft>
                <a:spcPts val="600"/>
              </a:spcAft>
              <a:buFont typeface="Arial" panose="020B0604020202020204" pitchFamily="34" charset="0"/>
              <a:buChar char="•"/>
            </a:pPr>
            <a:r>
              <a:rPr lang="en-US" sz="1600" dirty="0">
                <a:latin typeface="Avenir Book" panose="02000503020000020003" pitchFamily="2" charset="0"/>
              </a:rPr>
              <a:t>Known as the Weeping Prophet </a:t>
            </a:r>
            <a:r>
              <a:rPr lang="en-US" sz="1100" dirty="0">
                <a:latin typeface="Avenir Book" panose="02000503020000020003" pitchFamily="2" charset="0"/>
              </a:rPr>
              <a:t>(v9:1; v13:18; v14:7)</a:t>
            </a:r>
          </a:p>
          <a:p>
            <a:pPr marL="233363" indent="-233363">
              <a:lnSpc>
                <a:spcPct val="90000"/>
              </a:lnSpc>
              <a:spcBef>
                <a:spcPts val="0"/>
              </a:spcBef>
              <a:spcAft>
                <a:spcPts val="600"/>
              </a:spcAft>
              <a:buFont typeface="Arial" panose="020B0604020202020204" pitchFamily="34" charset="0"/>
              <a:buChar char="•"/>
            </a:pPr>
            <a:r>
              <a:rPr lang="en-US" sz="1600" dirty="0">
                <a:latin typeface="Avenir Book" panose="02000503020000020003" pitchFamily="2" charset="0"/>
              </a:rPr>
              <a:t>Son of Hilkiah; a priest </a:t>
            </a:r>
            <a:r>
              <a:rPr lang="en-US" sz="1100" dirty="0">
                <a:latin typeface="Avenir Book" panose="02000503020000020003" pitchFamily="2" charset="0"/>
              </a:rPr>
              <a:t>(2 King 22:8)</a:t>
            </a:r>
          </a:p>
          <a:p>
            <a:pPr marL="233363" indent="-233363">
              <a:lnSpc>
                <a:spcPct val="90000"/>
              </a:lnSpc>
              <a:spcBef>
                <a:spcPts val="0"/>
              </a:spcBef>
              <a:spcAft>
                <a:spcPts val="600"/>
              </a:spcAft>
              <a:buFont typeface="Arial" panose="020B0604020202020204" pitchFamily="34" charset="0"/>
              <a:buChar char="•"/>
            </a:pPr>
            <a:r>
              <a:rPr lang="en-US" sz="1600" dirty="0">
                <a:latin typeface="Avenir Book" panose="02000503020000020003" pitchFamily="2" charset="0"/>
              </a:rPr>
              <a:t>Grew up North of Jerusalem in </a:t>
            </a:r>
            <a:r>
              <a:rPr lang="en-US" sz="1600" dirty="0" err="1">
                <a:latin typeface="Avenir Book" panose="02000503020000020003" pitchFamily="2" charset="0"/>
              </a:rPr>
              <a:t>Anathoth</a:t>
            </a:r>
            <a:r>
              <a:rPr lang="en-US" sz="1600" dirty="0">
                <a:latin typeface="Avenir Book" panose="02000503020000020003" pitchFamily="2" charset="0"/>
              </a:rPr>
              <a:t> </a:t>
            </a:r>
            <a:r>
              <a:rPr lang="en-US" sz="1100" dirty="0">
                <a:latin typeface="Avenir Book" panose="02000503020000020003" pitchFamily="2" charset="0"/>
              </a:rPr>
              <a:t>(v1.1)</a:t>
            </a:r>
          </a:p>
          <a:p>
            <a:pPr marL="233363" indent="-233363">
              <a:lnSpc>
                <a:spcPct val="90000"/>
              </a:lnSpc>
              <a:spcAft>
                <a:spcPts val="600"/>
              </a:spcAft>
              <a:buFont typeface="Arial" panose="020B0604020202020204" pitchFamily="34" charset="0"/>
              <a:buChar char="•"/>
            </a:pPr>
            <a:r>
              <a:rPr lang="en-US" sz="1600" dirty="0">
                <a:latin typeface="Avenir Book" panose="02000503020000020003" pitchFamily="2" charset="0"/>
              </a:rPr>
              <a:t>Called by God between the ages of 12-20 </a:t>
            </a:r>
            <a:r>
              <a:rPr lang="en-US" sz="1100" dirty="0">
                <a:latin typeface="Avenir Book" panose="02000503020000020003" pitchFamily="2" charset="0"/>
              </a:rPr>
              <a:t>(v1.2)</a:t>
            </a:r>
          </a:p>
          <a:p>
            <a:pPr marL="233363" indent="-233363">
              <a:lnSpc>
                <a:spcPct val="90000"/>
              </a:lnSpc>
              <a:spcAft>
                <a:spcPts val="600"/>
              </a:spcAft>
              <a:buFont typeface="Arial" panose="020B0604020202020204" pitchFamily="34" charset="0"/>
              <a:buChar char="•"/>
            </a:pPr>
            <a:r>
              <a:rPr lang="en-US" sz="1600" dirty="0">
                <a:latin typeface="Avenir Book" panose="02000503020000020003" pitchFamily="2" charset="0"/>
              </a:rPr>
              <a:t>Lived 80-90 years</a:t>
            </a:r>
          </a:p>
          <a:p>
            <a:pPr marL="233363" indent="-233363">
              <a:lnSpc>
                <a:spcPct val="90000"/>
              </a:lnSpc>
              <a:spcAft>
                <a:spcPts val="600"/>
              </a:spcAft>
              <a:buFont typeface="Arial" panose="020B0604020202020204" pitchFamily="34" charset="0"/>
              <a:buChar char="•"/>
            </a:pPr>
            <a:r>
              <a:rPr lang="en-US" sz="1600" dirty="0">
                <a:latin typeface="Avenir Book" panose="02000503020000020003" pitchFamily="2" charset="0"/>
              </a:rPr>
              <a:t>Unmarried at the command of God </a:t>
            </a:r>
            <a:r>
              <a:rPr lang="en-US" sz="1100" dirty="0">
                <a:latin typeface="Avenir Book" panose="02000503020000020003" pitchFamily="2" charset="0"/>
              </a:rPr>
              <a:t>(v16:1-4)</a:t>
            </a:r>
          </a:p>
          <a:p>
            <a:pPr marL="233363" indent="-233363">
              <a:lnSpc>
                <a:spcPct val="90000"/>
              </a:lnSpc>
              <a:spcAft>
                <a:spcPts val="600"/>
              </a:spcAft>
              <a:buFont typeface="Arial" panose="020B0604020202020204" pitchFamily="34" charset="0"/>
              <a:buChar char="•"/>
            </a:pPr>
            <a:r>
              <a:rPr lang="en-US" sz="1600" dirty="0">
                <a:latin typeface="Avenir Book" panose="02000503020000020003" pitchFamily="2" charset="0"/>
              </a:rPr>
              <a:t>Prophet between 626 B.C. to 586 B.C.</a:t>
            </a:r>
            <a:r>
              <a:rPr lang="en-US" sz="1000" dirty="0">
                <a:latin typeface="Avenir Book" panose="02000503020000020003" pitchFamily="2" charset="0"/>
              </a:rPr>
              <a:t> </a:t>
            </a:r>
            <a:r>
              <a:rPr lang="en-US" sz="1100" dirty="0">
                <a:latin typeface="Avenir Book" panose="02000503020000020003" pitchFamily="2" charset="0"/>
              </a:rPr>
              <a:t>(v1:3)</a:t>
            </a:r>
          </a:p>
          <a:p>
            <a:pPr marL="233363" indent="-233363">
              <a:lnSpc>
                <a:spcPct val="90000"/>
              </a:lnSpc>
              <a:spcBef>
                <a:spcPts val="0"/>
              </a:spcBef>
              <a:spcAft>
                <a:spcPts val="600"/>
              </a:spcAft>
              <a:buFont typeface="Arial" panose="020B0604020202020204" pitchFamily="34" charset="0"/>
              <a:buChar char="•"/>
            </a:pPr>
            <a:r>
              <a:rPr lang="en-US" sz="1600" dirty="0">
                <a:latin typeface="Avenir Book" panose="02000503020000020003" pitchFamily="2" charset="0"/>
              </a:rPr>
              <a:t>Scribed by Baruch </a:t>
            </a:r>
            <a:r>
              <a:rPr lang="en-US" sz="1100" dirty="0">
                <a:latin typeface="Avenir Book" panose="02000503020000020003" pitchFamily="2" charset="0"/>
              </a:rPr>
              <a:t>(v36:4; v32; v45:1)</a:t>
            </a:r>
          </a:p>
          <a:p>
            <a:pPr marL="233363" indent="-233363">
              <a:lnSpc>
                <a:spcPct val="90000"/>
              </a:lnSpc>
              <a:spcBef>
                <a:spcPts val="0"/>
              </a:spcBef>
              <a:spcAft>
                <a:spcPts val="600"/>
              </a:spcAft>
              <a:buFont typeface="Arial" panose="020B0604020202020204" pitchFamily="34" charset="0"/>
              <a:buChar char="•"/>
            </a:pPr>
            <a:r>
              <a:rPr lang="en-US" sz="1600" b="1" dirty="0">
                <a:latin typeface="Avenir Book" panose="02000503020000020003" pitchFamily="2" charset="0"/>
              </a:rPr>
              <a:t>History:</a:t>
            </a:r>
            <a:r>
              <a:rPr lang="en-US" sz="1600" dirty="0">
                <a:latin typeface="Avenir Book" panose="02000503020000020003" pitchFamily="2" charset="0"/>
              </a:rPr>
              <a:t> 2 King 22-25 and 2 Chronicles 34-36</a:t>
            </a:r>
          </a:p>
        </p:txBody>
      </p:sp>
      <p:pic>
        <p:nvPicPr>
          <p:cNvPr id="7" name="Picture Placeholder 6" descr="A painting of a person sitting on a rock&#10;&#10;Description automatically generated with medium confidence">
            <a:extLst>
              <a:ext uri="{FF2B5EF4-FFF2-40B4-BE49-F238E27FC236}">
                <a16:creationId xmlns:a16="http://schemas.microsoft.com/office/drawing/2014/main" id="{98BC7F5D-E639-1F7B-EC62-07B74CC696A5}"/>
              </a:ext>
            </a:extLst>
          </p:cNvPr>
          <p:cNvPicPr>
            <a:picLocks noGrp="1" noChangeAspect="1"/>
          </p:cNvPicPr>
          <p:nvPr>
            <p:ph type="pic" sz="quarter" idx="13"/>
          </p:nvPr>
        </p:nvPicPr>
        <p:blipFill rotWithShape="1">
          <a:blip r:embed="rId3"/>
          <a:srcRect t="25682"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5" name="Slide Number Placeholder 4">
            <a:extLst>
              <a:ext uri="{FF2B5EF4-FFF2-40B4-BE49-F238E27FC236}">
                <a16:creationId xmlns:a16="http://schemas.microsoft.com/office/drawing/2014/main" id="{D380BCF4-D41E-AD26-E418-F0B79F7785F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8C2E478F-E849-4A8C-AF1F-CBCC78A7CBFA}" type="slidenum">
              <a:rPr lang="en-US" sz="1000">
                <a:solidFill>
                  <a:srgbClr val="FFFFFF"/>
                </a:solidFill>
                <a:latin typeface="Calibri" panose="020F0502020204030204"/>
              </a:rPr>
              <a:pPr>
                <a:spcAft>
                  <a:spcPts val="600"/>
                </a:spcAft>
                <a:defRPr/>
              </a:pPr>
              <a:t>2</a:t>
            </a:fld>
            <a:endParaRPr lang="en-US" sz="1000">
              <a:solidFill>
                <a:srgbClr val="FFFFFF"/>
              </a:solidFill>
              <a:latin typeface="Calibri" panose="020F0502020204030204"/>
            </a:endParaRPr>
          </a:p>
        </p:txBody>
      </p:sp>
    </p:spTree>
    <p:extLst>
      <p:ext uri="{BB962C8B-B14F-4D97-AF65-F5344CB8AC3E}">
        <p14:creationId xmlns:p14="http://schemas.microsoft.com/office/powerpoint/2010/main" val="2394846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4361D3-758A-D9E4-3DF2-AEA042BB195D}"/>
              </a:ext>
            </a:extLst>
          </p:cNvPr>
          <p:cNvSpPr>
            <a:spLocks noGrp="1"/>
          </p:cNvSpPr>
          <p:nvPr>
            <p:ph type="body" sz="quarter" idx="11"/>
          </p:nvPr>
        </p:nvSpPr>
        <p:spPr>
          <a:xfrm>
            <a:off x="850952" y="238626"/>
            <a:ext cx="10490096" cy="6380747"/>
          </a:xfrm>
        </p:spPr>
        <p:txBody>
          <a:bodyPr/>
          <a:lstStyle/>
          <a:p>
            <a:pPr marL="0" marR="0" indent="0" algn="l">
              <a:lnSpc>
                <a:spcPct val="120000"/>
              </a:lnSpc>
              <a:spcBef>
                <a:spcPts val="0"/>
              </a:spcBef>
              <a:buNone/>
            </a:pPr>
            <a:r>
              <a:rPr lang="en-US" sz="1100" b="1" dirty="0">
                <a:effectLst/>
                <a:latin typeface="Avenir Book" panose="02000503020000020003" pitchFamily="2" charset="0"/>
              </a:rPr>
              <a:t>The Call of Jeremiah </a:t>
            </a:r>
          </a:p>
          <a:p>
            <a:pPr marL="0" marR="0" indent="0" algn="l">
              <a:lnSpc>
                <a:spcPct val="120000"/>
              </a:lnSpc>
              <a:spcBef>
                <a:spcPts val="0"/>
              </a:spcBef>
              <a:buNone/>
            </a:pPr>
            <a:r>
              <a:rPr lang="en-US" sz="1100" b="1" baseline="30000" dirty="0">
                <a:effectLst/>
                <a:latin typeface="Avenir Book" panose="02000503020000020003" pitchFamily="2" charset="0"/>
              </a:rPr>
              <a:t>4 </a:t>
            </a:r>
            <a:r>
              <a:rPr lang="en-US" sz="1100" dirty="0">
                <a:effectLst/>
                <a:latin typeface="Avenir Book" panose="02000503020000020003" pitchFamily="2" charset="0"/>
              </a:rPr>
              <a:t>Now the word of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came to me, saying, </a:t>
            </a:r>
          </a:p>
          <a:p>
            <a:pPr marL="0" marR="0" indent="0" algn="l">
              <a:lnSpc>
                <a:spcPct val="120000"/>
              </a:lnSpc>
              <a:spcBef>
                <a:spcPts val="0"/>
              </a:spcBef>
              <a:buNone/>
              <a:tabLst>
                <a:tab pos="127000" algn="r"/>
                <a:tab pos="254000" algn="l"/>
              </a:tabLst>
            </a:pPr>
            <a:r>
              <a:rPr lang="en-US" sz="1100" dirty="0">
                <a:effectLst/>
                <a:latin typeface="Avenir Book" panose="02000503020000020003" pitchFamily="2" charset="0"/>
              </a:rPr>
              <a:t>	</a:t>
            </a:r>
            <a:r>
              <a:rPr lang="en-US" sz="1100" b="1" baseline="30000" dirty="0">
                <a:effectLst/>
                <a:latin typeface="Avenir Book" panose="02000503020000020003" pitchFamily="2" charset="0"/>
              </a:rPr>
              <a:t>5 </a:t>
            </a:r>
            <a:r>
              <a:rPr lang="en-US" sz="1100" dirty="0">
                <a:effectLst/>
                <a:latin typeface="Avenir Book" panose="02000503020000020003" pitchFamily="2" charset="0"/>
              </a:rPr>
              <a:t>	“Before I formed you in the womb I knew you, </a:t>
            </a:r>
          </a:p>
          <a:p>
            <a:pPr marL="0" marR="0" indent="0" algn="l">
              <a:lnSpc>
                <a:spcPct val="120000"/>
              </a:lnSpc>
              <a:spcBef>
                <a:spcPts val="0"/>
              </a:spcBef>
              <a:buNone/>
              <a:tabLst>
                <a:tab pos="127000" algn="r"/>
                <a:tab pos="254000" algn="l"/>
              </a:tabLst>
            </a:pPr>
            <a:r>
              <a:rPr lang="en-US" sz="1100" dirty="0">
                <a:effectLst/>
                <a:latin typeface="Avenir Book" panose="02000503020000020003" pitchFamily="2" charset="0"/>
              </a:rPr>
              <a:t>		and before you were born I consecrated you; </a:t>
            </a:r>
          </a:p>
          <a:p>
            <a:pPr marL="0" marR="0" indent="0" algn="l">
              <a:lnSpc>
                <a:spcPct val="120000"/>
              </a:lnSpc>
              <a:spcBef>
                <a:spcPts val="0"/>
              </a:spcBef>
              <a:buNone/>
              <a:tabLst>
                <a:tab pos="127000" algn="r"/>
                <a:tab pos="254000" algn="l"/>
              </a:tabLst>
            </a:pPr>
            <a:r>
              <a:rPr lang="en-US" sz="1100" dirty="0">
                <a:effectLst/>
                <a:latin typeface="Avenir Book" panose="02000503020000020003" pitchFamily="2" charset="0"/>
              </a:rPr>
              <a:t>		I appointed you a prophet to the nations.” </a:t>
            </a:r>
          </a:p>
          <a:p>
            <a:pPr marL="0" marR="0" indent="0" algn="l">
              <a:lnSpc>
                <a:spcPct val="120000"/>
              </a:lnSpc>
              <a:spcBef>
                <a:spcPts val="0"/>
              </a:spcBef>
              <a:buNone/>
            </a:pPr>
            <a:r>
              <a:rPr lang="en-US" sz="1100" b="1" baseline="30000" dirty="0">
                <a:effectLst/>
                <a:latin typeface="Avenir Book" panose="02000503020000020003" pitchFamily="2" charset="0"/>
              </a:rPr>
              <a:t>6 </a:t>
            </a:r>
            <a:r>
              <a:rPr lang="en-US" sz="1100" dirty="0">
                <a:effectLst/>
                <a:latin typeface="Avenir Book" panose="02000503020000020003" pitchFamily="2" charset="0"/>
              </a:rPr>
              <a:t>Then I said, “Ah, Lord </a:t>
            </a:r>
            <a:r>
              <a:rPr lang="en-US" sz="1100" cap="small" dirty="0">
                <a:effectLst/>
                <a:latin typeface="Avenir Book" panose="02000503020000020003" pitchFamily="2" charset="0"/>
              </a:rPr>
              <a:t>God</a:t>
            </a:r>
            <a:r>
              <a:rPr lang="en-US" sz="1100" dirty="0">
                <a:effectLst/>
                <a:latin typeface="Avenir Book" panose="02000503020000020003" pitchFamily="2" charset="0"/>
              </a:rPr>
              <a:t>! Behold, I do not know how to speak, for I am only a youth.” </a:t>
            </a:r>
            <a:r>
              <a:rPr lang="en-US" sz="1100" b="1" baseline="30000" dirty="0">
                <a:effectLst/>
                <a:latin typeface="Avenir Book" panose="02000503020000020003" pitchFamily="2" charset="0"/>
              </a:rPr>
              <a:t>7 </a:t>
            </a:r>
            <a:r>
              <a:rPr lang="en-US" sz="1100" dirty="0">
                <a:effectLst/>
                <a:latin typeface="Avenir Book" panose="02000503020000020003" pitchFamily="2" charset="0"/>
              </a:rPr>
              <a:t>But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said to me, </a:t>
            </a:r>
          </a:p>
          <a:p>
            <a:pPr marL="0" marR="0" indent="0" algn="l">
              <a:lnSpc>
                <a:spcPct val="120000"/>
              </a:lnSpc>
              <a:spcBef>
                <a:spcPts val="0"/>
              </a:spcBef>
              <a:buNone/>
              <a:tabLst>
                <a:tab pos="127000" algn="r"/>
                <a:tab pos="254000" algn="l"/>
              </a:tabLst>
            </a:pPr>
            <a:r>
              <a:rPr lang="en-US" sz="1100" dirty="0">
                <a:effectLst/>
                <a:latin typeface="Avenir Book" panose="02000503020000020003" pitchFamily="2" charset="0"/>
              </a:rPr>
              <a:t>		“Do not say, ‘I am only a youth’; </a:t>
            </a:r>
          </a:p>
          <a:p>
            <a:pPr marL="0" marR="0" indent="0" algn="l">
              <a:lnSpc>
                <a:spcPct val="120000"/>
              </a:lnSpc>
              <a:spcBef>
                <a:spcPts val="0"/>
              </a:spcBef>
              <a:buNone/>
              <a:tabLst>
                <a:tab pos="127000" algn="r"/>
                <a:tab pos="254000" algn="l"/>
              </a:tabLst>
            </a:pPr>
            <a:r>
              <a:rPr lang="en-US" sz="1100" dirty="0">
                <a:effectLst/>
                <a:latin typeface="Avenir Book" panose="02000503020000020003" pitchFamily="2" charset="0"/>
              </a:rPr>
              <a:t>		for to all to whom I send you, you shall go, </a:t>
            </a:r>
          </a:p>
          <a:p>
            <a:pPr marL="0" marR="0" indent="0" algn="l">
              <a:lnSpc>
                <a:spcPct val="120000"/>
              </a:lnSpc>
              <a:spcBef>
                <a:spcPts val="0"/>
              </a:spcBef>
              <a:buNone/>
              <a:tabLst>
                <a:tab pos="127000" algn="r"/>
                <a:tab pos="254000" algn="l"/>
              </a:tabLst>
            </a:pPr>
            <a:r>
              <a:rPr lang="en-US" sz="1100" dirty="0">
                <a:effectLst/>
                <a:latin typeface="Avenir Book" panose="02000503020000020003" pitchFamily="2" charset="0"/>
              </a:rPr>
              <a:t>		and whatever I command you, you shall speak. </a:t>
            </a:r>
          </a:p>
          <a:p>
            <a:pPr marL="0" marR="0" indent="0" algn="l">
              <a:lnSpc>
                <a:spcPct val="120000"/>
              </a:lnSpc>
              <a:spcBef>
                <a:spcPts val="0"/>
              </a:spcBef>
              <a:buNone/>
              <a:tabLst>
                <a:tab pos="127000" algn="r"/>
                <a:tab pos="254000" algn="l"/>
              </a:tabLst>
            </a:pPr>
            <a:r>
              <a:rPr lang="en-US" sz="1100" dirty="0">
                <a:effectLst/>
                <a:latin typeface="Avenir Book" panose="02000503020000020003" pitchFamily="2" charset="0"/>
              </a:rPr>
              <a:t>	</a:t>
            </a:r>
            <a:r>
              <a:rPr lang="en-US" sz="1100" b="1" baseline="30000" dirty="0">
                <a:effectLst/>
                <a:latin typeface="Avenir Book" panose="02000503020000020003" pitchFamily="2" charset="0"/>
              </a:rPr>
              <a:t>8 </a:t>
            </a:r>
            <a:r>
              <a:rPr lang="en-US" sz="1100" dirty="0">
                <a:effectLst/>
                <a:latin typeface="Avenir Book" panose="02000503020000020003" pitchFamily="2" charset="0"/>
              </a:rPr>
              <a:t>	Do not be afraid of them, </a:t>
            </a:r>
          </a:p>
          <a:p>
            <a:pPr marL="0" marR="0" indent="0" algn="l">
              <a:lnSpc>
                <a:spcPct val="120000"/>
              </a:lnSpc>
              <a:spcBef>
                <a:spcPts val="0"/>
              </a:spcBef>
              <a:buNone/>
              <a:tabLst>
                <a:tab pos="127000" algn="r"/>
                <a:tab pos="254000" algn="l"/>
              </a:tabLst>
            </a:pPr>
            <a:r>
              <a:rPr lang="en-US" sz="1100" dirty="0">
                <a:effectLst/>
                <a:latin typeface="Avenir Book" panose="02000503020000020003" pitchFamily="2" charset="0"/>
              </a:rPr>
              <a:t>		for I am with you to deliver you, </a:t>
            </a:r>
          </a:p>
          <a:p>
            <a:pPr marL="1371600" marR="0" indent="0" algn="l">
              <a:lnSpc>
                <a:spcPct val="120000"/>
              </a:lnSpc>
              <a:spcBef>
                <a:spcPts val="0"/>
              </a:spcBef>
              <a:buNone/>
            </a:pPr>
            <a:r>
              <a:rPr lang="en-US" sz="1100" dirty="0">
                <a:effectLst/>
                <a:latin typeface="Avenir Book" panose="02000503020000020003" pitchFamily="2" charset="0"/>
              </a:rPr>
              <a:t>declares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a:t>
            </a:r>
          </a:p>
          <a:p>
            <a:pPr marL="0" marR="0" indent="0" algn="l">
              <a:lnSpc>
                <a:spcPct val="120000"/>
              </a:lnSpc>
              <a:spcBef>
                <a:spcPts val="0"/>
              </a:spcBef>
              <a:buNone/>
            </a:pPr>
            <a:r>
              <a:rPr lang="en-US" sz="1100" b="1" baseline="30000" dirty="0">
                <a:effectLst/>
                <a:latin typeface="Avenir Book" panose="02000503020000020003" pitchFamily="2" charset="0"/>
              </a:rPr>
              <a:t>9 </a:t>
            </a:r>
            <a:r>
              <a:rPr lang="en-US" sz="1100" dirty="0">
                <a:effectLst/>
                <a:latin typeface="Avenir Book" panose="02000503020000020003" pitchFamily="2" charset="0"/>
              </a:rPr>
              <a:t>Then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put out his hand and touched my mouth. And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said to me, </a:t>
            </a:r>
          </a:p>
          <a:p>
            <a:pPr marL="0" marR="0" indent="0" algn="l">
              <a:lnSpc>
                <a:spcPct val="120000"/>
              </a:lnSpc>
              <a:spcBef>
                <a:spcPts val="0"/>
              </a:spcBef>
              <a:buNone/>
              <a:tabLst>
                <a:tab pos="127000" algn="r"/>
                <a:tab pos="254000" algn="l"/>
              </a:tabLst>
            </a:pPr>
            <a:r>
              <a:rPr lang="en-US" sz="1100" dirty="0">
                <a:effectLst/>
                <a:latin typeface="Avenir Book" panose="02000503020000020003" pitchFamily="2" charset="0"/>
              </a:rPr>
              <a:t>		“Behold, I have put my words in your mouth. </a:t>
            </a:r>
          </a:p>
          <a:p>
            <a:pPr marL="0" marR="0" indent="0" algn="l">
              <a:lnSpc>
                <a:spcPct val="120000"/>
              </a:lnSpc>
              <a:spcBef>
                <a:spcPts val="0"/>
              </a:spcBef>
              <a:buNone/>
              <a:tabLst>
                <a:tab pos="127000" algn="r"/>
                <a:tab pos="254000" algn="l"/>
              </a:tabLst>
            </a:pPr>
            <a:r>
              <a:rPr lang="en-US" sz="1100" dirty="0">
                <a:effectLst/>
                <a:latin typeface="Avenir Book" panose="02000503020000020003" pitchFamily="2" charset="0"/>
              </a:rPr>
              <a:t>	</a:t>
            </a:r>
            <a:r>
              <a:rPr lang="en-US" sz="1100" b="1" baseline="30000" dirty="0">
                <a:effectLst/>
                <a:latin typeface="Avenir Book" panose="02000503020000020003" pitchFamily="2" charset="0"/>
              </a:rPr>
              <a:t>10 </a:t>
            </a:r>
            <a:r>
              <a:rPr lang="en-US" sz="1100" dirty="0">
                <a:effectLst/>
                <a:latin typeface="Avenir Book" panose="02000503020000020003" pitchFamily="2" charset="0"/>
              </a:rPr>
              <a:t>	See, I have set you this day over nations and over kingdoms, </a:t>
            </a:r>
          </a:p>
          <a:p>
            <a:pPr marL="0" marR="0" indent="0" algn="l">
              <a:lnSpc>
                <a:spcPct val="120000"/>
              </a:lnSpc>
              <a:spcBef>
                <a:spcPts val="0"/>
              </a:spcBef>
              <a:buNone/>
              <a:tabLst>
                <a:tab pos="127000" algn="r"/>
                <a:tab pos="254000" algn="l"/>
              </a:tabLst>
            </a:pPr>
            <a:r>
              <a:rPr lang="en-US" sz="1100" dirty="0">
                <a:effectLst/>
                <a:latin typeface="Avenir Book" panose="02000503020000020003" pitchFamily="2" charset="0"/>
              </a:rPr>
              <a:t>		to pluck up and to break down, </a:t>
            </a:r>
          </a:p>
          <a:p>
            <a:pPr marL="0" marR="0" indent="0" algn="l">
              <a:lnSpc>
                <a:spcPct val="120000"/>
              </a:lnSpc>
              <a:spcBef>
                <a:spcPts val="0"/>
              </a:spcBef>
              <a:buNone/>
              <a:tabLst>
                <a:tab pos="127000" algn="r"/>
                <a:tab pos="254000" algn="l"/>
              </a:tabLst>
            </a:pPr>
            <a:r>
              <a:rPr lang="en-US" sz="1100" dirty="0">
                <a:effectLst/>
                <a:latin typeface="Avenir Book" panose="02000503020000020003" pitchFamily="2" charset="0"/>
              </a:rPr>
              <a:t>		to destroy and to overthrow, </a:t>
            </a:r>
          </a:p>
          <a:p>
            <a:pPr marL="0" marR="0" indent="0" algn="l">
              <a:lnSpc>
                <a:spcPct val="120000"/>
              </a:lnSpc>
              <a:spcBef>
                <a:spcPts val="0"/>
              </a:spcBef>
              <a:buNone/>
              <a:tabLst>
                <a:tab pos="127000" algn="r"/>
                <a:tab pos="254000" algn="l"/>
              </a:tabLst>
            </a:pPr>
            <a:r>
              <a:rPr lang="en-US" sz="1100" dirty="0">
                <a:effectLst/>
                <a:latin typeface="Avenir Book" panose="02000503020000020003" pitchFamily="2" charset="0"/>
              </a:rPr>
              <a:t>		to build and to plant.” </a:t>
            </a:r>
          </a:p>
          <a:p>
            <a:pPr marL="0" marR="0" indent="0" algn="l">
              <a:lnSpc>
                <a:spcPct val="120000"/>
              </a:lnSpc>
              <a:spcBef>
                <a:spcPts val="0"/>
              </a:spcBef>
              <a:buNone/>
              <a:tabLst>
                <a:tab pos="127000" algn="r"/>
                <a:tab pos="254000" algn="l"/>
              </a:tabLst>
            </a:pPr>
            <a:endParaRPr lang="en-US" sz="1100" dirty="0">
              <a:effectLst/>
              <a:latin typeface="Avenir Book" panose="02000503020000020003" pitchFamily="2" charset="0"/>
            </a:endParaRPr>
          </a:p>
          <a:p>
            <a:pPr marL="0" marR="0" indent="0" algn="l">
              <a:lnSpc>
                <a:spcPct val="120000"/>
              </a:lnSpc>
              <a:spcBef>
                <a:spcPts val="0"/>
              </a:spcBef>
              <a:buNone/>
            </a:pPr>
            <a:r>
              <a:rPr lang="en-US" sz="1100" b="1" baseline="30000" dirty="0">
                <a:effectLst/>
                <a:latin typeface="Avenir Book" panose="02000503020000020003" pitchFamily="2" charset="0"/>
              </a:rPr>
              <a:t>11 </a:t>
            </a:r>
            <a:r>
              <a:rPr lang="en-US" sz="1100" dirty="0">
                <a:effectLst/>
                <a:latin typeface="Avenir Book" panose="02000503020000020003" pitchFamily="2" charset="0"/>
              </a:rPr>
              <a:t>And the word of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came to me, saying, “Jeremiah, what do you see?” And I said, “I see an almond branch.” </a:t>
            </a:r>
            <a:r>
              <a:rPr lang="en-US" sz="1100" b="1" baseline="30000" dirty="0">
                <a:effectLst/>
                <a:latin typeface="Avenir Book" panose="02000503020000020003" pitchFamily="2" charset="0"/>
              </a:rPr>
              <a:t>12 </a:t>
            </a:r>
            <a:r>
              <a:rPr lang="en-US" sz="1100" dirty="0">
                <a:effectLst/>
                <a:latin typeface="Avenir Book" panose="02000503020000020003" pitchFamily="2" charset="0"/>
              </a:rPr>
              <a:t>Then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said to me, “You have seen well, for I am watching over my word to perform it.” </a:t>
            </a:r>
          </a:p>
          <a:p>
            <a:pPr marL="0" marR="0" indent="0" algn="l">
              <a:lnSpc>
                <a:spcPct val="120000"/>
              </a:lnSpc>
              <a:spcBef>
                <a:spcPts val="0"/>
              </a:spcBef>
              <a:buNone/>
            </a:pPr>
            <a:endParaRPr lang="en-US" sz="1100" dirty="0">
              <a:effectLst/>
              <a:latin typeface="Avenir Book" panose="02000503020000020003" pitchFamily="2" charset="0"/>
            </a:endParaRPr>
          </a:p>
          <a:p>
            <a:pPr marL="0" marR="0" indent="0" algn="l">
              <a:lnSpc>
                <a:spcPct val="120000"/>
              </a:lnSpc>
              <a:spcBef>
                <a:spcPts val="0"/>
              </a:spcBef>
              <a:buNone/>
            </a:pPr>
            <a:r>
              <a:rPr lang="en-US" sz="1100" b="1" baseline="30000" dirty="0">
                <a:effectLst/>
                <a:latin typeface="Avenir Book" panose="02000503020000020003" pitchFamily="2" charset="0"/>
              </a:rPr>
              <a:t>13 </a:t>
            </a:r>
            <a:r>
              <a:rPr lang="en-US" sz="1100" dirty="0">
                <a:effectLst/>
                <a:latin typeface="Avenir Book" panose="02000503020000020003" pitchFamily="2" charset="0"/>
              </a:rPr>
              <a:t>The word of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came to me a second time, saying, “What do you see?” And I said, “I see a boiling pot, facing away from the north.” </a:t>
            </a:r>
            <a:r>
              <a:rPr lang="en-US" sz="1100" b="1" baseline="30000" dirty="0">
                <a:effectLst/>
                <a:latin typeface="Avenir Book" panose="02000503020000020003" pitchFamily="2" charset="0"/>
              </a:rPr>
              <a:t>14 </a:t>
            </a:r>
            <a:r>
              <a:rPr lang="en-US" sz="1100" dirty="0">
                <a:effectLst/>
                <a:latin typeface="Avenir Book" panose="02000503020000020003" pitchFamily="2" charset="0"/>
              </a:rPr>
              <a:t>Then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said to me, “Out of the north disaster shall be let loose upon all the inhabitants of the land. </a:t>
            </a:r>
            <a:r>
              <a:rPr lang="en-US" sz="1100" b="1" baseline="30000" dirty="0">
                <a:effectLst/>
                <a:latin typeface="Avenir Book" panose="02000503020000020003" pitchFamily="2" charset="0"/>
              </a:rPr>
              <a:t>15 </a:t>
            </a:r>
            <a:r>
              <a:rPr lang="en-US" sz="1100" dirty="0">
                <a:effectLst/>
                <a:latin typeface="Avenir Book" panose="02000503020000020003" pitchFamily="2" charset="0"/>
              </a:rPr>
              <a:t>For behold, I am calling all the tribes of the kingdoms of the north, declares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and they shall come, and every one shall set his throne at the entrance of the gates of Jerusalem, against all its walls all around and against all the cities of Judah. </a:t>
            </a:r>
            <a:r>
              <a:rPr lang="en-US" sz="1100" b="1" baseline="30000" dirty="0">
                <a:effectLst/>
                <a:latin typeface="Avenir Book" panose="02000503020000020003" pitchFamily="2" charset="0"/>
              </a:rPr>
              <a:t>16 </a:t>
            </a:r>
            <a:r>
              <a:rPr lang="en-US" sz="1100" dirty="0">
                <a:effectLst/>
                <a:latin typeface="Avenir Book" panose="02000503020000020003" pitchFamily="2" charset="0"/>
              </a:rPr>
              <a:t>And I will declare my judgments against them, for all their evil in forsaking me. They have made offerings to other gods and worshiped the works of their own hands. </a:t>
            </a:r>
            <a:r>
              <a:rPr lang="en-US" sz="1100" b="1" baseline="30000" dirty="0">
                <a:effectLst/>
                <a:latin typeface="Avenir Book" panose="02000503020000020003" pitchFamily="2" charset="0"/>
              </a:rPr>
              <a:t>17 </a:t>
            </a:r>
            <a:r>
              <a:rPr lang="en-US" sz="1100" dirty="0">
                <a:effectLst/>
                <a:latin typeface="Avenir Book" panose="02000503020000020003" pitchFamily="2" charset="0"/>
              </a:rPr>
              <a:t>But you, dress yourself for work; arise, and say to them everything that I command you. Do not be dismayed by them, lest I dismay you before them. </a:t>
            </a:r>
            <a:r>
              <a:rPr lang="en-US" sz="1100" b="1" baseline="30000" dirty="0">
                <a:effectLst/>
                <a:latin typeface="Avenir Book" panose="02000503020000020003" pitchFamily="2" charset="0"/>
              </a:rPr>
              <a:t>18 </a:t>
            </a:r>
            <a:r>
              <a:rPr lang="en-US" sz="1100" dirty="0">
                <a:effectLst/>
                <a:latin typeface="Avenir Book" panose="02000503020000020003" pitchFamily="2" charset="0"/>
              </a:rPr>
              <a:t>And I, behold, I make you this day a fortified city, an iron pillar, and bronze walls, against the whole land, against the kings of Judah, its officials, its priests, and the people of the land. </a:t>
            </a:r>
            <a:r>
              <a:rPr lang="en-US" sz="1100" b="1" baseline="30000" dirty="0">
                <a:effectLst/>
                <a:latin typeface="Avenir Book" panose="02000503020000020003" pitchFamily="2" charset="0"/>
              </a:rPr>
              <a:t>19 </a:t>
            </a:r>
            <a:r>
              <a:rPr lang="en-US" sz="1100" dirty="0">
                <a:effectLst/>
                <a:latin typeface="Avenir Book" panose="02000503020000020003" pitchFamily="2" charset="0"/>
              </a:rPr>
              <a:t>They will fight against you, but they shall not prevail against you, for I am with you, declares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to deliver you.” </a:t>
            </a:r>
          </a:p>
          <a:p>
            <a:pPr marL="0" marR="0" indent="0" algn="l">
              <a:lnSpc>
                <a:spcPct val="120000"/>
              </a:lnSpc>
              <a:spcBef>
                <a:spcPts val="0"/>
              </a:spcBef>
              <a:buNone/>
            </a:pPr>
            <a:endParaRPr lang="en-US" sz="1100" dirty="0">
              <a:latin typeface="Avenir Book" panose="02000503020000020003" pitchFamily="2" charset="0"/>
            </a:endParaRPr>
          </a:p>
          <a:p>
            <a:pPr marL="0" indent="0" algn="l">
              <a:lnSpc>
                <a:spcPct val="120000"/>
              </a:lnSpc>
              <a:spcBef>
                <a:spcPts val="0"/>
              </a:spcBef>
              <a:buNone/>
            </a:pPr>
            <a:r>
              <a:rPr lang="en-US" sz="1100" b="1" dirty="0">
                <a:effectLst/>
                <a:latin typeface="Avenir Book" panose="02000503020000020003" pitchFamily="2" charset="0"/>
              </a:rPr>
              <a:t>Jeremiah 1 (ESV) </a:t>
            </a:r>
          </a:p>
          <a:p>
            <a:pPr algn="l"/>
            <a:endParaRPr lang="en-US" sz="1100" dirty="0"/>
          </a:p>
        </p:txBody>
      </p:sp>
      <p:sp>
        <p:nvSpPr>
          <p:cNvPr id="4" name="Rectangle 3">
            <a:extLst>
              <a:ext uri="{FF2B5EF4-FFF2-40B4-BE49-F238E27FC236}">
                <a16:creationId xmlns:a16="http://schemas.microsoft.com/office/drawing/2014/main" id="{1C894F8E-CBD3-C88D-A3AC-AF542428C392}"/>
              </a:ext>
            </a:extLst>
          </p:cNvPr>
          <p:cNvSpPr/>
          <p:nvPr/>
        </p:nvSpPr>
        <p:spPr>
          <a:xfrm>
            <a:off x="1674796" y="673768"/>
            <a:ext cx="596766" cy="211756"/>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51B984-116B-A6BC-9AA5-236A3FE87EEA}"/>
              </a:ext>
            </a:extLst>
          </p:cNvPr>
          <p:cNvSpPr/>
          <p:nvPr/>
        </p:nvSpPr>
        <p:spPr>
          <a:xfrm>
            <a:off x="2797023" y="875899"/>
            <a:ext cx="927954" cy="211756"/>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16FEDA2-91CA-D1D2-7A1C-F90B5B6EAC9A}"/>
              </a:ext>
            </a:extLst>
          </p:cNvPr>
          <p:cNvSpPr/>
          <p:nvPr/>
        </p:nvSpPr>
        <p:spPr>
          <a:xfrm>
            <a:off x="1142362" y="1078030"/>
            <a:ext cx="811566" cy="211756"/>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D14F6D8-3CF0-352D-E2A3-C9A511BBB31B}"/>
              </a:ext>
            </a:extLst>
          </p:cNvPr>
          <p:cNvSpPr/>
          <p:nvPr/>
        </p:nvSpPr>
        <p:spPr>
          <a:xfrm>
            <a:off x="2300437" y="1676800"/>
            <a:ext cx="712270" cy="211756"/>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A72268-77C4-C197-0468-BEB38F904C1C}"/>
              </a:ext>
            </a:extLst>
          </p:cNvPr>
          <p:cNvSpPr/>
          <p:nvPr/>
        </p:nvSpPr>
        <p:spPr>
          <a:xfrm>
            <a:off x="2021303" y="1888956"/>
            <a:ext cx="1078031" cy="211756"/>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DAFD24-1AE8-BBAA-E454-A2CAFB14DD16}"/>
              </a:ext>
            </a:extLst>
          </p:cNvPr>
          <p:cNvSpPr/>
          <p:nvPr/>
        </p:nvSpPr>
        <p:spPr>
          <a:xfrm>
            <a:off x="1357158" y="2294018"/>
            <a:ext cx="943280" cy="241836"/>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93A9AC-8A92-8E73-4BBD-B82EAD8DFD53}"/>
              </a:ext>
            </a:extLst>
          </p:cNvPr>
          <p:cNvSpPr/>
          <p:nvPr/>
        </p:nvSpPr>
        <p:spPr>
          <a:xfrm>
            <a:off x="1742167" y="2863909"/>
            <a:ext cx="731526" cy="24023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61AF840-55ED-C8D3-A6CC-6B856FA81754}"/>
              </a:ext>
            </a:extLst>
          </p:cNvPr>
          <p:cNvSpPr/>
          <p:nvPr/>
        </p:nvSpPr>
        <p:spPr>
          <a:xfrm>
            <a:off x="1463035" y="3091310"/>
            <a:ext cx="731526" cy="24023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56185A-8FF0-EDD6-25D4-72AFF6FC80E3}"/>
              </a:ext>
            </a:extLst>
          </p:cNvPr>
          <p:cNvSpPr/>
          <p:nvPr/>
        </p:nvSpPr>
        <p:spPr>
          <a:xfrm>
            <a:off x="1424529" y="4278025"/>
            <a:ext cx="943280" cy="24023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79629E-B8D5-E237-C257-98C3B816F868}"/>
              </a:ext>
            </a:extLst>
          </p:cNvPr>
          <p:cNvSpPr/>
          <p:nvPr/>
        </p:nvSpPr>
        <p:spPr>
          <a:xfrm>
            <a:off x="7024828" y="4873188"/>
            <a:ext cx="800511" cy="247452"/>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70DEF25-4102-84BC-D1DB-D289E7367AA9}"/>
              </a:ext>
            </a:extLst>
          </p:cNvPr>
          <p:cNvSpPr/>
          <p:nvPr/>
        </p:nvSpPr>
        <p:spPr>
          <a:xfrm>
            <a:off x="1779057" y="5282864"/>
            <a:ext cx="867890" cy="24023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BA78129-05D4-250D-A05F-F58F0CFD3E41}"/>
              </a:ext>
            </a:extLst>
          </p:cNvPr>
          <p:cNvSpPr/>
          <p:nvPr/>
        </p:nvSpPr>
        <p:spPr>
          <a:xfrm>
            <a:off x="6156937" y="5497019"/>
            <a:ext cx="1071635" cy="24023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0D6AF25-4722-7895-7B64-1FBC7913179B}"/>
              </a:ext>
            </a:extLst>
          </p:cNvPr>
          <p:cNvSpPr/>
          <p:nvPr/>
        </p:nvSpPr>
        <p:spPr>
          <a:xfrm>
            <a:off x="9341308" y="5496012"/>
            <a:ext cx="649715" cy="24023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8F5EAF-ADF5-6BE9-AF31-75803D6DD6F8}"/>
              </a:ext>
            </a:extLst>
          </p:cNvPr>
          <p:cNvSpPr/>
          <p:nvPr/>
        </p:nvSpPr>
        <p:spPr>
          <a:xfrm>
            <a:off x="6500251" y="5883023"/>
            <a:ext cx="930452" cy="247452"/>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295FF4E-0480-9B25-2DB8-B1AA39EA3932}"/>
              </a:ext>
            </a:extLst>
          </p:cNvPr>
          <p:cNvSpPr/>
          <p:nvPr/>
        </p:nvSpPr>
        <p:spPr>
          <a:xfrm>
            <a:off x="1953928" y="5700058"/>
            <a:ext cx="760396" cy="24023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529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descr="Clear sunny skies">
            <a:extLst>
              <a:ext uri="{FF2B5EF4-FFF2-40B4-BE49-F238E27FC236}">
                <a16:creationId xmlns:a16="http://schemas.microsoft.com/office/drawing/2014/main" id="{0F38ECDA-1EF6-CE57-6B24-6332FC66AF93}"/>
              </a:ext>
            </a:extLst>
          </p:cNvPr>
          <p:cNvPicPr>
            <a:picLocks noChangeAspect="1"/>
          </p:cNvPicPr>
          <p:nvPr/>
        </p:nvPicPr>
        <p:blipFill rotWithShape="1">
          <a:blip r:embed="rId3"/>
          <a:srcRect r="5882" b="-1"/>
          <a:stretch/>
        </p:blipFill>
        <p:spPr>
          <a:xfrm>
            <a:off x="1" y="10"/>
            <a:ext cx="9669642" cy="6857990"/>
          </a:xfrm>
          <a:prstGeom prst="rect">
            <a:avLst/>
          </a:prstGeom>
        </p:spPr>
      </p:pic>
      <p:sp>
        <p:nvSpPr>
          <p:cNvPr id="27"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D9B5D3-0B4E-890F-F978-83CAC9D250BA}"/>
              </a:ext>
            </a:extLst>
          </p:cNvPr>
          <p:cNvSpPr>
            <a:spLocks noGrp="1"/>
          </p:cNvSpPr>
          <p:nvPr>
            <p:ph type="title"/>
          </p:nvPr>
        </p:nvSpPr>
        <p:spPr>
          <a:xfrm>
            <a:off x="7531610" y="365125"/>
            <a:ext cx="3822189" cy="1899912"/>
          </a:xfrm>
        </p:spPr>
        <p:txBody>
          <a:bodyPr>
            <a:normAutofit/>
          </a:bodyPr>
          <a:lstStyle/>
          <a:p>
            <a:r>
              <a:rPr lang="en-US" sz="5400" dirty="0"/>
              <a:t>ACTIONS</a:t>
            </a:r>
          </a:p>
        </p:txBody>
      </p:sp>
      <p:sp>
        <p:nvSpPr>
          <p:cNvPr id="3" name="Content Placeholder 2">
            <a:extLst>
              <a:ext uri="{FF2B5EF4-FFF2-40B4-BE49-F238E27FC236}">
                <a16:creationId xmlns:a16="http://schemas.microsoft.com/office/drawing/2014/main" id="{EAD011A8-CCA7-72A8-409A-35198B464BF5}"/>
              </a:ext>
            </a:extLst>
          </p:cNvPr>
          <p:cNvSpPr>
            <a:spLocks noGrp="1"/>
          </p:cNvSpPr>
          <p:nvPr>
            <p:ph idx="1"/>
          </p:nvPr>
        </p:nvSpPr>
        <p:spPr>
          <a:xfrm>
            <a:off x="6794090" y="2434201"/>
            <a:ext cx="4834926" cy="3742762"/>
          </a:xfrm>
        </p:spPr>
        <p:txBody>
          <a:bodyPr>
            <a:normAutofit/>
          </a:bodyPr>
          <a:lstStyle/>
          <a:p>
            <a:pPr marL="514350" indent="-514350">
              <a:buFont typeface="+mj-lt"/>
              <a:buAutoNum type="arabicPeriod"/>
            </a:pPr>
            <a:r>
              <a:rPr lang="en-US" dirty="0"/>
              <a:t>GET HIS WORD ON OUR LIPS</a:t>
            </a:r>
          </a:p>
          <a:p>
            <a:pPr marL="514350" indent="-514350">
              <a:buFont typeface="+mj-lt"/>
              <a:buAutoNum type="arabicPeriod"/>
            </a:pPr>
            <a:r>
              <a:rPr lang="en-US" dirty="0"/>
              <a:t>PRAY FOR HIS WILL</a:t>
            </a:r>
          </a:p>
          <a:p>
            <a:pPr marL="514350" indent="-514350">
              <a:buFont typeface="+mj-lt"/>
              <a:buAutoNum type="arabicPeriod"/>
            </a:pPr>
            <a:r>
              <a:rPr lang="en-US" dirty="0"/>
              <a:t>TRUST IN HIS PLAN</a:t>
            </a:r>
          </a:p>
          <a:p>
            <a:pPr marL="514350" indent="-514350">
              <a:buFont typeface="+mj-lt"/>
              <a:buAutoNum type="arabicPeriod"/>
            </a:pPr>
            <a:r>
              <a:rPr lang="en-US" dirty="0"/>
              <a:t>GIRD UP THY LOINS</a:t>
            </a:r>
          </a:p>
        </p:txBody>
      </p:sp>
    </p:spTree>
    <p:extLst>
      <p:ext uri="{BB962C8B-B14F-4D97-AF65-F5344CB8AC3E}">
        <p14:creationId xmlns:p14="http://schemas.microsoft.com/office/powerpoint/2010/main" val="2494303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E56E6D-D690-6840-D1CE-E9F2CA7D7310}"/>
              </a:ext>
            </a:extLst>
          </p:cNvPr>
          <p:cNvSpPr>
            <a:spLocks noGrp="1"/>
          </p:cNvSpPr>
          <p:nvPr>
            <p:ph type="body" sz="quarter" idx="11"/>
          </p:nvPr>
        </p:nvSpPr>
        <p:spPr>
          <a:xfrm>
            <a:off x="1478756" y="2103278"/>
            <a:ext cx="9234488" cy="2651443"/>
          </a:xfrm>
        </p:spPr>
        <p:txBody>
          <a:bodyPr anchor="ctr"/>
          <a:lstStyle/>
          <a:p>
            <a:r>
              <a:rPr lang="en-US" dirty="0"/>
              <a:t>THE END</a:t>
            </a:r>
          </a:p>
        </p:txBody>
      </p:sp>
    </p:spTree>
    <p:extLst>
      <p:ext uri="{BB962C8B-B14F-4D97-AF65-F5344CB8AC3E}">
        <p14:creationId xmlns:p14="http://schemas.microsoft.com/office/powerpoint/2010/main" val="750950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9EF6B-249A-4241-CDE2-B77A4E078868}"/>
              </a:ext>
            </a:extLst>
          </p:cNvPr>
          <p:cNvSpPr>
            <a:spLocks noGrp="1"/>
          </p:cNvSpPr>
          <p:nvPr>
            <p:ph idx="1"/>
          </p:nvPr>
        </p:nvSpPr>
        <p:spPr>
          <a:xfrm>
            <a:off x="838200" y="645318"/>
            <a:ext cx="10515600" cy="5567363"/>
          </a:xfrm>
        </p:spPr>
        <p:txBody>
          <a:bodyPr>
            <a:normAutofit fontScale="92500" lnSpcReduction="10000"/>
          </a:bodyPr>
          <a:lstStyle/>
          <a:p>
            <a:pPr marL="0" marR="0" indent="0">
              <a:lnSpc>
                <a:spcPct val="120000"/>
              </a:lnSpc>
              <a:spcBef>
                <a:spcPts val="0"/>
              </a:spcBef>
              <a:buNone/>
            </a:pPr>
            <a:r>
              <a:rPr lang="en-US" sz="1100" b="1" dirty="0">
                <a:effectLst/>
                <a:latin typeface="Avenir Book" panose="02000503020000020003" pitchFamily="2" charset="0"/>
              </a:rPr>
              <a:t>The Call of Jeremiah </a:t>
            </a:r>
          </a:p>
          <a:p>
            <a:pPr marL="0" marR="0" indent="0">
              <a:lnSpc>
                <a:spcPct val="120000"/>
              </a:lnSpc>
              <a:spcBef>
                <a:spcPts val="0"/>
              </a:spcBef>
              <a:buNone/>
            </a:pPr>
            <a:r>
              <a:rPr lang="en-US" sz="1100" b="1" baseline="30000" dirty="0">
                <a:effectLst/>
                <a:latin typeface="Avenir Book" panose="02000503020000020003" pitchFamily="2" charset="0"/>
              </a:rPr>
              <a:t>4 </a:t>
            </a:r>
            <a:r>
              <a:rPr lang="en-US" sz="1100" dirty="0">
                <a:effectLst/>
                <a:latin typeface="Avenir Book" panose="02000503020000020003" pitchFamily="2" charset="0"/>
              </a:rPr>
              <a:t>Now the word of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came to me, saying,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a:t>
            </a:r>
            <a:r>
              <a:rPr lang="en-US" sz="1100" b="1" baseline="30000" dirty="0">
                <a:effectLst/>
                <a:latin typeface="Avenir Book" panose="02000503020000020003" pitchFamily="2" charset="0"/>
              </a:rPr>
              <a:t>5 </a:t>
            </a:r>
            <a:r>
              <a:rPr lang="en-US" sz="1100" dirty="0">
                <a:effectLst/>
                <a:latin typeface="Avenir Book" panose="02000503020000020003" pitchFamily="2" charset="0"/>
              </a:rPr>
              <a:t>	“Before I formed you in the womb I knew you,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and before you were born I consecrated you;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I appointed you a prophet to the nations.” </a:t>
            </a:r>
          </a:p>
          <a:p>
            <a:pPr marL="0" marR="0" indent="0">
              <a:lnSpc>
                <a:spcPct val="120000"/>
              </a:lnSpc>
              <a:spcBef>
                <a:spcPts val="0"/>
              </a:spcBef>
              <a:buNone/>
            </a:pPr>
            <a:r>
              <a:rPr lang="en-US" sz="1100" b="1" baseline="30000" dirty="0">
                <a:effectLst/>
                <a:latin typeface="Avenir Book" panose="02000503020000020003" pitchFamily="2" charset="0"/>
              </a:rPr>
              <a:t>6 </a:t>
            </a:r>
            <a:r>
              <a:rPr lang="en-US" sz="1100" dirty="0">
                <a:effectLst/>
                <a:latin typeface="Avenir Book" panose="02000503020000020003" pitchFamily="2" charset="0"/>
              </a:rPr>
              <a:t>Then I said, “Ah, Lord </a:t>
            </a:r>
            <a:r>
              <a:rPr lang="en-US" sz="1100" cap="small" dirty="0">
                <a:effectLst/>
                <a:latin typeface="Avenir Book" panose="02000503020000020003" pitchFamily="2" charset="0"/>
              </a:rPr>
              <a:t>God</a:t>
            </a:r>
            <a:r>
              <a:rPr lang="en-US" sz="1100" dirty="0">
                <a:effectLst/>
                <a:latin typeface="Avenir Book" panose="02000503020000020003" pitchFamily="2" charset="0"/>
              </a:rPr>
              <a:t>! Behold, I do not know how to speak, for I am only a youth.” </a:t>
            </a:r>
            <a:r>
              <a:rPr lang="en-US" sz="1100" b="1" baseline="30000" dirty="0">
                <a:effectLst/>
                <a:latin typeface="Avenir Book" panose="02000503020000020003" pitchFamily="2" charset="0"/>
              </a:rPr>
              <a:t>7 </a:t>
            </a:r>
            <a:r>
              <a:rPr lang="en-US" sz="1100" dirty="0">
                <a:effectLst/>
                <a:latin typeface="Avenir Book" panose="02000503020000020003" pitchFamily="2" charset="0"/>
              </a:rPr>
              <a:t>But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said to me,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“Do not say, ‘I am only a youth’;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for to all to whom I send you, you shall go,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and whatever I command you, you shall speak.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a:t>
            </a:r>
            <a:r>
              <a:rPr lang="en-US" sz="1100" b="1" baseline="30000" dirty="0">
                <a:effectLst/>
                <a:latin typeface="Avenir Book" panose="02000503020000020003" pitchFamily="2" charset="0"/>
              </a:rPr>
              <a:t>8 </a:t>
            </a:r>
            <a:r>
              <a:rPr lang="en-US" sz="1100" dirty="0">
                <a:effectLst/>
                <a:latin typeface="Avenir Book" panose="02000503020000020003" pitchFamily="2" charset="0"/>
              </a:rPr>
              <a:t>	Do not be afraid of them,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for I am with you to deliver you, </a:t>
            </a:r>
          </a:p>
          <a:p>
            <a:pPr marL="1371600" marR="0" indent="0">
              <a:lnSpc>
                <a:spcPct val="120000"/>
              </a:lnSpc>
              <a:spcBef>
                <a:spcPts val="0"/>
              </a:spcBef>
              <a:buNone/>
            </a:pPr>
            <a:r>
              <a:rPr lang="en-US" sz="1100" dirty="0">
                <a:effectLst/>
                <a:latin typeface="Avenir Book" panose="02000503020000020003" pitchFamily="2" charset="0"/>
              </a:rPr>
              <a:t>declares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a:t>
            </a:r>
          </a:p>
          <a:p>
            <a:pPr marL="0" marR="0" indent="0">
              <a:lnSpc>
                <a:spcPct val="120000"/>
              </a:lnSpc>
              <a:spcBef>
                <a:spcPts val="0"/>
              </a:spcBef>
              <a:buNone/>
            </a:pPr>
            <a:r>
              <a:rPr lang="en-US" sz="1100" b="1" baseline="30000" dirty="0">
                <a:effectLst/>
                <a:latin typeface="Avenir Book" panose="02000503020000020003" pitchFamily="2" charset="0"/>
              </a:rPr>
              <a:t>9 </a:t>
            </a:r>
            <a:r>
              <a:rPr lang="en-US" sz="1100" dirty="0">
                <a:effectLst/>
                <a:latin typeface="Avenir Book" panose="02000503020000020003" pitchFamily="2" charset="0"/>
              </a:rPr>
              <a:t>Then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put out his hand and touched my mouth. And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said to me,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“Behold, I have put my words in your mouth.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a:t>
            </a:r>
            <a:r>
              <a:rPr lang="en-US" sz="1100" b="1" baseline="30000" dirty="0">
                <a:effectLst/>
                <a:latin typeface="Avenir Book" panose="02000503020000020003" pitchFamily="2" charset="0"/>
              </a:rPr>
              <a:t>10 </a:t>
            </a:r>
            <a:r>
              <a:rPr lang="en-US" sz="1100" dirty="0">
                <a:effectLst/>
                <a:latin typeface="Avenir Book" panose="02000503020000020003" pitchFamily="2" charset="0"/>
              </a:rPr>
              <a:t>	See, I have set you this day over nations and over kingdoms,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to pluck up and to break down,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to destroy and to overthrow,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to build and to plant.” </a:t>
            </a:r>
          </a:p>
          <a:p>
            <a:pPr marL="0" marR="0" indent="0">
              <a:lnSpc>
                <a:spcPct val="120000"/>
              </a:lnSpc>
              <a:spcBef>
                <a:spcPts val="0"/>
              </a:spcBef>
              <a:buNone/>
              <a:tabLst>
                <a:tab pos="127000" algn="r"/>
                <a:tab pos="254000" algn="l"/>
              </a:tabLst>
            </a:pPr>
            <a:endParaRPr lang="en-US" sz="1100" dirty="0">
              <a:effectLst/>
              <a:latin typeface="Avenir Book" panose="02000503020000020003" pitchFamily="2" charset="0"/>
            </a:endParaRPr>
          </a:p>
          <a:p>
            <a:pPr marL="0" marR="0" indent="0">
              <a:lnSpc>
                <a:spcPct val="120000"/>
              </a:lnSpc>
              <a:spcBef>
                <a:spcPts val="0"/>
              </a:spcBef>
              <a:buNone/>
            </a:pPr>
            <a:r>
              <a:rPr lang="en-US" sz="1100" b="1" baseline="30000" dirty="0">
                <a:effectLst/>
                <a:latin typeface="Avenir Book" panose="02000503020000020003" pitchFamily="2" charset="0"/>
              </a:rPr>
              <a:t>11 </a:t>
            </a:r>
            <a:r>
              <a:rPr lang="en-US" sz="1100" dirty="0">
                <a:effectLst/>
                <a:latin typeface="Avenir Book" panose="02000503020000020003" pitchFamily="2" charset="0"/>
              </a:rPr>
              <a:t>And the word of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came to me, saying, “Jeremiah, what do you see?” And I said, “I see an almond branch.” </a:t>
            </a:r>
            <a:r>
              <a:rPr lang="en-US" sz="1100" b="1" baseline="30000" dirty="0">
                <a:effectLst/>
                <a:latin typeface="Avenir Book" panose="02000503020000020003" pitchFamily="2" charset="0"/>
              </a:rPr>
              <a:t>12 </a:t>
            </a:r>
            <a:r>
              <a:rPr lang="en-US" sz="1100" dirty="0">
                <a:effectLst/>
                <a:latin typeface="Avenir Book" panose="02000503020000020003" pitchFamily="2" charset="0"/>
              </a:rPr>
              <a:t>Then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said to me, “You have seen well, for I am watching over my word to perform it.” </a:t>
            </a:r>
          </a:p>
          <a:p>
            <a:pPr marL="0" marR="0" indent="0">
              <a:lnSpc>
                <a:spcPct val="120000"/>
              </a:lnSpc>
              <a:spcBef>
                <a:spcPts val="0"/>
              </a:spcBef>
              <a:buNone/>
            </a:pPr>
            <a:endParaRPr lang="en-US" sz="1100" dirty="0">
              <a:effectLst/>
              <a:latin typeface="Avenir Book" panose="02000503020000020003" pitchFamily="2" charset="0"/>
            </a:endParaRPr>
          </a:p>
          <a:p>
            <a:pPr marL="0" marR="0" indent="0">
              <a:lnSpc>
                <a:spcPct val="120000"/>
              </a:lnSpc>
              <a:spcBef>
                <a:spcPts val="0"/>
              </a:spcBef>
              <a:buNone/>
            </a:pPr>
            <a:r>
              <a:rPr lang="en-US" sz="1100" b="1" baseline="30000" dirty="0">
                <a:effectLst/>
                <a:latin typeface="Avenir Book" panose="02000503020000020003" pitchFamily="2" charset="0"/>
              </a:rPr>
              <a:t>13 </a:t>
            </a:r>
            <a:r>
              <a:rPr lang="en-US" sz="1100" dirty="0">
                <a:effectLst/>
                <a:latin typeface="Avenir Book" panose="02000503020000020003" pitchFamily="2" charset="0"/>
              </a:rPr>
              <a:t>The word of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came to me a second time, saying, “What do you see?” And I said, “I see a boiling pot, facing away from the north.” </a:t>
            </a:r>
            <a:r>
              <a:rPr lang="en-US" sz="1100" b="1" baseline="30000" dirty="0">
                <a:effectLst/>
                <a:latin typeface="Avenir Book" panose="02000503020000020003" pitchFamily="2" charset="0"/>
              </a:rPr>
              <a:t>14 </a:t>
            </a:r>
            <a:r>
              <a:rPr lang="en-US" sz="1100" dirty="0">
                <a:effectLst/>
                <a:latin typeface="Avenir Book" panose="02000503020000020003" pitchFamily="2" charset="0"/>
              </a:rPr>
              <a:t>Then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said to me, “Out of the north disaster shall be let loose upon all the inhabitants of the land. </a:t>
            </a:r>
            <a:r>
              <a:rPr lang="en-US" sz="1100" b="1" baseline="30000" dirty="0">
                <a:effectLst/>
                <a:latin typeface="Avenir Book" panose="02000503020000020003" pitchFamily="2" charset="0"/>
              </a:rPr>
              <a:t>15 </a:t>
            </a:r>
            <a:r>
              <a:rPr lang="en-US" sz="1100" dirty="0">
                <a:effectLst/>
                <a:latin typeface="Avenir Book" panose="02000503020000020003" pitchFamily="2" charset="0"/>
              </a:rPr>
              <a:t>For behold, I am calling all the tribes of the kingdoms of the north, declares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and they shall come, and every one shall set his throne at the entrance of the gates of Jerusalem, against all its walls all around and against all the cities of Judah. </a:t>
            </a:r>
            <a:r>
              <a:rPr lang="en-US" sz="1100" b="1" baseline="30000" dirty="0">
                <a:effectLst/>
                <a:latin typeface="Avenir Book" panose="02000503020000020003" pitchFamily="2" charset="0"/>
              </a:rPr>
              <a:t>16 </a:t>
            </a:r>
            <a:r>
              <a:rPr lang="en-US" sz="1100" dirty="0">
                <a:effectLst/>
                <a:latin typeface="Avenir Book" panose="02000503020000020003" pitchFamily="2" charset="0"/>
              </a:rPr>
              <a:t>And I will declare my judgments against them, for all their evil in forsaking me. They have made offerings to other gods and worshiped the works of their own hands. </a:t>
            </a:r>
            <a:r>
              <a:rPr lang="en-US" sz="1100" b="1" baseline="30000" dirty="0">
                <a:effectLst/>
                <a:latin typeface="Avenir Book" panose="02000503020000020003" pitchFamily="2" charset="0"/>
              </a:rPr>
              <a:t>17 </a:t>
            </a:r>
            <a:r>
              <a:rPr lang="en-US" sz="1100" dirty="0">
                <a:effectLst/>
                <a:latin typeface="Avenir Book" panose="02000503020000020003" pitchFamily="2" charset="0"/>
              </a:rPr>
              <a:t>But you, dress yourself for work; arise, and say to them everything that I command you. Do not be dismayed by them, lest I dismay you before them. </a:t>
            </a:r>
            <a:r>
              <a:rPr lang="en-US" sz="1100" b="1" baseline="30000" dirty="0">
                <a:effectLst/>
                <a:latin typeface="Avenir Book" panose="02000503020000020003" pitchFamily="2" charset="0"/>
              </a:rPr>
              <a:t>18 </a:t>
            </a:r>
            <a:r>
              <a:rPr lang="en-US" sz="1100" dirty="0">
                <a:effectLst/>
                <a:latin typeface="Avenir Book" panose="02000503020000020003" pitchFamily="2" charset="0"/>
              </a:rPr>
              <a:t>And I, behold, I make you this day a fortified city, an iron pillar, and bronze walls, against the whole land, against the kings of Judah, its officials, its priests, and the people of the land. </a:t>
            </a:r>
            <a:r>
              <a:rPr lang="en-US" sz="1100" b="1" baseline="30000" dirty="0">
                <a:effectLst/>
                <a:latin typeface="Avenir Book" panose="02000503020000020003" pitchFamily="2" charset="0"/>
              </a:rPr>
              <a:t>19 </a:t>
            </a:r>
            <a:r>
              <a:rPr lang="en-US" sz="1100" dirty="0">
                <a:effectLst/>
                <a:latin typeface="Avenir Book" panose="02000503020000020003" pitchFamily="2" charset="0"/>
              </a:rPr>
              <a:t>They will fight against you, but they shall not prevail against you, for I am with you, declares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to deliver you.” </a:t>
            </a:r>
          </a:p>
          <a:p>
            <a:pPr marL="0" marR="0" indent="0">
              <a:lnSpc>
                <a:spcPct val="120000"/>
              </a:lnSpc>
              <a:spcBef>
                <a:spcPts val="0"/>
              </a:spcBef>
              <a:buNone/>
            </a:pPr>
            <a:endParaRPr lang="en-US" sz="1100" dirty="0">
              <a:latin typeface="Avenir Book" panose="02000503020000020003" pitchFamily="2" charset="0"/>
            </a:endParaRPr>
          </a:p>
          <a:p>
            <a:pPr marL="0" indent="0">
              <a:lnSpc>
                <a:spcPct val="120000"/>
              </a:lnSpc>
              <a:spcBef>
                <a:spcPts val="0"/>
              </a:spcBef>
              <a:buNone/>
            </a:pPr>
            <a:r>
              <a:rPr lang="en-US" sz="1100" b="1" dirty="0">
                <a:effectLst/>
                <a:latin typeface="Avenir Book" panose="02000503020000020003" pitchFamily="2" charset="0"/>
              </a:rPr>
              <a:t>Jeremiah 1 (ESV) </a:t>
            </a:r>
          </a:p>
        </p:txBody>
      </p:sp>
    </p:spTree>
    <p:extLst>
      <p:ext uri="{BB962C8B-B14F-4D97-AF65-F5344CB8AC3E}">
        <p14:creationId xmlns:p14="http://schemas.microsoft.com/office/powerpoint/2010/main" val="1276832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5DC9D-2360-DF69-5EBC-73EE03A218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D4F130-4516-2202-41BC-591533C774FE}"/>
              </a:ext>
            </a:extLst>
          </p:cNvPr>
          <p:cNvSpPr>
            <a:spLocks noGrp="1"/>
          </p:cNvSpPr>
          <p:nvPr>
            <p:ph idx="1"/>
          </p:nvPr>
        </p:nvSpPr>
        <p:spPr/>
        <p:txBody>
          <a:bodyPr/>
          <a:lstStyle/>
          <a:p>
            <a:r>
              <a:rPr lang="en-US" dirty="0"/>
              <a:t>We are called to live like Christ; whom Jeremiah personified</a:t>
            </a:r>
          </a:p>
          <a:p>
            <a:r>
              <a:rPr lang="en-US" dirty="0"/>
              <a:t>We are called to love our neighbor and to love our enemies</a:t>
            </a:r>
          </a:p>
          <a:p>
            <a:r>
              <a:rPr lang="en-US" dirty="0"/>
              <a:t>We are called to love the Lord above all things</a:t>
            </a:r>
          </a:p>
          <a:p>
            <a:r>
              <a:rPr lang="en-US" dirty="0"/>
              <a:t>Jeremiah put this on full display by speaking God’s word no matter how much it hurt.</a:t>
            </a:r>
          </a:p>
          <a:p>
            <a:pPr lvl="1"/>
            <a:r>
              <a:rPr lang="en-US" dirty="0"/>
              <a:t>Jeremiah was threatened, tried for his life, put in stocks, forced to flee from Jehoiakim, humiliated by false prophet and thrown into a pit</a:t>
            </a:r>
          </a:p>
        </p:txBody>
      </p:sp>
    </p:spTree>
    <p:extLst>
      <p:ext uri="{BB962C8B-B14F-4D97-AF65-F5344CB8AC3E}">
        <p14:creationId xmlns:p14="http://schemas.microsoft.com/office/powerpoint/2010/main" val="675541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FCE9-FB66-04CD-0888-11694E8E27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64E0D8-BED9-3270-748E-61D06C327EAD}"/>
              </a:ext>
            </a:extLst>
          </p:cNvPr>
          <p:cNvSpPr>
            <a:spLocks noGrp="1"/>
          </p:cNvSpPr>
          <p:nvPr>
            <p:ph idx="1"/>
          </p:nvPr>
        </p:nvSpPr>
        <p:spPr/>
        <p:txBody>
          <a:bodyPr/>
          <a:lstStyle/>
          <a:p>
            <a:r>
              <a:rPr lang="en-US" dirty="0"/>
              <a:t>Know that God has a calling for you</a:t>
            </a:r>
          </a:p>
          <a:p>
            <a:r>
              <a:rPr lang="en-US" dirty="0"/>
              <a:t>Hear what God’s calling is</a:t>
            </a:r>
          </a:p>
          <a:p>
            <a:r>
              <a:rPr lang="en-US" dirty="0"/>
              <a:t>Be obedient to His calling</a:t>
            </a:r>
          </a:p>
          <a:p>
            <a:endParaRPr lang="en-US" dirty="0"/>
          </a:p>
        </p:txBody>
      </p:sp>
    </p:spTree>
    <p:extLst>
      <p:ext uri="{BB962C8B-B14F-4D97-AF65-F5344CB8AC3E}">
        <p14:creationId xmlns:p14="http://schemas.microsoft.com/office/powerpoint/2010/main" val="3370603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9EF6B-249A-4241-CDE2-B77A4E078868}"/>
              </a:ext>
            </a:extLst>
          </p:cNvPr>
          <p:cNvSpPr>
            <a:spLocks noGrp="1"/>
          </p:cNvSpPr>
          <p:nvPr>
            <p:ph idx="1"/>
          </p:nvPr>
        </p:nvSpPr>
        <p:spPr>
          <a:xfrm>
            <a:off x="838200" y="645318"/>
            <a:ext cx="10515600" cy="5567363"/>
          </a:xfrm>
        </p:spPr>
        <p:txBody>
          <a:bodyPr>
            <a:normAutofit fontScale="92500" lnSpcReduction="10000"/>
          </a:bodyPr>
          <a:lstStyle/>
          <a:p>
            <a:pPr marL="0" marR="0" indent="0">
              <a:lnSpc>
                <a:spcPct val="120000"/>
              </a:lnSpc>
              <a:spcBef>
                <a:spcPts val="0"/>
              </a:spcBef>
              <a:buNone/>
            </a:pPr>
            <a:r>
              <a:rPr lang="en-US" sz="1100" b="1" dirty="0">
                <a:effectLst/>
                <a:latin typeface="Avenir Book" panose="02000503020000020003" pitchFamily="2" charset="0"/>
              </a:rPr>
              <a:t>The Call of Jeremiah </a:t>
            </a:r>
          </a:p>
          <a:p>
            <a:pPr marL="0" marR="0" indent="0">
              <a:lnSpc>
                <a:spcPct val="120000"/>
              </a:lnSpc>
              <a:spcBef>
                <a:spcPts val="0"/>
              </a:spcBef>
              <a:buNone/>
            </a:pPr>
            <a:r>
              <a:rPr lang="en-US" sz="1100" b="1" baseline="30000" dirty="0">
                <a:effectLst/>
                <a:latin typeface="Avenir Book" panose="02000503020000020003" pitchFamily="2" charset="0"/>
              </a:rPr>
              <a:t>4 </a:t>
            </a:r>
            <a:r>
              <a:rPr lang="en-US" sz="1100" dirty="0">
                <a:effectLst/>
                <a:latin typeface="Avenir Book" panose="02000503020000020003" pitchFamily="2" charset="0"/>
              </a:rPr>
              <a:t>Now the word of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came to me, saying,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a:t>
            </a:r>
            <a:r>
              <a:rPr lang="en-US" sz="1100" b="1" baseline="30000" dirty="0">
                <a:effectLst/>
                <a:latin typeface="Avenir Book" panose="02000503020000020003" pitchFamily="2" charset="0"/>
              </a:rPr>
              <a:t>5 </a:t>
            </a:r>
            <a:r>
              <a:rPr lang="en-US" sz="1100" dirty="0">
                <a:effectLst/>
                <a:latin typeface="Avenir Book" panose="02000503020000020003" pitchFamily="2" charset="0"/>
              </a:rPr>
              <a:t>	“Before I formed you in the womb I knew you,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and before you were born I consecrated you;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I appointed you a prophet to the nations.” </a:t>
            </a:r>
          </a:p>
          <a:p>
            <a:pPr marL="0" marR="0" indent="0">
              <a:lnSpc>
                <a:spcPct val="120000"/>
              </a:lnSpc>
              <a:spcBef>
                <a:spcPts val="0"/>
              </a:spcBef>
              <a:buNone/>
            </a:pPr>
            <a:r>
              <a:rPr lang="en-US" sz="1100" b="1" baseline="30000" dirty="0">
                <a:effectLst/>
                <a:latin typeface="Avenir Book" panose="02000503020000020003" pitchFamily="2" charset="0"/>
              </a:rPr>
              <a:t>6 </a:t>
            </a:r>
            <a:r>
              <a:rPr lang="en-US" sz="1100" dirty="0">
                <a:effectLst/>
                <a:latin typeface="Avenir Book" panose="02000503020000020003" pitchFamily="2" charset="0"/>
              </a:rPr>
              <a:t>Then I said, “Ah, Lord </a:t>
            </a:r>
            <a:r>
              <a:rPr lang="en-US" sz="1100" cap="small" dirty="0">
                <a:effectLst/>
                <a:latin typeface="Avenir Book" panose="02000503020000020003" pitchFamily="2" charset="0"/>
              </a:rPr>
              <a:t>God</a:t>
            </a:r>
            <a:r>
              <a:rPr lang="en-US" sz="1100" dirty="0">
                <a:effectLst/>
                <a:latin typeface="Avenir Book" panose="02000503020000020003" pitchFamily="2" charset="0"/>
              </a:rPr>
              <a:t>! Behold, I do not know how to speak, for I am only a youth.” </a:t>
            </a:r>
            <a:r>
              <a:rPr lang="en-US" sz="1100" b="1" baseline="30000" dirty="0">
                <a:effectLst/>
                <a:latin typeface="Avenir Book" panose="02000503020000020003" pitchFamily="2" charset="0"/>
              </a:rPr>
              <a:t>7 </a:t>
            </a:r>
            <a:r>
              <a:rPr lang="en-US" sz="1100" dirty="0">
                <a:effectLst/>
                <a:latin typeface="Avenir Book" panose="02000503020000020003" pitchFamily="2" charset="0"/>
              </a:rPr>
              <a:t>But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said to me,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“Do not say, ‘I am only a youth’;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for to all to whom I send you, you shall go,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and whatever I command you, you shall speak.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a:t>
            </a:r>
            <a:r>
              <a:rPr lang="en-US" sz="1100" b="1" baseline="30000" dirty="0">
                <a:effectLst/>
                <a:latin typeface="Avenir Book" panose="02000503020000020003" pitchFamily="2" charset="0"/>
              </a:rPr>
              <a:t>8 </a:t>
            </a:r>
            <a:r>
              <a:rPr lang="en-US" sz="1100" dirty="0">
                <a:effectLst/>
                <a:latin typeface="Avenir Book" panose="02000503020000020003" pitchFamily="2" charset="0"/>
              </a:rPr>
              <a:t>	Do not be afraid of them,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for I am with you to deliver you, </a:t>
            </a:r>
          </a:p>
          <a:p>
            <a:pPr marL="1371600" marR="0" indent="0">
              <a:lnSpc>
                <a:spcPct val="120000"/>
              </a:lnSpc>
              <a:spcBef>
                <a:spcPts val="0"/>
              </a:spcBef>
              <a:buNone/>
            </a:pPr>
            <a:r>
              <a:rPr lang="en-US" sz="1100" dirty="0">
                <a:effectLst/>
                <a:latin typeface="Avenir Book" panose="02000503020000020003" pitchFamily="2" charset="0"/>
              </a:rPr>
              <a:t>declares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a:t>
            </a:r>
          </a:p>
          <a:p>
            <a:pPr marL="0" marR="0" indent="0">
              <a:lnSpc>
                <a:spcPct val="120000"/>
              </a:lnSpc>
              <a:spcBef>
                <a:spcPts val="0"/>
              </a:spcBef>
              <a:buNone/>
            </a:pPr>
            <a:r>
              <a:rPr lang="en-US" sz="1100" b="1" baseline="30000" dirty="0">
                <a:effectLst/>
                <a:latin typeface="Avenir Book" panose="02000503020000020003" pitchFamily="2" charset="0"/>
              </a:rPr>
              <a:t>9 </a:t>
            </a:r>
            <a:r>
              <a:rPr lang="en-US" sz="1100" dirty="0">
                <a:effectLst/>
                <a:latin typeface="Avenir Book" panose="02000503020000020003" pitchFamily="2" charset="0"/>
              </a:rPr>
              <a:t>Then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put out his hand and touched my mouth. And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said to me,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“Behold, I have put my words in your mouth.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a:t>
            </a:r>
            <a:r>
              <a:rPr lang="en-US" sz="1100" b="1" baseline="30000" dirty="0">
                <a:effectLst/>
                <a:latin typeface="Avenir Book" panose="02000503020000020003" pitchFamily="2" charset="0"/>
              </a:rPr>
              <a:t>10 </a:t>
            </a:r>
            <a:r>
              <a:rPr lang="en-US" sz="1100" dirty="0">
                <a:effectLst/>
                <a:latin typeface="Avenir Book" panose="02000503020000020003" pitchFamily="2" charset="0"/>
              </a:rPr>
              <a:t>	See, I have set you this day over nations and over kingdoms,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to pluck up and to break down,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to destroy and to overthrow, </a:t>
            </a:r>
          </a:p>
          <a:p>
            <a:pPr marL="0" marR="0" indent="0">
              <a:lnSpc>
                <a:spcPct val="120000"/>
              </a:lnSpc>
              <a:spcBef>
                <a:spcPts val="0"/>
              </a:spcBef>
              <a:buNone/>
              <a:tabLst>
                <a:tab pos="127000" algn="r"/>
                <a:tab pos="254000" algn="l"/>
              </a:tabLst>
            </a:pPr>
            <a:r>
              <a:rPr lang="en-US" sz="1100" dirty="0">
                <a:effectLst/>
                <a:latin typeface="Avenir Book" panose="02000503020000020003" pitchFamily="2" charset="0"/>
              </a:rPr>
              <a:t>		to build and to plant.” </a:t>
            </a:r>
          </a:p>
          <a:p>
            <a:pPr marL="0" marR="0" indent="0">
              <a:lnSpc>
                <a:spcPct val="120000"/>
              </a:lnSpc>
              <a:spcBef>
                <a:spcPts val="0"/>
              </a:spcBef>
              <a:buNone/>
              <a:tabLst>
                <a:tab pos="127000" algn="r"/>
                <a:tab pos="254000" algn="l"/>
              </a:tabLst>
            </a:pPr>
            <a:endParaRPr lang="en-US" sz="1100" dirty="0">
              <a:effectLst/>
              <a:latin typeface="Avenir Book" panose="02000503020000020003" pitchFamily="2" charset="0"/>
            </a:endParaRPr>
          </a:p>
          <a:p>
            <a:pPr marL="0" marR="0" indent="0">
              <a:lnSpc>
                <a:spcPct val="120000"/>
              </a:lnSpc>
              <a:spcBef>
                <a:spcPts val="0"/>
              </a:spcBef>
              <a:buNone/>
            </a:pPr>
            <a:r>
              <a:rPr lang="en-US" sz="1100" b="1" baseline="30000" dirty="0">
                <a:effectLst/>
                <a:latin typeface="Avenir Book" panose="02000503020000020003" pitchFamily="2" charset="0"/>
              </a:rPr>
              <a:t>11 </a:t>
            </a:r>
            <a:r>
              <a:rPr lang="en-US" sz="1100" dirty="0">
                <a:effectLst/>
                <a:latin typeface="Avenir Book" panose="02000503020000020003" pitchFamily="2" charset="0"/>
              </a:rPr>
              <a:t>And the word of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came to me, saying, “Jeremiah, what do you see?” And I said, “I see an almond branch.” </a:t>
            </a:r>
            <a:r>
              <a:rPr lang="en-US" sz="1100" b="1" baseline="30000" dirty="0">
                <a:effectLst/>
                <a:latin typeface="Avenir Book" panose="02000503020000020003" pitchFamily="2" charset="0"/>
              </a:rPr>
              <a:t>12 </a:t>
            </a:r>
            <a:r>
              <a:rPr lang="en-US" sz="1100" dirty="0">
                <a:effectLst/>
                <a:latin typeface="Avenir Book" panose="02000503020000020003" pitchFamily="2" charset="0"/>
              </a:rPr>
              <a:t>Then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said to me, “You have seen well, for I am watching over my word to perform it.” </a:t>
            </a:r>
          </a:p>
          <a:p>
            <a:pPr marL="0" marR="0" indent="0">
              <a:lnSpc>
                <a:spcPct val="120000"/>
              </a:lnSpc>
              <a:spcBef>
                <a:spcPts val="0"/>
              </a:spcBef>
              <a:buNone/>
            </a:pPr>
            <a:endParaRPr lang="en-US" sz="1100" dirty="0">
              <a:effectLst/>
              <a:latin typeface="Avenir Book" panose="02000503020000020003" pitchFamily="2" charset="0"/>
            </a:endParaRPr>
          </a:p>
          <a:p>
            <a:pPr marL="0" marR="0" indent="0">
              <a:lnSpc>
                <a:spcPct val="120000"/>
              </a:lnSpc>
              <a:spcBef>
                <a:spcPts val="0"/>
              </a:spcBef>
              <a:buNone/>
            </a:pPr>
            <a:r>
              <a:rPr lang="en-US" sz="1100" b="1" baseline="30000" dirty="0">
                <a:effectLst/>
                <a:latin typeface="Avenir Book" panose="02000503020000020003" pitchFamily="2" charset="0"/>
              </a:rPr>
              <a:t>13 </a:t>
            </a:r>
            <a:r>
              <a:rPr lang="en-US" sz="1100" dirty="0">
                <a:effectLst/>
                <a:latin typeface="Avenir Book" panose="02000503020000020003" pitchFamily="2" charset="0"/>
              </a:rPr>
              <a:t>The word of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came to me a second time, saying, “What do you see?” And I said, “I see a boiling pot, facing away from the north.” </a:t>
            </a:r>
            <a:r>
              <a:rPr lang="en-US" sz="1100" b="1" baseline="30000" dirty="0">
                <a:effectLst/>
                <a:latin typeface="Avenir Book" panose="02000503020000020003" pitchFamily="2" charset="0"/>
              </a:rPr>
              <a:t>14 </a:t>
            </a:r>
            <a:r>
              <a:rPr lang="en-US" sz="1100" dirty="0">
                <a:effectLst/>
                <a:latin typeface="Avenir Book" panose="02000503020000020003" pitchFamily="2" charset="0"/>
              </a:rPr>
              <a:t>Then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said to me, “Out of the north disaster shall be let loose upon all the inhabitants of the land. </a:t>
            </a:r>
            <a:r>
              <a:rPr lang="en-US" sz="1100" b="1" baseline="30000" dirty="0">
                <a:effectLst/>
                <a:latin typeface="Avenir Book" panose="02000503020000020003" pitchFamily="2" charset="0"/>
              </a:rPr>
              <a:t>15 </a:t>
            </a:r>
            <a:r>
              <a:rPr lang="en-US" sz="1100" dirty="0">
                <a:effectLst/>
                <a:latin typeface="Avenir Book" panose="02000503020000020003" pitchFamily="2" charset="0"/>
              </a:rPr>
              <a:t>For behold, I am calling all the tribes of the kingdoms of the north, declares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and they shall come, and every one shall set his throne at the entrance of the gates of Jerusalem, against all its walls all around and against all the cities of Judah. </a:t>
            </a:r>
            <a:r>
              <a:rPr lang="en-US" sz="1100" b="1" baseline="30000" dirty="0">
                <a:effectLst/>
                <a:latin typeface="Avenir Book" panose="02000503020000020003" pitchFamily="2" charset="0"/>
              </a:rPr>
              <a:t>16 </a:t>
            </a:r>
            <a:r>
              <a:rPr lang="en-US" sz="1100" dirty="0">
                <a:effectLst/>
                <a:latin typeface="Avenir Book" panose="02000503020000020003" pitchFamily="2" charset="0"/>
              </a:rPr>
              <a:t>And I will declare my judgments against them, for all their evil in forsaking me. They have made offerings to other gods and worshiped the works of their own hands. </a:t>
            </a:r>
            <a:r>
              <a:rPr lang="en-US" sz="1100" b="1" baseline="30000" dirty="0">
                <a:effectLst/>
                <a:latin typeface="Avenir Book" panose="02000503020000020003" pitchFamily="2" charset="0"/>
              </a:rPr>
              <a:t>17 </a:t>
            </a:r>
            <a:r>
              <a:rPr lang="en-US" sz="1100" dirty="0">
                <a:effectLst/>
                <a:latin typeface="Avenir Book" panose="02000503020000020003" pitchFamily="2" charset="0"/>
              </a:rPr>
              <a:t>But you, dress yourself for work; arise, and say to them everything that I command you. Do not be dismayed by them, lest I dismay you before them. </a:t>
            </a:r>
            <a:r>
              <a:rPr lang="en-US" sz="1100" b="1" baseline="30000" dirty="0">
                <a:effectLst/>
                <a:latin typeface="Avenir Book" panose="02000503020000020003" pitchFamily="2" charset="0"/>
              </a:rPr>
              <a:t>18 </a:t>
            </a:r>
            <a:r>
              <a:rPr lang="en-US" sz="1100" dirty="0">
                <a:effectLst/>
                <a:latin typeface="Avenir Book" panose="02000503020000020003" pitchFamily="2" charset="0"/>
              </a:rPr>
              <a:t>And I, behold, I make you this day a fortified city, an iron pillar, and bronze walls, against the whole land, against the kings of Judah, its officials, its priests, and the people of the land. </a:t>
            </a:r>
            <a:r>
              <a:rPr lang="en-US" sz="1100" b="1" baseline="30000" dirty="0">
                <a:effectLst/>
                <a:latin typeface="Avenir Book" panose="02000503020000020003" pitchFamily="2" charset="0"/>
              </a:rPr>
              <a:t>19 </a:t>
            </a:r>
            <a:r>
              <a:rPr lang="en-US" sz="1100" dirty="0">
                <a:effectLst/>
                <a:latin typeface="Avenir Book" panose="02000503020000020003" pitchFamily="2" charset="0"/>
              </a:rPr>
              <a:t>They will fight against you, but they shall not prevail against you, for I am with you, declares the </a:t>
            </a:r>
            <a:r>
              <a:rPr lang="en-US" sz="1100" cap="small" dirty="0">
                <a:effectLst/>
                <a:latin typeface="Avenir Book" panose="02000503020000020003" pitchFamily="2" charset="0"/>
              </a:rPr>
              <a:t>Lord</a:t>
            </a:r>
            <a:r>
              <a:rPr lang="en-US" sz="1100" dirty="0">
                <a:effectLst/>
                <a:latin typeface="Avenir Book" panose="02000503020000020003" pitchFamily="2" charset="0"/>
              </a:rPr>
              <a:t>, to deliver you.” </a:t>
            </a:r>
          </a:p>
          <a:p>
            <a:pPr marL="0" marR="0" indent="0">
              <a:lnSpc>
                <a:spcPct val="120000"/>
              </a:lnSpc>
              <a:spcBef>
                <a:spcPts val="0"/>
              </a:spcBef>
              <a:buNone/>
            </a:pPr>
            <a:endParaRPr lang="en-US" sz="1100" dirty="0">
              <a:latin typeface="Avenir Book" panose="02000503020000020003" pitchFamily="2" charset="0"/>
            </a:endParaRPr>
          </a:p>
          <a:p>
            <a:pPr marL="0" indent="0">
              <a:lnSpc>
                <a:spcPct val="120000"/>
              </a:lnSpc>
              <a:spcBef>
                <a:spcPts val="0"/>
              </a:spcBef>
              <a:buNone/>
            </a:pPr>
            <a:r>
              <a:rPr lang="en-US" sz="1100" b="1" dirty="0">
                <a:effectLst/>
                <a:latin typeface="Avenir Book" panose="02000503020000020003" pitchFamily="2" charset="0"/>
              </a:rPr>
              <a:t>Jeremiah 1 (ESV) </a:t>
            </a:r>
          </a:p>
        </p:txBody>
      </p:sp>
    </p:spTree>
    <p:extLst>
      <p:ext uri="{BB962C8B-B14F-4D97-AF65-F5344CB8AC3E}">
        <p14:creationId xmlns:p14="http://schemas.microsoft.com/office/powerpoint/2010/main" val="3696902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019CB5FA-5DDF-3297-74FA-B5E241418E10}"/>
              </a:ext>
            </a:extLst>
          </p:cNvPr>
          <p:cNvSpPr/>
          <p:nvPr/>
        </p:nvSpPr>
        <p:spPr>
          <a:xfrm>
            <a:off x="8316227" y="5031214"/>
            <a:ext cx="3782729" cy="153073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4B8714-A834-3700-8834-1E359F87554D}"/>
              </a:ext>
            </a:extLst>
          </p:cNvPr>
          <p:cNvSpPr>
            <a:spLocks noGrp="1"/>
          </p:cNvSpPr>
          <p:nvPr>
            <p:ph type="title"/>
          </p:nvPr>
        </p:nvSpPr>
        <p:spPr/>
        <p:txBody>
          <a:bodyPr/>
          <a:lstStyle/>
          <a:p>
            <a:r>
              <a:rPr lang="en-US" dirty="0"/>
              <a:t>Rise of Assyria</a:t>
            </a:r>
          </a:p>
        </p:txBody>
      </p:sp>
      <p:sp>
        <p:nvSpPr>
          <p:cNvPr id="3" name="Slide Number Placeholder 2">
            <a:extLst>
              <a:ext uri="{FF2B5EF4-FFF2-40B4-BE49-F238E27FC236}">
                <a16:creationId xmlns:a16="http://schemas.microsoft.com/office/drawing/2014/main" id="{09E4DCDA-1A3B-D8B2-F7DB-26378EF0F2A9}"/>
              </a:ext>
            </a:extLst>
          </p:cNvPr>
          <p:cNvSpPr>
            <a:spLocks noGrp="1"/>
          </p:cNvSpPr>
          <p:nvPr>
            <p:ph type="sldNum" sz="quarter" idx="11"/>
          </p:nvPr>
        </p:nvSpPr>
        <p:spPr/>
        <p:txBody>
          <a:bodyPr/>
          <a:lstStyle/>
          <a:p>
            <a:fld id="{8C2E478F-E849-4A8C-AF1F-CBCC78A7CBFA}" type="slidenum">
              <a:rPr lang="en-US" smtClean="0"/>
              <a:t>3</a:t>
            </a:fld>
            <a:endParaRPr lang="en-US" dirty="0"/>
          </a:p>
        </p:txBody>
      </p:sp>
      <p:grpSp>
        <p:nvGrpSpPr>
          <p:cNvPr id="4" name="Group 3">
            <a:extLst>
              <a:ext uri="{FF2B5EF4-FFF2-40B4-BE49-F238E27FC236}">
                <a16:creationId xmlns:a16="http://schemas.microsoft.com/office/drawing/2014/main" id="{8C358887-7C2C-60E3-28E7-528194CA3452}"/>
              </a:ext>
            </a:extLst>
          </p:cNvPr>
          <p:cNvGrpSpPr/>
          <p:nvPr/>
        </p:nvGrpSpPr>
        <p:grpSpPr>
          <a:xfrm>
            <a:off x="901412" y="1787682"/>
            <a:ext cx="10389175" cy="4430464"/>
            <a:chOff x="833179" y="1812066"/>
            <a:chExt cx="10389175" cy="4430464"/>
          </a:xfrm>
        </p:grpSpPr>
        <p:cxnSp>
          <p:nvCxnSpPr>
            <p:cNvPr id="5" name="Straight Connector 4">
              <a:extLst>
                <a:ext uri="{FF2B5EF4-FFF2-40B4-BE49-F238E27FC236}">
                  <a16:creationId xmlns:a16="http://schemas.microsoft.com/office/drawing/2014/main" id="{DFB695FF-87BE-D0B5-4616-C89EEC32D0A0}"/>
                </a:ext>
              </a:extLst>
            </p:cNvPr>
            <p:cNvCxnSpPr>
              <a:cxnSpLocks/>
            </p:cNvCxnSpPr>
            <p:nvPr/>
          </p:nvCxnSpPr>
          <p:spPr>
            <a:xfrm flipV="1">
              <a:off x="10051483" y="2596896"/>
              <a:ext cx="0" cy="21701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07D422-FB3B-9159-7590-8A186EFB5A4E}"/>
                </a:ext>
              </a:extLst>
            </p:cNvPr>
            <p:cNvCxnSpPr>
              <a:cxnSpLocks/>
            </p:cNvCxnSpPr>
            <p:nvPr/>
          </p:nvCxnSpPr>
          <p:spPr>
            <a:xfrm flipV="1">
              <a:off x="7344181" y="2596896"/>
              <a:ext cx="0" cy="21701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06DA855-5487-9A16-A56A-BE03D8ADACFE}"/>
                </a:ext>
              </a:extLst>
            </p:cNvPr>
            <p:cNvCxnSpPr>
              <a:cxnSpLocks/>
            </p:cNvCxnSpPr>
            <p:nvPr/>
          </p:nvCxnSpPr>
          <p:spPr>
            <a:xfrm flipV="1">
              <a:off x="3838981" y="2596896"/>
              <a:ext cx="0" cy="21701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2911F71-D45F-0DF9-DD68-BA0C4904CCAF}"/>
                </a:ext>
              </a:extLst>
            </p:cNvPr>
            <p:cNvCxnSpPr>
              <a:cxnSpLocks/>
            </p:cNvCxnSpPr>
            <p:nvPr/>
          </p:nvCxnSpPr>
          <p:spPr>
            <a:xfrm flipV="1">
              <a:off x="2511552" y="2596896"/>
              <a:ext cx="0" cy="21701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282D51E-FFEE-7E17-5026-6D0C51D3CC4E}"/>
                </a:ext>
              </a:extLst>
            </p:cNvPr>
            <p:cNvSpPr txBox="1"/>
            <p:nvPr/>
          </p:nvSpPr>
          <p:spPr>
            <a:xfrm>
              <a:off x="838200" y="4767072"/>
              <a:ext cx="744114" cy="307777"/>
            </a:xfrm>
            <a:prstGeom prst="rect">
              <a:avLst/>
            </a:prstGeom>
            <a:noFill/>
          </p:spPr>
          <p:txBody>
            <a:bodyPr wrap="none" rtlCol="0">
              <a:spAutoFit/>
            </a:bodyPr>
            <a:lstStyle/>
            <a:p>
              <a:r>
                <a:rPr lang="en-US" sz="1400" dirty="0"/>
                <a:t>1100BC</a:t>
              </a:r>
            </a:p>
          </p:txBody>
        </p:sp>
        <p:sp>
          <p:nvSpPr>
            <p:cNvPr id="10" name="TextBox 9">
              <a:extLst>
                <a:ext uri="{FF2B5EF4-FFF2-40B4-BE49-F238E27FC236}">
                  <a16:creationId xmlns:a16="http://schemas.microsoft.com/office/drawing/2014/main" id="{F9F19F9D-5429-CBE7-55D7-BE3266C21196}"/>
                </a:ext>
              </a:extLst>
            </p:cNvPr>
            <p:cNvSpPr txBox="1"/>
            <p:nvPr/>
          </p:nvSpPr>
          <p:spPr>
            <a:xfrm>
              <a:off x="10569611" y="4767072"/>
              <a:ext cx="652743" cy="307777"/>
            </a:xfrm>
            <a:prstGeom prst="rect">
              <a:avLst/>
            </a:prstGeom>
            <a:noFill/>
          </p:spPr>
          <p:txBody>
            <a:bodyPr wrap="none" rtlCol="0">
              <a:spAutoFit/>
            </a:bodyPr>
            <a:lstStyle/>
            <a:p>
              <a:r>
                <a:rPr lang="en-US" sz="1400" dirty="0"/>
                <a:t>500BC</a:t>
              </a:r>
            </a:p>
          </p:txBody>
        </p:sp>
        <p:sp>
          <p:nvSpPr>
            <p:cNvPr id="11" name="TextBox 10">
              <a:extLst>
                <a:ext uri="{FF2B5EF4-FFF2-40B4-BE49-F238E27FC236}">
                  <a16:creationId xmlns:a16="http://schemas.microsoft.com/office/drawing/2014/main" id="{83EC7CFE-4F58-832D-A6C9-41402EACA3B4}"/>
                </a:ext>
              </a:extLst>
            </p:cNvPr>
            <p:cNvSpPr txBox="1"/>
            <p:nvPr/>
          </p:nvSpPr>
          <p:spPr>
            <a:xfrm>
              <a:off x="833179" y="3343249"/>
              <a:ext cx="1396921" cy="800219"/>
            </a:xfrm>
            <a:prstGeom prst="rect">
              <a:avLst/>
            </a:prstGeom>
            <a:solidFill>
              <a:schemeClr val="bg1"/>
            </a:solidFill>
            <a:ln w="19050">
              <a:solidFill>
                <a:schemeClr val="accent1"/>
              </a:solidFill>
            </a:ln>
          </p:spPr>
          <p:txBody>
            <a:bodyPr wrap="none" rtlCol="0">
              <a:spAutoFit/>
            </a:bodyPr>
            <a:lstStyle/>
            <a:p>
              <a:pPr algn="ctr"/>
              <a:r>
                <a:rPr lang="en-US" b="1" dirty="0"/>
                <a:t>Samuel</a:t>
              </a:r>
            </a:p>
            <a:p>
              <a:pPr algn="ctr"/>
              <a:r>
                <a:rPr lang="en-US" sz="1400" dirty="0"/>
                <a:t>Prophet to Israel</a:t>
              </a:r>
            </a:p>
            <a:p>
              <a:pPr algn="ctr"/>
              <a:r>
                <a:rPr lang="en-US" sz="1400" dirty="0"/>
                <a:t>1060-1020BC</a:t>
              </a:r>
            </a:p>
          </p:txBody>
        </p:sp>
        <p:sp>
          <p:nvSpPr>
            <p:cNvPr id="12" name="TextBox 11">
              <a:extLst>
                <a:ext uri="{FF2B5EF4-FFF2-40B4-BE49-F238E27FC236}">
                  <a16:creationId xmlns:a16="http://schemas.microsoft.com/office/drawing/2014/main" id="{D9A09838-A80F-2E3C-E7E1-B4084548481D}"/>
                </a:ext>
              </a:extLst>
            </p:cNvPr>
            <p:cNvSpPr txBox="1"/>
            <p:nvPr/>
          </p:nvSpPr>
          <p:spPr>
            <a:xfrm>
              <a:off x="1156599" y="5442311"/>
              <a:ext cx="1771126" cy="800219"/>
            </a:xfrm>
            <a:prstGeom prst="rect">
              <a:avLst/>
            </a:prstGeom>
            <a:solidFill>
              <a:schemeClr val="bg1"/>
            </a:solidFill>
            <a:ln w="19050">
              <a:solidFill>
                <a:schemeClr val="accent1"/>
              </a:solidFill>
            </a:ln>
          </p:spPr>
          <p:txBody>
            <a:bodyPr wrap="none" rtlCol="0">
              <a:spAutoFit/>
            </a:bodyPr>
            <a:lstStyle/>
            <a:p>
              <a:pPr algn="ctr"/>
              <a:r>
                <a:rPr lang="en-US" b="1" dirty="0"/>
                <a:t>Nathan</a:t>
              </a:r>
            </a:p>
            <a:p>
              <a:pPr algn="ctr"/>
              <a:r>
                <a:rPr lang="en-US" sz="1400" dirty="0"/>
                <a:t>Prophet to King David</a:t>
              </a:r>
            </a:p>
            <a:p>
              <a:pPr algn="ctr"/>
              <a:r>
                <a:rPr lang="en-US" sz="1400" dirty="0"/>
                <a:t>990-971BC</a:t>
              </a:r>
            </a:p>
          </p:txBody>
        </p:sp>
        <p:sp>
          <p:nvSpPr>
            <p:cNvPr id="13" name="TextBox 12">
              <a:extLst>
                <a:ext uri="{FF2B5EF4-FFF2-40B4-BE49-F238E27FC236}">
                  <a16:creationId xmlns:a16="http://schemas.microsoft.com/office/drawing/2014/main" id="{DAD64C94-56B8-0AA6-DBBA-9DCC1274266D}"/>
                </a:ext>
              </a:extLst>
            </p:cNvPr>
            <p:cNvSpPr txBox="1"/>
            <p:nvPr/>
          </p:nvSpPr>
          <p:spPr>
            <a:xfrm>
              <a:off x="2649038" y="3343249"/>
              <a:ext cx="1396921" cy="800219"/>
            </a:xfrm>
            <a:prstGeom prst="rect">
              <a:avLst/>
            </a:prstGeom>
            <a:solidFill>
              <a:schemeClr val="bg1"/>
            </a:solidFill>
            <a:ln w="19050">
              <a:solidFill>
                <a:schemeClr val="accent1"/>
              </a:solidFill>
            </a:ln>
          </p:spPr>
          <p:txBody>
            <a:bodyPr wrap="none" rtlCol="0">
              <a:spAutoFit/>
            </a:bodyPr>
            <a:lstStyle/>
            <a:p>
              <a:pPr algn="ctr"/>
              <a:r>
                <a:rPr lang="en-US" b="1" dirty="0"/>
                <a:t>Elijah</a:t>
              </a:r>
              <a:r>
                <a:rPr lang="en-US" dirty="0"/>
                <a:t> </a:t>
              </a:r>
            </a:p>
            <a:p>
              <a:pPr algn="ctr"/>
              <a:r>
                <a:rPr lang="en-US" sz="1400" dirty="0"/>
                <a:t>Prophet to Israel</a:t>
              </a:r>
            </a:p>
            <a:p>
              <a:pPr algn="ctr"/>
              <a:r>
                <a:rPr lang="en-US" sz="1400" dirty="0"/>
                <a:t>870-845BC</a:t>
              </a:r>
            </a:p>
          </p:txBody>
        </p:sp>
        <p:sp>
          <p:nvSpPr>
            <p:cNvPr id="14" name="TextBox 13">
              <a:extLst>
                <a:ext uri="{FF2B5EF4-FFF2-40B4-BE49-F238E27FC236}">
                  <a16:creationId xmlns:a16="http://schemas.microsoft.com/office/drawing/2014/main" id="{88EB5F11-D116-E219-19F1-C013790123FC}"/>
                </a:ext>
              </a:extLst>
            </p:cNvPr>
            <p:cNvSpPr txBox="1"/>
            <p:nvPr/>
          </p:nvSpPr>
          <p:spPr>
            <a:xfrm>
              <a:off x="4186343" y="3343249"/>
              <a:ext cx="1396921" cy="800219"/>
            </a:xfrm>
            <a:prstGeom prst="rect">
              <a:avLst/>
            </a:prstGeom>
            <a:solidFill>
              <a:schemeClr val="bg1"/>
            </a:solidFill>
            <a:ln w="19050">
              <a:solidFill>
                <a:schemeClr val="accent1"/>
              </a:solidFill>
            </a:ln>
          </p:spPr>
          <p:txBody>
            <a:bodyPr wrap="none" rtlCol="0">
              <a:spAutoFit/>
            </a:bodyPr>
            <a:lstStyle/>
            <a:p>
              <a:pPr algn="ctr"/>
              <a:r>
                <a:rPr lang="en-US" b="1" dirty="0"/>
                <a:t>Amos</a:t>
              </a:r>
            </a:p>
            <a:p>
              <a:pPr algn="ctr"/>
              <a:r>
                <a:rPr lang="en-US" sz="1400" dirty="0"/>
                <a:t>Prophet to Israel</a:t>
              </a:r>
            </a:p>
            <a:p>
              <a:pPr algn="ctr"/>
              <a:r>
                <a:rPr lang="en-US" sz="1400" dirty="0"/>
                <a:t>760-753BC</a:t>
              </a:r>
            </a:p>
          </p:txBody>
        </p:sp>
        <p:sp>
          <p:nvSpPr>
            <p:cNvPr id="15" name="TextBox 14">
              <a:extLst>
                <a:ext uri="{FF2B5EF4-FFF2-40B4-BE49-F238E27FC236}">
                  <a16:creationId xmlns:a16="http://schemas.microsoft.com/office/drawing/2014/main" id="{9A975915-220A-CCC8-69E4-BAF1C7D94D28}"/>
                </a:ext>
              </a:extLst>
            </p:cNvPr>
            <p:cNvSpPr txBox="1"/>
            <p:nvPr/>
          </p:nvSpPr>
          <p:spPr>
            <a:xfrm>
              <a:off x="4808198" y="5440111"/>
              <a:ext cx="1396921" cy="800219"/>
            </a:xfrm>
            <a:prstGeom prst="rect">
              <a:avLst/>
            </a:prstGeom>
            <a:solidFill>
              <a:schemeClr val="bg1"/>
            </a:solidFill>
            <a:ln w="19050">
              <a:solidFill>
                <a:schemeClr val="accent1"/>
              </a:solidFill>
            </a:ln>
          </p:spPr>
          <p:txBody>
            <a:bodyPr wrap="none" rtlCol="0">
              <a:spAutoFit/>
            </a:bodyPr>
            <a:lstStyle/>
            <a:p>
              <a:pPr algn="ctr"/>
              <a:r>
                <a:rPr lang="en-US" b="1" dirty="0"/>
                <a:t>Hosea</a:t>
              </a:r>
            </a:p>
            <a:p>
              <a:pPr algn="ctr"/>
              <a:r>
                <a:rPr lang="en-US" sz="1400" dirty="0"/>
                <a:t>Prophet to Israel</a:t>
              </a:r>
            </a:p>
            <a:p>
              <a:pPr algn="ctr"/>
              <a:r>
                <a:rPr lang="en-US" sz="1400" dirty="0"/>
                <a:t>752-722BC</a:t>
              </a:r>
            </a:p>
          </p:txBody>
        </p:sp>
        <p:sp>
          <p:nvSpPr>
            <p:cNvPr id="16" name="TextBox 15">
              <a:extLst>
                <a:ext uri="{FF2B5EF4-FFF2-40B4-BE49-F238E27FC236}">
                  <a16:creationId xmlns:a16="http://schemas.microsoft.com/office/drawing/2014/main" id="{0E60C083-AC9F-3EFE-A52E-C47412C6B9D5}"/>
                </a:ext>
              </a:extLst>
            </p:cNvPr>
            <p:cNvSpPr txBox="1"/>
            <p:nvPr/>
          </p:nvSpPr>
          <p:spPr>
            <a:xfrm>
              <a:off x="5878420" y="3343249"/>
              <a:ext cx="1432635" cy="800219"/>
            </a:xfrm>
            <a:prstGeom prst="rect">
              <a:avLst/>
            </a:prstGeom>
            <a:solidFill>
              <a:schemeClr val="bg1"/>
            </a:solidFill>
            <a:ln w="19050">
              <a:solidFill>
                <a:schemeClr val="accent2"/>
              </a:solidFill>
            </a:ln>
          </p:spPr>
          <p:txBody>
            <a:bodyPr wrap="none" rtlCol="0">
              <a:spAutoFit/>
            </a:bodyPr>
            <a:lstStyle/>
            <a:p>
              <a:pPr algn="ctr"/>
              <a:r>
                <a:rPr lang="en-US" b="1" dirty="0"/>
                <a:t>Isaiah</a:t>
              </a:r>
            </a:p>
            <a:p>
              <a:pPr algn="ctr"/>
              <a:r>
                <a:rPr lang="en-US" sz="1400" dirty="0"/>
                <a:t>Prophet to Judah</a:t>
              </a:r>
            </a:p>
            <a:p>
              <a:pPr algn="ctr"/>
              <a:r>
                <a:rPr lang="en-US" sz="1400" dirty="0"/>
                <a:t>740-661BC</a:t>
              </a:r>
            </a:p>
          </p:txBody>
        </p:sp>
        <p:sp>
          <p:nvSpPr>
            <p:cNvPr id="17" name="TextBox 16">
              <a:extLst>
                <a:ext uri="{FF2B5EF4-FFF2-40B4-BE49-F238E27FC236}">
                  <a16:creationId xmlns:a16="http://schemas.microsoft.com/office/drawing/2014/main" id="{01EF8D1A-5F92-72A6-65A1-6DE0F3BC8377}"/>
                </a:ext>
              </a:extLst>
            </p:cNvPr>
            <p:cNvSpPr txBox="1"/>
            <p:nvPr/>
          </p:nvSpPr>
          <p:spPr>
            <a:xfrm>
              <a:off x="6368727" y="5442310"/>
              <a:ext cx="1432635" cy="800219"/>
            </a:xfrm>
            <a:prstGeom prst="rect">
              <a:avLst/>
            </a:prstGeom>
            <a:solidFill>
              <a:schemeClr val="bg1"/>
            </a:solidFill>
            <a:ln w="19050">
              <a:solidFill>
                <a:schemeClr val="accent2"/>
              </a:solidFill>
            </a:ln>
          </p:spPr>
          <p:txBody>
            <a:bodyPr wrap="none" rtlCol="0">
              <a:spAutoFit/>
            </a:bodyPr>
            <a:lstStyle/>
            <a:p>
              <a:pPr algn="ctr"/>
              <a:r>
                <a:rPr lang="en-US" b="1" dirty="0"/>
                <a:t>Micah</a:t>
              </a:r>
            </a:p>
            <a:p>
              <a:pPr algn="ctr"/>
              <a:r>
                <a:rPr lang="en-US" sz="1400" dirty="0"/>
                <a:t>Prophet to Judah</a:t>
              </a:r>
            </a:p>
            <a:p>
              <a:pPr algn="ctr"/>
              <a:r>
                <a:rPr lang="en-US" sz="1400" dirty="0"/>
                <a:t>738-698BC</a:t>
              </a:r>
            </a:p>
          </p:txBody>
        </p:sp>
        <p:sp>
          <p:nvSpPr>
            <p:cNvPr id="18" name="TextBox 17">
              <a:extLst>
                <a:ext uri="{FF2B5EF4-FFF2-40B4-BE49-F238E27FC236}">
                  <a16:creationId xmlns:a16="http://schemas.microsoft.com/office/drawing/2014/main" id="{010DB889-A759-A66E-F51E-B75FC8256907}"/>
                </a:ext>
              </a:extLst>
            </p:cNvPr>
            <p:cNvSpPr txBox="1"/>
            <p:nvPr/>
          </p:nvSpPr>
          <p:spPr>
            <a:xfrm>
              <a:off x="7413001" y="3343249"/>
              <a:ext cx="1432635" cy="800219"/>
            </a:xfrm>
            <a:prstGeom prst="rect">
              <a:avLst/>
            </a:prstGeom>
            <a:solidFill>
              <a:schemeClr val="bg1"/>
            </a:solidFill>
            <a:ln w="19050">
              <a:solidFill>
                <a:schemeClr val="accent2"/>
              </a:solidFill>
            </a:ln>
          </p:spPr>
          <p:txBody>
            <a:bodyPr wrap="none" rtlCol="0">
              <a:spAutoFit/>
            </a:bodyPr>
            <a:lstStyle/>
            <a:p>
              <a:pPr algn="ctr"/>
              <a:r>
                <a:rPr lang="en-US" b="1" dirty="0"/>
                <a:t>Zephaniah</a:t>
              </a:r>
              <a:r>
                <a:rPr lang="en-US" dirty="0"/>
                <a:t> </a:t>
              </a:r>
            </a:p>
            <a:p>
              <a:pPr algn="ctr"/>
              <a:r>
                <a:rPr lang="en-US" sz="1400" dirty="0"/>
                <a:t>Prophet to Judah</a:t>
              </a:r>
            </a:p>
            <a:p>
              <a:pPr algn="ctr"/>
              <a:r>
                <a:rPr lang="en-US" sz="1400" dirty="0"/>
                <a:t>641-628BC</a:t>
              </a:r>
            </a:p>
          </p:txBody>
        </p:sp>
        <p:sp>
          <p:nvSpPr>
            <p:cNvPr id="19" name="TextBox 18">
              <a:extLst>
                <a:ext uri="{FF2B5EF4-FFF2-40B4-BE49-F238E27FC236}">
                  <a16:creationId xmlns:a16="http://schemas.microsoft.com/office/drawing/2014/main" id="{7C12560B-057F-4103-F2AE-BCA1C6379370}"/>
                </a:ext>
              </a:extLst>
            </p:cNvPr>
            <p:cNvSpPr txBox="1"/>
            <p:nvPr/>
          </p:nvSpPr>
          <p:spPr>
            <a:xfrm>
              <a:off x="8374300" y="5440111"/>
              <a:ext cx="1432635" cy="800219"/>
            </a:xfrm>
            <a:prstGeom prst="rect">
              <a:avLst/>
            </a:prstGeom>
            <a:noFill/>
            <a:ln w="19050">
              <a:solidFill>
                <a:schemeClr val="accent2"/>
              </a:solidFill>
            </a:ln>
          </p:spPr>
          <p:txBody>
            <a:bodyPr wrap="none" rtlCol="0">
              <a:spAutoFit/>
            </a:bodyPr>
            <a:lstStyle/>
            <a:p>
              <a:pPr algn="ctr"/>
              <a:r>
                <a:rPr lang="en-US" b="1" dirty="0">
                  <a:solidFill>
                    <a:schemeClr val="bg1"/>
                  </a:solidFill>
                </a:rPr>
                <a:t>Jeremiah</a:t>
              </a:r>
            </a:p>
            <a:p>
              <a:pPr algn="ctr"/>
              <a:r>
                <a:rPr lang="en-US" sz="1400" dirty="0">
                  <a:solidFill>
                    <a:schemeClr val="bg1"/>
                  </a:solidFill>
                </a:rPr>
                <a:t>Prophet to Judah</a:t>
              </a:r>
            </a:p>
            <a:p>
              <a:pPr algn="ctr"/>
              <a:r>
                <a:rPr lang="en-US" sz="1400" dirty="0">
                  <a:solidFill>
                    <a:schemeClr val="bg1"/>
                  </a:solidFill>
                </a:rPr>
                <a:t>626-586BC</a:t>
              </a:r>
            </a:p>
          </p:txBody>
        </p:sp>
        <p:sp>
          <p:nvSpPr>
            <p:cNvPr id="20" name="TextBox 19">
              <a:extLst>
                <a:ext uri="{FF2B5EF4-FFF2-40B4-BE49-F238E27FC236}">
                  <a16:creationId xmlns:a16="http://schemas.microsoft.com/office/drawing/2014/main" id="{0D59D2F0-75D8-7E3D-1AC1-7BAAC41C2AB3}"/>
                </a:ext>
              </a:extLst>
            </p:cNvPr>
            <p:cNvSpPr txBox="1"/>
            <p:nvPr/>
          </p:nvSpPr>
          <p:spPr>
            <a:xfrm>
              <a:off x="9032924" y="3343249"/>
              <a:ext cx="1432635" cy="800219"/>
            </a:xfrm>
            <a:prstGeom prst="rect">
              <a:avLst/>
            </a:prstGeom>
            <a:solidFill>
              <a:schemeClr val="bg1"/>
            </a:solidFill>
            <a:ln w="19050">
              <a:solidFill>
                <a:schemeClr val="accent2"/>
              </a:solidFill>
            </a:ln>
          </p:spPr>
          <p:txBody>
            <a:bodyPr wrap="none" rtlCol="0">
              <a:spAutoFit/>
            </a:bodyPr>
            <a:lstStyle/>
            <a:p>
              <a:pPr algn="ctr"/>
              <a:r>
                <a:rPr lang="en-US" b="1" dirty="0"/>
                <a:t>Habakkuk</a:t>
              </a:r>
            </a:p>
            <a:p>
              <a:pPr algn="ctr"/>
              <a:r>
                <a:rPr lang="en-US" sz="1400" dirty="0"/>
                <a:t>Prophet to Judah</a:t>
              </a:r>
            </a:p>
            <a:p>
              <a:pPr algn="ctr"/>
              <a:r>
                <a:rPr lang="en-US" sz="1400" dirty="0"/>
                <a:t>609-598BC</a:t>
              </a:r>
            </a:p>
          </p:txBody>
        </p:sp>
        <p:sp>
          <p:nvSpPr>
            <p:cNvPr id="21" name="TextBox 20">
              <a:extLst>
                <a:ext uri="{FF2B5EF4-FFF2-40B4-BE49-F238E27FC236}">
                  <a16:creationId xmlns:a16="http://schemas.microsoft.com/office/drawing/2014/main" id="{6872817E-AA12-831A-EB1B-8297615A5614}"/>
                </a:ext>
              </a:extLst>
            </p:cNvPr>
            <p:cNvSpPr txBox="1"/>
            <p:nvPr/>
          </p:nvSpPr>
          <p:spPr>
            <a:xfrm>
              <a:off x="925121" y="1812066"/>
              <a:ext cx="1886683" cy="769441"/>
            </a:xfrm>
            <a:prstGeom prst="rect">
              <a:avLst/>
            </a:prstGeom>
            <a:noFill/>
            <a:ln w="19050">
              <a:solidFill>
                <a:schemeClr val="tx1"/>
              </a:solidFill>
            </a:ln>
          </p:spPr>
          <p:txBody>
            <a:bodyPr wrap="square" rtlCol="0">
              <a:spAutoFit/>
            </a:bodyPr>
            <a:lstStyle/>
            <a:p>
              <a:r>
                <a:rPr lang="en-US" sz="1600" dirty="0"/>
                <a:t>Assyria begins to expand its territory. </a:t>
              </a:r>
            </a:p>
            <a:p>
              <a:r>
                <a:rPr lang="en-US" sz="1200" b="1" dirty="0"/>
                <a:t>912BC</a:t>
              </a:r>
              <a:endParaRPr lang="en-US" sz="1600" b="1" dirty="0"/>
            </a:p>
          </p:txBody>
        </p:sp>
        <p:sp>
          <p:nvSpPr>
            <p:cNvPr id="22" name="TextBox 21">
              <a:extLst>
                <a:ext uri="{FF2B5EF4-FFF2-40B4-BE49-F238E27FC236}">
                  <a16:creationId xmlns:a16="http://schemas.microsoft.com/office/drawing/2014/main" id="{01ED986D-E3DE-8E41-4223-6296973E99D5}"/>
                </a:ext>
              </a:extLst>
            </p:cNvPr>
            <p:cNvSpPr txBox="1"/>
            <p:nvPr/>
          </p:nvSpPr>
          <p:spPr>
            <a:xfrm>
              <a:off x="3575752" y="1812066"/>
              <a:ext cx="2873770" cy="769441"/>
            </a:xfrm>
            <a:prstGeom prst="rect">
              <a:avLst/>
            </a:prstGeom>
            <a:noFill/>
            <a:ln w="19050">
              <a:solidFill>
                <a:schemeClr val="tx1"/>
              </a:solidFill>
            </a:ln>
          </p:spPr>
          <p:txBody>
            <a:bodyPr wrap="square" rtlCol="0">
              <a:spAutoFit/>
            </a:bodyPr>
            <a:lstStyle/>
            <a:p>
              <a:r>
                <a:rPr lang="en-US" sz="1600" dirty="0"/>
                <a:t>Norther Kingdom of Israel is forced to pay tribute to Assyria. </a:t>
              </a:r>
            </a:p>
            <a:p>
              <a:r>
                <a:rPr lang="en-US" sz="1200" b="1" dirty="0"/>
                <a:t>841BC</a:t>
              </a:r>
              <a:endParaRPr lang="en-US" sz="1600" b="1" dirty="0"/>
            </a:p>
          </p:txBody>
        </p:sp>
        <p:sp>
          <p:nvSpPr>
            <p:cNvPr id="23" name="TextBox 22">
              <a:extLst>
                <a:ext uri="{FF2B5EF4-FFF2-40B4-BE49-F238E27FC236}">
                  <a16:creationId xmlns:a16="http://schemas.microsoft.com/office/drawing/2014/main" id="{C69A2D80-552F-0863-61D2-986288E07209}"/>
                </a:ext>
              </a:extLst>
            </p:cNvPr>
            <p:cNvSpPr txBox="1"/>
            <p:nvPr/>
          </p:nvSpPr>
          <p:spPr>
            <a:xfrm>
              <a:off x="6828446" y="2058287"/>
              <a:ext cx="1931298" cy="523220"/>
            </a:xfrm>
            <a:prstGeom prst="rect">
              <a:avLst/>
            </a:prstGeom>
            <a:noFill/>
            <a:ln w="19050">
              <a:solidFill>
                <a:schemeClr val="tx1"/>
              </a:solidFill>
            </a:ln>
          </p:spPr>
          <p:txBody>
            <a:bodyPr wrap="square" rtlCol="0">
              <a:spAutoFit/>
            </a:bodyPr>
            <a:lstStyle/>
            <a:p>
              <a:r>
                <a:rPr lang="en-US" sz="1600" dirty="0"/>
                <a:t>Israel falls to Assyria. </a:t>
              </a:r>
              <a:r>
                <a:rPr lang="en-US" sz="1200" b="1" dirty="0"/>
                <a:t>722BC</a:t>
              </a:r>
              <a:endParaRPr lang="en-US" sz="1600" b="1" dirty="0"/>
            </a:p>
          </p:txBody>
        </p:sp>
        <p:sp>
          <p:nvSpPr>
            <p:cNvPr id="24" name="TextBox 23">
              <a:extLst>
                <a:ext uri="{FF2B5EF4-FFF2-40B4-BE49-F238E27FC236}">
                  <a16:creationId xmlns:a16="http://schemas.microsoft.com/office/drawing/2014/main" id="{3DF44AE2-C5F7-D2B1-2F3C-263A96D96727}"/>
                </a:ext>
              </a:extLst>
            </p:cNvPr>
            <p:cNvSpPr txBox="1"/>
            <p:nvPr/>
          </p:nvSpPr>
          <p:spPr>
            <a:xfrm>
              <a:off x="8946725" y="1824647"/>
              <a:ext cx="2209517" cy="769441"/>
            </a:xfrm>
            <a:prstGeom prst="rect">
              <a:avLst/>
            </a:prstGeom>
            <a:noFill/>
            <a:ln w="19050">
              <a:solidFill>
                <a:schemeClr val="tx1"/>
              </a:solidFill>
            </a:ln>
          </p:spPr>
          <p:txBody>
            <a:bodyPr wrap="square" rtlCol="0">
              <a:spAutoFit/>
            </a:bodyPr>
            <a:lstStyle/>
            <a:p>
              <a:r>
                <a:rPr lang="en-US" sz="1600" dirty="0"/>
                <a:t>Southern Kingdom of Judah falls to Babylon. </a:t>
              </a:r>
              <a:r>
                <a:rPr lang="en-US" sz="1200" b="1" dirty="0"/>
                <a:t>586BC</a:t>
              </a:r>
              <a:endParaRPr lang="en-US" sz="1600" b="1" dirty="0"/>
            </a:p>
          </p:txBody>
        </p:sp>
        <p:cxnSp>
          <p:nvCxnSpPr>
            <p:cNvPr id="25" name="Straight Connector 24">
              <a:extLst>
                <a:ext uri="{FF2B5EF4-FFF2-40B4-BE49-F238E27FC236}">
                  <a16:creationId xmlns:a16="http://schemas.microsoft.com/office/drawing/2014/main" id="{D6C6C274-8324-0183-8320-10876B13DA1B}"/>
                </a:ext>
              </a:extLst>
            </p:cNvPr>
            <p:cNvCxnSpPr>
              <a:stCxn id="11" idx="2"/>
            </p:cNvCxnSpPr>
            <p:nvPr/>
          </p:nvCxnSpPr>
          <p:spPr>
            <a:xfrm flipH="1">
              <a:off x="1531639" y="4143468"/>
              <a:ext cx="1" cy="62360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A3E131D-520E-0C75-C23C-87FAFC4F0253}"/>
                </a:ext>
              </a:extLst>
            </p:cNvPr>
            <p:cNvCxnSpPr>
              <a:cxnSpLocks/>
              <a:endCxn id="12" idx="0"/>
            </p:cNvCxnSpPr>
            <p:nvPr/>
          </p:nvCxnSpPr>
          <p:spPr>
            <a:xfrm>
              <a:off x="2039151" y="4767072"/>
              <a:ext cx="3011" cy="6752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760EE98-D4E4-79E4-2BF7-0EB19805BE7B}"/>
                </a:ext>
              </a:extLst>
            </p:cNvPr>
            <p:cNvCxnSpPr>
              <a:cxnSpLocks/>
              <a:stCxn id="13" idx="2"/>
            </p:cNvCxnSpPr>
            <p:nvPr/>
          </p:nvCxnSpPr>
          <p:spPr>
            <a:xfrm>
              <a:off x="3347499" y="4143468"/>
              <a:ext cx="0" cy="62360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5D9FD4D-C3FB-D2D7-E087-E176F500973C}"/>
                </a:ext>
              </a:extLst>
            </p:cNvPr>
            <p:cNvCxnSpPr>
              <a:cxnSpLocks/>
              <a:stCxn id="14" idx="2"/>
            </p:cNvCxnSpPr>
            <p:nvPr/>
          </p:nvCxnSpPr>
          <p:spPr>
            <a:xfrm>
              <a:off x="4884804" y="4143468"/>
              <a:ext cx="1" cy="62944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815332-3EB0-4E25-C602-2711646A1E1E}"/>
                </a:ext>
              </a:extLst>
            </p:cNvPr>
            <p:cNvCxnSpPr>
              <a:cxnSpLocks/>
              <a:endCxn id="15" idx="0"/>
            </p:cNvCxnSpPr>
            <p:nvPr/>
          </p:nvCxnSpPr>
          <p:spPr>
            <a:xfrm flipH="1">
              <a:off x="5506659" y="4767072"/>
              <a:ext cx="2832" cy="6730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A98189F-5266-4310-5DD6-DE7A8B1C3EAB}"/>
                </a:ext>
              </a:extLst>
            </p:cNvPr>
            <p:cNvCxnSpPr>
              <a:cxnSpLocks/>
              <a:stCxn id="16" idx="2"/>
            </p:cNvCxnSpPr>
            <p:nvPr/>
          </p:nvCxnSpPr>
          <p:spPr>
            <a:xfrm>
              <a:off x="6594738" y="4143468"/>
              <a:ext cx="0" cy="62360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076DE0F-3447-14CC-CA09-4486FA0D0CB5}"/>
                </a:ext>
              </a:extLst>
            </p:cNvPr>
            <p:cNvCxnSpPr>
              <a:cxnSpLocks/>
              <a:endCxn id="17" idx="0"/>
            </p:cNvCxnSpPr>
            <p:nvPr/>
          </p:nvCxnSpPr>
          <p:spPr>
            <a:xfrm>
              <a:off x="7085044" y="4767072"/>
              <a:ext cx="1" cy="67523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02279F-F405-D977-6E57-240234DD662F}"/>
                </a:ext>
              </a:extLst>
            </p:cNvPr>
            <p:cNvCxnSpPr>
              <a:cxnSpLocks/>
              <a:stCxn id="18" idx="2"/>
            </p:cNvCxnSpPr>
            <p:nvPr/>
          </p:nvCxnSpPr>
          <p:spPr>
            <a:xfrm>
              <a:off x="8129319" y="4143468"/>
              <a:ext cx="0" cy="62360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4BA70E9-EF77-2BEA-4523-4928A5300A78}"/>
                </a:ext>
              </a:extLst>
            </p:cNvPr>
            <p:cNvCxnSpPr>
              <a:cxnSpLocks/>
              <a:endCxn id="19" idx="0"/>
            </p:cNvCxnSpPr>
            <p:nvPr/>
          </p:nvCxnSpPr>
          <p:spPr>
            <a:xfrm>
              <a:off x="9088927" y="4767072"/>
              <a:ext cx="1691" cy="67303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9CC38F1-47CC-3732-1BA4-7987C608F521}"/>
                </a:ext>
              </a:extLst>
            </p:cNvPr>
            <p:cNvCxnSpPr>
              <a:cxnSpLocks/>
              <a:stCxn id="20" idx="2"/>
            </p:cNvCxnSpPr>
            <p:nvPr/>
          </p:nvCxnSpPr>
          <p:spPr>
            <a:xfrm flipH="1">
              <a:off x="9747128" y="4143468"/>
              <a:ext cx="2114" cy="62360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CD780BA-9844-8404-02E8-E744A9DC7489}"/>
                </a:ext>
              </a:extLst>
            </p:cNvPr>
            <p:cNvCxnSpPr/>
            <p:nvPr/>
          </p:nvCxnSpPr>
          <p:spPr>
            <a:xfrm>
              <a:off x="1194816" y="4767072"/>
              <a:ext cx="972921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983D4607-C5C1-4262-36F5-0BE440C7C91C}"/>
              </a:ext>
            </a:extLst>
          </p:cNvPr>
          <p:cNvSpPr txBox="1"/>
          <p:nvPr/>
        </p:nvSpPr>
        <p:spPr>
          <a:xfrm>
            <a:off x="9815361" y="5097753"/>
            <a:ext cx="2376639" cy="1436162"/>
          </a:xfrm>
          <a:prstGeom prst="rect">
            <a:avLst/>
          </a:prstGeom>
          <a:noFill/>
        </p:spPr>
        <p:txBody>
          <a:bodyPr wrap="square">
            <a:spAutoFit/>
          </a:bodyPr>
          <a:lstStyle/>
          <a:p>
            <a:pPr marL="400050" lvl="1">
              <a:lnSpc>
                <a:spcPct val="90000"/>
              </a:lnSpc>
              <a:spcBef>
                <a:spcPts val="0"/>
              </a:spcBef>
              <a:spcAft>
                <a:spcPts val="600"/>
              </a:spcAft>
            </a:pPr>
            <a:r>
              <a:rPr lang="en-US" sz="1400" b="1" dirty="0">
                <a:solidFill>
                  <a:schemeClr val="bg1"/>
                </a:solidFill>
                <a:latin typeface="Avenir Book" panose="02000503020000020003" pitchFamily="2" charset="0"/>
              </a:rPr>
              <a:t>Kings</a:t>
            </a:r>
            <a:endParaRPr lang="en-US" sz="1200" b="1" dirty="0">
              <a:solidFill>
                <a:schemeClr val="bg1"/>
              </a:solidFill>
              <a:latin typeface="Avenir Book" panose="02000503020000020003" pitchFamily="2" charset="0"/>
            </a:endParaRPr>
          </a:p>
          <a:p>
            <a:pPr marL="628650" lvl="1" indent="-228600">
              <a:lnSpc>
                <a:spcPct val="90000"/>
              </a:lnSpc>
              <a:spcBef>
                <a:spcPts val="0"/>
              </a:spcBef>
              <a:spcAft>
                <a:spcPts val="600"/>
              </a:spcAft>
              <a:buFont typeface="Arial" panose="020B0604020202020204" pitchFamily="34" charset="0"/>
              <a:buChar char="•"/>
            </a:pPr>
            <a:r>
              <a:rPr lang="en-US" sz="1100" dirty="0">
                <a:solidFill>
                  <a:schemeClr val="bg1"/>
                </a:solidFill>
                <a:latin typeface="Avenir Book" panose="02000503020000020003" pitchFamily="2" charset="0"/>
              </a:rPr>
              <a:t>Josiah: 640-609 BC</a:t>
            </a:r>
          </a:p>
          <a:p>
            <a:pPr marL="628650" lvl="1" indent="-228600">
              <a:lnSpc>
                <a:spcPct val="90000"/>
              </a:lnSpc>
              <a:spcBef>
                <a:spcPts val="0"/>
              </a:spcBef>
              <a:spcAft>
                <a:spcPts val="600"/>
              </a:spcAft>
              <a:buFont typeface="Arial" panose="020B0604020202020204" pitchFamily="34" charset="0"/>
              <a:buChar char="•"/>
            </a:pPr>
            <a:r>
              <a:rPr lang="en-US" sz="1100" dirty="0" err="1">
                <a:solidFill>
                  <a:schemeClr val="bg1"/>
                </a:solidFill>
                <a:latin typeface="Avenir Book" panose="02000503020000020003" pitchFamily="2" charset="0"/>
              </a:rPr>
              <a:t>Jehoahaz</a:t>
            </a:r>
            <a:r>
              <a:rPr lang="en-US" sz="1100" dirty="0">
                <a:solidFill>
                  <a:schemeClr val="bg1"/>
                </a:solidFill>
                <a:latin typeface="Avenir Book" panose="02000503020000020003" pitchFamily="2" charset="0"/>
              </a:rPr>
              <a:t> 609 BC</a:t>
            </a:r>
          </a:p>
          <a:p>
            <a:pPr marL="628650" lvl="1" indent="-228600">
              <a:lnSpc>
                <a:spcPct val="90000"/>
              </a:lnSpc>
              <a:spcBef>
                <a:spcPts val="0"/>
              </a:spcBef>
              <a:spcAft>
                <a:spcPts val="600"/>
              </a:spcAft>
              <a:buFont typeface="Arial" panose="020B0604020202020204" pitchFamily="34" charset="0"/>
              <a:buChar char="•"/>
            </a:pPr>
            <a:r>
              <a:rPr lang="en-US" sz="1100" dirty="0">
                <a:solidFill>
                  <a:schemeClr val="bg1"/>
                </a:solidFill>
                <a:latin typeface="Avenir Book" panose="02000503020000020003" pitchFamily="2" charset="0"/>
              </a:rPr>
              <a:t>Jehoiakim: 609-598 BC</a:t>
            </a:r>
          </a:p>
          <a:p>
            <a:pPr marL="628650" lvl="1" indent="-228600">
              <a:lnSpc>
                <a:spcPct val="90000"/>
              </a:lnSpc>
              <a:spcBef>
                <a:spcPts val="0"/>
              </a:spcBef>
              <a:spcAft>
                <a:spcPts val="600"/>
              </a:spcAft>
              <a:buFont typeface="Arial" panose="020B0604020202020204" pitchFamily="34" charset="0"/>
              <a:buChar char="•"/>
            </a:pPr>
            <a:r>
              <a:rPr lang="en-US" sz="1100" dirty="0">
                <a:solidFill>
                  <a:schemeClr val="bg1"/>
                </a:solidFill>
                <a:latin typeface="Avenir Book" panose="02000503020000020003" pitchFamily="2" charset="0"/>
              </a:rPr>
              <a:t>Jehoiachin: 598-597 BC</a:t>
            </a:r>
          </a:p>
          <a:p>
            <a:pPr marL="628650" lvl="1" indent="-228600">
              <a:lnSpc>
                <a:spcPct val="90000"/>
              </a:lnSpc>
              <a:spcBef>
                <a:spcPts val="0"/>
              </a:spcBef>
              <a:spcAft>
                <a:spcPts val="600"/>
              </a:spcAft>
              <a:buFont typeface="Arial" panose="020B0604020202020204" pitchFamily="34" charset="0"/>
              <a:buChar char="•"/>
            </a:pPr>
            <a:r>
              <a:rPr lang="en-US" sz="1100" dirty="0">
                <a:solidFill>
                  <a:schemeClr val="bg1"/>
                </a:solidFill>
                <a:latin typeface="Avenir Book" panose="02000503020000020003" pitchFamily="2" charset="0"/>
              </a:rPr>
              <a:t>Zedekiah 597-586 BC</a:t>
            </a:r>
          </a:p>
        </p:txBody>
      </p:sp>
      <p:sp>
        <p:nvSpPr>
          <p:cNvPr id="38" name="Right Brace 37">
            <a:extLst>
              <a:ext uri="{FF2B5EF4-FFF2-40B4-BE49-F238E27FC236}">
                <a16:creationId xmlns:a16="http://schemas.microsoft.com/office/drawing/2014/main" id="{DAABB1C2-63E5-4146-C5BC-CEED22AADE9D}"/>
              </a:ext>
            </a:extLst>
          </p:cNvPr>
          <p:cNvSpPr/>
          <p:nvPr/>
        </p:nvSpPr>
        <p:spPr>
          <a:xfrm>
            <a:off x="9714354" y="5415725"/>
            <a:ext cx="537684" cy="800219"/>
          </a:xfrm>
          <a:prstGeom prst="rightBrace">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28257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BBD1-0764-B4ED-B29E-A3C46272B803}"/>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0E54DA88-1F56-4F7A-2BA4-36B6FDEB241A}"/>
              </a:ext>
            </a:extLst>
          </p:cNvPr>
          <p:cNvPicPr>
            <a:picLocks noGrp="1" noChangeAspect="1"/>
          </p:cNvPicPr>
          <p:nvPr>
            <p:ph idx="1"/>
          </p:nvPr>
        </p:nvPicPr>
        <p:blipFill>
          <a:blip r:embed="rId3"/>
          <a:stretch>
            <a:fillRect/>
          </a:stretch>
        </p:blipFill>
        <p:spPr>
          <a:xfrm>
            <a:off x="3543300" y="25400"/>
            <a:ext cx="5142607" cy="6856810"/>
          </a:xfrm>
        </p:spPr>
      </p:pic>
    </p:spTree>
    <p:extLst>
      <p:ext uri="{BB962C8B-B14F-4D97-AF65-F5344CB8AC3E}">
        <p14:creationId xmlns:p14="http://schemas.microsoft.com/office/powerpoint/2010/main" val="2993816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Clear sunny skies">
            <a:extLst>
              <a:ext uri="{FF2B5EF4-FFF2-40B4-BE49-F238E27FC236}">
                <a16:creationId xmlns:a16="http://schemas.microsoft.com/office/drawing/2014/main" id="{0F38ECDA-1EF6-CE57-6B24-6332FC66AF93}"/>
              </a:ext>
            </a:extLst>
          </p:cNvPr>
          <p:cNvPicPr>
            <a:picLocks noChangeAspect="1"/>
          </p:cNvPicPr>
          <p:nvPr/>
        </p:nvPicPr>
        <p:blipFill rotWithShape="1">
          <a:blip r:embed="rId3"/>
          <a:srcRect r="5882" b="-1"/>
          <a:stretch/>
        </p:blipFill>
        <p:spPr>
          <a:xfrm>
            <a:off x="2522356" y="10"/>
            <a:ext cx="9669642" cy="6857990"/>
          </a:xfrm>
          <a:prstGeom prst="rect">
            <a:avLst/>
          </a:prstGeom>
        </p:spPr>
      </p:pic>
      <p:sp>
        <p:nvSpPr>
          <p:cNvPr id="35" name="Rectangle 3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D9B5D3-0B4E-890F-F978-83CAC9D250BA}"/>
              </a:ext>
            </a:extLst>
          </p:cNvPr>
          <p:cNvSpPr>
            <a:spLocks noGrp="1"/>
          </p:cNvSpPr>
          <p:nvPr>
            <p:ph type="title"/>
          </p:nvPr>
        </p:nvSpPr>
        <p:spPr>
          <a:xfrm>
            <a:off x="838200" y="365125"/>
            <a:ext cx="3822189" cy="1899912"/>
          </a:xfrm>
        </p:spPr>
        <p:txBody>
          <a:bodyPr>
            <a:normAutofit/>
          </a:bodyPr>
          <a:lstStyle/>
          <a:p>
            <a:r>
              <a:rPr lang="en-US" sz="4000" dirty="0"/>
              <a:t>THEMES</a:t>
            </a:r>
          </a:p>
        </p:txBody>
      </p:sp>
      <p:sp>
        <p:nvSpPr>
          <p:cNvPr id="3" name="Content Placeholder 2">
            <a:extLst>
              <a:ext uri="{FF2B5EF4-FFF2-40B4-BE49-F238E27FC236}">
                <a16:creationId xmlns:a16="http://schemas.microsoft.com/office/drawing/2014/main" id="{EAD011A8-CCA7-72A8-409A-35198B464BF5}"/>
              </a:ext>
            </a:extLst>
          </p:cNvPr>
          <p:cNvSpPr>
            <a:spLocks noGrp="1"/>
          </p:cNvSpPr>
          <p:nvPr>
            <p:ph idx="1"/>
          </p:nvPr>
        </p:nvSpPr>
        <p:spPr>
          <a:xfrm>
            <a:off x="838200" y="2434201"/>
            <a:ext cx="5437472" cy="3742762"/>
          </a:xfrm>
        </p:spPr>
        <p:txBody>
          <a:bodyPr>
            <a:normAutofit/>
          </a:bodyPr>
          <a:lstStyle/>
          <a:p>
            <a:pPr marL="514350" indent="-514350">
              <a:buFont typeface="+mj-lt"/>
              <a:buAutoNum type="arabicPeriod"/>
            </a:pPr>
            <a:r>
              <a:rPr lang="en-US" dirty="0"/>
              <a:t>GOD CHOSE YOU</a:t>
            </a:r>
          </a:p>
          <a:p>
            <a:pPr marL="514350" indent="-514350">
              <a:buFont typeface="+mj-lt"/>
              <a:buAutoNum type="arabicPeriod"/>
            </a:pPr>
            <a:r>
              <a:rPr lang="en-US" dirty="0"/>
              <a:t>GOD HAS A PLAN FOR YOU</a:t>
            </a:r>
          </a:p>
          <a:p>
            <a:pPr marL="514350" indent="-514350">
              <a:buFont typeface="+mj-lt"/>
              <a:buAutoNum type="arabicPeriod"/>
            </a:pPr>
            <a:r>
              <a:rPr lang="en-US" dirty="0"/>
              <a:t>GOD IS PREPARING YOU</a:t>
            </a:r>
          </a:p>
          <a:p>
            <a:pPr marL="514350" indent="-514350">
              <a:buFont typeface="+mj-lt"/>
              <a:buAutoNum type="arabicPeriod"/>
            </a:pPr>
            <a:r>
              <a:rPr lang="en-US" dirty="0"/>
              <a:t>GOD SEEKS OBEDIENCE</a:t>
            </a:r>
          </a:p>
        </p:txBody>
      </p:sp>
    </p:spTree>
    <p:extLst>
      <p:ext uri="{BB962C8B-B14F-4D97-AF65-F5344CB8AC3E}">
        <p14:creationId xmlns:p14="http://schemas.microsoft.com/office/powerpoint/2010/main" val="3339361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85B6E7-97E2-5CA7-D597-597666A30FC9}"/>
              </a:ext>
            </a:extLst>
          </p:cNvPr>
          <p:cNvSpPr>
            <a:spLocks noGrp="1"/>
          </p:cNvSpPr>
          <p:nvPr>
            <p:ph type="body" sz="quarter" idx="11"/>
          </p:nvPr>
        </p:nvSpPr>
        <p:spPr>
          <a:xfrm>
            <a:off x="1478756" y="653143"/>
            <a:ext cx="9234488" cy="5337109"/>
          </a:xfrm>
        </p:spPr>
        <p:txBody>
          <a:bodyPr/>
          <a:lstStyle/>
          <a:p>
            <a:pPr marL="0" marR="0" indent="0" algn="l">
              <a:lnSpc>
                <a:spcPct val="120000"/>
              </a:lnSpc>
              <a:spcBef>
                <a:spcPts val="0"/>
              </a:spcBef>
              <a:buNone/>
            </a:pPr>
            <a:r>
              <a:rPr lang="en-US" sz="2000" b="1" baseline="30000" dirty="0">
                <a:effectLst/>
                <a:latin typeface="Avenir Book" panose="02000503020000020003" pitchFamily="2" charset="0"/>
              </a:rPr>
              <a:t>4 </a:t>
            </a:r>
            <a:r>
              <a:rPr lang="en-US" sz="2000" dirty="0">
                <a:effectLst/>
                <a:latin typeface="Avenir Book" panose="02000503020000020003" pitchFamily="2" charset="0"/>
              </a:rPr>
              <a:t>Now the word of the </a:t>
            </a:r>
            <a:r>
              <a:rPr lang="en-US" sz="2000" cap="small" dirty="0">
                <a:effectLst/>
                <a:latin typeface="Avenir Book" panose="02000503020000020003" pitchFamily="2" charset="0"/>
              </a:rPr>
              <a:t>Lord</a:t>
            </a:r>
            <a:r>
              <a:rPr lang="en-US" sz="2000" dirty="0">
                <a:effectLst/>
                <a:latin typeface="Avenir Book" panose="02000503020000020003" pitchFamily="2" charset="0"/>
              </a:rPr>
              <a:t> came to me, saying, </a:t>
            </a:r>
          </a:p>
          <a:p>
            <a:pPr marL="0" marR="0" indent="0" algn="l">
              <a:lnSpc>
                <a:spcPct val="120000"/>
              </a:lnSpc>
              <a:spcBef>
                <a:spcPts val="0"/>
              </a:spcBef>
              <a:buNone/>
              <a:tabLst>
                <a:tab pos="127000" algn="r"/>
                <a:tab pos="254000" algn="l"/>
              </a:tabLst>
            </a:pPr>
            <a:r>
              <a:rPr lang="en-US" sz="2000" dirty="0">
                <a:effectLst/>
                <a:latin typeface="Avenir Book" panose="02000503020000020003" pitchFamily="2" charset="0"/>
              </a:rPr>
              <a:t>	</a:t>
            </a:r>
            <a:r>
              <a:rPr lang="en-US" sz="2000" b="1" baseline="30000" dirty="0">
                <a:effectLst/>
                <a:latin typeface="Avenir Book" panose="02000503020000020003" pitchFamily="2" charset="0"/>
              </a:rPr>
              <a:t>5 </a:t>
            </a:r>
            <a:r>
              <a:rPr lang="en-US" sz="2000" dirty="0">
                <a:effectLst/>
                <a:latin typeface="Avenir Book" panose="02000503020000020003" pitchFamily="2" charset="0"/>
              </a:rPr>
              <a:t>	“Before I formed you in the womb I knew you, </a:t>
            </a:r>
          </a:p>
          <a:p>
            <a:pPr marL="0" marR="0" indent="0" algn="l">
              <a:lnSpc>
                <a:spcPct val="120000"/>
              </a:lnSpc>
              <a:spcBef>
                <a:spcPts val="0"/>
              </a:spcBef>
              <a:buNone/>
              <a:tabLst>
                <a:tab pos="127000" algn="r"/>
                <a:tab pos="254000" algn="l"/>
              </a:tabLst>
            </a:pPr>
            <a:r>
              <a:rPr lang="en-US" sz="2000" dirty="0">
                <a:effectLst/>
                <a:latin typeface="Avenir Book" panose="02000503020000020003" pitchFamily="2" charset="0"/>
              </a:rPr>
              <a:t>		and before you were born I consecrated you; </a:t>
            </a:r>
          </a:p>
          <a:p>
            <a:pPr marL="0" marR="0" indent="0" algn="l">
              <a:lnSpc>
                <a:spcPct val="120000"/>
              </a:lnSpc>
              <a:spcBef>
                <a:spcPts val="0"/>
              </a:spcBef>
              <a:buNone/>
              <a:tabLst>
                <a:tab pos="127000" algn="r"/>
                <a:tab pos="254000" algn="l"/>
              </a:tabLst>
            </a:pPr>
            <a:r>
              <a:rPr lang="en-US" sz="2000" dirty="0">
                <a:effectLst/>
                <a:latin typeface="Avenir Book" panose="02000503020000020003" pitchFamily="2" charset="0"/>
              </a:rPr>
              <a:t>		I appointed you a prophet to the nations.” </a:t>
            </a:r>
          </a:p>
          <a:p>
            <a:pPr marL="0" marR="0" indent="0" algn="l">
              <a:lnSpc>
                <a:spcPct val="120000"/>
              </a:lnSpc>
              <a:spcBef>
                <a:spcPts val="0"/>
              </a:spcBef>
              <a:buNone/>
              <a:tabLst>
                <a:tab pos="127000" algn="r"/>
                <a:tab pos="254000" algn="l"/>
              </a:tabLst>
            </a:pPr>
            <a:endParaRPr lang="en-US" sz="2000" dirty="0">
              <a:latin typeface="Avenir Book" panose="02000503020000020003" pitchFamily="2" charset="0"/>
            </a:endParaRPr>
          </a:p>
          <a:p>
            <a:pPr marL="0" marR="0" indent="0" algn="l">
              <a:lnSpc>
                <a:spcPct val="120000"/>
              </a:lnSpc>
              <a:spcBef>
                <a:spcPts val="0"/>
              </a:spcBef>
              <a:buNone/>
              <a:tabLst>
                <a:tab pos="127000" algn="r"/>
                <a:tab pos="254000" algn="l"/>
              </a:tabLst>
            </a:pPr>
            <a:endParaRPr lang="en-US" sz="2000" dirty="0">
              <a:latin typeface="Avenir Book" panose="02000503020000020003" pitchFamily="2" charset="0"/>
            </a:endParaRPr>
          </a:p>
          <a:p>
            <a:pPr marL="0" marR="0" indent="0" algn="l">
              <a:lnSpc>
                <a:spcPct val="120000"/>
              </a:lnSpc>
              <a:spcBef>
                <a:spcPts val="0"/>
              </a:spcBef>
              <a:buNone/>
              <a:tabLst>
                <a:tab pos="127000" algn="r"/>
                <a:tab pos="254000" algn="l"/>
              </a:tabLst>
            </a:pPr>
            <a:endParaRPr lang="en-US" sz="2000" dirty="0">
              <a:latin typeface="Avenir Book" panose="02000503020000020003" pitchFamily="2" charset="0"/>
            </a:endParaRPr>
          </a:p>
          <a:p>
            <a:pPr marL="0" marR="0" indent="0" algn="l">
              <a:lnSpc>
                <a:spcPct val="120000"/>
              </a:lnSpc>
              <a:spcBef>
                <a:spcPts val="0"/>
              </a:spcBef>
              <a:buNone/>
              <a:tabLst>
                <a:tab pos="127000" algn="r"/>
                <a:tab pos="254000" algn="l"/>
              </a:tabLst>
            </a:pPr>
            <a:endParaRPr lang="en-US" sz="2000" dirty="0">
              <a:latin typeface="Avenir Book" panose="02000503020000020003" pitchFamily="2" charset="0"/>
            </a:endParaRPr>
          </a:p>
          <a:p>
            <a:pPr marL="0" marR="0" indent="0" algn="l">
              <a:lnSpc>
                <a:spcPct val="120000"/>
              </a:lnSpc>
              <a:spcBef>
                <a:spcPts val="0"/>
              </a:spcBef>
              <a:buNone/>
              <a:tabLst>
                <a:tab pos="127000" algn="r"/>
                <a:tab pos="254000" algn="l"/>
              </a:tabLst>
            </a:pPr>
            <a:endParaRPr lang="en-US" sz="2000" dirty="0">
              <a:latin typeface="Avenir Book" panose="02000503020000020003" pitchFamily="2" charset="0"/>
            </a:endParaRPr>
          </a:p>
          <a:p>
            <a:pPr marL="0" marR="0" indent="0" algn="l">
              <a:lnSpc>
                <a:spcPct val="120000"/>
              </a:lnSpc>
              <a:spcBef>
                <a:spcPts val="0"/>
              </a:spcBef>
              <a:buNone/>
              <a:tabLst>
                <a:tab pos="127000" algn="r"/>
                <a:tab pos="254000" algn="l"/>
              </a:tabLst>
            </a:pPr>
            <a:endParaRPr lang="en-US" sz="2000" dirty="0">
              <a:latin typeface="Avenir Book" panose="02000503020000020003" pitchFamily="2" charset="0"/>
            </a:endParaRPr>
          </a:p>
          <a:p>
            <a:pPr marL="0" marR="0" indent="0" algn="l">
              <a:lnSpc>
                <a:spcPct val="120000"/>
              </a:lnSpc>
              <a:spcBef>
                <a:spcPts val="0"/>
              </a:spcBef>
              <a:buNone/>
              <a:tabLst>
                <a:tab pos="127000" algn="r"/>
                <a:tab pos="254000" algn="l"/>
              </a:tabLst>
            </a:pPr>
            <a:endParaRPr lang="en-US" sz="2000" dirty="0">
              <a:latin typeface="Avenir Book" panose="02000503020000020003" pitchFamily="2" charset="0"/>
            </a:endParaRPr>
          </a:p>
          <a:p>
            <a:pPr marL="0" marR="0" indent="0" algn="l">
              <a:lnSpc>
                <a:spcPct val="120000"/>
              </a:lnSpc>
              <a:spcBef>
                <a:spcPts val="0"/>
              </a:spcBef>
              <a:buNone/>
              <a:tabLst>
                <a:tab pos="127000" algn="r"/>
                <a:tab pos="254000" algn="l"/>
              </a:tabLst>
            </a:pPr>
            <a:endParaRPr lang="en-US" sz="2000" dirty="0">
              <a:latin typeface="Avenir Book" panose="02000503020000020003" pitchFamily="2" charset="0"/>
            </a:endParaRPr>
          </a:p>
          <a:p>
            <a:pPr marL="0" marR="0" indent="0" algn="l">
              <a:lnSpc>
                <a:spcPct val="120000"/>
              </a:lnSpc>
              <a:spcBef>
                <a:spcPts val="0"/>
              </a:spcBef>
              <a:buNone/>
              <a:tabLst>
                <a:tab pos="127000" algn="r"/>
                <a:tab pos="254000" algn="l"/>
              </a:tabLst>
            </a:pPr>
            <a:endParaRPr lang="en-US" sz="2000" dirty="0">
              <a:latin typeface="Avenir Book" panose="02000503020000020003" pitchFamily="2" charset="0"/>
            </a:endParaRPr>
          </a:p>
          <a:p>
            <a:pPr marL="0" marR="0" indent="0" algn="l">
              <a:lnSpc>
                <a:spcPct val="120000"/>
              </a:lnSpc>
              <a:spcBef>
                <a:spcPts val="0"/>
              </a:spcBef>
              <a:buNone/>
              <a:tabLst>
                <a:tab pos="127000" algn="r"/>
                <a:tab pos="254000" algn="l"/>
              </a:tabLst>
            </a:pPr>
            <a:r>
              <a:rPr lang="en-US" sz="2000" b="1" dirty="0">
                <a:effectLst/>
                <a:latin typeface="Avenir Book" panose="02000503020000020003" pitchFamily="2" charset="0"/>
              </a:rPr>
              <a:t>Jeremiah 1:4-5 (ESV)</a:t>
            </a:r>
          </a:p>
        </p:txBody>
      </p:sp>
      <p:sp>
        <p:nvSpPr>
          <p:cNvPr id="5" name="Title 2">
            <a:extLst>
              <a:ext uri="{FF2B5EF4-FFF2-40B4-BE49-F238E27FC236}">
                <a16:creationId xmlns:a16="http://schemas.microsoft.com/office/drawing/2014/main" id="{18F91821-3688-AF0A-B2FB-E3F8EE43347F}"/>
              </a:ext>
            </a:extLst>
          </p:cNvPr>
          <p:cNvSpPr txBox="1">
            <a:spLocks/>
          </p:cNvSpPr>
          <p:nvPr/>
        </p:nvSpPr>
        <p:spPr>
          <a:xfrm>
            <a:off x="4038600" y="6109948"/>
            <a:ext cx="4114800" cy="421480"/>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p:spPr>
        <p:txBody>
          <a:bodyPr vert="horz" lIns="91440" tIns="45720" rIns="91440" bIns="45720" rtlCol="0" anchor="ctr">
            <a:noAutofit/>
          </a:bodyPr>
          <a:lstStyle>
            <a:lvl1pPr algn="ctr" defTabSz="914400" rtl="0" eaLnBrk="1" latinLnBrk="0" hangingPunct="1">
              <a:lnSpc>
                <a:spcPct val="100000"/>
              </a:lnSpc>
              <a:spcBef>
                <a:spcPct val="0"/>
              </a:spcBef>
              <a:buNone/>
              <a:defRPr sz="1400" kern="1200" cap="all" spc="300" baseline="0">
                <a:solidFill>
                  <a:schemeClr val="tx1"/>
                </a:solidFill>
                <a:latin typeface="+mn-lt"/>
                <a:ea typeface="+mj-ea"/>
                <a:cs typeface="+mj-cs"/>
              </a:defRPr>
            </a:lvl1pPr>
          </a:lstStyle>
          <a:p>
            <a:r>
              <a:rPr lang="en-US" b="1" dirty="0">
                <a:latin typeface="Avenir Book" panose="02000503020000020003" pitchFamily="2" charset="0"/>
              </a:rPr>
              <a:t>God chose US</a:t>
            </a:r>
            <a:endParaRPr lang="en-US" dirty="0"/>
          </a:p>
        </p:txBody>
      </p:sp>
      <p:cxnSp>
        <p:nvCxnSpPr>
          <p:cNvPr id="6" name="Straight Connector 5">
            <a:extLst>
              <a:ext uri="{FF2B5EF4-FFF2-40B4-BE49-F238E27FC236}">
                <a16:creationId xmlns:a16="http://schemas.microsoft.com/office/drawing/2014/main" id="{EB716188-63FF-0CA6-DE14-CE28C74427DE}"/>
              </a:ext>
            </a:extLst>
          </p:cNvPr>
          <p:cNvCxnSpPr>
            <a:cxnSpLocks/>
          </p:cNvCxnSpPr>
          <p:nvPr/>
        </p:nvCxnSpPr>
        <p:spPr>
          <a:xfrm>
            <a:off x="2398956" y="1633370"/>
            <a:ext cx="2323651"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40D3EAB-F5FC-FFFC-F368-C3E0156CDC06}"/>
              </a:ext>
            </a:extLst>
          </p:cNvPr>
          <p:cNvCxnSpPr>
            <a:cxnSpLocks/>
          </p:cNvCxnSpPr>
          <p:nvPr/>
        </p:nvCxnSpPr>
        <p:spPr>
          <a:xfrm>
            <a:off x="2056504" y="1237130"/>
            <a:ext cx="3569745"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60F5AC3-B00C-04DF-109B-342FF1F8FFAD}"/>
              </a:ext>
            </a:extLst>
          </p:cNvPr>
          <p:cNvCxnSpPr>
            <a:cxnSpLocks/>
          </p:cNvCxnSpPr>
          <p:nvPr/>
        </p:nvCxnSpPr>
        <p:spPr>
          <a:xfrm>
            <a:off x="1896932" y="1981200"/>
            <a:ext cx="1663849"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853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6F1BF7-F9BC-C715-A922-313AB8B30BFF}"/>
              </a:ext>
            </a:extLst>
          </p:cNvPr>
          <p:cNvSpPr>
            <a:spLocks noGrp="1"/>
          </p:cNvSpPr>
          <p:nvPr>
            <p:ph type="body" sz="quarter" idx="11"/>
          </p:nvPr>
        </p:nvSpPr>
        <p:spPr>
          <a:xfrm>
            <a:off x="1478756" y="586220"/>
            <a:ext cx="9234488" cy="5237064"/>
          </a:xfrm>
        </p:spPr>
        <p:txBody>
          <a:bodyPr/>
          <a:lstStyle/>
          <a:p>
            <a:pPr algn="l"/>
            <a:r>
              <a:rPr lang="en-US" sz="1800" dirty="0">
                <a:latin typeface="Avenir Book" panose="02000503020000020003" pitchFamily="2" charset="0"/>
              </a:rPr>
              <a:t>13       For you formed my inward parts; </a:t>
            </a:r>
          </a:p>
          <a:p>
            <a:pPr algn="l"/>
            <a:r>
              <a:rPr lang="en-US" sz="1800" dirty="0">
                <a:latin typeface="Avenir Book" panose="02000503020000020003" pitchFamily="2" charset="0"/>
              </a:rPr>
              <a:t>      you knitted me together in my mother’s womb. </a:t>
            </a:r>
          </a:p>
          <a:p>
            <a:pPr algn="l"/>
            <a:r>
              <a:rPr lang="en-US" sz="1800" dirty="0">
                <a:latin typeface="Avenir Book" panose="02000503020000020003" pitchFamily="2" charset="0"/>
              </a:rPr>
              <a:t>            14       I praise you, for I am fearfully and wonderfully made. </a:t>
            </a:r>
          </a:p>
          <a:p>
            <a:pPr algn="l"/>
            <a:r>
              <a:rPr lang="en-US" sz="1800" dirty="0">
                <a:latin typeface="Avenir Book" panose="02000503020000020003" pitchFamily="2" charset="0"/>
              </a:rPr>
              <a:t>                  Wonderful are your works; </a:t>
            </a:r>
          </a:p>
          <a:p>
            <a:pPr algn="l"/>
            <a:r>
              <a:rPr lang="en-US" sz="1800" dirty="0">
                <a:latin typeface="Avenir Book" panose="02000503020000020003" pitchFamily="2" charset="0"/>
              </a:rPr>
              <a:t>      my soul knows it very well. </a:t>
            </a:r>
          </a:p>
          <a:p>
            <a:pPr algn="l"/>
            <a:r>
              <a:rPr lang="en-US" sz="1800" dirty="0">
                <a:latin typeface="Avenir Book" panose="02000503020000020003" pitchFamily="2" charset="0"/>
              </a:rPr>
              <a:t>            15       My frame was not hidden from you, </a:t>
            </a:r>
          </a:p>
          <a:p>
            <a:pPr algn="l"/>
            <a:r>
              <a:rPr lang="en-US" sz="1800" dirty="0">
                <a:latin typeface="Avenir Book" panose="02000503020000020003" pitchFamily="2" charset="0"/>
              </a:rPr>
              <a:t>                  when I was being made in secret, </a:t>
            </a:r>
          </a:p>
          <a:p>
            <a:pPr algn="l"/>
            <a:r>
              <a:rPr lang="en-US" sz="1800" dirty="0">
                <a:latin typeface="Avenir Book" panose="02000503020000020003" pitchFamily="2" charset="0"/>
              </a:rPr>
              <a:t>      intricately woven in the depths of the earth. </a:t>
            </a:r>
          </a:p>
          <a:p>
            <a:pPr algn="l"/>
            <a:r>
              <a:rPr lang="en-US" sz="1800" dirty="0">
                <a:latin typeface="Avenir Book" panose="02000503020000020003" pitchFamily="2" charset="0"/>
              </a:rPr>
              <a:t>            16       Your eyes saw my unformed substance; </a:t>
            </a:r>
          </a:p>
          <a:p>
            <a:pPr algn="l"/>
            <a:r>
              <a:rPr lang="en-US" sz="1800" dirty="0">
                <a:latin typeface="Avenir Book" panose="02000503020000020003" pitchFamily="2" charset="0"/>
              </a:rPr>
              <a:t>                  in your book were written, every one of them, </a:t>
            </a:r>
          </a:p>
          <a:p>
            <a:pPr algn="l"/>
            <a:r>
              <a:rPr lang="en-US" sz="1800" dirty="0">
                <a:latin typeface="Avenir Book" panose="02000503020000020003" pitchFamily="2" charset="0"/>
              </a:rPr>
              <a:t>      the days that were formed for me, </a:t>
            </a:r>
          </a:p>
          <a:p>
            <a:pPr algn="l"/>
            <a:r>
              <a:rPr lang="en-US" sz="1800" dirty="0">
                <a:latin typeface="Avenir Book" panose="02000503020000020003" pitchFamily="2" charset="0"/>
              </a:rPr>
              <a:t>      when as yet there was none of them.</a:t>
            </a:r>
          </a:p>
          <a:p>
            <a:pPr algn="l"/>
            <a:endParaRPr lang="en-US" sz="1800" dirty="0">
              <a:latin typeface="Avenir Book" panose="02000503020000020003" pitchFamily="2" charset="0"/>
            </a:endParaRPr>
          </a:p>
          <a:p>
            <a:pPr algn="l"/>
            <a:r>
              <a:rPr lang="en-US" sz="1800" b="1" dirty="0">
                <a:latin typeface="Avenir Book" panose="02000503020000020003" pitchFamily="2" charset="0"/>
              </a:rPr>
              <a:t>Psalm 139:13–16 (ESV)</a:t>
            </a:r>
          </a:p>
        </p:txBody>
      </p:sp>
      <p:sp>
        <p:nvSpPr>
          <p:cNvPr id="4" name="Title 2">
            <a:extLst>
              <a:ext uri="{FF2B5EF4-FFF2-40B4-BE49-F238E27FC236}">
                <a16:creationId xmlns:a16="http://schemas.microsoft.com/office/drawing/2014/main" id="{6C51D0F8-0A5B-D8D6-EDFD-5F143D7E7DA1}"/>
              </a:ext>
            </a:extLst>
          </p:cNvPr>
          <p:cNvSpPr txBox="1">
            <a:spLocks/>
          </p:cNvSpPr>
          <p:nvPr/>
        </p:nvSpPr>
        <p:spPr>
          <a:xfrm>
            <a:off x="4038600" y="6109948"/>
            <a:ext cx="4114800" cy="421480"/>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p:spPr>
        <p:txBody>
          <a:bodyPr vert="horz" lIns="91440" tIns="45720" rIns="91440" bIns="45720" rtlCol="0" anchor="ctr">
            <a:noAutofit/>
          </a:bodyPr>
          <a:lstStyle>
            <a:lvl1pPr algn="ctr" defTabSz="914400" rtl="0" eaLnBrk="1" latinLnBrk="0" hangingPunct="1">
              <a:lnSpc>
                <a:spcPct val="100000"/>
              </a:lnSpc>
              <a:spcBef>
                <a:spcPct val="0"/>
              </a:spcBef>
              <a:buNone/>
              <a:defRPr sz="1400" kern="1200" cap="all" spc="300" baseline="0">
                <a:solidFill>
                  <a:schemeClr val="tx1"/>
                </a:solidFill>
                <a:latin typeface="+mn-lt"/>
                <a:ea typeface="+mj-ea"/>
                <a:cs typeface="+mj-cs"/>
              </a:defRPr>
            </a:lvl1pPr>
          </a:lstStyle>
          <a:p>
            <a:r>
              <a:rPr lang="en-US" b="1" dirty="0">
                <a:latin typeface="Avenir Book" panose="02000503020000020003" pitchFamily="2" charset="0"/>
              </a:rPr>
              <a:t>God chose US</a:t>
            </a:r>
            <a:endParaRPr lang="en-US" dirty="0"/>
          </a:p>
        </p:txBody>
      </p:sp>
      <p:cxnSp>
        <p:nvCxnSpPr>
          <p:cNvPr id="5" name="Straight Connector 4">
            <a:extLst>
              <a:ext uri="{FF2B5EF4-FFF2-40B4-BE49-F238E27FC236}">
                <a16:creationId xmlns:a16="http://schemas.microsoft.com/office/drawing/2014/main" id="{9EDE370B-533E-5705-0338-1BF5EE01B050}"/>
              </a:ext>
            </a:extLst>
          </p:cNvPr>
          <p:cNvCxnSpPr>
            <a:cxnSpLocks/>
          </p:cNvCxnSpPr>
          <p:nvPr/>
        </p:nvCxnSpPr>
        <p:spPr>
          <a:xfrm>
            <a:off x="2768774" y="755867"/>
            <a:ext cx="2688750"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9BB6F9D-6F40-DA27-A204-E4F97DBE73AE}"/>
              </a:ext>
            </a:extLst>
          </p:cNvPr>
          <p:cNvCxnSpPr>
            <a:cxnSpLocks/>
          </p:cNvCxnSpPr>
          <p:nvPr/>
        </p:nvCxnSpPr>
        <p:spPr>
          <a:xfrm>
            <a:off x="2041264" y="1120023"/>
            <a:ext cx="4609793"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D408D6A-4E92-1878-CBCC-4521E39FB696}"/>
              </a:ext>
            </a:extLst>
          </p:cNvPr>
          <p:cNvCxnSpPr>
            <a:cxnSpLocks/>
          </p:cNvCxnSpPr>
          <p:nvPr/>
        </p:nvCxnSpPr>
        <p:spPr>
          <a:xfrm>
            <a:off x="4761203" y="1493803"/>
            <a:ext cx="3487648"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522D168-9A56-F462-2C77-2DC28752B86E}"/>
              </a:ext>
            </a:extLst>
          </p:cNvPr>
          <p:cNvCxnSpPr>
            <a:cxnSpLocks/>
          </p:cNvCxnSpPr>
          <p:nvPr/>
        </p:nvCxnSpPr>
        <p:spPr>
          <a:xfrm>
            <a:off x="2768774" y="4108666"/>
            <a:ext cx="4450173"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51C58A8-1537-AD7A-997F-C0E479E97228}"/>
              </a:ext>
            </a:extLst>
          </p:cNvPr>
          <p:cNvCxnSpPr>
            <a:cxnSpLocks/>
          </p:cNvCxnSpPr>
          <p:nvPr/>
        </p:nvCxnSpPr>
        <p:spPr>
          <a:xfrm>
            <a:off x="2041264" y="4482447"/>
            <a:ext cx="3233380"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C5A63E-20F8-400E-6D31-9B67D5A02699}"/>
              </a:ext>
            </a:extLst>
          </p:cNvPr>
          <p:cNvCxnSpPr>
            <a:cxnSpLocks/>
          </p:cNvCxnSpPr>
          <p:nvPr/>
        </p:nvCxnSpPr>
        <p:spPr>
          <a:xfrm>
            <a:off x="2041264" y="4836978"/>
            <a:ext cx="3512513"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190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9828F9-7FD3-350B-5645-F53A9236E5B3}"/>
              </a:ext>
            </a:extLst>
          </p:cNvPr>
          <p:cNvSpPr>
            <a:spLocks noGrp="1"/>
          </p:cNvSpPr>
          <p:nvPr>
            <p:ph type="body" sz="quarter" idx="11"/>
          </p:nvPr>
        </p:nvSpPr>
        <p:spPr/>
        <p:txBody>
          <a:bodyPr/>
          <a:lstStyle/>
          <a:p>
            <a:r>
              <a:rPr lang="en-US" sz="2400" dirty="0">
                <a:latin typeface="Avenir Book" panose="02000503020000020003" pitchFamily="2" charset="0"/>
              </a:rPr>
              <a:t>10 For we are his workmanship, created in Christ Jesus for good works, which God prepared beforehand, that we should walk in them.</a:t>
            </a:r>
          </a:p>
          <a:p>
            <a:endParaRPr lang="en-US" sz="2400" dirty="0">
              <a:latin typeface="Avenir Book" panose="02000503020000020003" pitchFamily="2" charset="0"/>
            </a:endParaRPr>
          </a:p>
          <a:p>
            <a:r>
              <a:rPr lang="en-US" sz="2400" dirty="0">
                <a:latin typeface="Avenir Book" panose="02000503020000020003" pitchFamily="2" charset="0"/>
              </a:rPr>
              <a:t>Ephesians 2:10 (ESV)</a:t>
            </a:r>
          </a:p>
        </p:txBody>
      </p:sp>
      <p:sp>
        <p:nvSpPr>
          <p:cNvPr id="4" name="Title 2">
            <a:extLst>
              <a:ext uri="{FF2B5EF4-FFF2-40B4-BE49-F238E27FC236}">
                <a16:creationId xmlns:a16="http://schemas.microsoft.com/office/drawing/2014/main" id="{E2BFD157-874A-D3F1-C3D6-811C1C6300BC}"/>
              </a:ext>
            </a:extLst>
          </p:cNvPr>
          <p:cNvSpPr txBox="1">
            <a:spLocks/>
          </p:cNvSpPr>
          <p:nvPr/>
        </p:nvSpPr>
        <p:spPr>
          <a:xfrm>
            <a:off x="4038600" y="6109948"/>
            <a:ext cx="4114800" cy="421480"/>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p:spPr>
        <p:txBody>
          <a:bodyPr vert="horz" lIns="91440" tIns="45720" rIns="91440" bIns="45720" rtlCol="0" anchor="ctr">
            <a:noAutofit/>
          </a:bodyPr>
          <a:lstStyle>
            <a:lvl1pPr algn="ctr" defTabSz="914400" rtl="0" eaLnBrk="1" latinLnBrk="0" hangingPunct="1">
              <a:lnSpc>
                <a:spcPct val="100000"/>
              </a:lnSpc>
              <a:spcBef>
                <a:spcPct val="0"/>
              </a:spcBef>
              <a:buNone/>
              <a:defRPr sz="1400" kern="1200" cap="all" spc="300" baseline="0">
                <a:solidFill>
                  <a:schemeClr val="tx1"/>
                </a:solidFill>
                <a:latin typeface="+mn-lt"/>
                <a:ea typeface="+mj-ea"/>
                <a:cs typeface="+mj-cs"/>
              </a:defRPr>
            </a:lvl1pPr>
          </a:lstStyle>
          <a:p>
            <a:r>
              <a:rPr lang="en-US" b="1" dirty="0">
                <a:latin typeface="Avenir Book" panose="02000503020000020003" pitchFamily="2" charset="0"/>
              </a:rPr>
              <a:t>God chose US</a:t>
            </a:r>
            <a:endParaRPr lang="en-US" dirty="0"/>
          </a:p>
        </p:txBody>
      </p:sp>
      <p:cxnSp>
        <p:nvCxnSpPr>
          <p:cNvPr id="5" name="Straight Connector 4">
            <a:extLst>
              <a:ext uri="{FF2B5EF4-FFF2-40B4-BE49-F238E27FC236}">
                <a16:creationId xmlns:a16="http://schemas.microsoft.com/office/drawing/2014/main" id="{3657214F-3375-7003-4628-DE9E70D1EA90}"/>
              </a:ext>
            </a:extLst>
          </p:cNvPr>
          <p:cNvCxnSpPr>
            <a:cxnSpLocks/>
          </p:cNvCxnSpPr>
          <p:nvPr/>
        </p:nvCxnSpPr>
        <p:spPr>
          <a:xfrm>
            <a:off x="1905802" y="2105007"/>
            <a:ext cx="5265019"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711CA4-DBDC-2240-44EC-D835EBC75095}"/>
              </a:ext>
            </a:extLst>
          </p:cNvPr>
          <p:cNvCxnSpPr>
            <a:cxnSpLocks/>
          </p:cNvCxnSpPr>
          <p:nvPr/>
        </p:nvCxnSpPr>
        <p:spPr>
          <a:xfrm>
            <a:off x="9798518" y="1766518"/>
            <a:ext cx="595162" cy="0"/>
          </a:xfrm>
          <a:prstGeom prst="line">
            <a:avLst/>
          </a:prstGeom>
          <a:ln w="263525" cap="rnd">
            <a:solidFill>
              <a:schemeClr val="accent2">
                <a:alpha val="39666"/>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484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xar Movie GIF by Walt Disney Studios">
            <a:extLst>
              <a:ext uri="{FF2B5EF4-FFF2-40B4-BE49-F238E27FC236}">
                <a16:creationId xmlns:a16="http://schemas.microsoft.com/office/drawing/2014/main" id="{435A4752-F786-5BFE-F498-A37E79E54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25" y="555521"/>
            <a:ext cx="6096000" cy="2552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Pixar Movie GIF by Walt Disney Studios">
            <a:extLst>
              <a:ext uri="{FF2B5EF4-FFF2-40B4-BE49-F238E27FC236}">
                <a16:creationId xmlns:a16="http://schemas.microsoft.com/office/drawing/2014/main" id="{19B3B88B-4C77-840E-FCAF-9EB826238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9186" y="814235"/>
            <a:ext cx="6096000" cy="341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Pixar Movie GIF by Walt Disney Studios">
            <a:extLst>
              <a:ext uri="{FF2B5EF4-FFF2-40B4-BE49-F238E27FC236}">
                <a16:creationId xmlns:a16="http://schemas.microsoft.com/office/drawing/2014/main" id="{2E046077-33F1-7C8C-3046-040A33DC0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175" y="3108221"/>
            <a:ext cx="6096000" cy="341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9229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
      <a:dk1>
        <a:sysClr val="windowText" lastClr="000000"/>
      </a:dk1>
      <a:lt1>
        <a:sysClr val="window" lastClr="FFFFFF"/>
      </a:lt1>
      <a:dk2>
        <a:srgbClr val="44546A"/>
      </a:dk2>
      <a:lt2>
        <a:srgbClr val="E7E6E6"/>
      </a:lt2>
      <a:accent1>
        <a:srgbClr val="A53F52"/>
      </a:accent1>
      <a:accent2>
        <a:srgbClr val="E99757"/>
      </a:accent2>
      <a:accent3>
        <a:srgbClr val="2F3342"/>
      </a:accent3>
      <a:accent4>
        <a:srgbClr val="2C2153"/>
      </a:accent4>
      <a:accent5>
        <a:srgbClr val="01023B"/>
      </a:accent5>
      <a:accent6>
        <a:srgbClr val="7F7F7F"/>
      </a:accent6>
      <a:hlink>
        <a:srgbClr val="3A3838"/>
      </a:hlink>
      <a:folHlink>
        <a:srgbClr val="D0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5661986_LW_V2" id="{E5110F26-8197-DB45-AF5B-7431BEF0563B}" vid="{8AAB886A-F653-1948-BBB7-F7B1A419C21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2815</TotalTime>
  <Words>3738</Words>
  <Application>Microsoft Macintosh PowerPoint</Application>
  <PresentationFormat>Widescreen</PresentationFormat>
  <Paragraphs>405</Paragraphs>
  <Slides>26</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Avenir Book</vt:lpstr>
      <vt:lpstr>Calibri</vt:lpstr>
      <vt:lpstr>Calibri Light</vt:lpstr>
      <vt:lpstr>Helvetica</vt:lpstr>
      <vt:lpstr>Wingdings</vt:lpstr>
      <vt:lpstr>Office Theme</vt:lpstr>
      <vt:lpstr>1_Office Theme</vt:lpstr>
      <vt:lpstr>God’s calling</vt:lpstr>
      <vt:lpstr>Jeremiah “The Lord exalts”</vt:lpstr>
      <vt:lpstr>Rise of Assyria</vt:lpstr>
      <vt:lpstr>PowerPoint Presentation</vt:lpstr>
      <vt:lpstr>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Jeremiah 1</dc:title>
  <dc:creator>Tom Gorup</dc:creator>
  <cp:lastModifiedBy>Tom Gorup</cp:lastModifiedBy>
  <cp:revision>1</cp:revision>
  <dcterms:created xsi:type="dcterms:W3CDTF">2023-06-02T13:08:39Z</dcterms:created>
  <dcterms:modified xsi:type="dcterms:W3CDTF">2023-06-04T12:51:44Z</dcterms:modified>
</cp:coreProperties>
</file>