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47"/>
  </p:notesMasterIdLst>
  <p:sldIdLst>
    <p:sldId id="278" r:id="rId2"/>
    <p:sldId id="317" r:id="rId3"/>
    <p:sldId id="308" r:id="rId4"/>
    <p:sldId id="268" r:id="rId5"/>
    <p:sldId id="279" r:id="rId6"/>
    <p:sldId id="313" r:id="rId7"/>
    <p:sldId id="312" r:id="rId8"/>
    <p:sldId id="305" r:id="rId9"/>
    <p:sldId id="293" r:id="rId10"/>
    <p:sldId id="306" r:id="rId11"/>
    <p:sldId id="302" r:id="rId12"/>
    <p:sldId id="297" r:id="rId13"/>
    <p:sldId id="311" r:id="rId14"/>
    <p:sldId id="301" r:id="rId15"/>
    <p:sldId id="298" r:id="rId16"/>
    <p:sldId id="318" r:id="rId17"/>
    <p:sldId id="300" r:id="rId18"/>
    <p:sldId id="299" r:id="rId19"/>
    <p:sldId id="277" r:id="rId20"/>
    <p:sldId id="315" r:id="rId21"/>
    <p:sldId id="314" r:id="rId22"/>
    <p:sldId id="290" r:id="rId23"/>
    <p:sldId id="291" r:id="rId24"/>
    <p:sldId id="281" r:id="rId25"/>
    <p:sldId id="285" r:id="rId26"/>
    <p:sldId id="289" r:id="rId27"/>
    <p:sldId id="257" r:id="rId28"/>
    <p:sldId id="260" r:id="rId29"/>
    <p:sldId id="259" r:id="rId30"/>
    <p:sldId id="316" r:id="rId31"/>
    <p:sldId id="304" r:id="rId32"/>
    <p:sldId id="261" r:id="rId33"/>
    <p:sldId id="263" r:id="rId34"/>
    <p:sldId id="271" r:id="rId35"/>
    <p:sldId id="272" r:id="rId36"/>
    <p:sldId id="273" r:id="rId37"/>
    <p:sldId id="275" r:id="rId38"/>
    <p:sldId id="274" r:id="rId39"/>
    <p:sldId id="294" r:id="rId40"/>
    <p:sldId id="295" r:id="rId41"/>
    <p:sldId id="280" r:id="rId42"/>
    <p:sldId id="292" r:id="rId43"/>
    <p:sldId id="307" r:id="rId44"/>
    <p:sldId id="282" r:id="rId45"/>
    <p:sldId id="2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E96"/>
    <a:srgbClr val="F9E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72533"/>
  </p:normalViewPr>
  <p:slideViewPr>
    <p:cSldViewPr snapToGrid="0" snapToObjects="1">
      <p:cViewPr varScale="1">
        <p:scale>
          <a:sx n="83" d="100"/>
          <a:sy n="83" d="100"/>
        </p:scale>
        <p:origin x="19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AF485-8722-DF49-97AE-6BD4CEA0C0FD}"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447B-E7D4-6F48-B4C9-8E77E5118D2D}" type="slidenum">
              <a:rPr lang="en-US" smtClean="0"/>
              <a:t>‹#›</a:t>
            </a:fld>
            <a:endParaRPr lang="en-US"/>
          </a:p>
        </p:txBody>
      </p:sp>
    </p:spTree>
    <p:extLst>
      <p:ext uri="{BB962C8B-B14F-4D97-AF65-F5344CB8AC3E}">
        <p14:creationId xmlns:p14="http://schemas.microsoft.com/office/powerpoint/2010/main" val="389928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was studying the scripture for today I could feel it was directed at me, at us.</a:t>
            </a:r>
          </a:p>
          <a:p>
            <a:endParaRPr lang="en-US" dirty="0"/>
          </a:p>
          <a:p>
            <a:r>
              <a:rPr lang="en-US" dirty="0"/>
              <a:t>Pride is such a tough topic because it spans beyond just the boastful, the chest being pumped out. It also includes those that think less of themselves.</a:t>
            </a:r>
          </a:p>
          <a:p>
            <a:endParaRPr lang="en-US" dirty="0"/>
          </a:p>
          <a:p>
            <a:r>
              <a:rPr lang="en-US" dirty="0"/>
              <a:t>A lot of big, high stake meetings the last few weeks.</a:t>
            </a:r>
          </a:p>
          <a:p>
            <a:r>
              <a:rPr lang="en-US" dirty="0"/>
              <a:t>I’m come off them feeling like a home run.</a:t>
            </a:r>
          </a:p>
          <a:p>
            <a:r>
              <a:rPr lang="en-US" dirty="0"/>
              <a:t>So much as the CEO has gone out of their way to tell me “great job” and I give them a modest thanks but in my head I’m think “you nailed it”</a:t>
            </a:r>
          </a:p>
          <a:p>
            <a:r>
              <a:rPr lang="en-US" dirty="0"/>
              <a:t>In preparation I prayed, the morning of I prayed, just before the meeting I prayed, and leading up to my turn I was praying. I speak, it goes well, and I feel pride… but why?</a:t>
            </a:r>
          </a:p>
        </p:txBody>
      </p:sp>
      <p:sp>
        <p:nvSpPr>
          <p:cNvPr id="4" name="Slide Number Placeholder 3"/>
          <p:cNvSpPr>
            <a:spLocks noGrp="1"/>
          </p:cNvSpPr>
          <p:nvPr>
            <p:ph type="sldNum" sz="quarter" idx="5"/>
          </p:nvPr>
        </p:nvSpPr>
        <p:spPr/>
        <p:txBody>
          <a:bodyPr/>
          <a:lstStyle/>
          <a:p>
            <a:fld id="{E074447B-E7D4-6F48-B4C9-8E77E5118D2D}" type="slidenum">
              <a:rPr lang="en-US" smtClean="0"/>
              <a:t>1</a:t>
            </a:fld>
            <a:endParaRPr lang="en-US"/>
          </a:p>
        </p:txBody>
      </p:sp>
    </p:spTree>
    <p:extLst>
      <p:ext uri="{BB962C8B-B14F-4D97-AF65-F5344CB8AC3E}">
        <p14:creationId xmlns:p14="http://schemas.microsoft.com/office/powerpoint/2010/main" val="394610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to be careful.</a:t>
            </a:r>
          </a:p>
          <a:p>
            <a:endParaRPr lang="en-US" dirty="0"/>
          </a:p>
          <a:p>
            <a:r>
              <a:rPr lang="en-US" dirty="0"/>
              <a:t>Pride sits beneath all sin, at every end of the spectrum. Pride is the source of our anxiety, Pride is the source of our Anger, Pride is the source of our Lust.</a:t>
            </a:r>
          </a:p>
          <a:p>
            <a:endParaRPr lang="en-US" dirty="0"/>
          </a:p>
          <a:p>
            <a:r>
              <a:rPr lang="en-US" dirty="0"/>
              <a:t>It’s pride that puts us in these bad situations, but for a lot of us it’s hard to admit your prideful. For others, not so much.</a:t>
            </a:r>
          </a:p>
        </p:txBody>
      </p:sp>
      <p:sp>
        <p:nvSpPr>
          <p:cNvPr id="4" name="Slide Number Placeholder 3"/>
          <p:cNvSpPr>
            <a:spLocks noGrp="1"/>
          </p:cNvSpPr>
          <p:nvPr>
            <p:ph type="sldNum" sz="quarter" idx="5"/>
          </p:nvPr>
        </p:nvSpPr>
        <p:spPr/>
        <p:txBody>
          <a:bodyPr/>
          <a:lstStyle/>
          <a:p>
            <a:fld id="{E074447B-E7D4-6F48-B4C9-8E77E5118D2D}" type="slidenum">
              <a:rPr lang="en-US" smtClean="0"/>
              <a:t>10</a:t>
            </a:fld>
            <a:endParaRPr lang="en-US"/>
          </a:p>
        </p:txBody>
      </p:sp>
    </p:spTree>
    <p:extLst>
      <p:ext uri="{BB962C8B-B14F-4D97-AF65-F5344CB8AC3E}">
        <p14:creationId xmlns:p14="http://schemas.microsoft.com/office/powerpoint/2010/main" val="340506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to the possibility that you’re proud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[Purple heart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be saying, I’m not prideful. “I’m ugly, I’m awful, I’m pitiful”. That is pride my friend. What you're saying is you know better than God. That He didn't do a good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God’s universe and God does things His way. Now you may have a better way, but you don’t have a universe.”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Pride is drawing attention to ourselves.</a:t>
            </a:r>
          </a:p>
          <a:p>
            <a:endParaRPr lang="en-US" sz="1200" dirty="0"/>
          </a:p>
          <a:p>
            <a:r>
              <a:rPr lang="en-US" sz="1200" dirty="0"/>
              <a:t>The source of anxiety is Pride. The solution is humility.</a:t>
            </a:r>
          </a:p>
          <a:p>
            <a:r>
              <a:rPr lang="en-US" sz="1200" dirty="0"/>
              <a:t>Why are you anxious? </a:t>
            </a:r>
          </a:p>
          <a:p>
            <a:r>
              <a:rPr lang="en-US" sz="1200" dirty="0"/>
              <a:t>Are you not Absolutely loved, provided for, and absolutely protected</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12</a:t>
            </a:fld>
            <a:endParaRPr lang="en-US"/>
          </a:p>
        </p:txBody>
      </p:sp>
    </p:spTree>
    <p:extLst>
      <p:ext uri="{BB962C8B-B14F-4D97-AF65-F5344CB8AC3E}">
        <p14:creationId xmlns:p14="http://schemas.microsoft.com/office/powerpoint/2010/main" val="218756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happened to Tire in their pride?</a:t>
            </a:r>
          </a:p>
          <a:p>
            <a:endParaRPr lang="en-US" dirty="0"/>
          </a:p>
          <a:p>
            <a:r>
              <a:rPr lang="en-US" dirty="0"/>
              <a:t>But there is hope here. It’s neither too late nor are we without options.</a:t>
            </a:r>
          </a:p>
          <a:p>
            <a:endParaRPr lang="en-US" dirty="0"/>
          </a:p>
          <a:p>
            <a:r>
              <a:rPr lang="en-US" dirty="0"/>
              <a:t>US Parallels: Riots, </a:t>
            </a:r>
          </a:p>
        </p:txBody>
      </p:sp>
      <p:sp>
        <p:nvSpPr>
          <p:cNvPr id="4" name="Slide Number Placeholder 3"/>
          <p:cNvSpPr>
            <a:spLocks noGrp="1"/>
          </p:cNvSpPr>
          <p:nvPr>
            <p:ph type="sldNum" sz="quarter" idx="5"/>
          </p:nvPr>
        </p:nvSpPr>
        <p:spPr/>
        <p:txBody>
          <a:bodyPr/>
          <a:lstStyle/>
          <a:p>
            <a:fld id="{E074447B-E7D4-6F48-B4C9-8E77E5118D2D}" type="slidenum">
              <a:rPr lang="en-US" smtClean="0"/>
              <a:t>13</a:t>
            </a:fld>
            <a:endParaRPr lang="en-US"/>
          </a:p>
        </p:txBody>
      </p:sp>
    </p:spTree>
    <p:extLst>
      <p:ext uri="{BB962C8B-B14F-4D97-AF65-F5344CB8AC3E}">
        <p14:creationId xmlns:p14="http://schemas.microsoft.com/office/powerpoint/2010/main" val="92049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14</a:t>
            </a:fld>
            <a:endParaRPr lang="en-US"/>
          </a:p>
        </p:txBody>
      </p:sp>
    </p:spTree>
    <p:extLst>
      <p:ext uri="{BB962C8B-B14F-4D97-AF65-F5344CB8AC3E}">
        <p14:creationId xmlns:p14="http://schemas.microsoft.com/office/powerpoint/2010/main" val="74273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bring this one back as a reminder. And abomination…</a:t>
            </a:r>
          </a:p>
        </p:txBody>
      </p:sp>
      <p:sp>
        <p:nvSpPr>
          <p:cNvPr id="4" name="Slide Number Placeholder 3"/>
          <p:cNvSpPr>
            <a:spLocks noGrp="1"/>
          </p:cNvSpPr>
          <p:nvPr>
            <p:ph type="sldNum" sz="quarter" idx="5"/>
          </p:nvPr>
        </p:nvSpPr>
        <p:spPr/>
        <p:txBody>
          <a:bodyPr/>
          <a:lstStyle/>
          <a:p>
            <a:fld id="{E074447B-E7D4-6F48-B4C9-8E77E5118D2D}" type="slidenum">
              <a:rPr lang="en-US" smtClean="0"/>
              <a:t>16</a:t>
            </a:fld>
            <a:endParaRPr lang="en-US"/>
          </a:p>
        </p:txBody>
      </p:sp>
    </p:spTree>
    <p:extLst>
      <p:ext uri="{BB962C8B-B14F-4D97-AF65-F5344CB8AC3E}">
        <p14:creationId xmlns:p14="http://schemas.microsoft.com/office/powerpoint/2010/main" val="92596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Humility happily admits everything is a free gift of God</a:t>
            </a:r>
          </a:p>
          <a:p>
            <a:pPr lvl="1"/>
            <a:r>
              <a:rPr lang="en-US" sz="1100" dirty="0"/>
              <a:t>Whatever talents, intelligence, skills, looks, pedigree’s, influence, wit… Put away all pride it’s all a gift. </a:t>
            </a:r>
          </a:p>
          <a:p>
            <a:pPr lvl="1"/>
            <a:r>
              <a:rPr lang="en-US" sz="1100" dirty="0"/>
              <a:t>Put away all despair</a:t>
            </a:r>
          </a:p>
          <a:p>
            <a:pPr lvl="1"/>
            <a:r>
              <a:rPr lang="en-US" sz="1100" dirty="0"/>
              <a:t>If you think your gifts are large, put away pride. If you think your gifts are small, put away pride. They’re gifts from God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Humility is glad that God gets the credit for choosing us</a:t>
            </a:r>
            <a:endParaRPr lang="en-US" dirty="0"/>
          </a:p>
          <a:p>
            <a:endParaRPr lang="en-US" dirty="0"/>
          </a:p>
          <a:p>
            <a:r>
              <a:rPr lang="en-US" dirty="0"/>
              <a:t>Humility is glad to affirm that God sovereignly governs the heart beats of our life</a:t>
            </a:r>
          </a:p>
          <a:p>
            <a:pPr lvl="1"/>
            <a:r>
              <a:rPr lang="en-US" sz="1100" dirty="0"/>
              <a:t>Humility agrees and is glad that every beat of my heart is a gift from God. Will only keep beating if God chooses it.</a:t>
            </a:r>
          </a:p>
          <a:p>
            <a:pPr lvl="1"/>
            <a:r>
              <a:rPr lang="en-US" sz="1100" dirty="0"/>
              <a:t>If God will’s it, we will live through the rest of this message or not. </a:t>
            </a:r>
          </a:p>
          <a:p>
            <a:pPr lvl="1"/>
            <a:r>
              <a:rPr lang="en-US" sz="1100" dirty="0"/>
              <a:t>If God will’s it, 2022 will be amazing</a:t>
            </a:r>
          </a:p>
          <a:p>
            <a:pPr lvl="1"/>
            <a:r>
              <a:rPr lang="en-US" sz="1100" dirty="0"/>
              <a:t>Humility doesn’t want to be in charge; I am not God</a:t>
            </a:r>
          </a:p>
          <a:p>
            <a:pPr lvl="1"/>
            <a:r>
              <a:rPr lang="en-US" sz="1100" dirty="0"/>
              <a:t>If the Lord will’s we will live.</a:t>
            </a:r>
            <a:endParaRPr lang="en-US" dirty="0"/>
          </a:p>
          <a:p>
            <a:endParaRPr lang="en-US" dirty="0"/>
          </a:p>
          <a:p>
            <a:r>
              <a:rPr lang="en-US" dirty="0"/>
              <a:t>Humility gives itself away in serving everyone rather than seeking to be served</a:t>
            </a:r>
          </a:p>
          <a:p>
            <a:pPr lvl="1"/>
            <a:r>
              <a:rPr lang="en-US" sz="1600" dirty="0"/>
              <a:t>Humility Serves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t>Leaders get down under and put their shoulder (Getting down low and lifting others up)</a:t>
            </a:r>
          </a:p>
          <a:p>
            <a:pPr lvl="1"/>
            <a:r>
              <a:rPr lang="en-US" sz="1600" dirty="0"/>
              <a:t>The son of man came not to be served but to serve others. We need a servant who dies for us, who sustains us, who provides for us. You are being served all day long, everyday. </a:t>
            </a:r>
          </a:p>
          <a:p>
            <a:pPr lvl="1"/>
            <a:r>
              <a:rPr lang="en-US" sz="1600" dirty="0"/>
              <a:t>Humility measures everything, not by how it will stroke my ego or enhance my reputation, but how it will serve the good of others.</a:t>
            </a:r>
          </a:p>
          <a:p>
            <a:endParaRPr lang="en-US" dirty="0"/>
          </a:p>
          <a:p>
            <a:r>
              <a:rPr lang="en-US" dirty="0"/>
              <a:t>The root of Christianity humility is the Gospel: that Christ died for our sins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The humble willingness to forgive an offense is rooted in being forgiven by Jesus. Only talking about Gospel humility. Rooted in being forgiven. Knowing yourself as a sinner needing to be forgiven.</a:t>
            </a:r>
          </a:p>
          <a:p>
            <a:endParaRPr lang="en-US" dirty="0"/>
          </a:p>
          <a:p>
            <a:r>
              <a:rPr lang="en-US" dirty="0"/>
              <a:t>Humility is glad to affirm that this service is true greatness.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Humility Loves to say God chose me; I didn’t choose Him</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17</a:t>
            </a:fld>
            <a:endParaRPr lang="en-US"/>
          </a:p>
        </p:txBody>
      </p:sp>
    </p:spTree>
    <p:extLst>
      <p:ext uri="{BB962C8B-B14F-4D97-AF65-F5344CB8AC3E}">
        <p14:creationId xmlns:p14="http://schemas.microsoft.com/office/powerpoint/2010/main" val="692984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18</a:t>
            </a:fld>
            <a:endParaRPr lang="en-US"/>
          </a:p>
        </p:txBody>
      </p:sp>
    </p:spTree>
    <p:extLst>
      <p:ext uri="{BB962C8B-B14F-4D97-AF65-F5344CB8AC3E}">
        <p14:creationId xmlns:p14="http://schemas.microsoft.com/office/powerpoint/2010/main" val="228469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26</a:t>
            </a:fld>
            <a:endParaRPr lang="en-US"/>
          </a:p>
        </p:txBody>
      </p:sp>
    </p:spTree>
    <p:extLst>
      <p:ext uri="{BB962C8B-B14F-4D97-AF65-F5344CB8AC3E}">
        <p14:creationId xmlns:p14="http://schemas.microsoft.com/office/powerpoint/2010/main" val="392894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Grew up in Judah and was deported to Babylon (exiled)</a:t>
            </a:r>
          </a:p>
          <a:p>
            <a:r>
              <a:rPr lang="en-US" dirty="0"/>
              <a:t>Ezekiel received these prophecies while in Exile in Babylon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was married and it was shortly after his wife’s death he began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r>
              <a:rPr lang="en-US" baseline="30000" dirty="0"/>
              <a:t>th</a:t>
            </a:r>
            <a:r>
              <a:rPr lang="en-US" dirty="0"/>
              <a:t> year of captivity called to be a prophet</a:t>
            </a:r>
          </a:p>
          <a:p>
            <a:r>
              <a:rPr lang="en-US" dirty="0"/>
              <a:t>Ministry of about 22 years (593-571 B.C.)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four Major Prophets: Isaiah, Jeremiah, Ezekiel and Daniel</a:t>
            </a:r>
          </a:p>
          <a:p>
            <a:endParaRPr lang="en-US" dirty="0"/>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32</a:t>
            </a:fld>
            <a:endParaRPr lang="en-US"/>
          </a:p>
        </p:txBody>
      </p:sp>
    </p:spTree>
    <p:extLst>
      <p:ext uri="{BB962C8B-B14F-4D97-AF65-F5344CB8AC3E}">
        <p14:creationId xmlns:p14="http://schemas.microsoft.com/office/powerpoint/2010/main" val="65738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Ezekiel made it clear this was all from God. This was not his message and I imagine it wouldn’t be all that much fun to have to deliver it. He opens up here with …</a:t>
            </a:r>
          </a:p>
          <a:p>
            <a:endParaRPr lang="en-US" dirty="0"/>
          </a:p>
          <a:p>
            <a:r>
              <a:rPr lang="en-US" dirty="0"/>
              <a:t>Who is the King of </a:t>
            </a:r>
            <a:r>
              <a:rPr lang="en-US" dirty="0" err="1"/>
              <a:t>Tyre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scholars believe God is referring to Satan; however, others believe He is referring to (ETH Baal) </a:t>
            </a:r>
            <a:r>
              <a:rPr lang="en-US" dirty="0" err="1"/>
              <a:t>Ithobaal</a:t>
            </a:r>
            <a:r>
              <a:rPr lang="en-US" dirty="0"/>
              <a:t> III, who was the King of </a:t>
            </a:r>
            <a:r>
              <a:rPr lang="en-US" dirty="0" err="1"/>
              <a:t>Tyre</a:t>
            </a:r>
            <a:r>
              <a:rPr lang="en-US" dirty="0"/>
              <a:t> during the time of this passage. We’re going to stick with the ladder interpretations because the depth we would need to go into just to tease out the literal vs figurative context would take 3-4 weeks alone.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33</a:t>
            </a:fld>
            <a:endParaRPr lang="en-US"/>
          </a:p>
        </p:txBody>
      </p:sp>
    </p:spTree>
    <p:extLst>
      <p:ext uri="{BB962C8B-B14F-4D97-AF65-F5344CB8AC3E}">
        <p14:creationId xmlns:p14="http://schemas.microsoft.com/office/powerpoint/2010/main" val="165359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says to the Corinth the same thing…</a:t>
            </a:r>
          </a:p>
          <a:p>
            <a:endParaRPr lang="en-US" dirty="0"/>
          </a:p>
          <a:p>
            <a:r>
              <a:rPr lang="en-US" dirty="0"/>
              <a:t>There are other times I’ve felt not good enough, smart enough, athletic enough… Like I’m not worthy and try to turn away gifts.</a:t>
            </a:r>
          </a:p>
          <a:p>
            <a:endParaRPr lang="en-US" dirty="0"/>
          </a:p>
          <a:p>
            <a:r>
              <a:rPr lang="en-US" dirty="0"/>
              <a:t>These are gifts from God…who am I to say these things?</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2</a:t>
            </a:fld>
            <a:endParaRPr lang="en-US"/>
          </a:p>
        </p:txBody>
      </p:sp>
    </p:spTree>
    <p:extLst>
      <p:ext uri="{BB962C8B-B14F-4D97-AF65-F5344CB8AC3E}">
        <p14:creationId xmlns:p14="http://schemas.microsoft.com/office/powerpoint/2010/main" val="220892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prepared all of these things when he was created. – on/from the day you were created</a:t>
            </a:r>
          </a:p>
        </p:txBody>
      </p:sp>
      <p:sp>
        <p:nvSpPr>
          <p:cNvPr id="4" name="Slide Number Placeholder 3"/>
          <p:cNvSpPr>
            <a:spLocks noGrp="1"/>
          </p:cNvSpPr>
          <p:nvPr>
            <p:ph type="sldNum" sz="quarter" idx="5"/>
          </p:nvPr>
        </p:nvSpPr>
        <p:spPr/>
        <p:txBody>
          <a:bodyPr/>
          <a:lstStyle/>
          <a:p>
            <a:fld id="{E074447B-E7D4-6F48-B4C9-8E77E5118D2D}" type="slidenum">
              <a:rPr lang="en-US" smtClean="0"/>
              <a:t>34</a:t>
            </a:fld>
            <a:endParaRPr lang="en-US"/>
          </a:p>
        </p:txBody>
      </p:sp>
    </p:spTree>
    <p:extLst>
      <p:ext uri="{BB962C8B-B14F-4D97-AF65-F5344CB8AC3E}">
        <p14:creationId xmlns:p14="http://schemas.microsoft.com/office/powerpoint/2010/main" val="283950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 is hard…</a:t>
            </a:r>
          </a:p>
          <a:p>
            <a:r>
              <a:rPr lang="en-US" dirty="0"/>
              <a:t>We tend to get</a:t>
            </a:r>
          </a:p>
        </p:txBody>
      </p:sp>
      <p:sp>
        <p:nvSpPr>
          <p:cNvPr id="4" name="Slide Number Placeholder 3"/>
          <p:cNvSpPr>
            <a:spLocks noGrp="1"/>
          </p:cNvSpPr>
          <p:nvPr>
            <p:ph type="sldNum" sz="quarter" idx="5"/>
          </p:nvPr>
        </p:nvSpPr>
        <p:spPr/>
        <p:txBody>
          <a:bodyPr/>
          <a:lstStyle/>
          <a:p>
            <a:fld id="{E074447B-E7D4-6F48-B4C9-8E77E5118D2D}" type="slidenum">
              <a:rPr lang="en-US" smtClean="0"/>
              <a:t>35</a:t>
            </a:fld>
            <a:endParaRPr lang="en-US"/>
          </a:p>
        </p:txBody>
      </p:sp>
    </p:spTree>
    <p:extLst>
      <p:ext uri="{BB962C8B-B14F-4D97-AF65-F5344CB8AC3E}">
        <p14:creationId xmlns:p14="http://schemas.microsoft.com/office/powerpoint/2010/main" val="310735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36</a:t>
            </a:fld>
            <a:endParaRPr lang="en-US"/>
          </a:p>
        </p:txBody>
      </p:sp>
    </p:spTree>
    <p:extLst>
      <p:ext uri="{BB962C8B-B14F-4D97-AF65-F5344CB8AC3E}">
        <p14:creationId xmlns:p14="http://schemas.microsoft.com/office/powerpoint/2010/main" val="1693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culture tells us to be proud.</a:t>
            </a:r>
          </a:p>
          <a:p>
            <a:r>
              <a:rPr lang="en-US" dirty="0"/>
              <a:t>We see it as not that bad; we encourage it:</a:t>
            </a:r>
          </a:p>
          <a:p>
            <a:pPr lvl="1"/>
            <a:r>
              <a:rPr lang="en-US" dirty="0"/>
              <a:t>”Believing in yourself”</a:t>
            </a:r>
          </a:p>
          <a:p>
            <a:pPr lvl="1"/>
            <a:r>
              <a:rPr lang="en-US" dirty="0"/>
              <a:t>“Building yourself up”</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40</a:t>
            </a:fld>
            <a:endParaRPr lang="en-US"/>
          </a:p>
        </p:txBody>
      </p:sp>
    </p:spTree>
    <p:extLst>
      <p:ext uri="{BB962C8B-B14F-4D97-AF65-F5344CB8AC3E}">
        <p14:creationId xmlns:p14="http://schemas.microsoft.com/office/powerpoint/2010/main" val="157456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41</a:t>
            </a:fld>
            <a:endParaRPr lang="en-US"/>
          </a:p>
        </p:txBody>
      </p:sp>
    </p:spTree>
    <p:extLst>
      <p:ext uri="{BB962C8B-B14F-4D97-AF65-F5344CB8AC3E}">
        <p14:creationId xmlns:p14="http://schemas.microsoft.com/office/powerpoint/2010/main" val="2967472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Give God the Credit</a:t>
            </a:r>
          </a:p>
          <a:p>
            <a:pPr lvl="1"/>
            <a:r>
              <a:rPr lang="en-US" sz="1100" dirty="0"/>
              <a:t>Humility agrees and is glad that God gets all the credit</a:t>
            </a:r>
          </a:p>
          <a:p>
            <a:pPr lvl="1"/>
            <a:r>
              <a:rPr lang="en-US" sz="1100" dirty="0"/>
              <a:t>Humility Loves to say God chose me; I didn’t choose Him</a:t>
            </a:r>
          </a:p>
          <a:p>
            <a:pPr lvl="1"/>
            <a:r>
              <a:rPr lang="en-US" sz="1100" dirty="0"/>
              <a:t>1 Corinthians 1:26-31</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44</a:t>
            </a:fld>
            <a:endParaRPr lang="en-US"/>
          </a:p>
        </p:txBody>
      </p:sp>
    </p:spTree>
    <p:extLst>
      <p:ext uri="{BB962C8B-B14F-4D97-AF65-F5344CB8AC3E}">
        <p14:creationId xmlns:p14="http://schemas.microsoft.com/office/powerpoint/2010/main" val="237569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True Greatness</a:t>
            </a:r>
          </a:p>
          <a:p>
            <a:pPr lvl="1"/>
            <a:r>
              <a:rPr lang="en-US" dirty="0"/>
              <a:t>Humility and Servanthood</a:t>
            </a:r>
          </a:p>
          <a:p>
            <a:pPr lvl="1"/>
            <a:r>
              <a:rPr lang="en-US" dirty="0"/>
              <a:t>Whoever would be great among you must be your servant</a:t>
            </a:r>
          </a:p>
          <a:p>
            <a:pPr lvl="1"/>
            <a:r>
              <a:rPr lang="en-US" dirty="0"/>
              <a:t>Whoever would be first among you must be slave of all</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45</a:t>
            </a:fld>
            <a:endParaRPr lang="en-US"/>
          </a:p>
        </p:txBody>
      </p:sp>
    </p:spTree>
    <p:extLst>
      <p:ext uri="{BB962C8B-B14F-4D97-AF65-F5344CB8AC3E}">
        <p14:creationId xmlns:p14="http://schemas.microsoft.com/office/powerpoint/2010/main" val="136776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listening to pastors speak on this topic I came across this scripture which hit home.</a:t>
            </a:r>
          </a:p>
          <a:p>
            <a:endParaRPr lang="en-US" dirty="0"/>
          </a:p>
          <a:p>
            <a:r>
              <a:rPr lang="en-US" dirty="0"/>
              <a:t>[read it]</a:t>
            </a:r>
          </a:p>
          <a:p>
            <a:endParaRPr lang="en-US" dirty="0"/>
          </a:p>
          <a:p>
            <a:r>
              <a:rPr lang="en-US" dirty="0"/>
              <a:t>An Abomination to the Lord. In my pride God is </a:t>
            </a:r>
            <a:r>
              <a:rPr lang="en-US" dirty="0" err="1"/>
              <a:t>ehhh</a:t>
            </a:r>
            <a:r>
              <a:rPr lang="en-US" dirty="0"/>
              <a:t>. He doesn’t want that for me, he doesn’t want that for you, he doesn’t want that for us.</a:t>
            </a:r>
          </a:p>
        </p:txBody>
      </p:sp>
      <p:sp>
        <p:nvSpPr>
          <p:cNvPr id="4" name="Slide Number Placeholder 3"/>
          <p:cNvSpPr>
            <a:spLocks noGrp="1"/>
          </p:cNvSpPr>
          <p:nvPr>
            <p:ph type="sldNum" sz="quarter" idx="5"/>
          </p:nvPr>
        </p:nvSpPr>
        <p:spPr/>
        <p:txBody>
          <a:bodyPr/>
          <a:lstStyle/>
          <a:p>
            <a:fld id="{E074447B-E7D4-6F48-B4C9-8E77E5118D2D}" type="slidenum">
              <a:rPr lang="en-US" smtClean="0"/>
              <a:t>3</a:t>
            </a:fld>
            <a:endParaRPr lang="en-US"/>
          </a:p>
        </p:txBody>
      </p:sp>
    </p:spTree>
    <p:extLst>
      <p:ext uri="{BB962C8B-B14F-4D97-AF65-F5344CB8AC3E}">
        <p14:creationId xmlns:p14="http://schemas.microsoft.com/office/powerpoint/2010/main" val="285703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Sydon</a:t>
            </a:r>
            <a:endParaRPr lang="en-US" dirty="0"/>
          </a:p>
          <a:p>
            <a:endParaRPr lang="en-US" dirty="0"/>
          </a:p>
          <a:p>
            <a:r>
              <a:rPr lang="en-US" dirty="0"/>
              <a:t>Anything going into Syria, Babylon, or even Persia would likely come through Tire.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Tyre</a:t>
            </a:r>
            <a:r>
              <a:rPr lang="en-US" dirty="0"/>
              <a:t>, the largest and most important city-state of Phoenicia,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located both on the Mediterranean coast as well as a nearby island with two natural </a:t>
            </a:r>
            <a:r>
              <a:rPr lang="en-US" dirty="0" err="1"/>
              <a:t>harbours</a:t>
            </a:r>
            <a:r>
              <a:rPr lang="en-US" dirty="0"/>
              <a:t> on the landward side.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island lay about a </a:t>
            </a:r>
            <a:r>
              <a:rPr lang="en-US" dirty="0" err="1"/>
              <a:t>kilometre</a:t>
            </a:r>
            <a:r>
              <a:rPr lang="en-US" dirty="0"/>
              <a:t> from the coast in Alexander’s days, its high walls reaching 45.8 m (150 ft) above the sea on the eastern, landward facing, side of the island.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“Alexander built a causeway. After months of frustration he took the city by costly storming. </a:t>
            </a:r>
            <a:r>
              <a:rPr lang="en-US" sz="1200" dirty="0" err="1"/>
              <a:t>Tyre</a:t>
            </a:r>
            <a:r>
              <a:rPr lang="en-US" sz="1200" dirty="0"/>
              <a:t> was broken, and the causeway still remains, now as a place, as </a:t>
            </a:r>
            <a:r>
              <a:rPr lang="en-US" sz="1200" dirty="0" err="1"/>
              <a:t>Exekiel</a:t>
            </a:r>
            <a:r>
              <a:rPr lang="en-US" sz="1200" dirty="0"/>
              <a:t> foretold, on which </a:t>
            </a:r>
            <a:r>
              <a:rPr lang="en-US" sz="1200" dirty="0" err="1"/>
              <a:t>fiserhman</a:t>
            </a:r>
            <a:r>
              <a:rPr lang="en-US" sz="1200" dirty="0"/>
              <a:t> dry their nets (Ezekiel 26:5, 14, 47:10)</a:t>
            </a:r>
          </a:p>
          <a:p>
            <a:r>
              <a:rPr lang="en-US" dirty="0"/>
              <a:t>https://</a:t>
            </a:r>
            <a:r>
              <a:rPr lang="en-US" dirty="0" err="1"/>
              <a:t>en.wikipedia.org</a:t>
            </a:r>
            <a:r>
              <a:rPr lang="en-US" dirty="0"/>
              <a:t>/wiki/</a:t>
            </a:r>
            <a:r>
              <a:rPr lang="en-US" dirty="0" err="1"/>
              <a:t>Siege_of_Tyre</a:t>
            </a:r>
            <a:r>
              <a:rPr lang="en-US" dirty="0"/>
              <a:t>_(332_BC)</a:t>
            </a:r>
          </a:p>
        </p:txBody>
      </p:sp>
      <p:sp>
        <p:nvSpPr>
          <p:cNvPr id="4" name="Slide Number Placeholder 3"/>
          <p:cNvSpPr>
            <a:spLocks noGrp="1"/>
          </p:cNvSpPr>
          <p:nvPr>
            <p:ph type="sldNum" sz="quarter" idx="5"/>
          </p:nvPr>
        </p:nvSpPr>
        <p:spPr/>
        <p:txBody>
          <a:bodyPr/>
          <a:lstStyle/>
          <a:p>
            <a:fld id="{E074447B-E7D4-6F48-B4C9-8E77E5118D2D}" type="slidenum">
              <a:rPr lang="en-US" smtClean="0"/>
              <a:t>4</a:t>
            </a:fld>
            <a:endParaRPr lang="en-US"/>
          </a:p>
        </p:txBody>
      </p:sp>
    </p:spTree>
    <p:extLst>
      <p:ext uri="{BB962C8B-B14F-4D97-AF65-F5344CB8AC3E}">
        <p14:creationId xmlns:p14="http://schemas.microsoft.com/office/powerpoint/2010/main" val="242372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t>8 Determinants for the Rise and Decline of a Nation </a:t>
            </a:r>
            <a:r>
              <a:rPr lang="en-US" sz="1200" dirty="0" err="1"/>
              <a:t>layed</a:t>
            </a:r>
            <a:r>
              <a:rPr lang="en-US" sz="1200" dirty="0"/>
              <a:t> out in Ray </a:t>
            </a:r>
            <a:r>
              <a:rPr lang="en-US" sz="1200" dirty="0" err="1"/>
              <a:t>Daiio’s</a:t>
            </a:r>
            <a:r>
              <a:rPr lang="en-US" sz="1200" dirty="0"/>
              <a:t> book, The Changing World Order.</a:t>
            </a:r>
          </a:p>
          <a:p>
            <a:pPr>
              <a:buFont typeface="Arial" panose="020B0604020202020204" pitchFamily="34" charset="0"/>
              <a:buNone/>
            </a:pPr>
            <a:r>
              <a:rPr lang="en-US" sz="1200" dirty="0"/>
              <a:t>One could search and replace Determinants with Gifts.</a:t>
            </a:r>
          </a:p>
          <a:p>
            <a:pPr>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Mediterranean Sea became known as the Tyrian Sea at one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a:buFont typeface="Arial" panose="020B0604020202020204" pitchFamily="34" charset="0"/>
              <a:buNone/>
            </a:pPr>
            <a:r>
              <a:rPr lang="en-US" sz="1200" dirty="0"/>
              <a:t>“The strain of </a:t>
            </a:r>
            <a:r>
              <a:rPr lang="en-US" sz="1200" dirty="0" err="1"/>
              <a:t>Tyre’s</a:t>
            </a:r>
            <a:r>
              <a:rPr lang="en-US" sz="1200" dirty="0"/>
              <a:t> resistance to Babylon and the damage to her commerce brought the city to poverty. She briefly fell under the power of Egypt and then became a dependency of Babylon, a status held until Babylon fell to Persia”</a:t>
            </a:r>
          </a:p>
          <a:p>
            <a:pPr>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74447B-E7D4-6F48-B4C9-8E77E5118D2D}" type="slidenum">
              <a:rPr lang="en-US" smtClean="0"/>
              <a:t>5</a:t>
            </a:fld>
            <a:endParaRPr lang="en-US"/>
          </a:p>
        </p:txBody>
      </p:sp>
    </p:spTree>
    <p:extLst>
      <p:ext uri="{BB962C8B-B14F-4D97-AF65-F5344CB8AC3E}">
        <p14:creationId xmlns:p14="http://schemas.microsoft.com/office/powerpoint/2010/main" val="377246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Ezekiel made it clear this was all from God. This was not his message and I imagine it wouldn’t be all that much fun to have to deliver it. He opens up here with …</a:t>
            </a:r>
          </a:p>
          <a:p>
            <a:endParaRPr lang="en-US" dirty="0"/>
          </a:p>
          <a:p>
            <a:r>
              <a:rPr lang="en-US" dirty="0"/>
              <a:t>Who is the King of </a:t>
            </a:r>
            <a:r>
              <a:rPr lang="en-US" dirty="0" err="1"/>
              <a:t>Tyre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scholars believe God is referring to Satan; however, others believe He is referring to (ETH Baal) </a:t>
            </a:r>
            <a:r>
              <a:rPr lang="en-US" dirty="0" err="1"/>
              <a:t>Ithobaal</a:t>
            </a:r>
            <a:r>
              <a:rPr lang="en-US" dirty="0"/>
              <a:t> III, who was the King of </a:t>
            </a:r>
            <a:r>
              <a:rPr lang="en-US" dirty="0" err="1"/>
              <a:t>Tyre</a:t>
            </a:r>
            <a:r>
              <a:rPr lang="en-US" dirty="0"/>
              <a:t> during the time of this passage. We’re going to stick with the ladder interpretations because the depth we would need to go into just to tease out the literal vs figurative context would take 3-4 weeks alone.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6</a:t>
            </a:fld>
            <a:endParaRPr lang="en-US"/>
          </a:p>
        </p:txBody>
      </p:sp>
    </p:spTree>
    <p:extLst>
      <p:ext uri="{BB962C8B-B14F-4D97-AF65-F5344CB8AC3E}">
        <p14:creationId xmlns:p14="http://schemas.microsoft.com/office/powerpoint/2010/main" val="340788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prepared all of these things when he was created. – on/from the day you were created</a:t>
            </a:r>
          </a:p>
          <a:p>
            <a:endParaRPr lang="en-US" dirty="0"/>
          </a:p>
        </p:txBody>
      </p:sp>
      <p:sp>
        <p:nvSpPr>
          <p:cNvPr id="4" name="Slide Number Placeholder 3"/>
          <p:cNvSpPr>
            <a:spLocks noGrp="1"/>
          </p:cNvSpPr>
          <p:nvPr>
            <p:ph type="sldNum" sz="quarter" idx="5"/>
          </p:nvPr>
        </p:nvSpPr>
        <p:spPr/>
        <p:txBody>
          <a:bodyPr/>
          <a:lstStyle/>
          <a:p>
            <a:fld id="{E074447B-E7D4-6F48-B4C9-8E77E5118D2D}" type="slidenum">
              <a:rPr lang="en-US" smtClean="0"/>
              <a:t>7</a:t>
            </a:fld>
            <a:endParaRPr lang="en-US"/>
          </a:p>
        </p:txBody>
      </p:sp>
    </p:spTree>
    <p:extLst>
      <p:ext uri="{BB962C8B-B14F-4D97-AF65-F5344CB8AC3E}">
        <p14:creationId xmlns:p14="http://schemas.microsoft.com/office/powerpoint/2010/main" val="148543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 is hard…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grew up, probably like most of you, with the saying "You can do anything you set your mind to”.</a:t>
            </a:r>
          </a:p>
          <a:p>
            <a:r>
              <a:rPr lang="en-US" dirty="0"/>
              <a:t>Where this isn’t a necessarily bad mindset it’s acknowledging that it’s from God these things are provided.</a:t>
            </a:r>
          </a:p>
        </p:txBody>
      </p:sp>
      <p:sp>
        <p:nvSpPr>
          <p:cNvPr id="4" name="Slide Number Placeholder 3"/>
          <p:cNvSpPr>
            <a:spLocks noGrp="1"/>
          </p:cNvSpPr>
          <p:nvPr>
            <p:ph type="sldNum" sz="quarter" idx="5"/>
          </p:nvPr>
        </p:nvSpPr>
        <p:spPr/>
        <p:txBody>
          <a:bodyPr/>
          <a:lstStyle/>
          <a:p>
            <a:fld id="{E074447B-E7D4-6F48-B4C9-8E77E5118D2D}" type="slidenum">
              <a:rPr lang="en-US" smtClean="0"/>
              <a:t>8</a:t>
            </a:fld>
            <a:endParaRPr lang="en-US"/>
          </a:p>
        </p:txBody>
      </p:sp>
    </p:spTree>
    <p:extLst>
      <p:ext uri="{BB962C8B-B14F-4D97-AF65-F5344CB8AC3E}">
        <p14:creationId xmlns:p14="http://schemas.microsoft.com/office/powerpoint/2010/main" val="343063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Our culture tells us to be proud.</a:t>
            </a:r>
          </a:p>
          <a:p>
            <a:r>
              <a:rPr lang="en-US" dirty="0"/>
              <a:t>We see it as not that bad; we actually encourage it. </a:t>
            </a:r>
          </a:p>
          <a:p>
            <a:endParaRPr lang="en-US" dirty="0"/>
          </a:p>
          <a:p>
            <a:r>
              <a:rPr lang="en-US" dirty="0"/>
              <a:t>We call it:</a:t>
            </a:r>
          </a:p>
          <a:p>
            <a:pPr lvl="1"/>
            <a:r>
              <a:rPr lang="en-US" dirty="0"/>
              <a:t>”Believing in yourself”</a:t>
            </a:r>
          </a:p>
          <a:p>
            <a:pPr lvl="1"/>
            <a:r>
              <a:rPr lang="en-US" dirty="0"/>
              <a:t>“Building yourself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E074447B-E7D4-6F48-B4C9-8E77E5118D2D}" type="slidenum">
              <a:rPr lang="en-US" smtClean="0"/>
              <a:t>9</a:t>
            </a:fld>
            <a:endParaRPr lang="en-US"/>
          </a:p>
        </p:txBody>
      </p:sp>
    </p:spTree>
    <p:extLst>
      <p:ext uri="{BB962C8B-B14F-4D97-AF65-F5344CB8AC3E}">
        <p14:creationId xmlns:p14="http://schemas.microsoft.com/office/powerpoint/2010/main" val="400484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A1732B-C8F7-496B-B4AB-6659528C6CC5}"/>
              </a:ext>
            </a:extLst>
          </p:cNvPr>
          <p:cNvSpPr>
            <a:spLocks noGrp="1"/>
          </p:cNvSpPr>
          <p:nvPr>
            <p:ph type="pic" sz="quarter" idx="13"/>
          </p:nvPr>
        </p:nvSpPr>
        <p:spPr>
          <a:xfrm>
            <a:off x="1525" y="-1"/>
            <a:ext cx="12190475" cy="6872401"/>
          </a:xfrm>
          <a:custGeom>
            <a:avLst/>
            <a:gdLst>
              <a:gd name="connsiteX0" fmla="*/ 0 w 12190475"/>
              <a:gd name="connsiteY0" fmla="*/ 1 h 6872401"/>
              <a:gd name="connsiteX1" fmla="*/ 882143 w 12190475"/>
              <a:gd name="connsiteY1" fmla="*/ 1 h 6872401"/>
              <a:gd name="connsiteX2" fmla="*/ 882143 w 12190475"/>
              <a:gd name="connsiteY2" fmla="*/ 6858001 h 6872401"/>
              <a:gd name="connsiteX3" fmla="*/ 0 w 12190475"/>
              <a:gd name="connsiteY3" fmla="*/ 6858001 h 6872401"/>
              <a:gd name="connsiteX4" fmla="*/ 914779 w 12190475"/>
              <a:gd name="connsiteY4" fmla="*/ 0 h 6872401"/>
              <a:gd name="connsiteX5" fmla="*/ 12187424 w 12190475"/>
              <a:gd name="connsiteY5" fmla="*/ 0 h 6872401"/>
              <a:gd name="connsiteX6" fmla="*/ 12187424 w 12190475"/>
              <a:gd name="connsiteY6" fmla="*/ 4010026 h 6872401"/>
              <a:gd name="connsiteX7" fmla="*/ 12188888 w 12190475"/>
              <a:gd name="connsiteY7" fmla="*/ 4010026 h 6872401"/>
              <a:gd name="connsiteX8" fmla="*/ 12188888 w 12190475"/>
              <a:gd name="connsiteY8" fmla="*/ 4796346 h 6872401"/>
              <a:gd name="connsiteX9" fmla="*/ 12190475 w 12190475"/>
              <a:gd name="connsiteY9" fmla="*/ 4796346 h 6872401"/>
              <a:gd name="connsiteX10" fmla="*/ 12190475 w 12190475"/>
              <a:gd name="connsiteY10" fmla="*/ 6872401 h 6872401"/>
              <a:gd name="connsiteX11" fmla="*/ 908622 w 12190475"/>
              <a:gd name="connsiteY11" fmla="*/ 6872401 h 6872401"/>
              <a:gd name="connsiteX12" fmla="*/ 908622 w 12190475"/>
              <a:gd name="connsiteY12" fmla="*/ 4796346 h 6872401"/>
              <a:gd name="connsiteX13" fmla="*/ 4530441 w 12190475"/>
              <a:gd name="connsiteY13" fmla="*/ 4796346 h 6872401"/>
              <a:gd name="connsiteX14" fmla="*/ 4530441 w 12190475"/>
              <a:gd name="connsiteY14" fmla="*/ 4772181 h 6872401"/>
              <a:gd name="connsiteX15" fmla="*/ 914779 w 12190475"/>
              <a:gd name="connsiteY15" fmla="*/ 4772181 h 68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0475" h="6872401">
                <a:moveTo>
                  <a:pt x="0" y="1"/>
                </a:moveTo>
                <a:lnTo>
                  <a:pt x="882143" y="1"/>
                </a:lnTo>
                <a:lnTo>
                  <a:pt x="882143" y="6858001"/>
                </a:lnTo>
                <a:lnTo>
                  <a:pt x="0" y="6858001"/>
                </a:lnTo>
                <a:close/>
                <a:moveTo>
                  <a:pt x="914779" y="0"/>
                </a:moveTo>
                <a:lnTo>
                  <a:pt x="12187424" y="0"/>
                </a:lnTo>
                <a:lnTo>
                  <a:pt x="12187424" y="4010026"/>
                </a:lnTo>
                <a:lnTo>
                  <a:pt x="12188888" y="4010026"/>
                </a:lnTo>
                <a:lnTo>
                  <a:pt x="12188888" y="4796346"/>
                </a:lnTo>
                <a:lnTo>
                  <a:pt x="12190475" y="4796346"/>
                </a:lnTo>
                <a:lnTo>
                  <a:pt x="12190475" y="6872401"/>
                </a:lnTo>
                <a:lnTo>
                  <a:pt x="908622" y="6872401"/>
                </a:lnTo>
                <a:lnTo>
                  <a:pt x="908622" y="4796346"/>
                </a:lnTo>
                <a:lnTo>
                  <a:pt x="4530441" y="4796346"/>
                </a:lnTo>
                <a:lnTo>
                  <a:pt x="4530441" y="4772181"/>
                </a:lnTo>
                <a:lnTo>
                  <a:pt x="914779" y="4772181"/>
                </a:lnTo>
                <a:close/>
              </a:path>
            </a:pathLst>
          </a:custGeom>
          <a:solidFill>
            <a:schemeClr val="accent1"/>
          </a:solidFill>
        </p:spPr>
        <p:txBody>
          <a:bodyPr wrap="square">
            <a:noAutofit/>
          </a:bodyPr>
          <a:lstStyle/>
          <a:p>
            <a:r>
              <a:rPr lang="en-US"/>
              <a:t>Click icon to add picture</a:t>
            </a: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10146" y="0"/>
            <a:ext cx="3611675" cy="4773251"/>
          </a:xfrm>
          <a:solidFill>
            <a:schemeClr val="tx1">
              <a:alpha val="40000"/>
            </a:schemeClr>
          </a:solidFill>
        </p:spPr>
        <p:txBody>
          <a:bodyPr tIns="320040" anchor="t">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910159" y="4787654"/>
            <a:ext cx="3611662" cy="2070345"/>
          </a:xfrm>
          <a:solidFill>
            <a:schemeClr val="tx1">
              <a:alpha val="40000"/>
            </a:schemeClr>
          </a:solidFill>
        </p:spPr>
        <p:txBody>
          <a:bodyPr tIns="365760">
            <a:normAutofit/>
          </a:bodyPr>
          <a:lstStyle>
            <a:lvl1pPr marL="36576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cxnSp>
        <p:nvCxnSpPr>
          <p:cNvPr id="15" name="Straight Connector 14">
            <a:extLst>
              <a:ext uri="{FF2B5EF4-FFF2-40B4-BE49-F238E27FC236}">
                <a16:creationId xmlns:a16="http://schemas.microsoft.com/office/drawing/2014/main" id="{8A879B96-0338-4E65-BB51-C23BF060592A}"/>
              </a:ext>
              <a:ext uri="{C183D7F6-B498-43B3-948B-1728B52AA6E4}">
                <adec:decorative xmlns:adec="http://schemas.microsoft.com/office/drawing/2017/decorative" val="1"/>
              </a:ext>
            </a:extLst>
          </p:cNvPr>
          <p:cNvCxnSpPr>
            <a:cxnSpLocks/>
          </p:cNvCxnSpPr>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5CD497-6186-406A-B1EF-7A2024CA855F}"/>
              </a:ext>
              <a:ext uri="{C183D7F6-B498-43B3-948B-1728B52AA6E4}">
                <adec:decorative xmlns:adec="http://schemas.microsoft.com/office/drawing/2017/decorative" val="1"/>
              </a:ext>
            </a:extLst>
          </p:cNvPr>
          <p:cNvCxnSpPr>
            <a:cxnSpLocks/>
          </p:cNvCxnSpPr>
          <p:nvPr/>
        </p:nvCxnSpPr>
        <p:spPr>
          <a:xfrm>
            <a:off x="899986" y="4780453"/>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904603-E089-46F5-87D5-E0983BAD9737}"/>
              </a:ext>
              <a:ext uri="{C183D7F6-B498-43B3-948B-1728B52AA6E4}">
                <adec:decorative xmlns:adec="http://schemas.microsoft.com/office/drawing/2017/decorative" val="1"/>
              </a:ext>
            </a:extLst>
          </p:cNvPr>
          <p:cNvCxnSpPr>
            <a:cxnSpLocks/>
          </p:cNvCxnSpPr>
          <p:nvPr/>
        </p:nvCxnSpPr>
        <p:spPr>
          <a:xfrm>
            <a:off x="899987" y="-7203"/>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9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4401229" y="1782751"/>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4401229" y="249712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A9AC7104-83A4-4778-B422-65C3293809F4}"/>
              </a:ext>
            </a:extLst>
          </p:cNvPr>
          <p:cNvSpPr>
            <a:spLocks noGrp="1"/>
          </p:cNvSpPr>
          <p:nvPr>
            <p:ph type="body" sz="quarter" idx="13"/>
          </p:nvPr>
        </p:nvSpPr>
        <p:spPr>
          <a:xfrm>
            <a:off x="8359661" y="1792224"/>
            <a:ext cx="3429000"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3D9010FA-B494-44F4-87EE-F9AA52262670}"/>
              </a:ext>
            </a:extLst>
          </p:cNvPr>
          <p:cNvSpPr>
            <a:spLocks noGrp="1"/>
          </p:cNvSpPr>
          <p:nvPr>
            <p:ph sz="quarter" idx="14"/>
          </p:nvPr>
        </p:nvSpPr>
        <p:spPr>
          <a:xfrm>
            <a:off x="8359661" y="2505456"/>
            <a:ext cx="3429000" cy="3011476"/>
          </a:xfrm>
        </p:spPr>
        <p:txBody>
          <a:bodyPr>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B7281848-52C9-1D4C-BEEC-952F41641EFD}" type="datetimeFigureOut">
              <a:rPr lang="en-US" smtClean="0"/>
              <a:t>8/7/22</a:t>
            </a:fld>
            <a:endParaRPr lang="en-US"/>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endParaRPr lang="en-US"/>
          </a:p>
        </p:txBody>
      </p:sp>
      <p:cxnSp>
        <p:nvCxnSpPr>
          <p:cNvPr id="17" name="Straight Connector 16">
            <a:extLst>
              <a:ext uri="{FF2B5EF4-FFF2-40B4-BE49-F238E27FC236}">
                <a16:creationId xmlns:a16="http://schemas.microsoft.com/office/drawing/2014/main" id="{930E56EE-505D-4420-971C-982EA4EF0564}"/>
              </a:ext>
              <a:ext uri="{C183D7F6-B498-43B3-948B-1728B52AA6E4}">
                <adec:decorative xmlns:adec="http://schemas.microsoft.com/office/drawing/2017/decorative" val="1"/>
              </a:ext>
            </a:extLst>
          </p:cNvPr>
          <p:cNvCxnSpPr>
            <a:cxnSpLocks/>
          </p:cNvCxnSpPr>
          <p:nvPr/>
        </p:nvCxnSpPr>
        <p:spPr>
          <a:xfrm>
            <a:off x="0" y="5957999"/>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0EB13C5-C98D-4847-ABF3-6D98B8E51E04}"/>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419147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F80CB87-A239-40AE-85FA-01D245F190B6}"/>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23704B0-67D9-4193-9064-08E51EDDF101}"/>
              </a:ext>
            </a:extLst>
          </p:cNvPr>
          <p:cNvSpPr>
            <a:spLocks noGrp="1"/>
          </p:cNvSpPr>
          <p:nvPr>
            <p:ph type="ctrTitle"/>
          </p:nvPr>
        </p:nvSpPr>
        <p:spPr>
          <a:xfrm>
            <a:off x="442913" y="320040"/>
            <a:ext cx="7381875" cy="752955"/>
          </a:xfrm>
        </p:spPr>
        <p:txBody>
          <a:bodyPr wrap="square" anchor="t" anchorCtr="0">
            <a:normAutofit/>
          </a:bodyPr>
          <a:lstStyle/>
          <a:p>
            <a:pPr>
              <a:lnSpc>
                <a:spcPct val="100000"/>
              </a:lnSpc>
            </a:pPr>
            <a:r>
              <a:rPr lang="en-US"/>
              <a:t>Click to edit Master title style</a:t>
            </a:r>
            <a:endParaRPr lang="en-US" dirty="0"/>
          </a:p>
        </p:txBody>
      </p:sp>
      <p:sp>
        <p:nvSpPr>
          <p:cNvPr id="8" name="Subtitle 2">
            <a:extLst>
              <a:ext uri="{FF2B5EF4-FFF2-40B4-BE49-F238E27FC236}">
                <a16:creationId xmlns:a16="http://schemas.microsoft.com/office/drawing/2014/main" id="{31FB0A3F-5AFA-420D-965E-C72D1EB23D8E}"/>
              </a:ext>
            </a:extLst>
          </p:cNvPr>
          <p:cNvSpPr>
            <a:spLocks noGrp="1"/>
          </p:cNvSpPr>
          <p:nvPr>
            <p:ph type="subTitle" idx="1"/>
          </p:nvPr>
        </p:nvSpPr>
        <p:spPr>
          <a:xfrm>
            <a:off x="442913" y="1194280"/>
            <a:ext cx="7381875" cy="4322275"/>
          </a:xfrm>
        </p:spPr>
        <p:txBody>
          <a:bodyPr>
            <a:normAutofit/>
          </a:body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DC9C25CB-DEDF-46B3-BF33-CDFD2C6F4DCF}"/>
              </a:ext>
            </a:extLst>
          </p:cNvPr>
          <p:cNvSpPr>
            <a:spLocks noGrp="1"/>
          </p:cNvSpPr>
          <p:nvPr>
            <p:ph type="dt" sz="half" idx="10"/>
          </p:nvPr>
        </p:nvSpPr>
        <p:spPr>
          <a:xfrm>
            <a:off x="442914" y="5957999"/>
            <a:ext cx="3457574" cy="900000"/>
          </a:xfrm>
        </p:spPr>
        <p:txBody>
          <a:bodyPr/>
          <a:lstStyle/>
          <a:p>
            <a:fld id="{B7281848-52C9-1D4C-BEEC-952F41641EFD}" type="datetimeFigureOut">
              <a:rPr lang="en-US" smtClean="0"/>
              <a:t>8/7/22</a:t>
            </a:fld>
            <a:endParaRPr lang="en-US"/>
          </a:p>
        </p:txBody>
      </p:sp>
      <p:sp>
        <p:nvSpPr>
          <p:cNvPr id="14" name="Footer Placeholder 4">
            <a:extLst>
              <a:ext uri="{FF2B5EF4-FFF2-40B4-BE49-F238E27FC236}">
                <a16:creationId xmlns:a16="http://schemas.microsoft.com/office/drawing/2014/main" id="{62BE3C0D-3A0F-4F87-A282-B89DF40557C1}"/>
              </a:ext>
            </a:extLst>
          </p:cNvPr>
          <p:cNvSpPr>
            <a:spLocks noGrp="1"/>
          </p:cNvSpPr>
          <p:nvPr>
            <p:ph type="ftr" sz="quarter" idx="11"/>
          </p:nvPr>
        </p:nvSpPr>
        <p:spPr>
          <a:xfrm>
            <a:off x="4367213" y="5957999"/>
            <a:ext cx="5400675" cy="900000"/>
          </a:xfrm>
        </p:spPr>
        <p:txBody>
          <a:bodyPr/>
          <a:lstStyle/>
          <a:p>
            <a:endParaRPr lang="en-US"/>
          </a:p>
        </p:txBody>
      </p:sp>
      <p:cxnSp>
        <p:nvCxnSpPr>
          <p:cNvPr id="17" name="Straight Connector 16">
            <a:extLst>
              <a:ext uri="{FF2B5EF4-FFF2-40B4-BE49-F238E27FC236}">
                <a16:creationId xmlns:a16="http://schemas.microsoft.com/office/drawing/2014/main" id="{0C3CF370-38A0-483A-B54B-2E069363DABD}"/>
              </a:ext>
              <a:ext uri="{C183D7F6-B498-43B3-948B-1728B52AA6E4}">
                <adec:decorative xmlns:adec="http://schemas.microsoft.com/office/drawing/2017/decorative" val="1"/>
              </a:ext>
            </a:extLst>
          </p:cNvPr>
          <p:cNvCxnSpPr>
            <a:cxnSpLocks/>
          </p:cNvCxnSpPr>
          <p:nvPr/>
        </p:nvCxnSpPr>
        <p:spPr>
          <a:xfrm>
            <a:off x="8291513" y="0"/>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36BBA0-0536-4889-8887-301D33F3D1F8}"/>
              </a:ext>
              <a:ext uri="{C183D7F6-B498-43B3-948B-1728B52AA6E4}">
                <adec:decorative xmlns:adec="http://schemas.microsoft.com/office/drawing/2017/decorative" val="1"/>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E301FA2-804E-463C-AF86-C73F697ACBF5}"/>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
        <p:nvSpPr>
          <p:cNvPr id="3" name="Picture Placeholder 2">
            <a:extLst>
              <a:ext uri="{FF2B5EF4-FFF2-40B4-BE49-F238E27FC236}">
                <a16:creationId xmlns:a16="http://schemas.microsoft.com/office/drawing/2014/main" id="{93026BB2-A295-414E-A22B-85305E9998A0}"/>
              </a:ext>
            </a:extLst>
          </p:cNvPr>
          <p:cNvSpPr>
            <a:spLocks noGrp="1"/>
          </p:cNvSpPr>
          <p:nvPr>
            <p:ph type="pic" sz="quarter" idx="13"/>
          </p:nvPr>
        </p:nvSpPr>
        <p:spPr>
          <a:xfrm>
            <a:off x="8293608" y="0"/>
            <a:ext cx="3904488" cy="5961888"/>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100142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Closin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0094CF-2871-4DDF-AC40-0C19BEA25163}"/>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0A5715-1FF7-4E6E-AB26-D1D2AF4118A2}"/>
              </a:ext>
            </a:extLst>
          </p:cNvPr>
          <p:cNvSpPr>
            <a:spLocks noGrp="1"/>
          </p:cNvSpPr>
          <p:nvPr>
            <p:ph type="title"/>
          </p:nvPr>
        </p:nvSpPr>
        <p:spPr>
          <a:xfrm>
            <a:off x="-1" y="-1"/>
            <a:ext cx="4363831" cy="2042149"/>
          </a:xfrm>
          <a:solidFill>
            <a:schemeClr val="tx2"/>
          </a:solidFill>
        </p:spPr>
        <p:txBody>
          <a:bodyPr anchor="ctr"/>
          <a:lstStyle>
            <a:lvl1pPr marL="457200">
              <a:defRPr>
                <a:solidFill>
                  <a:schemeClr val="bg2"/>
                </a:solidFill>
              </a:defRPr>
            </a:lvl1pPr>
          </a:lstStyle>
          <a:p>
            <a:r>
              <a:rPr lang="en-US"/>
              <a:t>Click to edit Master title style</a:t>
            </a:r>
            <a:endParaRPr lang="en-US" dirty="0"/>
          </a:p>
        </p:txBody>
      </p:sp>
      <p:sp>
        <p:nvSpPr>
          <p:cNvPr id="15" name="Content Placeholder 7">
            <a:extLst>
              <a:ext uri="{FF2B5EF4-FFF2-40B4-BE49-F238E27FC236}">
                <a16:creationId xmlns:a16="http://schemas.microsoft.com/office/drawing/2014/main" id="{ED24DC0D-1282-4C4E-A478-FE21FA1D21EF}"/>
              </a:ext>
            </a:extLst>
          </p:cNvPr>
          <p:cNvSpPr>
            <a:spLocks noGrp="1"/>
          </p:cNvSpPr>
          <p:nvPr>
            <p:ph idx="1"/>
          </p:nvPr>
        </p:nvSpPr>
        <p:spPr>
          <a:xfrm>
            <a:off x="442915" y="2246049"/>
            <a:ext cx="3457572" cy="3266357"/>
          </a:xfrm>
        </p:spPr>
        <p:txBody>
          <a:bodyPr/>
          <a:lstStyle/>
          <a:p>
            <a:pPr lvl="0"/>
            <a:r>
              <a:rPr lang="en-US">
                <a:solidFill>
                  <a:schemeClr val="tx2"/>
                </a:solidFill>
                <a:latin typeface="+mn-lt"/>
              </a:rPr>
              <a:t>Click to edit Master text styles</a:t>
            </a:r>
          </a:p>
        </p:txBody>
      </p:sp>
      <p:cxnSp>
        <p:nvCxnSpPr>
          <p:cNvPr id="17" name="Straight Connector 16">
            <a:extLst>
              <a:ext uri="{FF2B5EF4-FFF2-40B4-BE49-F238E27FC236}">
                <a16:creationId xmlns:a16="http://schemas.microsoft.com/office/drawing/2014/main" id="{4889AF83-EAB4-45B3-88E0-7E887F1A53E5}"/>
              </a:ext>
              <a:ext uri="{C183D7F6-B498-43B3-948B-1728B52AA6E4}">
                <adec:decorative xmlns:adec="http://schemas.microsoft.com/office/drawing/2017/decorative" val="1"/>
              </a:ext>
            </a:extLst>
          </p:cNvPr>
          <p:cNvCxnSpPr>
            <a:cxnSpLocks/>
          </p:cNvCxnSpPr>
          <p:nvPr/>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CB34A0-36A4-44C8-86AA-7340C390665E}"/>
              </a:ext>
              <a:ext uri="{C183D7F6-B498-43B3-948B-1728B52AA6E4}">
                <adec:decorative xmlns:adec="http://schemas.microsoft.com/office/drawing/2017/decorative" val="1"/>
              </a:ext>
            </a:extLst>
          </p:cNvPr>
          <p:cNvCxnSpPr>
            <a:cxnSpLocks/>
          </p:cNvCxnSpPr>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7D662CC8-6EC6-4BA7-A49C-0790C1FC1470}"/>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fld id="{B7281848-52C9-1D4C-BEEC-952F41641EFD}" type="datetimeFigureOut">
              <a:rPr lang="en-US" smtClean="0"/>
              <a:t>8/7/22</a:t>
            </a:fld>
            <a:endParaRPr lang="en-US"/>
          </a:p>
        </p:txBody>
      </p:sp>
      <p:sp>
        <p:nvSpPr>
          <p:cNvPr id="5" name="Picture Placeholder 4">
            <a:extLst>
              <a:ext uri="{FF2B5EF4-FFF2-40B4-BE49-F238E27FC236}">
                <a16:creationId xmlns:a16="http://schemas.microsoft.com/office/drawing/2014/main" id="{C340B371-E7CE-4F58-B890-3DB2437A8AE7}"/>
              </a:ext>
            </a:extLst>
          </p:cNvPr>
          <p:cNvSpPr>
            <a:spLocks noGrp="1"/>
          </p:cNvSpPr>
          <p:nvPr>
            <p:ph type="pic" sz="quarter" idx="10"/>
          </p:nvPr>
        </p:nvSpPr>
        <p:spPr>
          <a:xfrm>
            <a:off x="4365036" y="-3175"/>
            <a:ext cx="7827264" cy="5961888"/>
          </a:xfrm>
          <a:solidFill>
            <a:schemeClr val="accent1"/>
          </a:solidFill>
        </p:spPr>
        <p:txBody>
          <a:bodyPr/>
          <a:lstStyle/>
          <a:p>
            <a:r>
              <a:rPr lang="en-US"/>
              <a:t>Click icon to add picture</a:t>
            </a:r>
            <a:endParaRPr lang="en-US" dirty="0"/>
          </a:p>
        </p:txBody>
      </p:sp>
      <p:sp>
        <p:nvSpPr>
          <p:cNvPr id="21" name="Footer Placeholder 4">
            <a:extLst>
              <a:ext uri="{FF2B5EF4-FFF2-40B4-BE49-F238E27FC236}">
                <a16:creationId xmlns:a16="http://schemas.microsoft.com/office/drawing/2014/main" id="{78DFA1B0-2A4F-4E75-8793-C9EF0A48D71C}"/>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endParaRPr lang="en-US"/>
          </a:p>
        </p:txBody>
      </p:sp>
      <p:cxnSp>
        <p:nvCxnSpPr>
          <p:cNvPr id="3" name="Straight Connector 2">
            <a:extLst>
              <a:ext uri="{FF2B5EF4-FFF2-40B4-BE49-F238E27FC236}">
                <a16:creationId xmlns:a16="http://schemas.microsoft.com/office/drawing/2014/main" id="{920703DF-A59D-404B-9F97-4E0335909B7C}"/>
              </a:ext>
              <a:ext uri="{C183D7F6-B498-43B3-948B-1728B52AA6E4}">
                <adec:decorative xmlns:adec="http://schemas.microsoft.com/office/drawing/2017/decorative" val="1"/>
              </a:ext>
            </a:extLst>
          </p:cNvPr>
          <p:cNvCxnSpPr>
            <a:cxnSpLocks/>
          </p:cNvCxnSpPr>
          <p:nvPr/>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A66B571D-4F8A-4FD9-B1CD-0EE8887D6A9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360185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56296-1077-490F-AD3B-51C42732EB70}"/>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548FAA7E-0E06-4760-8C38-061DBED558FD}"/>
              </a:ext>
            </a:extLst>
          </p:cNvPr>
          <p:cNvSpPr>
            <a:spLocks noGrp="1"/>
          </p:cNvSpPr>
          <p:nvPr>
            <p:ph type="pic" sz="quarter" idx="10"/>
          </p:nvPr>
        </p:nvSpPr>
        <p:spPr>
          <a:xfrm>
            <a:off x="0" y="0"/>
            <a:ext cx="3904488" cy="5961888"/>
          </a:xfrm>
          <a:solidFill>
            <a:schemeClr val="accent1"/>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CBE08D24-2048-4277-B952-4B912357AFF7}"/>
              </a:ext>
            </a:extLst>
          </p:cNvPr>
          <p:cNvSpPr>
            <a:spLocks noGrp="1"/>
          </p:cNvSpPr>
          <p:nvPr>
            <p:ph type="ctrTitle"/>
          </p:nvPr>
        </p:nvSpPr>
        <p:spPr>
          <a:xfrm>
            <a:off x="4367213" y="441325"/>
            <a:ext cx="7381875" cy="3644968"/>
          </a:xfrm>
        </p:spPr>
        <p:txBody>
          <a:bodyPr anchor="b" anchorCtr="0">
            <a:normAutofit/>
          </a:bodyPr>
          <a:lstStyle/>
          <a:p>
            <a:pPr>
              <a:lnSpc>
                <a:spcPct val="100000"/>
              </a:lnSpc>
            </a:pPr>
            <a:r>
              <a:rPr lang="en-US">
                <a:solidFill>
                  <a:schemeClr val="bg2"/>
                </a:solidFill>
              </a:rPr>
              <a:t>Click to edit Master title style</a:t>
            </a:r>
            <a:endParaRPr lang="en-US" dirty="0">
              <a:solidFill>
                <a:schemeClr val="bg2"/>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B3931E3-625E-49D6-BB15-6E087FE9C460}"/>
              </a:ext>
            </a:extLst>
          </p:cNvPr>
          <p:cNvSpPr>
            <a:spLocks noGrp="1"/>
          </p:cNvSpPr>
          <p:nvPr>
            <p:ph type="subTitle" idx="1"/>
          </p:nvPr>
        </p:nvSpPr>
        <p:spPr>
          <a:xfrm>
            <a:off x="4367213" y="4101151"/>
            <a:ext cx="7381875" cy="1415405"/>
          </a:xfrm>
        </p:spPr>
        <p:txBody>
          <a:bodyPr wrap="square" anchor="t" anchorCtr="0">
            <a:normAutofit/>
          </a:bodyPr>
          <a:lstStyle/>
          <a:p>
            <a:r>
              <a:rPr lang="en-US">
                <a:solidFill>
                  <a:schemeClr val="bg2">
                    <a:alpha val="55000"/>
                  </a:schemeClr>
                </a:solidFill>
              </a:rPr>
              <a:t>Click to edit Master subtitle style</a:t>
            </a:r>
            <a:endParaRPr lang="en-US" dirty="0">
              <a:solidFill>
                <a:schemeClr val="bg2">
                  <a:alpha val="55000"/>
                </a:schemeClr>
              </a:solidFill>
            </a:endParaRPr>
          </a:p>
        </p:txBody>
      </p:sp>
      <p:cxnSp>
        <p:nvCxnSpPr>
          <p:cNvPr id="15" name="Straight Connector 14">
            <a:extLst>
              <a:ext uri="{FF2B5EF4-FFF2-40B4-BE49-F238E27FC236}">
                <a16:creationId xmlns:a16="http://schemas.microsoft.com/office/drawing/2014/main" id="{2D721B96-BE90-48B8-837A-BA518651B02F}"/>
              </a:ext>
              <a:ext uri="{C183D7F6-B498-43B3-948B-1728B52AA6E4}">
                <adec:decorative xmlns:adec="http://schemas.microsoft.com/office/drawing/2017/decorative" val="1"/>
              </a:ext>
            </a:extLst>
          </p:cNvPr>
          <p:cNvCxnSpPr>
            <a:cxnSpLocks/>
          </p:cNvCxnSpPr>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53D12F-8664-4647-AA6A-5D31AC1D66CE}"/>
              </a:ext>
              <a:ext uri="{C183D7F6-B498-43B3-948B-1728B52AA6E4}">
                <adec:decorative xmlns:adec="http://schemas.microsoft.com/office/drawing/2017/decorative" val="1"/>
              </a:ext>
            </a:extLst>
          </p:cNvPr>
          <p:cNvCxnSpPr>
            <a:cxnSpLocks/>
          </p:cNvCxnSpPr>
          <p:nvPr/>
        </p:nvCxnSpPr>
        <p:spPr>
          <a:xfrm>
            <a:off x="3900486"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92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63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B7281848-52C9-1D4C-BEEC-952F41641EFD}" type="datetimeFigureOut">
              <a:rPr lang="en-US" smtClean="0"/>
              <a:t>8/7/22</a:t>
            </a:fld>
            <a:endParaRPr lang="en-US"/>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endParaRPr lang="en-US"/>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F703579-0A2C-4B0E-9C2F-BF2EAF07E8FF}"/>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2908162640"/>
      </p:ext>
    </p:extLst>
  </p:cSld>
  <p:clrMapOvr>
    <a:masterClrMapping/>
  </p:clrMapOvr>
  <p:extLst>
    <p:ext uri="{DCECCB84-F9BA-43D5-87BE-67443E8EF086}">
      <p15:sldGuideLst xmlns:p15="http://schemas.microsoft.com/office/powerpoint/2012/main">
        <p15:guide id="1" orient="horz" pos="2886">
          <p15:clr>
            <a:srgbClr val="5ACBF0"/>
          </p15:clr>
        </p15:guide>
        <p15:guide id="2" pos="3840">
          <p15:clr>
            <a:srgbClr val="F26B43"/>
          </p15:clr>
        </p15:guide>
        <p15:guide id="3" pos="279">
          <p15:clr>
            <a:srgbClr val="F26B43"/>
          </p15:clr>
        </p15:guide>
        <p15:guide id="4" pos="7401">
          <p15:clr>
            <a:srgbClr val="F26B43"/>
          </p15:clr>
        </p15:guide>
        <p15:guide id="5" pos="1232">
          <p15:clr>
            <a:srgbClr val="5ACBF0"/>
          </p15:clr>
        </p15:guide>
        <p15:guide id="6" pos="1504">
          <p15:clr>
            <a:srgbClr val="5ACBF0"/>
          </p15:clr>
        </p15:guide>
        <p15:guide id="7" pos="2457">
          <p15:clr>
            <a:srgbClr val="5ACBF0"/>
          </p15:clr>
        </p15:guide>
        <p15:guide id="8" pos="2751">
          <p15:clr>
            <a:srgbClr val="5ACBF0"/>
          </p15:clr>
        </p15:guide>
        <p15:guide id="9" pos="3704">
          <p15:clr>
            <a:srgbClr val="5ACBF0"/>
          </p15:clr>
        </p15:guide>
        <p15:guide id="10" pos="3976">
          <p15:clr>
            <a:srgbClr val="5ACBF0"/>
          </p15:clr>
        </p15:guide>
        <p15:guide id="11" pos="4929">
          <p15:clr>
            <a:srgbClr val="5ACBF0"/>
          </p15:clr>
        </p15:guide>
        <p15:guide id="12" pos="5223">
          <p15:clr>
            <a:srgbClr val="5ACBF0"/>
          </p15:clr>
        </p15:guide>
        <p15:guide id="13" pos="6153">
          <p15:clr>
            <a:srgbClr val="5ACBF0"/>
          </p15:clr>
        </p15:guide>
        <p15:guide id="14" pos="6448">
          <p15:clr>
            <a:srgbClr val="5ACBF0"/>
          </p15:clr>
        </p15:guide>
        <p15:guide id="18" orient="horz" pos="278">
          <p15:clr>
            <a:srgbClr val="F26B43"/>
          </p15:clr>
        </p15:guide>
        <p15:guide id="20" orient="horz" pos="867">
          <p15:clr>
            <a:srgbClr val="5ACBF0"/>
          </p15:clr>
        </p15:guide>
        <p15:guide id="21" orient="horz" pos="1729">
          <p15:clr>
            <a:srgbClr val="5ACBF0"/>
          </p15:clr>
        </p15:guide>
        <p15:guide id="22" orient="horz" pos="3475">
          <p15:clr>
            <a:srgbClr val="F26B43"/>
          </p15:clr>
        </p15:guide>
        <p15:guide id="28" orient="horz" pos="1139">
          <p15:clr>
            <a:srgbClr val="5ACBF0"/>
          </p15:clr>
        </p15:guide>
        <p15:guide id="29" orient="horz" pos="2591">
          <p15:clr>
            <a:srgbClr val="5ACBF0"/>
          </p15:clr>
        </p15:guide>
        <p15:guide id="30" orient="horz" pos="2024">
          <p15:clr>
            <a:srgbClr val="5ACBF0"/>
          </p15:clr>
        </p15:guide>
        <p15:guide id="31" orient="horz" pos="3748">
          <p15:clr>
            <a:srgbClr val="F26B43"/>
          </p15:clr>
        </p15:guide>
        <p15:guide id="32" orient="horz" pos="1888">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B7281848-52C9-1D4C-BEEC-952F41641EFD}" type="datetimeFigureOut">
              <a:rPr lang="en-US" smtClean="0"/>
              <a:t>8/7/22</a:t>
            </a:fld>
            <a:endParaRPr lang="en-US"/>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endParaRPr lang="en-US"/>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0C2D112-ED36-4DBC-99F9-A146334E71F6}"/>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228880339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B7281848-52C9-1D4C-BEEC-952F41641EFD}" type="datetimeFigureOut">
              <a:rPr lang="en-US" smtClean="0"/>
              <a:t>8/7/22</a:t>
            </a:fld>
            <a:endParaRPr lang="en-US"/>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endParaRPr lang="en-US"/>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48360D-6CEB-460F-AEDB-911ED68F8848}"/>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3288327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B7281848-52C9-1D4C-BEEC-952F41641EFD}" type="datetimeFigureOut">
              <a:rPr lang="en-US" smtClean="0"/>
              <a:t>8/7/22</a:t>
            </a:fld>
            <a:endParaRPr lang="en-US"/>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endParaRPr lang="en-US"/>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09C198C-9BE5-4543-BA4B-A93E96CB800C}"/>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347204049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B7281848-52C9-1D4C-BEEC-952F41641EFD}" type="datetimeFigureOut">
              <a:rPr lang="en-US" smtClean="0"/>
              <a:t>8/7/22</a:t>
            </a:fld>
            <a:endParaRPr lang="en-US"/>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noFill/>
                </a:ln>
                <a:solidFill>
                  <a:schemeClr val="tx2"/>
                </a:solidFill>
              </a:defRPr>
            </a:lvl1pPr>
          </a:lstStyle>
          <a:p>
            <a:fld id="{7CEC2E81-334B-0345-946C-925F9617DEB4}" type="slidenum">
              <a:rPr lang="en-US" smtClean="0"/>
              <a:t>‹#›</a:t>
            </a:fld>
            <a:endParaRPr lang="en-US"/>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2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4DAF32CB-8FFB-4915-83CF-FE9701002817}"/>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F0A3A1D3-45B1-4A98-AC1C-57B1DE82609B}"/>
              </a:ext>
            </a:extLst>
          </p:cNvPr>
          <p:cNvSpPr>
            <a:spLocks noGrp="1"/>
          </p:cNvSpPr>
          <p:nvPr>
            <p:ph type="title"/>
          </p:nvPr>
        </p:nvSpPr>
        <p:spPr>
          <a:xfrm>
            <a:off x="-1200" y="0"/>
            <a:ext cx="6310695" cy="1817169"/>
          </a:xfrm>
          <a:solidFill>
            <a:schemeClr val="tx2"/>
          </a:solidFill>
        </p:spPr>
        <p:txBody>
          <a:bodyPr bIns="274320" anchor="b"/>
          <a:lstStyle>
            <a:lvl1pPr marL="457200">
              <a:defRPr>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Content Placeholder 7">
            <a:extLst>
              <a:ext uri="{FF2B5EF4-FFF2-40B4-BE49-F238E27FC236}">
                <a16:creationId xmlns:a16="http://schemas.microsoft.com/office/drawing/2014/main" id="{830931AC-C857-4060-AA10-476957E80C99}"/>
              </a:ext>
            </a:extLst>
          </p:cNvPr>
          <p:cNvSpPr>
            <a:spLocks noGrp="1"/>
          </p:cNvSpPr>
          <p:nvPr>
            <p:ph idx="1"/>
          </p:nvPr>
        </p:nvSpPr>
        <p:spPr>
          <a:xfrm>
            <a:off x="442914" y="2246049"/>
            <a:ext cx="5437185" cy="3266357"/>
          </a:xfrm>
        </p:spPr>
        <p:txBody>
          <a:bodyPr/>
          <a:lstStyle/>
          <a:p>
            <a:pPr lvl="0"/>
            <a:r>
              <a:rPr lang="en-US">
                <a:solidFill>
                  <a:schemeClr val="tx2"/>
                </a:solidFill>
                <a:latin typeface="+mn-lt"/>
              </a:rPr>
              <a:t>Click to edit Master text styles</a:t>
            </a:r>
          </a:p>
        </p:txBody>
      </p:sp>
      <p:cxnSp>
        <p:nvCxnSpPr>
          <p:cNvPr id="15" name="Straight Connector 14">
            <a:extLst>
              <a:ext uri="{FF2B5EF4-FFF2-40B4-BE49-F238E27FC236}">
                <a16:creationId xmlns:a16="http://schemas.microsoft.com/office/drawing/2014/main" id="{2F35884A-AA66-4463-BED7-15E9AEA61196}"/>
              </a:ext>
              <a:ext uri="{C183D7F6-B498-43B3-948B-1728B52AA6E4}">
                <adec:decorative xmlns:adec="http://schemas.microsoft.com/office/drawing/2017/decorative" val="1"/>
              </a:ext>
            </a:extLst>
          </p:cNvPr>
          <p:cNvCxnSpPr>
            <a:cxnSpLocks/>
          </p:cNvCxnSpPr>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79C15E-DBE3-4BE1-9DEF-097D72F5DDAD}"/>
              </a:ext>
              <a:ext uri="{C183D7F6-B498-43B3-948B-1728B52AA6E4}">
                <adec:decorative xmlns:adec="http://schemas.microsoft.com/office/drawing/2017/decorative" val="1"/>
              </a:ext>
            </a:extLst>
          </p:cNvPr>
          <p:cNvCxnSpPr>
            <a:cxnSpLocks/>
          </p:cNvCxnSpPr>
          <p:nvPr/>
        </p:nvCxnSpPr>
        <p:spPr>
          <a:xfrm>
            <a:off x="6311900" y="0"/>
            <a:ext cx="0" cy="59499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23E7A8-4D91-4B68-BDD5-2E72051328A7}"/>
              </a:ext>
              <a:ext uri="{C183D7F6-B498-43B3-948B-1728B52AA6E4}">
                <adec:decorative xmlns:adec="http://schemas.microsoft.com/office/drawing/2017/decorative" val="1"/>
              </a:ext>
            </a:extLst>
          </p:cNvPr>
          <p:cNvCxnSpPr>
            <a:cxnSpLocks/>
          </p:cNvCxnSpPr>
          <p:nvPr/>
        </p:nvCxnSpPr>
        <p:spPr>
          <a:xfrm>
            <a:off x="9251950" y="6"/>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C689929F-E748-4AF3-8F29-53A0B503E79A}"/>
              </a:ext>
            </a:extLst>
          </p:cNvPr>
          <p:cNvSpPr>
            <a:spLocks noGrp="1"/>
          </p:cNvSpPr>
          <p:nvPr>
            <p:ph type="pic" sz="quarter" idx="10"/>
          </p:nvPr>
        </p:nvSpPr>
        <p:spPr>
          <a:xfrm>
            <a:off x="6757416" y="438912"/>
            <a:ext cx="2057400" cy="5074920"/>
          </a:xfrm>
          <a:solidFill>
            <a:schemeClr val="accent1"/>
          </a:solidFill>
        </p:spPr>
        <p:txBody>
          <a:bodyPr/>
          <a:lstStyle/>
          <a:p>
            <a:r>
              <a:rPr lang="en-US"/>
              <a:t>Click icon to add picture</a:t>
            </a:r>
            <a:endParaRPr lang="en-US" dirty="0"/>
          </a:p>
        </p:txBody>
      </p:sp>
      <p:sp>
        <p:nvSpPr>
          <p:cNvPr id="35" name="Picture Placeholder 2">
            <a:extLst>
              <a:ext uri="{FF2B5EF4-FFF2-40B4-BE49-F238E27FC236}">
                <a16:creationId xmlns:a16="http://schemas.microsoft.com/office/drawing/2014/main" id="{692E4A71-59E7-43D2-9C35-933F0EF97DFE}"/>
              </a:ext>
            </a:extLst>
          </p:cNvPr>
          <p:cNvSpPr>
            <a:spLocks noGrp="1"/>
          </p:cNvSpPr>
          <p:nvPr>
            <p:ph type="pic" sz="quarter" idx="11"/>
          </p:nvPr>
        </p:nvSpPr>
        <p:spPr>
          <a:xfrm>
            <a:off x="9692640" y="438912"/>
            <a:ext cx="2057400" cy="5074920"/>
          </a:xfrm>
          <a:solidFill>
            <a:schemeClr val="accent1"/>
          </a:solidFill>
        </p:spPr>
        <p:txBody>
          <a:bodyPr/>
          <a:lstStyle/>
          <a:p>
            <a:r>
              <a:rPr lang="en-US"/>
              <a:t>Click icon to add picture</a:t>
            </a:r>
            <a:endParaRPr lang="en-US" dirty="0"/>
          </a:p>
        </p:txBody>
      </p:sp>
      <p:sp>
        <p:nvSpPr>
          <p:cNvPr id="16" name="Date Placeholder 3">
            <a:extLst>
              <a:ext uri="{FF2B5EF4-FFF2-40B4-BE49-F238E27FC236}">
                <a16:creationId xmlns:a16="http://schemas.microsoft.com/office/drawing/2014/main" id="{24C5608B-94D9-4652-82FC-8E4A66A06C9D}"/>
              </a:ext>
            </a:extLst>
          </p:cNvPr>
          <p:cNvSpPr>
            <a:spLocks noGrp="1"/>
          </p:cNvSpPr>
          <p:nvPr>
            <p:ph type="dt" sz="half" idx="2"/>
          </p:nvPr>
        </p:nvSpPr>
        <p:spPr>
          <a:xfrm>
            <a:off x="442914" y="5958000"/>
            <a:ext cx="3457576" cy="900000"/>
          </a:xfrm>
        </p:spPr>
        <p:txBody>
          <a:bodyPr/>
          <a:lstStyle>
            <a:lvl1pPr>
              <a:defRPr>
                <a:solidFill>
                  <a:schemeClr val="tx2"/>
                </a:solidFill>
              </a:defRPr>
            </a:lvl1pPr>
          </a:lstStyle>
          <a:p>
            <a:fld id="{B7281848-52C9-1D4C-BEEC-952F41641EFD}" type="datetimeFigureOut">
              <a:rPr lang="en-US" smtClean="0"/>
              <a:t>8/7/22</a:t>
            </a:fld>
            <a:endParaRPr lang="en-US"/>
          </a:p>
        </p:txBody>
      </p:sp>
      <p:sp>
        <p:nvSpPr>
          <p:cNvPr id="18" name="Footer Placeholder 4">
            <a:extLst>
              <a:ext uri="{FF2B5EF4-FFF2-40B4-BE49-F238E27FC236}">
                <a16:creationId xmlns:a16="http://schemas.microsoft.com/office/drawing/2014/main" id="{92BE82A7-308B-45B6-B346-DE80B9114744}"/>
              </a:ext>
            </a:extLst>
          </p:cNvPr>
          <p:cNvSpPr>
            <a:spLocks noGrp="1"/>
          </p:cNvSpPr>
          <p:nvPr>
            <p:ph type="ftr" sz="quarter" idx="3"/>
          </p:nvPr>
        </p:nvSpPr>
        <p:spPr>
          <a:xfrm>
            <a:off x="4367212" y="5958000"/>
            <a:ext cx="5400675" cy="900000"/>
          </a:xfrm>
        </p:spPr>
        <p:txBody>
          <a:bodyPr/>
          <a:lstStyle>
            <a:lvl1pPr>
              <a:defRPr>
                <a:solidFill>
                  <a:schemeClr val="tx2"/>
                </a:solidFill>
              </a:defRPr>
            </a:lvl1pPr>
          </a:lstStyle>
          <a:p>
            <a:endParaRPr lang="en-US"/>
          </a:p>
        </p:txBody>
      </p:sp>
      <p:cxnSp>
        <p:nvCxnSpPr>
          <p:cNvPr id="4" name="Straight Connector 3">
            <a:extLst>
              <a:ext uri="{FF2B5EF4-FFF2-40B4-BE49-F238E27FC236}">
                <a16:creationId xmlns:a16="http://schemas.microsoft.com/office/drawing/2014/main" id="{AAC932E5-9185-4410-8B73-15E1C607A658}"/>
              </a:ext>
              <a:ext uri="{C183D7F6-B498-43B3-948B-1728B52AA6E4}">
                <adec:decorative xmlns:adec="http://schemas.microsoft.com/office/drawing/2017/decorative" val="1"/>
              </a:ext>
            </a:extLst>
          </p:cNvPr>
          <p:cNvCxnSpPr>
            <a:cxnSpLocks/>
          </p:cNvCxnSpPr>
          <p:nvPr/>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9D164CB9-B909-4569-A391-D7B71BBDDA53}"/>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7398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459C6-E7AA-40AB-9218-11BD2509C26E}"/>
              </a:ext>
              <a:ext uri="{C183D7F6-B498-43B3-948B-1728B52AA6E4}">
                <adec:decorative xmlns:adec="http://schemas.microsoft.com/office/drawing/2017/decorative" val="1"/>
              </a:ext>
            </a:extLst>
          </p:cNvPr>
          <p:cNvSpPr/>
          <p:nvPr/>
        </p:nvSpPr>
        <p:spPr>
          <a:xfrm>
            <a:off x="1" y="0"/>
            <a:ext cx="89154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8">
            <a:extLst>
              <a:ext uri="{FF2B5EF4-FFF2-40B4-BE49-F238E27FC236}">
                <a16:creationId xmlns:a16="http://schemas.microsoft.com/office/drawing/2014/main" id="{720913C3-8DBA-4AB2-A9DD-FAD54FFC1D79}"/>
              </a:ext>
            </a:extLst>
          </p:cNvPr>
          <p:cNvSpPr>
            <a:spLocks noGrp="1"/>
          </p:cNvSpPr>
          <p:nvPr>
            <p:ph type="title"/>
          </p:nvPr>
        </p:nvSpPr>
        <p:spPr>
          <a:xfrm>
            <a:off x="908611" y="0"/>
            <a:ext cx="5407941" cy="3635533"/>
          </a:xfrm>
          <a:solidFill>
            <a:schemeClr val="tx2"/>
          </a:solidFill>
        </p:spPr>
        <p:txBody>
          <a:bodyPr tIns="365760" anchor="t" anchorCtr="0"/>
          <a:lstStyle>
            <a:lvl1pPr marL="457200">
              <a:spcBef>
                <a:spcPts val="0"/>
              </a:spcBef>
              <a:defRPr>
                <a:solidFill>
                  <a:schemeClr val="bg2"/>
                </a:solidFill>
              </a:defRPr>
            </a:lvl1pPr>
          </a:lstStyle>
          <a:p>
            <a:pPr>
              <a:lnSpc>
                <a:spcPct val="100000"/>
              </a:lnSpc>
            </a:pPr>
            <a:r>
              <a:rPr lang="en-US">
                <a:solidFill>
                  <a:schemeClr val="bg2"/>
                </a:solidFill>
              </a:rPr>
              <a:t>Click to edit Master title style</a:t>
            </a:r>
            <a:endParaRPr lang="en-US" dirty="0">
              <a:solidFill>
                <a:schemeClr val="bg2"/>
              </a:solidFill>
            </a:endParaRPr>
          </a:p>
        </p:txBody>
      </p:sp>
      <p:cxnSp>
        <p:nvCxnSpPr>
          <p:cNvPr id="15" name="Straight Connector 14">
            <a:extLst>
              <a:ext uri="{FF2B5EF4-FFF2-40B4-BE49-F238E27FC236}">
                <a16:creationId xmlns:a16="http://schemas.microsoft.com/office/drawing/2014/main" id="{71CD5A2B-7198-4EFE-91B8-84FA422F9696}"/>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D23C9-0B78-4E3D-944D-6781941D54EF}"/>
              </a:ext>
              <a:ext uri="{C183D7F6-B498-43B3-948B-1728B52AA6E4}">
                <adec:decorative xmlns:adec="http://schemas.microsoft.com/office/drawing/2017/decorative" val="1"/>
              </a:ext>
            </a:extLst>
          </p:cNvPr>
          <p:cNvCxnSpPr>
            <a:cxnSpLocks/>
          </p:cNvCxnSpPr>
          <p:nvPr/>
        </p:nvCxnSpPr>
        <p:spPr>
          <a:xfrm>
            <a:off x="4676022" y="363399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D65328-8094-4B5F-AA1C-6D92EA7976C1}"/>
              </a:ext>
              <a:ext uri="{C183D7F6-B498-43B3-948B-1728B52AA6E4}">
                <adec:decorative xmlns:adec="http://schemas.microsoft.com/office/drawing/2017/decorative" val="1"/>
              </a:ext>
            </a:extLst>
          </p:cNvPr>
          <p:cNvCxnSpPr>
            <a:cxnSpLocks/>
          </p:cNvCxnSpPr>
          <p:nvPr/>
        </p:nvCxnSpPr>
        <p:spPr>
          <a:xfrm>
            <a:off x="8428000"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735D4B-04CF-49F1-B96A-8BCB49B59729}"/>
              </a:ext>
              <a:ext uri="{C183D7F6-B498-43B3-948B-1728B52AA6E4}">
                <adec:decorative xmlns:adec="http://schemas.microsoft.com/office/drawing/2017/decorative" val="1"/>
              </a:ext>
            </a:extLst>
          </p:cNvPr>
          <p:cNvCxnSpPr>
            <a:cxnSpLocks/>
          </p:cNvCxnSpPr>
          <p:nvPr/>
        </p:nvCxnSpPr>
        <p:spPr>
          <a:xfrm>
            <a:off x="899999" y="3628968"/>
            <a:ext cx="1129200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sp>
        <p:nvSpPr>
          <p:cNvPr id="13" name="Content Placeholder 9">
            <a:extLst>
              <a:ext uri="{FF2B5EF4-FFF2-40B4-BE49-F238E27FC236}">
                <a16:creationId xmlns:a16="http://schemas.microsoft.com/office/drawing/2014/main" id="{DBA418B9-443D-43A6-86B7-1CBE7DA4B5FD}"/>
              </a:ext>
            </a:extLst>
          </p:cNvPr>
          <p:cNvSpPr>
            <a:spLocks noGrp="1"/>
          </p:cNvSpPr>
          <p:nvPr>
            <p:ph idx="1"/>
          </p:nvPr>
        </p:nvSpPr>
        <p:spPr>
          <a:xfrm>
            <a:off x="6780214" y="352800"/>
            <a:ext cx="4968874" cy="2860301"/>
          </a:xfrm>
        </p:spPr>
        <p:txBody>
          <a:bodyPr>
            <a:normAutofit/>
          </a:bodyPr>
          <a:lstStyle/>
          <a:p>
            <a:pPr lvl="0"/>
            <a:r>
              <a:rPr lang="en-US">
                <a:solidFill>
                  <a:schemeClr val="tx2"/>
                </a:solidFill>
                <a:latin typeface="+mn-lt"/>
              </a:rPr>
              <a:t>Click to edit Master text styles</a:t>
            </a: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DE6EB21-8CA2-45AE-881D-77CA356C5ACF}"/>
              </a:ext>
            </a:extLst>
          </p:cNvPr>
          <p:cNvSpPr>
            <a:spLocks noGrp="1"/>
          </p:cNvSpPr>
          <p:nvPr>
            <p:ph type="pic" sz="quarter" idx="10"/>
          </p:nvPr>
        </p:nvSpPr>
        <p:spPr>
          <a:xfrm>
            <a:off x="908611" y="3633702"/>
            <a:ext cx="3767328" cy="3218688"/>
          </a:xfrm>
          <a:solidFill>
            <a:schemeClr val="accent1"/>
          </a:solidFill>
        </p:spPr>
        <p:txBody>
          <a:bodyPr/>
          <a:lstStyle/>
          <a:p>
            <a:r>
              <a:rPr lang="en-US"/>
              <a:t>Click icon to add picture</a:t>
            </a:r>
            <a:endParaRPr lang="en-US" dirty="0"/>
          </a:p>
        </p:txBody>
      </p:sp>
      <p:sp>
        <p:nvSpPr>
          <p:cNvPr id="21" name="Picture Placeholder 2">
            <a:extLst>
              <a:ext uri="{FF2B5EF4-FFF2-40B4-BE49-F238E27FC236}">
                <a16:creationId xmlns:a16="http://schemas.microsoft.com/office/drawing/2014/main" id="{29DA2DF3-077D-4C17-8B3C-057AF5F70D7F}"/>
              </a:ext>
            </a:extLst>
          </p:cNvPr>
          <p:cNvSpPr>
            <a:spLocks noGrp="1"/>
          </p:cNvSpPr>
          <p:nvPr>
            <p:ph type="pic" sz="quarter" idx="11"/>
          </p:nvPr>
        </p:nvSpPr>
        <p:spPr>
          <a:xfrm>
            <a:off x="4684634" y="3635534"/>
            <a:ext cx="3767328" cy="3218688"/>
          </a:xfrm>
          <a:solidFill>
            <a:schemeClr val="accent1">
              <a:lumMod val="60000"/>
              <a:lumOff val="40000"/>
            </a:schemeClr>
          </a:solidFill>
        </p:spPr>
        <p:txBody>
          <a:bodyPr/>
          <a:lstStyle/>
          <a:p>
            <a:r>
              <a:rPr lang="en-US"/>
              <a:t>Click icon to add picture</a:t>
            </a:r>
            <a:endParaRPr lang="en-US" dirty="0"/>
          </a:p>
        </p:txBody>
      </p:sp>
      <p:sp>
        <p:nvSpPr>
          <p:cNvPr id="22" name="Picture Placeholder 2">
            <a:extLst>
              <a:ext uri="{FF2B5EF4-FFF2-40B4-BE49-F238E27FC236}">
                <a16:creationId xmlns:a16="http://schemas.microsoft.com/office/drawing/2014/main" id="{1AD7F36C-8A61-420B-B01F-91F8D256CF62}"/>
              </a:ext>
            </a:extLst>
          </p:cNvPr>
          <p:cNvSpPr>
            <a:spLocks noGrp="1"/>
          </p:cNvSpPr>
          <p:nvPr>
            <p:ph type="pic" sz="quarter" idx="12"/>
          </p:nvPr>
        </p:nvSpPr>
        <p:spPr>
          <a:xfrm>
            <a:off x="8424672" y="3639312"/>
            <a:ext cx="3767328" cy="3218688"/>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0D025A4D-12E3-4354-9702-0FCF57D53AF2}"/>
              </a:ext>
              <a:ext uri="{C183D7F6-B498-43B3-948B-1728B52AA6E4}">
                <adec:decorative xmlns:adec="http://schemas.microsoft.com/office/drawing/2017/decorative" val="1"/>
              </a:ext>
            </a:extLst>
          </p:cNvPr>
          <p:cNvCxnSpPr>
            <a:cxnSpLocks/>
          </p:cNvCxnSpPr>
          <p:nvPr/>
        </p:nvCxnSpPr>
        <p:spPr>
          <a:xfrm>
            <a:off x="8441719"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482A7C0-6EF9-44BD-A4AC-74CA099CB3A2}"/>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0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4780D43-C879-4F29-89E9-131AC312B243}"/>
              </a:ext>
            </a:extLst>
          </p:cNvPr>
          <p:cNvSpPr>
            <a:spLocks noGrp="1"/>
          </p:cNvSpPr>
          <p:nvPr>
            <p:ph type="pic" sz="quarter" idx="13"/>
          </p:nvPr>
        </p:nvSpPr>
        <p:spPr>
          <a:xfrm>
            <a:off x="0" y="3208870"/>
            <a:ext cx="3035808" cy="2743200"/>
          </a:xfrm>
          <a:solidFill>
            <a:schemeClr val="accent1"/>
          </a:solidFill>
        </p:spPr>
        <p:txBody>
          <a:bodyPr/>
          <a:lstStyle/>
          <a:p>
            <a:r>
              <a:rPr lang="en-US"/>
              <a:t>Click icon to add picture</a:t>
            </a:r>
            <a:endParaRPr lang="en-US" dirty="0"/>
          </a:p>
        </p:txBody>
      </p:sp>
      <p:sp>
        <p:nvSpPr>
          <p:cNvPr id="39" name="Picture Placeholder 2">
            <a:extLst>
              <a:ext uri="{FF2B5EF4-FFF2-40B4-BE49-F238E27FC236}">
                <a16:creationId xmlns:a16="http://schemas.microsoft.com/office/drawing/2014/main" id="{17FE99B5-F65C-4745-A461-3E0398E73E8A}"/>
              </a:ext>
            </a:extLst>
          </p:cNvPr>
          <p:cNvSpPr>
            <a:spLocks noGrp="1"/>
          </p:cNvSpPr>
          <p:nvPr>
            <p:ph type="pic" sz="quarter" idx="14"/>
          </p:nvPr>
        </p:nvSpPr>
        <p:spPr>
          <a:xfrm>
            <a:off x="3052064" y="3208870"/>
            <a:ext cx="3035808" cy="2743200"/>
          </a:xfrm>
          <a:solidFill>
            <a:schemeClr val="accent1"/>
          </a:solidFill>
        </p:spPr>
        <p:txBody>
          <a:bodyPr/>
          <a:lstStyle>
            <a:lvl1pPr>
              <a:defRPr/>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25313305-BF3D-47B8-9C96-BA1E4B22140C}"/>
              </a:ext>
            </a:extLst>
          </p:cNvPr>
          <p:cNvSpPr>
            <a:spLocks noGrp="1"/>
          </p:cNvSpPr>
          <p:nvPr>
            <p:ph type="pic" sz="quarter" idx="15"/>
          </p:nvPr>
        </p:nvSpPr>
        <p:spPr>
          <a:xfrm>
            <a:off x="6104128" y="3208870"/>
            <a:ext cx="3035808" cy="2743200"/>
          </a:xfrm>
          <a:solidFill>
            <a:schemeClr val="accent1"/>
          </a:solidFill>
        </p:spPr>
        <p:txBody>
          <a:bodyPr/>
          <a:lstStyle/>
          <a:p>
            <a:r>
              <a:rPr lang="en-US"/>
              <a:t>Click icon to add picture</a:t>
            </a:r>
            <a:endParaRPr lang="en-US" dirty="0"/>
          </a:p>
        </p:txBody>
      </p:sp>
      <p:sp>
        <p:nvSpPr>
          <p:cNvPr id="41" name="Picture Placeholder 2">
            <a:extLst>
              <a:ext uri="{FF2B5EF4-FFF2-40B4-BE49-F238E27FC236}">
                <a16:creationId xmlns:a16="http://schemas.microsoft.com/office/drawing/2014/main" id="{CF5210DE-2656-46FD-9659-FBE2EA902A4A}"/>
              </a:ext>
            </a:extLst>
          </p:cNvPr>
          <p:cNvSpPr>
            <a:spLocks noGrp="1"/>
          </p:cNvSpPr>
          <p:nvPr>
            <p:ph type="pic" sz="quarter" idx="16" hasCustomPrompt="1"/>
          </p:nvPr>
        </p:nvSpPr>
        <p:spPr>
          <a:xfrm>
            <a:off x="9156192" y="3208870"/>
            <a:ext cx="3035808" cy="2743200"/>
          </a:xfrm>
          <a:solidFill>
            <a:schemeClr val="accent1"/>
          </a:solidFill>
        </p:spPr>
        <p:txBody>
          <a:bodyPr/>
          <a:lstStyle>
            <a:lvl1pPr>
              <a:defRPr/>
            </a:lvl1pPr>
          </a:lstStyle>
          <a:p>
            <a:r>
              <a:rPr lang="en-US" dirty="0"/>
              <a:t> </a:t>
            </a:r>
          </a:p>
        </p:txBody>
      </p:sp>
      <p:sp>
        <p:nvSpPr>
          <p:cNvPr id="25" name="Title 1">
            <a:extLst>
              <a:ext uri="{FF2B5EF4-FFF2-40B4-BE49-F238E27FC236}">
                <a16:creationId xmlns:a16="http://schemas.microsoft.com/office/drawing/2014/main" id="{2B5599FA-2D95-4346-BF72-8C35B45E3C84}"/>
              </a:ext>
            </a:extLst>
          </p:cNvPr>
          <p:cNvSpPr>
            <a:spLocks noGrp="1"/>
          </p:cNvSpPr>
          <p:nvPr>
            <p:ph type="ctrTitle"/>
          </p:nvPr>
        </p:nvSpPr>
        <p:spPr>
          <a:xfrm>
            <a:off x="442913" y="324000"/>
            <a:ext cx="11306175" cy="738664"/>
          </a:xfrm>
        </p:spPr>
        <p:txBody>
          <a:bodyPr anchor="t" anchorCtr="0">
            <a:normAutofit/>
          </a:bodyPr>
          <a:lstStyle/>
          <a:p>
            <a:pPr>
              <a:lnSpc>
                <a:spcPct val="100000"/>
              </a:lnSpc>
            </a:pPr>
            <a:r>
              <a:rPr lang="en-US"/>
              <a:t>Click to edit Master title style</a:t>
            </a:r>
            <a:endParaRPr lang="en-US" dirty="0"/>
          </a:p>
        </p:txBody>
      </p:sp>
      <p:sp>
        <p:nvSpPr>
          <p:cNvPr id="26" name="Subtitle 2">
            <a:extLst>
              <a:ext uri="{FF2B5EF4-FFF2-40B4-BE49-F238E27FC236}">
                <a16:creationId xmlns:a16="http://schemas.microsoft.com/office/drawing/2014/main" id="{FED7AD8D-13BC-4A8A-926F-CC2309EEAD5C}"/>
              </a:ext>
            </a:extLst>
          </p:cNvPr>
          <p:cNvSpPr>
            <a:spLocks noGrp="1"/>
          </p:cNvSpPr>
          <p:nvPr>
            <p:ph type="subTitle" idx="1"/>
          </p:nvPr>
        </p:nvSpPr>
        <p:spPr>
          <a:xfrm>
            <a:off x="442913" y="1062000"/>
            <a:ext cx="11306175" cy="1682788"/>
          </a:xfrm>
        </p:spPr>
        <p:txBody>
          <a:bodyPr>
            <a:normAutofit/>
          </a:bodyPr>
          <a:lstStyle/>
          <a:p>
            <a:r>
              <a:rPr lang="en-US">
                <a:solidFill>
                  <a:schemeClr val="tx2">
                    <a:alpha val="55000"/>
                  </a:schemeClr>
                </a:solidFill>
              </a:rPr>
              <a:t>Click to edit Master subtitle style</a:t>
            </a:r>
            <a:endParaRPr lang="en-US" dirty="0">
              <a:solidFill>
                <a:schemeClr val="tx2">
                  <a:alpha val="55000"/>
                </a:schemeClr>
              </a:solidFill>
            </a:endParaRPr>
          </a:p>
        </p:txBody>
      </p:sp>
      <p:cxnSp>
        <p:nvCxnSpPr>
          <p:cNvPr id="30" name="Straight Connector 29">
            <a:extLst>
              <a:ext uri="{FF2B5EF4-FFF2-40B4-BE49-F238E27FC236}">
                <a16:creationId xmlns:a16="http://schemas.microsoft.com/office/drawing/2014/main" id="{525AE084-1046-4FF4-A202-DCE2D097BC64}"/>
              </a:ext>
            </a:extLst>
          </p:cNvPr>
          <p:cNvCxnSpPr>
            <a:cxnSpLocks/>
          </p:cNvCxnSpPr>
          <p:nvPr/>
        </p:nvCxnSpPr>
        <p:spPr>
          <a:xfrm>
            <a:off x="3043301"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07847E-010F-4BE3-B738-ECBA669A2634}"/>
              </a:ext>
            </a:extLst>
          </p:cNvPr>
          <p:cNvCxnSpPr>
            <a:cxnSpLocks/>
          </p:cNvCxnSpPr>
          <p:nvPr/>
        </p:nvCxnSpPr>
        <p:spPr>
          <a:xfrm>
            <a:off x="6095365"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192BD-AC1C-40F7-82A6-5F179AFED3C6}"/>
              </a:ext>
            </a:extLst>
          </p:cNvPr>
          <p:cNvCxnSpPr>
            <a:cxnSpLocks/>
          </p:cNvCxnSpPr>
          <p:nvPr/>
        </p:nvCxnSpPr>
        <p:spPr>
          <a:xfrm>
            <a:off x="9148064"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50313B-4954-4B52-A004-697EBA8F63C0}"/>
              </a:ext>
            </a:extLst>
          </p:cNvPr>
          <p:cNvCxnSpPr>
            <a:cxnSpLocks/>
          </p:cNvCxnSpPr>
          <p:nvPr/>
        </p:nvCxnSpPr>
        <p:spPr>
          <a:xfrm>
            <a:off x="0" y="320230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076BCEF-CD05-4B98-AB47-9A229AB73667}"/>
              </a:ext>
            </a:extLst>
          </p:cNvPr>
          <p:cNvCxnSpPr>
            <a:cxnSpLocks/>
          </p:cNvCxnSpPr>
          <p:nvPr/>
        </p:nvCxnSpPr>
        <p:spPr>
          <a:xfrm>
            <a:off x="0" y="595863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76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940487"/>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Quot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450242-4754-4408-A5DC-4D44304629B2}"/>
              </a:ext>
            </a:extLst>
          </p:cNvPr>
          <p:cNvSpPr>
            <a:spLocks noGrp="1"/>
          </p:cNvSpPr>
          <p:nvPr>
            <p:ph type="pic" sz="quarter" idx="10"/>
          </p:nvPr>
        </p:nvSpPr>
        <p:spPr>
          <a:xfrm>
            <a:off x="0" y="0"/>
            <a:ext cx="12192000" cy="6858000"/>
          </a:xfrm>
          <a:custGeom>
            <a:avLst/>
            <a:gdLst>
              <a:gd name="connsiteX0" fmla="*/ 914400 w 12192000"/>
              <a:gd name="connsiteY0" fmla="*/ 0 h 6858000"/>
              <a:gd name="connsiteX1" fmla="*/ 12192000 w 12192000"/>
              <a:gd name="connsiteY1" fmla="*/ 0 h 6858000"/>
              <a:gd name="connsiteX2" fmla="*/ 12192000 w 12192000"/>
              <a:gd name="connsiteY2" fmla="*/ 6858000 h 6858000"/>
              <a:gd name="connsiteX3" fmla="*/ 914400 w 12192000"/>
              <a:gd name="connsiteY3" fmla="*/ 6858000 h 6858000"/>
              <a:gd name="connsiteX4" fmla="*/ 0 w 12192000"/>
              <a:gd name="connsiteY4" fmla="*/ 0 h 6858000"/>
              <a:gd name="connsiteX5" fmla="*/ 877824 w 12192000"/>
              <a:gd name="connsiteY5" fmla="*/ 0 h 6858000"/>
              <a:gd name="connsiteX6" fmla="*/ 87782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4400" y="0"/>
                </a:moveTo>
                <a:lnTo>
                  <a:pt x="12192000" y="0"/>
                </a:lnTo>
                <a:lnTo>
                  <a:pt x="12192000" y="6858000"/>
                </a:lnTo>
                <a:lnTo>
                  <a:pt x="914400" y="6858000"/>
                </a:lnTo>
                <a:close/>
                <a:moveTo>
                  <a:pt x="0" y="0"/>
                </a:moveTo>
                <a:lnTo>
                  <a:pt x="877824" y="0"/>
                </a:lnTo>
                <a:lnTo>
                  <a:pt x="877824" y="6858000"/>
                </a:lnTo>
                <a:lnTo>
                  <a:pt x="0" y="6858000"/>
                </a:lnTo>
                <a:close/>
              </a:path>
            </a:pathLst>
          </a:custGeom>
          <a:solidFill>
            <a:schemeClr val="accent1"/>
          </a:solidFill>
        </p:spPr>
        <p:txBody>
          <a:bodyPr wrap="square">
            <a:noAutofit/>
          </a:bodyPr>
          <a:lstStyle/>
          <a:p>
            <a:r>
              <a:rPr lang="en-US"/>
              <a:t>Click icon to add picture</a:t>
            </a:r>
            <a:endParaRPr lang="en-US" dirty="0"/>
          </a:p>
        </p:txBody>
      </p:sp>
      <p:sp>
        <p:nvSpPr>
          <p:cNvPr id="7" name="Rectangle 6">
            <a:extLst>
              <a:ext uri="{FF2B5EF4-FFF2-40B4-BE49-F238E27FC236}">
                <a16:creationId xmlns:a16="http://schemas.microsoft.com/office/drawing/2014/main" id="{4037762E-A215-4366-9C05-333C5863FB29}"/>
              </a:ext>
              <a:ext uri="{C183D7F6-B498-43B3-948B-1728B52AA6E4}">
                <adec:decorative xmlns:adec="http://schemas.microsoft.com/office/drawing/2017/decorative" val="1"/>
              </a:ext>
            </a:extLst>
          </p:cNvPr>
          <p:cNvSpPr/>
          <p:nvPr/>
        </p:nvSpPr>
        <p:spPr>
          <a:xfrm>
            <a:off x="1" y="0"/>
            <a:ext cx="899996"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C87FF0FA-B9C8-45F9-9BE1-0FE9DAB2F6CC}"/>
              </a:ext>
            </a:extLst>
          </p:cNvPr>
          <p:cNvSpPr>
            <a:spLocks noGrp="1"/>
          </p:cNvSpPr>
          <p:nvPr>
            <p:ph type="ctrTitle"/>
          </p:nvPr>
        </p:nvSpPr>
        <p:spPr>
          <a:xfrm>
            <a:off x="900000" y="162560"/>
            <a:ext cx="2869360" cy="4749973"/>
          </a:xfrm>
          <a:noFill/>
        </p:spPr>
        <p:txBody>
          <a:bodyPr tIns="320040" anchor="ctr">
            <a:normAutofit/>
          </a:bodyPr>
          <a:lstStyle>
            <a:lvl1pPr marL="457200">
              <a:lnSpc>
                <a:spcPct val="100000"/>
              </a:lnSpc>
              <a:defRPr sz="3600">
                <a:solidFill>
                  <a:schemeClr val="bg2"/>
                </a:solidFill>
              </a:defRPr>
            </a:lvl1pPr>
          </a:lstStyle>
          <a:p>
            <a:r>
              <a:rPr lang="en-US">
                <a:solidFill>
                  <a:schemeClr val="bg2"/>
                </a:solidFill>
              </a:rPr>
              <a:t>Click to edit Master title style</a:t>
            </a:r>
            <a:endParaRPr lang="en-US" dirty="0">
              <a:solidFill>
                <a:schemeClr val="bg2"/>
              </a:solidFill>
            </a:endParaRPr>
          </a:p>
        </p:txBody>
      </p:sp>
      <p:sp>
        <p:nvSpPr>
          <p:cNvPr id="13" name="Subtitle 7">
            <a:extLst>
              <a:ext uri="{FF2B5EF4-FFF2-40B4-BE49-F238E27FC236}">
                <a16:creationId xmlns:a16="http://schemas.microsoft.com/office/drawing/2014/main" id="{A21E13D9-32A0-414B-8811-425CE64DBEBA}"/>
              </a:ext>
            </a:extLst>
          </p:cNvPr>
          <p:cNvSpPr>
            <a:spLocks noGrp="1"/>
          </p:cNvSpPr>
          <p:nvPr>
            <p:ph type="subTitle" idx="1"/>
          </p:nvPr>
        </p:nvSpPr>
        <p:spPr>
          <a:xfrm>
            <a:off x="899999" y="4912534"/>
            <a:ext cx="3611662" cy="1945466"/>
          </a:xfrm>
          <a:noFill/>
        </p:spPr>
        <p:txBody>
          <a:bodyPr tIns="365760">
            <a:normAutofit/>
          </a:bodyPr>
          <a:lstStyle>
            <a:lvl1pPr marL="457200">
              <a:defRPr sz="2000">
                <a:solidFill>
                  <a:schemeClr val="bg2">
                    <a:alpha val="56000"/>
                  </a:schemeClr>
                </a:solidFill>
              </a:defRPr>
            </a:lvl1pPr>
          </a:lstStyle>
          <a:p>
            <a:pPr>
              <a:lnSpc>
                <a:spcPct val="120000"/>
              </a:lnSpc>
            </a:pPr>
            <a:r>
              <a:rPr lang="en-US" sz="2000">
                <a:solidFill>
                  <a:schemeClr val="bg2">
                    <a:alpha val="56000"/>
                  </a:schemeClr>
                </a:solidFill>
              </a:rPr>
              <a:t>Click to edit Master subtitle style</a:t>
            </a:r>
            <a:endParaRPr lang="en-US" sz="2000" dirty="0">
              <a:solidFill>
                <a:schemeClr val="bg2">
                  <a:alpha val="56000"/>
                </a:schemeClr>
              </a:solidFill>
            </a:endParaRPr>
          </a:p>
        </p:txBody>
      </p: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0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cxnSp>
        <p:nvCxnSpPr>
          <p:cNvPr id="12" name="Straight Connector 11">
            <a:extLst>
              <a:ext uri="{FF2B5EF4-FFF2-40B4-BE49-F238E27FC236}">
                <a16:creationId xmlns:a16="http://schemas.microsoft.com/office/drawing/2014/main" id="{DEA31187-FB8B-4DDF-A5A9-69AB1359F0E9}"/>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A19D35D3-D14B-4B07-BDBD-91A5AC3A088F}"/>
              </a:ext>
            </a:extLst>
          </p:cNvPr>
          <p:cNvSpPr>
            <a:spLocks noGrp="1"/>
          </p:cNvSpPr>
          <p:nvPr>
            <p:ph type="pic" sz="quarter" idx="20"/>
          </p:nvPr>
        </p:nvSpPr>
        <p:spPr>
          <a:xfrm>
            <a:off x="1344168" y="1920240"/>
            <a:ext cx="2286000" cy="2743200"/>
          </a:xfrm>
          <a:solidFill>
            <a:schemeClr val="accent1"/>
          </a:solidFill>
        </p:spPr>
        <p:txBody>
          <a:bodyPr/>
          <a:lstStyle/>
          <a:p>
            <a:r>
              <a:rPr lang="en-US"/>
              <a:t>Click icon to add picture</a:t>
            </a:r>
            <a:endParaRPr lang="en-US" dirty="0"/>
          </a:p>
        </p:txBody>
      </p:sp>
      <p:sp>
        <p:nvSpPr>
          <p:cNvPr id="7" name="Text Placeholder 2">
            <a:extLst>
              <a:ext uri="{FF2B5EF4-FFF2-40B4-BE49-F238E27FC236}">
                <a16:creationId xmlns:a16="http://schemas.microsoft.com/office/drawing/2014/main" id="{6DABBBB8-A467-4BC1-B67B-84F2CE43AE36}"/>
              </a:ext>
            </a:extLst>
          </p:cNvPr>
          <p:cNvSpPr>
            <a:spLocks noGrp="1"/>
          </p:cNvSpPr>
          <p:nvPr>
            <p:ph type="body" idx="1" hasCustomPrompt="1"/>
          </p:nvPr>
        </p:nvSpPr>
        <p:spPr>
          <a:xfrm>
            <a:off x="1344168" y="4776723"/>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 Placeholder 2">
            <a:extLst>
              <a:ext uri="{FF2B5EF4-FFF2-40B4-BE49-F238E27FC236}">
                <a16:creationId xmlns:a16="http://schemas.microsoft.com/office/drawing/2014/main" id="{E987AC28-444C-4196-9E47-A4EF896A23CE}"/>
              </a:ext>
            </a:extLst>
          </p:cNvPr>
          <p:cNvSpPr>
            <a:spLocks noGrp="1"/>
          </p:cNvSpPr>
          <p:nvPr>
            <p:ph type="body" idx="13" hasCustomPrompt="1"/>
          </p:nvPr>
        </p:nvSpPr>
        <p:spPr>
          <a:xfrm>
            <a:off x="1344168"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5" name="Picture Placeholder 23">
            <a:extLst>
              <a:ext uri="{FF2B5EF4-FFF2-40B4-BE49-F238E27FC236}">
                <a16:creationId xmlns:a16="http://schemas.microsoft.com/office/drawing/2014/main" id="{6294C3D0-06EC-44FE-B004-772B2B4AD010}"/>
              </a:ext>
            </a:extLst>
          </p:cNvPr>
          <p:cNvSpPr>
            <a:spLocks noGrp="1"/>
          </p:cNvSpPr>
          <p:nvPr>
            <p:ph type="pic" sz="quarter" idx="21"/>
          </p:nvPr>
        </p:nvSpPr>
        <p:spPr>
          <a:xfrm>
            <a:off x="4050792" y="1920240"/>
            <a:ext cx="2286000" cy="2743200"/>
          </a:xfrm>
          <a:solidFill>
            <a:schemeClr val="accent1"/>
          </a:solidFill>
        </p:spPr>
        <p:txBody>
          <a:bodyPr/>
          <a:lstStyle/>
          <a:p>
            <a:r>
              <a:rPr lang="en-US"/>
              <a:t>Click icon to add picture</a:t>
            </a:r>
            <a:endParaRPr lang="en-US" dirty="0"/>
          </a:p>
        </p:txBody>
      </p:sp>
      <p:sp>
        <p:nvSpPr>
          <p:cNvPr id="9" name="Text Placeholder 2">
            <a:extLst>
              <a:ext uri="{FF2B5EF4-FFF2-40B4-BE49-F238E27FC236}">
                <a16:creationId xmlns:a16="http://schemas.microsoft.com/office/drawing/2014/main" id="{5B90A362-5B2F-42A1-9C37-B7A2C1DB52C6}"/>
              </a:ext>
            </a:extLst>
          </p:cNvPr>
          <p:cNvSpPr>
            <a:spLocks noGrp="1"/>
          </p:cNvSpPr>
          <p:nvPr>
            <p:ph type="body" idx="14" hasCustomPrompt="1"/>
          </p:nvPr>
        </p:nvSpPr>
        <p:spPr>
          <a:xfrm>
            <a:off x="4050792"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60B5E1E4-F9B1-48B7-99FD-CF1FB5D1CE58}"/>
              </a:ext>
            </a:extLst>
          </p:cNvPr>
          <p:cNvSpPr>
            <a:spLocks noGrp="1"/>
          </p:cNvSpPr>
          <p:nvPr>
            <p:ph type="body" idx="15" hasCustomPrompt="1"/>
          </p:nvPr>
        </p:nvSpPr>
        <p:spPr>
          <a:xfrm>
            <a:off x="4050792"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23">
            <a:extLst>
              <a:ext uri="{FF2B5EF4-FFF2-40B4-BE49-F238E27FC236}">
                <a16:creationId xmlns:a16="http://schemas.microsoft.com/office/drawing/2014/main" id="{52B3635E-2CD2-4789-B716-0726983B98DD}"/>
              </a:ext>
            </a:extLst>
          </p:cNvPr>
          <p:cNvSpPr>
            <a:spLocks noGrp="1"/>
          </p:cNvSpPr>
          <p:nvPr>
            <p:ph type="pic" sz="quarter" idx="22"/>
          </p:nvPr>
        </p:nvSpPr>
        <p:spPr>
          <a:xfrm>
            <a:off x="6766560" y="1920240"/>
            <a:ext cx="2286000" cy="2743200"/>
          </a:xfrm>
          <a:solidFill>
            <a:schemeClr val="accent1"/>
          </a:solidFill>
        </p:spPr>
        <p:txBody>
          <a:bodyPr/>
          <a:lstStyle/>
          <a:p>
            <a:r>
              <a:rPr lang="en-US"/>
              <a:t>Click icon to add picture</a:t>
            </a:r>
            <a:endParaRPr lang="en-US" dirty="0"/>
          </a:p>
        </p:txBody>
      </p:sp>
      <p:sp>
        <p:nvSpPr>
          <p:cNvPr id="11" name="Text Placeholder 2">
            <a:extLst>
              <a:ext uri="{FF2B5EF4-FFF2-40B4-BE49-F238E27FC236}">
                <a16:creationId xmlns:a16="http://schemas.microsoft.com/office/drawing/2014/main" id="{F381C480-45F8-4827-9037-7539C3EB8AE7}"/>
              </a:ext>
            </a:extLst>
          </p:cNvPr>
          <p:cNvSpPr>
            <a:spLocks noGrp="1"/>
          </p:cNvSpPr>
          <p:nvPr>
            <p:ph type="body" idx="16" hasCustomPrompt="1"/>
          </p:nvPr>
        </p:nvSpPr>
        <p:spPr>
          <a:xfrm>
            <a:off x="6766560"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6" name="Text Placeholder 2">
            <a:extLst>
              <a:ext uri="{FF2B5EF4-FFF2-40B4-BE49-F238E27FC236}">
                <a16:creationId xmlns:a16="http://schemas.microsoft.com/office/drawing/2014/main" id="{75C234DF-E3C1-404B-AB97-2C7A46E4B5B1}"/>
              </a:ext>
            </a:extLst>
          </p:cNvPr>
          <p:cNvSpPr>
            <a:spLocks noGrp="1"/>
          </p:cNvSpPr>
          <p:nvPr>
            <p:ph type="body" idx="17" hasCustomPrompt="1"/>
          </p:nvPr>
        </p:nvSpPr>
        <p:spPr>
          <a:xfrm>
            <a:off x="6766560"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23">
            <a:extLst>
              <a:ext uri="{FF2B5EF4-FFF2-40B4-BE49-F238E27FC236}">
                <a16:creationId xmlns:a16="http://schemas.microsoft.com/office/drawing/2014/main" id="{9F5C4372-9497-41A1-B420-2B0107C0AF76}"/>
              </a:ext>
            </a:extLst>
          </p:cNvPr>
          <p:cNvSpPr>
            <a:spLocks noGrp="1"/>
          </p:cNvSpPr>
          <p:nvPr>
            <p:ph type="pic" sz="quarter" idx="23"/>
          </p:nvPr>
        </p:nvSpPr>
        <p:spPr>
          <a:xfrm>
            <a:off x="9473184" y="1920240"/>
            <a:ext cx="2286000" cy="2743200"/>
          </a:xfrm>
          <a:solidFill>
            <a:schemeClr val="accent1"/>
          </a:solidFill>
        </p:spPr>
        <p:txBody>
          <a:bodyPr/>
          <a:lstStyle/>
          <a:p>
            <a:r>
              <a:rPr lang="en-US"/>
              <a:t>Click icon to add picture</a:t>
            </a:r>
            <a:endParaRPr lang="en-US" dirty="0"/>
          </a:p>
        </p:txBody>
      </p:sp>
      <p:sp>
        <p:nvSpPr>
          <p:cNvPr id="17" name="Text Placeholder 2">
            <a:extLst>
              <a:ext uri="{FF2B5EF4-FFF2-40B4-BE49-F238E27FC236}">
                <a16:creationId xmlns:a16="http://schemas.microsoft.com/office/drawing/2014/main" id="{58F45840-878E-43B2-A803-74771B0806E8}"/>
              </a:ext>
            </a:extLst>
          </p:cNvPr>
          <p:cNvSpPr>
            <a:spLocks noGrp="1"/>
          </p:cNvSpPr>
          <p:nvPr>
            <p:ph type="body" idx="18" hasCustomPrompt="1"/>
          </p:nvPr>
        </p:nvSpPr>
        <p:spPr>
          <a:xfrm>
            <a:off x="9473184" y="4776722"/>
            <a:ext cx="2286000" cy="365760"/>
          </a:xfrm>
        </p:spPr>
        <p:txBody>
          <a:bodyPr>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8" name="Text Placeholder 2">
            <a:extLst>
              <a:ext uri="{FF2B5EF4-FFF2-40B4-BE49-F238E27FC236}">
                <a16:creationId xmlns:a16="http://schemas.microsoft.com/office/drawing/2014/main" id="{2CB5A8C9-D514-49FE-8865-6B145CE41444}"/>
              </a:ext>
            </a:extLst>
          </p:cNvPr>
          <p:cNvSpPr>
            <a:spLocks noGrp="1"/>
          </p:cNvSpPr>
          <p:nvPr>
            <p:ph type="body" idx="19" hasCustomPrompt="1"/>
          </p:nvPr>
        </p:nvSpPr>
        <p:spPr>
          <a:xfrm>
            <a:off x="9473184" y="5231994"/>
            <a:ext cx="2286000" cy="741904"/>
          </a:xfrm>
        </p:spPr>
        <p:txBody>
          <a:bodyPr>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65584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271333" y="1825625"/>
            <a:ext cx="10515600" cy="4351338"/>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086256"/>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24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B7281848-52C9-1D4C-BEEC-952F41641EFD}" type="datetimeFigureOut">
              <a:rPr lang="en-US" smtClean="0"/>
              <a:t>8/7/22</a:t>
            </a:fld>
            <a:endParaRPr lang="en-US"/>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endParaRPr lang="en-US"/>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A02FFF2-554C-4459-9BBD-7D0ADE8DC41D}"/>
              </a:ext>
            </a:extLst>
          </p:cNvPr>
          <p:cNvSpPr>
            <a:spLocks noGrp="1"/>
          </p:cNvSpPr>
          <p:nvPr>
            <p:ph type="sldNum" sz="quarter" idx="12"/>
          </p:nvPr>
        </p:nvSpPr>
        <p:spPr>
          <a:xfrm>
            <a:off x="10236199" y="5957999"/>
            <a:ext cx="1476375" cy="900000"/>
          </a:xfrm>
          <a:prstGeom prst="rect">
            <a:avLst/>
          </a:prstGeom>
        </p:spPr>
        <p:txBody>
          <a:bodyPr tIns="72000" bIns="72000"/>
          <a:lstStyle>
            <a:lvl1pPr algn="r">
              <a:defRPr sz="3600" b="0">
                <a:ln w="6350">
                  <a:noFill/>
                </a:ln>
                <a:solidFill>
                  <a:schemeClr val="tx2"/>
                </a:solidFill>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115209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200"/>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B7281848-52C9-1D4C-BEEC-952F41641EFD}" type="datetimeFigureOut">
              <a:rPr lang="en-US" smtClean="0"/>
              <a:t>8/7/22</a:t>
            </a:fld>
            <a:endParaRPr lang="en-US"/>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endParaRPr lang="en-US"/>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7CEC2E81-334B-0345-946C-925F9617DEB4}" type="slidenum">
              <a:rPr lang="en-US" smtClean="0"/>
              <a:t>‹#›</a:t>
            </a:fld>
            <a:endParaRPr lang="en-US"/>
          </a:p>
        </p:txBody>
      </p:sp>
    </p:spTree>
    <p:extLst>
      <p:ext uri="{BB962C8B-B14F-4D97-AF65-F5344CB8AC3E}">
        <p14:creationId xmlns:p14="http://schemas.microsoft.com/office/powerpoint/2010/main" val="144883383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36000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50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3122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7694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RBqdaue3_JQ?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tPnv3PKd1FQ"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SnfGONp1vrI"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pNCpObSRbYY"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pNCpObSRbYY"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pNCpObSRbY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ideo" Target="https://www.youtube.com/embed/unpJLEdI78s?start=42&amp;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www.youtube.com/embed/6xrNF9N6yG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ith his arms crossed&#10;&#10;Description automatically generated with medium confidence">
            <a:extLst>
              <a:ext uri="{FF2B5EF4-FFF2-40B4-BE49-F238E27FC236}">
                <a16:creationId xmlns:a16="http://schemas.microsoft.com/office/drawing/2014/main" id="{8DB7D0BF-7801-674E-B012-88D339D735A9}"/>
              </a:ext>
            </a:extLst>
          </p:cNvPr>
          <p:cNvPicPr>
            <a:picLocks noChangeAspect="1"/>
          </p:cNvPicPr>
          <p:nvPr/>
        </p:nvPicPr>
        <p:blipFill>
          <a:blip r:embed="rId3"/>
          <a:stretch>
            <a:fillRect/>
          </a:stretch>
        </p:blipFill>
        <p:spPr>
          <a:xfrm flipH="1">
            <a:off x="-75579" y="-215654"/>
            <a:ext cx="12267579" cy="8160607"/>
          </a:xfrm>
          <a:prstGeom prst="rect">
            <a:avLst/>
          </a:prstGeom>
        </p:spPr>
      </p:pic>
      <p:sp>
        <p:nvSpPr>
          <p:cNvPr id="3" name="Title 2">
            <a:extLst>
              <a:ext uri="{FF2B5EF4-FFF2-40B4-BE49-F238E27FC236}">
                <a16:creationId xmlns:a16="http://schemas.microsoft.com/office/drawing/2014/main" id="{3A64F4E7-3D0B-D242-B8B9-C4B72B6ACFED}"/>
              </a:ext>
            </a:extLst>
          </p:cNvPr>
          <p:cNvSpPr>
            <a:spLocks noGrp="1"/>
          </p:cNvSpPr>
          <p:nvPr>
            <p:ph type="ctrTitle"/>
          </p:nvPr>
        </p:nvSpPr>
        <p:spPr/>
        <p:txBody>
          <a:bodyPr anchor="ctr"/>
          <a:lstStyle/>
          <a:p>
            <a:r>
              <a:rPr lang="en-US" sz="2800" dirty="0"/>
              <a:t>Ezekiel's Warning</a:t>
            </a:r>
            <a:br>
              <a:rPr lang="en-US" dirty="0"/>
            </a:br>
            <a:br>
              <a:rPr lang="en-US" dirty="0"/>
            </a:br>
            <a:r>
              <a:rPr lang="en-US" sz="5400" dirty="0"/>
              <a:t>Pride</a:t>
            </a:r>
            <a:br>
              <a:rPr lang="en-US" sz="4400" dirty="0"/>
            </a:br>
            <a:endParaRPr lang="en-US" dirty="0"/>
          </a:p>
        </p:txBody>
      </p:sp>
      <p:sp>
        <p:nvSpPr>
          <p:cNvPr id="4" name="Subtitle 3">
            <a:extLst>
              <a:ext uri="{FF2B5EF4-FFF2-40B4-BE49-F238E27FC236}">
                <a16:creationId xmlns:a16="http://schemas.microsoft.com/office/drawing/2014/main" id="{14FAB7EC-5255-E94F-8997-B6436AD1AE23}"/>
              </a:ext>
            </a:extLst>
          </p:cNvPr>
          <p:cNvSpPr>
            <a:spLocks noGrp="1"/>
          </p:cNvSpPr>
          <p:nvPr>
            <p:ph type="subTitle" idx="1"/>
          </p:nvPr>
        </p:nvSpPr>
        <p:spPr/>
        <p:txBody>
          <a:bodyPr>
            <a:normAutofit/>
          </a:bodyPr>
          <a:lstStyle/>
          <a:p>
            <a:r>
              <a:rPr lang="en-US" sz="2200" dirty="0"/>
              <a:t>Ezekiel 28:11-19, 25-26</a:t>
            </a:r>
          </a:p>
        </p:txBody>
      </p:sp>
    </p:spTree>
    <p:extLst>
      <p:ext uri="{BB962C8B-B14F-4D97-AF65-F5344CB8AC3E}">
        <p14:creationId xmlns:p14="http://schemas.microsoft.com/office/powerpoint/2010/main" val="316300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BD11-7FC7-2349-B079-F460EE2D3AC6}"/>
              </a:ext>
            </a:extLst>
          </p:cNvPr>
          <p:cNvSpPr>
            <a:spLocks noGrp="1"/>
          </p:cNvSpPr>
          <p:nvPr>
            <p:ph type="title"/>
          </p:nvPr>
        </p:nvSpPr>
        <p:spPr/>
        <p:txBody>
          <a:bodyPr/>
          <a:lstStyle/>
          <a:p>
            <a:r>
              <a:rPr lang="en-US" dirty="0"/>
              <a:t>The Great Sin</a:t>
            </a:r>
          </a:p>
        </p:txBody>
      </p:sp>
      <p:sp>
        <p:nvSpPr>
          <p:cNvPr id="3" name="Content Placeholder 2">
            <a:extLst>
              <a:ext uri="{FF2B5EF4-FFF2-40B4-BE49-F238E27FC236}">
                <a16:creationId xmlns:a16="http://schemas.microsoft.com/office/drawing/2014/main" id="{FAD34496-CB30-C047-9D70-A7623E964B67}"/>
              </a:ext>
            </a:extLst>
          </p:cNvPr>
          <p:cNvSpPr>
            <a:spLocks noGrp="1"/>
          </p:cNvSpPr>
          <p:nvPr>
            <p:ph idx="1"/>
          </p:nvPr>
        </p:nvSpPr>
        <p:spPr/>
        <p:txBody>
          <a:bodyPr/>
          <a:lstStyle/>
          <a:p>
            <a:pPr marL="0" indent="0">
              <a:buNone/>
            </a:pPr>
            <a:r>
              <a:rPr lang="en-US" dirty="0"/>
              <a:t>According to Christian teachers, the essential vice, the utmost evil, is pride. Unchastity, anger, greed, drunkenness, and all that are mere fleabites in comparison. It was through pride that the Devil became the Devil: </a:t>
            </a:r>
            <a:r>
              <a:rPr lang="en-US" b="1" dirty="0"/>
              <a:t>Pride leads to every other vice. It is the complete anti-God state of mind.</a:t>
            </a:r>
          </a:p>
          <a:p>
            <a:pPr marL="0" indent="0">
              <a:buNone/>
            </a:pPr>
            <a:endParaRPr lang="en-US" dirty="0"/>
          </a:p>
          <a:p>
            <a:pPr marL="0" indent="0">
              <a:buNone/>
            </a:pPr>
            <a:r>
              <a:rPr lang="en-US" dirty="0"/>
              <a:t>C.S. Lewis</a:t>
            </a:r>
          </a:p>
        </p:txBody>
      </p:sp>
    </p:spTree>
    <p:extLst>
      <p:ext uri="{BB962C8B-B14F-4D97-AF65-F5344CB8AC3E}">
        <p14:creationId xmlns:p14="http://schemas.microsoft.com/office/powerpoint/2010/main" val="16676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snoop dogg best #motivational speech -I wanna thank me for #believing in me - Snoop D-Thank himself">
            <a:hlinkClick r:id="" action="ppaction://media"/>
            <a:extLst>
              <a:ext uri="{FF2B5EF4-FFF2-40B4-BE49-F238E27FC236}">
                <a16:creationId xmlns:a16="http://schemas.microsoft.com/office/drawing/2014/main" id="{6B2DFC3B-D806-C244-8308-BEAF8AD72E6A}"/>
              </a:ext>
            </a:extLst>
          </p:cNvPr>
          <p:cNvPicPr>
            <a:picLocks noGrp="1" noRot="1" noChangeAspect="1"/>
          </p:cNvPicPr>
          <p:nvPr>
            <p:ph idx="1"/>
            <a:videoFile r:link="rId1"/>
          </p:nvPr>
        </p:nvPicPr>
        <p:blipFill rotWithShape="1">
          <a:blip r:embed="rId3"/>
          <a:srcRect b="443"/>
          <a:stretch/>
        </p:blipFill>
        <p:spPr>
          <a:xfrm>
            <a:off x="20" y="10"/>
            <a:ext cx="12191980" cy="6857990"/>
          </a:xfrm>
          <a:prstGeom prst="rect">
            <a:avLst/>
          </a:prstGeom>
          <a:noFill/>
        </p:spPr>
      </p:pic>
    </p:spTree>
    <p:extLst>
      <p:ext uri="{BB962C8B-B14F-4D97-AF65-F5344CB8AC3E}">
        <p14:creationId xmlns:p14="http://schemas.microsoft.com/office/powerpoint/2010/main" val="1154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42C7-8EC9-3145-88B3-F5D0E79DFEAB}"/>
              </a:ext>
            </a:extLst>
          </p:cNvPr>
          <p:cNvSpPr>
            <a:spLocks noGrp="1"/>
          </p:cNvSpPr>
          <p:nvPr>
            <p:ph type="title"/>
          </p:nvPr>
        </p:nvSpPr>
        <p:spPr/>
        <p:txBody>
          <a:bodyPr/>
          <a:lstStyle/>
          <a:p>
            <a:r>
              <a:rPr lang="en-US" dirty="0"/>
              <a:t>How to Identify Pride</a:t>
            </a:r>
          </a:p>
        </p:txBody>
      </p:sp>
      <p:sp>
        <p:nvSpPr>
          <p:cNvPr id="3" name="Content Placeholder 2">
            <a:extLst>
              <a:ext uri="{FF2B5EF4-FFF2-40B4-BE49-F238E27FC236}">
                <a16:creationId xmlns:a16="http://schemas.microsoft.com/office/drawing/2014/main" id="{AC8A80AF-EC52-6744-B315-62B6086ED22B}"/>
              </a:ext>
            </a:extLst>
          </p:cNvPr>
          <p:cNvSpPr>
            <a:spLocks noGrp="1"/>
          </p:cNvSpPr>
          <p:nvPr>
            <p:ph idx="1"/>
          </p:nvPr>
        </p:nvSpPr>
        <p:spPr>
          <a:xfrm>
            <a:off x="1343024" y="1583463"/>
            <a:ext cx="10406063" cy="4356100"/>
          </a:xfrm>
        </p:spPr>
        <p:txBody>
          <a:bodyPr/>
          <a:lstStyle/>
          <a:p>
            <a:r>
              <a:rPr lang="en-US" dirty="0"/>
              <a:t>Are you anxious?</a:t>
            </a:r>
          </a:p>
          <a:p>
            <a:r>
              <a:rPr lang="en-US" dirty="0"/>
              <a:t>Are you critical of others?</a:t>
            </a:r>
          </a:p>
          <a:p>
            <a:r>
              <a:rPr lang="en-US" dirty="0"/>
              <a:t>Are you defensive when someone points out sin in your life? Do you justify?</a:t>
            </a:r>
          </a:p>
          <a:p>
            <a:r>
              <a:rPr lang="en-US" dirty="0"/>
              <a:t>Do you quickly identify pride in others?</a:t>
            </a:r>
          </a:p>
          <a:p>
            <a:r>
              <a:rPr lang="en-US" dirty="0"/>
              <a:t>Do you seek out others approval? Are you insecure?</a:t>
            </a:r>
          </a:p>
          <a:p>
            <a:r>
              <a:rPr lang="en-US" dirty="0"/>
              <a:t>Do you take advantage of God’s grace?</a:t>
            </a:r>
          </a:p>
          <a:p>
            <a:r>
              <a:rPr lang="en-US" dirty="0"/>
              <a:t>Do you feel shame?</a:t>
            </a:r>
          </a:p>
          <a:p>
            <a:r>
              <a:rPr lang="en-US" dirty="0"/>
              <a:t>Do you feel your sin or broken is greater than God’s grace?</a:t>
            </a:r>
          </a:p>
          <a:p>
            <a:endParaRPr lang="en-US" dirty="0"/>
          </a:p>
        </p:txBody>
      </p:sp>
    </p:spTree>
    <p:extLst>
      <p:ext uri="{BB962C8B-B14F-4D97-AF65-F5344CB8AC3E}">
        <p14:creationId xmlns:p14="http://schemas.microsoft.com/office/powerpoint/2010/main" val="345979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8E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7CE4-3770-C048-A010-2170AA4F38ED}"/>
              </a:ext>
            </a:extLst>
          </p:cNvPr>
          <p:cNvSpPr>
            <a:spLocks noGrp="1"/>
          </p:cNvSpPr>
          <p:nvPr>
            <p:ph type="title"/>
          </p:nvPr>
        </p:nvSpPr>
        <p:spPr/>
        <p:txBody>
          <a:bodyPr/>
          <a:lstStyle/>
          <a:p>
            <a:r>
              <a:rPr lang="en-US" dirty="0">
                <a:solidFill>
                  <a:schemeClr val="bg2"/>
                </a:solidFill>
              </a:rPr>
              <a:t>The Fall</a:t>
            </a:r>
          </a:p>
        </p:txBody>
      </p:sp>
      <p:sp>
        <p:nvSpPr>
          <p:cNvPr id="3" name="Content Placeholder 2">
            <a:extLst>
              <a:ext uri="{FF2B5EF4-FFF2-40B4-BE49-F238E27FC236}">
                <a16:creationId xmlns:a16="http://schemas.microsoft.com/office/drawing/2014/main" id="{6B1A7041-AFC5-144B-BE4C-056926200345}"/>
              </a:ext>
            </a:extLst>
          </p:cNvPr>
          <p:cNvSpPr>
            <a:spLocks noGrp="1"/>
          </p:cNvSpPr>
          <p:nvPr>
            <p:ph idx="1"/>
          </p:nvPr>
        </p:nvSpPr>
        <p:spPr/>
        <p:txBody>
          <a:bodyPr/>
          <a:lstStyle/>
          <a:p>
            <a:pPr marL="0" indent="0">
              <a:buNone/>
            </a:pPr>
            <a:r>
              <a:rPr lang="en-US" b="1" baseline="30000" dirty="0">
                <a:solidFill>
                  <a:schemeClr val="bg2">
                    <a:alpha val="77000"/>
                  </a:schemeClr>
                </a:solidFill>
              </a:rPr>
              <a:t>17b </a:t>
            </a:r>
            <a:r>
              <a:rPr lang="en-US" b="1" dirty="0">
                <a:solidFill>
                  <a:schemeClr val="bg2">
                    <a:alpha val="77000"/>
                  </a:schemeClr>
                </a:solidFill>
              </a:rPr>
              <a:t>I cast you to the ground</a:t>
            </a:r>
            <a:r>
              <a:rPr lang="en-US" dirty="0">
                <a:solidFill>
                  <a:schemeClr val="bg2">
                    <a:alpha val="77000"/>
                  </a:schemeClr>
                </a:solidFill>
              </a:rPr>
              <a:t>; </a:t>
            </a:r>
            <a:r>
              <a:rPr lang="en-US" b="1" dirty="0">
                <a:solidFill>
                  <a:schemeClr val="bg2">
                    <a:alpha val="77000"/>
                  </a:schemeClr>
                </a:solidFill>
              </a:rPr>
              <a:t>I exposed you before kings</a:t>
            </a:r>
            <a:r>
              <a:rPr lang="en-US" dirty="0">
                <a:solidFill>
                  <a:schemeClr val="bg2">
                    <a:alpha val="77000"/>
                  </a:schemeClr>
                </a:solidFill>
              </a:rPr>
              <a:t>, to feast their eyes on you. </a:t>
            </a:r>
            <a:r>
              <a:rPr lang="en-US" b="1" baseline="30000" dirty="0">
                <a:solidFill>
                  <a:schemeClr val="bg2">
                    <a:alpha val="77000"/>
                  </a:schemeClr>
                </a:solidFill>
              </a:rPr>
              <a:t>18 </a:t>
            </a:r>
            <a:r>
              <a:rPr lang="en-US" dirty="0">
                <a:solidFill>
                  <a:schemeClr val="bg2">
                    <a:alpha val="77000"/>
                  </a:schemeClr>
                </a:solidFill>
              </a:rPr>
              <a:t>By the multitude of your iniquities, in the unrighteousness of your trade you profaned your sanctuaries; so </a:t>
            </a:r>
            <a:r>
              <a:rPr lang="en-US" b="1" dirty="0">
                <a:solidFill>
                  <a:schemeClr val="bg2">
                    <a:alpha val="77000"/>
                  </a:schemeClr>
                </a:solidFill>
              </a:rPr>
              <a:t>I brought fire out from your midst</a:t>
            </a:r>
            <a:r>
              <a:rPr lang="en-US" dirty="0">
                <a:solidFill>
                  <a:schemeClr val="bg2">
                    <a:alpha val="77000"/>
                  </a:schemeClr>
                </a:solidFill>
              </a:rPr>
              <a:t>; it consumed you, and </a:t>
            </a:r>
            <a:r>
              <a:rPr lang="en-US" b="1" dirty="0">
                <a:solidFill>
                  <a:schemeClr val="bg2">
                    <a:alpha val="77000"/>
                  </a:schemeClr>
                </a:solidFill>
              </a:rPr>
              <a:t>I turned you to ashes</a:t>
            </a:r>
            <a:r>
              <a:rPr lang="en-US" dirty="0">
                <a:solidFill>
                  <a:schemeClr val="bg2">
                    <a:alpha val="77000"/>
                  </a:schemeClr>
                </a:solidFill>
              </a:rPr>
              <a:t> on the earth in the sight of all who saw you. </a:t>
            </a:r>
            <a:r>
              <a:rPr lang="en-US" b="1" baseline="30000" dirty="0">
                <a:solidFill>
                  <a:schemeClr val="bg2">
                    <a:alpha val="77000"/>
                  </a:schemeClr>
                </a:solidFill>
              </a:rPr>
              <a:t>19</a:t>
            </a:r>
            <a:r>
              <a:rPr lang="en-US" dirty="0">
                <a:solidFill>
                  <a:schemeClr val="bg2">
                    <a:alpha val="77000"/>
                  </a:schemeClr>
                </a:solidFill>
              </a:rPr>
              <a:t> All who know you among the peoples are appalled at you; </a:t>
            </a:r>
            <a:r>
              <a:rPr lang="en-US" b="1" dirty="0">
                <a:solidFill>
                  <a:schemeClr val="bg2">
                    <a:alpha val="77000"/>
                  </a:schemeClr>
                </a:solidFill>
              </a:rPr>
              <a:t>you have come to a dreadful end and shall be no more forever</a:t>
            </a:r>
            <a:r>
              <a:rPr lang="en-US" dirty="0">
                <a:solidFill>
                  <a:schemeClr val="bg2">
                    <a:alpha val="77000"/>
                  </a:schemeClr>
                </a:solidFill>
              </a:rPr>
              <a:t>.” </a:t>
            </a:r>
            <a:br>
              <a:rPr lang="en-US" dirty="0">
                <a:solidFill>
                  <a:schemeClr val="bg2">
                    <a:alpha val="77000"/>
                  </a:schemeClr>
                </a:solidFill>
              </a:rPr>
            </a:br>
            <a:endParaRPr lang="en-US" dirty="0">
              <a:solidFill>
                <a:schemeClr val="bg2">
                  <a:alpha val="77000"/>
                </a:schemeClr>
              </a:solidFill>
            </a:endParaRPr>
          </a:p>
          <a:p>
            <a:pPr marL="0" indent="0">
              <a:buNone/>
            </a:pPr>
            <a:r>
              <a:rPr lang="en-US" dirty="0">
                <a:solidFill>
                  <a:schemeClr val="bg2">
                    <a:alpha val="77000"/>
                  </a:schemeClr>
                </a:solidFill>
              </a:rPr>
              <a:t>Ezekiel 28:17b–19</a:t>
            </a:r>
          </a:p>
        </p:txBody>
      </p:sp>
    </p:spTree>
    <p:extLst>
      <p:ext uri="{BB962C8B-B14F-4D97-AF65-F5344CB8AC3E}">
        <p14:creationId xmlns:p14="http://schemas.microsoft.com/office/powerpoint/2010/main" val="353264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93490D7-42BE-483C-8FEC-73154B41B784}"/>
              </a:ext>
            </a:extLst>
          </p:cNvPr>
          <p:cNvSpPr>
            <a:spLocks noGrp="1"/>
          </p:cNvSpPr>
          <p:nvPr>
            <p:ph type="title"/>
          </p:nvPr>
        </p:nvSpPr>
        <p:spPr>
          <a:xfrm>
            <a:off x="442800" y="327600"/>
            <a:ext cx="11269660" cy="1141200"/>
          </a:xfrm>
        </p:spPr>
        <p:txBody>
          <a:bodyPr/>
          <a:lstStyle/>
          <a:p>
            <a:endParaRPr lang="en-US" dirty="0"/>
          </a:p>
        </p:txBody>
      </p:sp>
      <p:sp>
        <p:nvSpPr>
          <p:cNvPr id="3" name="Content Placeholder 2">
            <a:extLst>
              <a:ext uri="{FF2B5EF4-FFF2-40B4-BE49-F238E27FC236}">
                <a16:creationId xmlns:a16="http://schemas.microsoft.com/office/drawing/2014/main" id="{0AE4DFB3-D43D-BF4E-BAFA-F541BC798B7E}"/>
              </a:ext>
            </a:extLst>
          </p:cNvPr>
          <p:cNvSpPr>
            <a:spLocks noGrp="1"/>
          </p:cNvSpPr>
          <p:nvPr>
            <p:ph sz="half" idx="1"/>
          </p:nvPr>
        </p:nvSpPr>
        <p:spPr>
          <a:xfrm>
            <a:off x="442914" y="327601"/>
            <a:ext cx="11269546" cy="5196900"/>
          </a:xfrm>
        </p:spPr>
        <p:txBody>
          <a:bodyPr anchor="ctr">
            <a:normAutofit/>
          </a:bodyPr>
          <a:lstStyle/>
          <a:p>
            <a:pPr marL="0" indent="0" algn="ctr">
              <a:buNone/>
            </a:pPr>
            <a:r>
              <a:rPr lang="en-US" sz="2800" b="1" dirty="0"/>
              <a:t>pride</a:t>
            </a:r>
            <a:r>
              <a:rPr lang="en-US" sz="4000" b="1" dirty="0"/>
              <a:t> </a:t>
            </a:r>
            <a:r>
              <a:rPr lang="en-US" sz="3600" dirty="0"/>
              <a:t>is overcome with</a:t>
            </a:r>
            <a:r>
              <a:rPr lang="en-US" sz="3600" b="1" dirty="0"/>
              <a:t> </a:t>
            </a:r>
            <a:r>
              <a:rPr lang="en-US" sz="6000" b="1" dirty="0">
                <a:solidFill>
                  <a:schemeClr val="accent1">
                    <a:alpha val="77000"/>
                  </a:schemeClr>
                </a:solidFill>
              </a:rPr>
              <a:t>Humility</a:t>
            </a:r>
            <a:endParaRPr lang="en-US" sz="3600" dirty="0">
              <a:solidFill>
                <a:schemeClr val="accent1">
                  <a:alpha val="77000"/>
                </a:schemeClr>
              </a:solidFill>
            </a:endParaRPr>
          </a:p>
        </p:txBody>
      </p:sp>
    </p:spTree>
    <p:extLst>
      <p:ext uri="{BB962C8B-B14F-4D97-AF65-F5344CB8AC3E}">
        <p14:creationId xmlns:p14="http://schemas.microsoft.com/office/powerpoint/2010/main" val="81860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89D8E-8FD1-EE43-9FC3-2FC7070CB9F0}"/>
              </a:ext>
            </a:extLst>
          </p:cNvPr>
          <p:cNvSpPr>
            <a:spLocks noGrp="1"/>
          </p:cNvSpPr>
          <p:nvPr>
            <p:ph idx="1"/>
          </p:nvPr>
        </p:nvSpPr>
        <p:spPr>
          <a:xfrm>
            <a:off x="1343025" y="944380"/>
            <a:ext cx="10406063" cy="5472295"/>
          </a:xfrm>
        </p:spPr>
        <p:txBody>
          <a:bodyPr/>
          <a:lstStyle/>
          <a:p>
            <a:pPr marL="0" indent="0" fontAlgn="base">
              <a:buNone/>
            </a:pPr>
            <a:r>
              <a:rPr lang="en-US" dirty="0"/>
              <a:t>Do not imagine that if you meet a really humble man he will be what most people call ‘humble’ nowadays: he will not be a sort of greasy, smarmy person, who is always telling you that, of course, he is nobody. Probably all you will think about him is that he seemed a cheerful, intelligent chap who </a:t>
            </a:r>
            <a:r>
              <a:rPr lang="en-US" b="1" dirty="0"/>
              <a:t>took a real interest in what you said to him</a:t>
            </a:r>
            <a:r>
              <a:rPr lang="en-US" dirty="0"/>
              <a:t>. If you do dislike him it will be because you feel a little envious of anyone who </a:t>
            </a:r>
            <a:r>
              <a:rPr lang="en-US" b="1" dirty="0"/>
              <a:t>seems to enjoy life so easily</a:t>
            </a:r>
            <a:r>
              <a:rPr lang="en-US" dirty="0"/>
              <a:t>. </a:t>
            </a:r>
            <a:r>
              <a:rPr lang="en-US" b="1" dirty="0"/>
              <a:t>He will not be thinking about humility: he will not be thinking about himself at all.</a:t>
            </a:r>
          </a:p>
          <a:p>
            <a:pPr marL="0" indent="0" fontAlgn="base">
              <a:buNone/>
            </a:pPr>
            <a:r>
              <a:rPr lang="en-US" dirty="0"/>
              <a:t>If anyone would like to acquire humility, I can, I think, tell him the first step. </a:t>
            </a:r>
            <a:r>
              <a:rPr lang="en-US" b="1" dirty="0"/>
              <a:t>The first step is to realize that one is proud</a:t>
            </a:r>
            <a:r>
              <a:rPr lang="en-US" dirty="0"/>
              <a:t>. And a biggish step, too. At least, nothing whatever can be done before it. </a:t>
            </a:r>
            <a:r>
              <a:rPr lang="en-US" b="1" dirty="0"/>
              <a:t>If you think you are not conceited, it means you are very conceited indeed.</a:t>
            </a:r>
          </a:p>
          <a:p>
            <a:pPr marL="0" indent="0" fontAlgn="base">
              <a:buNone/>
            </a:pPr>
            <a:endParaRPr lang="en-US" b="1" dirty="0"/>
          </a:p>
          <a:p>
            <a:pPr marL="0" indent="0">
              <a:buNone/>
            </a:pPr>
            <a:r>
              <a:rPr lang="en-US" dirty="0"/>
              <a:t>C.S. Lewis, </a:t>
            </a:r>
            <a:r>
              <a:rPr lang="en-US" i="1" dirty="0"/>
              <a:t>Mere Christianity</a:t>
            </a:r>
            <a:r>
              <a:rPr lang="en-US" dirty="0"/>
              <a:t>, Book 3, Chapter 8, “The Great Sin,”</a:t>
            </a:r>
          </a:p>
        </p:txBody>
      </p:sp>
    </p:spTree>
    <p:extLst>
      <p:ext uri="{BB962C8B-B14F-4D97-AF65-F5344CB8AC3E}">
        <p14:creationId xmlns:p14="http://schemas.microsoft.com/office/powerpoint/2010/main" val="317355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6E33-0493-304C-8002-EA305E9C13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398C81-45F5-0541-864E-F46AA0A4DBFF}"/>
              </a:ext>
            </a:extLst>
          </p:cNvPr>
          <p:cNvSpPr>
            <a:spLocks noGrp="1"/>
          </p:cNvSpPr>
          <p:nvPr>
            <p:ph idx="1"/>
          </p:nvPr>
        </p:nvSpPr>
        <p:spPr/>
        <p:txBody>
          <a:bodyPr/>
          <a:lstStyle/>
          <a:p>
            <a:pPr marL="0" indent="0">
              <a:buNone/>
            </a:pPr>
            <a:r>
              <a:rPr lang="en-US" b="1" dirty="0"/>
              <a:t>Everyone who is </a:t>
            </a:r>
            <a:r>
              <a:rPr lang="en-US" b="1" u="sng" dirty="0"/>
              <a:t>arrogant</a:t>
            </a:r>
            <a:r>
              <a:rPr lang="en-US" b="1" dirty="0"/>
              <a:t> in heart is an </a:t>
            </a:r>
            <a:r>
              <a:rPr lang="en-US" sz="2800" b="1" u="sng" dirty="0"/>
              <a:t>abomination</a:t>
            </a:r>
            <a:r>
              <a:rPr lang="en-US" b="1" dirty="0"/>
              <a:t> to the Lord</a:t>
            </a:r>
            <a:r>
              <a:rPr lang="en-US" dirty="0"/>
              <a:t>; be assured, he will not go unpunished. </a:t>
            </a:r>
          </a:p>
          <a:p>
            <a:pPr marL="0" indent="0">
              <a:buNone/>
            </a:pPr>
            <a:endParaRPr lang="en-US" dirty="0"/>
          </a:p>
          <a:p>
            <a:pPr marL="0" indent="0">
              <a:buNone/>
            </a:pPr>
            <a:r>
              <a:rPr lang="en-US" dirty="0"/>
              <a:t>Proverbs 16:5</a:t>
            </a:r>
          </a:p>
        </p:txBody>
      </p:sp>
    </p:spTree>
    <p:extLst>
      <p:ext uri="{BB962C8B-B14F-4D97-AF65-F5344CB8AC3E}">
        <p14:creationId xmlns:p14="http://schemas.microsoft.com/office/powerpoint/2010/main" val="21664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06BF-081A-394D-8796-19A96BC0BFA3}"/>
              </a:ext>
            </a:extLst>
          </p:cNvPr>
          <p:cNvSpPr>
            <a:spLocks noGrp="1"/>
          </p:cNvSpPr>
          <p:nvPr>
            <p:ph type="title"/>
          </p:nvPr>
        </p:nvSpPr>
        <p:spPr/>
        <p:txBody>
          <a:bodyPr/>
          <a:lstStyle/>
          <a:p>
            <a:r>
              <a:rPr lang="en-US" dirty="0"/>
              <a:t>Humility, How To</a:t>
            </a:r>
          </a:p>
        </p:txBody>
      </p:sp>
      <p:sp>
        <p:nvSpPr>
          <p:cNvPr id="3" name="Content Placeholder 2">
            <a:extLst>
              <a:ext uri="{FF2B5EF4-FFF2-40B4-BE49-F238E27FC236}">
                <a16:creationId xmlns:a16="http://schemas.microsoft.com/office/drawing/2014/main" id="{C4F01E9F-4B52-8240-9BE9-71654F1652A9}"/>
              </a:ext>
            </a:extLst>
          </p:cNvPr>
          <p:cNvSpPr>
            <a:spLocks noGrp="1"/>
          </p:cNvSpPr>
          <p:nvPr>
            <p:ph idx="1"/>
          </p:nvPr>
        </p:nvSpPr>
        <p:spPr>
          <a:xfrm>
            <a:off x="1343025" y="1583463"/>
            <a:ext cx="10406063" cy="3489993"/>
          </a:xfrm>
        </p:spPr>
        <p:txBody>
          <a:bodyPr/>
          <a:lstStyle/>
          <a:p>
            <a:pPr marL="514350" indent="-514350">
              <a:buFont typeface="+mj-lt"/>
              <a:buAutoNum type="arabicPeriod"/>
            </a:pPr>
            <a:r>
              <a:rPr lang="en-US" sz="2800" dirty="0"/>
              <a:t>Give God all the Credit</a:t>
            </a:r>
          </a:p>
          <a:p>
            <a:pPr lvl="1"/>
            <a:r>
              <a:rPr lang="en-US" sz="2400" dirty="0"/>
              <a:t>1 Corinthians 1:28–31 &amp; 1 Corinthians 4:6–7</a:t>
            </a:r>
          </a:p>
          <a:p>
            <a:pPr marL="514350" indent="-514350">
              <a:buFont typeface="+mj-lt"/>
              <a:buAutoNum type="arabicPeriod"/>
            </a:pPr>
            <a:r>
              <a:rPr lang="en-US" sz="2800" dirty="0"/>
              <a:t>Depend on God’s Providence </a:t>
            </a:r>
          </a:p>
          <a:p>
            <a:pPr lvl="1"/>
            <a:r>
              <a:rPr lang="en-US" sz="2400" dirty="0"/>
              <a:t>James 4:13–17</a:t>
            </a:r>
          </a:p>
          <a:p>
            <a:pPr marL="514350" indent="-514350">
              <a:buFont typeface="+mj-lt"/>
              <a:buAutoNum type="arabicPeriod"/>
            </a:pPr>
            <a:r>
              <a:rPr lang="en-US" sz="2800" dirty="0"/>
              <a:t>Serve Others</a:t>
            </a:r>
          </a:p>
          <a:p>
            <a:pPr lvl="1"/>
            <a:r>
              <a:rPr lang="en-US" sz="2400" dirty="0"/>
              <a:t>Philippians 2:3–8</a:t>
            </a:r>
          </a:p>
        </p:txBody>
      </p:sp>
      <p:sp>
        <p:nvSpPr>
          <p:cNvPr id="4" name="TextBox 3">
            <a:extLst>
              <a:ext uri="{FF2B5EF4-FFF2-40B4-BE49-F238E27FC236}">
                <a16:creationId xmlns:a16="http://schemas.microsoft.com/office/drawing/2014/main" id="{C151F753-DB4E-4B4A-8586-0D56A75B247D}"/>
              </a:ext>
            </a:extLst>
          </p:cNvPr>
          <p:cNvSpPr txBox="1"/>
          <p:nvPr/>
        </p:nvSpPr>
        <p:spPr>
          <a:xfrm>
            <a:off x="914400" y="5832914"/>
            <a:ext cx="10834688" cy="1007929"/>
          </a:xfrm>
          <a:prstGeom prst="rect">
            <a:avLst/>
          </a:prstGeom>
        </p:spPr>
        <p:txBody>
          <a:bodyPr vert="horz" lIns="0" tIns="0" rIns="0" bIns="0" rtlCol="0">
            <a:noAutofit/>
          </a:bodyPr>
          <a:lstStyle>
            <a:lvl1pPr marL="514350" indent="-514350">
              <a:lnSpc>
                <a:spcPct val="120000"/>
              </a:lnSpc>
              <a:spcBef>
                <a:spcPts val="800"/>
              </a:spcBef>
              <a:buSzPct val="70000"/>
              <a:buFont typeface="+mj-lt"/>
              <a:buAutoNum type="arabicPeriod"/>
              <a:defRPr sz="2800">
                <a:solidFill>
                  <a:schemeClr val="tx2">
                    <a:alpha val="77000"/>
                  </a:schemeClr>
                </a:solidFill>
                <a:ea typeface="Microsoft Sans Serif" panose="020B0604020202020204" pitchFamily="34" charset="0"/>
                <a:cs typeface="Microsoft Sans Serif" panose="020B0604020202020204" pitchFamily="34" charset="0"/>
              </a:defRPr>
            </a:lvl1pPr>
            <a:lvl2pPr marL="720000" lvl="1" indent="-360000">
              <a:lnSpc>
                <a:spcPct val="120000"/>
              </a:lnSpc>
              <a:spcBef>
                <a:spcPts val="800"/>
              </a:spcBef>
              <a:buSzPct val="70000"/>
              <a:buFont typeface="Wingdings 2" panose="05020102010507070707" pitchFamily="18" charset="2"/>
              <a:buChar char="à"/>
              <a:defRPr sz="2400">
                <a:solidFill>
                  <a:schemeClr val="tx2">
                    <a:alpha val="77000"/>
                  </a:schemeClr>
                </a:solidFill>
                <a:ea typeface="Microsoft Sans Serif" panose="020B0604020202020204" pitchFamily="34" charset="0"/>
                <a:cs typeface="Microsoft Sans Serif" panose="020B0604020202020204" pitchFamily="34" charset="0"/>
              </a:defRPr>
            </a:lvl2pPr>
            <a:lvl3pPr marL="1080000" indent="-288000">
              <a:lnSpc>
                <a:spcPct val="120000"/>
              </a:lnSpc>
              <a:spcBef>
                <a:spcPts val="800"/>
              </a:spcBef>
              <a:buSzPct val="70000"/>
              <a:buFont typeface="Wingdings 2" panose="05020102010507070707" pitchFamily="18" charset="2"/>
              <a:buChar char="à"/>
              <a:defRPr sz="1600">
                <a:solidFill>
                  <a:schemeClr val="tx2">
                    <a:alpha val="77000"/>
                  </a:schemeClr>
                </a:solidFill>
                <a:ea typeface="Microsoft Sans Serif" panose="020B0604020202020204" pitchFamily="34" charset="0"/>
                <a:cs typeface="Microsoft Sans Serif" panose="020B0604020202020204" pitchFamily="34" charset="0"/>
              </a:defRPr>
            </a:lvl3pPr>
            <a:lvl4pPr marL="1440000" indent="-288000">
              <a:lnSpc>
                <a:spcPct val="120000"/>
              </a:lnSpc>
              <a:spcBef>
                <a:spcPts val="800"/>
              </a:spcBef>
              <a:buSzPct val="70000"/>
              <a:buFont typeface="Wingdings 2" panose="05020102010507070707" pitchFamily="18" charset="2"/>
              <a:buChar char="à"/>
              <a:defRPr sz="1600">
                <a:solidFill>
                  <a:schemeClr val="tx2">
                    <a:alpha val="77000"/>
                  </a:schemeClr>
                </a:solidFill>
                <a:ea typeface="Microsoft Sans Serif" panose="020B0604020202020204" pitchFamily="34" charset="0"/>
                <a:cs typeface="Microsoft Sans Serif" panose="020B0604020202020204" pitchFamily="34" charset="0"/>
              </a:defRPr>
            </a:lvl4pPr>
            <a:lvl5pPr marL="1800000" indent="-288000">
              <a:lnSpc>
                <a:spcPct val="120000"/>
              </a:lnSpc>
              <a:spcBef>
                <a:spcPts val="800"/>
              </a:spcBef>
              <a:buSzPct val="70000"/>
              <a:buFont typeface="Wingdings 2" panose="05020102010507070707" pitchFamily="18" charset="2"/>
              <a:buChar char="à"/>
              <a:defRPr sz="1600">
                <a:solidFill>
                  <a:schemeClr val="tx2">
                    <a:alpha val="77000"/>
                  </a:schemeClr>
                </a:solidFill>
                <a:ea typeface="Microsoft Sans Serif" panose="020B0604020202020204" pitchFamily="34" charset="0"/>
                <a:cs typeface="Microsoft Sans Serif"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r">
              <a:buNone/>
            </a:pPr>
            <a:r>
              <a:rPr lang="en-US" sz="2400" i="1" dirty="0"/>
              <a:t>“The root of Christian humility is the Gospel: that Christ died for our sins.” ~ John Piper</a:t>
            </a:r>
          </a:p>
        </p:txBody>
      </p:sp>
    </p:spTree>
    <p:extLst>
      <p:ext uri="{BB962C8B-B14F-4D97-AF65-F5344CB8AC3E}">
        <p14:creationId xmlns:p14="http://schemas.microsoft.com/office/powerpoint/2010/main" val="267350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DF8A6-F494-794E-AD2C-88422A6A6F31}"/>
              </a:ext>
            </a:extLst>
          </p:cNvPr>
          <p:cNvSpPr>
            <a:spLocks noGrp="1"/>
          </p:cNvSpPr>
          <p:nvPr>
            <p:ph idx="1"/>
          </p:nvPr>
        </p:nvSpPr>
        <p:spPr>
          <a:xfrm>
            <a:off x="1343025" y="415534"/>
            <a:ext cx="10406063" cy="6026931"/>
          </a:xfrm>
        </p:spPr>
        <p:txBody>
          <a:bodyPr anchor="ctr"/>
          <a:lstStyle/>
          <a:p>
            <a:pPr marL="0" indent="0">
              <a:buNone/>
            </a:pPr>
            <a:r>
              <a:rPr lang="en-US" sz="3600" i="1" dirty="0"/>
              <a:t>“Humility is not thinking less of yourself, but </a:t>
            </a:r>
            <a:r>
              <a:rPr lang="en-US" sz="3600" i="1" u="sng" dirty="0"/>
              <a:t>thinking of yourself less</a:t>
            </a:r>
            <a:r>
              <a:rPr lang="en-US" sz="3600" i="1" dirty="0"/>
              <a:t>.”</a:t>
            </a:r>
          </a:p>
        </p:txBody>
      </p:sp>
    </p:spTree>
    <p:extLst>
      <p:ext uri="{BB962C8B-B14F-4D97-AF65-F5344CB8AC3E}">
        <p14:creationId xmlns:p14="http://schemas.microsoft.com/office/powerpoint/2010/main" val="78894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C0C4-F988-2646-933D-8537F64F4031}"/>
              </a:ext>
            </a:extLst>
          </p:cNvPr>
          <p:cNvSpPr>
            <a:spLocks noGrp="1"/>
          </p:cNvSpPr>
          <p:nvPr>
            <p:ph type="ctrTitle"/>
          </p:nvPr>
        </p:nvSpPr>
        <p:spPr/>
        <p:txBody>
          <a:bodyPr/>
          <a:lstStyle/>
          <a:p>
            <a:r>
              <a:rPr lang="en-US" dirty="0"/>
              <a:t>The End</a:t>
            </a:r>
          </a:p>
        </p:txBody>
      </p:sp>
      <p:sp>
        <p:nvSpPr>
          <p:cNvPr id="3" name="Subtitle 2">
            <a:extLst>
              <a:ext uri="{FF2B5EF4-FFF2-40B4-BE49-F238E27FC236}">
                <a16:creationId xmlns:a16="http://schemas.microsoft.com/office/drawing/2014/main" id="{67135D4B-0D74-A343-8A60-0710231041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731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9E3C-E140-F54D-AF75-8E93E83746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6F4293-F846-5D44-8327-AF5D65A2E5FD}"/>
              </a:ext>
            </a:extLst>
          </p:cNvPr>
          <p:cNvSpPr>
            <a:spLocks noGrp="1"/>
          </p:cNvSpPr>
          <p:nvPr>
            <p:ph idx="1"/>
          </p:nvPr>
        </p:nvSpPr>
        <p:spPr/>
        <p:txBody>
          <a:bodyPr/>
          <a:lstStyle/>
          <a:p>
            <a:pPr marL="0" indent="0">
              <a:buNone/>
            </a:pPr>
            <a:r>
              <a:rPr lang="en-US" b="1" baseline="30000" dirty="0"/>
              <a:t>6 </a:t>
            </a:r>
            <a:r>
              <a:rPr lang="en-US" dirty="0"/>
              <a:t>I have applied all these things to myself and Apollos for your benefit, brothers, that you may learn by us not to go beyond what is written, that none of you may be puffed up in favor of one against another. </a:t>
            </a:r>
            <a:r>
              <a:rPr lang="en-US" b="1" baseline="30000" dirty="0"/>
              <a:t>7 </a:t>
            </a:r>
            <a:r>
              <a:rPr lang="en-US" b="1" dirty="0"/>
              <a:t>For who sees anything different in you? What do you have that you did not receive? If then you received it, why do you boast as if you did not receive it? </a:t>
            </a:r>
          </a:p>
          <a:p>
            <a:pPr marL="0" indent="0">
              <a:buNone/>
            </a:pPr>
            <a:endParaRPr lang="en-US" dirty="0"/>
          </a:p>
          <a:p>
            <a:pPr marL="0" indent="0">
              <a:buNone/>
            </a:pPr>
            <a:r>
              <a:rPr lang="en-US" dirty="0"/>
              <a:t>1 Corinthians 4:6–7</a:t>
            </a:r>
          </a:p>
          <a:p>
            <a:pPr marL="0" indent="0">
              <a:buNone/>
            </a:pPr>
            <a:endParaRPr lang="en-US" dirty="0"/>
          </a:p>
        </p:txBody>
      </p:sp>
    </p:spTree>
    <p:extLst>
      <p:ext uri="{BB962C8B-B14F-4D97-AF65-F5344CB8AC3E}">
        <p14:creationId xmlns:p14="http://schemas.microsoft.com/office/powerpoint/2010/main" val="52492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0875-9E42-B641-A782-6538205DA2F2}"/>
              </a:ext>
            </a:extLst>
          </p:cNvPr>
          <p:cNvSpPr>
            <a:spLocks noGrp="1"/>
          </p:cNvSpPr>
          <p:nvPr>
            <p:ph type="ctrTitle"/>
          </p:nvPr>
        </p:nvSpPr>
        <p:spPr/>
        <p:txBody>
          <a:bodyPr/>
          <a:lstStyle/>
          <a:p>
            <a:r>
              <a:rPr lang="en-US" dirty="0"/>
              <a:t>NOTES</a:t>
            </a:r>
          </a:p>
        </p:txBody>
      </p:sp>
      <p:sp>
        <p:nvSpPr>
          <p:cNvPr id="3" name="Subtitle 2">
            <a:extLst>
              <a:ext uri="{FF2B5EF4-FFF2-40B4-BE49-F238E27FC236}">
                <a16:creationId xmlns:a16="http://schemas.microsoft.com/office/drawing/2014/main" id="{BBB07C8E-F2BE-2749-9D62-D4B40C9CD9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147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D2B5-9FD1-8046-B64D-08E6E0512B0B}"/>
              </a:ext>
            </a:extLst>
          </p:cNvPr>
          <p:cNvSpPr>
            <a:spLocks noGrp="1"/>
          </p:cNvSpPr>
          <p:nvPr>
            <p:ph type="title"/>
          </p:nvPr>
        </p:nvSpPr>
        <p:spPr/>
        <p:txBody>
          <a:bodyPr/>
          <a:lstStyle/>
          <a:p>
            <a:r>
              <a:rPr lang="en-US" dirty="0"/>
              <a:t>Me, We, God, You, We</a:t>
            </a:r>
          </a:p>
        </p:txBody>
      </p:sp>
      <p:sp>
        <p:nvSpPr>
          <p:cNvPr id="3" name="Content Placeholder 2">
            <a:extLst>
              <a:ext uri="{FF2B5EF4-FFF2-40B4-BE49-F238E27FC236}">
                <a16:creationId xmlns:a16="http://schemas.microsoft.com/office/drawing/2014/main" id="{857E9C8C-2542-B645-9B98-48F53DE57622}"/>
              </a:ext>
            </a:extLst>
          </p:cNvPr>
          <p:cNvSpPr>
            <a:spLocks noGrp="1"/>
          </p:cNvSpPr>
          <p:nvPr>
            <p:ph idx="1"/>
          </p:nvPr>
        </p:nvSpPr>
        <p:spPr/>
        <p:txBody>
          <a:bodyPr/>
          <a:lstStyle/>
          <a:p>
            <a:r>
              <a:rPr lang="en-US" dirty="0"/>
              <a:t>What do they need to know?</a:t>
            </a:r>
          </a:p>
          <a:p>
            <a:pPr lvl="1"/>
            <a:r>
              <a:rPr lang="en-US" dirty="0"/>
              <a:t>Pride leads to a fall</a:t>
            </a:r>
          </a:p>
          <a:p>
            <a:r>
              <a:rPr lang="en-US" dirty="0"/>
              <a:t>Why do they need to know it?</a:t>
            </a:r>
          </a:p>
          <a:p>
            <a:pPr lvl="1"/>
            <a:r>
              <a:rPr lang="en-US" dirty="0"/>
              <a:t>So they can better combat other sin in their lives</a:t>
            </a:r>
          </a:p>
          <a:p>
            <a:r>
              <a:rPr lang="en-US" dirty="0"/>
              <a:t>What do they need to do?</a:t>
            </a:r>
          </a:p>
          <a:p>
            <a:pPr lvl="1"/>
            <a:r>
              <a:rPr lang="en-US" dirty="0"/>
              <a:t>Learn how to be humble</a:t>
            </a:r>
          </a:p>
          <a:p>
            <a:r>
              <a:rPr lang="en-US" dirty="0"/>
              <a:t>Why do they need to do it?</a:t>
            </a:r>
          </a:p>
          <a:p>
            <a:pPr lvl="1"/>
            <a:r>
              <a:rPr lang="en-US" dirty="0"/>
              <a:t>Humility brings us closer to God by removing ourselves from the picture</a:t>
            </a:r>
          </a:p>
          <a:p>
            <a:r>
              <a:rPr lang="en-US" dirty="0"/>
              <a:t>How can I help them remember?</a:t>
            </a:r>
          </a:p>
          <a:p>
            <a:pPr lvl="1"/>
            <a:r>
              <a:rPr lang="en-US" dirty="0"/>
              <a:t>????</a:t>
            </a:r>
          </a:p>
        </p:txBody>
      </p:sp>
    </p:spTree>
    <p:extLst>
      <p:ext uri="{BB962C8B-B14F-4D97-AF65-F5344CB8AC3E}">
        <p14:creationId xmlns:p14="http://schemas.microsoft.com/office/powerpoint/2010/main" val="246528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A7CA2-E182-444F-9530-146CDB6BB52C}"/>
              </a:ext>
            </a:extLst>
          </p:cNvPr>
          <p:cNvSpPr>
            <a:spLocks noGrp="1"/>
          </p:cNvSpPr>
          <p:nvPr>
            <p:ph idx="1"/>
          </p:nvPr>
        </p:nvSpPr>
        <p:spPr>
          <a:xfrm>
            <a:off x="1343024" y="104774"/>
            <a:ext cx="10406063" cy="6346825"/>
          </a:xfrm>
        </p:spPr>
        <p:txBody>
          <a:bodyPr/>
          <a:lstStyle/>
          <a:p>
            <a:pPr marL="0" indent="0">
              <a:buNone/>
            </a:pPr>
            <a:r>
              <a:rPr lang="en-US" dirty="0">
                <a:hlinkClick r:id="rId2"/>
              </a:rPr>
              <a:t>https://youtu.be/tPnv3PKd1FQ</a:t>
            </a:r>
            <a:endParaRPr lang="en-US" dirty="0"/>
          </a:p>
          <a:p>
            <a:pPr marL="0" indent="0">
              <a:buNone/>
            </a:pPr>
            <a:endParaRPr lang="en-US" dirty="0"/>
          </a:p>
          <a:p>
            <a:r>
              <a:rPr lang="en-US" dirty="0"/>
              <a:t>Open to the possibility that you’re proud</a:t>
            </a:r>
          </a:p>
          <a:p>
            <a:r>
              <a:rPr lang="en-US" dirty="0"/>
              <a:t>Proverbs 16:5 – The pride is an abomination </a:t>
            </a:r>
          </a:p>
          <a:p>
            <a:pPr lvl="1"/>
            <a:r>
              <a:rPr lang="en-US" dirty="0"/>
              <a:t>Think about how God looks at the prideful</a:t>
            </a:r>
          </a:p>
          <a:p>
            <a:r>
              <a:rPr lang="en-US" dirty="0"/>
              <a:t>We see it as not that bad; we encourage it:</a:t>
            </a:r>
          </a:p>
          <a:p>
            <a:pPr lvl="1"/>
            <a:r>
              <a:rPr lang="en-US" dirty="0"/>
              <a:t>”Believing in yourself”</a:t>
            </a:r>
          </a:p>
          <a:p>
            <a:pPr lvl="1"/>
            <a:r>
              <a:rPr lang="en-US" dirty="0"/>
              <a:t>“Building yourself up”</a:t>
            </a:r>
          </a:p>
          <a:p>
            <a:r>
              <a:rPr lang="en-US" dirty="0"/>
              <a:t>We want to draw attention to ourselves.</a:t>
            </a:r>
          </a:p>
          <a:p>
            <a:r>
              <a:rPr lang="en-US" dirty="0"/>
              <a:t>Can still be prideful: look how pitiful, come council me, look how ugly I look, look how awful I am</a:t>
            </a:r>
          </a:p>
          <a:p>
            <a:r>
              <a:rPr lang="en-US" dirty="0"/>
              <a:t>Everything we do, do it to the Glory of God. </a:t>
            </a:r>
          </a:p>
          <a:p>
            <a:r>
              <a:rPr lang="en-US" dirty="0"/>
              <a:t>Who cares what they think about me, I care what they think about God</a:t>
            </a:r>
          </a:p>
          <a:p>
            <a:r>
              <a:rPr lang="en-US" dirty="0"/>
              <a:t>“This is God’s universe and God does things His way. Now you may have a better way, but you don’t have a universe.”</a:t>
            </a:r>
          </a:p>
        </p:txBody>
      </p:sp>
    </p:spTree>
    <p:extLst>
      <p:ext uri="{BB962C8B-B14F-4D97-AF65-F5344CB8AC3E}">
        <p14:creationId xmlns:p14="http://schemas.microsoft.com/office/powerpoint/2010/main" val="347553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09E05-F2CD-A44E-B397-11F9FDF750CE}"/>
              </a:ext>
            </a:extLst>
          </p:cNvPr>
          <p:cNvSpPr>
            <a:spLocks noGrp="1"/>
          </p:cNvSpPr>
          <p:nvPr>
            <p:ph idx="1"/>
          </p:nvPr>
        </p:nvSpPr>
        <p:spPr>
          <a:xfrm>
            <a:off x="1101725" y="168274"/>
            <a:ext cx="10406063" cy="6524625"/>
          </a:xfrm>
        </p:spPr>
        <p:txBody>
          <a:bodyPr/>
          <a:lstStyle/>
          <a:p>
            <a:pPr marL="0" indent="0">
              <a:buNone/>
            </a:pPr>
            <a:r>
              <a:rPr lang="en-US" sz="1600" dirty="0">
                <a:hlinkClick r:id="rId2"/>
              </a:rPr>
              <a:t>https://youtu.be/SnfGONp1vrI</a:t>
            </a:r>
            <a:endParaRPr lang="en-US" sz="1600" dirty="0"/>
          </a:p>
          <a:p>
            <a:pPr marL="0" indent="0">
              <a:buNone/>
            </a:pPr>
            <a:endParaRPr lang="en-US" sz="1600" dirty="0"/>
          </a:p>
          <a:p>
            <a:r>
              <a:rPr lang="en-US" sz="1600" dirty="0"/>
              <a:t>Finding the identity in Success</a:t>
            </a:r>
          </a:p>
          <a:p>
            <a:r>
              <a:rPr lang="en-US" sz="1600" dirty="0"/>
              <a:t>Leaning on your own gifts – a sin</a:t>
            </a:r>
          </a:p>
          <a:p>
            <a:r>
              <a:rPr lang="en-US" sz="1600" dirty="0"/>
              <a:t>The essential vice, the utmost evils is Pride. It was through Pride the devil became the devil</a:t>
            </a:r>
          </a:p>
          <a:p>
            <a:r>
              <a:rPr lang="en-US" sz="1600" dirty="0"/>
              <a:t>Pride says, I want to be like God</a:t>
            </a:r>
          </a:p>
          <a:p>
            <a:r>
              <a:rPr lang="en-US" sz="1600" dirty="0"/>
              <a:t>The biggest struggle in the room today</a:t>
            </a:r>
          </a:p>
          <a:p>
            <a:r>
              <a:rPr lang="en-US" sz="1600" dirty="0"/>
              <a:t>Pride is the source of your anxiety – Trace it back to Pride</a:t>
            </a:r>
          </a:p>
          <a:p>
            <a:r>
              <a:rPr lang="en-US" sz="1600" dirty="0"/>
              <a:t>Are you anxious? Are you critical of others? Are you defensive when someone points out sin in your life? Do you justify? Do you quickly identify pride in others? Do you seek out others approval? Are you insecure? Do you take advantage of God’s grace? Do you feel shame? Do you feel your sin or broken is greater than God’s grace? Do you believe your worthless?</a:t>
            </a:r>
          </a:p>
          <a:p>
            <a:r>
              <a:rPr lang="en-US" sz="1600" dirty="0"/>
              <a:t>1 Peter 5</a:t>
            </a:r>
          </a:p>
          <a:p>
            <a:r>
              <a:rPr lang="en-US" sz="1600" dirty="0"/>
              <a:t>The source of anxiety is Pride. The solution is humility.</a:t>
            </a:r>
          </a:p>
          <a:p>
            <a:r>
              <a:rPr lang="en-US" sz="1600" dirty="0"/>
              <a:t>Absolutely loved, provided for, and absolutely protected</a:t>
            </a:r>
          </a:p>
          <a:p>
            <a:r>
              <a:rPr lang="en-US" sz="1600" dirty="0"/>
              <a:t>Recovery starts with humility </a:t>
            </a:r>
          </a:p>
          <a:p>
            <a:r>
              <a:rPr lang="en-US" sz="1600" dirty="0"/>
              <a:t>God helps the humble</a:t>
            </a:r>
          </a:p>
          <a:p>
            <a:endParaRPr lang="en-US" sz="1600" dirty="0"/>
          </a:p>
        </p:txBody>
      </p:sp>
    </p:spTree>
    <p:extLst>
      <p:ext uri="{BB962C8B-B14F-4D97-AF65-F5344CB8AC3E}">
        <p14:creationId xmlns:p14="http://schemas.microsoft.com/office/powerpoint/2010/main" val="3286917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5337-5E1F-AC40-85BE-8D4847E6DB1D}"/>
              </a:ext>
            </a:extLst>
          </p:cNvPr>
          <p:cNvSpPr>
            <a:spLocks noGrp="1"/>
          </p:cNvSpPr>
          <p:nvPr>
            <p:ph type="title"/>
          </p:nvPr>
        </p:nvSpPr>
        <p:spPr/>
        <p:txBody>
          <a:bodyPr/>
          <a:lstStyle/>
          <a:p>
            <a:r>
              <a:rPr lang="en-US" dirty="0"/>
              <a:t>Combating Pride 1</a:t>
            </a:r>
          </a:p>
        </p:txBody>
      </p:sp>
      <p:sp>
        <p:nvSpPr>
          <p:cNvPr id="3" name="Content Placeholder 2">
            <a:extLst>
              <a:ext uri="{FF2B5EF4-FFF2-40B4-BE49-F238E27FC236}">
                <a16:creationId xmlns:a16="http://schemas.microsoft.com/office/drawing/2014/main" id="{8634B87E-E035-8D46-8E48-85C7892FFF1D}"/>
              </a:ext>
            </a:extLst>
          </p:cNvPr>
          <p:cNvSpPr>
            <a:spLocks noGrp="1"/>
          </p:cNvSpPr>
          <p:nvPr>
            <p:ph idx="1"/>
          </p:nvPr>
        </p:nvSpPr>
        <p:spPr>
          <a:xfrm>
            <a:off x="1343024" y="1583463"/>
            <a:ext cx="10406063" cy="4356100"/>
          </a:xfrm>
        </p:spPr>
        <p:txBody>
          <a:bodyPr/>
          <a:lstStyle/>
          <a:p>
            <a:pPr marL="0" indent="0">
              <a:buNone/>
            </a:pPr>
            <a:r>
              <a:rPr lang="en-US" sz="1100" dirty="0">
                <a:hlinkClick r:id="rId2"/>
              </a:rPr>
              <a:t>https://youtu.be/pNCpObSRbYY</a:t>
            </a:r>
            <a:endParaRPr lang="en-US" sz="1100" dirty="0"/>
          </a:p>
          <a:p>
            <a:pPr marL="0" indent="0">
              <a:buNone/>
            </a:pPr>
            <a:endParaRPr lang="en-US" sz="1100" dirty="0"/>
          </a:p>
          <a:p>
            <a:r>
              <a:rPr lang="en-US" sz="1100" dirty="0"/>
              <a:t>Give God the Credit</a:t>
            </a:r>
          </a:p>
          <a:p>
            <a:pPr lvl="1"/>
            <a:r>
              <a:rPr lang="en-US" sz="1100" dirty="0"/>
              <a:t>Humility agrees and is glad that God gets all the credit</a:t>
            </a:r>
          </a:p>
          <a:p>
            <a:pPr lvl="1"/>
            <a:r>
              <a:rPr lang="en-US" sz="1100" dirty="0"/>
              <a:t>Humility Loves to say God chose me; I didn’t choose Him</a:t>
            </a:r>
          </a:p>
          <a:p>
            <a:pPr lvl="1"/>
            <a:r>
              <a:rPr lang="en-US" sz="1100" dirty="0"/>
              <a:t>1 Corinthians 1:26-31</a:t>
            </a:r>
          </a:p>
          <a:p>
            <a:r>
              <a:rPr lang="en-US" sz="1100" dirty="0"/>
              <a:t>Recognize God’s Gifts</a:t>
            </a:r>
          </a:p>
          <a:p>
            <a:pPr lvl="1"/>
            <a:r>
              <a:rPr lang="en-US" sz="1100" dirty="0"/>
              <a:t>Humility agrees and is glad that everything is a gift from God</a:t>
            </a:r>
          </a:p>
          <a:p>
            <a:pPr lvl="1"/>
            <a:r>
              <a:rPr lang="en-US" sz="1100" dirty="0"/>
              <a:t>Whatever talents, intelligence, skills, looks, pedigree’s, influence, wit… Put away all pride it’s all a gift. </a:t>
            </a:r>
          </a:p>
          <a:p>
            <a:pPr lvl="1"/>
            <a:r>
              <a:rPr lang="en-US" sz="1100" dirty="0"/>
              <a:t>Put away all despair, it’s a gift from God</a:t>
            </a:r>
          </a:p>
          <a:p>
            <a:pPr lvl="1"/>
            <a:r>
              <a:rPr lang="en-US" sz="1100" dirty="0"/>
              <a:t>If you think your gifts are large, put away pride. If you think your gifts are small, put away pride. They’re gifts from God</a:t>
            </a:r>
          </a:p>
          <a:p>
            <a:pPr lvl="1"/>
            <a:r>
              <a:rPr lang="en-US" sz="1100" dirty="0"/>
              <a:t>1 Corinthians 4:6-7</a:t>
            </a:r>
          </a:p>
          <a:p>
            <a:r>
              <a:rPr lang="en-US" sz="1100" dirty="0"/>
              <a:t>Depend on God’s Providence</a:t>
            </a:r>
          </a:p>
          <a:p>
            <a:pPr lvl="1"/>
            <a:r>
              <a:rPr lang="en-US" sz="1100" dirty="0"/>
              <a:t>Humility agrees and is glad that every beat of my heart is a gift from God. Will only keep beating if God chooses it.</a:t>
            </a:r>
          </a:p>
          <a:p>
            <a:pPr lvl="1"/>
            <a:r>
              <a:rPr lang="en-US" sz="1100" dirty="0"/>
              <a:t>If God will’s it, we will live through the rest of this message or not. </a:t>
            </a:r>
          </a:p>
          <a:p>
            <a:pPr lvl="1"/>
            <a:r>
              <a:rPr lang="en-US" sz="1100" dirty="0"/>
              <a:t>If God will’s it, 2022 will be amazing</a:t>
            </a:r>
          </a:p>
          <a:p>
            <a:pPr lvl="1"/>
            <a:r>
              <a:rPr lang="en-US" sz="1100" dirty="0"/>
              <a:t>Humility doesn’t want to be in charge; I am not God</a:t>
            </a:r>
          </a:p>
          <a:p>
            <a:pPr lvl="1"/>
            <a:r>
              <a:rPr lang="en-US" sz="1100" dirty="0"/>
              <a:t>If the Lord will’s we will live.</a:t>
            </a:r>
          </a:p>
          <a:p>
            <a:pPr lvl="1"/>
            <a:r>
              <a:rPr lang="en-US" sz="1100" dirty="0"/>
              <a:t>James 4:13-17</a:t>
            </a:r>
          </a:p>
        </p:txBody>
      </p:sp>
      <p:sp>
        <p:nvSpPr>
          <p:cNvPr id="4" name="TextBox 3">
            <a:extLst>
              <a:ext uri="{FF2B5EF4-FFF2-40B4-BE49-F238E27FC236}">
                <a16:creationId xmlns:a16="http://schemas.microsoft.com/office/drawing/2014/main" id="{416DADB4-AD0F-3545-9CB5-C2D84516D8A7}"/>
              </a:ext>
            </a:extLst>
          </p:cNvPr>
          <p:cNvSpPr txBox="1"/>
          <p:nvPr/>
        </p:nvSpPr>
        <p:spPr>
          <a:xfrm>
            <a:off x="11784065" y="6340840"/>
            <a:ext cx="276038"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1770831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ACA5-F70A-2B4B-A748-4D8691EC627F}"/>
              </a:ext>
            </a:extLst>
          </p:cNvPr>
          <p:cNvSpPr>
            <a:spLocks noGrp="1"/>
          </p:cNvSpPr>
          <p:nvPr>
            <p:ph type="title"/>
          </p:nvPr>
        </p:nvSpPr>
        <p:spPr/>
        <p:txBody>
          <a:bodyPr/>
          <a:lstStyle/>
          <a:p>
            <a:r>
              <a:rPr lang="en-US" dirty="0"/>
              <a:t>Combating Pride 2</a:t>
            </a:r>
          </a:p>
        </p:txBody>
      </p:sp>
      <p:sp>
        <p:nvSpPr>
          <p:cNvPr id="3" name="Content Placeholder 2">
            <a:extLst>
              <a:ext uri="{FF2B5EF4-FFF2-40B4-BE49-F238E27FC236}">
                <a16:creationId xmlns:a16="http://schemas.microsoft.com/office/drawing/2014/main" id="{FD0904D4-E06E-6048-BD5C-69CEF4B17DC0}"/>
              </a:ext>
            </a:extLst>
          </p:cNvPr>
          <p:cNvSpPr>
            <a:spLocks noGrp="1"/>
          </p:cNvSpPr>
          <p:nvPr>
            <p:ph idx="1"/>
          </p:nvPr>
        </p:nvSpPr>
        <p:spPr>
          <a:xfrm>
            <a:off x="1343025" y="1583462"/>
            <a:ext cx="10406063" cy="4578379"/>
          </a:xfrm>
        </p:spPr>
        <p:txBody>
          <a:bodyPr/>
          <a:lstStyle/>
          <a:p>
            <a:pPr marL="0" indent="0">
              <a:buNone/>
            </a:pPr>
            <a:r>
              <a:rPr lang="en-US" sz="1600" dirty="0">
                <a:hlinkClick r:id="rId2"/>
              </a:rPr>
              <a:t>https://youtu.be/pNCpObSRbYY</a:t>
            </a:r>
            <a:endParaRPr lang="en-US" sz="1600" dirty="0"/>
          </a:p>
          <a:p>
            <a:endParaRPr lang="en-US" sz="1600" dirty="0"/>
          </a:p>
          <a:p>
            <a:r>
              <a:rPr lang="en-US" sz="1600" dirty="0"/>
              <a:t>Cherish the Gospel</a:t>
            </a:r>
          </a:p>
          <a:p>
            <a:pPr lvl="1"/>
            <a:r>
              <a:rPr lang="en-US" sz="1600" dirty="0"/>
              <a:t>The humble willingness to forgive an offense is rooted in being forgiven by Jesus. Only talking about Gospel humility. Rooted in being forgiven. Knowing yourself as a sinner needing to be forgiven.</a:t>
            </a:r>
          </a:p>
          <a:p>
            <a:pPr lvl="1"/>
            <a:r>
              <a:rPr lang="en-US" sz="1600" dirty="0"/>
              <a:t>Colossians 3:12-13 </a:t>
            </a:r>
          </a:p>
          <a:p>
            <a:r>
              <a:rPr lang="en-US" sz="1600" dirty="0"/>
              <a:t>Serve Others</a:t>
            </a:r>
          </a:p>
          <a:p>
            <a:pPr lvl="1"/>
            <a:r>
              <a:rPr lang="en-US" sz="1600" dirty="0"/>
              <a:t>Humility Serves</a:t>
            </a:r>
          </a:p>
          <a:p>
            <a:pPr lvl="1"/>
            <a:r>
              <a:rPr lang="en-US" sz="1600" dirty="0"/>
              <a:t>Getting down low and lifting others up</a:t>
            </a:r>
          </a:p>
          <a:p>
            <a:pPr lvl="1"/>
            <a:r>
              <a:rPr lang="en-US" sz="1600" dirty="0"/>
              <a:t>Leaders get down under and put their shoulder</a:t>
            </a:r>
          </a:p>
          <a:p>
            <a:pPr lvl="1"/>
            <a:r>
              <a:rPr lang="en-US" sz="1600" dirty="0"/>
              <a:t>The son of man came not to be served but to serve others. We need a servant who dies for us, who sustains us, who provides for us. You are being served all day long, everyday. </a:t>
            </a:r>
          </a:p>
          <a:p>
            <a:pPr lvl="1"/>
            <a:r>
              <a:rPr lang="en-US" sz="1600" dirty="0"/>
              <a:t>Humility measures everything, not by how it will stroke my ego or enhance my reputation, but how it will serve the good of others.</a:t>
            </a:r>
          </a:p>
          <a:p>
            <a:pPr lvl="1"/>
            <a:r>
              <a:rPr lang="en-US" sz="1600" dirty="0"/>
              <a:t>Philippians 2:3</a:t>
            </a:r>
          </a:p>
        </p:txBody>
      </p:sp>
      <p:sp>
        <p:nvSpPr>
          <p:cNvPr id="4" name="TextBox 3">
            <a:extLst>
              <a:ext uri="{FF2B5EF4-FFF2-40B4-BE49-F238E27FC236}">
                <a16:creationId xmlns:a16="http://schemas.microsoft.com/office/drawing/2014/main" id="{59B01EB2-3832-7E4F-9F06-5DDEBA506649}"/>
              </a:ext>
            </a:extLst>
          </p:cNvPr>
          <p:cNvSpPr txBox="1"/>
          <p:nvPr/>
        </p:nvSpPr>
        <p:spPr>
          <a:xfrm>
            <a:off x="11784065" y="6340840"/>
            <a:ext cx="322524"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371951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EA72-241F-E14B-9048-9BC6E64575BF}"/>
              </a:ext>
            </a:extLst>
          </p:cNvPr>
          <p:cNvSpPr>
            <a:spLocks noGrp="1"/>
          </p:cNvSpPr>
          <p:nvPr>
            <p:ph type="title"/>
          </p:nvPr>
        </p:nvSpPr>
        <p:spPr/>
        <p:txBody>
          <a:bodyPr/>
          <a:lstStyle/>
          <a:p>
            <a:r>
              <a:rPr lang="en-US" dirty="0"/>
              <a:t>Combating Pride 3</a:t>
            </a:r>
          </a:p>
        </p:txBody>
      </p:sp>
      <p:sp>
        <p:nvSpPr>
          <p:cNvPr id="3" name="Content Placeholder 2">
            <a:extLst>
              <a:ext uri="{FF2B5EF4-FFF2-40B4-BE49-F238E27FC236}">
                <a16:creationId xmlns:a16="http://schemas.microsoft.com/office/drawing/2014/main" id="{7A6C2AFC-600F-1849-BAF5-FEA52A07EA9D}"/>
              </a:ext>
            </a:extLst>
          </p:cNvPr>
          <p:cNvSpPr>
            <a:spLocks noGrp="1"/>
          </p:cNvSpPr>
          <p:nvPr>
            <p:ph idx="1"/>
          </p:nvPr>
        </p:nvSpPr>
        <p:spPr>
          <a:xfrm>
            <a:off x="1343025" y="1583463"/>
            <a:ext cx="10406063" cy="4578380"/>
          </a:xfrm>
        </p:spPr>
        <p:txBody>
          <a:bodyPr/>
          <a:lstStyle/>
          <a:p>
            <a:pPr marL="0" indent="0">
              <a:buNone/>
            </a:pPr>
            <a:r>
              <a:rPr lang="en-US" dirty="0">
                <a:hlinkClick r:id="rId3"/>
              </a:rPr>
              <a:t>https://youtu.be/pNCpObSRbYY</a:t>
            </a:r>
            <a:endParaRPr lang="en-US" dirty="0"/>
          </a:p>
          <a:p>
            <a:pPr marL="0" indent="0">
              <a:buNone/>
            </a:pPr>
            <a:endParaRPr lang="en-US" dirty="0"/>
          </a:p>
          <a:p>
            <a:r>
              <a:rPr lang="en-US" dirty="0"/>
              <a:t>Know True Greatness</a:t>
            </a:r>
          </a:p>
          <a:p>
            <a:pPr lvl="1"/>
            <a:r>
              <a:rPr lang="en-US" dirty="0"/>
              <a:t>Humility and Servanthood</a:t>
            </a:r>
          </a:p>
          <a:p>
            <a:pPr lvl="1"/>
            <a:r>
              <a:rPr lang="en-US" dirty="0"/>
              <a:t>Whoever would be great among you must be your servant</a:t>
            </a:r>
          </a:p>
          <a:p>
            <a:pPr lvl="1"/>
            <a:r>
              <a:rPr lang="en-US" dirty="0"/>
              <a:t>Whoever would be first among you must be slave of all</a:t>
            </a:r>
          </a:p>
          <a:p>
            <a:r>
              <a:rPr lang="en-US" dirty="0"/>
              <a:t>Humility is glad that God gets the credit for choosing us</a:t>
            </a:r>
          </a:p>
          <a:p>
            <a:r>
              <a:rPr lang="en-US" dirty="0"/>
              <a:t>Humility happily admits everything is a free gift of God</a:t>
            </a:r>
          </a:p>
          <a:p>
            <a:r>
              <a:rPr lang="en-US" dirty="0"/>
              <a:t>Humility is glad to affirm that God sovereignly governs the heart beats of our life</a:t>
            </a:r>
          </a:p>
          <a:p>
            <a:r>
              <a:rPr lang="en-US" dirty="0"/>
              <a:t>The root of Christianity humility is the Gospel: that Christ died for our sins</a:t>
            </a:r>
          </a:p>
          <a:p>
            <a:r>
              <a:rPr lang="en-US" dirty="0"/>
              <a:t>Humility gives itself away in serving everyone rather than seeking to be served</a:t>
            </a:r>
          </a:p>
          <a:p>
            <a:r>
              <a:rPr lang="en-US" dirty="0"/>
              <a:t>Humility is glad to affirm that this service is true greatness.</a:t>
            </a:r>
          </a:p>
        </p:txBody>
      </p:sp>
      <p:sp>
        <p:nvSpPr>
          <p:cNvPr id="4" name="TextBox 3">
            <a:extLst>
              <a:ext uri="{FF2B5EF4-FFF2-40B4-BE49-F238E27FC236}">
                <a16:creationId xmlns:a16="http://schemas.microsoft.com/office/drawing/2014/main" id="{7040152F-5B95-8F4D-A347-5D1A7BD5DC20}"/>
              </a:ext>
            </a:extLst>
          </p:cNvPr>
          <p:cNvSpPr txBox="1"/>
          <p:nvPr/>
        </p:nvSpPr>
        <p:spPr>
          <a:xfrm>
            <a:off x="11784065" y="6340840"/>
            <a:ext cx="325730"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780137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36CD-83DC-C741-8D3A-1DF069BB53D7}"/>
              </a:ext>
            </a:extLst>
          </p:cNvPr>
          <p:cNvSpPr>
            <a:spLocks noGrp="1"/>
          </p:cNvSpPr>
          <p:nvPr>
            <p:ph type="title"/>
          </p:nvPr>
        </p:nvSpPr>
        <p:spPr/>
        <p:txBody>
          <a:bodyPr/>
          <a:lstStyle/>
          <a:p>
            <a:r>
              <a:rPr lang="en-US" dirty="0"/>
              <a:t>Words</a:t>
            </a:r>
          </a:p>
        </p:txBody>
      </p:sp>
      <p:sp>
        <p:nvSpPr>
          <p:cNvPr id="3" name="Content Placeholder 2">
            <a:extLst>
              <a:ext uri="{FF2B5EF4-FFF2-40B4-BE49-F238E27FC236}">
                <a16:creationId xmlns:a16="http://schemas.microsoft.com/office/drawing/2014/main" id="{B3252016-9ECC-2844-82D7-6F4FEA7D2CBB}"/>
              </a:ext>
            </a:extLst>
          </p:cNvPr>
          <p:cNvSpPr>
            <a:spLocks noGrp="1"/>
          </p:cNvSpPr>
          <p:nvPr>
            <p:ph idx="1"/>
          </p:nvPr>
        </p:nvSpPr>
        <p:spPr/>
        <p:txBody>
          <a:bodyPr>
            <a:normAutofit/>
          </a:bodyPr>
          <a:lstStyle/>
          <a:p>
            <a:r>
              <a:rPr lang="en-US" dirty="0"/>
              <a:t>Lament: Mourning</a:t>
            </a:r>
          </a:p>
          <a:p>
            <a:r>
              <a:rPr lang="en-US" strike="sngStrike" dirty="0" err="1"/>
              <a:t>Tyre</a:t>
            </a:r>
            <a:endParaRPr lang="en-US" strike="sngStrike" dirty="0"/>
          </a:p>
          <a:p>
            <a:r>
              <a:rPr lang="en-US" strike="sngStrike" dirty="0"/>
              <a:t>King of </a:t>
            </a:r>
            <a:r>
              <a:rPr lang="en-US" strike="sngStrike" dirty="0" err="1"/>
              <a:t>Tyre</a:t>
            </a:r>
            <a:endParaRPr lang="en-US" strike="sngStrike" dirty="0"/>
          </a:p>
          <a:p>
            <a:r>
              <a:rPr lang="en-US" dirty="0"/>
              <a:t>Cherub</a:t>
            </a:r>
          </a:p>
          <a:p>
            <a:r>
              <a:rPr lang="en-US" dirty="0"/>
              <a:t>Blameless</a:t>
            </a:r>
          </a:p>
          <a:p>
            <a:r>
              <a:rPr lang="en-US" dirty="0"/>
              <a:t>Expelled in Disgrace</a:t>
            </a:r>
          </a:p>
          <a:p>
            <a:r>
              <a:rPr lang="en-US" dirty="0"/>
              <a:t>Profaned</a:t>
            </a:r>
          </a:p>
          <a:p>
            <a:r>
              <a:rPr lang="en-US" dirty="0"/>
              <a:t>Appalled</a:t>
            </a:r>
          </a:p>
          <a:p>
            <a:endParaRPr lang="en-US" dirty="0"/>
          </a:p>
        </p:txBody>
      </p:sp>
    </p:spTree>
    <p:extLst>
      <p:ext uri="{BB962C8B-B14F-4D97-AF65-F5344CB8AC3E}">
        <p14:creationId xmlns:p14="http://schemas.microsoft.com/office/powerpoint/2010/main" val="2417865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339F-B18F-064A-A2BA-5498BF461E9D}"/>
              </a:ext>
            </a:extLst>
          </p:cNvPr>
          <p:cNvSpPr>
            <a:spLocks noGrp="1"/>
          </p:cNvSpPr>
          <p:nvPr>
            <p:ph type="title"/>
          </p:nvPr>
        </p:nvSpPr>
        <p:spPr/>
        <p:txBody>
          <a:bodyPr/>
          <a:lstStyle/>
          <a:p>
            <a:r>
              <a:rPr lang="en-US" dirty="0"/>
              <a:t>Ezekiel</a:t>
            </a:r>
          </a:p>
        </p:txBody>
      </p:sp>
      <p:sp>
        <p:nvSpPr>
          <p:cNvPr id="3" name="Content Placeholder 2">
            <a:extLst>
              <a:ext uri="{FF2B5EF4-FFF2-40B4-BE49-F238E27FC236}">
                <a16:creationId xmlns:a16="http://schemas.microsoft.com/office/drawing/2014/main" id="{5D022D78-0F64-CC46-9134-E97FEFE96AE3}"/>
              </a:ext>
            </a:extLst>
          </p:cNvPr>
          <p:cNvSpPr>
            <a:spLocks noGrp="1"/>
          </p:cNvSpPr>
          <p:nvPr>
            <p:ph idx="1"/>
          </p:nvPr>
        </p:nvSpPr>
        <p:spPr/>
        <p:txBody>
          <a:bodyPr/>
          <a:lstStyle/>
          <a:p>
            <a:r>
              <a:rPr lang="en-US" dirty="0"/>
              <a:t>Son of </a:t>
            </a:r>
            <a:r>
              <a:rPr lang="en-US" dirty="0" err="1"/>
              <a:t>Buzi</a:t>
            </a:r>
            <a:r>
              <a:rPr lang="en-US" dirty="0"/>
              <a:t>, descendant of Zadok</a:t>
            </a:r>
          </a:p>
          <a:p>
            <a:r>
              <a:rPr lang="en-US" dirty="0"/>
              <a:t>Grew up in Judah and was deported to Babylon (exiled)</a:t>
            </a:r>
          </a:p>
          <a:p>
            <a:r>
              <a:rPr lang="en-US" dirty="0"/>
              <a:t>5</a:t>
            </a:r>
            <a:r>
              <a:rPr lang="en-US" baseline="30000" dirty="0"/>
              <a:t>th</a:t>
            </a:r>
            <a:r>
              <a:rPr lang="en-US" dirty="0"/>
              <a:t> year of captivity called to be a prophet</a:t>
            </a:r>
          </a:p>
          <a:p>
            <a:r>
              <a:rPr lang="en-US" dirty="0"/>
              <a:t>Ministry of about 22 years (593-571 B.C.)</a:t>
            </a:r>
          </a:p>
          <a:p>
            <a:r>
              <a:rPr lang="en-US" dirty="0"/>
              <a:t>He was married</a:t>
            </a:r>
          </a:p>
          <a:p>
            <a:endParaRPr lang="en-US" dirty="0"/>
          </a:p>
          <a:p>
            <a:endParaRPr lang="en-US" dirty="0"/>
          </a:p>
        </p:txBody>
      </p:sp>
    </p:spTree>
    <p:extLst>
      <p:ext uri="{BB962C8B-B14F-4D97-AF65-F5344CB8AC3E}">
        <p14:creationId xmlns:p14="http://schemas.microsoft.com/office/powerpoint/2010/main" val="298505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3181-9DE7-EB43-BF70-0A41ABF0C6BC}"/>
              </a:ext>
            </a:extLst>
          </p:cNvPr>
          <p:cNvSpPr>
            <a:spLocks noGrp="1"/>
          </p:cNvSpPr>
          <p:nvPr>
            <p:ph type="title"/>
          </p:nvPr>
        </p:nvSpPr>
        <p:spPr/>
        <p:txBody>
          <a:bodyPr/>
          <a:lstStyle/>
          <a:p>
            <a:r>
              <a:rPr lang="en-US" dirty="0" err="1"/>
              <a:t>Tyre</a:t>
            </a:r>
            <a:endParaRPr lang="en-US" dirty="0"/>
          </a:p>
        </p:txBody>
      </p:sp>
      <p:sp>
        <p:nvSpPr>
          <p:cNvPr id="3" name="Content Placeholder 2">
            <a:extLst>
              <a:ext uri="{FF2B5EF4-FFF2-40B4-BE49-F238E27FC236}">
                <a16:creationId xmlns:a16="http://schemas.microsoft.com/office/drawing/2014/main" id="{A2332068-09CB-DB48-A670-D1B18B267515}"/>
              </a:ext>
            </a:extLst>
          </p:cNvPr>
          <p:cNvSpPr>
            <a:spLocks noGrp="1"/>
          </p:cNvSpPr>
          <p:nvPr>
            <p:ph idx="1"/>
          </p:nvPr>
        </p:nvSpPr>
        <p:spPr/>
        <p:txBody>
          <a:bodyPr/>
          <a:lstStyle/>
          <a:p>
            <a:r>
              <a:rPr lang="en-US" dirty="0"/>
              <a:t>Located in Phoenicia</a:t>
            </a:r>
          </a:p>
          <a:p>
            <a:pPr lvl="1"/>
            <a:r>
              <a:rPr lang="en-US" dirty="0"/>
              <a:t>25 miles south of Sidon</a:t>
            </a:r>
          </a:p>
          <a:p>
            <a:pPr lvl="1"/>
            <a:r>
              <a:rPr lang="en-US" dirty="0"/>
              <a:t>15 miles north of Lebanese border with Israel</a:t>
            </a:r>
          </a:p>
          <a:p>
            <a:r>
              <a:rPr lang="en-US" dirty="0"/>
              <a:t>Backed up to mountain which helped protect the city</a:t>
            </a:r>
          </a:p>
          <a:p>
            <a:endParaRPr lang="en-US" dirty="0"/>
          </a:p>
        </p:txBody>
      </p:sp>
    </p:spTree>
    <p:extLst>
      <p:ext uri="{BB962C8B-B14F-4D97-AF65-F5344CB8AC3E}">
        <p14:creationId xmlns:p14="http://schemas.microsoft.com/office/powerpoint/2010/main" val="278879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6E33-0493-304C-8002-EA305E9C13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398C81-45F5-0541-864E-F46AA0A4DBFF}"/>
              </a:ext>
            </a:extLst>
          </p:cNvPr>
          <p:cNvSpPr>
            <a:spLocks noGrp="1"/>
          </p:cNvSpPr>
          <p:nvPr>
            <p:ph idx="1"/>
          </p:nvPr>
        </p:nvSpPr>
        <p:spPr/>
        <p:txBody>
          <a:bodyPr/>
          <a:lstStyle/>
          <a:p>
            <a:pPr marL="0" indent="0">
              <a:buNone/>
            </a:pPr>
            <a:r>
              <a:rPr lang="en-US" b="1" dirty="0"/>
              <a:t>Everyone who is </a:t>
            </a:r>
            <a:r>
              <a:rPr lang="en-US" b="1" u="sng" dirty="0"/>
              <a:t>arrogant</a:t>
            </a:r>
            <a:r>
              <a:rPr lang="en-US" b="1" dirty="0"/>
              <a:t> in heart is an </a:t>
            </a:r>
            <a:r>
              <a:rPr lang="en-US" sz="2800" b="1" u="sng" dirty="0"/>
              <a:t>abomination</a:t>
            </a:r>
            <a:r>
              <a:rPr lang="en-US" b="1" dirty="0"/>
              <a:t> to the Lord</a:t>
            </a:r>
            <a:r>
              <a:rPr lang="en-US" dirty="0"/>
              <a:t>; be assured, he will not go unpunished. </a:t>
            </a:r>
          </a:p>
          <a:p>
            <a:pPr marL="0" indent="0">
              <a:buNone/>
            </a:pPr>
            <a:endParaRPr lang="en-US" dirty="0"/>
          </a:p>
          <a:p>
            <a:pPr marL="0" indent="0">
              <a:buNone/>
            </a:pPr>
            <a:r>
              <a:rPr lang="en-US" dirty="0"/>
              <a:t>Proverbs 16:5</a:t>
            </a:r>
          </a:p>
        </p:txBody>
      </p:sp>
    </p:spTree>
    <p:extLst>
      <p:ext uri="{BB962C8B-B14F-4D97-AF65-F5344CB8AC3E}">
        <p14:creationId xmlns:p14="http://schemas.microsoft.com/office/powerpoint/2010/main" val="2131035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0875-9E42-B641-A782-6538205DA2F2}"/>
              </a:ext>
            </a:extLst>
          </p:cNvPr>
          <p:cNvSpPr>
            <a:spLocks noGrp="1"/>
          </p:cNvSpPr>
          <p:nvPr>
            <p:ph type="ctrTitle"/>
          </p:nvPr>
        </p:nvSpPr>
        <p:spPr/>
        <p:txBody>
          <a:bodyPr/>
          <a:lstStyle/>
          <a:p>
            <a:r>
              <a:rPr lang="en-US" dirty="0"/>
              <a:t>EXTRA SLIDES</a:t>
            </a:r>
          </a:p>
        </p:txBody>
      </p:sp>
      <p:sp>
        <p:nvSpPr>
          <p:cNvPr id="3" name="Subtitle 2">
            <a:extLst>
              <a:ext uri="{FF2B5EF4-FFF2-40B4-BE49-F238E27FC236}">
                <a16:creationId xmlns:a16="http://schemas.microsoft.com/office/drawing/2014/main" id="{BBB07C8E-F2BE-2749-9D62-D4B40C9CD9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305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A124-E134-244C-B9C2-333EE8B275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6BACC5-B823-994D-996D-D9D9AA61A918}"/>
              </a:ext>
            </a:extLst>
          </p:cNvPr>
          <p:cNvSpPr>
            <a:spLocks noGrp="1"/>
          </p:cNvSpPr>
          <p:nvPr>
            <p:ph idx="1"/>
          </p:nvPr>
        </p:nvSpPr>
        <p:spPr/>
        <p:txBody>
          <a:bodyPr/>
          <a:lstStyle/>
          <a:p>
            <a:pPr marL="0" indent="0">
              <a:buNone/>
            </a:pPr>
            <a:r>
              <a:rPr lang="en-US" dirty="0"/>
              <a:t>Humility is not about putting yourself down; that’s false humility. Humility is about lifting others up. </a:t>
            </a:r>
            <a:r>
              <a:rPr lang="en-US" b="1" dirty="0"/>
              <a:t>If I am about me, I am selfish. If I am about you, I am humble.</a:t>
            </a:r>
          </a:p>
          <a:p>
            <a:pPr marL="0" indent="0">
              <a:buNone/>
            </a:pPr>
            <a:endParaRPr lang="en-US" b="1" dirty="0"/>
          </a:p>
          <a:p>
            <a:pPr marL="0" indent="0">
              <a:buNone/>
            </a:pPr>
            <a:r>
              <a:rPr lang="en-US" dirty="0"/>
              <a:t>Steve Poe, Creatures of Habit, Chapter 1, “Pride”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967044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7873-ABC0-4A49-AE8E-EFEC9467A2D7}"/>
              </a:ext>
            </a:extLst>
          </p:cNvPr>
          <p:cNvSpPr>
            <a:spLocks noGrp="1"/>
          </p:cNvSpPr>
          <p:nvPr>
            <p:ph type="title"/>
          </p:nvPr>
        </p:nvSpPr>
        <p:spPr/>
        <p:txBody>
          <a:bodyPr/>
          <a:lstStyle/>
          <a:p>
            <a:r>
              <a:rPr lang="en-US" dirty="0"/>
              <a:t>3 parts to the book of Ezekiel</a:t>
            </a:r>
          </a:p>
        </p:txBody>
      </p:sp>
      <p:sp>
        <p:nvSpPr>
          <p:cNvPr id="3" name="Content Placeholder 2">
            <a:extLst>
              <a:ext uri="{FF2B5EF4-FFF2-40B4-BE49-F238E27FC236}">
                <a16:creationId xmlns:a16="http://schemas.microsoft.com/office/drawing/2014/main" id="{62C34C60-68A9-5F4E-B79A-E76EB56ED3CB}"/>
              </a:ext>
            </a:extLst>
          </p:cNvPr>
          <p:cNvSpPr>
            <a:spLocks noGrp="1"/>
          </p:cNvSpPr>
          <p:nvPr>
            <p:ph idx="1"/>
          </p:nvPr>
        </p:nvSpPr>
        <p:spPr/>
        <p:txBody>
          <a:bodyPr/>
          <a:lstStyle/>
          <a:p>
            <a:pPr>
              <a:lnSpc>
                <a:spcPct val="100000"/>
              </a:lnSpc>
            </a:pPr>
            <a:r>
              <a:rPr lang="en-US" sz="3200" dirty="0"/>
              <a:t>Denunciation of Judah and Israel </a:t>
            </a:r>
          </a:p>
          <a:p>
            <a:pPr lvl="1">
              <a:lnSpc>
                <a:spcPct val="100000"/>
              </a:lnSpc>
            </a:pPr>
            <a:r>
              <a:rPr lang="en-US" sz="2400" dirty="0"/>
              <a:t>Ezekiel 1-24; dated 593-588 B.C.</a:t>
            </a:r>
          </a:p>
          <a:p>
            <a:pPr>
              <a:lnSpc>
                <a:spcPct val="100000"/>
              </a:lnSpc>
            </a:pPr>
            <a:endParaRPr lang="en-US" sz="3200" dirty="0"/>
          </a:p>
          <a:p>
            <a:pPr>
              <a:lnSpc>
                <a:spcPct val="100000"/>
              </a:lnSpc>
            </a:pPr>
            <a:r>
              <a:rPr lang="en-US" sz="3200" b="1" dirty="0"/>
              <a:t>Oracles against foreign nations</a:t>
            </a:r>
            <a:r>
              <a:rPr lang="en-US" sz="3200" dirty="0"/>
              <a:t> </a:t>
            </a:r>
          </a:p>
          <a:p>
            <a:pPr lvl="1">
              <a:lnSpc>
                <a:spcPct val="100000"/>
              </a:lnSpc>
            </a:pPr>
            <a:r>
              <a:rPr lang="en-US" sz="2400" dirty="0"/>
              <a:t>Ezekiel 25-32; dated 587-571</a:t>
            </a:r>
          </a:p>
          <a:p>
            <a:pPr>
              <a:lnSpc>
                <a:spcPct val="100000"/>
              </a:lnSpc>
            </a:pPr>
            <a:endParaRPr lang="en-US" sz="3200" dirty="0"/>
          </a:p>
          <a:p>
            <a:pPr>
              <a:lnSpc>
                <a:spcPct val="100000"/>
              </a:lnSpc>
            </a:pPr>
            <a:r>
              <a:rPr lang="en-US" sz="3200" dirty="0"/>
              <a:t>Future restoration of Israel </a:t>
            </a:r>
          </a:p>
          <a:p>
            <a:pPr lvl="1">
              <a:lnSpc>
                <a:spcPct val="100000"/>
              </a:lnSpc>
            </a:pPr>
            <a:r>
              <a:rPr lang="en-US" sz="2400" dirty="0"/>
              <a:t>Ezekiel 33-48; dated 585-573</a:t>
            </a:r>
          </a:p>
        </p:txBody>
      </p:sp>
    </p:spTree>
    <p:extLst>
      <p:ext uri="{BB962C8B-B14F-4D97-AF65-F5344CB8AC3E}">
        <p14:creationId xmlns:p14="http://schemas.microsoft.com/office/powerpoint/2010/main" val="4278140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A1FE-928B-B94A-8189-724368C9D889}"/>
              </a:ext>
            </a:extLst>
          </p:cNvPr>
          <p:cNvSpPr>
            <a:spLocks noGrp="1"/>
          </p:cNvSpPr>
          <p:nvPr>
            <p:ph type="title"/>
          </p:nvPr>
        </p:nvSpPr>
        <p:spPr/>
        <p:txBody>
          <a:bodyPr>
            <a:normAutofit/>
          </a:bodyPr>
          <a:lstStyle/>
          <a:p>
            <a:r>
              <a:rPr lang="en-US" dirty="0"/>
              <a:t>A Lament over the King of </a:t>
            </a:r>
            <a:r>
              <a:rPr lang="en-US" dirty="0" err="1"/>
              <a:t>Tyre</a:t>
            </a:r>
            <a:endParaRPr lang="en-US" dirty="0"/>
          </a:p>
        </p:txBody>
      </p:sp>
      <p:sp>
        <p:nvSpPr>
          <p:cNvPr id="3" name="Content Placeholder 2">
            <a:extLst>
              <a:ext uri="{FF2B5EF4-FFF2-40B4-BE49-F238E27FC236}">
                <a16:creationId xmlns:a16="http://schemas.microsoft.com/office/drawing/2014/main" id="{B122B244-2FCC-414B-A224-3B3E94704B47}"/>
              </a:ext>
            </a:extLst>
          </p:cNvPr>
          <p:cNvSpPr>
            <a:spLocks noGrp="1"/>
          </p:cNvSpPr>
          <p:nvPr>
            <p:ph idx="1"/>
          </p:nvPr>
        </p:nvSpPr>
        <p:spPr/>
        <p:txBody>
          <a:bodyPr>
            <a:normAutofit/>
          </a:bodyPr>
          <a:lstStyle/>
          <a:p>
            <a:pPr marL="0" indent="0">
              <a:buNone/>
            </a:pPr>
            <a:r>
              <a:rPr lang="en-US" b="1" baseline="30000" dirty="0"/>
              <a:t>11 </a:t>
            </a:r>
            <a:r>
              <a:rPr lang="en-US" dirty="0"/>
              <a:t>Moreover, the </a:t>
            </a:r>
            <a:r>
              <a:rPr lang="en-US" b="1" dirty="0"/>
              <a:t>word of the Lord came to me</a:t>
            </a:r>
            <a:r>
              <a:rPr lang="en-US" dirty="0"/>
              <a:t>: </a:t>
            </a:r>
            <a:r>
              <a:rPr lang="en-US" b="1" baseline="30000" dirty="0"/>
              <a:t>12a </a:t>
            </a:r>
            <a:r>
              <a:rPr lang="en-US" dirty="0"/>
              <a:t>“Son of man, raise a lamentation over the king of </a:t>
            </a:r>
            <a:r>
              <a:rPr lang="en-US" dirty="0" err="1"/>
              <a:t>Tyre</a:t>
            </a:r>
            <a:r>
              <a:rPr lang="en-US" dirty="0"/>
              <a:t>, and say to him, </a:t>
            </a:r>
            <a:r>
              <a:rPr lang="en-US" b="1" dirty="0"/>
              <a:t>Thus says the Lord God</a:t>
            </a:r>
            <a:r>
              <a:rPr lang="en-US" dirty="0"/>
              <a:t>: </a:t>
            </a:r>
          </a:p>
          <a:p>
            <a:pPr marL="0" indent="0">
              <a:buNone/>
            </a:pPr>
            <a:endParaRPr lang="en-US" dirty="0"/>
          </a:p>
          <a:p>
            <a:pPr marL="0" indent="0">
              <a:buNone/>
            </a:pPr>
            <a:r>
              <a:rPr lang="en-US" dirty="0"/>
              <a:t>Ezekiel 28:11–12a (ESV)</a:t>
            </a:r>
          </a:p>
        </p:txBody>
      </p:sp>
    </p:spTree>
    <p:extLst>
      <p:ext uri="{BB962C8B-B14F-4D97-AF65-F5344CB8AC3E}">
        <p14:creationId xmlns:p14="http://schemas.microsoft.com/office/powerpoint/2010/main" val="2466205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A93D-BBCB-0747-83DB-85C6114B4C1C}"/>
              </a:ext>
            </a:extLst>
          </p:cNvPr>
          <p:cNvSpPr>
            <a:spLocks noGrp="1"/>
          </p:cNvSpPr>
          <p:nvPr>
            <p:ph type="title"/>
          </p:nvPr>
        </p:nvSpPr>
        <p:spPr/>
        <p:txBody>
          <a:bodyPr/>
          <a:lstStyle/>
          <a:p>
            <a:r>
              <a:rPr lang="en-US" dirty="0"/>
              <a:t>God’s Gifts to </a:t>
            </a:r>
            <a:r>
              <a:rPr lang="en-US" dirty="0" err="1"/>
              <a:t>Tyre</a:t>
            </a:r>
            <a:endParaRPr lang="en-US" dirty="0"/>
          </a:p>
        </p:txBody>
      </p:sp>
      <p:sp>
        <p:nvSpPr>
          <p:cNvPr id="3" name="Content Placeholder 2">
            <a:extLst>
              <a:ext uri="{FF2B5EF4-FFF2-40B4-BE49-F238E27FC236}">
                <a16:creationId xmlns:a16="http://schemas.microsoft.com/office/drawing/2014/main" id="{6CA73937-7BD3-2249-9CCB-849BFD902829}"/>
              </a:ext>
            </a:extLst>
          </p:cNvPr>
          <p:cNvSpPr>
            <a:spLocks noGrp="1"/>
          </p:cNvSpPr>
          <p:nvPr>
            <p:ph idx="1"/>
          </p:nvPr>
        </p:nvSpPr>
        <p:spPr/>
        <p:txBody>
          <a:bodyPr/>
          <a:lstStyle/>
          <a:p>
            <a:pPr marL="0" indent="0">
              <a:buNone/>
            </a:pPr>
            <a:r>
              <a:rPr lang="en-US" dirty="0"/>
              <a:t>“You were </a:t>
            </a:r>
            <a:r>
              <a:rPr lang="en-US" b="1" dirty="0"/>
              <a:t>the signet of perfection</a:t>
            </a:r>
            <a:r>
              <a:rPr lang="en-US" dirty="0"/>
              <a:t>, </a:t>
            </a:r>
            <a:r>
              <a:rPr lang="en-US" b="1" dirty="0"/>
              <a:t>full of wisdom </a:t>
            </a:r>
            <a:r>
              <a:rPr lang="en-US" dirty="0"/>
              <a:t>and </a:t>
            </a:r>
            <a:r>
              <a:rPr lang="en-US" b="1" dirty="0"/>
              <a:t>perfect in beauty</a:t>
            </a:r>
            <a:r>
              <a:rPr lang="en-US" dirty="0"/>
              <a:t>. </a:t>
            </a:r>
            <a:r>
              <a:rPr lang="en-US" b="1" baseline="30000" dirty="0"/>
              <a:t>13 </a:t>
            </a:r>
            <a:r>
              <a:rPr lang="en-US" dirty="0"/>
              <a:t>You were </a:t>
            </a:r>
            <a:r>
              <a:rPr lang="en-US" b="1" dirty="0"/>
              <a:t>in Eden, the garden of God</a:t>
            </a:r>
            <a:r>
              <a:rPr lang="en-US" dirty="0"/>
              <a:t>; </a:t>
            </a:r>
            <a:r>
              <a:rPr lang="en-US" b="1" dirty="0"/>
              <a:t>every precious stone was your covering</a:t>
            </a:r>
            <a:r>
              <a:rPr lang="en-US" dirty="0"/>
              <a:t>, sardius, topaz, and diamond, beryl, onyx, and jasper, sapphire, emerald, and carbuncle; and crafted in gold were your settings and your engravings. </a:t>
            </a:r>
            <a:r>
              <a:rPr lang="en-US" b="1" dirty="0"/>
              <a:t>On the day that you were created they were prepared</a:t>
            </a:r>
            <a:r>
              <a:rPr lang="en-US" dirty="0"/>
              <a:t>. </a:t>
            </a:r>
            <a:r>
              <a:rPr lang="en-US" b="1" baseline="30000" dirty="0"/>
              <a:t>14 </a:t>
            </a:r>
            <a:r>
              <a:rPr lang="en-US" dirty="0"/>
              <a:t>You were an </a:t>
            </a:r>
            <a:r>
              <a:rPr lang="en-US" b="1" dirty="0"/>
              <a:t>anointed guardian cherub</a:t>
            </a:r>
            <a:r>
              <a:rPr lang="en-US" dirty="0"/>
              <a:t>. </a:t>
            </a:r>
            <a:r>
              <a:rPr lang="en-US" b="1" dirty="0"/>
              <a:t>I placed you</a:t>
            </a:r>
            <a:r>
              <a:rPr lang="en-US" dirty="0"/>
              <a:t>; you were </a:t>
            </a:r>
            <a:r>
              <a:rPr lang="en-US" b="1" dirty="0"/>
              <a:t>on the holy mountain of God</a:t>
            </a:r>
            <a:r>
              <a:rPr lang="en-US" dirty="0"/>
              <a:t>; in the midst of the stones of fire you walked. </a:t>
            </a:r>
            <a:r>
              <a:rPr lang="en-US" b="1" baseline="30000" dirty="0"/>
              <a:t>15</a:t>
            </a:r>
            <a:r>
              <a:rPr lang="en-US" baseline="30000" dirty="0"/>
              <a:t> </a:t>
            </a:r>
            <a:r>
              <a:rPr lang="en-US" b="1" dirty="0"/>
              <a:t>You were blameless</a:t>
            </a:r>
            <a:r>
              <a:rPr lang="en-US" dirty="0"/>
              <a:t> in your ways </a:t>
            </a:r>
            <a:r>
              <a:rPr lang="en-US" b="1" dirty="0"/>
              <a:t>from the day you were created</a:t>
            </a:r>
            <a:r>
              <a:rPr lang="en-US" dirty="0"/>
              <a:t>, </a:t>
            </a:r>
            <a:r>
              <a:rPr lang="en-US" b="1" dirty="0"/>
              <a:t>till unrighteousness was </a:t>
            </a:r>
            <a:r>
              <a:rPr lang="en-US" b="1" u="sng" dirty="0"/>
              <a:t>found</a:t>
            </a:r>
            <a:r>
              <a:rPr lang="en-US" b="1" dirty="0"/>
              <a:t> in you</a:t>
            </a:r>
            <a:r>
              <a:rPr lang="en-US" dirty="0"/>
              <a:t>. </a:t>
            </a:r>
          </a:p>
          <a:p>
            <a:pPr marL="0" indent="0">
              <a:buNone/>
            </a:pPr>
            <a:endParaRPr lang="en-US" dirty="0"/>
          </a:p>
          <a:p>
            <a:pPr marL="0" indent="0">
              <a:buNone/>
            </a:pPr>
            <a:r>
              <a:rPr lang="en-US" dirty="0"/>
              <a:t>Ezekiel 28:12b–15</a:t>
            </a:r>
          </a:p>
          <a:p>
            <a:pPr marL="0" indent="0">
              <a:buNone/>
            </a:pPr>
            <a:endParaRPr lang="en-US" dirty="0"/>
          </a:p>
        </p:txBody>
      </p:sp>
    </p:spTree>
    <p:extLst>
      <p:ext uri="{BB962C8B-B14F-4D97-AF65-F5344CB8AC3E}">
        <p14:creationId xmlns:p14="http://schemas.microsoft.com/office/powerpoint/2010/main" val="124651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697D-6A56-AA48-AC7F-FAD9D813AE7B}"/>
              </a:ext>
            </a:extLst>
          </p:cNvPr>
          <p:cNvSpPr>
            <a:spLocks noGrp="1"/>
          </p:cNvSpPr>
          <p:nvPr>
            <p:ph type="title"/>
          </p:nvPr>
        </p:nvSpPr>
        <p:spPr/>
        <p:txBody>
          <a:bodyPr/>
          <a:lstStyle/>
          <a:p>
            <a:r>
              <a:rPr lang="en-US" dirty="0"/>
              <a:t>Pride</a:t>
            </a:r>
          </a:p>
        </p:txBody>
      </p:sp>
      <p:sp>
        <p:nvSpPr>
          <p:cNvPr id="3" name="Content Placeholder 2">
            <a:extLst>
              <a:ext uri="{FF2B5EF4-FFF2-40B4-BE49-F238E27FC236}">
                <a16:creationId xmlns:a16="http://schemas.microsoft.com/office/drawing/2014/main" id="{502AF54F-C525-594F-901C-BF13B0819A09}"/>
              </a:ext>
            </a:extLst>
          </p:cNvPr>
          <p:cNvSpPr>
            <a:spLocks noGrp="1"/>
          </p:cNvSpPr>
          <p:nvPr>
            <p:ph idx="1"/>
          </p:nvPr>
        </p:nvSpPr>
        <p:spPr/>
        <p:txBody>
          <a:bodyPr/>
          <a:lstStyle/>
          <a:p>
            <a:pPr marL="0" indent="0">
              <a:buNone/>
            </a:pPr>
            <a:r>
              <a:rPr lang="en-US" b="1" baseline="30000" dirty="0"/>
              <a:t>16 </a:t>
            </a:r>
            <a:r>
              <a:rPr lang="en-US" dirty="0"/>
              <a:t>In the </a:t>
            </a:r>
            <a:r>
              <a:rPr lang="en-US" b="1" dirty="0"/>
              <a:t>abundance</a:t>
            </a:r>
            <a:r>
              <a:rPr lang="en-US" dirty="0"/>
              <a:t> of your trade you were </a:t>
            </a:r>
            <a:r>
              <a:rPr lang="en-US" b="1" dirty="0"/>
              <a:t>filled with violence</a:t>
            </a:r>
            <a:r>
              <a:rPr lang="en-US" dirty="0"/>
              <a:t> in your midst, and </a:t>
            </a:r>
            <a:r>
              <a:rPr lang="en-US" b="1" dirty="0"/>
              <a:t>you sinned</a:t>
            </a:r>
            <a:r>
              <a:rPr lang="en-US" dirty="0"/>
              <a:t>; so I cast you as a profane thing from the mountain of God, and I destroyed you, O guardian cherub, from the midst of the stones of fire. </a:t>
            </a:r>
            <a:r>
              <a:rPr lang="en-US" b="1" baseline="30000" dirty="0"/>
              <a:t>17 </a:t>
            </a:r>
            <a:r>
              <a:rPr lang="en-US" b="1" dirty="0"/>
              <a:t>Your heart was proud</a:t>
            </a:r>
            <a:r>
              <a:rPr lang="en-US" dirty="0"/>
              <a:t> because of your beauty; </a:t>
            </a:r>
            <a:r>
              <a:rPr lang="en-US" b="1" dirty="0"/>
              <a:t>you corrupted your wisdom</a:t>
            </a:r>
            <a:r>
              <a:rPr lang="en-US" dirty="0"/>
              <a:t> for the sake of your splendor. </a:t>
            </a:r>
          </a:p>
          <a:p>
            <a:pPr marL="0" indent="0">
              <a:buNone/>
            </a:pPr>
            <a:endParaRPr lang="en-US" dirty="0"/>
          </a:p>
          <a:p>
            <a:pPr marL="0" indent="0">
              <a:buNone/>
            </a:pPr>
            <a:r>
              <a:rPr lang="en-US" dirty="0"/>
              <a:t>Ezekiel 28:16–17a</a:t>
            </a:r>
          </a:p>
        </p:txBody>
      </p:sp>
    </p:spTree>
    <p:extLst>
      <p:ext uri="{BB962C8B-B14F-4D97-AF65-F5344CB8AC3E}">
        <p14:creationId xmlns:p14="http://schemas.microsoft.com/office/powerpoint/2010/main" val="2380598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0631-5D99-8140-997C-A1B383687466}"/>
              </a:ext>
            </a:extLst>
          </p:cNvPr>
          <p:cNvSpPr>
            <a:spLocks noGrp="1"/>
          </p:cNvSpPr>
          <p:nvPr>
            <p:ph type="title"/>
          </p:nvPr>
        </p:nvSpPr>
        <p:spPr/>
        <p:txBody>
          <a:bodyPr/>
          <a:lstStyle/>
          <a:p>
            <a:r>
              <a:rPr lang="en-US" dirty="0"/>
              <a:t>The Fall</a:t>
            </a:r>
          </a:p>
        </p:txBody>
      </p:sp>
      <p:sp>
        <p:nvSpPr>
          <p:cNvPr id="3" name="Content Placeholder 2">
            <a:extLst>
              <a:ext uri="{FF2B5EF4-FFF2-40B4-BE49-F238E27FC236}">
                <a16:creationId xmlns:a16="http://schemas.microsoft.com/office/drawing/2014/main" id="{7350472F-284A-6D4A-9DB9-5CE5614A8F63}"/>
              </a:ext>
            </a:extLst>
          </p:cNvPr>
          <p:cNvSpPr>
            <a:spLocks noGrp="1"/>
          </p:cNvSpPr>
          <p:nvPr>
            <p:ph idx="1"/>
          </p:nvPr>
        </p:nvSpPr>
        <p:spPr/>
        <p:txBody>
          <a:bodyPr/>
          <a:lstStyle/>
          <a:p>
            <a:pPr marL="0" indent="0">
              <a:buNone/>
            </a:pPr>
            <a:r>
              <a:rPr lang="en-US" b="1" baseline="30000" dirty="0"/>
              <a:t>17b </a:t>
            </a:r>
            <a:r>
              <a:rPr lang="en-US" b="1" dirty="0"/>
              <a:t>I cast you to the ground</a:t>
            </a:r>
            <a:r>
              <a:rPr lang="en-US" dirty="0"/>
              <a:t>; </a:t>
            </a:r>
            <a:r>
              <a:rPr lang="en-US" b="1" dirty="0"/>
              <a:t>I exposed you before kings</a:t>
            </a:r>
            <a:r>
              <a:rPr lang="en-US" dirty="0"/>
              <a:t>, to feast their eyes on you. </a:t>
            </a:r>
            <a:r>
              <a:rPr lang="en-US" b="1" baseline="30000" dirty="0"/>
              <a:t>18 </a:t>
            </a:r>
            <a:r>
              <a:rPr lang="en-US" dirty="0"/>
              <a:t>By the multitude of your iniquities, in the unrighteousness of your trade you profaned your sanctuaries; so </a:t>
            </a:r>
            <a:r>
              <a:rPr lang="en-US" b="1" dirty="0"/>
              <a:t>I brought fire out from your midst</a:t>
            </a:r>
            <a:r>
              <a:rPr lang="en-US" dirty="0"/>
              <a:t>; it consumed you, and </a:t>
            </a:r>
            <a:r>
              <a:rPr lang="en-US" b="1" dirty="0"/>
              <a:t>I turned you to ashes</a:t>
            </a:r>
            <a:r>
              <a:rPr lang="en-US" dirty="0"/>
              <a:t> on the earth in the sight of all who saw you. </a:t>
            </a:r>
            <a:r>
              <a:rPr lang="en-US" b="1" baseline="30000" dirty="0"/>
              <a:t>19</a:t>
            </a:r>
            <a:r>
              <a:rPr lang="en-US" dirty="0"/>
              <a:t> All who know you among the peoples are appalled at you; </a:t>
            </a:r>
            <a:r>
              <a:rPr lang="en-US" b="1" dirty="0"/>
              <a:t>you have come to a dreadful end and shall be no more forever</a:t>
            </a:r>
            <a:r>
              <a:rPr lang="en-US" dirty="0"/>
              <a:t>.” </a:t>
            </a:r>
            <a:br>
              <a:rPr lang="en-US" dirty="0"/>
            </a:br>
            <a:endParaRPr lang="en-US" dirty="0"/>
          </a:p>
          <a:p>
            <a:pPr marL="0" indent="0">
              <a:buNone/>
            </a:pPr>
            <a:r>
              <a:rPr lang="en-US" dirty="0"/>
              <a:t>Ezekiel 28:17b–19</a:t>
            </a:r>
          </a:p>
        </p:txBody>
      </p:sp>
    </p:spTree>
    <p:extLst>
      <p:ext uri="{BB962C8B-B14F-4D97-AF65-F5344CB8AC3E}">
        <p14:creationId xmlns:p14="http://schemas.microsoft.com/office/powerpoint/2010/main" val="3776960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3840-631E-C742-9915-779E15FF3D95}"/>
              </a:ext>
            </a:extLst>
          </p:cNvPr>
          <p:cNvSpPr>
            <a:spLocks noGrp="1"/>
          </p:cNvSpPr>
          <p:nvPr>
            <p:ph type="title"/>
          </p:nvPr>
        </p:nvSpPr>
        <p:spPr/>
        <p:txBody>
          <a:bodyPr/>
          <a:lstStyle/>
          <a:p>
            <a:r>
              <a:rPr lang="en-US" dirty="0"/>
              <a:t>Gods Promise</a:t>
            </a:r>
          </a:p>
        </p:txBody>
      </p:sp>
      <p:sp>
        <p:nvSpPr>
          <p:cNvPr id="3" name="Content Placeholder 2">
            <a:extLst>
              <a:ext uri="{FF2B5EF4-FFF2-40B4-BE49-F238E27FC236}">
                <a16:creationId xmlns:a16="http://schemas.microsoft.com/office/drawing/2014/main" id="{58EDEE82-BA14-6B4C-ACAA-A1D20A5CD443}"/>
              </a:ext>
            </a:extLst>
          </p:cNvPr>
          <p:cNvSpPr>
            <a:spLocks noGrp="1"/>
          </p:cNvSpPr>
          <p:nvPr>
            <p:ph idx="1"/>
          </p:nvPr>
        </p:nvSpPr>
        <p:spPr/>
        <p:txBody>
          <a:bodyPr/>
          <a:lstStyle/>
          <a:p>
            <a:pPr marL="0" indent="0">
              <a:buNone/>
            </a:pPr>
            <a:r>
              <a:rPr lang="en-US" b="1" baseline="30000" dirty="0"/>
              <a:t>25 </a:t>
            </a:r>
            <a:r>
              <a:rPr lang="en-US" dirty="0"/>
              <a:t>“Thus says the Lord God: When I gather the house of Israel from the peoples among whom they are scattered, and manifest my holiness in them in the sight of the nations, then they shall dwell in their own land that I gave to my servant Jacob. </a:t>
            </a:r>
            <a:r>
              <a:rPr lang="en-US" b="1" baseline="30000" dirty="0"/>
              <a:t>26 </a:t>
            </a:r>
            <a:r>
              <a:rPr lang="en-US" dirty="0"/>
              <a:t>And they shall dwell securely in it, and they shall build houses and plant vineyards. They shall dwell securely, when I execute judgments upon all their neighbors who have treated them with contempt. Then they will know that I am the Lord their God.” </a:t>
            </a:r>
          </a:p>
          <a:p>
            <a:pPr marL="0" indent="0">
              <a:buNone/>
            </a:pPr>
            <a:endParaRPr lang="en-US" dirty="0"/>
          </a:p>
          <a:p>
            <a:pPr marL="0" indent="0">
              <a:buNone/>
            </a:pPr>
            <a:r>
              <a:rPr lang="en-US" dirty="0"/>
              <a:t>Ezekiel 28:25–26</a:t>
            </a:r>
          </a:p>
        </p:txBody>
      </p:sp>
    </p:spTree>
    <p:extLst>
      <p:ext uri="{BB962C8B-B14F-4D97-AF65-F5344CB8AC3E}">
        <p14:creationId xmlns:p14="http://schemas.microsoft.com/office/powerpoint/2010/main" val="2533979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descr="LAUNCHING - DON'T LOOK UP - LEONARDO DICAPRIO - JENNIFER LAWRENCE - MERYL STREEP - JONAH HILL">
            <a:hlinkClick r:id="" action="ppaction://media"/>
            <a:extLst>
              <a:ext uri="{FF2B5EF4-FFF2-40B4-BE49-F238E27FC236}">
                <a16:creationId xmlns:a16="http://schemas.microsoft.com/office/drawing/2014/main" id="{5638A906-125F-DF44-B0FB-70F7D8139704}"/>
              </a:ext>
            </a:extLst>
          </p:cNvPr>
          <p:cNvPicPr>
            <a:picLocks noGrp="1" noRot="1" noChangeAspect="1"/>
          </p:cNvPicPr>
          <p:nvPr>
            <p:ph idx="1"/>
            <a:videoFile r:link="rId1"/>
          </p:nvPr>
        </p:nvPicPr>
        <p:blipFill rotWithShape="1">
          <a:blip r:embed="rId3"/>
          <a:srcRect t="442"/>
          <a:stretch/>
        </p:blipFill>
        <p:spPr>
          <a:xfrm>
            <a:off x="20" y="10"/>
            <a:ext cx="12191980" cy="6857990"/>
          </a:xfrm>
          <a:prstGeom prst="rect">
            <a:avLst/>
          </a:prstGeom>
          <a:noFill/>
        </p:spPr>
      </p:pic>
    </p:spTree>
    <p:extLst>
      <p:ext uri="{BB962C8B-B14F-4D97-AF65-F5344CB8AC3E}">
        <p14:creationId xmlns:p14="http://schemas.microsoft.com/office/powerpoint/2010/main" val="8580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6581-CAB4-3242-8639-9FBF5787081B}"/>
              </a:ext>
            </a:extLst>
          </p:cNvPr>
          <p:cNvSpPr>
            <a:spLocks noGrp="1"/>
          </p:cNvSpPr>
          <p:nvPr>
            <p:ph type="title"/>
          </p:nvPr>
        </p:nvSpPr>
        <p:spPr/>
        <p:txBody>
          <a:bodyPr/>
          <a:lstStyle/>
          <a:p>
            <a:r>
              <a:rPr lang="en-US" dirty="0"/>
              <a:t>Video – Your Own Works</a:t>
            </a:r>
          </a:p>
        </p:txBody>
      </p:sp>
      <p:pic>
        <p:nvPicPr>
          <p:cNvPr id="6" name="Online Media 5" descr="ACHIEVING YOUR GOALS - Powerful Motivational Speeches Compilation Video">
            <a:hlinkClick r:id="" action="ppaction://media"/>
            <a:extLst>
              <a:ext uri="{FF2B5EF4-FFF2-40B4-BE49-F238E27FC236}">
                <a16:creationId xmlns:a16="http://schemas.microsoft.com/office/drawing/2014/main" id="{C95D02B3-A017-F145-A56F-1715F3B881D0}"/>
              </a:ext>
            </a:extLst>
          </p:cNvPr>
          <p:cNvPicPr>
            <a:picLocks noRot="1" noChangeAspect="1"/>
          </p:cNvPicPr>
          <p:nvPr>
            <a:videoFile r:link="rId1"/>
          </p:nvPr>
        </p:nvPicPr>
        <p:blipFill>
          <a:blip r:embed="rId3"/>
          <a:stretch>
            <a:fillRect/>
          </a:stretch>
        </p:blipFill>
        <p:spPr>
          <a:xfrm>
            <a:off x="0" y="0"/>
            <a:ext cx="12165027" cy="6873240"/>
          </a:xfrm>
          <a:prstGeom prst="rect">
            <a:avLst/>
          </a:prstGeom>
        </p:spPr>
      </p:pic>
    </p:spTree>
    <p:extLst>
      <p:ext uri="{BB962C8B-B14F-4D97-AF65-F5344CB8AC3E}">
        <p14:creationId xmlns:p14="http://schemas.microsoft.com/office/powerpoint/2010/main" val="21239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enician Trade Network">
            <a:extLst>
              <a:ext uri="{FF2B5EF4-FFF2-40B4-BE49-F238E27FC236}">
                <a16:creationId xmlns:a16="http://schemas.microsoft.com/office/drawing/2014/main" id="{5DA11683-1595-1D4F-B16E-D6F84742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861" y="842963"/>
            <a:ext cx="7112000" cy="5334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F03193FD-8C79-A14D-869A-B33B60840771}"/>
              </a:ext>
            </a:extLst>
          </p:cNvPr>
          <p:cNvCxnSpPr>
            <a:cxnSpLocks/>
            <a:stCxn id="17" idx="4"/>
            <a:endCxn id="8" idx="4"/>
          </p:cNvCxnSpPr>
          <p:nvPr/>
        </p:nvCxnSpPr>
        <p:spPr>
          <a:xfrm flipH="1">
            <a:off x="8356403" y="4673600"/>
            <a:ext cx="3091613" cy="3173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7DF51EA-C46C-7441-871A-560F1ED900F9}"/>
              </a:ext>
            </a:extLst>
          </p:cNvPr>
          <p:cNvGrpSpPr/>
          <p:nvPr/>
        </p:nvGrpSpPr>
        <p:grpSpPr>
          <a:xfrm>
            <a:off x="6399996" y="1489187"/>
            <a:ext cx="5204099" cy="3501802"/>
            <a:chOff x="4149574" y="259417"/>
            <a:chExt cx="5204099" cy="3501802"/>
          </a:xfrm>
        </p:grpSpPr>
        <p:pic>
          <p:nvPicPr>
            <p:cNvPr id="8" name="Picture 7" descr="Map&#10;&#10;Description automatically generated">
              <a:extLst>
                <a:ext uri="{FF2B5EF4-FFF2-40B4-BE49-F238E27FC236}">
                  <a16:creationId xmlns:a16="http://schemas.microsoft.com/office/drawing/2014/main" id="{F5DD23DA-2808-174B-B7AB-4CD4A146B27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4149574" y="259417"/>
              <a:ext cx="3912814" cy="3501802"/>
            </a:xfrm>
            <a:prstGeom prst="ellipse">
              <a:avLst/>
            </a:prstGeom>
            <a:ln w="381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2" name="Straight Connector 11">
              <a:extLst>
                <a:ext uri="{FF2B5EF4-FFF2-40B4-BE49-F238E27FC236}">
                  <a16:creationId xmlns:a16="http://schemas.microsoft.com/office/drawing/2014/main" id="{4AA2BF48-1BBF-1F4B-AE91-DD56196FA4EA}"/>
                </a:ext>
              </a:extLst>
            </p:cNvPr>
            <p:cNvCxnSpPr>
              <a:cxnSpLocks/>
              <a:stCxn id="17" idx="0"/>
            </p:cNvCxnSpPr>
            <p:nvPr/>
          </p:nvCxnSpPr>
          <p:spPr>
            <a:xfrm flipH="1" flipV="1">
              <a:off x="7872026" y="1274717"/>
              <a:ext cx="1325568" cy="18490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49F2913-9E65-E745-AD78-6DEEAE9C0041}"/>
                </a:ext>
              </a:extLst>
            </p:cNvPr>
            <p:cNvSpPr/>
            <p:nvPr/>
          </p:nvSpPr>
          <p:spPr>
            <a:xfrm>
              <a:off x="9041514" y="3123743"/>
              <a:ext cx="312159" cy="32008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2423016-561C-B74D-AC38-4711FF626A05}"/>
                </a:ext>
              </a:extLst>
            </p:cNvPr>
            <p:cNvSpPr/>
            <p:nvPr/>
          </p:nvSpPr>
          <p:spPr>
            <a:xfrm>
              <a:off x="5722585" y="2010318"/>
              <a:ext cx="190221" cy="4252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itle 1">
            <a:extLst>
              <a:ext uri="{FF2B5EF4-FFF2-40B4-BE49-F238E27FC236}">
                <a16:creationId xmlns:a16="http://schemas.microsoft.com/office/drawing/2014/main" id="{4037F419-2595-964A-B428-BBF53A558854}"/>
              </a:ext>
            </a:extLst>
          </p:cNvPr>
          <p:cNvSpPr>
            <a:spLocks noGrp="1"/>
          </p:cNvSpPr>
          <p:nvPr>
            <p:ph type="title"/>
          </p:nvPr>
        </p:nvSpPr>
        <p:spPr/>
        <p:txBody>
          <a:bodyPr/>
          <a:lstStyle/>
          <a:p>
            <a:r>
              <a:rPr lang="en-US" dirty="0" err="1"/>
              <a:t>Tyre</a:t>
            </a:r>
            <a:endParaRPr lang="en-US" dirty="0"/>
          </a:p>
        </p:txBody>
      </p:sp>
      <p:sp>
        <p:nvSpPr>
          <p:cNvPr id="35" name="Content Placeholder 2">
            <a:extLst>
              <a:ext uri="{FF2B5EF4-FFF2-40B4-BE49-F238E27FC236}">
                <a16:creationId xmlns:a16="http://schemas.microsoft.com/office/drawing/2014/main" id="{F22C63B1-AC74-A847-B998-A37889992C33}"/>
              </a:ext>
            </a:extLst>
          </p:cNvPr>
          <p:cNvSpPr>
            <a:spLocks noGrp="1"/>
          </p:cNvSpPr>
          <p:nvPr>
            <p:ph sz="half" idx="1"/>
          </p:nvPr>
        </p:nvSpPr>
        <p:spPr>
          <a:xfrm>
            <a:off x="286722" y="1549753"/>
            <a:ext cx="4504060" cy="3920419"/>
          </a:xfrm>
        </p:spPr>
        <p:txBody>
          <a:bodyPr>
            <a:normAutofit/>
          </a:bodyPr>
          <a:lstStyle/>
          <a:p>
            <a:pPr marL="342900" indent="-342900">
              <a:buFont typeface="Arial" panose="020B0604020202020204" pitchFamily="34" charset="0"/>
              <a:buChar char="•"/>
            </a:pPr>
            <a:r>
              <a:rPr lang="en-US" sz="2400" dirty="0"/>
              <a:t>Trade Center of the Mediterranean</a:t>
            </a:r>
          </a:p>
          <a:p>
            <a:pPr marL="342900" indent="-342900">
              <a:buFont typeface="Arial" panose="020B0604020202020204" pitchFamily="34" charset="0"/>
              <a:buChar char="•"/>
            </a:pPr>
            <a:r>
              <a:rPr lang="en-US" sz="2400" dirty="0"/>
              <a:t>Prosperous &amp; Growing</a:t>
            </a:r>
          </a:p>
          <a:p>
            <a:pPr marL="342900" indent="-342900">
              <a:buFont typeface="Arial" panose="020B0604020202020204" pitchFamily="34" charset="0"/>
              <a:buChar char="•"/>
            </a:pPr>
            <a:r>
              <a:rPr lang="en-US" sz="2400" dirty="0"/>
              <a:t>Innovative &amp; Educated</a:t>
            </a:r>
          </a:p>
          <a:p>
            <a:pPr marL="342900" indent="-342900">
              <a:buFont typeface="Arial" panose="020B0604020202020204" pitchFamily="34" charset="0"/>
              <a:buChar char="•"/>
            </a:pPr>
            <a:r>
              <a:rPr lang="en-US" sz="2400" dirty="0"/>
              <a:t>Defensible and Strategically Located</a:t>
            </a:r>
          </a:p>
        </p:txBody>
      </p:sp>
    </p:spTree>
    <p:extLst>
      <p:ext uri="{BB962C8B-B14F-4D97-AF65-F5344CB8AC3E}">
        <p14:creationId xmlns:p14="http://schemas.microsoft.com/office/powerpoint/2010/main" val="42917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5074-78D3-DF40-8B28-3C6C86B5C1C5}"/>
              </a:ext>
            </a:extLst>
          </p:cNvPr>
          <p:cNvSpPr>
            <a:spLocks noGrp="1"/>
          </p:cNvSpPr>
          <p:nvPr>
            <p:ph type="title"/>
          </p:nvPr>
        </p:nvSpPr>
        <p:spPr/>
        <p:txBody>
          <a:bodyPr/>
          <a:lstStyle/>
          <a:p>
            <a:r>
              <a:rPr lang="en-US" dirty="0"/>
              <a:t>Motivational Video</a:t>
            </a:r>
          </a:p>
        </p:txBody>
      </p:sp>
      <p:sp>
        <p:nvSpPr>
          <p:cNvPr id="3" name="Content Placeholder 2">
            <a:extLst>
              <a:ext uri="{FF2B5EF4-FFF2-40B4-BE49-F238E27FC236}">
                <a16:creationId xmlns:a16="http://schemas.microsoft.com/office/drawing/2014/main" id="{E2505B14-7EF7-DA44-9BED-A5577E4EDE1D}"/>
              </a:ext>
            </a:extLst>
          </p:cNvPr>
          <p:cNvSpPr>
            <a:spLocks noGrp="1"/>
          </p:cNvSpPr>
          <p:nvPr>
            <p:ph idx="1"/>
          </p:nvPr>
        </p:nvSpPr>
        <p:spPr>
          <a:xfrm>
            <a:off x="1343025" y="1583463"/>
            <a:ext cx="10406063" cy="4833212"/>
          </a:xfrm>
        </p:spPr>
        <p:txBody>
          <a:bodyPr/>
          <a:lstStyle/>
          <a:p>
            <a:r>
              <a:rPr lang="en-US" sz="2400" dirty="0"/>
              <a:t>“You” is used 27 times (Every ~6.5 seconds )</a:t>
            </a:r>
          </a:p>
          <a:p>
            <a:r>
              <a:rPr lang="en-US" sz="2400" dirty="0"/>
              <a:t>“You’re going to make mistakes, you have to own them, you have to make amends, and move on”</a:t>
            </a:r>
          </a:p>
          <a:p>
            <a:r>
              <a:rPr lang="en-US" sz="2400" dirty="0"/>
              <a:t>“You are the author of the book of your life.” </a:t>
            </a:r>
          </a:p>
          <a:p>
            <a:r>
              <a:rPr lang="en-US" sz="2400" dirty="0"/>
              <a:t>“You’re born with a gift; if not that you’ll get good at something along the way” </a:t>
            </a:r>
          </a:p>
          <a:p>
            <a:r>
              <a:rPr lang="en-US" sz="2400" dirty="0">
                <a:sym typeface="Wingdings" pitchFamily="2" charset="2"/>
              </a:rPr>
              <a:t>“We do our best when our destinations are beyond measurements, when our reach continually exceeds our grasp, when we have immortal finish lines”</a:t>
            </a:r>
            <a:endParaRPr lang="en-US" sz="2400" b="1" dirty="0"/>
          </a:p>
        </p:txBody>
      </p:sp>
    </p:spTree>
    <p:extLst>
      <p:ext uri="{BB962C8B-B14F-4D97-AF65-F5344CB8AC3E}">
        <p14:creationId xmlns:p14="http://schemas.microsoft.com/office/powerpoint/2010/main" val="30449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538F-614C-AC4B-B144-9C92FCBBFE63}"/>
              </a:ext>
            </a:extLst>
          </p:cNvPr>
          <p:cNvSpPr>
            <a:spLocks noGrp="1"/>
          </p:cNvSpPr>
          <p:nvPr>
            <p:ph type="title"/>
          </p:nvPr>
        </p:nvSpPr>
        <p:spPr/>
        <p:txBody>
          <a:bodyPr/>
          <a:lstStyle/>
          <a:p>
            <a:r>
              <a:rPr lang="en-US" dirty="0"/>
              <a:t>Humility</a:t>
            </a:r>
          </a:p>
        </p:txBody>
      </p:sp>
      <p:sp>
        <p:nvSpPr>
          <p:cNvPr id="3" name="Content Placeholder 2">
            <a:extLst>
              <a:ext uri="{FF2B5EF4-FFF2-40B4-BE49-F238E27FC236}">
                <a16:creationId xmlns:a16="http://schemas.microsoft.com/office/drawing/2014/main" id="{0BAB8917-39B6-C34B-8373-2169B93BDE8B}"/>
              </a:ext>
            </a:extLst>
          </p:cNvPr>
          <p:cNvSpPr>
            <a:spLocks noGrp="1"/>
          </p:cNvSpPr>
          <p:nvPr>
            <p:ph idx="1"/>
          </p:nvPr>
        </p:nvSpPr>
        <p:spPr/>
        <p:txBody>
          <a:bodyPr/>
          <a:lstStyle/>
          <a:p>
            <a:pPr marL="0" indent="0">
              <a:buNone/>
            </a:pPr>
            <a:r>
              <a:rPr lang="en-US" b="1" baseline="30000" dirty="0"/>
              <a:t>3 </a:t>
            </a:r>
            <a:r>
              <a:rPr lang="en-US" dirty="0"/>
              <a:t>Do nothing from selfish ambition or conceit, but in </a:t>
            </a:r>
            <a:r>
              <a:rPr lang="en-US" b="1" dirty="0"/>
              <a:t>humility</a:t>
            </a:r>
            <a:r>
              <a:rPr lang="en-US" dirty="0"/>
              <a:t> </a:t>
            </a:r>
            <a:r>
              <a:rPr lang="en-US" b="1" dirty="0"/>
              <a:t>count others more significant than yourselves</a:t>
            </a:r>
            <a:r>
              <a:rPr lang="en-US" dirty="0"/>
              <a:t>. </a:t>
            </a:r>
            <a:r>
              <a:rPr lang="en-US" b="1" baseline="30000" dirty="0"/>
              <a:t>4 </a:t>
            </a:r>
            <a:r>
              <a:rPr lang="en-US" dirty="0"/>
              <a:t>Let each of you look not only to his own interests, but also to the interests of others. </a:t>
            </a:r>
            <a:r>
              <a:rPr lang="en-US" b="1" baseline="30000" dirty="0"/>
              <a:t>5 </a:t>
            </a:r>
            <a:r>
              <a:rPr lang="en-US" dirty="0"/>
              <a:t>Have this mind among yourselves, which is yours in Christ Jesus, </a:t>
            </a:r>
            <a:r>
              <a:rPr lang="en-US" b="1" baseline="30000" dirty="0"/>
              <a:t>6 </a:t>
            </a:r>
            <a:r>
              <a:rPr lang="en-US" dirty="0"/>
              <a:t>who, though he was in the form of God, did not count equality with God a thing to be grasped, </a:t>
            </a:r>
            <a:r>
              <a:rPr lang="en-US" b="1" baseline="30000" dirty="0"/>
              <a:t>7 </a:t>
            </a:r>
            <a:r>
              <a:rPr lang="en-US" dirty="0"/>
              <a:t>but emptied himself, by taking the form of a </a:t>
            </a:r>
            <a:r>
              <a:rPr lang="en-US" b="1" dirty="0"/>
              <a:t>servant</a:t>
            </a:r>
            <a:r>
              <a:rPr lang="en-US" dirty="0"/>
              <a:t>, being born in the likeness of men. </a:t>
            </a:r>
            <a:r>
              <a:rPr lang="en-US" b="1" baseline="30000" dirty="0"/>
              <a:t>8 </a:t>
            </a:r>
            <a:r>
              <a:rPr lang="en-US" dirty="0"/>
              <a:t>And being found in human form, he </a:t>
            </a:r>
            <a:r>
              <a:rPr lang="en-US" b="1" dirty="0"/>
              <a:t>humbled</a:t>
            </a:r>
            <a:r>
              <a:rPr lang="en-US" dirty="0"/>
              <a:t> himself by becoming obedient to the point of death, even death on a cross. </a:t>
            </a:r>
            <a:r>
              <a:rPr lang="en-US" b="1" baseline="30000" dirty="0"/>
              <a:t>9 </a:t>
            </a:r>
            <a:r>
              <a:rPr lang="en-US" dirty="0"/>
              <a:t>Therefore God has highly exalted him and bestowed on him the name that is above every name, </a:t>
            </a:r>
            <a:r>
              <a:rPr lang="en-US" b="1" baseline="30000" dirty="0"/>
              <a:t>10 </a:t>
            </a:r>
            <a:r>
              <a:rPr lang="en-US" dirty="0"/>
              <a:t>so that at the name of Jesus every knee should bow, in heaven and on earth and under the earth, </a:t>
            </a:r>
            <a:r>
              <a:rPr lang="en-US" b="1" baseline="30000" dirty="0"/>
              <a:t>11 </a:t>
            </a:r>
            <a:r>
              <a:rPr lang="en-US" dirty="0"/>
              <a:t>and every tongue confess that Jesus Christ is Lord, to the glory of God the Father. </a:t>
            </a:r>
          </a:p>
          <a:p>
            <a:pPr marL="0" indent="0">
              <a:buNone/>
            </a:pPr>
            <a:endParaRPr lang="en-US" sz="1200" dirty="0"/>
          </a:p>
          <a:p>
            <a:pPr marL="0" indent="0">
              <a:buNone/>
            </a:pPr>
            <a:r>
              <a:rPr lang="en-US" dirty="0"/>
              <a:t>Philippians 2:3–11</a:t>
            </a:r>
          </a:p>
          <a:p>
            <a:pPr marL="0" indent="0">
              <a:buNone/>
            </a:pPr>
            <a:endParaRPr lang="en-US" dirty="0"/>
          </a:p>
        </p:txBody>
      </p:sp>
    </p:spTree>
    <p:extLst>
      <p:ext uri="{BB962C8B-B14F-4D97-AF65-F5344CB8AC3E}">
        <p14:creationId xmlns:p14="http://schemas.microsoft.com/office/powerpoint/2010/main" val="1721077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1CA9-C402-B946-8E78-A087148DC1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ED8F9E-B296-694C-A853-4AED3AA79015}"/>
              </a:ext>
            </a:extLst>
          </p:cNvPr>
          <p:cNvSpPr>
            <a:spLocks noGrp="1"/>
          </p:cNvSpPr>
          <p:nvPr>
            <p:ph idx="1"/>
          </p:nvPr>
        </p:nvSpPr>
        <p:spPr/>
        <p:txBody>
          <a:bodyPr/>
          <a:lstStyle/>
          <a:p>
            <a:pPr marL="0" indent="0">
              <a:buNone/>
            </a:pPr>
            <a:r>
              <a:rPr lang="en-US" b="1" dirty="0"/>
              <a:t>Clothe yourselves, all of you, with humility </a:t>
            </a:r>
            <a:r>
              <a:rPr lang="en-US" dirty="0"/>
              <a:t>toward one another, for “</a:t>
            </a:r>
            <a:r>
              <a:rPr lang="en-US" b="1" dirty="0"/>
              <a:t>God opposes the proud but gives grace to the humble.</a:t>
            </a:r>
            <a:r>
              <a:rPr lang="en-US" dirty="0"/>
              <a:t>” </a:t>
            </a:r>
          </a:p>
          <a:p>
            <a:pPr marL="0" indent="0">
              <a:buNone/>
            </a:pPr>
            <a:r>
              <a:rPr lang="en-US" b="1" baseline="30000" dirty="0"/>
              <a:t>6 </a:t>
            </a:r>
            <a:r>
              <a:rPr lang="en-US" b="1" dirty="0"/>
              <a:t>Humble yourselves, therefore, under the mighty hand of God </a:t>
            </a:r>
            <a:r>
              <a:rPr lang="en-US" dirty="0"/>
              <a:t>so that at the proper time he may exalt you, </a:t>
            </a:r>
            <a:r>
              <a:rPr lang="en-US" b="1" baseline="30000" dirty="0"/>
              <a:t>7 </a:t>
            </a:r>
            <a:r>
              <a:rPr lang="en-US" dirty="0"/>
              <a:t>casting all your anxieties on him, because he cares for you. </a:t>
            </a:r>
            <a:r>
              <a:rPr lang="en-US" b="1" baseline="30000" dirty="0"/>
              <a:t>8 </a:t>
            </a:r>
            <a:r>
              <a:rPr lang="en-US" dirty="0"/>
              <a:t>Be sober-minded; be watchful. </a:t>
            </a:r>
            <a:r>
              <a:rPr lang="en-US" b="1" dirty="0"/>
              <a:t>Your adversary the devil prowls around like a roaring lion, seeking someone to devour.</a:t>
            </a:r>
            <a:r>
              <a:rPr lang="en-US" dirty="0"/>
              <a:t> </a:t>
            </a:r>
            <a:r>
              <a:rPr lang="en-US" b="1" baseline="30000" dirty="0"/>
              <a:t>9 </a:t>
            </a:r>
            <a:r>
              <a:rPr lang="en-US" dirty="0"/>
              <a:t>Resist him, firm in your faith, knowing that the same kinds of suffering are being experienced by your brotherhood throughout the world. </a:t>
            </a:r>
            <a:r>
              <a:rPr lang="en-US" b="1" baseline="30000" dirty="0"/>
              <a:t>10 </a:t>
            </a:r>
            <a:r>
              <a:rPr lang="en-US" dirty="0"/>
              <a:t>And after you have suffered a little while, the God of all grace, who has called you to his eternal glory in </a:t>
            </a:r>
            <a:r>
              <a:rPr lang="en-US" b="1" dirty="0"/>
              <a:t>Christ, will himself restore, confirm, strengthen, and establish you</a:t>
            </a:r>
            <a:r>
              <a:rPr lang="en-US" dirty="0"/>
              <a:t>. </a:t>
            </a:r>
            <a:r>
              <a:rPr lang="en-US" b="1" baseline="30000" dirty="0"/>
              <a:t>11 </a:t>
            </a:r>
            <a:r>
              <a:rPr lang="en-US" dirty="0"/>
              <a:t>To him be the dominion forever and ever. Amen. </a:t>
            </a:r>
          </a:p>
          <a:p>
            <a:pPr marL="0" indent="0">
              <a:buNone/>
            </a:pPr>
            <a:r>
              <a:rPr lang="en-US" dirty="0"/>
              <a:t>1 Peter 5:5–11</a:t>
            </a:r>
          </a:p>
        </p:txBody>
      </p:sp>
    </p:spTree>
    <p:extLst>
      <p:ext uri="{BB962C8B-B14F-4D97-AF65-F5344CB8AC3E}">
        <p14:creationId xmlns:p14="http://schemas.microsoft.com/office/powerpoint/2010/main" val="2536085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9EAA-C873-A748-95A2-28888F9491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735702-9D8C-9F45-B2A2-8D81A6518C1E}"/>
              </a:ext>
            </a:extLst>
          </p:cNvPr>
          <p:cNvSpPr>
            <a:spLocks noGrp="1"/>
          </p:cNvSpPr>
          <p:nvPr>
            <p:ph idx="1"/>
          </p:nvPr>
        </p:nvSpPr>
        <p:spPr/>
        <p:txBody>
          <a:bodyPr/>
          <a:lstStyle/>
          <a:p>
            <a:pPr marL="0" indent="0">
              <a:buNone/>
            </a:pPr>
            <a:r>
              <a:rPr lang="en-US" b="1" baseline="30000" dirty="0"/>
              <a:t>3 </a:t>
            </a:r>
            <a:r>
              <a:rPr lang="en-US" dirty="0"/>
              <a:t>Because of the privilege and authority God has given me, I give each of you this warning: </a:t>
            </a:r>
            <a:r>
              <a:rPr lang="en-US" b="1" dirty="0"/>
              <a:t>Don’t think you are better than you really are. Be honest in your evaluation of yourselves, measuring yourselves by the faith God has given us</a:t>
            </a:r>
            <a:r>
              <a:rPr lang="en-US" dirty="0"/>
              <a:t>.</a:t>
            </a:r>
          </a:p>
          <a:p>
            <a:pPr marL="0" indent="0">
              <a:buNone/>
            </a:pPr>
            <a:endParaRPr lang="en-US" dirty="0"/>
          </a:p>
          <a:p>
            <a:pPr marL="0" indent="0">
              <a:buNone/>
            </a:pPr>
            <a:r>
              <a:rPr lang="en-US" dirty="0"/>
              <a:t>Romans 12:3 (NLT)</a:t>
            </a:r>
          </a:p>
        </p:txBody>
      </p:sp>
    </p:spTree>
    <p:extLst>
      <p:ext uri="{BB962C8B-B14F-4D97-AF65-F5344CB8AC3E}">
        <p14:creationId xmlns:p14="http://schemas.microsoft.com/office/powerpoint/2010/main" val="139095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5061-B636-1845-B774-C0292F332222}"/>
              </a:ext>
            </a:extLst>
          </p:cNvPr>
          <p:cNvSpPr>
            <a:spLocks noGrp="1"/>
          </p:cNvSpPr>
          <p:nvPr>
            <p:ph type="title"/>
          </p:nvPr>
        </p:nvSpPr>
        <p:spPr/>
        <p:txBody>
          <a:bodyPr/>
          <a:lstStyle/>
          <a:p>
            <a:r>
              <a:rPr lang="en-US" dirty="0"/>
              <a:t>Give God All The Credit</a:t>
            </a:r>
          </a:p>
        </p:txBody>
      </p:sp>
      <p:sp>
        <p:nvSpPr>
          <p:cNvPr id="3" name="Content Placeholder 2">
            <a:extLst>
              <a:ext uri="{FF2B5EF4-FFF2-40B4-BE49-F238E27FC236}">
                <a16:creationId xmlns:a16="http://schemas.microsoft.com/office/drawing/2014/main" id="{C789269D-F6AE-064A-B5FE-79949EC5D416}"/>
              </a:ext>
            </a:extLst>
          </p:cNvPr>
          <p:cNvSpPr>
            <a:spLocks noGrp="1"/>
          </p:cNvSpPr>
          <p:nvPr>
            <p:ph idx="1"/>
          </p:nvPr>
        </p:nvSpPr>
        <p:spPr/>
        <p:txBody>
          <a:bodyPr/>
          <a:lstStyle/>
          <a:p>
            <a:pPr marL="0" indent="0">
              <a:buNone/>
            </a:pPr>
            <a:r>
              <a:rPr lang="en-US" b="1" baseline="30000" dirty="0"/>
              <a:t>28 </a:t>
            </a:r>
            <a:r>
              <a:rPr lang="en-US" dirty="0"/>
              <a:t>God chose what is low and despised in the world, even things that are not, to bring to nothing things that are, </a:t>
            </a:r>
            <a:r>
              <a:rPr lang="en-US" b="1" baseline="30000" dirty="0"/>
              <a:t>29 </a:t>
            </a:r>
            <a:r>
              <a:rPr lang="en-US" b="1" dirty="0"/>
              <a:t>so that no human being might boast in the presence of God</a:t>
            </a:r>
            <a:r>
              <a:rPr lang="en-US" dirty="0"/>
              <a:t>. </a:t>
            </a:r>
            <a:r>
              <a:rPr lang="en-US" b="1" baseline="30000" dirty="0"/>
              <a:t>30 </a:t>
            </a:r>
            <a:r>
              <a:rPr lang="en-US" dirty="0"/>
              <a:t>And because of him you are in Christ Jesus, who became to us wisdom from God, righteousness and sanctification and redemption, </a:t>
            </a:r>
            <a:r>
              <a:rPr lang="en-US" b="1" baseline="30000" dirty="0"/>
              <a:t>31 </a:t>
            </a:r>
            <a:r>
              <a:rPr lang="en-US" dirty="0"/>
              <a:t>so that, as it is written, “</a:t>
            </a:r>
            <a:r>
              <a:rPr lang="en-US" b="1" dirty="0"/>
              <a:t>Let the one who boasts, boast in the Lord.</a:t>
            </a:r>
            <a:r>
              <a:rPr lang="en-US" dirty="0"/>
              <a:t>” </a:t>
            </a:r>
          </a:p>
          <a:p>
            <a:pPr marL="0" indent="0">
              <a:buNone/>
            </a:pPr>
            <a:endParaRPr lang="en-US" dirty="0"/>
          </a:p>
          <a:p>
            <a:pPr marL="0" indent="0">
              <a:buNone/>
            </a:pPr>
            <a:r>
              <a:rPr lang="en-US" dirty="0"/>
              <a:t>1 Corinthians 1:28–31</a:t>
            </a:r>
          </a:p>
        </p:txBody>
      </p:sp>
    </p:spTree>
    <p:extLst>
      <p:ext uri="{BB962C8B-B14F-4D97-AF65-F5344CB8AC3E}">
        <p14:creationId xmlns:p14="http://schemas.microsoft.com/office/powerpoint/2010/main" val="2392501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338D-408D-C349-BC38-EF2F5BEB75C7}"/>
              </a:ext>
            </a:extLst>
          </p:cNvPr>
          <p:cNvSpPr>
            <a:spLocks noGrp="1"/>
          </p:cNvSpPr>
          <p:nvPr>
            <p:ph type="title"/>
          </p:nvPr>
        </p:nvSpPr>
        <p:spPr/>
        <p:txBody>
          <a:bodyPr>
            <a:normAutofit/>
          </a:bodyPr>
          <a:lstStyle/>
          <a:p>
            <a:r>
              <a:rPr lang="en-US" dirty="0"/>
              <a:t>Know True Greatness</a:t>
            </a:r>
          </a:p>
        </p:txBody>
      </p:sp>
      <p:sp>
        <p:nvSpPr>
          <p:cNvPr id="3" name="Content Placeholder 2">
            <a:extLst>
              <a:ext uri="{FF2B5EF4-FFF2-40B4-BE49-F238E27FC236}">
                <a16:creationId xmlns:a16="http://schemas.microsoft.com/office/drawing/2014/main" id="{3D2EAA3A-4DDD-6440-ACC9-8B6A705E5998}"/>
              </a:ext>
            </a:extLst>
          </p:cNvPr>
          <p:cNvSpPr>
            <a:spLocks noGrp="1"/>
          </p:cNvSpPr>
          <p:nvPr>
            <p:ph idx="1"/>
          </p:nvPr>
        </p:nvSpPr>
        <p:spPr/>
        <p:txBody>
          <a:bodyPr/>
          <a:lstStyle/>
          <a:p>
            <a:pPr marL="0" indent="0">
              <a:buNone/>
            </a:pPr>
            <a:r>
              <a:rPr lang="en-US" b="1" baseline="30000" dirty="0"/>
              <a:t>42 </a:t>
            </a:r>
            <a:r>
              <a:rPr lang="en-US" dirty="0"/>
              <a:t>And Jesus called them to him and said to them, “You know that those who are considered rulers of the Gentiles lord it over them, and their great ones exercise authority over them. </a:t>
            </a:r>
            <a:r>
              <a:rPr lang="en-US" b="1" baseline="30000" dirty="0"/>
              <a:t>43 </a:t>
            </a:r>
            <a:r>
              <a:rPr lang="en-US" dirty="0"/>
              <a:t>But it shall not be so among you. </a:t>
            </a:r>
            <a:r>
              <a:rPr lang="en-US" b="1" dirty="0"/>
              <a:t>But whoever would be great among you must be your servant, </a:t>
            </a:r>
            <a:r>
              <a:rPr lang="en-US" b="1" baseline="30000" dirty="0"/>
              <a:t>44 </a:t>
            </a:r>
            <a:r>
              <a:rPr lang="en-US" b="1" dirty="0"/>
              <a:t>and whoever would be first among you must be slave of all. </a:t>
            </a:r>
            <a:r>
              <a:rPr lang="en-US" b="1" baseline="30000" dirty="0"/>
              <a:t>45 </a:t>
            </a:r>
            <a:r>
              <a:rPr lang="en-US" b="1" dirty="0"/>
              <a:t>For even the Son of Man came not to be served but to serve, and to give his life as a ransom for many</a:t>
            </a:r>
            <a:r>
              <a:rPr lang="en-US" dirty="0"/>
              <a:t>.” </a:t>
            </a:r>
          </a:p>
          <a:p>
            <a:pPr marL="0" indent="0">
              <a:buNone/>
            </a:pPr>
            <a:endParaRPr lang="en-US" dirty="0"/>
          </a:p>
          <a:p>
            <a:pPr marL="0" indent="0">
              <a:buNone/>
            </a:pPr>
            <a:r>
              <a:rPr lang="en-US" dirty="0"/>
              <a:t>Mark 10:42–45</a:t>
            </a:r>
          </a:p>
          <a:p>
            <a:pPr marL="0" indent="0">
              <a:buNone/>
            </a:pPr>
            <a:endParaRPr lang="en-US" dirty="0"/>
          </a:p>
        </p:txBody>
      </p:sp>
    </p:spTree>
    <p:extLst>
      <p:ext uri="{BB962C8B-B14F-4D97-AF65-F5344CB8AC3E}">
        <p14:creationId xmlns:p14="http://schemas.microsoft.com/office/powerpoint/2010/main" val="208550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a:extLst>
              <a:ext uri="{FF2B5EF4-FFF2-40B4-BE49-F238E27FC236}">
                <a16:creationId xmlns:a16="http://schemas.microsoft.com/office/drawing/2014/main" id="{B1964802-A324-0E4C-95CD-EEFA4D6496D6}"/>
              </a:ext>
            </a:extLst>
          </p:cNvPr>
          <p:cNvSpPr/>
          <p:nvPr/>
        </p:nvSpPr>
        <p:spPr>
          <a:xfrm>
            <a:off x="4432298" y="4697017"/>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061DA-5722-EC4A-93C6-5485B6DDE0BC}"/>
              </a:ext>
            </a:extLst>
          </p:cNvPr>
          <p:cNvSpPr>
            <a:spLocks noGrp="1"/>
          </p:cNvSpPr>
          <p:nvPr>
            <p:ph type="title"/>
          </p:nvPr>
        </p:nvSpPr>
        <p:spPr/>
        <p:txBody>
          <a:bodyPr>
            <a:normAutofit fontScale="90000"/>
          </a:bodyPr>
          <a:lstStyle/>
          <a:p>
            <a:r>
              <a:rPr lang="en-US" dirty="0"/>
              <a:t>How did the City of </a:t>
            </a:r>
            <a:r>
              <a:rPr lang="en-US" dirty="0" err="1"/>
              <a:t>Tyre</a:t>
            </a:r>
            <a:r>
              <a:rPr lang="en-US" dirty="0"/>
              <a:t> shore up (pun intended)?</a:t>
            </a:r>
          </a:p>
        </p:txBody>
      </p:sp>
      <p:sp>
        <p:nvSpPr>
          <p:cNvPr id="3" name="Content Placeholder 2">
            <a:extLst>
              <a:ext uri="{FF2B5EF4-FFF2-40B4-BE49-F238E27FC236}">
                <a16:creationId xmlns:a16="http://schemas.microsoft.com/office/drawing/2014/main" id="{F25EF625-0DDF-2643-AF6D-CE2EB172C37F}"/>
              </a:ext>
            </a:extLst>
          </p:cNvPr>
          <p:cNvSpPr>
            <a:spLocks noGrp="1"/>
          </p:cNvSpPr>
          <p:nvPr>
            <p:ph sz="half" idx="1"/>
          </p:nvPr>
        </p:nvSpPr>
        <p:spPr>
          <a:xfrm>
            <a:off x="442800" y="1782762"/>
            <a:ext cx="5400675" cy="3698875"/>
          </a:xfrm>
        </p:spPr>
        <p:txBody>
          <a:bodyPr>
            <a:normAutofit/>
          </a:bodyPr>
          <a:lstStyle/>
          <a:p>
            <a:pPr marL="457200" indent="-457200">
              <a:buSzPct val="90000"/>
              <a:buFont typeface="+mj-lt"/>
              <a:buAutoNum type="arabicPeriod"/>
            </a:pPr>
            <a:r>
              <a:rPr lang="en-US" dirty="0"/>
              <a:t>Education</a:t>
            </a:r>
          </a:p>
          <a:p>
            <a:pPr marL="457200" indent="-457200">
              <a:buSzPct val="90000"/>
              <a:buFont typeface="+mj-lt"/>
              <a:buAutoNum type="arabicPeriod"/>
            </a:pPr>
            <a:r>
              <a:rPr lang="en-US" dirty="0"/>
              <a:t>Competitiveness</a:t>
            </a:r>
          </a:p>
          <a:p>
            <a:pPr marL="457200" indent="-457200">
              <a:buSzPct val="90000"/>
              <a:buFont typeface="+mj-lt"/>
              <a:buAutoNum type="arabicPeriod"/>
            </a:pPr>
            <a:r>
              <a:rPr lang="en-US" dirty="0"/>
              <a:t>Innovation and Technology</a:t>
            </a:r>
          </a:p>
          <a:p>
            <a:pPr marL="457200" indent="-457200">
              <a:buSzPct val="90000"/>
              <a:buFont typeface="+mj-lt"/>
              <a:buAutoNum type="arabicPeriod"/>
            </a:pPr>
            <a:r>
              <a:rPr lang="en-US" dirty="0"/>
              <a:t>Economic Output</a:t>
            </a:r>
          </a:p>
          <a:p>
            <a:pPr marL="457200" indent="-457200">
              <a:buSzPct val="90000"/>
              <a:buFont typeface="+mj-lt"/>
              <a:buAutoNum type="arabicPeriod"/>
            </a:pPr>
            <a:r>
              <a:rPr lang="en-US" dirty="0"/>
              <a:t>Share of World Trade</a:t>
            </a:r>
          </a:p>
          <a:p>
            <a:pPr marL="457200" indent="-457200">
              <a:buSzPct val="90000"/>
              <a:buFont typeface="+mj-lt"/>
              <a:buAutoNum type="arabicPeriod"/>
            </a:pPr>
            <a:r>
              <a:rPr lang="en-US" dirty="0"/>
              <a:t>Military Strength</a:t>
            </a:r>
          </a:p>
          <a:p>
            <a:pPr marL="457200" indent="-457200">
              <a:buSzPct val="90000"/>
              <a:buFont typeface="+mj-lt"/>
              <a:buAutoNum type="arabicPeriod"/>
            </a:pPr>
            <a:r>
              <a:rPr lang="en-US" dirty="0"/>
              <a:t>Financial Center Strength</a:t>
            </a:r>
          </a:p>
          <a:p>
            <a:pPr marL="457200" indent="-457200">
              <a:buSzPct val="90000"/>
              <a:buFont typeface="+mj-lt"/>
              <a:buAutoNum type="arabicPeriod"/>
            </a:pPr>
            <a:r>
              <a:rPr lang="en-US" dirty="0"/>
              <a:t>Reserve Currency Status</a:t>
            </a:r>
          </a:p>
        </p:txBody>
      </p:sp>
      <p:sp>
        <p:nvSpPr>
          <p:cNvPr id="9" name="Content Placeholder 2">
            <a:extLst>
              <a:ext uri="{FF2B5EF4-FFF2-40B4-BE49-F238E27FC236}">
                <a16:creationId xmlns:a16="http://schemas.microsoft.com/office/drawing/2014/main" id="{C24E6B28-D811-B949-8BDE-52B1D17504EE}"/>
              </a:ext>
            </a:extLst>
          </p:cNvPr>
          <p:cNvSpPr txBox="1">
            <a:spLocks/>
          </p:cNvSpPr>
          <p:nvPr/>
        </p:nvSpPr>
        <p:spPr>
          <a:xfrm>
            <a:off x="6096000" y="1782762"/>
            <a:ext cx="5986072" cy="3698875"/>
          </a:xfrm>
          <a:prstGeom prst="rect">
            <a:avLst/>
          </a:prstGeom>
        </p:spPr>
        <p:txBody>
          <a:bodyPr vert="horz" lIns="0" tIns="0" rIns="0" bIns="0" rtlCol="0">
            <a:normAutofit/>
          </a:bodyPr>
          <a:lstStyle>
            <a:lvl1pPr marL="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36000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50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3122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7694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buSzPct val="77000"/>
              <a:buFont typeface="+mj-lt"/>
              <a:buAutoNum type="arabicPeriod"/>
            </a:pPr>
            <a:r>
              <a:rPr lang="en-US" dirty="0"/>
              <a:t>Ezekiel 28:12b – Wisdom</a:t>
            </a:r>
          </a:p>
          <a:p>
            <a:pPr marL="342900" indent="-342900">
              <a:spcBef>
                <a:spcPts val="400"/>
              </a:spcBef>
              <a:buSzPct val="77000"/>
              <a:buFont typeface="+mj-lt"/>
              <a:buAutoNum type="arabicPeriod"/>
            </a:pPr>
            <a:r>
              <a:rPr lang="en-US" dirty="0"/>
              <a:t>Epicenter for trade in the area</a:t>
            </a:r>
          </a:p>
          <a:p>
            <a:pPr marL="342900" indent="-342900">
              <a:spcBef>
                <a:spcPts val="600"/>
              </a:spcBef>
              <a:buSzPct val="77000"/>
              <a:buFont typeface="+mj-lt"/>
              <a:buAutoNum type="arabicPeriod"/>
            </a:pPr>
            <a:r>
              <a:rPr lang="en-US" dirty="0"/>
              <a:t>Boats, Alphabet, Numeric System, Tyrian Purple</a:t>
            </a:r>
          </a:p>
          <a:p>
            <a:pPr marL="342900" indent="-342900">
              <a:spcBef>
                <a:spcPts val="600"/>
              </a:spcBef>
              <a:buSzPct val="77000"/>
              <a:buFont typeface="+mj-lt"/>
              <a:buAutoNum type="arabicPeriod"/>
            </a:pPr>
            <a:r>
              <a:rPr lang="en-US" dirty="0"/>
              <a:t>Most important city of Phoenicia</a:t>
            </a:r>
          </a:p>
          <a:p>
            <a:pPr marL="342900" indent="-342900">
              <a:lnSpc>
                <a:spcPct val="100000"/>
              </a:lnSpc>
              <a:spcBef>
                <a:spcPts val="600"/>
              </a:spcBef>
              <a:buSzPct val="77000"/>
              <a:buFont typeface="+mj-lt"/>
              <a:buAutoNum type="arabicPeriod"/>
            </a:pPr>
            <a:r>
              <a:rPr lang="en-US" dirty="0"/>
              <a:t>Copper of Cyprus, Silver of Spain, Tin of Cornwall, and Cedar for Solomons temple </a:t>
            </a:r>
          </a:p>
          <a:p>
            <a:pPr marL="342900" indent="-342900">
              <a:spcBef>
                <a:spcPts val="400"/>
              </a:spcBef>
              <a:buSzPct val="77000"/>
              <a:buFont typeface="+mj-lt"/>
              <a:buAutoNum type="arabicPeriod"/>
            </a:pPr>
            <a:r>
              <a:rPr lang="en-US" dirty="0"/>
              <a:t>Easily defended terrain</a:t>
            </a:r>
          </a:p>
          <a:p>
            <a:pPr marL="342900" indent="-342900">
              <a:spcBef>
                <a:spcPts val="400"/>
              </a:spcBef>
              <a:buSzPct val="77000"/>
              <a:buFont typeface="+mj-lt"/>
              <a:buAutoNum type="arabicPeriod"/>
            </a:pPr>
            <a:r>
              <a:rPr lang="en-US" dirty="0"/>
              <a:t>Ezekiel 28:13 - Wealth</a:t>
            </a:r>
          </a:p>
          <a:p>
            <a:pPr marL="342900" indent="-342900">
              <a:spcBef>
                <a:spcPts val="400"/>
              </a:spcBef>
              <a:buSzPct val="77000"/>
              <a:buFont typeface="+mj-lt"/>
              <a:buAutoNum type="arabicPeriod"/>
            </a:pPr>
            <a:endParaRPr lang="en-US" dirty="0"/>
          </a:p>
          <a:p>
            <a:pPr>
              <a:buSzPct val="77000"/>
            </a:pPr>
            <a:endParaRPr lang="en-US" dirty="0"/>
          </a:p>
        </p:txBody>
      </p:sp>
      <p:sp>
        <p:nvSpPr>
          <p:cNvPr id="7" name="Right Arrow 6">
            <a:extLst>
              <a:ext uri="{FF2B5EF4-FFF2-40B4-BE49-F238E27FC236}">
                <a16:creationId xmlns:a16="http://schemas.microsoft.com/office/drawing/2014/main" id="{6EBD3B49-8C86-4440-8AF2-5A44007C5F10}"/>
              </a:ext>
            </a:extLst>
          </p:cNvPr>
          <p:cNvSpPr/>
          <p:nvPr/>
        </p:nvSpPr>
        <p:spPr>
          <a:xfrm>
            <a:off x="4432300" y="1889125"/>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DDBC3A3B-7755-D645-83FA-9F23CD119EFD}"/>
              </a:ext>
            </a:extLst>
          </p:cNvPr>
          <p:cNvSpPr/>
          <p:nvPr/>
        </p:nvSpPr>
        <p:spPr>
          <a:xfrm>
            <a:off x="4432300" y="2315244"/>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29129B3E-F189-964F-ACDA-0130DDB7D524}"/>
              </a:ext>
            </a:extLst>
          </p:cNvPr>
          <p:cNvSpPr/>
          <p:nvPr/>
        </p:nvSpPr>
        <p:spPr>
          <a:xfrm>
            <a:off x="4432299" y="2772592"/>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0EF2DE07-7897-0740-B2F0-09D6336E8B04}"/>
              </a:ext>
            </a:extLst>
          </p:cNvPr>
          <p:cNvSpPr/>
          <p:nvPr/>
        </p:nvSpPr>
        <p:spPr>
          <a:xfrm>
            <a:off x="4432300" y="3199960"/>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51000699-5618-354B-B089-769A06708924}"/>
              </a:ext>
            </a:extLst>
          </p:cNvPr>
          <p:cNvSpPr/>
          <p:nvPr/>
        </p:nvSpPr>
        <p:spPr>
          <a:xfrm>
            <a:off x="4432298" y="3741027"/>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BBF605CF-1992-1A48-AE04-FBEBB30DFB03}"/>
              </a:ext>
            </a:extLst>
          </p:cNvPr>
          <p:cNvSpPr/>
          <p:nvPr/>
        </p:nvSpPr>
        <p:spPr>
          <a:xfrm>
            <a:off x="4432299" y="4251074"/>
            <a:ext cx="1411289" cy="20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6F2B24-85C7-D542-A2BD-C341EBB30498}"/>
              </a:ext>
            </a:extLst>
          </p:cNvPr>
          <p:cNvSpPr/>
          <p:nvPr/>
        </p:nvSpPr>
        <p:spPr>
          <a:xfrm>
            <a:off x="4310088" y="1203954"/>
            <a:ext cx="7771984" cy="4736891"/>
          </a:xfrm>
          <a:prstGeom prst="rect">
            <a:avLst/>
          </a:prstGeom>
          <a:solidFill>
            <a:srgbClr val="F9E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3109D9-4C47-E946-B5B5-A54A7E29A11E}"/>
              </a:ext>
            </a:extLst>
          </p:cNvPr>
          <p:cNvSpPr/>
          <p:nvPr/>
        </p:nvSpPr>
        <p:spPr>
          <a:xfrm>
            <a:off x="6416282" y="1320538"/>
            <a:ext cx="5400676" cy="4404110"/>
          </a:xfrm>
          <a:prstGeom prst="rect">
            <a:avLst/>
          </a:prstGeom>
          <a:solidFill>
            <a:schemeClr val="bg2">
              <a:lumMod val="7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ay Dalio: Principles For Dealing With The Changing World Order - ValueWalk">
            <a:extLst>
              <a:ext uri="{FF2B5EF4-FFF2-40B4-BE49-F238E27FC236}">
                <a16:creationId xmlns:a16="http://schemas.microsoft.com/office/drawing/2014/main" id="{F5FEB5A8-1ABF-1F41-9A7A-B6E38C8AF7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07335" y="1468800"/>
            <a:ext cx="5018570" cy="413974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8F06FA7-94E2-D54F-BFC3-87FAB9D508F5}"/>
              </a:ext>
            </a:extLst>
          </p:cNvPr>
          <p:cNvSpPr txBox="1"/>
          <p:nvPr/>
        </p:nvSpPr>
        <p:spPr>
          <a:xfrm>
            <a:off x="6750651" y="5724648"/>
            <a:ext cx="4634571" cy="523220"/>
          </a:xfrm>
          <a:prstGeom prst="rect">
            <a:avLst/>
          </a:prstGeom>
          <a:noFill/>
        </p:spPr>
        <p:txBody>
          <a:bodyPr wrap="square" rtlCol="0">
            <a:spAutoFit/>
          </a:bodyPr>
          <a:lstStyle/>
          <a:p>
            <a:pPr algn="ctr"/>
            <a:r>
              <a:rPr lang="en-US" sz="1400" i="1" dirty="0"/>
              <a:t>Principles for Dealing with The Changing World Order Why Nations Succeed and Fail ~ Ray </a:t>
            </a:r>
            <a:r>
              <a:rPr lang="en-US" sz="1400" i="1" dirty="0" err="1"/>
              <a:t>Dalio</a:t>
            </a:r>
            <a:endParaRPr lang="en-US" sz="1400" i="1" dirty="0"/>
          </a:p>
        </p:txBody>
      </p:sp>
    </p:spTree>
    <p:extLst>
      <p:ext uri="{BB962C8B-B14F-4D97-AF65-F5344CB8AC3E}">
        <p14:creationId xmlns:p14="http://schemas.microsoft.com/office/powerpoint/2010/main" val="286844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B8E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7CE4-3770-C048-A010-2170AA4F38ED}"/>
              </a:ext>
            </a:extLst>
          </p:cNvPr>
          <p:cNvSpPr>
            <a:spLocks noGrp="1"/>
          </p:cNvSpPr>
          <p:nvPr>
            <p:ph type="title"/>
          </p:nvPr>
        </p:nvSpPr>
        <p:spPr/>
        <p:txBody>
          <a:bodyPr/>
          <a:lstStyle/>
          <a:p>
            <a:r>
              <a:rPr lang="en-US" dirty="0">
                <a:solidFill>
                  <a:schemeClr val="bg2"/>
                </a:solidFill>
              </a:rPr>
              <a:t>A Lament over the King of </a:t>
            </a:r>
            <a:r>
              <a:rPr lang="en-US" dirty="0" err="1">
                <a:solidFill>
                  <a:schemeClr val="bg2"/>
                </a:solidFill>
              </a:rPr>
              <a:t>Tyre</a:t>
            </a:r>
            <a:endParaRPr lang="en-US" dirty="0">
              <a:solidFill>
                <a:schemeClr val="bg2"/>
              </a:solidFill>
            </a:endParaRPr>
          </a:p>
        </p:txBody>
      </p:sp>
      <p:sp>
        <p:nvSpPr>
          <p:cNvPr id="3" name="Content Placeholder 2">
            <a:extLst>
              <a:ext uri="{FF2B5EF4-FFF2-40B4-BE49-F238E27FC236}">
                <a16:creationId xmlns:a16="http://schemas.microsoft.com/office/drawing/2014/main" id="{6B1A7041-AFC5-144B-BE4C-056926200345}"/>
              </a:ext>
            </a:extLst>
          </p:cNvPr>
          <p:cNvSpPr>
            <a:spLocks noGrp="1"/>
          </p:cNvSpPr>
          <p:nvPr>
            <p:ph idx="1"/>
          </p:nvPr>
        </p:nvSpPr>
        <p:spPr/>
        <p:txBody>
          <a:bodyPr/>
          <a:lstStyle/>
          <a:p>
            <a:pPr marL="0" indent="0">
              <a:buNone/>
            </a:pPr>
            <a:r>
              <a:rPr lang="en-US" b="1" baseline="30000" dirty="0">
                <a:solidFill>
                  <a:schemeClr val="bg1">
                    <a:alpha val="77000"/>
                  </a:schemeClr>
                </a:solidFill>
              </a:rPr>
              <a:t>11 </a:t>
            </a:r>
            <a:r>
              <a:rPr lang="en-US" dirty="0">
                <a:solidFill>
                  <a:schemeClr val="bg1">
                    <a:alpha val="77000"/>
                  </a:schemeClr>
                </a:solidFill>
              </a:rPr>
              <a:t>Moreover, the </a:t>
            </a:r>
            <a:r>
              <a:rPr lang="en-US" b="1" dirty="0">
                <a:solidFill>
                  <a:schemeClr val="bg1">
                    <a:alpha val="77000"/>
                  </a:schemeClr>
                </a:solidFill>
              </a:rPr>
              <a:t>word of the Lord came to me</a:t>
            </a:r>
            <a:r>
              <a:rPr lang="en-US" dirty="0">
                <a:solidFill>
                  <a:schemeClr val="bg1">
                    <a:alpha val="77000"/>
                  </a:schemeClr>
                </a:solidFill>
              </a:rPr>
              <a:t>: </a:t>
            </a:r>
            <a:r>
              <a:rPr lang="en-US" b="1" baseline="30000" dirty="0">
                <a:solidFill>
                  <a:schemeClr val="bg1">
                    <a:alpha val="77000"/>
                  </a:schemeClr>
                </a:solidFill>
              </a:rPr>
              <a:t>12a </a:t>
            </a:r>
            <a:r>
              <a:rPr lang="en-US" dirty="0">
                <a:solidFill>
                  <a:schemeClr val="bg1">
                    <a:alpha val="77000"/>
                  </a:schemeClr>
                </a:solidFill>
              </a:rPr>
              <a:t>“Son of man, raise a lamentation over the king of </a:t>
            </a:r>
            <a:r>
              <a:rPr lang="en-US" dirty="0" err="1">
                <a:solidFill>
                  <a:schemeClr val="bg1">
                    <a:alpha val="77000"/>
                  </a:schemeClr>
                </a:solidFill>
              </a:rPr>
              <a:t>Tyre</a:t>
            </a:r>
            <a:r>
              <a:rPr lang="en-US" dirty="0">
                <a:solidFill>
                  <a:schemeClr val="bg1">
                    <a:alpha val="77000"/>
                  </a:schemeClr>
                </a:solidFill>
              </a:rPr>
              <a:t>, and say to him, </a:t>
            </a:r>
            <a:r>
              <a:rPr lang="en-US" b="1" dirty="0">
                <a:solidFill>
                  <a:schemeClr val="bg1">
                    <a:alpha val="77000"/>
                  </a:schemeClr>
                </a:solidFill>
              </a:rPr>
              <a:t>Thus says the Lord God</a:t>
            </a:r>
            <a:r>
              <a:rPr lang="en-US" dirty="0">
                <a:solidFill>
                  <a:schemeClr val="bg1">
                    <a:alpha val="77000"/>
                  </a:schemeClr>
                </a:solidFill>
              </a:rPr>
              <a:t>: </a:t>
            </a:r>
          </a:p>
          <a:p>
            <a:pPr marL="0" indent="0">
              <a:buNone/>
            </a:pPr>
            <a:endParaRPr lang="en-US" dirty="0">
              <a:solidFill>
                <a:schemeClr val="bg1">
                  <a:alpha val="77000"/>
                </a:schemeClr>
              </a:solidFill>
            </a:endParaRPr>
          </a:p>
          <a:p>
            <a:pPr marL="0" indent="0">
              <a:buNone/>
            </a:pPr>
            <a:r>
              <a:rPr lang="en-US" dirty="0">
                <a:solidFill>
                  <a:schemeClr val="bg1">
                    <a:alpha val="77000"/>
                  </a:schemeClr>
                </a:solidFill>
              </a:rPr>
              <a:t>Ezekiel 28:11–12a (ESV)</a:t>
            </a:r>
          </a:p>
        </p:txBody>
      </p:sp>
    </p:spTree>
    <p:extLst>
      <p:ext uri="{BB962C8B-B14F-4D97-AF65-F5344CB8AC3E}">
        <p14:creationId xmlns:p14="http://schemas.microsoft.com/office/powerpoint/2010/main" val="757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8E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7CE4-3770-C048-A010-2170AA4F38ED}"/>
              </a:ext>
            </a:extLst>
          </p:cNvPr>
          <p:cNvSpPr>
            <a:spLocks noGrp="1"/>
          </p:cNvSpPr>
          <p:nvPr>
            <p:ph type="title"/>
          </p:nvPr>
        </p:nvSpPr>
        <p:spPr/>
        <p:txBody>
          <a:bodyPr/>
          <a:lstStyle/>
          <a:p>
            <a:r>
              <a:rPr lang="en-US" dirty="0">
                <a:solidFill>
                  <a:schemeClr val="bg2"/>
                </a:solidFill>
              </a:rPr>
              <a:t>God’s Gifts</a:t>
            </a:r>
          </a:p>
        </p:txBody>
      </p:sp>
      <p:sp>
        <p:nvSpPr>
          <p:cNvPr id="3" name="Content Placeholder 2">
            <a:extLst>
              <a:ext uri="{FF2B5EF4-FFF2-40B4-BE49-F238E27FC236}">
                <a16:creationId xmlns:a16="http://schemas.microsoft.com/office/drawing/2014/main" id="{6B1A7041-AFC5-144B-BE4C-056926200345}"/>
              </a:ext>
            </a:extLst>
          </p:cNvPr>
          <p:cNvSpPr>
            <a:spLocks noGrp="1"/>
          </p:cNvSpPr>
          <p:nvPr>
            <p:ph idx="1"/>
          </p:nvPr>
        </p:nvSpPr>
        <p:spPr/>
        <p:txBody>
          <a:bodyPr/>
          <a:lstStyle/>
          <a:p>
            <a:pPr marL="0" indent="0">
              <a:buNone/>
            </a:pPr>
            <a:r>
              <a:rPr lang="en-US" dirty="0">
                <a:solidFill>
                  <a:schemeClr val="bg2">
                    <a:alpha val="77000"/>
                  </a:schemeClr>
                </a:solidFill>
              </a:rPr>
              <a:t>“You were </a:t>
            </a:r>
            <a:r>
              <a:rPr lang="en-US" b="1" dirty="0">
                <a:solidFill>
                  <a:schemeClr val="bg2">
                    <a:alpha val="77000"/>
                  </a:schemeClr>
                </a:solidFill>
              </a:rPr>
              <a:t>the signet of perfection</a:t>
            </a:r>
            <a:r>
              <a:rPr lang="en-US" dirty="0">
                <a:solidFill>
                  <a:schemeClr val="bg2">
                    <a:alpha val="77000"/>
                  </a:schemeClr>
                </a:solidFill>
              </a:rPr>
              <a:t>, </a:t>
            </a:r>
            <a:r>
              <a:rPr lang="en-US" b="1" dirty="0">
                <a:solidFill>
                  <a:schemeClr val="bg2">
                    <a:alpha val="77000"/>
                  </a:schemeClr>
                </a:solidFill>
              </a:rPr>
              <a:t>full of wisdom </a:t>
            </a:r>
            <a:r>
              <a:rPr lang="en-US" dirty="0">
                <a:solidFill>
                  <a:schemeClr val="bg2">
                    <a:alpha val="77000"/>
                  </a:schemeClr>
                </a:solidFill>
              </a:rPr>
              <a:t>and </a:t>
            </a:r>
            <a:r>
              <a:rPr lang="en-US" b="1" dirty="0">
                <a:solidFill>
                  <a:schemeClr val="bg2">
                    <a:alpha val="77000"/>
                  </a:schemeClr>
                </a:solidFill>
              </a:rPr>
              <a:t>perfect in beauty</a:t>
            </a:r>
            <a:r>
              <a:rPr lang="en-US" dirty="0">
                <a:solidFill>
                  <a:schemeClr val="bg2">
                    <a:alpha val="77000"/>
                  </a:schemeClr>
                </a:solidFill>
              </a:rPr>
              <a:t>. </a:t>
            </a:r>
            <a:r>
              <a:rPr lang="en-US" b="1" baseline="30000" dirty="0">
                <a:solidFill>
                  <a:schemeClr val="bg2">
                    <a:alpha val="77000"/>
                  </a:schemeClr>
                </a:solidFill>
              </a:rPr>
              <a:t>13 </a:t>
            </a:r>
            <a:r>
              <a:rPr lang="en-US" dirty="0">
                <a:solidFill>
                  <a:schemeClr val="bg2">
                    <a:alpha val="77000"/>
                  </a:schemeClr>
                </a:solidFill>
              </a:rPr>
              <a:t>You were </a:t>
            </a:r>
            <a:r>
              <a:rPr lang="en-US" b="1" dirty="0">
                <a:solidFill>
                  <a:schemeClr val="bg2">
                    <a:alpha val="77000"/>
                  </a:schemeClr>
                </a:solidFill>
              </a:rPr>
              <a:t>in Eden, the garden of God</a:t>
            </a:r>
            <a:r>
              <a:rPr lang="en-US" dirty="0">
                <a:solidFill>
                  <a:schemeClr val="bg2">
                    <a:alpha val="77000"/>
                  </a:schemeClr>
                </a:solidFill>
              </a:rPr>
              <a:t>; </a:t>
            </a:r>
            <a:r>
              <a:rPr lang="en-US" b="1" dirty="0">
                <a:solidFill>
                  <a:schemeClr val="bg2">
                    <a:alpha val="77000"/>
                  </a:schemeClr>
                </a:solidFill>
              </a:rPr>
              <a:t>every precious stone was your covering</a:t>
            </a:r>
            <a:r>
              <a:rPr lang="en-US" dirty="0">
                <a:solidFill>
                  <a:schemeClr val="bg2">
                    <a:alpha val="77000"/>
                  </a:schemeClr>
                </a:solidFill>
              </a:rPr>
              <a:t>, sardius, topaz, and diamond, beryl, onyx, and jasper, sapphire, emerald, and carbuncle; and crafted in gold were your settings and your engravings. </a:t>
            </a:r>
            <a:r>
              <a:rPr lang="en-US" b="1" dirty="0">
                <a:solidFill>
                  <a:schemeClr val="bg2">
                    <a:alpha val="77000"/>
                  </a:schemeClr>
                </a:solidFill>
              </a:rPr>
              <a:t>On the day that you were created they were prepared</a:t>
            </a:r>
            <a:r>
              <a:rPr lang="en-US" dirty="0">
                <a:solidFill>
                  <a:schemeClr val="bg2">
                    <a:alpha val="77000"/>
                  </a:schemeClr>
                </a:solidFill>
              </a:rPr>
              <a:t>. </a:t>
            </a:r>
            <a:r>
              <a:rPr lang="en-US" b="1" baseline="30000" dirty="0">
                <a:solidFill>
                  <a:schemeClr val="bg2">
                    <a:alpha val="77000"/>
                  </a:schemeClr>
                </a:solidFill>
              </a:rPr>
              <a:t>14 </a:t>
            </a:r>
            <a:r>
              <a:rPr lang="en-US" dirty="0">
                <a:solidFill>
                  <a:schemeClr val="bg2">
                    <a:alpha val="77000"/>
                  </a:schemeClr>
                </a:solidFill>
              </a:rPr>
              <a:t>You were an </a:t>
            </a:r>
            <a:r>
              <a:rPr lang="en-US" b="1" dirty="0">
                <a:solidFill>
                  <a:schemeClr val="bg2">
                    <a:alpha val="77000"/>
                  </a:schemeClr>
                </a:solidFill>
              </a:rPr>
              <a:t>anointed guardian cherub</a:t>
            </a:r>
            <a:r>
              <a:rPr lang="en-US" dirty="0">
                <a:solidFill>
                  <a:schemeClr val="bg2">
                    <a:alpha val="77000"/>
                  </a:schemeClr>
                </a:solidFill>
              </a:rPr>
              <a:t>. </a:t>
            </a:r>
            <a:r>
              <a:rPr lang="en-US" b="1" dirty="0">
                <a:solidFill>
                  <a:schemeClr val="bg2">
                    <a:alpha val="77000"/>
                  </a:schemeClr>
                </a:solidFill>
              </a:rPr>
              <a:t>I placed you</a:t>
            </a:r>
            <a:r>
              <a:rPr lang="en-US" dirty="0">
                <a:solidFill>
                  <a:schemeClr val="bg2">
                    <a:alpha val="77000"/>
                  </a:schemeClr>
                </a:solidFill>
              </a:rPr>
              <a:t>; you were </a:t>
            </a:r>
            <a:r>
              <a:rPr lang="en-US" b="1" dirty="0">
                <a:solidFill>
                  <a:schemeClr val="bg2">
                    <a:alpha val="77000"/>
                  </a:schemeClr>
                </a:solidFill>
              </a:rPr>
              <a:t>on the holy mountain of God</a:t>
            </a:r>
            <a:r>
              <a:rPr lang="en-US" dirty="0">
                <a:solidFill>
                  <a:schemeClr val="bg2">
                    <a:alpha val="77000"/>
                  </a:schemeClr>
                </a:solidFill>
              </a:rPr>
              <a:t>; in the midst of the stones of fire you walked. </a:t>
            </a:r>
            <a:r>
              <a:rPr lang="en-US" b="1" baseline="30000" dirty="0">
                <a:solidFill>
                  <a:schemeClr val="bg2">
                    <a:alpha val="77000"/>
                  </a:schemeClr>
                </a:solidFill>
              </a:rPr>
              <a:t>15</a:t>
            </a:r>
            <a:r>
              <a:rPr lang="en-US" baseline="30000" dirty="0">
                <a:solidFill>
                  <a:schemeClr val="bg2">
                    <a:alpha val="77000"/>
                  </a:schemeClr>
                </a:solidFill>
              </a:rPr>
              <a:t> </a:t>
            </a:r>
            <a:r>
              <a:rPr lang="en-US" b="1" dirty="0">
                <a:solidFill>
                  <a:schemeClr val="bg2">
                    <a:alpha val="77000"/>
                  </a:schemeClr>
                </a:solidFill>
              </a:rPr>
              <a:t>You were blameless</a:t>
            </a:r>
            <a:r>
              <a:rPr lang="en-US" dirty="0">
                <a:solidFill>
                  <a:schemeClr val="bg2">
                    <a:alpha val="77000"/>
                  </a:schemeClr>
                </a:solidFill>
              </a:rPr>
              <a:t> in your ways </a:t>
            </a:r>
            <a:r>
              <a:rPr lang="en-US" b="1" dirty="0">
                <a:solidFill>
                  <a:schemeClr val="bg2">
                    <a:alpha val="77000"/>
                  </a:schemeClr>
                </a:solidFill>
              </a:rPr>
              <a:t>from the day you were created</a:t>
            </a:r>
            <a:r>
              <a:rPr lang="en-US" dirty="0">
                <a:solidFill>
                  <a:schemeClr val="bg2">
                    <a:alpha val="77000"/>
                  </a:schemeClr>
                </a:solidFill>
              </a:rPr>
              <a:t>, </a:t>
            </a:r>
            <a:r>
              <a:rPr lang="en-US" b="1" dirty="0">
                <a:solidFill>
                  <a:schemeClr val="bg2">
                    <a:alpha val="77000"/>
                  </a:schemeClr>
                </a:solidFill>
              </a:rPr>
              <a:t>till unrighteousness was </a:t>
            </a:r>
            <a:r>
              <a:rPr lang="en-US" b="1" u="sng" dirty="0">
                <a:solidFill>
                  <a:schemeClr val="bg2">
                    <a:alpha val="77000"/>
                  </a:schemeClr>
                </a:solidFill>
              </a:rPr>
              <a:t>found</a:t>
            </a:r>
            <a:r>
              <a:rPr lang="en-US" b="1" dirty="0">
                <a:solidFill>
                  <a:schemeClr val="bg2">
                    <a:alpha val="77000"/>
                  </a:schemeClr>
                </a:solidFill>
              </a:rPr>
              <a:t> in you</a:t>
            </a:r>
            <a:r>
              <a:rPr lang="en-US" dirty="0">
                <a:solidFill>
                  <a:schemeClr val="bg2">
                    <a:alpha val="77000"/>
                  </a:schemeClr>
                </a:solidFill>
              </a:rPr>
              <a:t>. </a:t>
            </a:r>
          </a:p>
          <a:p>
            <a:pPr marL="0" indent="0">
              <a:buNone/>
            </a:pPr>
            <a:endParaRPr lang="en-US" dirty="0">
              <a:solidFill>
                <a:schemeClr val="bg2">
                  <a:alpha val="77000"/>
                </a:schemeClr>
              </a:solidFill>
            </a:endParaRPr>
          </a:p>
          <a:p>
            <a:pPr marL="0" indent="0">
              <a:buNone/>
            </a:pPr>
            <a:r>
              <a:rPr lang="en-US" dirty="0">
                <a:solidFill>
                  <a:schemeClr val="bg2">
                    <a:alpha val="77000"/>
                  </a:schemeClr>
                </a:solidFill>
              </a:rPr>
              <a:t>Ezekiel 28:12b–15</a:t>
            </a:r>
          </a:p>
          <a:p>
            <a:pPr marL="0" indent="0">
              <a:buNone/>
            </a:pPr>
            <a:endParaRPr lang="en-US" dirty="0">
              <a:solidFill>
                <a:schemeClr val="bg2">
                  <a:alpha val="77000"/>
                </a:schemeClr>
              </a:solidFill>
            </a:endParaRPr>
          </a:p>
        </p:txBody>
      </p:sp>
    </p:spTree>
    <p:extLst>
      <p:ext uri="{BB962C8B-B14F-4D97-AF65-F5344CB8AC3E}">
        <p14:creationId xmlns:p14="http://schemas.microsoft.com/office/powerpoint/2010/main" val="43959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B8E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7CE4-3770-C048-A010-2170AA4F38ED}"/>
              </a:ext>
            </a:extLst>
          </p:cNvPr>
          <p:cNvSpPr>
            <a:spLocks noGrp="1"/>
          </p:cNvSpPr>
          <p:nvPr>
            <p:ph type="title"/>
          </p:nvPr>
        </p:nvSpPr>
        <p:spPr/>
        <p:txBody>
          <a:bodyPr/>
          <a:lstStyle/>
          <a:p>
            <a:r>
              <a:rPr lang="en-US" dirty="0">
                <a:solidFill>
                  <a:schemeClr val="bg2"/>
                </a:solidFill>
              </a:rPr>
              <a:t>Pride</a:t>
            </a:r>
          </a:p>
        </p:txBody>
      </p:sp>
      <p:sp>
        <p:nvSpPr>
          <p:cNvPr id="3" name="Content Placeholder 2">
            <a:extLst>
              <a:ext uri="{FF2B5EF4-FFF2-40B4-BE49-F238E27FC236}">
                <a16:creationId xmlns:a16="http://schemas.microsoft.com/office/drawing/2014/main" id="{6B1A7041-AFC5-144B-BE4C-056926200345}"/>
              </a:ext>
            </a:extLst>
          </p:cNvPr>
          <p:cNvSpPr>
            <a:spLocks noGrp="1"/>
          </p:cNvSpPr>
          <p:nvPr>
            <p:ph idx="1"/>
          </p:nvPr>
        </p:nvSpPr>
        <p:spPr/>
        <p:txBody>
          <a:bodyPr/>
          <a:lstStyle/>
          <a:p>
            <a:pPr marL="0" indent="0">
              <a:buNone/>
            </a:pPr>
            <a:r>
              <a:rPr lang="en-US" b="1" baseline="30000" dirty="0">
                <a:solidFill>
                  <a:schemeClr val="bg2">
                    <a:alpha val="77000"/>
                  </a:schemeClr>
                </a:solidFill>
              </a:rPr>
              <a:t>16 </a:t>
            </a:r>
            <a:r>
              <a:rPr lang="en-US" dirty="0">
                <a:solidFill>
                  <a:schemeClr val="bg2">
                    <a:alpha val="77000"/>
                  </a:schemeClr>
                </a:solidFill>
              </a:rPr>
              <a:t>In the </a:t>
            </a:r>
            <a:r>
              <a:rPr lang="en-US" b="1" dirty="0">
                <a:solidFill>
                  <a:schemeClr val="bg2">
                    <a:alpha val="77000"/>
                  </a:schemeClr>
                </a:solidFill>
              </a:rPr>
              <a:t>abundance</a:t>
            </a:r>
            <a:r>
              <a:rPr lang="en-US" dirty="0">
                <a:solidFill>
                  <a:schemeClr val="bg2">
                    <a:alpha val="77000"/>
                  </a:schemeClr>
                </a:solidFill>
              </a:rPr>
              <a:t> of your trade you were </a:t>
            </a:r>
            <a:r>
              <a:rPr lang="en-US" b="1" dirty="0">
                <a:solidFill>
                  <a:schemeClr val="bg2">
                    <a:alpha val="77000"/>
                  </a:schemeClr>
                </a:solidFill>
              </a:rPr>
              <a:t>filled with violence</a:t>
            </a:r>
            <a:r>
              <a:rPr lang="en-US" dirty="0">
                <a:solidFill>
                  <a:schemeClr val="bg2">
                    <a:alpha val="77000"/>
                  </a:schemeClr>
                </a:solidFill>
              </a:rPr>
              <a:t> in your midst, and </a:t>
            </a:r>
            <a:r>
              <a:rPr lang="en-US" b="1" dirty="0">
                <a:solidFill>
                  <a:schemeClr val="bg2">
                    <a:alpha val="77000"/>
                  </a:schemeClr>
                </a:solidFill>
              </a:rPr>
              <a:t>you sinned</a:t>
            </a:r>
            <a:r>
              <a:rPr lang="en-US" dirty="0">
                <a:solidFill>
                  <a:schemeClr val="bg2">
                    <a:alpha val="77000"/>
                  </a:schemeClr>
                </a:solidFill>
              </a:rPr>
              <a:t>; so I cast you as a profane thing from the mountain of God, and I destroyed you, O guardian cherub, from the midst of the stones of fire. </a:t>
            </a:r>
            <a:r>
              <a:rPr lang="en-US" b="1" baseline="30000" dirty="0">
                <a:solidFill>
                  <a:schemeClr val="bg2">
                    <a:alpha val="77000"/>
                  </a:schemeClr>
                </a:solidFill>
              </a:rPr>
              <a:t>17 </a:t>
            </a:r>
            <a:r>
              <a:rPr lang="en-US" b="1" dirty="0">
                <a:solidFill>
                  <a:schemeClr val="bg2">
                    <a:alpha val="77000"/>
                  </a:schemeClr>
                </a:solidFill>
              </a:rPr>
              <a:t>Your heart was proud</a:t>
            </a:r>
            <a:r>
              <a:rPr lang="en-US" dirty="0">
                <a:solidFill>
                  <a:schemeClr val="bg2">
                    <a:alpha val="77000"/>
                  </a:schemeClr>
                </a:solidFill>
              </a:rPr>
              <a:t> because of your beauty; </a:t>
            </a:r>
            <a:r>
              <a:rPr lang="en-US" b="1" dirty="0">
                <a:solidFill>
                  <a:schemeClr val="bg2">
                    <a:alpha val="77000"/>
                  </a:schemeClr>
                </a:solidFill>
              </a:rPr>
              <a:t>you corrupted your wisdom</a:t>
            </a:r>
            <a:r>
              <a:rPr lang="en-US" dirty="0">
                <a:solidFill>
                  <a:schemeClr val="bg2">
                    <a:alpha val="77000"/>
                  </a:schemeClr>
                </a:solidFill>
              </a:rPr>
              <a:t> for the sake of your splendor. </a:t>
            </a:r>
          </a:p>
          <a:p>
            <a:pPr marL="0" indent="0">
              <a:buNone/>
            </a:pPr>
            <a:endParaRPr lang="en-US" dirty="0">
              <a:solidFill>
                <a:schemeClr val="bg2">
                  <a:alpha val="77000"/>
                </a:schemeClr>
              </a:solidFill>
            </a:endParaRPr>
          </a:p>
          <a:p>
            <a:pPr marL="0" indent="0">
              <a:buNone/>
            </a:pPr>
            <a:r>
              <a:rPr lang="en-US" dirty="0">
                <a:solidFill>
                  <a:schemeClr val="bg2">
                    <a:alpha val="77000"/>
                  </a:schemeClr>
                </a:solidFill>
              </a:rPr>
              <a:t>Ezekiel 28:16–17a</a:t>
            </a:r>
          </a:p>
          <a:p>
            <a:pPr marL="0" indent="0">
              <a:buNone/>
            </a:pPr>
            <a:endParaRPr lang="en-US" dirty="0">
              <a:solidFill>
                <a:schemeClr val="bg2">
                  <a:alpha val="77000"/>
                </a:schemeClr>
              </a:solidFill>
            </a:endParaRPr>
          </a:p>
        </p:txBody>
      </p:sp>
    </p:spTree>
    <p:extLst>
      <p:ext uri="{BB962C8B-B14F-4D97-AF65-F5344CB8AC3E}">
        <p14:creationId xmlns:p14="http://schemas.microsoft.com/office/powerpoint/2010/main" val="100926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39CBD-A33D-D749-A3BF-94DB538ACF7D}"/>
              </a:ext>
            </a:extLst>
          </p:cNvPr>
          <p:cNvSpPr>
            <a:spLocks noGrp="1"/>
          </p:cNvSpPr>
          <p:nvPr>
            <p:ph idx="1"/>
          </p:nvPr>
        </p:nvSpPr>
        <p:spPr>
          <a:xfrm>
            <a:off x="344775" y="320040"/>
            <a:ext cx="11404314" cy="6096635"/>
          </a:xfrm>
        </p:spPr>
        <p:txBody>
          <a:bodyPr anchor="ctr"/>
          <a:lstStyle/>
          <a:p>
            <a:pPr marL="0" indent="0" algn="ctr">
              <a:buNone/>
            </a:pPr>
            <a:r>
              <a:rPr lang="en-US" sz="6000" dirty="0"/>
              <a:t>Your heart was</a:t>
            </a:r>
            <a:r>
              <a:rPr lang="en-US" sz="6000" b="1" dirty="0"/>
              <a:t> PROUD</a:t>
            </a:r>
            <a:r>
              <a:rPr lang="en-US" sz="6000" dirty="0"/>
              <a:t> because of your beauty</a:t>
            </a:r>
          </a:p>
        </p:txBody>
      </p:sp>
    </p:spTree>
    <p:extLst>
      <p:ext uri="{BB962C8B-B14F-4D97-AF65-F5344CB8AC3E}">
        <p14:creationId xmlns:p14="http://schemas.microsoft.com/office/powerpoint/2010/main" val="363945793"/>
      </p:ext>
    </p:extLst>
  </p:cSld>
  <p:clrMapOvr>
    <a:masterClrMapping/>
  </p:clrMapOvr>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C90FCA3-C872-794B-8CE1-0604481B680C}" vid="{6C88FA4C-0024-3E4A-9E18-884E29772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torn_presentation</Template>
  <TotalTime>24749</TotalTime>
  <Words>4878</Words>
  <Application>Microsoft Macintosh PowerPoint</Application>
  <PresentationFormat>Widescreen</PresentationFormat>
  <Paragraphs>396</Paragraphs>
  <Slides>45</Slides>
  <Notes>26</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Neue Haas Grotesk Text Pro</vt:lpstr>
      <vt:lpstr>Wingdings 2</vt:lpstr>
      <vt:lpstr>LinesVTI</vt:lpstr>
      <vt:lpstr>Ezekiel's Warning  Pride </vt:lpstr>
      <vt:lpstr>PowerPoint Presentation</vt:lpstr>
      <vt:lpstr>PowerPoint Presentation</vt:lpstr>
      <vt:lpstr>Tyre</vt:lpstr>
      <vt:lpstr>How did the City of Tyre shore up (pun intended)?</vt:lpstr>
      <vt:lpstr>A Lament over the King of Tyre</vt:lpstr>
      <vt:lpstr>God’s Gifts</vt:lpstr>
      <vt:lpstr>Pride</vt:lpstr>
      <vt:lpstr>PowerPoint Presentation</vt:lpstr>
      <vt:lpstr>The Great Sin</vt:lpstr>
      <vt:lpstr>PowerPoint Presentation</vt:lpstr>
      <vt:lpstr>How to Identify Pride</vt:lpstr>
      <vt:lpstr>The Fall</vt:lpstr>
      <vt:lpstr>PowerPoint Presentation</vt:lpstr>
      <vt:lpstr>PowerPoint Presentation</vt:lpstr>
      <vt:lpstr>PowerPoint Presentation</vt:lpstr>
      <vt:lpstr>Humility, How To</vt:lpstr>
      <vt:lpstr>PowerPoint Presentation</vt:lpstr>
      <vt:lpstr>The End</vt:lpstr>
      <vt:lpstr>NOTES</vt:lpstr>
      <vt:lpstr>Me, We, God, You, We</vt:lpstr>
      <vt:lpstr>PowerPoint Presentation</vt:lpstr>
      <vt:lpstr>PowerPoint Presentation</vt:lpstr>
      <vt:lpstr>Combating Pride 1</vt:lpstr>
      <vt:lpstr>Combating Pride 2</vt:lpstr>
      <vt:lpstr>Combating Pride 3</vt:lpstr>
      <vt:lpstr>Words</vt:lpstr>
      <vt:lpstr>Ezekiel</vt:lpstr>
      <vt:lpstr>Tyre</vt:lpstr>
      <vt:lpstr>EXTRA SLIDES</vt:lpstr>
      <vt:lpstr>PowerPoint Presentation</vt:lpstr>
      <vt:lpstr>3 parts to the book of Ezekiel</vt:lpstr>
      <vt:lpstr>A Lament over the King of Tyre</vt:lpstr>
      <vt:lpstr>God’s Gifts to Tyre</vt:lpstr>
      <vt:lpstr>Pride</vt:lpstr>
      <vt:lpstr>The Fall</vt:lpstr>
      <vt:lpstr>Gods Promise</vt:lpstr>
      <vt:lpstr>PowerPoint Presentation</vt:lpstr>
      <vt:lpstr>Video – Your Own Works</vt:lpstr>
      <vt:lpstr>Motivational Video</vt:lpstr>
      <vt:lpstr>Humility</vt:lpstr>
      <vt:lpstr>PowerPoint Presentation</vt:lpstr>
      <vt:lpstr>PowerPoint Presentation</vt:lpstr>
      <vt:lpstr>Give God All The Credit</vt:lpstr>
      <vt:lpstr>Know True Greatness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 28:11-19, 25-26</dc:title>
  <dc:creator>Tom Gorup</dc:creator>
  <cp:lastModifiedBy>Tom Gorup</cp:lastModifiedBy>
  <cp:revision>39</cp:revision>
  <dcterms:created xsi:type="dcterms:W3CDTF">2021-12-26T20:39:42Z</dcterms:created>
  <dcterms:modified xsi:type="dcterms:W3CDTF">2022-08-08T03:35:31Z</dcterms:modified>
</cp:coreProperties>
</file>