
<file path=[Content_Types].xml><?xml version="1.0" encoding="utf-8"?>
<Types xmlns="http://schemas.openxmlformats.org/package/2006/content-types">
  <Default Extension="bmp" ContentType="image/bmp"/>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7" r:id="rId2"/>
    <p:sldId id="288" r:id="rId3"/>
    <p:sldId id="260" r:id="rId4"/>
    <p:sldId id="261" r:id="rId5"/>
    <p:sldId id="306" r:id="rId6"/>
    <p:sldId id="290" r:id="rId7"/>
    <p:sldId id="295" r:id="rId8"/>
    <p:sldId id="300" r:id="rId9"/>
    <p:sldId id="309" r:id="rId10"/>
    <p:sldId id="270" r:id="rId11"/>
    <p:sldId id="271" r:id="rId12"/>
    <p:sldId id="272" r:id="rId13"/>
    <p:sldId id="301" r:id="rId14"/>
    <p:sldId id="276" r:id="rId15"/>
    <p:sldId id="277" r:id="rId16"/>
    <p:sldId id="279" r:id="rId17"/>
    <p:sldId id="280" r:id="rId18"/>
    <p:sldId id="292" r:id="rId19"/>
    <p:sldId id="293" r:id="rId20"/>
    <p:sldId id="282" r:id="rId21"/>
    <p:sldId id="283" r:id="rId22"/>
    <p:sldId id="296" r:id="rId23"/>
    <p:sldId id="297" r:id="rId24"/>
    <p:sldId id="303" r:id="rId25"/>
    <p:sldId id="304" r:id="rId26"/>
    <p:sldId id="305" r:id="rId27"/>
    <p:sldId id="284" r:id="rId28"/>
    <p:sldId id="285" r:id="rId29"/>
    <p:sldId id="307" r:id="rId30"/>
    <p:sldId id="294" r:id="rId31"/>
    <p:sldId id="308" r:id="rId32"/>
    <p:sldId id="289" r:id="rId33"/>
    <p:sldId id="310" r:id="rId34"/>
    <p:sldId id="311" r:id="rId35"/>
    <p:sldId id="258" r:id="rId36"/>
    <p:sldId id="259" r:id="rId37"/>
    <p:sldId id="312" r:id="rId38"/>
    <p:sldId id="313" r:id="rId39"/>
    <p:sldId id="287" r:id="rId40"/>
    <p:sldId id="262" r:id="rId41"/>
    <p:sldId id="263" r:id="rId42"/>
    <p:sldId id="264" r:id="rId43"/>
    <p:sldId id="265" r:id="rId44"/>
    <p:sldId id="266" r:id="rId45"/>
    <p:sldId id="267" r:id="rId46"/>
    <p:sldId id="268" r:id="rId47"/>
    <p:sldId id="269" r:id="rId48"/>
    <p:sldId id="314" r:id="rId49"/>
    <p:sldId id="315" r:id="rId50"/>
    <p:sldId id="316" r:id="rId51"/>
    <p:sldId id="273" r:id="rId52"/>
    <p:sldId id="274" r:id="rId53"/>
    <p:sldId id="275" r:id="rId54"/>
    <p:sldId id="317" r:id="rId55"/>
    <p:sldId id="318" r:id="rId56"/>
    <p:sldId id="278" r:id="rId57"/>
    <p:sldId id="319" r:id="rId58"/>
    <p:sldId id="320" r:id="rId59"/>
    <p:sldId id="281" r:id="rId60"/>
    <p:sldId id="321" r:id="rId61"/>
    <p:sldId id="322" r:id="rId62"/>
    <p:sldId id="323" r:id="rId63"/>
    <p:sldId id="324" r:id="rId64"/>
    <p:sldId id="286" r:id="rId65"/>
  </p:sldIdLst>
  <p:sldSz cx="12192000" cy="6858000"/>
  <p:notesSz cx="12192000" cy="6858000"/>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878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819"/>
    <p:restoredTop sz="77042"/>
  </p:normalViewPr>
  <p:slideViewPr>
    <p:cSldViewPr snapToGrid="0" snapToObjects="1">
      <p:cViewPr varScale="1">
        <p:scale>
          <a:sx n="93" d="100"/>
          <a:sy n="93" d="100"/>
        </p:scale>
        <p:origin x="736" y="208"/>
      </p:cViewPr>
      <p:guideLst/>
    </p:cSldViewPr>
  </p:slideViewPr>
  <p:outlineViewPr>
    <p:cViewPr>
      <p:scale>
        <a:sx n="33" d="100"/>
        <a:sy n="33" d="100"/>
      </p:scale>
      <p:origin x="0" y="0"/>
    </p:cViewPr>
  </p:outlineViewPr>
  <p:notesTextViewPr>
    <p:cViewPr>
      <p:scale>
        <a:sx n="95" d="100"/>
        <a:sy n="95"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92A2105B-68A0-A74A-B9B9-3CA391E2B40E}" type="datetimeFigureOut">
              <a:rPr lang="en-US" smtClean="0"/>
              <a:t>9/23/22</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D777027-326B-434B-991E-407DCCAB3479}" type="slidenum">
              <a:rPr lang="en-US" smtClean="0"/>
              <a:t>‹#›</a:t>
            </a:fld>
            <a:endParaRPr lang="en-US"/>
          </a:p>
        </p:txBody>
      </p:sp>
    </p:spTree>
    <p:extLst>
      <p:ext uri="{BB962C8B-B14F-4D97-AF65-F5344CB8AC3E}">
        <p14:creationId xmlns:p14="http://schemas.microsoft.com/office/powerpoint/2010/main" val="46859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started diving into Ecclesiastes</a:t>
            </a:r>
          </a:p>
          <a:p>
            <a:endParaRPr lang="en-US" dirty="0"/>
          </a:p>
          <a:p>
            <a:endParaRPr lang="en-US" dirty="0"/>
          </a:p>
          <a:p>
            <a:r>
              <a:rPr lang="en-US" dirty="0"/>
              <a:t>401k</a:t>
            </a:r>
          </a:p>
          <a:p>
            <a:r>
              <a:rPr lang="en-US" dirty="0"/>
              <a:t>Family</a:t>
            </a:r>
          </a:p>
          <a:p>
            <a:r>
              <a:rPr lang="en-US" dirty="0"/>
              <a:t>Career</a:t>
            </a:r>
          </a:p>
          <a:p>
            <a:r>
              <a:rPr lang="en-US" sz="1200" dirty="0">
                <a:effectLst/>
              </a:rPr>
              <a:t>Wealth </a:t>
            </a:r>
            <a:endParaRPr lang="en-US" dirty="0">
              <a:effectLst/>
            </a:endParaRPr>
          </a:p>
          <a:p>
            <a:r>
              <a:rPr lang="en-US" sz="1200" dirty="0">
                <a:effectLst/>
              </a:rPr>
              <a:t>Career - Stress, anxiety, age, Status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Car we’re going to buy</a:t>
            </a:r>
            <a:endParaRPr lang="en-US" dirty="0">
              <a:effectLst/>
            </a:endParaRPr>
          </a:p>
          <a:p>
            <a:r>
              <a:rPr lang="en-US" sz="1200" dirty="0">
                <a:effectLst/>
              </a:rPr>
              <a:t>Maybe it’s pleasure, but you know what? Monday always comes</a:t>
            </a:r>
            <a:endParaRPr lang="en-US" dirty="0"/>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1</a:t>
            </a:fld>
            <a:endParaRPr lang="en-US"/>
          </a:p>
        </p:txBody>
      </p:sp>
    </p:spTree>
    <p:extLst>
      <p:ext uri="{BB962C8B-B14F-4D97-AF65-F5344CB8AC3E}">
        <p14:creationId xmlns:p14="http://schemas.microsoft.com/office/powerpoint/2010/main" val="21619882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God loved him so much he came to him in a dream and asked ”tell me what you want”. Well that’s pretty powerful and scary question. Imagine being asked that question. What would you ask for? Money? For some problems to go away? A promotion?</a:t>
            </a:r>
          </a:p>
        </p:txBody>
      </p:sp>
      <p:sp>
        <p:nvSpPr>
          <p:cNvPr id="4" name="Slide Number Placeholder 3"/>
          <p:cNvSpPr>
            <a:spLocks noGrp="1"/>
          </p:cNvSpPr>
          <p:nvPr>
            <p:ph type="sldNum" sz="quarter" idx="5"/>
          </p:nvPr>
        </p:nvSpPr>
        <p:spPr/>
        <p:txBody>
          <a:bodyPr/>
          <a:lstStyle/>
          <a:p>
            <a:fld id="{0D777027-326B-434B-991E-407DCCAB3479}" type="slidenum">
              <a:rPr lang="en-US" smtClean="0"/>
              <a:t>10</a:t>
            </a:fld>
            <a:endParaRPr lang="en-US"/>
          </a:p>
        </p:txBody>
      </p:sp>
    </p:spTree>
    <p:extLst>
      <p:ext uri="{BB962C8B-B14F-4D97-AF65-F5344CB8AC3E}">
        <p14:creationId xmlns:p14="http://schemas.microsoft.com/office/powerpoint/2010/main" val="4259894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in Solomons finite wisdom he humbled himself before the Lord and asked for the wisdom to properly govern God’s people.</a:t>
            </a:r>
          </a:p>
        </p:txBody>
      </p:sp>
      <p:sp>
        <p:nvSpPr>
          <p:cNvPr id="4" name="Slide Number Placeholder 3"/>
          <p:cNvSpPr>
            <a:spLocks noGrp="1"/>
          </p:cNvSpPr>
          <p:nvPr>
            <p:ph type="sldNum" sz="quarter" idx="5"/>
          </p:nvPr>
        </p:nvSpPr>
        <p:spPr/>
        <p:txBody>
          <a:bodyPr/>
          <a:lstStyle/>
          <a:p>
            <a:fld id="{0D777027-326B-434B-991E-407DCCAB3479}" type="slidenum">
              <a:rPr lang="en-US" smtClean="0"/>
              <a:t>11</a:t>
            </a:fld>
            <a:endParaRPr lang="en-US"/>
          </a:p>
        </p:txBody>
      </p:sp>
    </p:spTree>
    <p:extLst>
      <p:ext uri="{BB962C8B-B14F-4D97-AF65-F5344CB8AC3E}">
        <p14:creationId xmlns:p14="http://schemas.microsoft.com/office/powerpoint/2010/main" val="743083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was pleased!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12</a:t>
            </a:fld>
            <a:endParaRPr lang="en-US"/>
          </a:p>
        </p:txBody>
      </p:sp>
    </p:spTree>
    <p:extLst>
      <p:ext uri="{BB962C8B-B14F-4D97-AF65-F5344CB8AC3E}">
        <p14:creationId xmlns:p14="http://schemas.microsoft.com/office/powerpoint/2010/main" val="3892738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 has some authority in this conversation. There’s something behind this guy. He’s not Bezos or Elon telling us what is good. This is a man so beloved by God that He poured great things into his life. He gave him not only a “wise and discerning mind”, but also riches and honor  beyond anyone before him or anyone after him.</a:t>
            </a:r>
          </a:p>
          <a:p>
            <a:endParaRPr lang="en-US" dirty="0"/>
          </a:p>
          <a:p>
            <a:r>
              <a:rPr lang="en-US" dirty="0"/>
              <a:t>He was so wise people would come from all over, “from all nations”, to hear his wisdom. He spoke 3000 proverbs and over a 1000 songs.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rPr>
              <a:t>And God gave Solomon wisdom and understanding beyond measure, and breadth of mind like the sand on the seashore, so that Solomon’s wisdom surpassed the wisdom of all the people of the east and all the wisdom of Egypt. For he was wiser than all other men, wiser than Ethan the </a:t>
            </a:r>
            <a:r>
              <a:rPr lang="en-US" sz="1200" b="0" dirty="0" err="1">
                <a:solidFill>
                  <a:srgbClr val="FFFFFF"/>
                </a:solidFill>
              </a:rPr>
              <a:t>Ezrahite</a:t>
            </a:r>
            <a:r>
              <a:rPr lang="en-US" sz="1200" b="0" dirty="0">
                <a:solidFill>
                  <a:srgbClr val="FFFFFF"/>
                </a:solidFill>
              </a:rPr>
              <a:t>, and </a:t>
            </a:r>
            <a:r>
              <a:rPr lang="en-US" sz="1200" b="0" dirty="0" err="1">
                <a:solidFill>
                  <a:srgbClr val="FFFFFF"/>
                </a:solidFill>
              </a:rPr>
              <a:t>Heman</a:t>
            </a:r>
            <a:r>
              <a:rPr lang="en-US" sz="1200" b="0" dirty="0">
                <a:solidFill>
                  <a:srgbClr val="FFFFFF"/>
                </a:solidFill>
              </a:rPr>
              <a:t>, </a:t>
            </a:r>
            <a:r>
              <a:rPr lang="en-US" sz="1200" b="0" dirty="0" err="1">
                <a:solidFill>
                  <a:srgbClr val="FFFFFF"/>
                </a:solidFill>
              </a:rPr>
              <a:t>Calcol</a:t>
            </a:r>
            <a:r>
              <a:rPr lang="en-US" sz="1200" b="0" dirty="0">
                <a:solidFill>
                  <a:srgbClr val="FFFFFF"/>
                </a:solidFill>
              </a:rPr>
              <a:t>, and </a:t>
            </a:r>
            <a:r>
              <a:rPr lang="en-US" sz="1200" b="0" dirty="0" err="1">
                <a:solidFill>
                  <a:srgbClr val="FFFFFF"/>
                </a:solidFill>
              </a:rPr>
              <a:t>Darda</a:t>
            </a:r>
            <a:r>
              <a:rPr lang="en-US" sz="1200" b="0" dirty="0">
                <a:solidFill>
                  <a:srgbClr val="FFFFFF"/>
                </a:solidFill>
              </a:rPr>
              <a:t>, the sons of </a:t>
            </a:r>
            <a:r>
              <a:rPr lang="en-US" sz="1200" b="0" dirty="0" err="1">
                <a:solidFill>
                  <a:srgbClr val="FFFFFF"/>
                </a:solidFill>
              </a:rPr>
              <a:t>Mahol</a:t>
            </a:r>
            <a:r>
              <a:rPr lang="en-US" sz="1200" b="0" dirty="0">
                <a:solidFill>
                  <a:srgbClr val="FFFFFF"/>
                </a:solidFill>
              </a:rPr>
              <a:t>, and his fame was in all the surrounding nations. He also spoke 3,000 proverbs, and his songs were 1,005. He spoke of trees, from the cedar that is in Lebanon to the hyssop that grows out of the wall. He spoke also of beasts, and of birds, and of reptiles, and of fish. And people of all nations came to hear the wisdom of Solomon, and from all the kings of the earth, who had heard of his wisdom. ~ 1 Kings 4:29–34</a:t>
            </a: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13</a:t>
            </a:fld>
            <a:endParaRPr lang="en-US"/>
          </a:p>
        </p:txBody>
      </p:sp>
    </p:spTree>
    <p:extLst>
      <p:ext uri="{BB962C8B-B14F-4D97-AF65-F5344CB8AC3E}">
        <p14:creationId xmlns:p14="http://schemas.microsoft.com/office/powerpoint/2010/main" val="3438020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Solomon has some authority. He had everything and decided to set out on what I’m calling a “Grand Experiment.”</a:t>
            </a:r>
          </a:p>
        </p:txBody>
      </p:sp>
      <p:sp>
        <p:nvSpPr>
          <p:cNvPr id="4" name="Slide Number Placeholder 3"/>
          <p:cNvSpPr>
            <a:spLocks noGrp="1"/>
          </p:cNvSpPr>
          <p:nvPr>
            <p:ph type="sldNum" sz="quarter" idx="5"/>
          </p:nvPr>
        </p:nvSpPr>
        <p:spPr/>
        <p:txBody>
          <a:bodyPr/>
          <a:lstStyle/>
          <a:p>
            <a:fld id="{0D777027-326B-434B-991E-407DCCAB3479}" type="slidenum">
              <a:rPr lang="en-US" smtClean="0"/>
              <a:t>14</a:t>
            </a:fld>
            <a:endParaRPr lang="en-US"/>
          </a:p>
        </p:txBody>
      </p:sp>
    </p:spTree>
    <p:extLst>
      <p:ext uri="{BB962C8B-B14F-4D97-AF65-F5344CB8AC3E}">
        <p14:creationId xmlns:p14="http://schemas.microsoft.com/office/powerpoint/2010/main" val="2193609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rPr>
              <a:t>And I </a:t>
            </a:r>
            <a:r>
              <a:rPr lang="en-US" sz="1200" b="0" dirty="0">
                <a:solidFill>
                  <a:schemeClr val="accent6"/>
                </a:solidFill>
              </a:rPr>
              <a:t>applied my heart to know wisdom and to know madness and folly</a:t>
            </a:r>
            <a:r>
              <a:rPr lang="en-US" sz="1200" b="0" dirty="0">
                <a:solidFill>
                  <a:srgbClr val="FFFFFF"/>
                </a:solidFill>
              </a:rPr>
              <a:t>. I perceived that this also is but a striving after wind. ~Ecclesiastes 1:17a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rPr>
              <a:t>He said he’s going to find out what’s of value here on Earth. Why are we here? What’s the point of it 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ndParaRPr>
          </a:p>
        </p:txBody>
      </p:sp>
      <p:sp>
        <p:nvSpPr>
          <p:cNvPr id="4" name="Slide Number Placeholder 3"/>
          <p:cNvSpPr>
            <a:spLocks noGrp="1"/>
          </p:cNvSpPr>
          <p:nvPr>
            <p:ph type="sldNum" sz="quarter" idx="5"/>
          </p:nvPr>
        </p:nvSpPr>
        <p:spPr/>
        <p:txBody>
          <a:bodyPr/>
          <a:lstStyle/>
          <a:p>
            <a:fld id="{0D777027-326B-434B-991E-407DCCAB3479}" type="slidenum">
              <a:rPr lang="en-US" smtClean="0"/>
              <a:t>15</a:t>
            </a:fld>
            <a:endParaRPr lang="en-US"/>
          </a:p>
        </p:txBody>
      </p:sp>
    </p:spTree>
    <p:extLst>
      <p:ext uri="{BB962C8B-B14F-4D97-AF65-F5344CB8AC3E}">
        <p14:creationId xmlns:p14="http://schemas.microsoft.com/office/powerpoint/2010/main" val="3758455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16</a:t>
            </a:fld>
            <a:endParaRPr lang="en-US"/>
          </a:p>
        </p:txBody>
      </p:sp>
    </p:spTree>
    <p:extLst>
      <p:ext uri="{BB962C8B-B14F-4D97-AF65-F5344CB8AC3E}">
        <p14:creationId xmlns:p14="http://schemas.microsoft.com/office/powerpoint/2010/main" val="3030834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rPr>
              <a:t>I said in my heart, “Come now, </a:t>
            </a:r>
            <a:r>
              <a:rPr lang="en-US" sz="1200" b="0" dirty="0">
                <a:solidFill>
                  <a:schemeClr val="accent6"/>
                </a:solidFill>
              </a:rPr>
              <a:t>I will test you with pleasure</a:t>
            </a:r>
            <a:r>
              <a:rPr lang="en-US" sz="1200" b="0" dirty="0">
                <a:solidFill>
                  <a:srgbClr val="FFFFFF"/>
                </a:solidFill>
              </a:rPr>
              <a:t>; enjoy yourself.” But behold, this also was vanity. ~ Ecclesiastes 2:1a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planned to test himself with pleasure. Literally, whatever he wanted he got it. He says ”2:10”</a:t>
            </a: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17</a:t>
            </a:fld>
            <a:endParaRPr lang="en-US"/>
          </a:p>
        </p:txBody>
      </p:sp>
    </p:spTree>
    <p:extLst>
      <p:ext uri="{BB962C8B-B14F-4D97-AF65-F5344CB8AC3E}">
        <p14:creationId xmlns:p14="http://schemas.microsoft.com/office/powerpoint/2010/main" val="39716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a:t>
            </a:r>
          </a:p>
          <a:p>
            <a:endParaRPr lang="en-US" dirty="0"/>
          </a:p>
          <a:p>
            <a:r>
              <a:rPr lang="en-US" dirty="0"/>
              <a:t>made</a:t>
            </a:r>
          </a:p>
          <a:p>
            <a:r>
              <a:rPr lang="en-US" dirty="0"/>
              <a:t>built</a:t>
            </a:r>
          </a:p>
          <a:p>
            <a:r>
              <a:rPr lang="en-US" dirty="0"/>
              <a:t>bought</a:t>
            </a:r>
          </a:p>
          <a:p>
            <a:r>
              <a:rPr lang="en-US" dirty="0"/>
              <a:t>gathered </a:t>
            </a:r>
          </a:p>
          <a:p>
            <a:endParaRPr lang="en-US" dirty="0"/>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18</a:t>
            </a:fld>
            <a:endParaRPr lang="en-US"/>
          </a:p>
        </p:txBody>
      </p:sp>
    </p:spTree>
    <p:extLst>
      <p:ext uri="{BB962C8B-B14F-4D97-AF65-F5344CB8AC3E}">
        <p14:creationId xmlns:p14="http://schemas.microsoft.com/office/powerpoint/2010/main" val="2570858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 goes on to says that he became great and surpass all who were before 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what he’s saying here is that he kept himself of sound mind. He didn’t stray from the plan. He stayed true to the experiment. Setting out to figure out what this life was all about. Man, wouldn’t you need God given talents to achieve that. The temptation here would be powerful. How easy would it be to slip into a world without God. </a:t>
            </a:r>
          </a:p>
        </p:txBody>
      </p:sp>
      <p:sp>
        <p:nvSpPr>
          <p:cNvPr id="4" name="Slide Number Placeholder 3"/>
          <p:cNvSpPr>
            <a:spLocks noGrp="1"/>
          </p:cNvSpPr>
          <p:nvPr>
            <p:ph type="sldNum" sz="quarter" idx="5"/>
          </p:nvPr>
        </p:nvSpPr>
        <p:spPr/>
        <p:txBody>
          <a:bodyPr/>
          <a:lstStyle/>
          <a:p>
            <a:fld id="{0D777027-326B-434B-991E-407DCCAB3479}" type="slidenum">
              <a:rPr lang="en-US" smtClean="0"/>
              <a:t>19</a:t>
            </a:fld>
            <a:endParaRPr lang="en-US"/>
          </a:p>
        </p:txBody>
      </p:sp>
    </p:spTree>
    <p:extLst>
      <p:ext uri="{BB962C8B-B14F-4D97-AF65-F5344CB8AC3E}">
        <p14:creationId xmlns:p14="http://schemas.microsoft.com/office/powerpoint/2010/main" val="1604763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Vexation = worry, frustration, annoyed</a:t>
            </a:r>
          </a:p>
          <a:p>
            <a:endParaRPr lang="en-US" dirty="0"/>
          </a:p>
          <a:p>
            <a:r>
              <a:rPr lang="en-US" dirty="0"/>
              <a:t>Sorrow = disappointment</a:t>
            </a:r>
          </a:p>
          <a:p>
            <a:endParaRPr lang="en-US" dirty="0"/>
          </a:p>
          <a:p>
            <a:r>
              <a:rPr lang="en-US" dirty="0"/>
              <a:t>The more you know, the more you realize you don’t know.</a:t>
            </a:r>
          </a:p>
          <a:p>
            <a:r>
              <a:rPr lang="en-US" dirty="0"/>
              <a:t>It can be frustrating knowing what should happen, but seeing a completely different outcome.</a:t>
            </a:r>
          </a:p>
        </p:txBody>
      </p:sp>
      <p:sp>
        <p:nvSpPr>
          <p:cNvPr id="4" name="Slide Number Placeholder 3"/>
          <p:cNvSpPr>
            <a:spLocks noGrp="1"/>
          </p:cNvSpPr>
          <p:nvPr>
            <p:ph type="sldNum" sz="quarter" idx="5"/>
          </p:nvPr>
        </p:nvSpPr>
        <p:spPr/>
        <p:txBody>
          <a:bodyPr/>
          <a:lstStyle/>
          <a:p>
            <a:fld id="{0D777027-326B-434B-991E-407DCCAB3479}" type="slidenum">
              <a:rPr lang="en-US" smtClean="0"/>
              <a:t>2</a:t>
            </a:fld>
            <a:endParaRPr lang="en-US"/>
          </a:p>
        </p:txBody>
      </p:sp>
    </p:spTree>
    <p:extLst>
      <p:ext uri="{BB962C8B-B14F-4D97-AF65-F5344CB8AC3E}">
        <p14:creationId xmlns:p14="http://schemas.microsoft.com/office/powerpoint/2010/main" val="2039004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did he discover?</a:t>
            </a:r>
          </a:p>
        </p:txBody>
      </p:sp>
      <p:sp>
        <p:nvSpPr>
          <p:cNvPr id="4" name="Slide Number Placeholder 3"/>
          <p:cNvSpPr>
            <a:spLocks noGrp="1"/>
          </p:cNvSpPr>
          <p:nvPr>
            <p:ph type="sldNum" sz="quarter" idx="5"/>
          </p:nvPr>
        </p:nvSpPr>
        <p:spPr/>
        <p:txBody>
          <a:bodyPr/>
          <a:lstStyle/>
          <a:p>
            <a:fld id="{0D777027-326B-434B-991E-407DCCAB3479}" type="slidenum">
              <a:rPr lang="en-US" smtClean="0"/>
              <a:t>20</a:t>
            </a:fld>
            <a:endParaRPr lang="en-US"/>
          </a:p>
        </p:txBody>
      </p:sp>
    </p:spTree>
    <p:extLst>
      <p:ext uri="{BB962C8B-B14F-4D97-AF65-F5344CB8AC3E}">
        <p14:creationId xmlns:p14="http://schemas.microsoft.com/office/powerpoint/2010/main" val="3094751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We invest in things that have no meaning to our existence</a:t>
            </a:r>
            <a:endParaRPr lang="en-US" dirty="0">
              <a:effectLst/>
            </a:endParaRPr>
          </a:p>
          <a:p>
            <a:r>
              <a:rPr lang="en-US" sz="1200" dirty="0">
                <a:effectLst/>
              </a:rPr>
              <a:t>“Go climb a mountain and see if it cares” “No one will care what you did 100 years from now, but the mountain will still be there”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Wisdom doesn’t work the way you think it should all the time</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All the ways we try to find meaning apart from God</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21</a:t>
            </a:fld>
            <a:endParaRPr lang="en-US"/>
          </a:p>
        </p:txBody>
      </p:sp>
    </p:spTree>
    <p:extLst>
      <p:ext uri="{BB962C8B-B14F-4D97-AF65-F5344CB8AC3E}">
        <p14:creationId xmlns:p14="http://schemas.microsoft.com/office/powerpoint/2010/main" val="2587654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Death is the great equalizer</a:t>
            </a:r>
            <a:endParaRPr lang="en-US" dirty="0">
              <a:effectLst/>
            </a:endParaRPr>
          </a:p>
          <a:p>
            <a:r>
              <a:rPr lang="en-US" sz="1200" dirty="0">
                <a:effectLst/>
              </a:rPr>
              <a:t>Wise and the foolish</a:t>
            </a:r>
            <a:endParaRPr lang="en-US" dirty="0">
              <a:effectLst/>
            </a:endParaRPr>
          </a:p>
          <a:p>
            <a:r>
              <a:rPr lang="en-US" sz="1200" dirty="0">
                <a:effectLst/>
              </a:rPr>
              <a:t>The rich and the poor</a:t>
            </a:r>
            <a:endParaRPr lang="en-US" dirty="0"/>
          </a:p>
          <a:p>
            <a:endParaRPr lang="en-US" dirty="0"/>
          </a:p>
          <a:p>
            <a:r>
              <a:rPr lang="en-US" sz="1200" dirty="0">
                <a:effectLst/>
              </a:rPr>
              <a:t>Good people die tragically</a:t>
            </a:r>
            <a:endParaRPr lang="en-US" dirty="0">
              <a:effectLst/>
            </a:endParaRPr>
          </a:p>
          <a:p>
            <a:r>
              <a:rPr lang="en-US" sz="1200" dirty="0">
                <a:effectLst/>
              </a:rPr>
              <a:t>bad people live long and prosper</a:t>
            </a:r>
            <a:endParaRPr lang="en-US" dirty="0"/>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22</a:t>
            </a:fld>
            <a:endParaRPr lang="en-US"/>
          </a:p>
        </p:txBody>
      </p:sp>
    </p:spTree>
    <p:extLst>
      <p:ext uri="{BB962C8B-B14F-4D97-AF65-F5344CB8AC3E}">
        <p14:creationId xmlns:p14="http://schemas.microsoft.com/office/powerpoint/2010/main" val="4205282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777027-326B-434B-991E-407DCCAB3479}" type="slidenum">
              <a:rPr lang="en-US" smtClean="0"/>
              <a:t>23</a:t>
            </a:fld>
            <a:endParaRPr lang="en-US"/>
          </a:p>
        </p:txBody>
      </p:sp>
    </p:spTree>
    <p:extLst>
      <p:ext uri="{BB962C8B-B14F-4D97-AF65-F5344CB8AC3E}">
        <p14:creationId xmlns:p14="http://schemas.microsoft.com/office/powerpoint/2010/main" val="22241373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told you these books of wisdom don’t come without warning labels.</a:t>
            </a:r>
          </a:p>
          <a:p>
            <a:endParaRPr lang="en-US" dirty="0"/>
          </a:p>
          <a:p>
            <a:r>
              <a:rPr lang="en-US" dirty="0"/>
              <a:t>Vexation = worry, frustration, annoyed</a:t>
            </a:r>
          </a:p>
          <a:p>
            <a:r>
              <a:rPr lang="en-US" dirty="0"/>
              <a:t>Sorrow = disappointment</a:t>
            </a:r>
          </a:p>
          <a:p>
            <a:r>
              <a:rPr lang="en-US" dirty="0"/>
              <a:t>The more you know, the more you realize you don’t know.</a:t>
            </a:r>
          </a:p>
          <a:p>
            <a:r>
              <a:rPr lang="en-US" dirty="0"/>
              <a:t>The higher you climb the ladder, the more you realize you’re not at the top.</a:t>
            </a:r>
          </a:p>
        </p:txBody>
      </p:sp>
      <p:sp>
        <p:nvSpPr>
          <p:cNvPr id="4" name="Slide Number Placeholder 3"/>
          <p:cNvSpPr>
            <a:spLocks noGrp="1"/>
          </p:cNvSpPr>
          <p:nvPr>
            <p:ph type="sldNum" sz="quarter" idx="5"/>
          </p:nvPr>
        </p:nvSpPr>
        <p:spPr/>
        <p:txBody>
          <a:bodyPr/>
          <a:lstStyle/>
          <a:p>
            <a:fld id="{0D777027-326B-434B-991E-407DCCAB3479}" type="slidenum">
              <a:rPr lang="en-US" smtClean="0"/>
              <a:t>24</a:t>
            </a:fld>
            <a:endParaRPr lang="en-US"/>
          </a:p>
        </p:txBody>
      </p:sp>
    </p:spTree>
    <p:extLst>
      <p:ext uri="{BB962C8B-B14F-4D97-AF65-F5344CB8AC3E}">
        <p14:creationId xmlns:p14="http://schemas.microsoft.com/office/powerpoint/2010/main" val="1007979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777027-326B-434B-991E-407DCCAB3479}" type="slidenum">
              <a:rPr lang="en-US" smtClean="0"/>
              <a:t>25</a:t>
            </a:fld>
            <a:endParaRPr lang="en-US"/>
          </a:p>
        </p:txBody>
      </p:sp>
    </p:spTree>
    <p:extLst>
      <p:ext uri="{BB962C8B-B14F-4D97-AF65-F5344CB8AC3E}">
        <p14:creationId xmlns:p14="http://schemas.microsoft.com/office/powerpoint/2010/main" val="644755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777027-326B-434B-991E-407DCCAB3479}" type="slidenum">
              <a:rPr lang="en-US" smtClean="0"/>
              <a:t>26</a:t>
            </a:fld>
            <a:endParaRPr lang="en-US"/>
          </a:p>
        </p:txBody>
      </p:sp>
    </p:spTree>
    <p:extLst>
      <p:ext uri="{BB962C8B-B14F-4D97-AF65-F5344CB8AC3E}">
        <p14:creationId xmlns:p14="http://schemas.microsoft.com/office/powerpoint/2010/main" val="2633583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wise and fear God</a:t>
            </a:r>
          </a:p>
        </p:txBody>
      </p:sp>
      <p:sp>
        <p:nvSpPr>
          <p:cNvPr id="4" name="Slide Number Placeholder 3"/>
          <p:cNvSpPr>
            <a:spLocks noGrp="1"/>
          </p:cNvSpPr>
          <p:nvPr>
            <p:ph type="sldNum" sz="quarter" idx="5"/>
          </p:nvPr>
        </p:nvSpPr>
        <p:spPr/>
        <p:txBody>
          <a:bodyPr/>
          <a:lstStyle/>
          <a:p>
            <a:fld id="{0D777027-326B-434B-991E-407DCCAB3479}" type="slidenum">
              <a:rPr lang="en-US" smtClean="0"/>
              <a:t>27</a:t>
            </a:fld>
            <a:endParaRPr lang="en-US"/>
          </a:p>
        </p:txBody>
      </p:sp>
    </p:spTree>
    <p:extLst>
      <p:ext uri="{BB962C8B-B14F-4D97-AF65-F5344CB8AC3E}">
        <p14:creationId xmlns:p14="http://schemas.microsoft.com/office/powerpoint/2010/main" val="2931701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These gifts are not </a:t>
            </a:r>
            <a:r>
              <a:rPr lang="en-US" sz="1200" dirty="0" err="1">
                <a:effectLst/>
              </a:rPr>
              <a:t>gauranteed</a:t>
            </a:r>
            <a:r>
              <a:rPr lang="en-US" sz="1200" dirty="0">
                <a:effectLst/>
              </a:rPr>
              <a:t> and you should enjoy them when given the chance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How about the relief of solving a problem, the delight of reading a book to your children, the blessing of easing your husband’s troubles? The fresh breeze through the open windows on carpool morning, the delightful lunch with friends, the sweet feeling of a comfortable bed at night — all of these moments of enjoyment in our work are gifts from the gracious hand of God.</a:t>
            </a: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28</a:t>
            </a:fld>
            <a:endParaRPr lang="en-US"/>
          </a:p>
        </p:txBody>
      </p:sp>
    </p:spTree>
    <p:extLst>
      <p:ext uri="{BB962C8B-B14F-4D97-AF65-F5344CB8AC3E}">
        <p14:creationId xmlns:p14="http://schemas.microsoft.com/office/powerpoint/2010/main" val="28097804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29</a:t>
            </a:fld>
            <a:endParaRPr lang="en-US"/>
          </a:p>
        </p:txBody>
      </p:sp>
    </p:spTree>
    <p:extLst>
      <p:ext uri="{BB962C8B-B14F-4D97-AF65-F5344CB8AC3E}">
        <p14:creationId xmlns:p14="http://schemas.microsoft.com/office/powerpoint/2010/main" val="2372285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orient ourselves in Ecclesiastes. Again, we’re kicking off in Chapters 1 &amp; 2. Chapter 1 begins with an introduction, 1:1. What we’re seeing here is that there are two main characters of Ecclesiastes: The Preacher or Teacher (</a:t>
            </a:r>
            <a:r>
              <a:rPr lang="en-US" dirty="0" err="1"/>
              <a:t>Qohelet</a:t>
            </a:r>
            <a:r>
              <a:rPr lang="en-US" dirty="0"/>
              <a:t>) and the author. The author is stating that the Preacher is the son of Dave, King in Jerusalem. There’s a bit of debate here amongst scholars, but it’s generally understood that the preacher here the author is referring to is King Solomon.</a:t>
            </a:r>
          </a:p>
          <a:p>
            <a:endParaRPr lang="en-US" dirty="0"/>
          </a:p>
          <a:p>
            <a:r>
              <a:rPr lang="en-US" dirty="0" err="1"/>
              <a:t>Qohelet</a:t>
            </a:r>
            <a:r>
              <a:rPr lang="en-US" dirty="0"/>
              <a:t> – Hebrew for leader of the assembly; speaker of assembly</a:t>
            </a: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3</a:t>
            </a:fld>
            <a:endParaRPr lang="en-US"/>
          </a:p>
        </p:txBody>
      </p:sp>
    </p:spTree>
    <p:extLst>
      <p:ext uri="{BB962C8B-B14F-4D97-AF65-F5344CB8AC3E}">
        <p14:creationId xmlns:p14="http://schemas.microsoft.com/office/powerpoint/2010/main" val="35154793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do with all of this?</a:t>
            </a:r>
          </a:p>
          <a:p>
            <a:endParaRPr lang="en-US" dirty="0"/>
          </a:p>
          <a:p>
            <a:r>
              <a:rPr lang="en-US" dirty="0"/>
              <a:t>How hard is it to give your requests and worries to God?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Acknowledging our reality and releasing of control is the silver bullet to enjoying your life. Just because I can’t see meaning doesn’t mean there isn’t meaning. It just means I don’t have the perspective. Don’t expect everything is going to work out for you. Life is full of paradoxes under the sun.</a:t>
            </a:r>
            <a:endParaRPr lang="en-US" dirty="0">
              <a:effectLst/>
            </a:endParaRPr>
          </a:p>
          <a:p>
            <a:endParaRPr lang="en-US" sz="1200" dirty="0">
              <a:effectLst/>
            </a:endParaRPr>
          </a:p>
          <a:p>
            <a:r>
              <a:rPr lang="en-US" sz="1200" dirty="0">
                <a:effectLst/>
              </a:rPr>
              <a:t>Be Humble and feared of God</a:t>
            </a:r>
            <a:endParaRPr lang="en-US" dirty="0">
              <a:effectLst/>
            </a:endParaRPr>
          </a:p>
          <a:p>
            <a:endParaRPr lang="en-US" dirty="0"/>
          </a:p>
          <a:p>
            <a:r>
              <a:rPr lang="en-US" sz="1200" dirty="0">
                <a:effectLst/>
              </a:rPr>
              <a:t>The key of true enjoyment… Accept the </a:t>
            </a:r>
            <a:r>
              <a:rPr lang="en-US" sz="1200" dirty="0" err="1">
                <a:effectLst/>
              </a:rPr>
              <a:t>Hevel</a:t>
            </a:r>
            <a:endParaRPr lang="en-US" dirty="0">
              <a:effectLst/>
            </a:endParaRPr>
          </a:p>
          <a:p>
            <a:r>
              <a:rPr lang="en-US" sz="1200" dirty="0">
                <a:effectLst/>
              </a:rPr>
              <a:t>Everything in your life is out of your control</a:t>
            </a:r>
            <a:endParaRPr lang="en-US" dirty="0">
              <a:effectLst/>
            </a:endParaRPr>
          </a:p>
          <a:p>
            <a:r>
              <a:rPr lang="en-US" sz="1200" dirty="0">
                <a:effectLst/>
              </a:rPr>
              <a:t>Enjoy simple good things in life</a:t>
            </a:r>
            <a:endParaRPr lang="en-US" dirty="0">
              <a:effectLst/>
            </a:endParaRPr>
          </a:p>
          <a:p>
            <a:r>
              <a:rPr lang="en-US" sz="1200" dirty="0">
                <a:effectLst/>
              </a:rPr>
              <a:t>Good meal</a:t>
            </a:r>
            <a:endParaRPr lang="en-US" dirty="0">
              <a:effectLst/>
            </a:endParaRPr>
          </a:p>
          <a:p>
            <a:r>
              <a:rPr lang="en-US" sz="1200" dirty="0">
                <a:effectLst/>
              </a:rPr>
              <a:t>Sunny day</a:t>
            </a:r>
            <a:endParaRPr lang="en-US" dirty="0">
              <a:effectLst/>
            </a:endParaRPr>
          </a:p>
          <a:p>
            <a:r>
              <a:rPr lang="en-US" sz="1200" dirty="0">
                <a:effectLst/>
              </a:rPr>
              <a:t>Total trust in God is freedom </a:t>
            </a:r>
            <a:endParaRPr lang="en-US" dirty="0">
              <a:effectLst/>
            </a:endParaRPr>
          </a:p>
          <a:p>
            <a:r>
              <a:rPr lang="en-US" sz="1200" dirty="0">
                <a:effectLst/>
              </a:rPr>
              <a:t>Simply enjoy life and experiencing, not as I think it ought to be.</a:t>
            </a:r>
          </a:p>
          <a:p>
            <a:endParaRPr lang="en-US" sz="1200" dirty="0">
              <a:effectLst/>
            </a:endParaRPr>
          </a:p>
          <a:p>
            <a:r>
              <a:rPr lang="en-US" dirty="0">
                <a:effectLst/>
              </a:rPr>
              <a:t>instead of fearing poverty and chasing success</a:t>
            </a:r>
          </a:p>
          <a:p>
            <a:r>
              <a:rPr lang="en-US" dirty="0">
                <a:effectLst/>
              </a:rPr>
              <a:t>Instead of fearing loneliness and grasping at pleasure and escape</a:t>
            </a:r>
          </a:p>
          <a:p>
            <a:r>
              <a:rPr lang="en-US" dirty="0">
                <a:effectLst/>
              </a:rPr>
              <a:t>Instead of fearing being foolish and burying yourself in book</a:t>
            </a:r>
          </a:p>
          <a:p>
            <a:r>
              <a:rPr lang="en-US" dirty="0">
                <a:effectLst/>
              </a:rPr>
              <a:t>Fear God, pray, acknowledge His control, and enjoy what He has given you. Because it is great!</a:t>
            </a:r>
          </a:p>
          <a:p>
            <a:endParaRPr lang="en-US" dirty="0"/>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30</a:t>
            </a:fld>
            <a:endParaRPr lang="en-US"/>
          </a:p>
        </p:txBody>
      </p:sp>
    </p:spTree>
    <p:extLst>
      <p:ext uri="{BB962C8B-B14F-4D97-AF65-F5344CB8AC3E}">
        <p14:creationId xmlns:p14="http://schemas.microsoft.com/office/powerpoint/2010/main" val="3884782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we were preparing for this lesson one of the ideas that came up was the song “satisfaction.” Funny and catchy, but the other day I was driving to the airport and this song came on and man, doesn’t it sound like what God is asking of us. To be a Simple Man. To stop striving after the wind.</a:t>
            </a:r>
          </a:p>
        </p:txBody>
      </p:sp>
      <p:sp>
        <p:nvSpPr>
          <p:cNvPr id="4" name="Slide Number Placeholder 3"/>
          <p:cNvSpPr>
            <a:spLocks noGrp="1"/>
          </p:cNvSpPr>
          <p:nvPr>
            <p:ph type="sldNum" sz="quarter" idx="5"/>
          </p:nvPr>
        </p:nvSpPr>
        <p:spPr/>
        <p:txBody>
          <a:bodyPr/>
          <a:lstStyle/>
          <a:p>
            <a:fld id="{0D777027-326B-434B-991E-407DCCAB3479}" type="slidenum">
              <a:rPr lang="en-US" smtClean="0"/>
              <a:t>31</a:t>
            </a:fld>
            <a:endParaRPr lang="en-US"/>
          </a:p>
        </p:txBody>
      </p:sp>
    </p:spTree>
    <p:extLst>
      <p:ext uri="{BB962C8B-B14F-4D97-AF65-F5344CB8AC3E}">
        <p14:creationId xmlns:p14="http://schemas.microsoft.com/office/powerpoint/2010/main" val="24290858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leave you with this.</a:t>
            </a:r>
          </a:p>
        </p:txBody>
      </p:sp>
      <p:sp>
        <p:nvSpPr>
          <p:cNvPr id="4" name="Slide Number Placeholder 3"/>
          <p:cNvSpPr>
            <a:spLocks noGrp="1"/>
          </p:cNvSpPr>
          <p:nvPr>
            <p:ph type="sldNum" sz="quarter" idx="5"/>
          </p:nvPr>
        </p:nvSpPr>
        <p:spPr/>
        <p:txBody>
          <a:bodyPr/>
          <a:lstStyle/>
          <a:p>
            <a:fld id="{0D777027-326B-434B-991E-407DCCAB3479}" type="slidenum">
              <a:rPr lang="en-US" smtClean="0"/>
              <a:t>32</a:t>
            </a:fld>
            <a:endParaRPr lang="en-US"/>
          </a:p>
        </p:txBody>
      </p:sp>
    </p:spTree>
    <p:extLst>
      <p:ext uri="{BB962C8B-B14F-4D97-AF65-F5344CB8AC3E}">
        <p14:creationId xmlns:p14="http://schemas.microsoft.com/office/powerpoint/2010/main" val="260070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Vanity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excessive pride in or admiration of one's own appearance or achievements.</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the quality of being worthless or futile.</a:t>
            </a:r>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4</a:t>
            </a:fld>
            <a:endParaRPr lang="en-US"/>
          </a:p>
        </p:txBody>
      </p:sp>
    </p:spTree>
    <p:extLst>
      <p:ext uri="{BB962C8B-B14F-4D97-AF65-F5344CB8AC3E}">
        <p14:creationId xmlns:p14="http://schemas.microsoft.com/office/powerpoint/2010/main" val="106765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rPr>
              <a:t>38x </a:t>
            </a:r>
            <a:r>
              <a:rPr lang="en-US" sz="1200" dirty="0" err="1">
                <a:effectLst/>
              </a:rPr>
              <a:t>Hevel</a:t>
            </a:r>
            <a:r>
              <a:rPr lang="en-US" sz="1200" dirty="0">
                <a:effectLst/>
              </a:rPr>
              <a:t> - mist, vapor, smoke or breath</a:t>
            </a:r>
            <a:endParaRPr lang="en-US" dirty="0">
              <a:effectLst/>
            </a:endParaRPr>
          </a:p>
          <a:p>
            <a:pPr lvl="1"/>
            <a:r>
              <a:rPr lang="en-US" sz="1200" dirty="0">
                <a:effectLst/>
              </a:rPr>
              <a:t>Fleeting and elusive, it’s temporary like fog</a:t>
            </a:r>
            <a:endParaRPr lang="en-US" dirty="0">
              <a:effectLst/>
            </a:endParaRPr>
          </a:p>
          <a:p>
            <a:pPr lvl="1"/>
            <a:r>
              <a:rPr lang="en-US" sz="1200" dirty="0">
                <a:effectLst/>
              </a:rPr>
              <a:t>it’s in front of you but impossible to grasp</a:t>
            </a:r>
            <a:endParaRPr lang="en-US" dirty="0">
              <a:effectLst/>
            </a:endParaRPr>
          </a:p>
          <a:p>
            <a:pPr lvl="1"/>
            <a:r>
              <a:rPr lang="en-US" sz="1200" dirty="0">
                <a:effectLst/>
              </a:rPr>
              <a:t>It’s like a mystery, an enigma</a:t>
            </a:r>
            <a:endParaRPr lang="en-US" dirty="0">
              <a:effectLst/>
            </a:endParaRPr>
          </a:p>
          <a:p>
            <a:pPr lvl="1"/>
            <a:r>
              <a:rPr lang="en-US" sz="1200" dirty="0">
                <a:effectLst/>
              </a:rPr>
              <a:t>Life is an enigma, difficult to find and impossible to control.</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it’s unpredictable, unstable, like chasing after the wind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rPr>
              <a:t>The harder we try to grip it, the more it slips away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who is King Solomon, besides the son of David? Why is he so special?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5</a:t>
            </a:fld>
            <a:endParaRPr lang="en-US"/>
          </a:p>
        </p:txBody>
      </p:sp>
    </p:spTree>
    <p:extLst>
      <p:ext uri="{BB962C8B-B14F-4D97-AF65-F5344CB8AC3E}">
        <p14:creationId xmlns:p14="http://schemas.microsoft.com/office/powerpoint/2010/main" val="2395127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let’s get some bearings first. We know that Solomon was King in Jerusalem. We also might remember a few other facts about him but let’s first take a look at some comparisons of today. Jeff Bezos and Musk have a combine net worth of around 400 Billion dollars. These guys are loaded… One just hung out in space for a bit (didn’t get his Astronaut Wings). These guys are super powerful in our world. So, how does this compare to Solomon?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Well, Solomons net worth by comparison is estimated to be about 2.2 TRILLION! The combined network of everyone on this page doesn’t add up to half of King Solomons net worth. Next Car we’re going to buy. I mean, this guy had it all. There was nothing he desired he couldn’t have.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FFFFF"/>
                </a:solidFill>
              </a:rPr>
              <a:t>According to 1 Kings 4:21 ”Solomon ruled over all the kingdoms from the Euphrates to the land of the Philistines and to the border of Egypt. They brought tribute and served Solomon all the days of his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6</a:t>
            </a:fld>
            <a:endParaRPr lang="en-US"/>
          </a:p>
        </p:txBody>
      </p:sp>
    </p:spTree>
    <p:extLst>
      <p:ext uri="{BB962C8B-B14F-4D97-AF65-F5344CB8AC3E}">
        <p14:creationId xmlns:p14="http://schemas.microsoft.com/office/powerpoint/2010/main" val="633754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Ok, so some rich guy is telling me that everything vapor, like chasing after the wind…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Who is this guy to tell me what is good? </a:t>
            </a:r>
          </a:p>
        </p:txBody>
      </p:sp>
      <p:sp>
        <p:nvSpPr>
          <p:cNvPr id="4" name="Slide Number Placeholder 3"/>
          <p:cNvSpPr>
            <a:spLocks noGrp="1"/>
          </p:cNvSpPr>
          <p:nvPr>
            <p:ph type="sldNum" sz="quarter" idx="5"/>
          </p:nvPr>
        </p:nvSpPr>
        <p:spPr/>
        <p:txBody>
          <a:bodyPr/>
          <a:lstStyle/>
          <a:p>
            <a:fld id="{0D777027-326B-434B-991E-407DCCAB3479}" type="slidenum">
              <a:rPr lang="en-US" smtClean="0"/>
              <a:t>7</a:t>
            </a:fld>
            <a:endParaRPr lang="en-US"/>
          </a:p>
        </p:txBody>
      </p:sp>
    </p:spTree>
    <p:extLst>
      <p:ext uri="{BB962C8B-B14F-4D97-AF65-F5344CB8AC3E}">
        <p14:creationId xmlns:p14="http://schemas.microsoft.com/office/powerpoint/2010/main" val="289846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777027-326B-434B-991E-407DCCAB3479}" type="slidenum">
              <a:rPr lang="en-US" smtClean="0"/>
              <a:t>8</a:t>
            </a:fld>
            <a:endParaRPr lang="en-US"/>
          </a:p>
        </p:txBody>
      </p:sp>
    </p:spTree>
    <p:extLst>
      <p:ext uri="{BB962C8B-B14F-4D97-AF65-F5344CB8AC3E}">
        <p14:creationId xmlns:p14="http://schemas.microsoft.com/office/powerpoint/2010/main" val="685519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Jedidiah means “beloved of the Lord”.</a:t>
            </a:r>
          </a:p>
          <a:p>
            <a:endParaRPr lang="en-US" dirty="0"/>
          </a:p>
        </p:txBody>
      </p:sp>
      <p:sp>
        <p:nvSpPr>
          <p:cNvPr id="4" name="Slide Number Placeholder 3"/>
          <p:cNvSpPr>
            <a:spLocks noGrp="1"/>
          </p:cNvSpPr>
          <p:nvPr>
            <p:ph type="sldNum" sz="quarter" idx="5"/>
          </p:nvPr>
        </p:nvSpPr>
        <p:spPr/>
        <p:txBody>
          <a:bodyPr/>
          <a:lstStyle/>
          <a:p>
            <a:fld id="{0D777027-326B-434B-991E-407DCCAB3479}" type="slidenum">
              <a:rPr lang="en-US" smtClean="0"/>
              <a:t>9</a:t>
            </a:fld>
            <a:endParaRPr lang="en-US"/>
          </a:p>
        </p:txBody>
      </p:sp>
    </p:spTree>
    <p:extLst>
      <p:ext uri="{BB962C8B-B14F-4D97-AF65-F5344CB8AC3E}">
        <p14:creationId xmlns:p14="http://schemas.microsoft.com/office/powerpoint/2010/main" val="14253290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bmp"/><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New Shape"/>
          <p:cNvSpPr>
            <a:spLocks noGrp="1"/>
          </p:cNvSpPr>
          <p:nvPr>
            <p:ph type="body"/>
          </p:nvPr>
        </p:nvSpPr>
        <p:spPr>
          <a:xfrm>
            <a:off x="711199" y="736600"/>
            <a:ext cx="10769600" cy="53848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733">
                <a:solidFill>
                  <a:srgbClr val="000000"/>
                </a:solidFill>
              </a:defRPr>
            </a:lvl1pPr>
          </a:lstStyle>
          <a:p>
            <a:pPr algn="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New Shape"/>
          <p:cNvSpPr>
            <a:spLocks noGrp="1"/>
          </p:cNvSpPr>
          <p:nvPr>
            <p:ph type="body"/>
          </p:nvPr>
        </p:nvSpPr>
        <p:spPr>
          <a:xfrm>
            <a:off x="704850" y="590550"/>
            <a:ext cx="10782300" cy="56769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733">
                <a:solidFill>
                  <a:srgbClr val="000000"/>
                </a:solidFill>
              </a:defRPr>
            </a:lvl1pPr>
          </a:lstStyle>
          <a:p>
            <a:pPr algn="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New Shape"/>
          <p:cNvSpPr>
            <a:spLocks noGrp="1"/>
          </p:cNvSpPr>
          <p:nvPr>
            <p:ph type="body"/>
          </p:nvPr>
        </p:nvSpPr>
        <p:spPr>
          <a:xfrm>
            <a:off x="1524000" y="1524000"/>
            <a:ext cx="9144000" cy="38100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733">
                <a:solidFill>
                  <a:srgbClr val="000000"/>
                </a:solidFill>
              </a:defRPr>
            </a:lvl1pPr>
          </a:lstStyle>
          <a:p>
            <a:pPr algn="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New Shape"/>
          <p:cNvSpPr>
            <a:spLocks noGrp="1"/>
          </p:cNvSpPr>
          <p:nvPr>
            <p:ph type="body"/>
          </p:nvPr>
        </p:nvSpPr>
        <p:spPr>
          <a:xfrm>
            <a:off x="882649" y="673099"/>
            <a:ext cx="10426700" cy="55118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733">
                <a:solidFill>
                  <a:srgbClr val="000000"/>
                </a:solidFill>
              </a:defRPr>
            </a:lvl1pPr>
          </a:lstStyle>
          <a:p>
            <a:pPr algn="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1_">
    <p:spTree>
      <p:nvGrpSpPr>
        <p:cNvPr id="1" name=""/>
        <p:cNvGrpSpPr/>
        <p:nvPr/>
      </p:nvGrpSpPr>
      <p:grpSpPr>
        <a:xfrm>
          <a:off x="0" y="0"/>
          <a:ext cx="0" cy="0"/>
          <a:chOff x="0" y="0"/>
          <a:chExt cx="0" cy="0"/>
        </a:xfrm>
      </p:grpSpPr>
      <p:sp>
        <p:nvSpPr>
          <p:cNvPr id="2" name=" 1"/>
          <p:cNvSpPr>
            <a:spLocks noGrp="1"/>
          </p:cNvSpPr>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449472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1_1_">
    <p:spTree>
      <p:nvGrpSpPr>
        <p:cNvPr id="1" name=""/>
        <p:cNvGrpSpPr/>
        <p:nvPr/>
      </p:nvGrpSpPr>
      <p:grpSpPr>
        <a:xfrm>
          <a:off x="0" y="0"/>
          <a:ext cx="0" cy="0"/>
          <a:chOff x="0" y="0"/>
          <a:chExt cx="0" cy="0"/>
        </a:xfrm>
      </p:grpSpPr>
      <p:sp>
        <p:nvSpPr>
          <p:cNvPr id="2" name=" 1"/>
          <p:cNvSpPr>
            <a:spLocks noGrp="1"/>
          </p:cNvSpPr>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361016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1_">
    <p:spTree>
      <p:nvGrpSpPr>
        <p:cNvPr id="1" name=""/>
        <p:cNvGrpSpPr/>
        <p:nvPr/>
      </p:nvGrpSpPr>
      <p:grpSpPr>
        <a:xfrm>
          <a:off x="0" y="0"/>
          <a:ext cx="0" cy="0"/>
          <a:chOff x="0" y="0"/>
          <a:chExt cx="0" cy="0"/>
        </a:xfrm>
      </p:grpSpPr>
      <p:sp>
        <p:nvSpPr>
          <p:cNvPr id="2" name=" 1"/>
          <p:cNvSpPr>
            <a:spLocks noGrp="1"/>
          </p:cNvSpPr>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0963125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_1_">
    <p:spTree>
      <p:nvGrpSpPr>
        <p:cNvPr id="1" name=""/>
        <p:cNvGrpSpPr/>
        <p:nvPr/>
      </p:nvGrpSpPr>
      <p:grpSpPr>
        <a:xfrm>
          <a:off x="0" y="0"/>
          <a:ext cx="0" cy="0"/>
          <a:chOff x="0" y="0"/>
          <a:chExt cx="0" cy="0"/>
        </a:xfrm>
      </p:grpSpPr>
      <p:sp>
        <p:nvSpPr>
          <p:cNvPr id="2" name=" 1"/>
          <p:cNvSpPr>
            <a:spLocks noGrp="1"/>
          </p:cNvSpPr>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813344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4_1_">
    <p:spTree>
      <p:nvGrpSpPr>
        <p:cNvPr id="1" name=""/>
        <p:cNvGrpSpPr/>
        <p:nvPr/>
      </p:nvGrpSpPr>
      <p:grpSpPr>
        <a:xfrm>
          <a:off x="0" y="0"/>
          <a:ext cx="0" cy="0"/>
          <a:chOff x="0" y="0"/>
          <a:chExt cx="0" cy="0"/>
        </a:xfrm>
      </p:grpSpPr>
      <p:sp>
        <p:nvSpPr>
          <p:cNvPr id="2" name=" 1"/>
          <p:cNvSpPr>
            <a:spLocks noGrp="1"/>
          </p:cNvSpPr>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663015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
        <p:nvSpPr>
          <p:cNvPr id="2" name="New Shape"/>
          <p:cNvSpPr>
            <a:spLocks noGrp="1"/>
          </p:cNvSpPr>
          <p:nvPr>
            <p:ph type="body"/>
          </p:nvPr>
        </p:nvSpPr>
        <p:spPr>
          <a:xfrm>
            <a:off x="673099" y="260350"/>
            <a:ext cx="10845800" cy="63373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733">
                <a:solidFill>
                  <a:srgbClr val="000000"/>
                </a:solidFill>
              </a:defRPr>
            </a:lvl1pPr>
          </a:lstStyle>
          <a:p>
            <a:pPr algn="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p:bg>
      <p:bgPr>
        <a:blipFill dpi="0">
          <a:blip r:embed="rId2"/>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endParaRP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endParaRP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ide Master">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bmp"/><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microsoft.com/office/2007/relationships/hdphoto" Target="../media/hdphoto3.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3.bmp"/><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4.bmp"/><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5.bmp"/><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6.bmp"/><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7.bmp"/><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bmp"/><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18.bmp"/><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bmp"/><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20.bmp"/><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1.bmp"/><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22.bmp"/><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3.bmp"/><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24.bmp"/><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5.bmp"/><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26.bmp"/><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7.bmp"/><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28.bmp"/><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6.bmp"/><Relationship Id="rId1" Type="http://schemas.openxmlformats.org/officeDocument/2006/relationships/slideLayout" Target="../slideLayouts/slideLayout33.xml"/></Relationships>
</file>

<file path=ppt/slides/_rels/slide53.xml.rels><?xml version="1.0" encoding="UTF-8" standalone="yes"?>
<Relationships xmlns="http://schemas.openxmlformats.org/package/2006/relationships"><Relationship Id="rId2" Type="http://schemas.openxmlformats.org/officeDocument/2006/relationships/image" Target="../media/image7.bmp"/><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2" Type="http://schemas.openxmlformats.org/officeDocument/2006/relationships/image" Target="../media/image29.bmp"/><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0.bmp"/><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31.bmp"/><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2.bmp"/><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33.bmp"/><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4.bmp"/><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6.bmp"/><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bmp"/></Relationships>
</file>

<file path=ppt/slides/_rels/slide60.xml.rels><?xml version="1.0" encoding="UTF-8" standalone="yes"?>
<Relationships xmlns="http://schemas.openxmlformats.org/package/2006/relationships"><Relationship Id="rId2" Type="http://schemas.openxmlformats.org/officeDocument/2006/relationships/image" Target="../media/image35.bmp"/><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36.bmp"/><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7.bmp"/><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38.bmp"/><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9.bmp"/><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sz="6000" b="0" dirty="0">
                <a:solidFill>
                  <a:srgbClr val="FFFFFF"/>
                </a:solidFill>
              </a:rPr>
              <a:t>Ecclesiastes 1-2</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r>
              <a:rPr sz="5226" b="0" dirty="0">
                <a:solidFill>
                  <a:srgbClr val="FFFFFF"/>
                </a:solidFill>
              </a:rPr>
              <a:t>At Gibeon the Lord appeared to Solomon in a dream by night, and </a:t>
            </a:r>
            <a:r>
              <a:rPr sz="5226" b="0" dirty="0">
                <a:solidFill>
                  <a:schemeClr val="accent6"/>
                </a:solidFill>
              </a:rPr>
              <a:t>God said, “Ask what I shall give you.”</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1 Kings 3:5</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r>
              <a:rPr sz="5226" b="0" dirty="0">
                <a:solidFill>
                  <a:srgbClr val="FFFFFF"/>
                </a:solidFill>
              </a:rPr>
              <a:t>Give your servant therefore an </a:t>
            </a:r>
            <a:r>
              <a:rPr sz="5226" b="0" dirty="0">
                <a:solidFill>
                  <a:schemeClr val="accent6"/>
                </a:solidFill>
              </a:rPr>
              <a:t>understanding mind </a:t>
            </a:r>
            <a:r>
              <a:rPr sz="5226" b="0" dirty="0">
                <a:solidFill>
                  <a:schemeClr val="bg1"/>
                </a:solidFill>
              </a:rPr>
              <a:t>to govern your people, </a:t>
            </a:r>
            <a:r>
              <a:rPr sz="5226" b="0" dirty="0">
                <a:solidFill>
                  <a:schemeClr val="accent6"/>
                </a:solidFill>
              </a:rPr>
              <a:t>that I may discern between good and evil</a:t>
            </a:r>
            <a:r>
              <a:rPr sz="5226" b="0" dirty="0">
                <a:solidFill>
                  <a:srgbClr val="FFFFFF"/>
                </a:solidFill>
              </a:rPr>
              <a:t>, for who is able to govern this your great people?”</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1 Kings 3:9</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fontScale="62500" lnSpcReduction="20000"/>
          </a:bodyPr>
          <a:lstStyle>
            <a:lvl1pPr algn="l">
              <a:defRPr sz="5226">
                <a:solidFill>
                  <a:srgbClr val="FFFFFF"/>
                </a:solidFill>
              </a:defRPr>
            </a:lvl1pPr>
          </a:lstStyle>
          <a:p>
            <a:pPr algn="l"/>
            <a:r>
              <a:rPr sz="5226" b="0" dirty="0">
                <a:solidFill>
                  <a:schemeClr val="accent6"/>
                </a:solidFill>
              </a:rPr>
              <a:t>It pleased the Lord</a:t>
            </a:r>
            <a:r>
              <a:rPr sz="5226" b="0" dirty="0">
                <a:solidFill>
                  <a:srgbClr val="FFFFFF"/>
                </a:solidFill>
              </a:rPr>
              <a:t> that Solomon had asked this. And God said to him, “Because you have asked this, and have not asked for yourself long life or riches or the life of your enemies, but have asked for yourself understanding to discern what is right, behold, I now do according to your word. Behold, </a:t>
            </a:r>
            <a:r>
              <a:rPr sz="5226" b="0" dirty="0">
                <a:solidFill>
                  <a:schemeClr val="accent6"/>
                </a:solidFill>
              </a:rPr>
              <a:t>I give you a wise and discerning mind</a:t>
            </a:r>
            <a:r>
              <a:rPr sz="5226" b="0" dirty="0">
                <a:solidFill>
                  <a:srgbClr val="FFFFFF"/>
                </a:solidFill>
              </a:rPr>
              <a:t>, so that none like you has been before you and none like you shall arise after you. </a:t>
            </a:r>
            <a:r>
              <a:rPr sz="5226" b="0" dirty="0">
                <a:solidFill>
                  <a:schemeClr val="accent6"/>
                </a:solidFill>
              </a:rPr>
              <a:t>I give you also what you have not asked, both riches and honor</a:t>
            </a:r>
            <a:r>
              <a:rPr sz="5226" b="0" dirty="0">
                <a:solidFill>
                  <a:srgbClr val="FFFFFF"/>
                </a:solidFill>
              </a:rPr>
              <a:t>, so that no other king shall compare with you, all your days.</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dirty="0">
                <a:solidFill>
                  <a:srgbClr val="FFFFFF"/>
                </a:solidFill>
              </a:rPr>
              <a:t>1 Kings 3:10–13</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lang="en-US" sz="6600" b="0" dirty="0">
                <a:solidFill>
                  <a:srgbClr val="FFFFFF"/>
                </a:solidFill>
              </a:rPr>
              <a:t>Solomon had God given wisdom, judgement, riches, and honor.</a:t>
            </a:r>
            <a:endParaRPr sz="6600" b="0" dirty="0">
              <a:solidFill>
                <a:srgbClr val="FFFFFF"/>
              </a:solidFill>
            </a:endParaRPr>
          </a:p>
        </p:txBody>
      </p:sp>
    </p:spTree>
    <p:extLst>
      <p:ext uri="{BB962C8B-B14F-4D97-AF65-F5344CB8AC3E}">
        <p14:creationId xmlns:p14="http://schemas.microsoft.com/office/powerpoint/2010/main" val="3534928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t">
            <a:normAutofit/>
          </a:bodyPr>
          <a:lstStyle>
            <a:lvl1pPr algn="l">
              <a:defRPr sz="3920">
                <a:solidFill>
                  <a:srgbClr val="FFFFFF"/>
                </a:solidFill>
              </a:defRPr>
            </a:lvl1pPr>
          </a:lstStyle>
          <a:p>
            <a:pPr algn="ctr"/>
            <a:r>
              <a:rPr lang="en-US" sz="4800" b="0" dirty="0">
                <a:solidFill>
                  <a:srgbClr val="FFFFFF"/>
                </a:solidFill>
                <a:latin typeface="Herculanum" panose="02000505000000020004" pitchFamily="2" charset="77"/>
              </a:rPr>
              <a:t>Solomons’ Grand</a:t>
            </a:r>
            <a:r>
              <a:rPr sz="4800" b="0" dirty="0">
                <a:solidFill>
                  <a:srgbClr val="FFFFFF"/>
                </a:solidFill>
                <a:latin typeface="Herculanum" panose="02000505000000020004" pitchFamily="2" charset="77"/>
              </a:rPr>
              <a:t> Experiment</a:t>
            </a:r>
          </a:p>
        </p:txBody>
      </p:sp>
      <p:pic>
        <p:nvPicPr>
          <p:cNvPr id="4098" name="Picture 2" descr="Episode 3: The &amp;#39;Mad Scientist&amp;#39; Trope | by Melisa Kose | InSPIre the Mind |  Medium">
            <a:extLst>
              <a:ext uri="{FF2B5EF4-FFF2-40B4-BE49-F238E27FC236}">
                <a16:creationId xmlns:a16="http://schemas.microsoft.com/office/drawing/2014/main" id="{A56E83E4-FA8C-1748-B927-37231F0C5B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9185" y="1352681"/>
            <a:ext cx="9413630" cy="52927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lnSpcReduction="10000"/>
          </a:bodyPr>
          <a:lstStyle>
            <a:lvl1pPr algn="l">
              <a:defRPr sz="5226">
                <a:solidFill>
                  <a:srgbClr val="FFFFFF"/>
                </a:solidFill>
              </a:defRPr>
            </a:lvl1pPr>
          </a:lstStyle>
          <a:p>
            <a:pPr algn="l"/>
            <a:r>
              <a:rPr sz="5226" b="0" dirty="0">
                <a:solidFill>
                  <a:srgbClr val="FFFFFF"/>
                </a:solidFill>
              </a:rPr>
              <a:t>And I </a:t>
            </a:r>
            <a:r>
              <a:rPr sz="5226" b="0" dirty="0">
                <a:solidFill>
                  <a:schemeClr val="accent6"/>
                </a:solidFill>
              </a:rPr>
              <a:t>applied my heart to seek and to search out by wisdom all that is done under heaven</a:t>
            </a:r>
            <a:r>
              <a:rPr sz="5226" b="0" dirty="0">
                <a:solidFill>
                  <a:srgbClr val="FFFFFF"/>
                </a:solidFill>
              </a:rPr>
              <a:t>. It is an unhappy business that God has given to the children of man to be busy with.</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Ecclesiastes 1:13a</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r>
              <a:rPr sz="5226" b="0" dirty="0">
                <a:solidFill>
                  <a:srgbClr val="FFFFFF"/>
                </a:solidFill>
              </a:rPr>
              <a:t>I said in my heart, “Come now, </a:t>
            </a:r>
            <a:r>
              <a:rPr sz="5226" b="0" dirty="0">
                <a:solidFill>
                  <a:schemeClr val="accent6"/>
                </a:solidFill>
              </a:rPr>
              <a:t>I will test you with pleasure</a:t>
            </a:r>
            <a:r>
              <a:rPr sz="5226" b="0" dirty="0">
                <a:solidFill>
                  <a:srgbClr val="FFFFFF"/>
                </a:solidFill>
              </a:rPr>
              <a:t>; enjoy yourself.” But behold, this also was vanity.</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Ecclesiastes 2:1a</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r>
              <a:rPr sz="5226" b="0" dirty="0">
                <a:solidFill>
                  <a:srgbClr val="FFFFFF"/>
                </a:solidFill>
              </a:rPr>
              <a:t>And </a:t>
            </a:r>
            <a:r>
              <a:rPr sz="5226" b="0" dirty="0">
                <a:solidFill>
                  <a:schemeClr val="accent6"/>
                </a:solidFill>
              </a:rPr>
              <a:t>whatever my eyes desired I did not keep from them. I kept my heart from no pleasure</a:t>
            </a:r>
            <a:r>
              <a:rPr sz="5226" b="0" dirty="0">
                <a:solidFill>
                  <a:srgbClr val="FFFFFF"/>
                </a:solidFill>
              </a:rPr>
              <a:t>, for my heart found pleasure in all my toil, and this was my reward for all my toil.</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dirty="0">
                <a:solidFill>
                  <a:srgbClr val="FFFFFF"/>
                </a:solidFill>
              </a:rPr>
              <a:t>Ecclesiastes 2:10</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timeline&#10;&#10;Description automatically generated">
            <a:extLst>
              <a:ext uri="{FF2B5EF4-FFF2-40B4-BE49-F238E27FC236}">
                <a16:creationId xmlns:a16="http://schemas.microsoft.com/office/drawing/2014/main" id="{DAA55086-AA91-C64D-AB8B-6620C547C01D}"/>
              </a:ext>
            </a:extLst>
          </p:cNvPr>
          <p:cNvPicPr>
            <a:picLocks noChangeAspect="1"/>
          </p:cNvPicPr>
          <p:nvPr/>
        </p:nvPicPr>
        <p:blipFill rotWithShape="1">
          <a:blip r:embed="rId3">
            <a:extLst>
              <a:ext uri="{28A0092B-C50C-407E-A947-70E740481C1C}">
                <a14:useLocalDpi xmlns:a14="http://schemas.microsoft.com/office/drawing/2010/main" val="0"/>
              </a:ext>
            </a:extLst>
          </a:blip>
          <a:srcRect b="15683"/>
          <a:stretch/>
        </p:blipFill>
        <p:spPr>
          <a:xfrm>
            <a:off x="1700657" y="146955"/>
            <a:ext cx="8790685" cy="5636991"/>
          </a:xfrm>
          <a:prstGeom prst="rect">
            <a:avLst/>
          </a:prstGeom>
        </p:spPr>
      </p:pic>
      <p:sp>
        <p:nvSpPr>
          <p:cNvPr id="8" name="New Shape">
            <a:extLst>
              <a:ext uri="{FF2B5EF4-FFF2-40B4-BE49-F238E27FC236}">
                <a16:creationId xmlns:a16="http://schemas.microsoft.com/office/drawing/2014/main" id="{30532B58-EDEC-C84F-A6B1-6130CC3F8A6E}"/>
              </a:ext>
            </a:extLst>
          </p:cNvPr>
          <p:cNvSpPr txBox="1">
            <a:spLocks/>
          </p:cNvSpPr>
          <p:nvPr/>
        </p:nvSpPr>
        <p:spPr>
          <a:xfrm>
            <a:off x="698500" y="5783946"/>
            <a:ext cx="9144000" cy="692150"/>
          </a:xfrm>
          <a:prstGeom prst="rect">
            <a:avLst/>
          </a:prstGeom>
          <a:noFill/>
          <a:ln w="9525" cap="flat" cmpd="sng" algn="ctr">
            <a:noFill/>
            <a:prstDash val="solid"/>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latin typeface="+mj-lt"/>
                <a:ea typeface="+mj-ea"/>
                <a:cs typeface="+mj-cs"/>
              </a:defRPr>
            </a:lvl1pPr>
            <a:lvl2pPr>
              <a:defRPr>
                <a:solidFill>
                  <a:schemeClr val="lt1"/>
                </a:solidFill>
                <a:latin typeface="+mj-lt"/>
                <a:ea typeface="+mj-ea"/>
                <a:cs typeface="+mj-cs"/>
              </a:defRPr>
            </a:lvl2pPr>
            <a:lvl3pPr>
              <a:defRPr>
                <a:solidFill>
                  <a:schemeClr val="lt1"/>
                </a:solidFill>
                <a:latin typeface="+mj-lt"/>
                <a:ea typeface="+mj-ea"/>
                <a:cs typeface="+mj-cs"/>
              </a:defRPr>
            </a:lvl3pPr>
            <a:lvl4pPr>
              <a:defRPr>
                <a:solidFill>
                  <a:schemeClr val="lt1"/>
                </a:solidFill>
                <a:latin typeface="+mj-lt"/>
                <a:ea typeface="+mj-ea"/>
                <a:cs typeface="+mj-cs"/>
              </a:defRPr>
            </a:lvl4pPr>
            <a:lvl5pPr>
              <a:defRPr>
                <a:solidFill>
                  <a:schemeClr val="lt1"/>
                </a:solidFill>
                <a:latin typeface="+mj-lt"/>
                <a:ea typeface="+mj-ea"/>
                <a:cs typeface="+mj-cs"/>
              </a:defRPr>
            </a:lvl5pPr>
            <a:lvl6pPr>
              <a:defRPr>
                <a:solidFill>
                  <a:schemeClr val="lt1"/>
                </a:solidFill>
                <a:latin typeface="+mj-lt"/>
                <a:ea typeface="+mj-ea"/>
                <a:cs typeface="+mj-cs"/>
              </a:defRPr>
            </a:lvl6pPr>
            <a:lvl7pPr>
              <a:defRPr>
                <a:solidFill>
                  <a:schemeClr val="lt1"/>
                </a:solidFill>
                <a:latin typeface="+mj-lt"/>
                <a:ea typeface="+mj-ea"/>
                <a:cs typeface="+mj-cs"/>
              </a:defRPr>
            </a:lvl7pPr>
            <a:lvl8pPr>
              <a:defRPr>
                <a:solidFill>
                  <a:schemeClr val="lt1"/>
                </a:solidFill>
                <a:latin typeface="+mj-lt"/>
                <a:ea typeface="+mj-ea"/>
                <a:cs typeface="+mj-cs"/>
              </a:defRPr>
            </a:lvl8pPr>
            <a:lvl9pPr>
              <a:defRPr>
                <a:solidFill>
                  <a:schemeClr val="lt1"/>
                </a:solidFill>
                <a:latin typeface="+mj-lt"/>
                <a:ea typeface="+mj-ea"/>
                <a:cs typeface="+mj-cs"/>
              </a:defRPr>
            </a:lvl9pPr>
          </a:lstStyle>
          <a:p>
            <a:r>
              <a:rPr lang="en-US" dirty="0"/>
              <a:t>Ecclesiastes 2:4-9</a:t>
            </a:r>
          </a:p>
        </p:txBody>
      </p:sp>
      <p:sp>
        <p:nvSpPr>
          <p:cNvPr id="9" name="New Shape">
            <a:extLst>
              <a:ext uri="{FF2B5EF4-FFF2-40B4-BE49-F238E27FC236}">
                <a16:creationId xmlns:a16="http://schemas.microsoft.com/office/drawing/2014/main" id="{C1E33F75-CC9F-484E-8223-64D173528702}"/>
              </a:ext>
            </a:extLst>
          </p:cNvPr>
          <p:cNvSpPr txBox="1">
            <a:spLocks/>
          </p:cNvSpPr>
          <p:nvPr/>
        </p:nvSpPr>
        <p:spPr>
          <a:xfrm>
            <a:off x="10064749" y="6018895"/>
            <a:ext cx="1447800" cy="457200"/>
          </a:xfrm>
          <a:prstGeom prst="rect">
            <a:avLst/>
          </a:prstGeom>
          <a:noFill/>
          <a:ln w="9525" cap="flat" cmpd="sng" algn="ctr">
            <a:noFill/>
            <a:prstDash val="solid"/>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latin typeface="+mj-lt"/>
                <a:ea typeface="+mj-ea"/>
                <a:cs typeface="+mj-cs"/>
              </a:defRPr>
            </a:lvl1pPr>
            <a:lvl2pPr>
              <a:defRPr>
                <a:solidFill>
                  <a:schemeClr val="lt1"/>
                </a:solidFill>
                <a:latin typeface="+mj-lt"/>
                <a:ea typeface="+mj-ea"/>
                <a:cs typeface="+mj-cs"/>
              </a:defRPr>
            </a:lvl2pPr>
            <a:lvl3pPr>
              <a:defRPr>
                <a:solidFill>
                  <a:schemeClr val="lt1"/>
                </a:solidFill>
                <a:latin typeface="+mj-lt"/>
                <a:ea typeface="+mj-ea"/>
                <a:cs typeface="+mj-cs"/>
              </a:defRPr>
            </a:lvl3pPr>
            <a:lvl4pPr>
              <a:defRPr>
                <a:solidFill>
                  <a:schemeClr val="lt1"/>
                </a:solidFill>
                <a:latin typeface="+mj-lt"/>
                <a:ea typeface="+mj-ea"/>
                <a:cs typeface="+mj-cs"/>
              </a:defRPr>
            </a:lvl4pPr>
            <a:lvl5pPr>
              <a:defRPr>
                <a:solidFill>
                  <a:schemeClr val="lt1"/>
                </a:solidFill>
                <a:latin typeface="+mj-lt"/>
                <a:ea typeface="+mj-ea"/>
                <a:cs typeface="+mj-cs"/>
              </a:defRPr>
            </a:lvl5pPr>
            <a:lvl6pPr>
              <a:defRPr>
                <a:solidFill>
                  <a:schemeClr val="lt1"/>
                </a:solidFill>
                <a:latin typeface="+mj-lt"/>
                <a:ea typeface="+mj-ea"/>
                <a:cs typeface="+mj-cs"/>
              </a:defRPr>
            </a:lvl6pPr>
            <a:lvl7pPr>
              <a:defRPr>
                <a:solidFill>
                  <a:schemeClr val="lt1"/>
                </a:solidFill>
                <a:latin typeface="+mj-lt"/>
                <a:ea typeface="+mj-ea"/>
                <a:cs typeface="+mj-cs"/>
              </a:defRPr>
            </a:lvl7pPr>
            <a:lvl8pPr>
              <a:defRPr>
                <a:solidFill>
                  <a:schemeClr val="lt1"/>
                </a:solidFill>
                <a:latin typeface="+mj-lt"/>
                <a:ea typeface="+mj-ea"/>
                <a:cs typeface="+mj-cs"/>
              </a:defRPr>
            </a:lvl8pPr>
            <a:lvl9pPr>
              <a:defRPr>
                <a:solidFill>
                  <a:schemeClr val="lt1"/>
                </a:solidFill>
                <a:latin typeface="+mj-lt"/>
                <a:ea typeface="+mj-ea"/>
                <a:cs typeface="+mj-cs"/>
              </a:defRPr>
            </a:lvl9pPr>
          </a:lstStyle>
          <a:p>
            <a:r>
              <a:rPr lang="en-US"/>
              <a:t>ESV</a:t>
            </a:r>
          </a:p>
        </p:txBody>
      </p:sp>
    </p:spTree>
    <p:extLst>
      <p:ext uri="{BB962C8B-B14F-4D97-AF65-F5344CB8AC3E}">
        <p14:creationId xmlns:p14="http://schemas.microsoft.com/office/powerpoint/2010/main" val="3258799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B0041B-FF29-9147-96E3-4568FAA110E5}"/>
              </a:ext>
            </a:extLst>
          </p:cNvPr>
          <p:cNvSpPr>
            <a:spLocks noGrp="1"/>
          </p:cNvSpPr>
          <p:nvPr>
            <p:ph type="body"/>
          </p:nvPr>
        </p:nvSpPr>
        <p:spPr/>
        <p:txBody>
          <a:bodyPr/>
          <a:lstStyle/>
          <a:p>
            <a:r>
              <a:rPr lang="en-US" dirty="0"/>
              <a:t>So </a:t>
            </a:r>
            <a:r>
              <a:rPr lang="en-US" dirty="0">
                <a:solidFill>
                  <a:schemeClr val="accent6"/>
                </a:solidFill>
              </a:rPr>
              <a:t>I became great and surpassed all who were before me </a:t>
            </a:r>
            <a:r>
              <a:rPr lang="en-US" dirty="0"/>
              <a:t>in Jerusalem. Also </a:t>
            </a:r>
            <a:r>
              <a:rPr lang="en-US" dirty="0">
                <a:solidFill>
                  <a:schemeClr val="accent6"/>
                </a:solidFill>
              </a:rPr>
              <a:t>my wisdom remained</a:t>
            </a:r>
            <a:r>
              <a:rPr lang="en-US" dirty="0"/>
              <a:t> with me.</a:t>
            </a:r>
          </a:p>
        </p:txBody>
      </p:sp>
      <p:sp>
        <p:nvSpPr>
          <p:cNvPr id="3" name="Text Placeholder 2">
            <a:extLst>
              <a:ext uri="{FF2B5EF4-FFF2-40B4-BE49-F238E27FC236}">
                <a16:creationId xmlns:a16="http://schemas.microsoft.com/office/drawing/2014/main" id="{516EBFCC-22E3-3C4D-B2EF-F613098DAEDC}"/>
              </a:ext>
            </a:extLst>
          </p:cNvPr>
          <p:cNvSpPr>
            <a:spLocks noGrp="1"/>
          </p:cNvSpPr>
          <p:nvPr>
            <p:ph type="body" idx="1"/>
          </p:nvPr>
        </p:nvSpPr>
        <p:spPr/>
        <p:txBody>
          <a:bodyPr/>
          <a:lstStyle/>
          <a:p>
            <a:r>
              <a:rPr lang="en-US" dirty="0"/>
              <a:t>Ecclesiastes 2:9</a:t>
            </a:r>
          </a:p>
        </p:txBody>
      </p:sp>
      <p:sp>
        <p:nvSpPr>
          <p:cNvPr id="4" name="Text Placeholder 3">
            <a:extLst>
              <a:ext uri="{FF2B5EF4-FFF2-40B4-BE49-F238E27FC236}">
                <a16:creationId xmlns:a16="http://schemas.microsoft.com/office/drawing/2014/main" id="{774EC709-D297-364B-97FE-9FEB51C173C4}"/>
              </a:ext>
            </a:extLst>
          </p:cNvPr>
          <p:cNvSpPr>
            <a:spLocks noGrp="1"/>
          </p:cNvSpPr>
          <p:nvPr>
            <p:ph type="body" idx="2"/>
          </p:nvPr>
        </p:nvSpPr>
        <p:spPr/>
        <p:txBody>
          <a:bodyPr/>
          <a:lstStyle/>
          <a:p>
            <a:r>
              <a:rPr lang="en-US" dirty="0"/>
              <a:t>ESV</a:t>
            </a:r>
          </a:p>
        </p:txBody>
      </p:sp>
    </p:spTree>
    <p:extLst>
      <p:ext uri="{BB962C8B-B14F-4D97-AF65-F5344CB8AC3E}">
        <p14:creationId xmlns:p14="http://schemas.microsoft.com/office/powerpoint/2010/main" val="193204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DD58006-8E1E-FB47-A3ED-6A6D53E2CA19}"/>
              </a:ext>
            </a:extLst>
          </p:cNvPr>
          <p:cNvSpPr txBox="1"/>
          <p:nvPr/>
        </p:nvSpPr>
        <p:spPr>
          <a:xfrm>
            <a:off x="1825687" y="2998759"/>
            <a:ext cx="1128835" cy="707886"/>
          </a:xfrm>
          <a:prstGeom prst="rect">
            <a:avLst/>
          </a:prstGeom>
          <a:noFill/>
        </p:spPr>
        <p:txBody>
          <a:bodyPr wrap="none" rtlCol="0">
            <a:spAutoFit/>
          </a:bodyPr>
          <a:lstStyle/>
          <a:p>
            <a:r>
              <a:rPr lang="en-US" sz="4000" dirty="0">
                <a:solidFill>
                  <a:schemeClr val="bg1"/>
                </a:solidFill>
                <a:latin typeface="Sanskrit Text" panose="02020503050405020304" pitchFamily="18" charset="0"/>
                <a:cs typeface="Sanskrit Text" panose="02020503050405020304" pitchFamily="18" charset="0"/>
              </a:rPr>
              <a:t>JOB</a:t>
            </a:r>
          </a:p>
        </p:txBody>
      </p:sp>
      <p:sp>
        <p:nvSpPr>
          <p:cNvPr id="7" name="TextBox 6">
            <a:extLst>
              <a:ext uri="{FF2B5EF4-FFF2-40B4-BE49-F238E27FC236}">
                <a16:creationId xmlns:a16="http://schemas.microsoft.com/office/drawing/2014/main" id="{4E080B5E-ED9C-1D4C-B071-D7D9DE45DCE9}"/>
              </a:ext>
            </a:extLst>
          </p:cNvPr>
          <p:cNvSpPr txBox="1"/>
          <p:nvPr/>
        </p:nvSpPr>
        <p:spPr>
          <a:xfrm>
            <a:off x="8444498" y="2998759"/>
            <a:ext cx="3031599" cy="707886"/>
          </a:xfrm>
          <a:prstGeom prst="rect">
            <a:avLst/>
          </a:prstGeom>
          <a:noFill/>
        </p:spPr>
        <p:txBody>
          <a:bodyPr wrap="none" rtlCol="0">
            <a:spAutoFit/>
          </a:bodyPr>
          <a:lstStyle/>
          <a:p>
            <a:r>
              <a:rPr lang="en-US" sz="4000" dirty="0">
                <a:solidFill>
                  <a:schemeClr val="bg1"/>
                </a:solidFill>
                <a:latin typeface="Sanskrit Text" panose="02020503050405020304" pitchFamily="18" charset="0"/>
                <a:cs typeface="Sanskrit Text" panose="02020503050405020304" pitchFamily="18" charset="0"/>
              </a:rPr>
              <a:t>PROVERBS</a:t>
            </a:r>
          </a:p>
        </p:txBody>
      </p:sp>
      <p:sp>
        <p:nvSpPr>
          <p:cNvPr id="8" name="TextBox 7">
            <a:extLst>
              <a:ext uri="{FF2B5EF4-FFF2-40B4-BE49-F238E27FC236}">
                <a16:creationId xmlns:a16="http://schemas.microsoft.com/office/drawing/2014/main" id="{9A3BE722-7B08-4F49-BF86-5CCE68A724F3}"/>
              </a:ext>
            </a:extLst>
          </p:cNvPr>
          <p:cNvSpPr txBox="1"/>
          <p:nvPr/>
        </p:nvSpPr>
        <p:spPr>
          <a:xfrm>
            <a:off x="4084369" y="2998759"/>
            <a:ext cx="4055919" cy="707886"/>
          </a:xfrm>
          <a:prstGeom prst="rect">
            <a:avLst/>
          </a:prstGeom>
          <a:noFill/>
        </p:spPr>
        <p:txBody>
          <a:bodyPr wrap="none" rtlCol="0">
            <a:spAutoFit/>
          </a:bodyPr>
          <a:lstStyle/>
          <a:p>
            <a:r>
              <a:rPr lang="en-US" sz="4000" dirty="0">
                <a:solidFill>
                  <a:schemeClr val="bg1"/>
                </a:solidFill>
                <a:latin typeface="Sanskrit Text" panose="02020503050405020304" pitchFamily="18" charset="0"/>
                <a:cs typeface="Sanskrit Text" panose="02020503050405020304" pitchFamily="18" charset="0"/>
              </a:rPr>
              <a:t>ECCLESIASTES</a:t>
            </a:r>
          </a:p>
        </p:txBody>
      </p:sp>
      <p:grpSp>
        <p:nvGrpSpPr>
          <p:cNvPr id="10" name="Group 9">
            <a:extLst>
              <a:ext uri="{FF2B5EF4-FFF2-40B4-BE49-F238E27FC236}">
                <a16:creationId xmlns:a16="http://schemas.microsoft.com/office/drawing/2014/main" id="{B64ECE1F-028E-E64D-A924-39A1E3A1ADB0}"/>
              </a:ext>
            </a:extLst>
          </p:cNvPr>
          <p:cNvGrpSpPr/>
          <p:nvPr/>
        </p:nvGrpSpPr>
        <p:grpSpPr>
          <a:xfrm>
            <a:off x="3823882" y="197362"/>
            <a:ext cx="4576894" cy="3712680"/>
            <a:chOff x="3807553" y="598714"/>
            <a:chExt cx="4576894" cy="3712680"/>
          </a:xfrm>
        </p:grpSpPr>
        <p:sp>
          <p:nvSpPr>
            <p:cNvPr id="5" name="TextBox 4">
              <a:extLst>
                <a:ext uri="{FF2B5EF4-FFF2-40B4-BE49-F238E27FC236}">
                  <a16:creationId xmlns:a16="http://schemas.microsoft.com/office/drawing/2014/main" id="{5CC536ED-B956-C841-8635-49A22A70FC6F}"/>
                </a:ext>
              </a:extLst>
            </p:cNvPr>
            <p:cNvSpPr txBox="1"/>
            <p:nvPr/>
          </p:nvSpPr>
          <p:spPr>
            <a:xfrm>
              <a:off x="3807553" y="655865"/>
              <a:ext cx="4576894" cy="769441"/>
            </a:xfrm>
            <a:prstGeom prst="rect">
              <a:avLst/>
            </a:prstGeom>
            <a:noFill/>
          </p:spPr>
          <p:txBody>
            <a:bodyPr wrap="none" rtlCol="0">
              <a:spAutoFit/>
            </a:bodyPr>
            <a:lstStyle/>
            <a:p>
              <a:r>
                <a:rPr lang="en-US" sz="4400" dirty="0">
                  <a:solidFill>
                    <a:schemeClr val="bg1"/>
                  </a:solidFill>
                  <a:latin typeface="Sanskrit Text" panose="020B0604020202020204" pitchFamily="34" charset="0"/>
                  <a:cs typeface="Sanskrit Text" panose="020B0604020202020204" pitchFamily="34" charset="0"/>
                </a:rPr>
                <a:t>Books of Wisdom</a:t>
              </a:r>
            </a:p>
          </p:txBody>
        </p:sp>
        <p:pic>
          <p:nvPicPr>
            <p:cNvPr id="1028" name="Picture 4" descr="Book Wisdom Line Icon Concept. Book Wisdom Vector Linear Illustration,  Symbol, Sign Stock Vector - Illustration of graphic, icon: 132451169">
              <a:extLst>
                <a:ext uri="{FF2B5EF4-FFF2-40B4-BE49-F238E27FC236}">
                  <a16:creationId xmlns:a16="http://schemas.microsoft.com/office/drawing/2014/main" id="{5411044F-0712-5B4D-95D0-39D33534D84E}"/>
                </a:ext>
              </a:extLst>
            </p:cNvP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backgroundRemoval t="10000" b="90000" l="10000" r="90000">
                          <a14:foregroundMark x1="41188" y1="37241" x2="41188" y2="37241"/>
                          <a14:foregroundMark x1="49438" y1="32741" x2="49438" y2="32741"/>
                          <a14:foregroundMark x1="53250" y1="34932" x2="53250" y2="34932"/>
                          <a14:foregroundMark x1="46125" y1="34754" x2="46125" y2="34754"/>
                          <a14:foregroundMark x1="42938" y1="62700" x2="42938" y2="62700"/>
                          <a14:backgroundMark x1="48188" y1="50977" x2="48188" y2="50977"/>
                          <a14:backgroundMark x1="49750" y1="67081" x2="49750" y2="67081"/>
                        </a14:backgroundRemoval>
                      </a14:imgEffect>
                      <a14:imgEffect>
                        <a14:colorTemperature colorTemp="11500"/>
                      </a14:imgEffect>
                    </a14:imgLayer>
                  </a14:imgProps>
                </a:ext>
                <a:ext uri="{28A0092B-C50C-407E-A947-70E740481C1C}">
                  <a14:useLocalDpi xmlns:a14="http://schemas.microsoft.com/office/drawing/2010/main" val="0"/>
                </a:ext>
              </a:extLst>
            </a:blip>
            <a:srcRect/>
            <a:stretch>
              <a:fillRect/>
            </a:stretch>
          </p:blipFill>
          <p:spPr bwMode="auto">
            <a:xfrm>
              <a:off x="4337634" y="598714"/>
              <a:ext cx="3516733" cy="37126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E1F2C950-C62F-6944-94B9-D682C0E696E7}"/>
              </a:ext>
            </a:extLst>
          </p:cNvPr>
          <p:cNvGrpSpPr/>
          <p:nvPr/>
        </p:nvGrpSpPr>
        <p:grpSpPr>
          <a:xfrm>
            <a:off x="1215935" y="2845569"/>
            <a:ext cx="9792785" cy="4810305"/>
            <a:chOff x="1199607" y="2924930"/>
            <a:chExt cx="9792785" cy="4810305"/>
          </a:xfrm>
        </p:grpSpPr>
        <p:grpSp>
          <p:nvGrpSpPr>
            <p:cNvPr id="33" name="Group 32">
              <a:extLst>
                <a:ext uri="{FF2B5EF4-FFF2-40B4-BE49-F238E27FC236}">
                  <a16:creationId xmlns:a16="http://schemas.microsoft.com/office/drawing/2014/main" id="{F52F8831-83BC-ED40-ABBE-EB8401A613CC}"/>
                </a:ext>
              </a:extLst>
            </p:cNvPr>
            <p:cNvGrpSpPr/>
            <p:nvPr/>
          </p:nvGrpSpPr>
          <p:grpSpPr>
            <a:xfrm>
              <a:off x="1199607" y="2924930"/>
              <a:ext cx="9792785" cy="4810305"/>
              <a:chOff x="-3915336" y="-406480"/>
              <a:chExt cx="4800218" cy="3033206"/>
            </a:xfrm>
          </p:grpSpPr>
          <p:pic>
            <p:nvPicPr>
              <p:cNvPr id="37" name="Picture 8" descr="ANSI WARNING Warning Blank Write-On Sign AWE-SYM-L-BLANK Custom">
                <a:extLst>
                  <a:ext uri="{FF2B5EF4-FFF2-40B4-BE49-F238E27FC236}">
                    <a16:creationId xmlns:a16="http://schemas.microsoft.com/office/drawing/2014/main" id="{880697BD-A890-E045-917C-07890332D6F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8000" r="91300">
                            <a14:foregroundMark x1="8000" y1="31100" x2="8000" y2="31100"/>
                            <a14:foregroundMark x1="91300" y1="34500" x2="91300" y2="34500"/>
                          </a14:backgroundRemoval>
                        </a14:imgEffect>
                      </a14:imgLayer>
                    </a14:imgProps>
                  </a:ext>
                  <a:ext uri="{28A0092B-C50C-407E-A947-70E740481C1C}">
                    <a14:useLocalDpi xmlns:a14="http://schemas.microsoft.com/office/drawing/2010/main" val="0"/>
                  </a:ext>
                </a:extLst>
              </a:blip>
              <a:srcRect/>
              <a:stretch>
                <a:fillRect/>
              </a:stretch>
            </p:blipFill>
            <p:spPr bwMode="auto">
              <a:xfrm>
                <a:off x="-3915336" y="-406480"/>
                <a:ext cx="4800218" cy="303320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983E3FB3-0D25-474A-872C-629E4C48EDE4}"/>
                  </a:ext>
                </a:extLst>
              </p:cNvPr>
              <p:cNvSpPr/>
              <p:nvPr/>
            </p:nvSpPr>
            <p:spPr>
              <a:xfrm>
                <a:off x="-3531321" y="821301"/>
                <a:ext cx="4033976" cy="1208160"/>
              </a:xfrm>
              <a:prstGeom prst="rect">
                <a:avLst/>
              </a:prstGeom>
              <a:solidFill>
                <a:srgbClr val="E87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7FBEDE32-9801-044E-A6D4-6EBA2E27347D}"/>
                </a:ext>
              </a:extLst>
            </p:cNvPr>
            <p:cNvSpPr txBox="1"/>
            <p:nvPr/>
          </p:nvSpPr>
          <p:spPr>
            <a:xfrm>
              <a:off x="2042840" y="4969011"/>
              <a:ext cx="8106318" cy="1015663"/>
            </a:xfrm>
            <a:prstGeom prst="rect">
              <a:avLst/>
            </a:prstGeom>
            <a:noFill/>
          </p:spPr>
          <p:txBody>
            <a:bodyPr wrap="square" rtlCol="0">
              <a:spAutoFit/>
            </a:bodyPr>
            <a:lstStyle/>
            <a:p>
              <a:r>
                <a:rPr lang="en-US" sz="3000" dirty="0">
                  <a:solidFill>
                    <a:schemeClr val="tx1"/>
                  </a:solidFill>
                </a:rPr>
                <a:t>For in much wisdom is much vexation, and he who increases knowledge increases sorrow.</a:t>
              </a:r>
            </a:p>
          </p:txBody>
        </p:sp>
        <p:sp>
          <p:nvSpPr>
            <p:cNvPr id="35" name="TextBox 34">
              <a:extLst>
                <a:ext uri="{FF2B5EF4-FFF2-40B4-BE49-F238E27FC236}">
                  <a16:creationId xmlns:a16="http://schemas.microsoft.com/office/drawing/2014/main" id="{E3916714-B358-4B41-BC0E-261107BD4B33}"/>
                </a:ext>
              </a:extLst>
            </p:cNvPr>
            <p:cNvSpPr txBox="1"/>
            <p:nvPr/>
          </p:nvSpPr>
          <p:spPr>
            <a:xfrm>
              <a:off x="2085558" y="6287195"/>
              <a:ext cx="2180405" cy="400110"/>
            </a:xfrm>
            <a:prstGeom prst="rect">
              <a:avLst/>
            </a:prstGeom>
            <a:noFill/>
          </p:spPr>
          <p:txBody>
            <a:bodyPr wrap="none" rtlCol="0">
              <a:spAutoFit/>
            </a:bodyPr>
            <a:lstStyle/>
            <a:p>
              <a:r>
                <a:rPr lang="en-US" sz="2000" dirty="0">
                  <a:solidFill>
                    <a:schemeClr val="tx1"/>
                  </a:solidFill>
                </a:rPr>
                <a:t>Ecclesiastes 1:18</a:t>
              </a:r>
            </a:p>
          </p:txBody>
        </p:sp>
        <p:sp>
          <p:nvSpPr>
            <p:cNvPr id="36" name="TextBox 35">
              <a:extLst>
                <a:ext uri="{FF2B5EF4-FFF2-40B4-BE49-F238E27FC236}">
                  <a16:creationId xmlns:a16="http://schemas.microsoft.com/office/drawing/2014/main" id="{F68BAEAD-AF3B-5542-B65A-FA6396124061}"/>
                </a:ext>
              </a:extLst>
            </p:cNvPr>
            <p:cNvSpPr txBox="1"/>
            <p:nvPr/>
          </p:nvSpPr>
          <p:spPr>
            <a:xfrm>
              <a:off x="9473759" y="6285766"/>
              <a:ext cx="646331" cy="369332"/>
            </a:xfrm>
            <a:prstGeom prst="rect">
              <a:avLst/>
            </a:prstGeom>
            <a:noFill/>
          </p:spPr>
          <p:txBody>
            <a:bodyPr wrap="none" rtlCol="0">
              <a:spAutoFit/>
            </a:bodyPr>
            <a:lstStyle/>
            <a:p>
              <a:r>
                <a:rPr lang="en-US" sz="1800" dirty="0">
                  <a:solidFill>
                    <a:schemeClr val="tx1"/>
                  </a:solidFill>
                </a:rPr>
                <a:t>ESV</a:t>
              </a:r>
              <a:endParaRPr lang="en-US" dirty="0"/>
            </a:p>
          </p:txBody>
        </p:sp>
      </p:grpSp>
    </p:spTree>
    <p:extLst>
      <p:ext uri="{BB962C8B-B14F-4D97-AF65-F5344CB8AC3E}">
        <p14:creationId xmlns:p14="http://schemas.microsoft.com/office/powerpoint/2010/main" val="72071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lang="en-US" sz="6600" b="0" dirty="0">
                <a:solidFill>
                  <a:srgbClr val="FFFFFF"/>
                </a:solidFill>
              </a:rPr>
              <a:t>What Was His Conclusion?</a:t>
            </a:r>
            <a:endParaRPr sz="6600" b="0" dirty="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lnSpcReduction="10000"/>
          </a:bodyPr>
          <a:lstStyle>
            <a:lvl1pPr algn="l">
              <a:defRPr sz="5226">
                <a:solidFill>
                  <a:srgbClr val="FFFFFF"/>
                </a:solidFill>
              </a:defRPr>
            </a:lvl1pPr>
          </a:lstStyle>
          <a:p>
            <a:pPr algn="l"/>
            <a:r>
              <a:rPr sz="5226" b="0" dirty="0">
                <a:solidFill>
                  <a:srgbClr val="FFFFFF"/>
                </a:solidFill>
              </a:rPr>
              <a:t>Then I considered all that my hands had done and the toil I had expended in doing it, and behold, </a:t>
            </a:r>
            <a:r>
              <a:rPr sz="5226" dirty="0">
                <a:solidFill>
                  <a:schemeClr val="accent6"/>
                </a:solidFill>
              </a:rPr>
              <a:t>all was vanity and a striving after wind, and there was nothing to be gained under the sun.</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Ecclesiastes 2:11</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37B8D1-7675-194F-8E55-CE5C278B6C46}"/>
              </a:ext>
            </a:extLst>
          </p:cNvPr>
          <p:cNvSpPr>
            <a:spLocks noGrp="1"/>
          </p:cNvSpPr>
          <p:nvPr>
            <p:ph type="body"/>
          </p:nvPr>
        </p:nvSpPr>
        <p:spPr/>
        <p:txBody>
          <a:bodyPr>
            <a:normAutofit fontScale="92500" lnSpcReduction="10000"/>
          </a:bodyPr>
          <a:lstStyle/>
          <a:p>
            <a:r>
              <a:rPr lang="en-US" sz="3200" dirty="0"/>
              <a:t>The wise person has his eyes in his head, but the fool walks in darkness. And yet I perceived that the </a:t>
            </a:r>
            <a:r>
              <a:rPr lang="en-US" sz="3200" dirty="0">
                <a:solidFill>
                  <a:schemeClr val="accent6"/>
                </a:solidFill>
              </a:rPr>
              <a:t>same event happens to all of them</a:t>
            </a:r>
            <a:r>
              <a:rPr lang="en-US" sz="3200" dirty="0"/>
              <a:t>. Then I said in my heart, </a:t>
            </a:r>
            <a:r>
              <a:rPr lang="en-US" sz="3200" dirty="0">
                <a:solidFill>
                  <a:schemeClr val="accent6"/>
                </a:solidFill>
              </a:rPr>
              <a:t>“What happens to the fool will happen to me also. Why then have I been so very wise?”</a:t>
            </a:r>
            <a:r>
              <a:rPr lang="en-US" sz="3200" dirty="0"/>
              <a:t> And I said in my heart that this also is </a:t>
            </a:r>
            <a:r>
              <a:rPr lang="en-US" sz="3200" dirty="0">
                <a:solidFill>
                  <a:schemeClr val="accent6"/>
                </a:solidFill>
              </a:rPr>
              <a:t>vanity</a:t>
            </a:r>
            <a:r>
              <a:rPr lang="en-US" sz="3200" dirty="0"/>
              <a:t>. For of </a:t>
            </a:r>
            <a:r>
              <a:rPr lang="en-US" sz="3200" dirty="0">
                <a:solidFill>
                  <a:schemeClr val="accent6"/>
                </a:solidFill>
              </a:rPr>
              <a:t>the wise as of the fool there is no enduring remembrance</a:t>
            </a:r>
            <a:r>
              <a:rPr lang="en-US" sz="3200" dirty="0"/>
              <a:t>, seeing that in the days to come </a:t>
            </a:r>
            <a:r>
              <a:rPr lang="en-US" sz="3200" dirty="0">
                <a:solidFill>
                  <a:schemeClr val="accent6"/>
                </a:solidFill>
              </a:rPr>
              <a:t>all will have been long forgotten</a:t>
            </a:r>
            <a:r>
              <a:rPr lang="en-US" sz="3200" dirty="0"/>
              <a:t>. How </a:t>
            </a:r>
            <a:r>
              <a:rPr lang="en-US" sz="3200" dirty="0">
                <a:solidFill>
                  <a:schemeClr val="accent6"/>
                </a:solidFill>
              </a:rPr>
              <a:t>the wise dies just like the fool!</a:t>
            </a:r>
            <a:r>
              <a:rPr lang="en-US" sz="3200" dirty="0"/>
              <a:t> So I hated life, because what is done under the sun was grievous to me, for </a:t>
            </a:r>
            <a:r>
              <a:rPr lang="en-US" sz="3200" dirty="0">
                <a:solidFill>
                  <a:schemeClr val="accent6"/>
                </a:solidFill>
              </a:rPr>
              <a:t>all is vanity and a striving after wind.</a:t>
            </a:r>
          </a:p>
        </p:txBody>
      </p:sp>
      <p:sp>
        <p:nvSpPr>
          <p:cNvPr id="3" name="Text Placeholder 2">
            <a:extLst>
              <a:ext uri="{FF2B5EF4-FFF2-40B4-BE49-F238E27FC236}">
                <a16:creationId xmlns:a16="http://schemas.microsoft.com/office/drawing/2014/main" id="{F9EA7DFD-4D03-FA45-8FEC-E6ECEBE3C855}"/>
              </a:ext>
            </a:extLst>
          </p:cNvPr>
          <p:cNvSpPr>
            <a:spLocks noGrp="1"/>
          </p:cNvSpPr>
          <p:nvPr>
            <p:ph type="body" idx="1"/>
          </p:nvPr>
        </p:nvSpPr>
        <p:spPr/>
        <p:txBody>
          <a:bodyPr/>
          <a:lstStyle/>
          <a:p>
            <a:r>
              <a:rPr lang="en-US" dirty="0"/>
              <a:t>Ecclesiastes 2:14-17</a:t>
            </a:r>
          </a:p>
        </p:txBody>
      </p:sp>
      <p:sp>
        <p:nvSpPr>
          <p:cNvPr id="4" name="Text Placeholder 3">
            <a:extLst>
              <a:ext uri="{FF2B5EF4-FFF2-40B4-BE49-F238E27FC236}">
                <a16:creationId xmlns:a16="http://schemas.microsoft.com/office/drawing/2014/main" id="{97ECEDAD-E252-664C-AF34-569755E946D1}"/>
              </a:ext>
            </a:extLst>
          </p:cNvPr>
          <p:cNvSpPr>
            <a:spLocks noGrp="1"/>
          </p:cNvSpPr>
          <p:nvPr>
            <p:ph type="body" idx="2"/>
          </p:nvPr>
        </p:nvSpPr>
        <p:spPr/>
        <p:txBody>
          <a:bodyPr/>
          <a:lstStyle/>
          <a:p>
            <a:r>
              <a:rPr lang="en-US" dirty="0"/>
              <a:t>ESV</a:t>
            </a:r>
          </a:p>
        </p:txBody>
      </p:sp>
    </p:spTree>
    <p:extLst>
      <p:ext uri="{BB962C8B-B14F-4D97-AF65-F5344CB8AC3E}">
        <p14:creationId xmlns:p14="http://schemas.microsoft.com/office/powerpoint/2010/main" val="2342463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98EA106-2F34-9247-99D5-E4B039DE8104}"/>
              </a:ext>
            </a:extLst>
          </p:cNvPr>
          <p:cNvSpPr>
            <a:spLocks noGrp="1"/>
          </p:cNvSpPr>
          <p:nvPr>
            <p:ph type="body"/>
          </p:nvPr>
        </p:nvSpPr>
        <p:spPr/>
        <p:txBody>
          <a:bodyPr>
            <a:normAutofit fontScale="92500"/>
          </a:bodyPr>
          <a:lstStyle/>
          <a:p>
            <a:r>
              <a:rPr lang="en-US" sz="2800" dirty="0"/>
              <a:t>I hated all my toil in which I toil under the sun, seeing that </a:t>
            </a:r>
            <a:r>
              <a:rPr lang="en-US" sz="2800" dirty="0">
                <a:solidFill>
                  <a:schemeClr val="accent6"/>
                </a:solidFill>
              </a:rPr>
              <a:t>I must leave it to the man who will come after me</a:t>
            </a:r>
            <a:r>
              <a:rPr lang="en-US" sz="2800" dirty="0"/>
              <a:t>, and </a:t>
            </a:r>
            <a:r>
              <a:rPr lang="en-US" sz="2800" dirty="0">
                <a:solidFill>
                  <a:schemeClr val="accent6"/>
                </a:solidFill>
              </a:rPr>
              <a:t>who knows whether he will be wise or a fool? </a:t>
            </a:r>
            <a:r>
              <a:rPr lang="en-US" sz="2800" dirty="0"/>
              <a:t>Yet </a:t>
            </a:r>
            <a:r>
              <a:rPr lang="en-US" sz="2800" dirty="0">
                <a:solidFill>
                  <a:schemeClr val="accent6"/>
                </a:solidFill>
              </a:rPr>
              <a:t>he will be master of all for which I toiled</a:t>
            </a:r>
            <a:r>
              <a:rPr lang="en-US" sz="2800" dirty="0"/>
              <a:t> and used my wisdom under the sun. This also is </a:t>
            </a:r>
            <a:r>
              <a:rPr lang="en-US" sz="2800" dirty="0">
                <a:solidFill>
                  <a:schemeClr val="accent6"/>
                </a:solidFill>
              </a:rPr>
              <a:t>vanity</a:t>
            </a:r>
            <a:r>
              <a:rPr lang="en-US" sz="2800" dirty="0"/>
              <a:t>. So I turned about and gave my heart up to despair over all the toil of my labors under the sun, because </a:t>
            </a:r>
            <a:r>
              <a:rPr lang="en-US" sz="2800" dirty="0">
                <a:solidFill>
                  <a:schemeClr val="accent6"/>
                </a:solidFill>
              </a:rPr>
              <a:t>sometimes a person who has toiled with wisdom and knowledge and skill must leave everything to be enjoyed by someone who did not toil for it. This also is vanity</a:t>
            </a:r>
            <a:r>
              <a:rPr lang="en-US" sz="2800" dirty="0"/>
              <a:t> and a great evil. </a:t>
            </a:r>
            <a:r>
              <a:rPr lang="en-US" sz="2800" dirty="0">
                <a:solidFill>
                  <a:schemeClr val="accent6"/>
                </a:solidFill>
              </a:rPr>
              <a:t>What has a man from all the toil and striving of heart with which he toils beneath the sun? </a:t>
            </a:r>
            <a:r>
              <a:rPr lang="en-US" sz="2800" dirty="0"/>
              <a:t>For all his days are full of sorrow, and his work is a vexation. Even in the night his heart does not rest. </a:t>
            </a:r>
            <a:r>
              <a:rPr lang="en-US" sz="2800" dirty="0">
                <a:solidFill>
                  <a:schemeClr val="accent6"/>
                </a:solidFill>
              </a:rPr>
              <a:t>This also is vanity.</a:t>
            </a:r>
          </a:p>
        </p:txBody>
      </p:sp>
      <p:sp>
        <p:nvSpPr>
          <p:cNvPr id="3" name="Text Placeholder 2">
            <a:extLst>
              <a:ext uri="{FF2B5EF4-FFF2-40B4-BE49-F238E27FC236}">
                <a16:creationId xmlns:a16="http://schemas.microsoft.com/office/drawing/2014/main" id="{A50B6250-1181-EA4E-A511-A11BF726D5C7}"/>
              </a:ext>
            </a:extLst>
          </p:cNvPr>
          <p:cNvSpPr>
            <a:spLocks noGrp="1"/>
          </p:cNvSpPr>
          <p:nvPr>
            <p:ph type="body" idx="1"/>
          </p:nvPr>
        </p:nvSpPr>
        <p:spPr/>
        <p:txBody>
          <a:bodyPr/>
          <a:lstStyle/>
          <a:p>
            <a:r>
              <a:rPr lang="en-US" dirty="0"/>
              <a:t>Ecclesiastes 2:18–23</a:t>
            </a:r>
          </a:p>
        </p:txBody>
      </p:sp>
      <p:sp>
        <p:nvSpPr>
          <p:cNvPr id="4" name="Text Placeholder 3">
            <a:extLst>
              <a:ext uri="{FF2B5EF4-FFF2-40B4-BE49-F238E27FC236}">
                <a16:creationId xmlns:a16="http://schemas.microsoft.com/office/drawing/2014/main" id="{F03D0246-31B9-2246-A68B-1991D168DF5C}"/>
              </a:ext>
            </a:extLst>
          </p:cNvPr>
          <p:cNvSpPr>
            <a:spLocks noGrp="1"/>
          </p:cNvSpPr>
          <p:nvPr>
            <p:ph type="body" idx="2"/>
          </p:nvPr>
        </p:nvSpPr>
        <p:spPr/>
        <p:txBody>
          <a:bodyPr/>
          <a:lstStyle/>
          <a:p>
            <a:r>
              <a:rPr lang="en-US" dirty="0"/>
              <a:t>ESV</a:t>
            </a:r>
          </a:p>
        </p:txBody>
      </p:sp>
    </p:spTree>
    <p:extLst>
      <p:ext uri="{BB962C8B-B14F-4D97-AF65-F5344CB8AC3E}">
        <p14:creationId xmlns:p14="http://schemas.microsoft.com/office/powerpoint/2010/main" val="4166005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C9CEA487-E62F-0642-8F96-CF8B456DC70B}"/>
              </a:ext>
            </a:extLst>
          </p:cNvPr>
          <p:cNvGrpSpPr/>
          <p:nvPr/>
        </p:nvGrpSpPr>
        <p:grpSpPr>
          <a:xfrm>
            <a:off x="1199607" y="1023847"/>
            <a:ext cx="9792785" cy="4810305"/>
            <a:chOff x="1199607" y="2924930"/>
            <a:chExt cx="9792785" cy="4810305"/>
          </a:xfrm>
        </p:grpSpPr>
        <p:grpSp>
          <p:nvGrpSpPr>
            <p:cNvPr id="33" name="Group 32">
              <a:extLst>
                <a:ext uri="{FF2B5EF4-FFF2-40B4-BE49-F238E27FC236}">
                  <a16:creationId xmlns:a16="http://schemas.microsoft.com/office/drawing/2014/main" id="{810E49D1-CA7F-F444-9192-28F6747AAA3E}"/>
                </a:ext>
              </a:extLst>
            </p:cNvPr>
            <p:cNvGrpSpPr/>
            <p:nvPr/>
          </p:nvGrpSpPr>
          <p:grpSpPr>
            <a:xfrm>
              <a:off x="1199607" y="2924930"/>
              <a:ext cx="9792785" cy="4810305"/>
              <a:chOff x="-3915336" y="-406480"/>
              <a:chExt cx="4800218" cy="3033206"/>
            </a:xfrm>
          </p:grpSpPr>
          <p:pic>
            <p:nvPicPr>
              <p:cNvPr id="37" name="Picture 8" descr="ANSI WARNING Warning Blank Write-On Sign AWE-SYM-L-BLANK Custom">
                <a:extLst>
                  <a:ext uri="{FF2B5EF4-FFF2-40B4-BE49-F238E27FC236}">
                    <a16:creationId xmlns:a16="http://schemas.microsoft.com/office/drawing/2014/main" id="{47805389-F44D-DD46-8C8A-2B5B11BFF1A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000" r="91300">
                            <a14:foregroundMark x1="8000" y1="31100" x2="8000" y2="31100"/>
                            <a14:foregroundMark x1="91300" y1="34500" x2="91300" y2="34500"/>
                          </a14:backgroundRemoval>
                        </a14:imgEffect>
                      </a14:imgLayer>
                    </a14:imgProps>
                  </a:ext>
                  <a:ext uri="{28A0092B-C50C-407E-A947-70E740481C1C}">
                    <a14:useLocalDpi xmlns:a14="http://schemas.microsoft.com/office/drawing/2010/main" val="0"/>
                  </a:ext>
                </a:extLst>
              </a:blip>
              <a:srcRect/>
              <a:stretch>
                <a:fillRect/>
              </a:stretch>
            </p:blipFill>
            <p:spPr bwMode="auto">
              <a:xfrm>
                <a:off x="-3915336" y="-406480"/>
                <a:ext cx="4800218" cy="3033206"/>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1E5FC8A4-DA0D-754F-981B-A1AE3B7449E2}"/>
                  </a:ext>
                </a:extLst>
              </p:cNvPr>
              <p:cNvSpPr/>
              <p:nvPr/>
            </p:nvSpPr>
            <p:spPr>
              <a:xfrm>
                <a:off x="-3531321" y="821301"/>
                <a:ext cx="4033976" cy="1208160"/>
              </a:xfrm>
              <a:prstGeom prst="rect">
                <a:avLst/>
              </a:prstGeom>
              <a:solidFill>
                <a:srgbClr val="E87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856C6121-C7F1-5143-A517-F4AA9D62458D}"/>
                </a:ext>
              </a:extLst>
            </p:cNvPr>
            <p:cNvSpPr txBox="1"/>
            <p:nvPr/>
          </p:nvSpPr>
          <p:spPr>
            <a:xfrm>
              <a:off x="2042840" y="4969011"/>
              <a:ext cx="8106318" cy="1015663"/>
            </a:xfrm>
            <a:prstGeom prst="rect">
              <a:avLst/>
            </a:prstGeom>
            <a:noFill/>
          </p:spPr>
          <p:txBody>
            <a:bodyPr wrap="square" rtlCol="0">
              <a:spAutoFit/>
            </a:bodyPr>
            <a:lstStyle/>
            <a:p>
              <a:r>
                <a:rPr lang="en-US" sz="3000" dirty="0">
                  <a:solidFill>
                    <a:schemeClr val="tx1"/>
                  </a:solidFill>
                </a:rPr>
                <a:t>For in much wisdom is much vexation, and he who increases knowledge increases sorrow.</a:t>
              </a:r>
            </a:p>
          </p:txBody>
        </p:sp>
        <p:sp>
          <p:nvSpPr>
            <p:cNvPr id="35" name="TextBox 34">
              <a:extLst>
                <a:ext uri="{FF2B5EF4-FFF2-40B4-BE49-F238E27FC236}">
                  <a16:creationId xmlns:a16="http://schemas.microsoft.com/office/drawing/2014/main" id="{253E30D7-7B97-C54A-A8E5-799D22C20320}"/>
                </a:ext>
              </a:extLst>
            </p:cNvPr>
            <p:cNvSpPr txBox="1"/>
            <p:nvPr/>
          </p:nvSpPr>
          <p:spPr>
            <a:xfrm>
              <a:off x="2085558" y="6287195"/>
              <a:ext cx="2180405" cy="400110"/>
            </a:xfrm>
            <a:prstGeom prst="rect">
              <a:avLst/>
            </a:prstGeom>
            <a:noFill/>
          </p:spPr>
          <p:txBody>
            <a:bodyPr wrap="none" rtlCol="0">
              <a:spAutoFit/>
            </a:bodyPr>
            <a:lstStyle/>
            <a:p>
              <a:r>
                <a:rPr lang="en-US" sz="2000" dirty="0">
                  <a:solidFill>
                    <a:schemeClr val="tx1"/>
                  </a:solidFill>
                </a:rPr>
                <a:t>Ecclesiastes 1:18</a:t>
              </a:r>
            </a:p>
          </p:txBody>
        </p:sp>
        <p:sp>
          <p:nvSpPr>
            <p:cNvPr id="36" name="TextBox 35">
              <a:extLst>
                <a:ext uri="{FF2B5EF4-FFF2-40B4-BE49-F238E27FC236}">
                  <a16:creationId xmlns:a16="http://schemas.microsoft.com/office/drawing/2014/main" id="{2410A88E-C7B5-984E-A13A-4226B73982F7}"/>
                </a:ext>
              </a:extLst>
            </p:cNvPr>
            <p:cNvSpPr txBox="1"/>
            <p:nvPr/>
          </p:nvSpPr>
          <p:spPr>
            <a:xfrm>
              <a:off x="9473759" y="6285766"/>
              <a:ext cx="646331" cy="369332"/>
            </a:xfrm>
            <a:prstGeom prst="rect">
              <a:avLst/>
            </a:prstGeom>
            <a:noFill/>
          </p:spPr>
          <p:txBody>
            <a:bodyPr wrap="none" rtlCol="0">
              <a:spAutoFit/>
            </a:bodyPr>
            <a:lstStyle/>
            <a:p>
              <a:r>
                <a:rPr lang="en-US" sz="1800" dirty="0">
                  <a:solidFill>
                    <a:schemeClr val="tx1"/>
                  </a:solidFill>
                </a:rPr>
                <a:t>ESV</a:t>
              </a:r>
              <a:endParaRPr lang="en-US" dirty="0"/>
            </a:p>
          </p:txBody>
        </p:sp>
      </p:grpSp>
    </p:spTree>
    <p:extLst>
      <p:ext uri="{BB962C8B-B14F-4D97-AF65-F5344CB8AC3E}">
        <p14:creationId xmlns:p14="http://schemas.microsoft.com/office/powerpoint/2010/main" val="3905260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7301B3-CF8F-3844-A045-23BF23F79F17}"/>
              </a:ext>
            </a:extLst>
          </p:cNvPr>
          <p:cNvSpPr txBox="1"/>
          <p:nvPr/>
        </p:nvSpPr>
        <p:spPr>
          <a:xfrm>
            <a:off x="517476" y="1862919"/>
            <a:ext cx="11157045" cy="2308324"/>
          </a:xfrm>
          <a:prstGeom prst="rect">
            <a:avLst/>
          </a:prstGeom>
          <a:noFill/>
        </p:spPr>
        <p:txBody>
          <a:bodyPr wrap="square" rtlCol="0">
            <a:spAutoFit/>
          </a:bodyPr>
          <a:lstStyle/>
          <a:p>
            <a:pPr marL="514350" indent="-514350">
              <a:buFont typeface="+mj-lt"/>
              <a:buAutoNum type="arabicPeriod"/>
            </a:pPr>
            <a:r>
              <a:rPr lang="en-US" sz="4800" dirty="0">
                <a:solidFill>
                  <a:schemeClr val="bg1"/>
                </a:solidFill>
              </a:rPr>
              <a:t>Everyone has the same fate</a:t>
            </a:r>
          </a:p>
          <a:p>
            <a:pPr marL="514350" indent="-514350">
              <a:buFont typeface="+mj-lt"/>
              <a:buAutoNum type="arabicPeriod"/>
            </a:pPr>
            <a:r>
              <a:rPr lang="en-US" sz="4800" dirty="0">
                <a:solidFill>
                  <a:schemeClr val="bg1"/>
                </a:solidFill>
              </a:rPr>
              <a:t>Everything is out of our control</a:t>
            </a:r>
          </a:p>
          <a:p>
            <a:pPr marL="514350" indent="-514350">
              <a:buFont typeface="+mj-lt"/>
              <a:buAutoNum type="arabicPeriod"/>
            </a:pPr>
            <a:r>
              <a:rPr lang="en-US" sz="4800" dirty="0">
                <a:solidFill>
                  <a:schemeClr val="bg1"/>
                </a:solidFill>
              </a:rPr>
              <a:t>Nothing you own will come with you</a:t>
            </a:r>
          </a:p>
        </p:txBody>
      </p:sp>
      <p:sp>
        <p:nvSpPr>
          <p:cNvPr id="6" name="TextBox 5">
            <a:extLst>
              <a:ext uri="{FF2B5EF4-FFF2-40B4-BE49-F238E27FC236}">
                <a16:creationId xmlns:a16="http://schemas.microsoft.com/office/drawing/2014/main" id="{06A7BA8E-B90C-BA46-B9E0-B608C3C55F79}"/>
              </a:ext>
            </a:extLst>
          </p:cNvPr>
          <p:cNvSpPr txBox="1"/>
          <p:nvPr/>
        </p:nvSpPr>
        <p:spPr>
          <a:xfrm>
            <a:off x="2130811" y="4995081"/>
            <a:ext cx="9661619" cy="769441"/>
          </a:xfrm>
          <a:prstGeom prst="rect">
            <a:avLst/>
          </a:prstGeom>
          <a:noFill/>
        </p:spPr>
        <p:txBody>
          <a:bodyPr wrap="none" rtlCol="0">
            <a:spAutoFit/>
          </a:bodyPr>
          <a:lstStyle/>
          <a:p>
            <a:r>
              <a:rPr lang="en-US" sz="4400" dirty="0">
                <a:solidFill>
                  <a:schemeClr val="accent6"/>
                </a:solidFill>
              </a:rPr>
              <a:t>…all is </a:t>
            </a:r>
            <a:r>
              <a:rPr lang="en-US" sz="4400" i="1" dirty="0" err="1">
                <a:solidFill>
                  <a:schemeClr val="accent6"/>
                </a:solidFill>
              </a:rPr>
              <a:t>hevel</a:t>
            </a:r>
            <a:r>
              <a:rPr lang="en-US" sz="4400" dirty="0">
                <a:solidFill>
                  <a:schemeClr val="accent6"/>
                </a:solidFill>
              </a:rPr>
              <a:t> and a striving after wind.</a:t>
            </a:r>
            <a:endParaRPr lang="en-US" sz="4400" dirty="0"/>
          </a:p>
        </p:txBody>
      </p:sp>
    </p:spTree>
    <p:extLst>
      <p:ext uri="{BB962C8B-B14F-4D97-AF65-F5344CB8AC3E}">
        <p14:creationId xmlns:p14="http://schemas.microsoft.com/office/powerpoint/2010/main" val="4038563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IF by CBC">
            <a:extLst>
              <a:ext uri="{FF2B5EF4-FFF2-40B4-BE49-F238E27FC236}">
                <a16:creationId xmlns:a16="http://schemas.microsoft.com/office/drawing/2014/main" id="{631EE495-BBC6-2440-ACD9-7A5D574677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38100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52238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r>
              <a:rPr sz="5226" b="0" dirty="0">
                <a:solidFill>
                  <a:srgbClr val="FFFFFF"/>
                </a:solidFill>
              </a:rPr>
              <a:t>Then I saw that there is </a:t>
            </a:r>
            <a:r>
              <a:rPr sz="5226" b="0" dirty="0">
                <a:solidFill>
                  <a:schemeClr val="accent6"/>
                </a:solidFill>
              </a:rPr>
              <a:t>more gain in wisdom than in folly</a:t>
            </a:r>
            <a:r>
              <a:rPr sz="5226" b="0" dirty="0">
                <a:solidFill>
                  <a:srgbClr val="FFFFFF"/>
                </a:solidFill>
              </a:rPr>
              <a:t>, as there is more gain in light than in darkness.</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Ecclesiastes 2:13</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lnSpcReduction="10000"/>
          </a:bodyPr>
          <a:lstStyle>
            <a:lvl1pPr algn="l">
              <a:defRPr sz="5226">
                <a:solidFill>
                  <a:srgbClr val="FFFFFF"/>
                </a:solidFill>
              </a:defRPr>
            </a:lvl1pPr>
          </a:lstStyle>
          <a:p>
            <a:pPr algn="l"/>
            <a:r>
              <a:rPr sz="5226" b="0" dirty="0">
                <a:solidFill>
                  <a:srgbClr val="FFFFFF"/>
                </a:solidFill>
              </a:rPr>
              <a:t>There is nothing better for a person than that he </a:t>
            </a:r>
            <a:r>
              <a:rPr sz="5226" b="0" dirty="0">
                <a:solidFill>
                  <a:schemeClr val="accent6"/>
                </a:solidFill>
              </a:rPr>
              <a:t>should eat and drink and find enjoyment in his toil</a:t>
            </a:r>
            <a:r>
              <a:rPr sz="5226" b="0" dirty="0">
                <a:solidFill>
                  <a:srgbClr val="FFFFFF"/>
                </a:solidFill>
              </a:rPr>
              <a:t>. This also, I saw, </a:t>
            </a:r>
            <a:r>
              <a:rPr sz="5226" b="0" dirty="0">
                <a:solidFill>
                  <a:schemeClr val="accent6"/>
                </a:solidFill>
              </a:rPr>
              <a:t>is from the hand of God</a:t>
            </a:r>
            <a:r>
              <a:rPr sz="5226" b="0" dirty="0">
                <a:solidFill>
                  <a:srgbClr val="FFFFFF"/>
                </a:solidFill>
              </a:rPr>
              <a:t>, for apart from him who can eat or who can have enjoyment?</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Ecclesiastes 2:24–25</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1640C9-8C37-F84D-92DA-EFB97807499E}"/>
              </a:ext>
            </a:extLst>
          </p:cNvPr>
          <p:cNvSpPr>
            <a:spLocks noGrp="1"/>
          </p:cNvSpPr>
          <p:nvPr>
            <p:ph type="body"/>
          </p:nvPr>
        </p:nvSpPr>
        <p:spPr/>
        <p:txBody>
          <a:bodyPr>
            <a:normAutofit fontScale="62500" lnSpcReduction="20000"/>
          </a:bodyPr>
          <a:lstStyle/>
          <a:p>
            <a:r>
              <a:rPr lang="en-US" dirty="0"/>
              <a:t>When you </a:t>
            </a:r>
            <a:r>
              <a:rPr lang="en-US" dirty="0">
                <a:solidFill>
                  <a:schemeClr val="accent6"/>
                </a:solidFill>
              </a:rPr>
              <a:t>start to look for God’s gifts of joy, the ratio of troubles to joys becomes astonishingly unbalanced</a:t>
            </a:r>
            <a:r>
              <a:rPr lang="en-US" dirty="0"/>
              <a:t>, leaning heavily in favor of joy. As my husband likes to say, </a:t>
            </a:r>
            <a:r>
              <a:rPr lang="en-US" dirty="0">
                <a:solidFill>
                  <a:schemeClr val="accent6"/>
                </a:solidFill>
              </a:rPr>
              <a:t>good gifts are raining down upon us from the hand of God, every day, all day long. We can find enjoyment in our toil if only we would take the time to see and give thanks to God. </a:t>
            </a:r>
            <a:r>
              <a:rPr lang="en-US" u="sng" dirty="0">
                <a:solidFill>
                  <a:schemeClr val="accent6"/>
                </a:solidFill>
              </a:rPr>
              <a:t>Consider: what is one way you can remind yourself to enjoy the gifts from God’s hand today?</a:t>
            </a:r>
            <a:r>
              <a:rPr lang="en-US" dirty="0">
                <a:solidFill>
                  <a:schemeClr val="accent6"/>
                </a:solidFill>
              </a:rPr>
              <a:t> </a:t>
            </a:r>
            <a:r>
              <a:rPr lang="en-US" dirty="0"/>
              <a:t>You will find that it is a happy unhappy business that God has given to those who please him.</a:t>
            </a:r>
          </a:p>
        </p:txBody>
      </p:sp>
      <p:sp>
        <p:nvSpPr>
          <p:cNvPr id="3" name="Text Placeholder 2">
            <a:extLst>
              <a:ext uri="{FF2B5EF4-FFF2-40B4-BE49-F238E27FC236}">
                <a16:creationId xmlns:a16="http://schemas.microsoft.com/office/drawing/2014/main" id="{F7F25EEF-C680-A84C-B8A8-3FD0CF61B240}"/>
              </a:ext>
            </a:extLst>
          </p:cNvPr>
          <p:cNvSpPr>
            <a:spLocks noGrp="1"/>
          </p:cNvSpPr>
          <p:nvPr>
            <p:ph type="body" idx="1"/>
          </p:nvPr>
        </p:nvSpPr>
        <p:spPr/>
        <p:txBody>
          <a:bodyPr/>
          <a:lstStyle/>
          <a:p>
            <a:r>
              <a:rPr lang="en-US" dirty="0"/>
              <a:t>Carolyn Mahaney</a:t>
            </a:r>
          </a:p>
        </p:txBody>
      </p:sp>
      <p:sp>
        <p:nvSpPr>
          <p:cNvPr id="4" name="Text Placeholder 3">
            <a:extLst>
              <a:ext uri="{FF2B5EF4-FFF2-40B4-BE49-F238E27FC236}">
                <a16:creationId xmlns:a16="http://schemas.microsoft.com/office/drawing/2014/main" id="{FF901CF2-2EFF-D044-8D47-DB5FFCB24446}"/>
              </a:ext>
            </a:extLst>
          </p:cNvPr>
          <p:cNvSpPr>
            <a:spLocks noGrp="1"/>
          </p:cNvSpPr>
          <p:nvPr>
            <p:ph type="body" idx="2"/>
          </p:nvPr>
        </p:nvSpPr>
        <p:spPr/>
        <p:txBody>
          <a:bodyPr>
            <a:normAutofit fontScale="77500" lnSpcReduction="20000"/>
          </a:bodyPr>
          <a:lstStyle/>
          <a:p>
            <a:r>
              <a:rPr lang="en-US" dirty="0"/>
              <a:t>Desiring God</a:t>
            </a:r>
          </a:p>
        </p:txBody>
      </p:sp>
    </p:spTree>
    <p:extLst>
      <p:ext uri="{BB962C8B-B14F-4D97-AF65-F5344CB8AC3E}">
        <p14:creationId xmlns:p14="http://schemas.microsoft.com/office/powerpoint/2010/main" val="39277116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r>
              <a:rPr sz="5226" b="0" dirty="0">
                <a:solidFill>
                  <a:srgbClr val="FFFFFF"/>
                </a:solidFill>
              </a:rPr>
              <a:t>The words of the Preacher, the son of David, king in Jerusalem.</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Ecclesiastes 1:1</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9DBC626-451B-9A43-8BAB-0676240C7FF3}"/>
              </a:ext>
            </a:extLst>
          </p:cNvPr>
          <p:cNvSpPr txBox="1"/>
          <p:nvPr/>
        </p:nvSpPr>
        <p:spPr>
          <a:xfrm>
            <a:off x="1097103" y="933040"/>
            <a:ext cx="9974046" cy="1323439"/>
          </a:xfrm>
          <a:prstGeom prst="rect">
            <a:avLst/>
          </a:prstGeom>
          <a:noFill/>
        </p:spPr>
        <p:txBody>
          <a:bodyPr wrap="square" rtlCol="0">
            <a:spAutoFit/>
          </a:bodyPr>
          <a:lstStyle/>
          <a:p>
            <a:pPr algn="ctr"/>
            <a:r>
              <a:rPr lang="en-US" sz="3600" dirty="0">
                <a:solidFill>
                  <a:schemeClr val="bg1"/>
                </a:solidFill>
              </a:rPr>
              <a:t>Give your requests and your worries to God through </a:t>
            </a:r>
            <a:r>
              <a:rPr lang="en-US" sz="4400" b="1" dirty="0">
                <a:solidFill>
                  <a:schemeClr val="accent6"/>
                </a:solidFill>
              </a:rPr>
              <a:t>Prayer</a:t>
            </a:r>
            <a:endParaRPr lang="en-US" sz="3600" b="1" dirty="0">
              <a:solidFill>
                <a:schemeClr val="accent6"/>
              </a:solidFill>
            </a:endParaRPr>
          </a:p>
        </p:txBody>
      </p:sp>
      <p:sp>
        <p:nvSpPr>
          <p:cNvPr id="6" name="TextBox 5">
            <a:extLst>
              <a:ext uri="{FF2B5EF4-FFF2-40B4-BE49-F238E27FC236}">
                <a16:creationId xmlns:a16="http://schemas.microsoft.com/office/drawing/2014/main" id="{9F00CCC5-1201-D543-8EC5-FDEFAD530661}"/>
              </a:ext>
            </a:extLst>
          </p:cNvPr>
          <p:cNvSpPr txBox="1"/>
          <p:nvPr/>
        </p:nvSpPr>
        <p:spPr>
          <a:xfrm>
            <a:off x="1097103" y="2617165"/>
            <a:ext cx="9974046" cy="1261884"/>
          </a:xfrm>
          <a:prstGeom prst="rect">
            <a:avLst/>
          </a:prstGeom>
          <a:noFill/>
        </p:spPr>
        <p:txBody>
          <a:bodyPr wrap="square" rtlCol="0">
            <a:spAutoFit/>
          </a:bodyPr>
          <a:lstStyle/>
          <a:p>
            <a:pPr algn="ctr"/>
            <a:r>
              <a:rPr lang="en-US" sz="4000" b="1" dirty="0">
                <a:solidFill>
                  <a:schemeClr val="accent6"/>
                </a:solidFill>
              </a:rPr>
              <a:t>Acknowledge</a:t>
            </a:r>
            <a:r>
              <a:rPr lang="en-US" sz="3600" dirty="0">
                <a:solidFill>
                  <a:schemeClr val="bg1"/>
                </a:solidFill>
              </a:rPr>
              <a:t> God has control. Stop chasing the wind; trying to control the vapor.</a:t>
            </a:r>
          </a:p>
        </p:txBody>
      </p:sp>
      <p:sp>
        <p:nvSpPr>
          <p:cNvPr id="7" name="TextBox 6">
            <a:extLst>
              <a:ext uri="{FF2B5EF4-FFF2-40B4-BE49-F238E27FC236}">
                <a16:creationId xmlns:a16="http://schemas.microsoft.com/office/drawing/2014/main" id="{BEBC5675-05B1-E54D-A371-69BE25DA0E09}"/>
              </a:ext>
            </a:extLst>
          </p:cNvPr>
          <p:cNvSpPr txBox="1"/>
          <p:nvPr/>
        </p:nvSpPr>
        <p:spPr>
          <a:xfrm>
            <a:off x="1097103" y="4239735"/>
            <a:ext cx="9974046" cy="1815882"/>
          </a:xfrm>
          <a:prstGeom prst="rect">
            <a:avLst/>
          </a:prstGeom>
          <a:noFill/>
        </p:spPr>
        <p:txBody>
          <a:bodyPr wrap="square" rtlCol="0">
            <a:spAutoFit/>
          </a:bodyPr>
          <a:lstStyle/>
          <a:p>
            <a:pPr algn="ctr"/>
            <a:r>
              <a:rPr lang="en-US" sz="3600" dirty="0">
                <a:solidFill>
                  <a:schemeClr val="bg1"/>
                </a:solidFill>
              </a:rPr>
              <a:t>Be </a:t>
            </a:r>
            <a:r>
              <a:rPr lang="en-US" sz="4000" b="1" dirty="0">
                <a:solidFill>
                  <a:schemeClr val="accent6"/>
                </a:solidFill>
              </a:rPr>
              <a:t>Thankful</a:t>
            </a:r>
            <a:r>
              <a:rPr lang="en-US" sz="3600" dirty="0">
                <a:solidFill>
                  <a:schemeClr val="bg1"/>
                </a:solidFill>
              </a:rPr>
              <a:t> and </a:t>
            </a:r>
            <a:r>
              <a:rPr lang="en-US" sz="4000" b="1" dirty="0">
                <a:solidFill>
                  <a:schemeClr val="accent6"/>
                </a:solidFill>
              </a:rPr>
              <a:t>enjoy God’s daily gifts</a:t>
            </a:r>
            <a:r>
              <a:rPr lang="en-US" sz="3600" dirty="0">
                <a:solidFill>
                  <a:schemeClr val="bg1"/>
                </a:solidFill>
              </a:rPr>
              <a:t>. They’re often small and subtle but are more powerful than everything else under the sun.</a:t>
            </a:r>
          </a:p>
        </p:txBody>
      </p:sp>
    </p:spTree>
    <p:extLst>
      <p:ext uri="{BB962C8B-B14F-4D97-AF65-F5344CB8AC3E}">
        <p14:creationId xmlns:p14="http://schemas.microsoft.com/office/powerpoint/2010/main" val="335995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0" name="Picture 2" descr="Lynyrd Skynyrd Simple Man Lyric guitar typography on brick wall poster">
            <a:extLst>
              <a:ext uri="{FF2B5EF4-FFF2-40B4-BE49-F238E27FC236}">
                <a16:creationId xmlns:a16="http://schemas.microsoft.com/office/drawing/2014/main" id="{9CBEC871-0585-9846-BBEC-52DE10347A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7" b="89879" l="7286" r="92857">
                        <a14:foregroundMark x1="7286" y1="67206" x2="7286" y2="67206"/>
                        <a14:foregroundMark x1="91429" y1="26586" x2="91429" y2="26586"/>
                        <a14:foregroundMark x1="91714" y1="51012" x2="91714" y2="51012"/>
                        <a14:foregroundMark x1="92857" y1="59109" x2="92857" y2="59109"/>
                        <a14:backgroundMark x1="94000" y1="57490" x2="94000" y2="57490"/>
                      </a14:backgroundRemoval>
                    </a14:imgEffect>
                  </a14:imgLayer>
                </a14:imgProps>
              </a:ext>
              <a:ext uri="{28A0092B-C50C-407E-A947-70E740481C1C}">
                <a14:useLocalDpi xmlns:a14="http://schemas.microsoft.com/office/drawing/2010/main" val="0"/>
              </a:ext>
            </a:extLst>
          </a:blip>
          <a:srcRect/>
          <a:stretch>
            <a:fillRect/>
          </a:stretch>
        </p:blipFill>
        <p:spPr bwMode="auto">
          <a:xfrm>
            <a:off x="6585333" y="-1117595"/>
            <a:ext cx="5870720" cy="62145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EA5396D-3558-E34B-941A-A360C14C6A4B}"/>
              </a:ext>
            </a:extLst>
          </p:cNvPr>
          <p:cNvSpPr/>
          <p:nvPr/>
        </p:nvSpPr>
        <p:spPr>
          <a:xfrm>
            <a:off x="84667" y="198890"/>
            <a:ext cx="7518400" cy="6555641"/>
          </a:xfrm>
          <a:prstGeom prst="rect">
            <a:avLst/>
          </a:prstGeom>
        </p:spPr>
        <p:txBody>
          <a:bodyPr wrap="square">
            <a:spAutoFit/>
          </a:bodyPr>
          <a:lstStyle/>
          <a:p>
            <a:pPr algn="l"/>
            <a:r>
              <a:rPr lang="en-US" sz="2800" b="0" i="0" u="none" strike="noStrike" dirty="0">
                <a:solidFill>
                  <a:srgbClr val="DADCE0"/>
                </a:solidFill>
                <a:effectLst/>
                <a:latin typeface="arial" panose="020B0604020202020204" pitchFamily="34" charset="0"/>
              </a:rPr>
              <a:t>Oh </a:t>
            </a:r>
            <a:r>
              <a:rPr lang="en-US" sz="2800" b="0" i="0" u="none" strike="noStrike" dirty="0">
                <a:solidFill>
                  <a:schemeClr val="accent6"/>
                </a:solidFill>
                <a:effectLst/>
                <a:latin typeface="arial" panose="020B0604020202020204" pitchFamily="34" charset="0"/>
              </a:rPr>
              <a:t>take your time don't live too fast</a:t>
            </a:r>
            <a:br>
              <a:rPr lang="en-US" sz="2800" b="0" i="0" u="none" strike="noStrike" dirty="0">
                <a:solidFill>
                  <a:schemeClr val="accent6"/>
                </a:solidFill>
                <a:effectLst/>
                <a:latin typeface="arial" panose="020B0604020202020204" pitchFamily="34" charset="0"/>
              </a:rPr>
            </a:br>
            <a:r>
              <a:rPr lang="en-US" sz="2800" b="0" i="0" u="none" strike="noStrike" dirty="0">
                <a:solidFill>
                  <a:schemeClr val="accent6"/>
                </a:solidFill>
                <a:effectLst/>
                <a:latin typeface="arial" panose="020B0604020202020204" pitchFamily="34" charset="0"/>
              </a:rPr>
              <a:t>Troubles will come and they will pass</a:t>
            </a:r>
            <a:br>
              <a:rPr lang="en-US" sz="2800" b="0" i="0" u="none" strike="noStrike" dirty="0">
                <a:solidFill>
                  <a:schemeClr val="accent6"/>
                </a:solidFill>
                <a:effectLst/>
                <a:latin typeface="arial" panose="020B0604020202020204" pitchFamily="34" charset="0"/>
              </a:rPr>
            </a:br>
            <a:r>
              <a:rPr lang="en-US" sz="2800" b="0" i="0" u="none" strike="noStrike" dirty="0">
                <a:solidFill>
                  <a:srgbClr val="DADCE0"/>
                </a:solidFill>
                <a:effectLst/>
                <a:latin typeface="arial" panose="020B0604020202020204" pitchFamily="34" charset="0"/>
              </a:rPr>
              <a:t>Go find a woman yeah and </a:t>
            </a:r>
            <a:r>
              <a:rPr lang="en-US" sz="2800" dirty="0">
                <a:solidFill>
                  <a:srgbClr val="DADCE0"/>
                </a:solidFill>
                <a:latin typeface="arial" panose="020B0604020202020204" pitchFamily="34" charset="0"/>
              </a:rPr>
              <a:t>you'll find love</a:t>
            </a:r>
            <a:br>
              <a:rPr lang="en-US" sz="2800" b="0" i="0" u="none" strike="noStrike" dirty="0">
                <a:solidFill>
                  <a:srgbClr val="DADCE0"/>
                </a:solidFill>
                <a:effectLst/>
                <a:latin typeface="arial" panose="020B0604020202020204" pitchFamily="34" charset="0"/>
              </a:rPr>
            </a:br>
            <a:r>
              <a:rPr lang="en-US" sz="2800" b="0" i="0" u="none" strike="noStrike" dirty="0">
                <a:solidFill>
                  <a:srgbClr val="DADCE0"/>
                </a:solidFill>
                <a:effectLst/>
                <a:latin typeface="arial" panose="020B0604020202020204" pitchFamily="34" charset="0"/>
              </a:rPr>
              <a:t>And </a:t>
            </a:r>
            <a:r>
              <a:rPr lang="en-US" sz="2800" b="0" i="0" u="none" strike="noStrike" dirty="0">
                <a:solidFill>
                  <a:schemeClr val="accent6"/>
                </a:solidFill>
                <a:effectLst/>
                <a:latin typeface="arial" panose="020B0604020202020204" pitchFamily="34" charset="0"/>
              </a:rPr>
              <a:t>don't forget son there is someone up above</a:t>
            </a:r>
          </a:p>
          <a:p>
            <a:pPr algn="l"/>
            <a:endParaRPr lang="en-US" sz="2800" dirty="0">
              <a:solidFill>
                <a:schemeClr val="accent6"/>
              </a:solidFill>
              <a:latin typeface="arial" panose="020B0604020202020204" pitchFamily="34" charset="0"/>
            </a:endParaRPr>
          </a:p>
          <a:p>
            <a:pPr algn="l"/>
            <a:r>
              <a:rPr lang="en-US" sz="2800" b="0" i="0" u="none" strike="noStrike" dirty="0">
                <a:solidFill>
                  <a:srgbClr val="DADCE0"/>
                </a:solidFill>
                <a:effectLst/>
                <a:latin typeface="arial" panose="020B0604020202020204" pitchFamily="34" charset="0"/>
              </a:rPr>
              <a:t>And be a </a:t>
            </a:r>
            <a:r>
              <a:rPr lang="en-US" sz="2800" b="0" i="0" u="none" strike="noStrike" dirty="0">
                <a:solidFill>
                  <a:schemeClr val="accent6"/>
                </a:solidFill>
                <a:effectLst/>
                <a:latin typeface="arial" panose="020B0604020202020204" pitchFamily="34" charset="0"/>
              </a:rPr>
              <a:t>simple kind of man</a:t>
            </a:r>
            <a:br>
              <a:rPr lang="en-US" sz="2800" b="0" i="0" u="none" strike="noStrike" dirty="0">
                <a:solidFill>
                  <a:srgbClr val="DADCE0"/>
                </a:solidFill>
                <a:effectLst/>
                <a:latin typeface="arial" panose="020B0604020202020204" pitchFamily="34" charset="0"/>
              </a:rPr>
            </a:br>
            <a:r>
              <a:rPr lang="en-US" sz="2800" b="0" i="0" u="none" strike="noStrike" dirty="0">
                <a:solidFill>
                  <a:srgbClr val="DADCE0"/>
                </a:solidFill>
                <a:effectLst/>
                <a:latin typeface="arial" panose="020B0604020202020204" pitchFamily="34" charset="0"/>
              </a:rPr>
              <a:t>Oh </a:t>
            </a:r>
            <a:r>
              <a:rPr lang="en-US" sz="2800" b="0" i="0" u="none" strike="noStrike" dirty="0">
                <a:solidFill>
                  <a:schemeClr val="accent6"/>
                </a:solidFill>
                <a:effectLst/>
                <a:latin typeface="arial" panose="020B0604020202020204" pitchFamily="34" charset="0"/>
              </a:rPr>
              <a:t>be something you love and understand</a:t>
            </a:r>
            <a:br>
              <a:rPr lang="en-US" sz="2800" b="0" i="0" u="none" strike="noStrike" dirty="0">
                <a:solidFill>
                  <a:srgbClr val="DADCE0"/>
                </a:solidFill>
                <a:effectLst/>
                <a:latin typeface="arial" panose="020B0604020202020204" pitchFamily="34" charset="0"/>
              </a:rPr>
            </a:br>
            <a:r>
              <a:rPr lang="en-US" sz="2800" b="0" i="0" u="none" strike="noStrike" dirty="0">
                <a:solidFill>
                  <a:srgbClr val="DADCE0"/>
                </a:solidFill>
                <a:effectLst/>
                <a:latin typeface="arial" panose="020B0604020202020204" pitchFamily="34" charset="0"/>
              </a:rPr>
              <a:t>Baby be a </a:t>
            </a:r>
            <a:r>
              <a:rPr lang="en-US" sz="2800" b="0" i="0" u="none" strike="noStrike" dirty="0">
                <a:solidFill>
                  <a:schemeClr val="accent6"/>
                </a:solidFill>
                <a:effectLst/>
                <a:latin typeface="arial" panose="020B0604020202020204" pitchFamily="34" charset="0"/>
              </a:rPr>
              <a:t>simple kind of man</a:t>
            </a:r>
            <a:br>
              <a:rPr lang="en-US" sz="2800" b="0" i="0" u="none" strike="noStrike" dirty="0">
                <a:solidFill>
                  <a:srgbClr val="DADCE0"/>
                </a:solidFill>
                <a:effectLst/>
                <a:latin typeface="arial" panose="020B0604020202020204" pitchFamily="34" charset="0"/>
              </a:rPr>
            </a:br>
            <a:r>
              <a:rPr lang="en-US" sz="2800" b="0" i="0" u="none" strike="noStrike" dirty="0">
                <a:solidFill>
                  <a:srgbClr val="DADCE0"/>
                </a:solidFill>
                <a:effectLst/>
                <a:latin typeface="arial" panose="020B0604020202020204" pitchFamily="34" charset="0"/>
              </a:rPr>
              <a:t>Oh won't you do this for me son if you can</a:t>
            </a:r>
          </a:p>
          <a:p>
            <a:pPr algn="l"/>
            <a:endParaRPr lang="en-US" sz="2800" dirty="0">
              <a:solidFill>
                <a:srgbClr val="DADCE0"/>
              </a:solidFill>
              <a:latin typeface="arial" panose="020B0604020202020204" pitchFamily="34" charset="0"/>
            </a:endParaRPr>
          </a:p>
          <a:p>
            <a:pPr algn="l"/>
            <a:r>
              <a:rPr lang="en-US" sz="2800" b="0" i="0" u="none" strike="noStrike" dirty="0">
                <a:solidFill>
                  <a:schemeClr val="accent6"/>
                </a:solidFill>
                <a:effectLst/>
                <a:latin typeface="arial" panose="020B0604020202020204" pitchFamily="34" charset="0"/>
              </a:rPr>
              <a:t>Forget your lust for the rich man's gold</a:t>
            </a:r>
            <a:br>
              <a:rPr lang="en-US" sz="2800" b="0" i="0" u="none" strike="noStrike" dirty="0">
                <a:solidFill>
                  <a:srgbClr val="DADCE0"/>
                </a:solidFill>
                <a:effectLst/>
                <a:latin typeface="arial" panose="020B0604020202020204" pitchFamily="34" charset="0"/>
              </a:rPr>
            </a:br>
            <a:r>
              <a:rPr lang="en-US" sz="2800" b="0" i="0" u="sng" strike="noStrike" dirty="0">
                <a:solidFill>
                  <a:schemeClr val="accent6"/>
                </a:solidFill>
                <a:effectLst/>
                <a:latin typeface="arial" panose="020B0604020202020204" pitchFamily="34" charset="0"/>
              </a:rPr>
              <a:t>All that you need is in your soul</a:t>
            </a:r>
            <a:br>
              <a:rPr lang="en-US" sz="2800" b="0" i="0" u="none" strike="noStrike" dirty="0">
                <a:solidFill>
                  <a:srgbClr val="DADCE0"/>
                </a:solidFill>
                <a:effectLst/>
                <a:latin typeface="arial" panose="020B0604020202020204" pitchFamily="34" charset="0"/>
              </a:rPr>
            </a:br>
            <a:r>
              <a:rPr lang="en-US" sz="2800" b="0" i="0" u="none" strike="noStrike" dirty="0">
                <a:solidFill>
                  <a:srgbClr val="DADCE0"/>
                </a:solidFill>
                <a:effectLst/>
                <a:latin typeface="arial" panose="020B0604020202020204" pitchFamily="34" charset="0"/>
              </a:rPr>
              <a:t>And you can do this oh babe if you try</a:t>
            </a:r>
            <a:br>
              <a:rPr lang="en-US" sz="2800" b="0" i="0" u="none" strike="noStrike" dirty="0">
                <a:solidFill>
                  <a:srgbClr val="DADCE0"/>
                </a:solidFill>
                <a:effectLst/>
                <a:latin typeface="arial" panose="020B0604020202020204" pitchFamily="34" charset="0"/>
              </a:rPr>
            </a:br>
            <a:r>
              <a:rPr lang="en-US" sz="2800" b="0" i="0" u="none" strike="noStrike" dirty="0">
                <a:solidFill>
                  <a:schemeClr val="accent6"/>
                </a:solidFill>
                <a:effectLst/>
                <a:latin typeface="arial" panose="020B0604020202020204" pitchFamily="34" charset="0"/>
              </a:rPr>
              <a:t>All that I want for you my son is to </a:t>
            </a:r>
            <a:r>
              <a:rPr lang="en-US" sz="2800" b="0" i="0" u="sng" strike="noStrike" dirty="0">
                <a:solidFill>
                  <a:schemeClr val="accent6"/>
                </a:solidFill>
                <a:effectLst/>
                <a:latin typeface="arial" panose="020B0604020202020204" pitchFamily="34" charset="0"/>
              </a:rPr>
              <a:t>be satisfied</a:t>
            </a:r>
          </a:p>
        </p:txBody>
      </p:sp>
    </p:spTree>
    <p:extLst>
      <p:ext uri="{BB962C8B-B14F-4D97-AF65-F5344CB8AC3E}">
        <p14:creationId xmlns:p14="http://schemas.microsoft.com/office/powerpoint/2010/main" val="3120371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002D3-6185-3F4F-972B-7F5BE314E407}"/>
              </a:ext>
            </a:extLst>
          </p:cNvPr>
          <p:cNvSpPr>
            <a:spLocks noGrp="1"/>
          </p:cNvSpPr>
          <p:nvPr>
            <p:ph type="body"/>
          </p:nvPr>
        </p:nvSpPr>
        <p:spPr/>
        <p:txBody>
          <a:bodyPr>
            <a:normAutofit fontScale="92500" lnSpcReduction="10000"/>
          </a:bodyPr>
          <a:lstStyle/>
          <a:p>
            <a:r>
              <a:rPr lang="en-US" sz="4000" dirty="0"/>
              <a:t>Rejoice in the Lord always; again I will say, rejoice. Let your reasonableness be known to everyone. The Lord is at hand; </a:t>
            </a:r>
            <a:r>
              <a:rPr lang="en-US" sz="4000" dirty="0">
                <a:solidFill>
                  <a:schemeClr val="accent6"/>
                </a:solidFill>
              </a:rPr>
              <a:t>do not be anxious about anything, but in everything by prayer and supplication with thanksgiving let your requests be made known to God. And the peace of God, which surpasses all understanding, will guard your hearts and your minds in Christ Jesus.</a:t>
            </a:r>
          </a:p>
        </p:txBody>
      </p:sp>
      <p:sp>
        <p:nvSpPr>
          <p:cNvPr id="3" name="Text Placeholder 2">
            <a:extLst>
              <a:ext uri="{FF2B5EF4-FFF2-40B4-BE49-F238E27FC236}">
                <a16:creationId xmlns:a16="http://schemas.microsoft.com/office/drawing/2014/main" id="{39F32C76-EB5A-FA41-9F22-A0E3382A0634}"/>
              </a:ext>
            </a:extLst>
          </p:cNvPr>
          <p:cNvSpPr>
            <a:spLocks noGrp="1"/>
          </p:cNvSpPr>
          <p:nvPr>
            <p:ph type="body" idx="1"/>
          </p:nvPr>
        </p:nvSpPr>
        <p:spPr/>
        <p:txBody>
          <a:bodyPr/>
          <a:lstStyle/>
          <a:p>
            <a:r>
              <a:rPr lang="en-US" dirty="0"/>
              <a:t>Philippians 4:4–7</a:t>
            </a:r>
          </a:p>
        </p:txBody>
      </p:sp>
      <p:sp>
        <p:nvSpPr>
          <p:cNvPr id="4" name="Text Placeholder 3">
            <a:extLst>
              <a:ext uri="{FF2B5EF4-FFF2-40B4-BE49-F238E27FC236}">
                <a16:creationId xmlns:a16="http://schemas.microsoft.com/office/drawing/2014/main" id="{FA74400A-4233-6B46-98C8-127491CEC465}"/>
              </a:ext>
            </a:extLst>
          </p:cNvPr>
          <p:cNvSpPr>
            <a:spLocks noGrp="1"/>
          </p:cNvSpPr>
          <p:nvPr>
            <p:ph type="body" idx="2"/>
          </p:nvPr>
        </p:nvSpPr>
        <p:spPr/>
        <p:txBody>
          <a:bodyPr/>
          <a:lstStyle/>
          <a:p>
            <a:r>
              <a:rPr lang="en-US" dirty="0"/>
              <a:t>ESV</a:t>
            </a:r>
          </a:p>
        </p:txBody>
      </p:sp>
    </p:spTree>
    <p:extLst>
      <p:ext uri="{BB962C8B-B14F-4D97-AF65-F5344CB8AC3E}">
        <p14:creationId xmlns:p14="http://schemas.microsoft.com/office/powerpoint/2010/main" val="18618037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646E8E7-F6B7-0FD5-CCD3-05BE600F2D51}"/>
              </a:ext>
            </a:extLst>
          </p:cNvPr>
          <p:cNvSpPr>
            <a:spLocks noGrp="1"/>
          </p:cNvSpPr>
          <p:nvPr>
            <p:ph type="body"/>
          </p:nvPr>
        </p:nvSpPr>
        <p:spPr/>
        <p:txBody>
          <a:bodyPr/>
          <a:lstStyle/>
          <a:p>
            <a:r>
              <a:rPr lang="en-US" dirty="0"/>
              <a:t>NOTES</a:t>
            </a:r>
          </a:p>
        </p:txBody>
      </p:sp>
      <p:sp>
        <p:nvSpPr>
          <p:cNvPr id="3" name="Text Placeholder 2">
            <a:extLst>
              <a:ext uri="{FF2B5EF4-FFF2-40B4-BE49-F238E27FC236}">
                <a16:creationId xmlns:a16="http://schemas.microsoft.com/office/drawing/2014/main" id="{413E5434-A06B-B55B-3432-19B65062FA65}"/>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754E4B38-C3EB-C22E-12D0-DBD4ABF14024}"/>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325539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1BCCF6-A73C-C74F-8829-B2D43D151B2B}"/>
              </a:ext>
            </a:extLst>
          </p:cNvPr>
          <p:cNvSpPr>
            <a:spLocks noGrp="1"/>
          </p:cNvSpPr>
          <p:nvPr>
            <p:ph type="body"/>
          </p:nvPr>
        </p:nvSpPr>
        <p:spPr/>
        <p:txBody>
          <a:bodyPr/>
          <a:lstStyle/>
          <a:p>
            <a:endParaRPr lang="en-US"/>
          </a:p>
        </p:txBody>
      </p:sp>
      <p:sp>
        <p:nvSpPr>
          <p:cNvPr id="3" name="Text Placeholder 2">
            <a:extLst>
              <a:ext uri="{FF2B5EF4-FFF2-40B4-BE49-F238E27FC236}">
                <a16:creationId xmlns:a16="http://schemas.microsoft.com/office/drawing/2014/main" id="{A7AD8A7F-DC01-2D41-9915-177E0253E60B}"/>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ADB5D2FA-1169-C547-9098-7481428B1765}"/>
              </a:ext>
            </a:extLst>
          </p:cNvPr>
          <p:cNvSpPr>
            <a:spLocks noGrp="1"/>
          </p:cNvSpPr>
          <p:nvPr>
            <p:ph type="body" idx="2"/>
          </p:nvPr>
        </p:nvSpPr>
        <p:spPr/>
        <p:txBody>
          <a:bodyPr/>
          <a:lstStyle/>
          <a:p>
            <a:endParaRPr lang="en-US"/>
          </a:p>
        </p:txBody>
      </p:sp>
    </p:spTree>
    <p:extLst>
      <p:ext uri="{BB962C8B-B14F-4D97-AF65-F5344CB8AC3E}">
        <p14:creationId xmlns:p14="http://schemas.microsoft.com/office/powerpoint/2010/main" val="1824718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a:blip r:embed="rId3"/>
          <a:stretch/>
        </a:blipFill>
        <a:effectLst/>
      </p:bgPr>
    </p:bg>
    <p:spTree>
      <p:nvGrpSpPr>
        <p:cNvPr id="1" name=""/>
        <p:cNvGrpSpPr/>
        <p:nvPr/>
      </p:nvGrpSpPr>
      <p:grpSpPr>
        <a:xfrm>
          <a:off x="0" y="0"/>
          <a:ext cx="0" cy="0"/>
          <a:chOff x="0" y="0"/>
          <a:chExt cx="0" cy="0"/>
        </a:xfrm>
      </p:grpSpPr>
      <p:sp>
        <p:nvSpPr>
          <p:cNvPr id="2" name="New Shape"/>
          <p:cNvSpPr>
            <a:spLocks noGrp="1"/>
          </p:cNvSpPr>
          <p:nvPr>
            <p:ph type="body"/>
          </p:nvPr>
        </p:nvSpPr>
        <p:spPr>
          <a:xfrm>
            <a:off x="698500" y="698500"/>
            <a:ext cx="10795000" cy="4508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5226">
                <a:solidFill>
                  <a:srgbClr val="FFFFFF"/>
                </a:solidFill>
              </a:defRPr>
            </a:lvl1pPr>
          </a:lstStyle>
          <a:p>
            <a:pPr algn="l"/>
            <a:r>
              <a:rPr sz="5226" b="0">
                <a:solidFill>
                  <a:srgbClr val="FFFFFF"/>
                </a:solidFill>
              </a:rPr>
              <a:t>Vanity of vanities, says the Preacher, vanity of vanities! All is vanity. What does man gain by all the toil at which he toils under the sun?</a:t>
            </a:r>
          </a:p>
        </p:txBody>
      </p:sp>
      <p:sp>
        <p:nvSpPr>
          <p:cNvPr id="3" name="New Shape"/>
          <p:cNvSpPr>
            <a:spLocks noGrp="1"/>
          </p:cNvSpPr>
          <p:nvPr>
            <p:ph type="body" idx="1"/>
          </p:nvPr>
        </p:nvSpPr>
        <p:spPr>
          <a:xfrm>
            <a:off x="698500" y="5473700"/>
            <a:ext cx="9144000" cy="69215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l">
              <a:defRPr sz="3920">
                <a:solidFill>
                  <a:srgbClr val="FFFFFF"/>
                </a:solidFill>
              </a:defRPr>
            </a:lvl1pPr>
          </a:lstStyle>
          <a:p>
            <a:pPr algn="l"/>
            <a:r>
              <a:rPr sz="3920" b="0">
                <a:solidFill>
                  <a:srgbClr val="FFFFFF"/>
                </a:solidFill>
              </a:rPr>
              <a:t>Ecclesiastes 1:2–3</a:t>
            </a:r>
          </a:p>
        </p:txBody>
      </p:sp>
      <p:sp>
        <p:nvSpPr>
          <p:cNvPr id="4" name="New Shape"/>
          <p:cNvSpPr>
            <a:spLocks noGrp="1"/>
          </p:cNvSpPr>
          <p:nvPr>
            <p:ph type="body" idx="2"/>
          </p:nvPr>
        </p:nvSpPr>
        <p:spPr>
          <a:xfrm>
            <a:off x="10064749" y="5708649"/>
            <a:ext cx="1447800" cy="4572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b">
            <a:normAutofit/>
          </a:bodyPr>
          <a:lstStyle>
            <a:lvl1pPr algn="r">
              <a:defRPr sz="2193">
                <a:solidFill>
                  <a:srgbClr val="FFFFFF"/>
                </a:solidFill>
              </a:defRPr>
            </a:lvl1pPr>
          </a:lstStyle>
          <a:p>
            <a:pPr algn="r"/>
            <a:r>
              <a:rPr sz="2193" b="0">
                <a:solidFill>
                  <a:srgbClr val="FFFFFF"/>
                </a:solidFill>
              </a:rPr>
              <a:t>ESV</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New Shape">
            <a:extLst>
              <a:ext uri="{FF2B5EF4-FFF2-40B4-BE49-F238E27FC236}">
                <a16:creationId xmlns:a16="http://schemas.microsoft.com/office/drawing/2014/main" id="{6FFFE1E4-8FAF-6A4D-8EE9-6690D336FC89}"/>
              </a:ext>
            </a:extLst>
          </p:cNvPr>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lnSpc>
                <a:spcPct val="200000"/>
              </a:lnSpc>
            </a:pPr>
            <a:r>
              <a:rPr sz="6600" b="0" dirty="0" err="1">
                <a:solidFill>
                  <a:srgbClr val="FFFFFF"/>
                </a:solidFill>
                <a:latin typeface="American Typewriter" panose="02090604020004020304" pitchFamily="18" charset="77"/>
              </a:rPr>
              <a:t>הֶבֶל</a:t>
            </a:r>
            <a:r>
              <a:rPr sz="6600" b="0" dirty="0">
                <a:solidFill>
                  <a:srgbClr val="FFFFFF"/>
                </a:solidFill>
                <a:latin typeface="American Typewriter" panose="02090604020004020304" pitchFamily="18" charset="77"/>
              </a:rPr>
              <a:t> </a:t>
            </a:r>
            <a:r>
              <a:rPr lang="en-US" sz="6600" dirty="0">
                <a:latin typeface="American Typewriter" panose="02090604020004020304" pitchFamily="18" charset="77"/>
              </a:rPr>
              <a:t>(</a:t>
            </a:r>
            <a:r>
              <a:rPr sz="6600" dirty="0" err="1">
                <a:latin typeface="American Typewriter" panose="02090604020004020304" pitchFamily="18" charset="77"/>
              </a:rPr>
              <a:t>he</a:t>
            </a:r>
            <a:r>
              <a:rPr lang="en-US" sz="6600" dirty="0" err="1">
                <a:latin typeface="American Typewriter" panose="02090604020004020304" pitchFamily="18" charset="77"/>
              </a:rPr>
              <a:t>v</a:t>
            </a:r>
            <a:r>
              <a:rPr sz="6600" dirty="0" err="1">
                <a:latin typeface="American Typewriter" panose="02090604020004020304" pitchFamily="18" charset="77"/>
              </a:rPr>
              <a:t>el</a:t>
            </a:r>
            <a:r>
              <a:rPr lang="en-US" sz="6600" dirty="0">
                <a:latin typeface="American Typewriter" panose="02090604020004020304" pitchFamily="18" charset="77"/>
              </a:rPr>
              <a:t>) </a:t>
            </a:r>
            <a:endParaRPr lang="en-US" sz="4800" i="1" dirty="0">
              <a:latin typeface="American Typewriter" panose="02090604020004020304" pitchFamily="18" charset="77"/>
            </a:endParaRPr>
          </a:p>
          <a:p>
            <a:pPr algn="l"/>
            <a:r>
              <a:rPr lang="en-US" sz="3600" b="0" i="1" dirty="0">
                <a:solidFill>
                  <a:srgbClr val="FFFFFF"/>
                </a:solidFill>
                <a:latin typeface="American Typewriter" panose="02090604020004020304" pitchFamily="18" charset="77"/>
              </a:rPr>
              <a:t>noun</a:t>
            </a:r>
            <a:endParaRPr lang="en-US" sz="4800" b="0" i="1" dirty="0">
              <a:solidFill>
                <a:srgbClr val="FFFFFF"/>
              </a:solidFill>
              <a:latin typeface="American Typewriter" panose="02090604020004020304" pitchFamily="18" charset="77"/>
            </a:endParaRPr>
          </a:p>
          <a:p>
            <a:pPr algn="l"/>
            <a:r>
              <a:rPr sz="3200" b="1" u="sng" dirty="0">
                <a:solidFill>
                  <a:srgbClr val="FFFFFF"/>
                </a:solidFill>
                <a:latin typeface="American Typewriter" panose="02090604020004020304" pitchFamily="18" charset="77"/>
              </a:rPr>
              <a:t>vapor, breath</a:t>
            </a:r>
            <a:r>
              <a:rPr sz="3200" b="0" dirty="0">
                <a:solidFill>
                  <a:srgbClr val="FFFFFF"/>
                </a:solidFill>
                <a:latin typeface="American Typewriter" panose="02090604020004020304" pitchFamily="18" charset="77"/>
              </a:rPr>
              <a:t> fig. vanity — 1. lit. Elsewhere always 2. fig. of what is unsubstantial, worthless, vanity.</a:t>
            </a:r>
          </a:p>
        </p:txBody>
      </p:sp>
      <p:pic>
        <p:nvPicPr>
          <p:cNvPr id="6" name="Picture 2" descr="Blowing out a candle can make you feel like a genie. | How are you feeling,  Blow candle, Make it yourself">
            <a:extLst>
              <a:ext uri="{FF2B5EF4-FFF2-40B4-BE49-F238E27FC236}">
                <a16:creationId xmlns:a16="http://schemas.microsoft.com/office/drawing/2014/main" id="{E154CF18-DD82-3045-889A-F8E6131A2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1975" y="16933"/>
            <a:ext cx="6590025" cy="3712381"/>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948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dpi="0">
          <a:blip r:embed="rId2"/>
          <a:stretch/>
        </p:blipFill>
        <p:spPr>
          <a:xfrm>
            <a:off x="3733800" y="990600"/>
            <a:ext cx="4714875" cy="48768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dpi="0">
          <a:blip r:embed="rId2"/>
          <a:stretch/>
        </p:blipFill>
        <p:spPr>
          <a:xfrm>
            <a:off x="2514600" y="1395412"/>
            <a:ext cx="4876800" cy="4067175"/>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dpi="0">
          <a:blip r:embed="rId2"/>
          <a:stretch/>
        </p:blipFill>
        <p:spPr>
          <a:xfrm>
            <a:off x="3657600" y="990600"/>
            <a:ext cx="4876800" cy="48768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cNvPicPr>
            <a:picLocks noChangeAspect="1"/>
          </p:cNvPicPr>
          <p:nvPr/>
        </p:nvPicPr>
        <p:blipFill dpi="0">
          <a:blip r:embed="rId2"/>
          <a:stretch/>
        </p:blipFill>
        <p:spPr>
          <a:xfrm>
            <a:off x="2086938" y="193221"/>
            <a:ext cx="8018123" cy="612321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a:extLst>
              <a:ext uri="{FF2B5EF4-FFF2-40B4-BE49-F238E27FC236}">
                <a16:creationId xmlns:a16="http://schemas.microsoft.com/office/drawing/2014/main" id="{3FB84216-B588-594E-9F5F-90B3F065FB32}"/>
              </a:ext>
            </a:extLst>
          </p:cNvPr>
          <p:cNvPicPr>
            <a:picLocks noChangeAspect="1"/>
          </p:cNvPicPr>
          <p:nvPr/>
        </p:nvPicPr>
        <p:blipFill dpi="0" rotWithShape="1">
          <a:blip r:embed="rId3"/>
          <a:srcRect l="68849" b="59062"/>
          <a:stretch/>
        </p:blipFill>
        <p:spPr>
          <a:xfrm>
            <a:off x="9702800" y="119744"/>
            <a:ext cx="2362746" cy="2589589"/>
          </a:xfrm>
          <a:prstGeom prst="rect">
            <a:avLst/>
          </a:prstGeom>
          <a:ln>
            <a:noFill/>
          </a:ln>
          <a:effectLst>
            <a:outerShdw blurRad="292100" dist="139700" dir="2700000" algn="tl" rotWithShape="0">
              <a:srgbClr val="333333">
                <a:alpha val="65000"/>
              </a:srgbClr>
            </a:outerShdw>
          </a:effectLst>
        </p:spPr>
      </p:pic>
      <p:pic>
        <p:nvPicPr>
          <p:cNvPr id="5" name="Picture">
            <a:extLst>
              <a:ext uri="{FF2B5EF4-FFF2-40B4-BE49-F238E27FC236}">
                <a16:creationId xmlns:a16="http://schemas.microsoft.com/office/drawing/2014/main" id="{6529E7A9-3A4A-BB48-83F3-A5E8FAB07103}"/>
              </a:ext>
            </a:extLst>
          </p:cNvPr>
          <p:cNvPicPr>
            <a:picLocks noChangeAspect="1"/>
          </p:cNvPicPr>
          <p:nvPr/>
        </p:nvPicPr>
        <p:blipFill dpi="0">
          <a:blip r:embed="rId4"/>
          <a:stretch/>
        </p:blipFill>
        <p:spPr>
          <a:xfrm>
            <a:off x="126454" y="243336"/>
            <a:ext cx="6371328" cy="6371328"/>
          </a:xfrm>
          <a:prstGeom prst="rect">
            <a:avLst/>
          </a:prstGeom>
          <a:ln>
            <a:noFill/>
          </a:ln>
          <a:effectLst>
            <a:outerShdw blurRad="292100" dist="139700" dir="2700000" algn="tl" rotWithShape="0">
              <a:srgbClr val="333333">
                <a:alpha val="65000"/>
              </a:srgbClr>
            </a:outerShdw>
          </a:effectLst>
        </p:spPr>
      </p:pic>
      <p:pic>
        <p:nvPicPr>
          <p:cNvPr id="4" name="Picture">
            <a:extLst>
              <a:ext uri="{FF2B5EF4-FFF2-40B4-BE49-F238E27FC236}">
                <a16:creationId xmlns:a16="http://schemas.microsoft.com/office/drawing/2014/main" id="{0246BE5A-5026-7541-9455-2A8AC8FF447C}"/>
              </a:ext>
            </a:extLst>
          </p:cNvPr>
          <p:cNvPicPr>
            <a:picLocks noChangeAspect="1"/>
          </p:cNvPicPr>
          <p:nvPr/>
        </p:nvPicPr>
        <p:blipFill dpi="0">
          <a:blip r:embed="rId3"/>
          <a:stretch/>
        </p:blipFill>
        <p:spPr>
          <a:xfrm>
            <a:off x="4480768" y="119744"/>
            <a:ext cx="7584778" cy="63255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3098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a:blip r:embed="rId2"/>
          <a:stretch/>
        </a:blipFill>
        <a:effectLst/>
      </p:bgPr>
    </p:bg>
    <p:spTree>
      <p:nvGrpSpPr>
        <p:cNvPr id="1" name=""/>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day&amp;#39;s News, Entertainment, Video, Ecards and more at Someecards. |  someecards.com | Funny quotes, Ecards funny, I love to laugh">
            <a:extLst>
              <a:ext uri="{FF2B5EF4-FFF2-40B4-BE49-F238E27FC236}">
                <a16:creationId xmlns:a16="http://schemas.microsoft.com/office/drawing/2014/main" id="{AF2498E1-4E86-6C44-9B3C-565689246F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476" y="93133"/>
            <a:ext cx="9531047" cy="66717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21580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ew Shape"/>
          <p:cNvSpPr>
            <a:spLocks noGrp="1"/>
          </p:cNvSpPr>
          <p:nvPr>
            <p:ph type="body"/>
          </p:nvPr>
        </p:nvSpPr>
        <p:spPr>
          <a:xfrm>
            <a:off x="698500" y="476250"/>
            <a:ext cx="10795000" cy="5905500"/>
          </a:xfrm>
          <a:prstGeom prst="rect">
            <a:avLst/>
          </a:prstGeom>
          <a:noFill/>
          <a:ln cmpd="sng">
            <a:noFill/>
          </a:ln>
        </p:spPr>
        <p:style>
          <a:lnRef idx="2">
            <a:schemeClr val="accent1">
              <a:shade val="50000"/>
            </a:schemeClr>
          </a:lnRef>
          <a:fillRef idx="1">
            <a:schemeClr val="accent1">
              <a:shade val="50000"/>
            </a:schemeClr>
          </a:fillRef>
          <a:effectRef idx="0">
            <a:schemeClr val="accent1">
              <a:shade val="50000"/>
            </a:schemeClr>
          </a:effectRef>
          <a:fontRef idx="major">
            <a:schemeClr val="lt1"/>
          </a:fontRef>
        </p:style>
        <p:txBody>
          <a:bodyPr anchor="ctr">
            <a:normAutofit/>
          </a:bodyPr>
          <a:lstStyle>
            <a:lvl1pPr algn="l">
              <a:defRPr sz="3920">
                <a:solidFill>
                  <a:srgbClr val="FFFFFF"/>
                </a:solidFill>
              </a:defRPr>
            </a:lvl1pPr>
          </a:lstStyle>
          <a:p>
            <a:pPr algn="l"/>
            <a:r>
              <a:rPr lang="en-US" sz="6600" b="0" dirty="0">
                <a:solidFill>
                  <a:srgbClr val="FFFFFF"/>
                </a:solidFill>
              </a:rPr>
              <a:t>Why Should We Listen to Solomon?</a:t>
            </a:r>
            <a:endParaRPr sz="6600" b="0" dirty="0">
              <a:solidFill>
                <a:srgbClr val="FFFFFF"/>
              </a:solidFill>
            </a:endParaRPr>
          </a:p>
        </p:txBody>
      </p:sp>
    </p:spTree>
    <p:extLst>
      <p:ext uri="{BB962C8B-B14F-4D97-AF65-F5344CB8AC3E}">
        <p14:creationId xmlns:p14="http://schemas.microsoft.com/office/powerpoint/2010/main" val="172745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236EE6-32C2-264C-8B78-BB4076087F3F}"/>
              </a:ext>
            </a:extLst>
          </p:cNvPr>
          <p:cNvSpPr>
            <a:spLocks noGrp="1"/>
          </p:cNvSpPr>
          <p:nvPr>
            <p:ph type="body"/>
          </p:nvPr>
        </p:nvSpPr>
        <p:spPr/>
        <p:txBody>
          <a:bodyPr>
            <a:normAutofit fontScale="92500" lnSpcReduction="20000"/>
          </a:bodyPr>
          <a:lstStyle/>
          <a:p>
            <a:r>
              <a:rPr lang="en-US" dirty="0"/>
              <a:t>Then David comforted his wife, Bathsheba, and went in to her and lay with her, and she bore a son, and he called his name Solomon. And </a:t>
            </a:r>
            <a:r>
              <a:rPr lang="en-US" dirty="0">
                <a:solidFill>
                  <a:schemeClr val="accent6"/>
                </a:solidFill>
              </a:rPr>
              <a:t>the Lord loved him</a:t>
            </a:r>
            <a:r>
              <a:rPr lang="en-US" dirty="0"/>
              <a:t> and sent a message by Nathan the prophet. So </a:t>
            </a:r>
            <a:r>
              <a:rPr lang="en-US" dirty="0">
                <a:solidFill>
                  <a:schemeClr val="accent6"/>
                </a:solidFill>
              </a:rPr>
              <a:t>he called his name Jedidiah, because of the Lord</a:t>
            </a:r>
            <a:r>
              <a:rPr lang="en-US" dirty="0"/>
              <a:t>.</a:t>
            </a:r>
          </a:p>
          <a:p>
            <a:endParaRPr lang="en-US" dirty="0"/>
          </a:p>
        </p:txBody>
      </p:sp>
      <p:sp>
        <p:nvSpPr>
          <p:cNvPr id="3" name="Text Placeholder 2">
            <a:extLst>
              <a:ext uri="{FF2B5EF4-FFF2-40B4-BE49-F238E27FC236}">
                <a16:creationId xmlns:a16="http://schemas.microsoft.com/office/drawing/2014/main" id="{37A15A52-7396-A145-A6C6-9CA4D8B4B7E1}"/>
              </a:ext>
            </a:extLst>
          </p:cNvPr>
          <p:cNvSpPr>
            <a:spLocks noGrp="1"/>
          </p:cNvSpPr>
          <p:nvPr>
            <p:ph type="body" idx="1"/>
          </p:nvPr>
        </p:nvSpPr>
        <p:spPr/>
        <p:txBody>
          <a:bodyPr/>
          <a:lstStyle/>
          <a:p>
            <a:r>
              <a:rPr lang="en-US" dirty="0"/>
              <a:t>2 Samuel 12:24–25</a:t>
            </a:r>
          </a:p>
        </p:txBody>
      </p:sp>
      <p:sp>
        <p:nvSpPr>
          <p:cNvPr id="4" name="Text Placeholder 3">
            <a:extLst>
              <a:ext uri="{FF2B5EF4-FFF2-40B4-BE49-F238E27FC236}">
                <a16:creationId xmlns:a16="http://schemas.microsoft.com/office/drawing/2014/main" id="{D9C59088-C2BF-3E4A-B4AB-C255937C0A2F}"/>
              </a:ext>
            </a:extLst>
          </p:cNvPr>
          <p:cNvSpPr>
            <a:spLocks noGrp="1"/>
          </p:cNvSpPr>
          <p:nvPr>
            <p:ph type="body" idx="2"/>
          </p:nvPr>
        </p:nvSpPr>
        <p:spPr/>
        <p:txBody>
          <a:bodyPr/>
          <a:lstStyle/>
          <a:p>
            <a:r>
              <a:rPr lang="en-US" dirty="0"/>
              <a:t>ESV</a:t>
            </a:r>
          </a:p>
        </p:txBody>
      </p:sp>
    </p:spTree>
    <p:extLst>
      <p:ext uri="{BB962C8B-B14F-4D97-AF65-F5344CB8AC3E}">
        <p14:creationId xmlns:p14="http://schemas.microsoft.com/office/powerpoint/2010/main" val="2830413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
        <a:ea typeface=""/>
        <a:cs typeface=""/>
      </a:majorFont>
      <a:minorFont>
        <a:latin typeface=""/>
        <a:ea typeface=""/>
        <a:cs typeface=""/>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12489</TotalTime>
  <Words>3009</Words>
  <Application>Microsoft Macintosh PowerPoint</Application>
  <PresentationFormat>Widescreen</PresentationFormat>
  <Paragraphs>231</Paragraphs>
  <Slides>64</Slides>
  <Notes>32</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American Typewriter</vt:lpstr>
      <vt:lpstr>arial</vt:lpstr>
      <vt:lpstr>Calibri</vt:lpstr>
      <vt:lpstr>Herculanum</vt:lpstr>
      <vt:lpstr>Sanskrit Text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Tom Gorup</cp:lastModifiedBy>
  <cp:revision>36</cp:revision>
  <cp:lastPrinted>2021-07-25T04:01:24Z</cp:lastPrinted>
  <dcterms:modified xsi:type="dcterms:W3CDTF">2022-09-23T19:04:19Z</dcterms:modified>
</cp:coreProperties>
</file>