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256" r:id="rId2"/>
    <p:sldId id="299" r:id="rId3"/>
    <p:sldId id="285" r:id="rId4"/>
    <p:sldId id="306" r:id="rId5"/>
    <p:sldId id="309" r:id="rId6"/>
    <p:sldId id="304" r:id="rId7"/>
    <p:sldId id="286" r:id="rId8"/>
    <p:sldId id="284" r:id="rId9"/>
    <p:sldId id="282" r:id="rId10"/>
    <p:sldId id="307" r:id="rId11"/>
    <p:sldId id="298" r:id="rId12"/>
    <p:sldId id="302" r:id="rId13"/>
    <p:sldId id="288" r:id="rId14"/>
    <p:sldId id="290" r:id="rId15"/>
    <p:sldId id="303" r:id="rId16"/>
    <p:sldId id="301" r:id="rId17"/>
    <p:sldId id="289" r:id="rId18"/>
    <p:sldId id="279" r:id="rId19"/>
    <p:sldId id="308" r:id="rId20"/>
    <p:sldId id="297" r:id="rId21"/>
    <p:sldId id="296" r:id="rId22"/>
    <p:sldId id="292" r:id="rId23"/>
    <p:sldId id="293" r:id="rId24"/>
    <p:sldId id="294" r:id="rId25"/>
    <p:sldId id="295" r:id="rId26"/>
    <p:sldId id="257" r:id="rId27"/>
    <p:sldId id="258" r:id="rId28"/>
    <p:sldId id="28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5"/>
    <p:restoredTop sz="76657"/>
  </p:normalViewPr>
  <p:slideViewPr>
    <p:cSldViewPr snapToGrid="0" snapToObjects="1">
      <p:cViewPr varScale="1">
        <p:scale>
          <a:sx n="48" d="100"/>
          <a:sy n="48" d="100"/>
        </p:scale>
        <p:origin x="224" y="10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BDDF88-F913-D042-A795-B32FACA606BF}" type="datetimeFigureOut">
              <a:rPr lang="en-US" smtClean="0"/>
              <a:t>8/7/22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494D2-CC14-C04D-B3B2-CD7A92EA41DC}" type="slidenum">
              <a:rPr lang="en-US" smtClean="0"/>
              <a:t>‹#›</a:t>
            </a:fld>
            <a:endParaRPr lang="en-US"/>
          </a:p>
        </p:txBody>
      </p:sp>
    </p:spTree>
    <p:extLst>
      <p:ext uri="{BB962C8B-B14F-4D97-AF65-F5344CB8AC3E}">
        <p14:creationId xmlns:p14="http://schemas.microsoft.com/office/powerpoint/2010/main" val="30019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Prayer</a:t>
            </a:r>
          </a:p>
        </p:txBody>
      </p:sp>
      <p:sp>
        <p:nvSpPr>
          <p:cNvPr id="4" name="Slide Number Placeholder 3"/>
          <p:cNvSpPr>
            <a:spLocks noGrp="1"/>
          </p:cNvSpPr>
          <p:nvPr>
            <p:ph type="sldNum" sz="quarter" idx="5"/>
          </p:nvPr>
        </p:nvSpPr>
        <p:spPr/>
        <p:txBody>
          <a:bodyPr/>
          <a:lstStyle/>
          <a:p>
            <a:fld id="{34E494D2-CC14-C04D-B3B2-CD7A92EA41DC}" type="slidenum">
              <a:rPr lang="en-US" smtClean="0"/>
              <a:t>1</a:t>
            </a:fld>
            <a:endParaRPr lang="en-US"/>
          </a:p>
        </p:txBody>
      </p:sp>
    </p:spTree>
    <p:extLst>
      <p:ext uri="{BB962C8B-B14F-4D97-AF65-F5344CB8AC3E}">
        <p14:creationId xmlns:p14="http://schemas.microsoft.com/office/powerpoint/2010/main" val="290639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Awkward conversation – Not saying anything</a:t>
            </a:r>
          </a:p>
          <a:p>
            <a:endParaRPr lang="en-US" dirty="0"/>
          </a:p>
          <a:p>
            <a:r>
              <a:rPr lang="en-US" dirty="0"/>
              <a:t>God is the ultimate conversation starter…</a:t>
            </a:r>
          </a:p>
          <a:p>
            <a:r>
              <a:rPr lang="en-US" dirty="0"/>
              <a:t>Read 1 verse: Don’t have be a scholar, don’t need an hour and a half, don’t need to be up on a mountain. Read 1 verse</a:t>
            </a:r>
          </a:p>
          <a:p>
            <a:endParaRPr lang="en-US" dirty="0"/>
          </a:p>
        </p:txBody>
      </p:sp>
      <p:sp>
        <p:nvSpPr>
          <p:cNvPr id="4" name="Slide Number Placeholder 3"/>
          <p:cNvSpPr>
            <a:spLocks noGrp="1"/>
          </p:cNvSpPr>
          <p:nvPr>
            <p:ph type="sldNum" sz="quarter" idx="5"/>
          </p:nvPr>
        </p:nvSpPr>
        <p:spPr/>
        <p:txBody>
          <a:bodyPr/>
          <a:lstStyle/>
          <a:p>
            <a:fld id="{34E494D2-CC14-C04D-B3B2-CD7A92EA41DC}" type="slidenum">
              <a:rPr lang="en-US" smtClean="0"/>
              <a:t>21</a:t>
            </a:fld>
            <a:endParaRPr lang="en-US"/>
          </a:p>
        </p:txBody>
      </p:sp>
    </p:spTree>
    <p:extLst>
      <p:ext uri="{BB962C8B-B14F-4D97-AF65-F5344CB8AC3E}">
        <p14:creationId xmlns:p14="http://schemas.microsoft.com/office/powerpoint/2010/main" val="3370680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said, pray to me.</a:t>
            </a:r>
          </a:p>
        </p:txBody>
      </p:sp>
      <p:sp>
        <p:nvSpPr>
          <p:cNvPr id="4" name="Slide Number Placeholder 3"/>
          <p:cNvSpPr>
            <a:spLocks noGrp="1"/>
          </p:cNvSpPr>
          <p:nvPr>
            <p:ph type="sldNum" sz="quarter" idx="5"/>
          </p:nvPr>
        </p:nvSpPr>
        <p:spPr/>
        <p:txBody>
          <a:bodyPr/>
          <a:lstStyle/>
          <a:p>
            <a:fld id="{34E494D2-CC14-C04D-B3B2-CD7A92EA41DC}" type="slidenum">
              <a:rPr lang="en-US" smtClean="0"/>
              <a:t>23</a:t>
            </a:fld>
            <a:endParaRPr lang="en-US"/>
          </a:p>
        </p:txBody>
      </p:sp>
    </p:spTree>
    <p:extLst>
      <p:ext uri="{BB962C8B-B14F-4D97-AF65-F5344CB8AC3E}">
        <p14:creationId xmlns:p14="http://schemas.microsoft.com/office/powerpoint/2010/main" val="321135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has been promoted; he has been persecuted; he has prophesied judgement and reward; he has elucidated the meaning of dreams; he has evaded the lions den; he has received visions from the Lord.</a:t>
            </a:r>
          </a:p>
          <a:p>
            <a:r>
              <a:rPr lang="en-US" dirty="0"/>
              <a:t>How? - Prayer</a:t>
            </a:r>
          </a:p>
        </p:txBody>
      </p:sp>
      <p:sp>
        <p:nvSpPr>
          <p:cNvPr id="4" name="Slide Number Placeholder 3"/>
          <p:cNvSpPr>
            <a:spLocks noGrp="1"/>
          </p:cNvSpPr>
          <p:nvPr>
            <p:ph type="sldNum" sz="quarter" idx="5"/>
          </p:nvPr>
        </p:nvSpPr>
        <p:spPr/>
        <p:txBody>
          <a:bodyPr/>
          <a:lstStyle/>
          <a:p>
            <a:fld id="{34E494D2-CC14-C04D-B3B2-CD7A92EA41DC}" type="slidenum">
              <a:rPr lang="en-US" smtClean="0"/>
              <a:t>2</a:t>
            </a:fld>
            <a:endParaRPr lang="en-US"/>
          </a:p>
        </p:txBody>
      </p:sp>
    </p:spTree>
    <p:extLst>
      <p:ext uri="{BB962C8B-B14F-4D97-AF65-F5344CB8AC3E}">
        <p14:creationId xmlns:p14="http://schemas.microsoft.com/office/powerpoint/2010/main" val="1565215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Hit awkward silence?</a:t>
            </a:r>
          </a:p>
        </p:txBody>
      </p:sp>
      <p:sp>
        <p:nvSpPr>
          <p:cNvPr id="4" name="Slide Number Placeholder 3"/>
          <p:cNvSpPr>
            <a:spLocks noGrp="1"/>
          </p:cNvSpPr>
          <p:nvPr>
            <p:ph type="sldNum" sz="quarter" idx="5"/>
          </p:nvPr>
        </p:nvSpPr>
        <p:spPr/>
        <p:txBody>
          <a:bodyPr/>
          <a:lstStyle/>
          <a:p>
            <a:fld id="{34E494D2-CC14-C04D-B3B2-CD7A92EA41DC}" type="slidenum">
              <a:rPr lang="en-US" smtClean="0"/>
              <a:t>3</a:t>
            </a:fld>
            <a:endParaRPr lang="en-US"/>
          </a:p>
        </p:txBody>
      </p:sp>
    </p:spTree>
    <p:extLst>
      <p:ext uri="{BB962C8B-B14F-4D97-AF65-F5344CB8AC3E}">
        <p14:creationId xmlns:p14="http://schemas.microsoft.com/office/powerpoint/2010/main" val="237175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to carve out time.</a:t>
            </a:r>
          </a:p>
        </p:txBody>
      </p:sp>
      <p:sp>
        <p:nvSpPr>
          <p:cNvPr id="4" name="Slide Number Placeholder 3"/>
          <p:cNvSpPr>
            <a:spLocks noGrp="1"/>
          </p:cNvSpPr>
          <p:nvPr>
            <p:ph type="sldNum" sz="quarter" idx="5"/>
          </p:nvPr>
        </p:nvSpPr>
        <p:spPr/>
        <p:txBody>
          <a:bodyPr/>
          <a:lstStyle/>
          <a:p>
            <a:fld id="{34E494D2-CC14-C04D-B3B2-CD7A92EA41DC}" type="slidenum">
              <a:rPr lang="en-US" smtClean="0"/>
              <a:t>7</a:t>
            </a:fld>
            <a:endParaRPr lang="en-US"/>
          </a:p>
        </p:txBody>
      </p:sp>
    </p:spTree>
    <p:extLst>
      <p:ext uri="{BB962C8B-B14F-4D97-AF65-F5344CB8AC3E}">
        <p14:creationId xmlns:p14="http://schemas.microsoft.com/office/powerpoint/2010/main" val="140238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 on what God said he would do</a:t>
            </a:r>
          </a:p>
        </p:txBody>
      </p:sp>
      <p:sp>
        <p:nvSpPr>
          <p:cNvPr id="4" name="Slide Number Placeholder 3"/>
          <p:cNvSpPr>
            <a:spLocks noGrp="1"/>
          </p:cNvSpPr>
          <p:nvPr>
            <p:ph type="sldNum" sz="quarter" idx="5"/>
          </p:nvPr>
        </p:nvSpPr>
        <p:spPr/>
        <p:txBody>
          <a:bodyPr/>
          <a:lstStyle/>
          <a:p>
            <a:fld id="{34E494D2-CC14-C04D-B3B2-CD7A92EA41DC}" type="slidenum">
              <a:rPr lang="en-US" smtClean="0"/>
              <a:t>8</a:t>
            </a:fld>
            <a:endParaRPr lang="en-US"/>
          </a:p>
        </p:txBody>
      </p:sp>
    </p:spTree>
    <p:extLst>
      <p:ext uri="{BB962C8B-B14F-4D97-AF65-F5344CB8AC3E}">
        <p14:creationId xmlns:p14="http://schemas.microsoft.com/office/powerpoint/2010/main" val="414388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Daniel read regularly</a:t>
            </a:r>
          </a:p>
          <a:p>
            <a:r>
              <a:rPr lang="en-US" dirty="0"/>
              <a:t>He was reading Jeremiah when he discovered something quite amazing</a:t>
            </a:r>
          </a:p>
        </p:txBody>
      </p:sp>
      <p:sp>
        <p:nvSpPr>
          <p:cNvPr id="4" name="Slide Number Placeholder 3"/>
          <p:cNvSpPr>
            <a:spLocks noGrp="1"/>
          </p:cNvSpPr>
          <p:nvPr>
            <p:ph type="sldNum" sz="quarter" idx="5"/>
          </p:nvPr>
        </p:nvSpPr>
        <p:spPr/>
        <p:txBody>
          <a:bodyPr/>
          <a:lstStyle/>
          <a:p>
            <a:fld id="{34E494D2-CC14-C04D-B3B2-CD7A92EA41DC}" type="slidenum">
              <a:rPr lang="en-US" smtClean="0"/>
              <a:t>9</a:t>
            </a:fld>
            <a:endParaRPr lang="en-US"/>
          </a:p>
        </p:txBody>
      </p:sp>
    </p:spTree>
    <p:extLst>
      <p:ext uri="{BB962C8B-B14F-4D97-AF65-F5344CB8AC3E}">
        <p14:creationId xmlns:p14="http://schemas.microsoft.com/office/powerpoint/2010/main" val="2172616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Daniel’s example</a:t>
            </a:r>
          </a:p>
        </p:txBody>
      </p:sp>
      <p:sp>
        <p:nvSpPr>
          <p:cNvPr id="4" name="Slide Number Placeholder 3"/>
          <p:cNvSpPr>
            <a:spLocks noGrp="1"/>
          </p:cNvSpPr>
          <p:nvPr>
            <p:ph type="sldNum" sz="quarter" idx="5"/>
          </p:nvPr>
        </p:nvSpPr>
        <p:spPr/>
        <p:txBody>
          <a:bodyPr/>
          <a:lstStyle/>
          <a:p>
            <a:fld id="{34E494D2-CC14-C04D-B3B2-CD7A92EA41DC}" type="slidenum">
              <a:rPr lang="en-US" smtClean="0"/>
              <a:t>12</a:t>
            </a:fld>
            <a:endParaRPr lang="en-US"/>
          </a:p>
        </p:txBody>
      </p:sp>
    </p:spTree>
    <p:extLst>
      <p:ext uri="{BB962C8B-B14F-4D97-AF65-F5344CB8AC3E}">
        <p14:creationId xmlns:p14="http://schemas.microsoft.com/office/powerpoint/2010/main" val="369911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 yourself</a:t>
            </a:r>
          </a:p>
          <a:p>
            <a:r>
              <a:rPr lang="en-US" dirty="0"/>
              <a:t>Go somewhere </a:t>
            </a:r>
          </a:p>
          <a:p>
            <a:r>
              <a:rPr lang="en-US" dirty="0"/>
              <a:t>Explain fasting, sackcloth, and ashes</a:t>
            </a:r>
          </a:p>
          <a:p>
            <a:r>
              <a:rPr lang="en-US" dirty="0"/>
              <a:t>    ashes – they used to put ash all over themselves</a:t>
            </a:r>
          </a:p>
          <a:p>
            <a:r>
              <a:rPr lang="en-US" dirty="0"/>
              <a:t>    sackcloth – think of a deer or beer pelt worn the other way directly against your skin. Very itchy, helps to focus</a:t>
            </a:r>
          </a:p>
          <a:p>
            <a:r>
              <a:rPr lang="en-US" dirty="0"/>
              <a:t>    Fasting – Think about this. Not just food, but other things. What happens after you haven’t eaten or drank anything for a while, tastes that much better. Contemplating fasting, unclogging those senses</a:t>
            </a:r>
          </a:p>
        </p:txBody>
      </p:sp>
      <p:sp>
        <p:nvSpPr>
          <p:cNvPr id="4" name="Slide Number Placeholder 3"/>
          <p:cNvSpPr>
            <a:spLocks noGrp="1"/>
          </p:cNvSpPr>
          <p:nvPr>
            <p:ph type="sldNum" sz="quarter" idx="5"/>
          </p:nvPr>
        </p:nvSpPr>
        <p:spPr/>
        <p:txBody>
          <a:bodyPr/>
          <a:lstStyle/>
          <a:p>
            <a:fld id="{34E494D2-CC14-C04D-B3B2-CD7A92EA41DC}" type="slidenum">
              <a:rPr lang="en-US" smtClean="0"/>
              <a:t>13</a:t>
            </a:fld>
            <a:endParaRPr lang="en-US"/>
          </a:p>
        </p:txBody>
      </p:sp>
    </p:spTree>
    <p:extLst>
      <p:ext uri="{BB962C8B-B14F-4D97-AF65-F5344CB8AC3E}">
        <p14:creationId xmlns:p14="http://schemas.microsoft.com/office/powerpoint/2010/main" val="60396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told us a way</a:t>
            </a:r>
          </a:p>
          <a:p>
            <a:r>
              <a:rPr lang="en-US" dirty="0"/>
              <a:t>Daniel Was executing on this</a:t>
            </a:r>
          </a:p>
        </p:txBody>
      </p:sp>
      <p:sp>
        <p:nvSpPr>
          <p:cNvPr id="4" name="Slide Number Placeholder 3"/>
          <p:cNvSpPr>
            <a:spLocks noGrp="1"/>
          </p:cNvSpPr>
          <p:nvPr>
            <p:ph type="sldNum" sz="quarter" idx="5"/>
          </p:nvPr>
        </p:nvSpPr>
        <p:spPr/>
        <p:txBody>
          <a:bodyPr/>
          <a:lstStyle/>
          <a:p>
            <a:fld id="{34E494D2-CC14-C04D-B3B2-CD7A92EA41DC}" type="slidenum">
              <a:rPr lang="en-US" smtClean="0"/>
              <a:t>18</a:t>
            </a:fld>
            <a:endParaRPr lang="en-US"/>
          </a:p>
        </p:txBody>
      </p:sp>
    </p:spTree>
    <p:extLst>
      <p:ext uri="{BB962C8B-B14F-4D97-AF65-F5344CB8AC3E}">
        <p14:creationId xmlns:p14="http://schemas.microsoft.com/office/powerpoint/2010/main" val="115812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60C5B0-E4F6-724F-8286-02A5D7DE4ECD}" type="datetimeFigureOut">
              <a:rPr lang="en-US" smtClean="0"/>
              <a:t>8/7/22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150800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0C5B0-E4F6-724F-8286-02A5D7DE4ECD}" type="datetimeFigureOut">
              <a:rPr lang="en-US" smtClean="0"/>
              <a:t>8/7/22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415612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0C5B0-E4F6-724F-8286-02A5D7DE4ECD}" type="datetimeFigureOut">
              <a:rPr lang="en-US" smtClean="0"/>
              <a:t>8/7/22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1298040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0C5B0-E4F6-724F-8286-02A5D7DE4ECD}" type="datetimeFigureOut">
              <a:rPr lang="en-US" smtClean="0"/>
              <a:t>8/7/22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63D64-E080-354A-9170-CDCFC1B411DD}"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9339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0C5B0-E4F6-724F-8286-02A5D7DE4ECD}" type="datetimeFigureOut">
              <a:rPr lang="en-US" smtClean="0"/>
              <a:t>8/7/22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718060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60C5B0-E4F6-724F-8286-02A5D7DE4ECD}" type="datetimeFigureOut">
              <a:rPr lang="en-US" smtClean="0"/>
              <a:t>8/7/22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1009679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E60C5B0-E4F6-724F-8286-02A5D7DE4ECD}" type="datetimeFigureOut">
              <a:rPr lang="en-US" smtClean="0"/>
              <a:t>8/7/22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1272112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0C5B0-E4F6-724F-8286-02A5D7DE4ECD}" type="datetimeFigureOut">
              <a:rPr lang="en-US" smtClean="0"/>
              <a:t>8/7/22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266836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0C5B0-E4F6-724F-8286-02A5D7DE4ECD}" type="datetimeFigureOut">
              <a:rPr lang="en-US" smtClean="0"/>
              <a:t>8/7/22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50932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60C5B0-E4F6-724F-8286-02A5D7DE4ECD}" type="datetimeFigureOut">
              <a:rPr lang="en-US" smtClean="0"/>
              <a:t>8/7/22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142293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60C5B0-E4F6-724F-8286-02A5D7DE4ECD}" type="datetimeFigureOut">
              <a:rPr lang="en-US" smtClean="0"/>
              <a:t>8/7/22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376707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60C5B0-E4F6-724F-8286-02A5D7DE4ECD}" type="datetimeFigureOut">
              <a:rPr lang="en-US" smtClean="0"/>
              <a:t>8/7/22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382011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60C5B0-E4F6-724F-8286-02A5D7DE4ECD}" type="datetimeFigureOut">
              <a:rPr lang="en-US" smtClean="0"/>
              <a:t>8/7/22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27456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60C5B0-E4F6-724F-8286-02A5D7DE4ECD}" type="datetimeFigureOut">
              <a:rPr lang="en-US" smtClean="0"/>
              <a:t>8/7/22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193688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0C5B0-E4F6-724F-8286-02A5D7DE4ECD}" type="datetimeFigureOut">
              <a:rPr lang="en-US" smtClean="0"/>
              <a:t>8/7/22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355088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0C5B0-E4F6-724F-8286-02A5D7DE4ECD}" type="datetimeFigureOut">
              <a:rPr lang="en-US" smtClean="0"/>
              <a:t>8/7/22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196856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60C5B0-E4F6-724F-8286-02A5D7DE4ECD}" type="datetimeFigureOut">
              <a:rPr lang="en-US" smtClean="0"/>
              <a:t>8/7/22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63D64-E080-354A-9170-CDCFC1B411DD}" type="slidenum">
              <a:rPr lang="en-US" smtClean="0"/>
              <a:t>‹#›</a:t>
            </a:fld>
            <a:endParaRPr lang="en-US"/>
          </a:p>
        </p:txBody>
      </p:sp>
    </p:spTree>
    <p:extLst>
      <p:ext uri="{BB962C8B-B14F-4D97-AF65-F5344CB8AC3E}">
        <p14:creationId xmlns:p14="http://schemas.microsoft.com/office/powerpoint/2010/main" val="33861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E60C5B0-E4F6-724F-8286-02A5D7DE4ECD}" type="datetimeFigureOut">
              <a:rPr lang="en-US" smtClean="0"/>
              <a:t>8/7/22</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C063D64-E080-354A-9170-CDCFC1B411DD}" type="slidenum">
              <a:rPr lang="en-US" smtClean="0"/>
              <a:t>‹#›</a:t>
            </a:fld>
            <a:endParaRPr lang="en-US"/>
          </a:p>
        </p:txBody>
      </p:sp>
    </p:spTree>
    <p:extLst>
      <p:ext uri="{BB962C8B-B14F-4D97-AF65-F5344CB8AC3E}">
        <p14:creationId xmlns:p14="http://schemas.microsoft.com/office/powerpoint/2010/main" val="383062305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Wr9FsXTcb_0?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A1D853-FE1D-7045-A0B7-F9AEF0B86ED3}"/>
              </a:ext>
            </a:extLst>
          </p:cNvPr>
          <p:cNvSpPr/>
          <p:nvPr/>
        </p:nvSpPr>
        <p:spPr>
          <a:xfrm>
            <a:off x="0" y="-2030"/>
            <a:ext cx="12192000" cy="6855970"/>
          </a:xfrm>
          <a:prstGeom prst="rect">
            <a:avLst/>
          </a:prstGeom>
          <a:solidFill>
            <a:schemeClr val="dk1">
              <a:alpha val="31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descr="A black and white drawing of a tiger&#10;&#10;Description automatically generated with medium confidence">
            <a:extLst>
              <a:ext uri="{FF2B5EF4-FFF2-40B4-BE49-F238E27FC236}">
                <a16:creationId xmlns:a16="http://schemas.microsoft.com/office/drawing/2014/main" id="{B3D6F330-B706-6B49-A976-B6EFC11441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9998" y="960087"/>
            <a:ext cx="3997753" cy="3597978"/>
          </a:xfrm>
          <a:prstGeom prst="rect">
            <a:avLst/>
          </a:prstGeom>
        </p:spPr>
      </p:pic>
      <p:sp>
        <p:nvSpPr>
          <p:cNvPr id="9" name="Rectangle 8">
            <a:extLst>
              <a:ext uri="{FF2B5EF4-FFF2-40B4-BE49-F238E27FC236}">
                <a16:creationId xmlns:a16="http://schemas.microsoft.com/office/drawing/2014/main" id="{BD1CAB03-F6A4-4736-85F6-261056424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3E2321B3-5D47-422E-8DD6-192DA485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3">
              <a:alphaModFix amt="30000"/>
              <a:duotone>
                <a:prstClr val="black"/>
                <a:schemeClr val="accent3">
                  <a:tint val="45000"/>
                  <a:satMod val="400000"/>
                </a:schemeClr>
              </a:duotone>
            </a:blip>
            <a:srcRect/>
            <a:tile tx="0" ty="0" sx="100000" sy="100000" flip="none" algn="ctr"/>
          </a:blip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7870F8-6DD1-E244-AF54-3DD000B2F22E}"/>
              </a:ext>
            </a:extLst>
          </p:cNvPr>
          <p:cNvSpPr>
            <a:spLocks noGrp="1"/>
          </p:cNvSpPr>
          <p:nvPr>
            <p:ph type="ctrTitle"/>
          </p:nvPr>
        </p:nvSpPr>
        <p:spPr>
          <a:xfrm>
            <a:off x="1595269" y="1565276"/>
            <a:ext cx="9001462" cy="2387600"/>
          </a:xfrm>
        </p:spPr>
        <p:txBody>
          <a:bodyPr>
            <a:normAutofit/>
          </a:bodyPr>
          <a:lstStyle/>
          <a:p>
            <a:r>
              <a:rPr lang="en-US" dirty="0"/>
              <a:t>Daniel 9:1-19</a:t>
            </a:r>
          </a:p>
        </p:txBody>
      </p:sp>
      <p:sp>
        <p:nvSpPr>
          <p:cNvPr id="3" name="Subtitle 2">
            <a:extLst>
              <a:ext uri="{FF2B5EF4-FFF2-40B4-BE49-F238E27FC236}">
                <a16:creationId xmlns:a16="http://schemas.microsoft.com/office/drawing/2014/main" id="{4E39B1CC-4E79-9245-B571-B07D02E2A0EE}"/>
              </a:ext>
            </a:extLst>
          </p:cNvPr>
          <p:cNvSpPr>
            <a:spLocks noGrp="1"/>
          </p:cNvSpPr>
          <p:nvPr>
            <p:ph type="subTitle" idx="1"/>
          </p:nvPr>
        </p:nvSpPr>
        <p:spPr>
          <a:xfrm>
            <a:off x="1595269" y="4044951"/>
            <a:ext cx="9001462" cy="1655762"/>
          </a:xfrm>
        </p:spPr>
        <p:txBody>
          <a:bodyPr>
            <a:normAutofit/>
          </a:bodyPr>
          <a:lstStyle/>
          <a:p>
            <a:r>
              <a:rPr lang="en-US" dirty="0"/>
              <a:t>Prayer</a:t>
            </a:r>
          </a:p>
        </p:txBody>
      </p:sp>
    </p:spTree>
    <p:extLst>
      <p:ext uri="{BB962C8B-B14F-4D97-AF65-F5344CB8AC3E}">
        <p14:creationId xmlns:p14="http://schemas.microsoft.com/office/powerpoint/2010/main" val="34256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F0FD-A178-5244-AB36-B41E1EE1159C}"/>
              </a:ext>
            </a:extLst>
          </p:cNvPr>
          <p:cNvSpPr>
            <a:spLocks noGrp="1"/>
          </p:cNvSpPr>
          <p:nvPr>
            <p:ph type="title"/>
          </p:nvPr>
        </p:nvSpPr>
        <p:spPr/>
        <p:txBody>
          <a:bodyPr/>
          <a:lstStyle/>
          <a:p>
            <a:r>
              <a:rPr lang="en-US" dirty="0"/>
              <a:t>God’s Plan &amp; Instruction</a:t>
            </a:r>
          </a:p>
        </p:txBody>
      </p:sp>
      <p:sp>
        <p:nvSpPr>
          <p:cNvPr id="3" name="Content Placeholder 2">
            <a:extLst>
              <a:ext uri="{FF2B5EF4-FFF2-40B4-BE49-F238E27FC236}">
                <a16:creationId xmlns:a16="http://schemas.microsoft.com/office/drawing/2014/main" id="{660E7082-D803-2D49-8D35-895B55E9E80C}"/>
              </a:ext>
            </a:extLst>
          </p:cNvPr>
          <p:cNvSpPr>
            <a:spLocks noGrp="1"/>
          </p:cNvSpPr>
          <p:nvPr>
            <p:ph idx="1"/>
          </p:nvPr>
        </p:nvSpPr>
        <p:spPr>
          <a:xfrm>
            <a:off x="913795" y="2096063"/>
            <a:ext cx="10353762" cy="4401555"/>
          </a:xfrm>
        </p:spPr>
        <p:txBody>
          <a:bodyPr>
            <a:normAutofit fontScale="92500" lnSpcReduction="20000"/>
          </a:bodyPr>
          <a:lstStyle/>
          <a:p>
            <a:pPr marL="0" indent="0">
              <a:buNone/>
            </a:pPr>
            <a:r>
              <a:rPr lang="en-US" b="1" baseline="30000" dirty="0">
                <a:effectLst/>
                <a:latin typeface="Rockwell" panose="02060603020205020403" pitchFamily="18" charset="77"/>
              </a:rPr>
              <a:t>11 </a:t>
            </a:r>
            <a:r>
              <a:rPr lang="en-US" dirty="0">
                <a:effectLst/>
                <a:latin typeface="Rockwell" panose="02060603020205020403" pitchFamily="18" charset="77"/>
              </a:rPr>
              <a:t>This whole land shall become a ruin and a waste, and </a:t>
            </a:r>
            <a:r>
              <a:rPr lang="en-US" b="1" dirty="0">
                <a:solidFill>
                  <a:schemeClr val="accent1"/>
                </a:solidFill>
                <a:effectLst/>
                <a:latin typeface="Rockwell" panose="02060603020205020403" pitchFamily="18" charset="77"/>
              </a:rPr>
              <a:t>these nations shall serve the king of Babylon </a:t>
            </a:r>
            <a:r>
              <a:rPr lang="en-US" b="1" u="sng" dirty="0">
                <a:solidFill>
                  <a:schemeClr val="accent1"/>
                </a:solidFill>
                <a:effectLst/>
                <a:latin typeface="Rockwell" panose="02060603020205020403" pitchFamily="18" charset="77"/>
              </a:rPr>
              <a:t>seventy years</a:t>
            </a:r>
            <a:r>
              <a:rPr lang="en-US" dirty="0">
                <a:effectLst/>
                <a:latin typeface="Rockwell" panose="02060603020205020403" pitchFamily="18" charset="77"/>
              </a:rPr>
              <a:t>.</a:t>
            </a:r>
          </a:p>
          <a:p>
            <a:pPr marL="0" indent="0">
              <a:buNone/>
            </a:pPr>
            <a:r>
              <a:rPr lang="en-US" dirty="0">
                <a:effectLst/>
                <a:latin typeface="Rockwell" panose="02060603020205020403" pitchFamily="18" charset="77"/>
              </a:rPr>
              <a:t>Jeremiah 25:8–11 ESV</a:t>
            </a:r>
          </a:p>
          <a:p>
            <a:pPr marL="0" indent="0">
              <a:buNone/>
            </a:pPr>
            <a:endParaRPr lang="en-US" dirty="0">
              <a:effectLst/>
              <a:latin typeface="Rockwell" panose="02060603020205020403" pitchFamily="18" charset="77"/>
            </a:endParaRPr>
          </a:p>
          <a:p>
            <a:pPr marL="0" indent="0">
              <a:buNone/>
            </a:pPr>
            <a:r>
              <a:rPr lang="en-US" b="1" baseline="30000" dirty="0">
                <a:effectLst/>
                <a:latin typeface="Rockwell" panose="02060603020205020403" pitchFamily="18" charset="77"/>
              </a:rPr>
              <a:t>7 </a:t>
            </a:r>
            <a:r>
              <a:rPr lang="en-US" dirty="0">
                <a:effectLst/>
                <a:latin typeface="Rockwell" panose="02060603020205020403" pitchFamily="18" charset="77"/>
              </a:rPr>
              <a:t>But seek the welfare of the city where I have sent you into exile, and </a:t>
            </a:r>
            <a:r>
              <a:rPr lang="en-US" b="1" dirty="0">
                <a:solidFill>
                  <a:schemeClr val="accent1"/>
                </a:solidFill>
                <a:effectLst/>
                <a:latin typeface="Rockwell" panose="02060603020205020403" pitchFamily="18" charset="77"/>
              </a:rPr>
              <a:t>pray to the Lord on its behalf</a:t>
            </a:r>
            <a:r>
              <a:rPr lang="en-US" dirty="0">
                <a:effectLst/>
                <a:latin typeface="Rockwell" panose="02060603020205020403" pitchFamily="18" charset="77"/>
              </a:rPr>
              <a:t>, for in its welfare you will find your welfare.</a:t>
            </a:r>
          </a:p>
          <a:p>
            <a:pPr marL="0" indent="0">
              <a:buNone/>
            </a:pPr>
            <a:r>
              <a:rPr lang="en-US" dirty="0">
                <a:effectLst/>
                <a:latin typeface="Rockwell" panose="02060603020205020403" pitchFamily="18" charset="77"/>
              </a:rPr>
              <a:t>Jeremiah 29:4–7 ESV</a:t>
            </a:r>
          </a:p>
          <a:p>
            <a:pPr marL="0" indent="0">
              <a:buNone/>
            </a:pPr>
            <a:endParaRPr lang="en-US" dirty="0">
              <a:effectLst/>
              <a:latin typeface="Rockwell" panose="02060603020205020403" pitchFamily="18" charset="77"/>
            </a:endParaRPr>
          </a:p>
          <a:p>
            <a:pPr marL="0" indent="0">
              <a:buNone/>
            </a:pPr>
            <a:r>
              <a:rPr lang="en-US" b="1" baseline="30000" dirty="0">
                <a:effectLst/>
                <a:latin typeface="Rockwell" panose="02060603020205020403" pitchFamily="18" charset="77"/>
              </a:rPr>
              <a:t>12 </a:t>
            </a:r>
            <a:r>
              <a:rPr lang="en-US" dirty="0">
                <a:effectLst/>
                <a:latin typeface="Rockwell" panose="02060603020205020403" pitchFamily="18" charset="77"/>
              </a:rPr>
              <a:t>Then </a:t>
            </a:r>
            <a:r>
              <a:rPr lang="en-US" b="1" dirty="0">
                <a:solidFill>
                  <a:schemeClr val="accent1"/>
                </a:solidFill>
                <a:effectLst/>
                <a:latin typeface="Rockwell" panose="02060603020205020403" pitchFamily="18" charset="77"/>
              </a:rPr>
              <a:t>you will call upon me and come and pray to me, and I will hear you</a:t>
            </a:r>
            <a:r>
              <a:rPr lang="en-US" dirty="0">
                <a:effectLst/>
                <a:latin typeface="Rockwell" panose="02060603020205020403" pitchFamily="18" charset="77"/>
              </a:rPr>
              <a:t>. </a:t>
            </a:r>
            <a:r>
              <a:rPr lang="en-US" b="1" baseline="30000" dirty="0">
                <a:effectLst/>
                <a:latin typeface="Rockwell" panose="02060603020205020403" pitchFamily="18" charset="77"/>
              </a:rPr>
              <a:t>13 </a:t>
            </a:r>
            <a:r>
              <a:rPr lang="en-US" u="sng" dirty="0">
                <a:effectLst/>
                <a:latin typeface="Rockwell" panose="02060603020205020403" pitchFamily="18" charset="77"/>
              </a:rPr>
              <a:t>You will seek me and find me, when you seek me with all your heart.</a:t>
            </a:r>
            <a:endParaRPr lang="en-US" dirty="0">
              <a:latin typeface="Rockwell" panose="02060603020205020403" pitchFamily="18" charset="77"/>
            </a:endParaRPr>
          </a:p>
          <a:p>
            <a:pPr marL="0" indent="0">
              <a:buNone/>
            </a:pPr>
            <a:r>
              <a:rPr lang="en-US" dirty="0">
                <a:effectLst/>
                <a:latin typeface="Rockwell" panose="02060603020205020403" pitchFamily="18" charset="77"/>
              </a:rPr>
              <a:t>Jeremiah 29:11–14 ESV</a:t>
            </a:r>
          </a:p>
          <a:p>
            <a:endParaRPr lang="en-US" dirty="0">
              <a:latin typeface="Rockwell" panose="02060603020205020403" pitchFamily="18" charset="77"/>
            </a:endParaRPr>
          </a:p>
        </p:txBody>
      </p:sp>
    </p:spTree>
    <p:extLst>
      <p:ext uri="{BB962C8B-B14F-4D97-AF65-F5344CB8AC3E}">
        <p14:creationId xmlns:p14="http://schemas.microsoft.com/office/powerpoint/2010/main" val="3446376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11AE-E460-BC44-994A-048F0E9C351F}"/>
              </a:ext>
            </a:extLst>
          </p:cNvPr>
          <p:cNvSpPr>
            <a:spLocks noGrp="1"/>
          </p:cNvSpPr>
          <p:nvPr>
            <p:ph type="title"/>
          </p:nvPr>
        </p:nvSpPr>
        <p:spPr/>
        <p:txBody>
          <a:bodyPr/>
          <a:lstStyle/>
          <a:p>
            <a:r>
              <a:rPr lang="en-US" sz="3200" dirty="0"/>
              <a:t>Becoming a person of prayer</a:t>
            </a:r>
            <a:endParaRPr lang="en-US" dirty="0"/>
          </a:p>
        </p:txBody>
      </p:sp>
      <p:sp>
        <p:nvSpPr>
          <p:cNvPr id="3" name="Content Placeholder 2">
            <a:extLst>
              <a:ext uri="{FF2B5EF4-FFF2-40B4-BE49-F238E27FC236}">
                <a16:creationId xmlns:a16="http://schemas.microsoft.com/office/drawing/2014/main" id="{F38A52C4-B5A8-B14C-B6D7-D30280D41A88}"/>
              </a:ext>
            </a:extLst>
          </p:cNvPr>
          <p:cNvSpPr>
            <a:spLocks noGrp="1"/>
          </p:cNvSpPr>
          <p:nvPr>
            <p:ph idx="1"/>
          </p:nvPr>
        </p:nvSpPr>
        <p:spPr/>
        <p:txBody>
          <a:bodyPr anchor="ctr">
            <a:normAutofit/>
          </a:bodyPr>
          <a:lstStyle/>
          <a:p>
            <a:pPr marL="0" indent="0" algn="ctr">
              <a:buNone/>
            </a:pPr>
            <a:r>
              <a:rPr lang="en-US" sz="4400" dirty="0"/>
              <a:t>How do I pray?</a:t>
            </a:r>
          </a:p>
        </p:txBody>
      </p:sp>
    </p:spTree>
    <p:extLst>
      <p:ext uri="{BB962C8B-B14F-4D97-AF65-F5344CB8AC3E}">
        <p14:creationId xmlns:p14="http://schemas.microsoft.com/office/powerpoint/2010/main" val="137444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37E0-2A27-7342-8DD7-1E09C6FED3CE}"/>
              </a:ext>
            </a:extLst>
          </p:cNvPr>
          <p:cNvSpPr>
            <a:spLocks noGrp="1"/>
          </p:cNvSpPr>
          <p:nvPr>
            <p:ph type="title"/>
          </p:nvPr>
        </p:nvSpPr>
        <p:spPr/>
        <p:txBody>
          <a:bodyPr/>
          <a:lstStyle/>
          <a:p>
            <a:r>
              <a:rPr lang="en-US" dirty="0"/>
              <a:t>Prayer</a:t>
            </a:r>
          </a:p>
        </p:txBody>
      </p:sp>
      <p:sp>
        <p:nvSpPr>
          <p:cNvPr id="3" name="Content Placeholder 2">
            <a:extLst>
              <a:ext uri="{FF2B5EF4-FFF2-40B4-BE49-F238E27FC236}">
                <a16:creationId xmlns:a16="http://schemas.microsoft.com/office/drawing/2014/main" id="{FFDC8274-6E64-BE48-ADC5-B5915719E529}"/>
              </a:ext>
            </a:extLst>
          </p:cNvPr>
          <p:cNvSpPr>
            <a:spLocks noGrp="1"/>
          </p:cNvSpPr>
          <p:nvPr>
            <p:ph idx="1"/>
          </p:nvPr>
        </p:nvSpPr>
        <p:spPr/>
        <p:txBody>
          <a:bodyPr>
            <a:normAutofit/>
          </a:bodyPr>
          <a:lstStyle/>
          <a:p>
            <a:pPr marL="457200" indent="-457200">
              <a:buFont typeface="+mj-lt"/>
              <a:buAutoNum type="arabicPeriod"/>
            </a:pPr>
            <a:r>
              <a:rPr lang="en-US" sz="2400" dirty="0"/>
              <a:t>Prepare Yourself for Him</a:t>
            </a:r>
          </a:p>
          <a:p>
            <a:pPr marL="457200" indent="-457200">
              <a:buFont typeface="+mj-lt"/>
              <a:buAutoNum type="arabicPeriod"/>
            </a:pPr>
            <a:r>
              <a:rPr lang="en-US" sz="2400" dirty="0"/>
              <a:t>Be in Awe of Him</a:t>
            </a:r>
          </a:p>
          <a:p>
            <a:pPr marL="457200" indent="-457200">
              <a:buFont typeface="+mj-lt"/>
              <a:buAutoNum type="arabicPeriod"/>
            </a:pPr>
            <a:r>
              <a:rPr lang="en-US" sz="2400" dirty="0"/>
              <a:t>Confess to Him</a:t>
            </a:r>
          </a:p>
          <a:p>
            <a:pPr marL="457200" indent="-457200">
              <a:buFont typeface="+mj-lt"/>
              <a:buAutoNum type="arabicPeriod"/>
            </a:pPr>
            <a:r>
              <a:rPr lang="en-US" sz="2400" dirty="0"/>
              <a:t>Submit to His will</a:t>
            </a:r>
          </a:p>
          <a:p>
            <a:pPr marL="457200" indent="-457200">
              <a:buFont typeface="+mj-lt"/>
              <a:buAutoNum type="arabicPeriod"/>
            </a:pPr>
            <a:r>
              <a:rPr lang="en-US" sz="2400" dirty="0"/>
              <a:t>Ask Him for forgiveness</a:t>
            </a:r>
          </a:p>
        </p:txBody>
      </p:sp>
    </p:spTree>
    <p:extLst>
      <p:ext uri="{BB962C8B-B14F-4D97-AF65-F5344CB8AC3E}">
        <p14:creationId xmlns:p14="http://schemas.microsoft.com/office/powerpoint/2010/main" val="1868801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4895-7BA8-AE4F-97B0-D1FDAF0BCD33}"/>
              </a:ext>
            </a:extLst>
          </p:cNvPr>
          <p:cNvSpPr>
            <a:spLocks noGrp="1"/>
          </p:cNvSpPr>
          <p:nvPr>
            <p:ph type="title"/>
          </p:nvPr>
        </p:nvSpPr>
        <p:spPr/>
        <p:txBody>
          <a:bodyPr/>
          <a:lstStyle/>
          <a:p>
            <a:r>
              <a:rPr lang="en-US" dirty="0"/>
              <a:t>Prepare yourself for him</a:t>
            </a:r>
          </a:p>
        </p:txBody>
      </p:sp>
      <p:sp>
        <p:nvSpPr>
          <p:cNvPr id="3" name="Content Placeholder 2">
            <a:extLst>
              <a:ext uri="{FF2B5EF4-FFF2-40B4-BE49-F238E27FC236}">
                <a16:creationId xmlns:a16="http://schemas.microsoft.com/office/drawing/2014/main" id="{BE2B8695-C6A5-1042-B82B-9354F6D03CBE}"/>
              </a:ext>
            </a:extLst>
          </p:cNvPr>
          <p:cNvSpPr>
            <a:spLocks noGrp="1"/>
          </p:cNvSpPr>
          <p:nvPr>
            <p:ph idx="1"/>
          </p:nvPr>
        </p:nvSpPr>
        <p:spPr/>
        <p:txBody>
          <a:bodyPr>
            <a:normAutofit/>
          </a:bodyPr>
          <a:lstStyle/>
          <a:p>
            <a:pPr marL="0" indent="0">
              <a:buNone/>
            </a:pPr>
            <a:r>
              <a:rPr lang="en-US" sz="2400" b="1" baseline="30000" dirty="0">
                <a:latin typeface="Rockwell" panose="02060603020205020403" pitchFamily="18" charset="77"/>
              </a:rPr>
              <a:t>3 </a:t>
            </a:r>
            <a:r>
              <a:rPr lang="en-US" sz="2400" dirty="0">
                <a:latin typeface="Rockwell" panose="02060603020205020403" pitchFamily="18" charset="77"/>
              </a:rPr>
              <a:t>Then I </a:t>
            </a:r>
            <a:r>
              <a:rPr lang="en-US" sz="2400" dirty="0">
                <a:solidFill>
                  <a:schemeClr val="accent1"/>
                </a:solidFill>
                <a:latin typeface="Rockwell" panose="02060603020205020403" pitchFamily="18" charset="77"/>
              </a:rPr>
              <a:t>turned my face to the Lord God</a:t>
            </a:r>
            <a:r>
              <a:rPr lang="en-US" sz="2400" dirty="0">
                <a:latin typeface="Rockwell" panose="02060603020205020403" pitchFamily="18" charset="77"/>
              </a:rPr>
              <a:t>, seeking him by prayer and pleas for mercy with </a:t>
            </a:r>
            <a:r>
              <a:rPr lang="en-US" sz="2400" u="sng" dirty="0">
                <a:solidFill>
                  <a:schemeClr val="accent1"/>
                </a:solidFill>
                <a:latin typeface="Rockwell" panose="02060603020205020403" pitchFamily="18" charset="77"/>
              </a:rPr>
              <a:t>fasting</a:t>
            </a:r>
            <a:r>
              <a:rPr lang="en-US" sz="2400" dirty="0">
                <a:solidFill>
                  <a:schemeClr val="accent1"/>
                </a:solidFill>
                <a:latin typeface="Rockwell" panose="02060603020205020403" pitchFamily="18" charset="77"/>
              </a:rPr>
              <a:t> and </a:t>
            </a:r>
            <a:r>
              <a:rPr lang="en-US" sz="2400" u="sng" dirty="0">
                <a:solidFill>
                  <a:schemeClr val="accent1"/>
                </a:solidFill>
                <a:latin typeface="Rockwell" panose="02060603020205020403" pitchFamily="18" charset="77"/>
              </a:rPr>
              <a:t>sackcloth</a:t>
            </a:r>
            <a:r>
              <a:rPr lang="en-US" sz="2400" dirty="0">
                <a:solidFill>
                  <a:schemeClr val="accent1"/>
                </a:solidFill>
                <a:latin typeface="Rockwell" panose="02060603020205020403" pitchFamily="18" charset="77"/>
              </a:rPr>
              <a:t> and </a:t>
            </a:r>
            <a:r>
              <a:rPr lang="en-US" sz="2400" u="sng" dirty="0">
                <a:solidFill>
                  <a:schemeClr val="accent1"/>
                </a:solidFill>
                <a:latin typeface="Rockwell" panose="02060603020205020403" pitchFamily="18" charset="77"/>
              </a:rPr>
              <a:t>ashes</a:t>
            </a:r>
            <a:r>
              <a:rPr lang="en-US" sz="2400" dirty="0">
                <a:latin typeface="Rockwell" panose="02060603020205020403" pitchFamily="18" charset="77"/>
              </a:rPr>
              <a:t>. </a:t>
            </a:r>
          </a:p>
          <a:p>
            <a:pPr marL="0" indent="0">
              <a:buNone/>
            </a:pPr>
            <a:endParaRPr lang="en-US" sz="2400" dirty="0">
              <a:latin typeface="Rockwell" panose="02060603020205020403" pitchFamily="18" charset="77"/>
            </a:endParaRPr>
          </a:p>
          <a:p>
            <a:pPr marL="0" indent="0">
              <a:buNone/>
            </a:pPr>
            <a:r>
              <a:rPr lang="en-US" sz="2400" dirty="0">
                <a:latin typeface="Rockwell" panose="02060603020205020403" pitchFamily="18" charset="77"/>
              </a:rPr>
              <a:t>Daniel 9:3 ESV</a:t>
            </a:r>
          </a:p>
        </p:txBody>
      </p:sp>
    </p:spTree>
    <p:extLst>
      <p:ext uri="{BB962C8B-B14F-4D97-AF65-F5344CB8AC3E}">
        <p14:creationId xmlns:p14="http://schemas.microsoft.com/office/powerpoint/2010/main" val="613481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B951-D829-F544-B6EC-524531EBBB77}"/>
              </a:ext>
            </a:extLst>
          </p:cNvPr>
          <p:cNvSpPr>
            <a:spLocks noGrp="1"/>
          </p:cNvSpPr>
          <p:nvPr>
            <p:ph type="title"/>
          </p:nvPr>
        </p:nvSpPr>
        <p:spPr/>
        <p:txBody>
          <a:bodyPr/>
          <a:lstStyle/>
          <a:p>
            <a:r>
              <a:rPr lang="en-US" dirty="0"/>
              <a:t>Be in Awe of him</a:t>
            </a:r>
          </a:p>
        </p:txBody>
      </p:sp>
      <p:sp>
        <p:nvSpPr>
          <p:cNvPr id="3" name="Content Placeholder 2">
            <a:extLst>
              <a:ext uri="{FF2B5EF4-FFF2-40B4-BE49-F238E27FC236}">
                <a16:creationId xmlns:a16="http://schemas.microsoft.com/office/drawing/2014/main" id="{C9067472-3BF3-264A-8035-9C0680928CAC}"/>
              </a:ext>
            </a:extLst>
          </p:cNvPr>
          <p:cNvSpPr>
            <a:spLocks noGrp="1"/>
          </p:cNvSpPr>
          <p:nvPr>
            <p:ph idx="1"/>
          </p:nvPr>
        </p:nvSpPr>
        <p:spPr/>
        <p:txBody>
          <a:bodyPr>
            <a:normAutofit/>
          </a:bodyPr>
          <a:lstStyle/>
          <a:p>
            <a:pPr marL="0" indent="0">
              <a:buNone/>
            </a:pPr>
            <a:r>
              <a:rPr lang="en-US" sz="2400" b="1" baseline="30000" dirty="0">
                <a:latin typeface="Helvetica" pitchFamily="2" charset="0"/>
              </a:rPr>
              <a:t>4 </a:t>
            </a:r>
            <a:r>
              <a:rPr lang="en-US" sz="2400" dirty="0">
                <a:latin typeface="Helvetica" pitchFamily="2" charset="0"/>
              </a:rPr>
              <a:t>I prayed to the Lord my God and made confession, saying, “O Lord, </a:t>
            </a:r>
            <a:r>
              <a:rPr lang="en-US" sz="2400" dirty="0">
                <a:solidFill>
                  <a:schemeClr val="accent1"/>
                </a:solidFill>
                <a:latin typeface="Helvetica" pitchFamily="2" charset="0"/>
              </a:rPr>
              <a:t>the great and awesome God</a:t>
            </a:r>
            <a:r>
              <a:rPr lang="en-US" sz="2400" dirty="0">
                <a:latin typeface="Helvetica" pitchFamily="2" charset="0"/>
              </a:rPr>
              <a:t>, who keeps covenant and steadfast love with those who love him and keep his commandments, </a:t>
            </a:r>
          </a:p>
          <a:p>
            <a:pPr marL="0" indent="0">
              <a:buNone/>
            </a:pPr>
            <a:endParaRPr lang="en-US" sz="2400" dirty="0">
              <a:latin typeface="Helvetica" pitchFamily="2" charset="0"/>
            </a:endParaRPr>
          </a:p>
          <a:p>
            <a:pPr marL="0" indent="0">
              <a:buNone/>
            </a:pPr>
            <a:r>
              <a:rPr lang="en-US" sz="2400" dirty="0">
                <a:latin typeface="Helvetica" pitchFamily="2" charset="0"/>
              </a:rPr>
              <a:t>Daniel 9:4</a:t>
            </a:r>
            <a:endParaRPr lang="en-US" sz="2400" dirty="0"/>
          </a:p>
          <a:p>
            <a:pPr marL="0" indent="0">
              <a:buNone/>
            </a:pPr>
            <a:endParaRPr lang="en-US" sz="2400" b="1" baseline="30000" dirty="0">
              <a:latin typeface="Helvetica" pitchFamily="2" charset="0"/>
            </a:endParaRPr>
          </a:p>
          <a:p>
            <a:pPr marL="0" indent="0">
              <a:buNone/>
            </a:pPr>
            <a:endParaRPr lang="en-US" sz="2400" dirty="0"/>
          </a:p>
        </p:txBody>
      </p:sp>
    </p:spTree>
    <p:extLst>
      <p:ext uri="{BB962C8B-B14F-4D97-AF65-F5344CB8AC3E}">
        <p14:creationId xmlns:p14="http://schemas.microsoft.com/office/powerpoint/2010/main" val="32728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C7739-CF5A-4E4D-A15A-C2E3EEA3BD14}"/>
              </a:ext>
            </a:extLst>
          </p:cNvPr>
          <p:cNvSpPr>
            <a:spLocks noGrp="1"/>
          </p:cNvSpPr>
          <p:nvPr>
            <p:ph type="title"/>
          </p:nvPr>
        </p:nvSpPr>
        <p:spPr/>
        <p:txBody>
          <a:bodyPr/>
          <a:lstStyle/>
          <a:p>
            <a:r>
              <a:rPr lang="en-US" dirty="0"/>
              <a:t>Confess to him</a:t>
            </a:r>
          </a:p>
        </p:txBody>
      </p:sp>
      <p:sp>
        <p:nvSpPr>
          <p:cNvPr id="3" name="Content Placeholder 2">
            <a:extLst>
              <a:ext uri="{FF2B5EF4-FFF2-40B4-BE49-F238E27FC236}">
                <a16:creationId xmlns:a16="http://schemas.microsoft.com/office/drawing/2014/main" id="{AC265315-FF95-0C48-9B97-24C7EF4E9073}"/>
              </a:ext>
            </a:extLst>
          </p:cNvPr>
          <p:cNvSpPr>
            <a:spLocks noGrp="1"/>
          </p:cNvSpPr>
          <p:nvPr>
            <p:ph idx="1"/>
          </p:nvPr>
        </p:nvSpPr>
        <p:spPr/>
        <p:txBody>
          <a:bodyPr>
            <a:normAutofit/>
          </a:bodyPr>
          <a:lstStyle/>
          <a:p>
            <a:pPr marL="0" indent="0">
              <a:buNone/>
            </a:pPr>
            <a:r>
              <a:rPr lang="en-US" sz="2400" b="1" baseline="30000" dirty="0">
                <a:latin typeface="Rockwell" panose="02060603020205020403" pitchFamily="18" charset="77"/>
              </a:rPr>
              <a:t>5 </a:t>
            </a:r>
            <a:r>
              <a:rPr lang="en-US" sz="2400" dirty="0">
                <a:solidFill>
                  <a:schemeClr val="accent6"/>
                </a:solidFill>
                <a:latin typeface="Rockwell" panose="02060603020205020403" pitchFamily="18" charset="77"/>
              </a:rPr>
              <a:t>we</a:t>
            </a:r>
            <a:r>
              <a:rPr lang="en-US" sz="2400" dirty="0">
                <a:solidFill>
                  <a:schemeClr val="accent1"/>
                </a:solidFill>
                <a:latin typeface="Rockwell" panose="02060603020205020403" pitchFamily="18" charset="77"/>
              </a:rPr>
              <a:t> have sinned and done wrong and acted wickedly and rebelled</a:t>
            </a:r>
            <a:r>
              <a:rPr lang="en-US" sz="2400" dirty="0">
                <a:latin typeface="Rockwell" panose="02060603020205020403" pitchFamily="18" charset="77"/>
              </a:rPr>
              <a:t>, turning aside from your commandments and rules. </a:t>
            </a:r>
            <a:r>
              <a:rPr lang="en-US" sz="2400" b="1" baseline="30000" dirty="0">
                <a:latin typeface="Rockwell" panose="02060603020205020403" pitchFamily="18" charset="77"/>
              </a:rPr>
              <a:t>6 </a:t>
            </a:r>
            <a:r>
              <a:rPr lang="en-US" sz="2400" dirty="0">
                <a:solidFill>
                  <a:schemeClr val="accent6"/>
                </a:solidFill>
                <a:latin typeface="Rockwell" panose="02060603020205020403" pitchFamily="18" charset="77"/>
              </a:rPr>
              <a:t>We</a:t>
            </a:r>
            <a:r>
              <a:rPr lang="en-US" sz="2400" dirty="0">
                <a:latin typeface="Rockwell" panose="02060603020205020403" pitchFamily="18" charset="77"/>
              </a:rPr>
              <a:t> have not listened to your servants the prophets, who spoke in your name to </a:t>
            </a:r>
            <a:r>
              <a:rPr lang="en-US" sz="2400" dirty="0">
                <a:solidFill>
                  <a:schemeClr val="accent6"/>
                </a:solidFill>
                <a:latin typeface="Rockwell" panose="02060603020205020403" pitchFamily="18" charset="77"/>
              </a:rPr>
              <a:t>our</a:t>
            </a:r>
            <a:r>
              <a:rPr lang="en-US" sz="2400" dirty="0">
                <a:latin typeface="Rockwell" panose="02060603020205020403" pitchFamily="18" charset="77"/>
              </a:rPr>
              <a:t> kings, </a:t>
            </a:r>
            <a:r>
              <a:rPr lang="en-US" sz="2400" dirty="0">
                <a:solidFill>
                  <a:schemeClr val="accent6"/>
                </a:solidFill>
                <a:latin typeface="Rockwell" panose="02060603020205020403" pitchFamily="18" charset="77"/>
              </a:rPr>
              <a:t>our</a:t>
            </a:r>
            <a:r>
              <a:rPr lang="en-US" sz="2400" dirty="0">
                <a:latin typeface="Rockwell" panose="02060603020205020403" pitchFamily="18" charset="77"/>
              </a:rPr>
              <a:t> princes, and </a:t>
            </a:r>
            <a:r>
              <a:rPr lang="en-US" sz="2400" dirty="0">
                <a:solidFill>
                  <a:schemeClr val="accent6"/>
                </a:solidFill>
                <a:latin typeface="Rockwell" panose="02060603020205020403" pitchFamily="18" charset="77"/>
              </a:rPr>
              <a:t>our</a:t>
            </a:r>
            <a:r>
              <a:rPr lang="en-US" sz="2400" dirty="0">
                <a:latin typeface="Rockwell" panose="02060603020205020403" pitchFamily="18" charset="77"/>
              </a:rPr>
              <a:t> fathers, and to all the people of the land.</a:t>
            </a:r>
          </a:p>
          <a:p>
            <a:pPr marL="0" indent="0">
              <a:buNone/>
            </a:pPr>
            <a:endParaRPr lang="en-US" sz="2400" dirty="0">
              <a:latin typeface="Rockwell" panose="02060603020205020403" pitchFamily="18" charset="77"/>
            </a:endParaRPr>
          </a:p>
          <a:p>
            <a:pPr marL="0" indent="0">
              <a:buNone/>
            </a:pPr>
            <a:r>
              <a:rPr lang="en-US" sz="2400" dirty="0">
                <a:latin typeface="Rockwell" panose="02060603020205020403" pitchFamily="18" charset="77"/>
              </a:rPr>
              <a:t>Daniel 9:5-6</a:t>
            </a:r>
          </a:p>
        </p:txBody>
      </p:sp>
    </p:spTree>
    <p:extLst>
      <p:ext uri="{BB962C8B-B14F-4D97-AF65-F5344CB8AC3E}">
        <p14:creationId xmlns:p14="http://schemas.microsoft.com/office/powerpoint/2010/main" val="105600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8BA46-A55B-984F-AD5C-306BE7FAD7EA}"/>
              </a:ext>
            </a:extLst>
          </p:cNvPr>
          <p:cNvSpPr>
            <a:spLocks noGrp="1"/>
          </p:cNvSpPr>
          <p:nvPr>
            <p:ph type="title"/>
          </p:nvPr>
        </p:nvSpPr>
        <p:spPr/>
        <p:txBody>
          <a:bodyPr/>
          <a:lstStyle/>
          <a:p>
            <a:r>
              <a:rPr lang="en-US" dirty="0"/>
              <a:t>Submit to His will</a:t>
            </a:r>
          </a:p>
        </p:txBody>
      </p:sp>
      <p:sp>
        <p:nvSpPr>
          <p:cNvPr id="3" name="Content Placeholder 2">
            <a:extLst>
              <a:ext uri="{FF2B5EF4-FFF2-40B4-BE49-F238E27FC236}">
                <a16:creationId xmlns:a16="http://schemas.microsoft.com/office/drawing/2014/main" id="{4762568B-96E9-8843-8D29-A27D9CCB24FE}"/>
              </a:ext>
            </a:extLst>
          </p:cNvPr>
          <p:cNvSpPr>
            <a:spLocks noGrp="1"/>
          </p:cNvSpPr>
          <p:nvPr>
            <p:ph idx="1"/>
          </p:nvPr>
        </p:nvSpPr>
        <p:spPr/>
        <p:txBody>
          <a:bodyPr>
            <a:normAutofit fontScale="92500"/>
          </a:bodyPr>
          <a:lstStyle/>
          <a:p>
            <a:pPr marL="0" indent="0">
              <a:buNone/>
            </a:pPr>
            <a:r>
              <a:rPr lang="en-US" sz="2400" b="1" baseline="30000" dirty="0">
                <a:latin typeface="Rockwell" panose="02060603020205020403" pitchFamily="18" charset="77"/>
              </a:rPr>
              <a:t>7 </a:t>
            </a:r>
            <a:r>
              <a:rPr lang="en-US" sz="2400" dirty="0">
                <a:latin typeface="Rockwell" panose="02060603020205020403" pitchFamily="18" charset="77"/>
              </a:rPr>
              <a:t>To you, O Lord, </a:t>
            </a:r>
            <a:r>
              <a:rPr lang="en-US" sz="2400" dirty="0">
                <a:solidFill>
                  <a:schemeClr val="accent1"/>
                </a:solidFill>
                <a:latin typeface="Rockwell" panose="02060603020205020403" pitchFamily="18" charset="77"/>
              </a:rPr>
              <a:t>belongs righteousness</a:t>
            </a:r>
            <a:r>
              <a:rPr lang="en-US" sz="2400" dirty="0">
                <a:latin typeface="Rockwell" panose="02060603020205020403" pitchFamily="18" charset="77"/>
              </a:rPr>
              <a:t>, but to</a:t>
            </a:r>
            <a:r>
              <a:rPr lang="en-US" sz="2400" dirty="0">
                <a:solidFill>
                  <a:schemeClr val="accent1"/>
                </a:solidFill>
                <a:latin typeface="Rockwell" panose="02060603020205020403" pitchFamily="18" charset="77"/>
              </a:rPr>
              <a:t> </a:t>
            </a:r>
            <a:r>
              <a:rPr lang="en-US" sz="2400" dirty="0">
                <a:solidFill>
                  <a:schemeClr val="accent6"/>
                </a:solidFill>
                <a:latin typeface="Rockwell" panose="02060603020205020403" pitchFamily="18" charset="77"/>
              </a:rPr>
              <a:t>us</a:t>
            </a:r>
            <a:r>
              <a:rPr lang="en-US" sz="2400" dirty="0">
                <a:solidFill>
                  <a:schemeClr val="accent1"/>
                </a:solidFill>
                <a:latin typeface="Rockwell" panose="02060603020205020403" pitchFamily="18" charset="77"/>
              </a:rPr>
              <a:t> </a:t>
            </a:r>
            <a:r>
              <a:rPr lang="en-US" sz="2400" dirty="0">
                <a:latin typeface="Rockwell" panose="02060603020205020403" pitchFamily="18" charset="77"/>
              </a:rPr>
              <a:t>open shame, as at this day, to the men of Judah, to the inhabitants of Jerusalem, and to all Israel, those who are near and those who are far away, in </a:t>
            </a:r>
            <a:r>
              <a:rPr lang="en-US" sz="2400" dirty="0">
                <a:solidFill>
                  <a:schemeClr val="accent1"/>
                </a:solidFill>
                <a:latin typeface="Rockwell" panose="02060603020205020403" pitchFamily="18" charset="77"/>
              </a:rPr>
              <a:t>all the lands to which you have driven them, because of the treachery that they have committed against you</a:t>
            </a:r>
            <a:r>
              <a:rPr lang="en-US" sz="2400" dirty="0">
                <a:latin typeface="Rockwell" panose="02060603020205020403" pitchFamily="18" charset="77"/>
              </a:rPr>
              <a:t>. </a:t>
            </a:r>
            <a:r>
              <a:rPr lang="en-US" sz="2400" b="1" baseline="30000" dirty="0">
                <a:latin typeface="Rockwell" panose="02060603020205020403" pitchFamily="18" charset="77"/>
              </a:rPr>
              <a:t>8 </a:t>
            </a:r>
            <a:r>
              <a:rPr lang="en-US" sz="2400" dirty="0">
                <a:latin typeface="Rockwell" panose="02060603020205020403" pitchFamily="18" charset="77"/>
              </a:rPr>
              <a:t>To</a:t>
            </a:r>
            <a:r>
              <a:rPr lang="en-US" sz="2400" dirty="0">
                <a:solidFill>
                  <a:schemeClr val="accent1"/>
                </a:solidFill>
                <a:latin typeface="Rockwell" panose="02060603020205020403" pitchFamily="18" charset="77"/>
              </a:rPr>
              <a:t> </a:t>
            </a:r>
            <a:r>
              <a:rPr lang="en-US" sz="2400" dirty="0">
                <a:solidFill>
                  <a:schemeClr val="accent6"/>
                </a:solidFill>
                <a:latin typeface="Rockwell" panose="02060603020205020403" pitchFamily="18" charset="77"/>
              </a:rPr>
              <a:t>us</a:t>
            </a:r>
            <a:r>
              <a:rPr lang="en-US" sz="2400" dirty="0">
                <a:latin typeface="Rockwell" panose="02060603020205020403" pitchFamily="18" charset="77"/>
              </a:rPr>
              <a:t>, O Lord, </a:t>
            </a:r>
            <a:r>
              <a:rPr lang="en-US" sz="2400" dirty="0">
                <a:solidFill>
                  <a:schemeClr val="accent1"/>
                </a:solidFill>
                <a:latin typeface="Rockwell" panose="02060603020205020403" pitchFamily="18" charset="77"/>
              </a:rPr>
              <a:t>belongs open shame, to </a:t>
            </a:r>
            <a:r>
              <a:rPr lang="en-US" sz="2400" dirty="0">
                <a:solidFill>
                  <a:schemeClr val="accent6"/>
                </a:solidFill>
                <a:latin typeface="Rockwell" panose="02060603020205020403" pitchFamily="18" charset="77"/>
              </a:rPr>
              <a:t>our</a:t>
            </a:r>
            <a:r>
              <a:rPr lang="en-US" sz="2400" dirty="0">
                <a:solidFill>
                  <a:schemeClr val="accent1"/>
                </a:solidFill>
                <a:latin typeface="Rockwell" panose="02060603020205020403" pitchFamily="18" charset="77"/>
              </a:rPr>
              <a:t> kings, to </a:t>
            </a:r>
            <a:r>
              <a:rPr lang="en-US" sz="2400" dirty="0">
                <a:solidFill>
                  <a:schemeClr val="accent6"/>
                </a:solidFill>
                <a:latin typeface="Rockwell" panose="02060603020205020403" pitchFamily="18" charset="77"/>
              </a:rPr>
              <a:t>our</a:t>
            </a:r>
            <a:r>
              <a:rPr lang="en-US" sz="2400" dirty="0">
                <a:solidFill>
                  <a:schemeClr val="accent1"/>
                </a:solidFill>
                <a:latin typeface="Rockwell" panose="02060603020205020403" pitchFamily="18" charset="77"/>
              </a:rPr>
              <a:t> princes, and to </a:t>
            </a:r>
            <a:r>
              <a:rPr lang="en-US" sz="2400" dirty="0">
                <a:solidFill>
                  <a:schemeClr val="accent6"/>
                </a:solidFill>
                <a:latin typeface="Rockwell" panose="02060603020205020403" pitchFamily="18" charset="77"/>
              </a:rPr>
              <a:t>our</a:t>
            </a:r>
            <a:r>
              <a:rPr lang="en-US" sz="2400" dirty="0">
                <a:solidFill>
                  <a:schemeClr val="accent1"/>
                </a:solidFill>
                <a:latin typeface="Rockwell" panose="02060603020205020403" pitchFamily="18" charset="77"/>
              </a:rPr>
              <a:t> fathers</a:t>
            </a:r>
            <a:r>
              <a:rPr lang="en-US" sz="2400" dirty="0">
                <a:latin typeface="Rockwell" panose="02060603020205020403" pitchFamily="18" charset="77"/>
              </a:rPr>
              <a:t>, because </a:t>
            </a:r>
            <a:r>
              <a:rPr lang="en-US" sz="2400" dirty="0">
                <a:solidFill>
                  <a:schemeClr val="accent6"/>
                </a:solidFill>
                <a:latin typeface="Rockwell" panose="02060603020205020403" pitchFamily="18" charset="77"/>
              </a:rPr>
              <a:t>we</a:t>
            </a:r>
            <a:r>
              <a:rPr lang="en-US" sz="2400" dirty="0">
                <a:latin typeface="Rockwell" panose="02060603020205020403" pitchFamily="18" charset="77"/>
              </a:rPr>
              <a:t> have sinned against you.</a:t>
            </a:r>
          </a:p>
          <a:p>
            <a:pPr marL="0" indent="0">
              <a:buNone/>
            </a:pPr>
            <a:endParaRPr lang="en-US" sz="2400" dirty="0">
              <a:latin typeface="Rockwell" panose="02060603020205020403" pitchFamily="18" charset="77"/>
            </a:endParaRPr>
          </a:p>
          <a:p>
            <a:pPr marL="0" indent="0">
              <a:buNone/>
            </a:pPr>
            <a:r>
              <a:rPr lang="en-US" sz="2400" dirty="0">
                <a:latin typeface="Rockwell" panose="02060603020205020403" pitchFamily="18" charset="77"/>
              </a:rPr>
              <a:t>Daniel 9:7-8</a:t>
            </a:r>
          </a:p>
        </p:txBody>
      </p:sp>
    </p:spTree>
    <p:extLst>
      <p:ext uri="{BB962C8B-B14F-4D97-AF65-F5344CB8AC3E}">
        <p14:creationId xmlns:p14="http://schemas.microsoft.com/office/powerpoint/2010/main" val="3950410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71D01-D62E-2444-A3E9-9B20B0375CD4}"/>
              </a:ext>
            </a:extLst>
          </p:cNvPr>
          <p:cNvSpPr>
            <a:spLocks noGrp="1"/>
          </p:cNvSpPr>
          <p:nvPr>
            <p:ph type="title"/>
          </p:nvPr>
        </p:nvSpPr>
        <p:spPr/>
        <p:txBody>
          <a:bodyPr/>
          <a:lstStyle/>
          <a:p>
            <a:r>
              <a:rPr lang="en-US" dirty="0"/>
              <a:t>Ask him for Forgiveness</a:t>
            </a:r>
          </a:p>
        </p:txBody>
      </p:sp>
      <p:sp>
        <p:nvSpPr>
          <p:cNvPr id="3" name="Content Placeholder 2">
            <a:extLst>
              <a:ext uri="{FF2B5EF4-FFF2-40B4-BE49-F238E27FC236}">
                <a16:creationId xmlns:a16="http://schemas.microsoft.com/office/drawing/2014/main" id="{ABA0F968-C40F-B342-A127-7B54B161B5A0}"/>
              </a:ext>
            </a:extLst>
          </p:cNvPr>
          <p:cNvSpPr>
            <a:spLocks noGrp="1"/>
          </p:cNvSpPr>
          <p:nvPr>
            <p:ph idx="1"/>
          </p:nvPr>
        </p:nvSpPr>
        <p:spPr>
          <a:xfrm>
            <a:off x="913795" y="2096063"/>
            <a:ext cx="10353762" cy="4401555"/>
          </a:xfrm>
        </p:spPr>
        <p:txBody>
          <a:bodyPr>
            <a:normAutofit lnSpcReduction="10000"/>
          </a:bodyPr>
          <a:lstStyle/>
          <a:p>
            <a:pPr marL="0" indent="0">
              <a:buNone/>
            </a:pPr>
            <a:r>
              <a:rPr lang="en-US" b="1" baseline="30000" dirty="0">
                <a:latin typeface="Rockwell" panose="02060603020205020403" pitchFamily="18" charset="77"/>
              </a:rPr>
              <a:t>16 </a:t>
            </a:r>
            <a:r>
              <a:rPr lang="en-US" dirty="0">
                <a:latin typeface="Rockwell" panose="02060603020205020403" pitchFamily="18" charset="77"/>
              </a:rPr>
              <a:t>“O Lord, according to all your righteous acts, </a:t>
            </a:r>
            <a:r>
              <a:rPr lang="en-US" dirty="0">
                <a:solidFill>
                  <a:schemeClr val="accent1"/>
                </a:solidFill>
                <a:latin typeface="Rockwell" panose="02060603020205020403" pitchFamily="18" charset="77"/>
              </a:rPr>
              <a:t>let your anger and your wrath turn away </a:t>
            </a:r>
            <a:r>
              <a:rPr lang="en-US" dirty="0">
                <a:latin typeface="Rockwell" panose="02060603020205020403" pitchFamily="18" charset="77"/>
              </a:rPr>
              <a:t>from your city Jerusalem, your holy hill, because for </a:t>
            </a:r>
            <a:r>
              <a:rPr lang="en-US" dirty="0">
                <a:solidFill>
                  <a:schemeClr val="accent6"/>
                </a:solidFill>
                <a:latin typeface="Rockwell" panose="02060603020205020403" pitchFamily="18" charset="77"/>
              </a:rPr>
              <a:t>our</a:t>
            </a:r>
            <a:r>
              <a:rPr lang="en-US" dirty="0">
                <a:latin typeface="Rockwell" panose="02060603020205020403" pitchFamily="18" charset="77"/>
              </a:rPr>
              <a:t> sins, and for the iniquities of </a:t>
            </a:r>
            <a:r>
              <a:rPr lang="en-US" dirty="0">
                <a:solidFill>
                  <a:schemeClr val="accent6"/>
                </a:solidFill>
                <a:latin typeface="Rockwell" panose="02060603020205020403" pitchFamily="18" charset="77"/>
              </a:rPr>
              <a:t>our</a:t>
            </a:r>
            <a:r>
              <a:rPr lang="en-US" dirty="0">
                <a:latin typeface="Rockwell" panose="02060603020205020403" pitchFamily="18" charset="77"/>
              </a:rPr>
              <a:t> fathers, Jerusalem and your people have become a byword among all who are around </a:t>
            </a:r>
            <a:r>
              <a:rPr lang="en-US" dirty="0">
                <a:solidFill>
                  <a:schemeClr val="accent6"/>
                </a:solidFill>
                <a:latin typeface="Rockwell" panose="02060603020205020403" pitchFamily="18" charset="77"/>
              </a:rPr>
              <a:t>us</a:t>
            </a:r>
            <a:r>
              <a:rPr lang="en-US" dirty="0">
                <a:latin typeface="Rockwell" panose="02060603020205020403" pitchFamily="18" charset="77"/>
              </a:rPr>
              <a:t>. </a:t>
            </a:r>
            <a:r>
              <a:rPr lang="en-US" b="1" baseline="30000" dirty="0">
                <a:latin typeface="Rockwell" panose="02060603020205020403" pitchFamily="18" charset="77"/>
              </a:rPr>
              <a:t>17 </a:t>
            </a:r>
            <a:r>
              <a:rPr lang="en-US" dirty="0">
                <a:latin typeface="Rockwell" panose="02060603020205020403" pitchFamily="18" charset="77"/>
              </a:rPr>
              <a:t>Now therefore, O </a:t>
            </a:r>
            <a:r>
              <a:rPr lang="en-US" dirty="0">
                <a:solidFill>
                  <a:schemeClr val="accent6"/>
                </a:solidFill>
                <a:latin typeface="Rockwell" panose="02060603020205020403" pitchFamily="18" charset="77"/>
              </a:rPr>
              <a:t>our</a:t>
            </a:r>
            <a:r>
              <a:rPr lang="en-US" dirty="0">
                <a:latin typeface="Rockwell" panose="02060603020205020403" pitchFamily="18" charset="77"/>
              </a:rPr>
              <a:t> God, listen to the prayer of your servant and to his pleas for mercy, and for your own sake, O Lord, make your face to shine upon your sanctuary, which is desolate. </a:t>
            </a:r>
            <a:r>
              <a:rPr lang="en-US" b="1" baseline="30000" dirty="0">
                <a:latin typeface="Rockwell" panose="02060603020205020403" pitchFamily="18" charset="77"/>
              </a:rPr>
              <a:t>18 </a:t>
            </a:r>
            <a:r>
              <a:rPr lang="en-US" dirty="0">
                <a:latin typeface="Rockwell" panose="02060603020205020403" pitchFamily="18" charset="77"/>
              </a:rPr>
              <a:t>O my God, incline your ear and hear. Open your eyes and see our desolations, and the city that is called by your name. For </a:t>
            </a:r>
            <a:r>
              <a:rPr lang="en-US" dirty="0">
                <a:solidFill>
                  <a:schemeClr val="accent6"/>
                </a:solidFill>
                <a:latin typeface="Rockwell" panose="02060603020205020403" pitchFamily="18" charset="77"/>
              </a:rPr>
              <a:t>we</a:t>
            </a:r>
            <a:r>
              <a:rPr lang="en-US" dirty="0">
                <a:solidFill>
                  <a:schemeClr val="accent1"/>
                </a:solidFill>
                <a:latin typeface="Rockwell" panose="02060603020205020403" pitchFamily="18" charset="77"/>
              </a:rPr>
              <a:t> do not present our pleas before you because of our righteousness, but because of your great mercy. </a:t>
            </a:r>
            <a:r>
              <a:rPr lang="en-US" b="1" baseline="30000" dirty="0">
                <a:latin typeface="Rockwell" panose="02060603020205020403" pitchFamily="18" charset="77"/>
              </a:rPr>
              <a:t>19 </a:t>
            </a:r>
            <a:r>
              <a:rPr lang="en-US" dirty="0">
                <a:solidFill>
                  <a:schemeClr val="accent1"/>
                </a:solidFill>
                <a:latin typeface="Rockwell" panose="02060603020205020403" pitchFamily="18" charset="77"/>
              </a:rPr>
              <a:t>O Lord, hear; O Lord, forgive</a:t>
            </a:r>
            <a:r>
              <a:rPr lang="en-US" dirty="0">
                <a:latin typeface="Rockwell" panose="02060603020205020403" pitchFamily="18" charset="77"/>
              </a:rPr>
              <a:t>. </a:t>
            </a:r>
            <a:r>
              <a:rPr lang="en-US" dirty="0">
                <a:solidFill>
                  <a:schemeClr val="accent1"/>
                </a:solidFill>
                <a:latin typeface="Rockwell" panose="02060603020205020403" pitchFamily="18" charset="77"/>
              </a:rPr>
              <a:t>O Lord, pay attention and act. </a:t>
            </a:r>
            <a:r>
              <a:rPr lang="en-US" dirty="0">
                <a:latin typeface="Rockwell" panose="02060603020205020403" pitchFamily="18" charset="77"/>
              </a:rPr>
              <a:t>Delay not, for your own sake, O my God, because your city and your people are called by your name.”</a:t>
            </a:r>
          </a:p>
          <a:p>
            <a:pPr marL="0" indent="0">
              <a:buNone/>
            </a:pPr>
            <a:endParaRPr lang="en-US" dirty="0">
              <a:latin typeface="Rockwell" panose="02060603020205020403" pitchFamily="18" charset="77"/>
            </a:endParaRPr>
          </a:p>
          <a:p>
            <a:pPr marL="0" indent="0">
              <a:buNone/>
            </a:pPr>
            <a:r>
              <a:rPr lang="en-US" dirty="0">
                <a:latin typeface="Rockwell" panose="02060603020205020403" pitchFamily="18" charset="77"/>
              </a:rPr>
              <a:t>Daniel 9:16-19 ESV</a:t>
            </a:r>
          </a:p>
        </p:txBody>
      </p:sp>
    </p:spTree>
    <p:extLst>
      <p:ext uri="{BB962C8B-B14F-4D97-AF65-F5344CB8AC3E}">
        <p14:creationId xmlns:p14="http://schemas.microsoft.com/office/powerpoint/2010/main" val="924177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D12A-CF86-3246-A6F6-1C037A8BE9DF}"/>
              </a:ext>
            </a:extLst>
          </p:cNvPr>
          <p:cNvSpPr>
            <a:spLocks noGrp="1"/>
          </p:cNvSpPr>
          <p:nvPr>
            <p:ph type="title"/>
          </p:nvPr>
        </p:nvSpPr>
        <p:spPr/>
        <p:txBody>
          <a:bodyPr/>
          <a:lstStyle/>
          <a:p>
            <a:r>
              <a:rPr lang="en-US" dirty="0"/>
              <a:t>Matthew 6:9-13</a:t>
            </a:r>
          </a:p>
        </p:txBody>
      </p:sp>
      <p:sp>
        <p:nvSpPr>
          <p:cNvPr id="3" name="Content Placeholder 2">
            <a:extLst>
              <a:ext uri="{FF2B5EF4-FFF2-40B4-BE49-F238E27FC236}">
                <a16:creationId xmlns:a16="http://schemas.microsoft.com/office/drawing/2014/main" id="{6994C41B-3082-8A41-835D-9C68CDD62858}"/>
              </a:ext>
            </a:extLst>
          </p:cNvPr>
          <p:cNvSpPr>
            <a:spLocks noGrp="1"/>
          </p:cNvSpPr>
          <p:nvPr>
            <p:ph idx="1"/>
          </p:nvPr>
        </p:nvSpPr>
        <p:spPr>
          <a:xfrm>
            <a:off x="85725" y="1618939"/>
            <a:ext cx="12106275" cy="5081664"/>
          </a:xfrm>
        </p:spPr>
        <p:txBody>
          <a:bodyPr>
            <a:normAutofit fontScale="92500"/>
          </a:bodyPr>
          <a:lstStyle/>
          <a:p>
            <a:pPr marL="0" indent="0">
              <a:buNone/>
            </a:pPr>
            <a:r>
              <a:rPr lang="en-US" sz="2400" dirty="0"/>
              <a:t>Our Father in heaven,    </a:t>
            </a:r>
            <a:r>
              <a:rPr lang="en-US" sz="2400" dirty="0">
                <a:solidFill>
                  <a:schemeClr val="accent6"/>
                </a:solidFill>
                <a:latin typeface="Monaco" pitchFamily="2" charset="77"/>
              </a:rPr>
              <a:t>// Orient ourselves on the Lord</a:t>
            </a:r>
            <a:r>
              <a:rPr lang="en-US" sz="2400" dirty="0"/>
              <a:t> </a:t>
            </a:r>
          </a:p>
          <a:p>
            <a:pPr marL="0" indent="0">
              <a:buNone/>
            </a:pPr>
            <a:r>
              <a:rPr lang="en-US" sz="2400" dirty="0"/>
              <a:t>hallowed be your name.    </a:t>
            </a:r>
            <a:r>
              <a:rPr lang="en-US" sz="2400" dirty="0">
                <a:solidFill>
                  <a:schemeClr val="accent6"/>
                </a:solidFill>
                <a:latin typeface="Monaco" pitchFamily="2" charset="77"/>
              </a:rPr>
              <a:t>// Be in Awe and wow in his name</a:t>
            </a:r>
            <a:endParaRPr lang="en-US" sz="2400" dirty="0"/>
          </a:p>
          <a:p>
            <a:pPr marL="0" indent="0">
              <a:buNone/>
            </a:pPr>
            <a:r>
              <a:rPr lang="en-US" sz="2400" dirty="0"/>
              <a:t>Your kingdom come, </a:t>
            </a:r>
          </a:p>
          <a:p>
            <a:pPr marL="0" indent="0">
              <a:buNone/>
            </a:pPr>
            <a:r>
              <a:rPr lang="en-US" sz="2400" dirty="0"/>
              <a:t>your will be done on earth as it is in heaven. </a:t>
            </a:r>
          </a:p>
          <a:p>
            <a:pPr marL="0" indent="0">
              <a:buNone/>
            </a:pPr>
            <a:r>
              <a:rPr lang="en-US" sz="2400" dirty="0"/>
              <a:t>Give us this day our daily bread,     </a:t>
            </a:r>
            <a:r>
              <a:rPr lang="en-US" sz="2400" dirty="0">
                <a:solidFill>
                  <a:schemeClr val="accent6"/>
                </a:solidFill>
                <a:latin typeface="Monaco" pitchFamily="2" charset="77"/>
              </a:rPr>
              <a:t>// Pray for necessities</a:t>
            </a:r>
            <a:endParaRPr lang="en-US" sz="2400" dirty="0"/>
          </a:p>
          <a:p>
            <a:pPr marL="0" indent="0">
              <a:buNone/>
            </a:pPr>
            <a:r>
              <a:rPr lang="en-US" sz="2400" dirty="0"/>
              <a:t>and forgive us our debts,  </a:t>
            </a:r>
            <a:r>
              <a:rPr lang="en-US" sz="1700" dirty="0">
                <a:solidFill>
                  <a:schemeClr val="accent6"/>
                </a:solidFill>
                <a:latin typeface="Monaco" pitchFamily="2" charset="77"/>
              </a:rPr>
              <a:t>// </a:t>
            </a:r>
            <a:r>
              <a:rPr lang="en-US" sz="2200" dirty="0">
                <a:solidFill>
                  <a:schemeClr val="accent6"/>
                </a:solidFill>
                <a:latin typeface="Monaco" pitchFamily="2" charset="77"/>
              </a:rPr>
              <a:t>Confess</a:t>
            </a:r>
            <a:r>
              <a:rPr lang="en-US" sz="1700" dirty="0">
                <a:solidFill>
                  <a:schemeClr val="accent6"/>
                </a:solidFill>
                <a:latin typeface="Monaco" pitchFamily="2" charset="77"/>
              </a:rPr>
              <a:t> your sins &amp; receive increased confidence and joy – </a:t>
            </a:r>
            <a:r>
              <a:rPr lang="en-US" sz="2200" dirty="0">
                <a:solidFill>
                  <a:schemeClr val="accent6"/>
                </a:solidFill>
                <a:latin typeface="Monaco" pitchFamily="2" charset="77"/>
              </a:rPr>
              <a:t>Grace</a:t>
            </a:r>
            <a:r>
              <a:rPr lang="en-US" sz="1700" dirty="0"/>
              <a:t> </a:t>
            </a:r>
            <a:endParaRPr lang="en-US" sz="1600" dirty="0"/>
          </a:p>
          <a:p>
            <a:pPr marL="0" indent="0">
              <a:buNone/>
            </a:pPr>
            <a:r>
              <a:rPr lang="en-US" sz="2400" dirty="0"/>
              <a:t>as we also have forgiven our debtors.   </a:t>
            </a:r>
            <a:r>
              <a:rPr lang="en-US" sz="2400" dirty="0">
                <a:solidFill>
                  <a:schemeClr val="accent6"/>
                </a:solidFill>
                <a:latin typeface="Monaco" pitchFamily="2" charset="77"/>
              </a:rPr>
              <a:t>// Release feelings of resentment</a:t>
            </a:r>
            <a:endParaRPr lang="en-US" sz="2400" dirty="0"/>
          </a:p>
          <a:p>
            <a:pPr marL="0" indent="0">
              <a:buNone/>
            </a:pPr>
            <a:r>
              <a:rPr lang="en-US" sz="2400" dirty="0"/>
              <a:t>And lead us not into temptation,  </a:t>
            </a:r>
            <a:r>
              <a:rPr lang="en-US" sz="2400" dirty="0">
                <a:solidFill>
                  <a:schemeClr val="accent6"/>
                </a:solidFill>
                <a:latin typeface="Monaco" pitchFamily="2" charset="77"/>
              </a:rPr>
              <a:t>// in Prosperity and Adversity – Evil Inside</a:t>
            </a:r>
            <a:r>
              <a:rPr lang="en-US" sz="2400" dirty="0"/>
              <a:t> </a:t>
            </a:r>
          </a:p>
          <a:p>
            <a:pPr marL="0" indent="0">
              <a:buNone/>
            </a:pPr>
            <a:r>
              <a:rPr lang="en-US" sz="2400" dirty="0"/>
              <a:t>but deliver us from evil.     </a:t>
            </a:r>
            <a:r>
              <a:rPr lang="en-US" sz="2400" dirty="0">
                <a:solidFill>
                  <a:schemeClr val="accent6"/>
                </a:solidFill>
                <a:latin typeface="Monaco" pitchFamily="2" charset="77"/>
              </a:rPr>
              <a:t>// External evil forces; especially our enemies</a:t>
            </a:r>
          </a:p>
        </p:txBody>
      </p:sp>
      <p:sp>
        <p:nvSpPr>
          <p:cNvPr id="13" name="TextBox 12">
            <a:extLst>
              <a:ext uri="{FF2B5EF4-FFF2-40B4-BE49-F238E27FC236}">
                <a16:creationId xmlns:a16="http://schemas.microsoft.com/office/drawing/2014/main" id="{4857295C-546A-684B-B0EB-A5CB66F3D205}"/>
              </a:ext>
            </a:extLst>
          </p:cNvPr>
          <p:cNvSpPr txBox="1"/>
          <p:nvPr/>
        </p:nvSpPr>
        <p:spPr>
          <a:xfrm>
            <a:off x="9445050" y="0"/>
            <a:ext cx="2746950" cy="369332"/>
          </a:xfrm>
          <a:prstGeom prst="rect">
            <a:avLst/>
          </a:prstGeom>
          <a:noFill/>
        </p:spPr>
        <p:txBody>
          <a:bodyPr wrap="square" rtlCol="0">
            <a:spAutoFit/>
          </a:bodyPr>
          <a:lstStyle/>
          <a:p>
            <a:r>
              <a:rPr lang="en-US" dirty="0"/>
              <a:t>Prayer ~ Timothy Keller</a:t>
            </a:r>
          </a:p>
        </p:txBody>
      </p:sp>
      <p:grpSp>
        <p:nvGrpSpPr>
          <p:cNvPr id="6" name="Group 5">
            <a:extLst>
              <a:ext uri="{FF2B5EF4-FFF2-40B4-BE49-F238E27FC236}">
                <a16:creationId xmlns:a16="http://schemas.microsoft.com/office/drawing/2014/main" id="{F379FC1C-5645-4C43-9249-00511AECD90A}"/>
              </a:ext>
            </a:extLst>
          </p:cNvPr>
          <p:cNvGrpSpPr/>
          <p:nvPr/>
        </p:nvGrpSpPr>
        <p:grpSpPr>
          <a:xfrm>
            <a:off x="5971692" y="2677696"/>
            <a:ext cx="6220308" cy="1015663"/>
            <a:chOff x="5602232" y="3080109"/>
            <a:chExt cx="6220308" cy="1015663"/>
          </a:xfrm>
        </p:grpSpPr>
        <p:sp>
          <p:nvSpPr>
            <p:cNvPr id="7" name="TextBox 6">
              <a:extLst>
                <a:ext uri="{FF2B5EF4-FFF2-40B4-BE49-F238E27FC236}">
                  <a16:creationId xmlns:a16="http://schemas.microsoft.com/office/drawing/2014/main" id="{2A7952D3-D925-204D-A982-8F9956B599FE}"/>
                </a:ext>
              </a:extLst>
            </p:cNvPr>
            <p:cNvSpPr txBox="1"/>
            <p:nvPr/>
          </p:nvSpPr>
          <p:spPr>
            <a:xfrm>
              <a:off x="6090675" y="3080109"/>
              <a:ext cx="5731865" cy="1015663"/>
            </a:xfrm>
            <a:prstGeom prst="rect">
              <a:avLst/>
            </a:prstGeom>
            <a:noFill/>
          </p:spPr>
          <p:txBody>
            <a:bodyPr wrap="square" rtlCol="0">
              <a:spAutoFit/>
            </a:bodyPr>
            <a:lstStyle/>
            <a:p>
              <a:r>
                <a:rPr lang="en-US" sz="2000" dirty="0">
                  <a:solidFill>
                    <a:schemeClr val="accent6"/>
                  </a:solidFill>
                  <a:latin typeface="Monaco" pitchFamily="2" charset="77"/>
                </a:rPr>
                <a:t>// Submit not only our will to God but also our emotions, desires, thoughts, and commitments</a:t>
              </a:r>
            </a:p>
          </p:txBody>
        </p:sp>
        <p:sp>
          <p:nvSpPr>
            <p:cNvPr id="14" name="Right Brace 13">
              <a:extLst>
                <a:ext uri="{FF2B5EF4-FFF2-40B4-BE49-F238E27FC236}">
                  <a16:creationId xmlns:a16="http://schemas.microsoft.com/office/drawing/2014/main" id="{A5CA21BF-EB35-9C43-BEAB-18C960044DB9}"/>
                </a:ext>
              </a:extLst>
            </p:cNvPr>
            <p:cNvSpPr/>
            <p:nvPr/>
          </p:nvSpPr>
          <p:spPr>
            <a:xfrm>
              <a:off x="5602232" y="3124579"/>
              <a:ext cx="347941" cy="834390"/>
            </a:xfrm>
            <a:prstGeom prst="rightBrace">
              <a:avLst/>
            </a:prstGeom>
            <a:ln w="127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913552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BFB4-AA5F-E240-B60F-A29DA0C1B8A5}"/>
              </a:ext>
            </a:extLst>
          </p:cNvPr>
          <p:cNvSpPr>
            <a:spLocks noGrp="1"/>
          </p:cNvSpPr>
          <p:nvPr>
            <p:ph type="title"/>
          </p:nvPr>
        </p:nvSpPr>
        <p:spPr/>
        <p:txBody>
          <a:bodyPr/>
          <a:lstStyle/>
          <a:p>
            <a:r>
              <a:rPr lang="en-US" sz="3600" dirty="0"/>
              <a:t>Becoming a person of prayer</a:t>
            </a:r>
            <a:endParaRPr lang="en-US" dirty="0"/>
          </a:p>
        </p:txBody>
      </p:sp>
      <p:sp>
        <p:nvSpPr>
          <p:cNvPr id="3" name="Content Placeholder 2">
            <a:extLst>
              <a:ext uri="{FF2B5EF4-FFF2-40B4-BE49-F238E27FC236}">
                <a16:creationId xmlns:a16="http://schemas.microsoft.com/office/drawing/2014/main" id="{D69BDB48-6B12-DA4E-A281-D8E12F68CC4D}"/>
              </a:ext>
            </a:extLst>
          </p:cNvPr>
          <p:cNvSpPr>
            <a:spLocks noGrp="1"/>
          </p:cNvSpPr>
          <p:nvPr>
            <p:ph idx="1"/>
          </p:nvPr>
        </p:nvSpPr>
        <p:spPr>
          <a:xfrm>
            <a:off x="913795" y="2096063"/>
            <a:ext cx="10353762" cy="4326251"/>
          </a:xfrm>
        </p:spPr>
        <p:txBody>
          <a:bodyPr>
            <a:normAutofit/>
          </a:bodyPr>
          <a:lstStyle/>
          <a:p>
            <a:r>
              <a:rPr lang="en-US" sz="2400" dirty="0"/>
              <a:t>Become a person of the book – Read the Bible</a:t>
            </a:r>
          </a:p>
          <a:p>
            <a:r>
              <a:rPr lang="en-US" sz="2400" dirty="0"/>
              <a:t>Prepare Yourself for Him – Set aside time for Him</a:t>
            </a:r>
          </a:p>
          <a:p>
            <a:r>
              <a:rPr lang="en-US" sz="2400" dirty="0"/>
              <a:t>Pray the Lord’s Prayer - Matthew 6:9-13</a:t>
            </a:r>
          </a:p>
          <a:p>
            <a:pPr lvl="1"/>
            <a:r>
              <a:rPr lang="en-US" sz="2000" dirty="0"/>
              <a:t>Be in Awe of Him</a:t>
            </a:r>
          </a:p>
          <a:p>
            <a:pPr lvl="1"/>
            <a:r>
              <a:rPr lang="en-US" sz="2000" dirty="0"/>
              <a:t>Confess to Him</a:t>
            </a:r>
          </a:p>
          <a:p>
            <a:pPr lvl="1"/>
            <a:r>
              <a:rPr lang="en-US" sz="2000" dirty="0"/>
              <a:t>Submit to His will</a:t>
            </a:r>
          </a:p>
          <a:p>
            <a:pPr lvl="1"/>
            <a:r>
              <a:rPr lang="en-US" sz="2000" dirty="0"/>
              <a:t>Ask Him for forgiveness</a:t>
            </a:r>
          </a:p>
          <a:p>
            <a:r>
              <a:rPr lang="en-US" sz="2400" dirty="0"/>
              <a:t>Pray on Gods Promises</a:t>
            </a:r>
          </a:p>
        </p:txBody>
      </p:sp>
    </p:spTree>
    <p:extLst>
      <p:ext uri="{BB962C8B-B14F-4D97-AF65-F5344CB8AC3E}">
        <p14:creationId xmlns:p14="http://schemas.microsoft.com/office/powerpoint/2010/main" val="228943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D7528-402C-6C4B-95E6-08AC1EB0ED0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52316507-F81D-E742-998A-F1F679209DE8}"/>
              </a:ext>
            </a:extLst>
          </p:cNvPr>
          <p:cNvSpPr>
            <a:spLocks noGrp="1"/>
          </p:cNvSpPr>
          <p:nvPr>
            <p:ph idx="1"/>
          </p:nvPr>
        </p:nvSpPr>
        <p:spPr>
          <a:xfrm>
            <a:off x="913795" y="1593273"/>
            <a:ext cx="10353762" cy="4795335"/>
          </a:xfrm>
        </p:spPr>
        <p:txBody>
          <a:bodyPr>
            <a:normAutofit fontScale="92500" lnSpcReduction="10000"/>
          </a:bodyPr>
          <a:lstStyle/>
          <a:p>
            <a:r>
              <a:rPr lang="en-US" dirty="0"/>
              <a:t>Daniel is in his mid-80’s and has been in exile for 67 years</a:t>
            </a:r>
          </a:p>
          <a:p>
            <a:r>
              <a:rPr lang="en-US" dirty="0"/>
              <a:t>Lived and served under different kings – Nebuchadnezzar, Belshazzar, Darius, and Cyrus</a:t>
            </a:r>
          </a:p>
          <a:p>
            <a:r>
              <a:rPr lang="en-US" dirty="0"/>
              <a:t>Live and served under different empires – Babylon and Persia</a:t>
            </a:r>
          </a:p>
          <a:p>
            <a:r>
              <a:rPr lang="en-US" dirty="0"/>
              <a:t>Served various positions from intern, to official, to ruler</a:t>
            </a:r>
          </a:p>
          <a:p>
            <a:r>
              <a:rPr lang="en-US" dirty="0"/>
              <a:t>Daniel has…</a:t>
            </a:r>
          </a:p>
          <a:p>
            <a:pPr lvl="1"/>
            <a:r>
              <a:rPr lang="en-US" dirty="0"/>
              <a:t>Elucidated the meaning of dreams </a:t>
            </a:r>
          </a:p>
          <a:p>
            <a:pPr lvl="1"/>
            <a:r>
              <a:rPr lang="en-US" dirty="0"/>
              <a:t>Survived a visit in the lion's den</a:t>
            </a:r>
          </a:p>
          <a:p>
            <a:pPr lvl="1"/>
            <a:r>
              <a:rPr lang="en-US" dirty="0"/>
              <a:t>Prophesied judgement and rewards</a:t>
            </a:r>
          </a:p>
          <a:p>
            <a:pPr lvl="1"/>
            <a:r>
              <a:rPr lang="en-US" dirty="0"/>
              <a:t>Received wild visions from the Lord</a:t>
            </a:r>
          </a:p>
          <a:p>
            <a:r>
              <a:rPr lang="en-US" b="1" dirty="0"/>
              <a:t>Daniel has experienced first had God’s power many ways.</a:t>
            </a:r>
            <a:r>
              <a:rPr lang="en-US" sz="3000" b="1" dirty="0"/>
              <a:t> </a:t>
            </a:r>
          </a:p>
          <a:p>
            <a:r>
              <a:rPr lang="en-US" sz="3000" b="1" dirty="0"/>
              <a:t>Daniel was a person of prayer</a:t>
            </a:r>
          </a:p>
          <a:p>
            <a:endParaRPr lang="en-US" dirty="0"/>
          </a:p>
        </p:txBody>
      </p:sp>
    </p:spTree>
    <p:extLst>
      <p:ext uri="{BB962C8B-B14F-4D97-AF65-F5344CB8AC3E}">
        <p14:creationId xmlns:p14="http://schemas.microsoft.com/office/powerpoint/2010/main" val="589725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19D18-1FA1-D84B-83CE-68D63D9AABA3}"/>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C2C43FC9-A286-4649-BC7C-1A08712854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1890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139B-9E16-6E4C-9EC3-F704454267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3A011B-402C-9B4A-B9EE-74F21E580C1D}"/>
              </a:ext>
            </a:extLst>
          </p:cNvPr>
          <p:cNvSpPr>
            <a:spLocks noGrp="1"/>
          </p:cNvSpPr>
          <p:nvPr>
            <p:ph idx="1"/>
          </p:nvPr>
        </p:nvSpPr>
        <p:spPr/>
        <p:txBody>
          <a:bodyPr/>
          <a:lstStyle/>
          <a:p>
            <a:pPr marL="0" indent="0" algn="ctr">
              <a:buNone/>
            </a:pPr>
            <a:r>
              <a:rPr lang="en-US" sz="3600" dirty="0"/>
              <a:t>Why isn’t God talking to me?</a:t>
            </a:r>
          </a:p>
          <a:p>
            <a:endParaRPr lang="en-US" dirty="0"/>
          </a:p>
        </p:txBody>
      </p:sp>
    </p:spTree>
    <p:extLst>
      <p:ext uri="{BB962C8B-B14F-4D97-AF65-F5344CB8AC3E}">
        <p14:creationId xmlns:p14="http://schemas.microsoft.com/office/powerpoint/2010/main" val="659013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A058D-7659-D94C-AE78-DFC0F443A5ED}"/>
              </a:ext>
            </a:extLst>
          </p:cNvPr>
          <p:cNvSpPr>
            <a:spLocks noGrp="1"/>
          </p:cNvSpPr>
          <p:nvPr>
            <p:ph type="title"/>
          </p:nvPr>
        </p:nvSpPr>
        <p:spPr/>
        <p:txBody>
          <a:bodyPr/>
          <a:lstStyle/>
          <a:p>
            <a:r>
              <a:rPr lang="en-US" dirty="0"/>
              <a:t>Jeremiah: 70 Years Banishment</a:t>
            </a:r>
          </a:p>
        </p:txBody>
      </p:sp>
      <p:sp>
        <p:nvSpPr>
          <p:cNvPr id="3" name="Content Placeholder 2">
            <a:extLst>
              <a:ext uri="{FF2B5EF4-FFF2-40B4-BE49-F238E27FC236}">
                <a16:creationId xmlns:a16="http://schemas.microsoft.com/office/drawing/2014/main" id="{F0EFCCC8-F0E9-9446-ADA4-223ED91D6171}"/>
              </a:ext>
            </a:extLst>
          </p:cNvPr>
          <p:cNvSpPr>
            <a:spLocks noGrp="1"/>
          </p:cNvSpPr>
          <p:nvPr>
            <p:ph idx="1"/>
          </p:nvPr>
        </p:nvSpPr>
        <p:spPr/>
        <p:txBody>
          <a:bodyPr>
            <a:normAutofit lnSpcReduction="10000"/>
          </a:bodyPr>
          <a:lstStyle/>
          <a:p>
            <a:pPr marL="0" indent="0">
              <a:buNone/>
            </a:pPr>
            <a:r>
              <a:rPr lang="en-US" b="1" baseline="30000" dirty="0">
                <a:effectLst/>
                <a:latin typeface="Rockwell" panose="02060603020205020403" pitchFamily="18" charset="77"/>
              </a:rPr>
              <a:t>8 </a:t>
            </a:r>
            <a:r>
              <a:rPr lang="en-US" dirty="0">
                <a:effectLst/>
                <a:latin typeface="Rockwell" panose="02060603020205020403" pitchFamily="18" charset="77"/>
              </a:rPr>
              <a:t>“Therefore thus says the Lord of hosts: Because you have not obeyed my words, </a:t>
            </a:r>
            <a:r>
              <a:rPr lang="en-US" b="1" baseline="30000" dirty="0">
                <a:effectLst/>
                <a:latin typeface="Rockwell" panose="02060603020205020403" pitchFamily="18" charset="77"/>
              </a:rPr>
              <a:t>9 </a:t>
            </a:r>
            <a:r>
              <a:rPr lang="en-US" dirty="0">
                <a:effectLst/>
                <a:latin typeface="Rockwell" panose="02060603020205020403" pitchFamily="18" charset="77"/>
              </a:rPr>
              <a:t>behold, I will send for all the tribes of the north, declares the Lord, and for Nebuchadnezzar the king of Babylon, my servant, and I will bring them against this land and its inhabitants, and against all these surrounding nations. I will devote them to destruction, and make them a horror, a hissing, and an everlasting desolation. </a:t>
            </a:r>
            <a:r>
              <a:rPr lang="en-US" b="1" baseline="30000" dirty="0">
                <a:effectLst/>
                <a:latin typeface="Rockwell" panose="02060603020205020403" pitchFamily="18" charset="77"/>
              </a:rPr>
              <a:t>10 </a:t>
            </a:r>
            <a:r>
              <a:rPr lang="en-US" dirty="0">
                <a:effectLst/>
                <a:latin typeface="Rockwell" panose="02060603020205020403" pitchFamily="18" charset="77"/>
              </a:rPr>
              <a:t>Moreover, I will banish from them the voice of mirth and the voice of gladness, the voice of the bridegroom and the voice of the bride, the grinding of the millstones and the light of the lamp. </a:t>
            </a:r>
            <a:r>
              <a:rPr lang="en-US" b="1" baseline="30000" dirty="0">
                <a:effectLst/>
                <a:latin typeface="Rockwell" panose="02060603020205020403" pitchFamily="18" charset="77"/>
              </a:rPr>
              <a:t>11 </a:t>
            </a:r>
            <a:r>
              <a:rPr lang="en-US" dirty="0">
                <a:effectLst/>
                <a:latin typeface="Rockwell" panose="02060603020205020403" pitchFamily="18" charset="77"/>
              </a:rPr>
              <a:t>This whole land shall become a ruin and a waste, and </a:t>
            </a:r>
            <a:r>
              <a:rPr lang="en-US" b="1" dirty="0">
                <a:solidFill>
                  <a:schemeClr val="accent1"/>
                </a:solidFill>
                <a:effectLst/>
                <a:latin typeface="Rockwell" panose="02060603020205020403" pitchFamily="18" charset="77"/>
              </a:rPr>
              <a:t>these nations shall serve the king of Babylon </a:t>
            </a:r>
            <a:r>
              <a:rPr lang="en-US" b="1" u="sng" dirty="0">
                <a:solidFill>
                  <a:schemeClr val="accent1"/>
                </a:solidFill>
                <a:effectLst/>
                <a:latin typeface="Rockwell" panose="02060603020205020403" pitchFamily="18" charset="77"/>
              </a:rPr>
              <a:t>seventy years</a:t>
            </a:r>
            <a:r>
              <a:rPr lang="en-US" dirty="0">
                <a:effectLst/>
                <a:latin typeface="Rockwell" panose="02060603020205020403" pitchFamily="18" charset="77"/>
              </a:rPr>
              <a:t>.</a:t>
            </a:r>
          </a:p>
          <a:p>
            <a:pPr marL="0" indent="0">
              <a:buNone/>
            </a:pPr>
            <a:r>
              <a:rPr lang="en-US" dirty="0">
                <a:effectLst/>
                <a:latin typeface="Rockwell" panose="02060603020205020403" pitchFamily="18" charset="77"/>
              </a:rPr>
              <a:t>Jeremiah 25:8–11 ESV</a:t>
            </a:r>
          </a:p>
          <a:p>
            <a:pPr marL="0" indent="0">
              <a:buNone/>
            </a:pPr>
            <a:endParaRPr lang="en-US" dirty="0">
              <a:latin typeface="Rockwell" panose="02060603020205020403" pitchFamily="18" charset="77"/>
            </a:endParaRPr>
          </a:p>
        </p:txBody>
      </p:sp>
    </p:spTree>
    <p:extLst>
      <p:ext uri="{BB962C8B-B14F-4D97-AF65-F5344CB8AC3E}">
        <p14:creationId xmlns:p14="http://schemas.microsoft.com/office/powerpoint/2010/main" val="1090376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CF741-6D03-F741-8AC5-AD9FF7B26D47}"/>
              </a:ext>
            </a:extLst>
          </p:cNvPr>
          <p:cNvSpPr>
            <a:spLocks noGrp="1"/>
          </p:cNvSpPr>
          <p:nvPr>
            <p:ph type="title"/>
          </p:nvPr>
        </p:nvSpPr>
        <p:spPr/>
        <p:txBody>
          <a:bodyPr/>
          <a:lstStyle/>
          <a:p>
            <a:r>
              <a:rPr lang="en-US" dirty="0"/>
              <a:t>Jeremiah: God’s Instruction</a:t>
            </a:r>
          </a:p>
        </p:txBody>
      </p:sp>
      <p:sp>
        <p:nvSpPr>
          <p:cNvPr id="3" name="Content Placeholder 2">
            <a:extLst>
              <a:ext uri="{FF2B5EF4-FFF2-40B4-BE49-F238E27FC236}">
                <a16:creationId xmlns:a16="http://schemas.microsoft.com/office/drawing/2014/main" id="{B31D486E-45EE-6443-B722-4E970958D28B}"/>
              </a:ext>
            </a:extLst>
          </p:cNvPr>
          <p:cNvSpPr>
            <a:spLocks noGrp="1"/>
          </p:cNvSpPr>
          <p:nvPr>
            <p:ph idx="1"/>
          </p:nvPr>
        </p:nvSpPr>
        <p:spPr/>
        <p:txBody>
          <a:bodyPr/>
          <a:lstStyle/>
          <a:p>
            <a:pPr marL="0" indent="0">
              <a:buNone/>
            </a:pPr>
            <a:r>
              <a:rPr lang="en-US" b="1" baseline="30000" dirty="0">
                <a:effectLst/>
              </a:rPr>
              <a:t>4 </a:t>
            </a:r>
            <a:r>
              <a:rPr lang="en-US" dirty="0">
                <a:effectLst/>
              </a:rPr>
              <a:t>“Thus says the Lord of hosts, the God of Israel, to all the exiles whom I have sent into exile from Jerusalem to Babylon: </a:t>
            </a:r>
            <a:r>
              <a:rPr lang="en-US" b="1" baseline="30000" dirty="0">
                <a:effectLst/>
              </a:rPr>
              <a:t>5 </a:t>
            </a:r>
            <a:r>
              <a:rPr lang="en-US" dirty="0">
                <a:effectLst/>
              </a:rPr>
              <a:t>Build houses and live in them; plant gardens and eat their produce. </a:t>
            </a:r>
            <a:r>
              <a:rPr lang="en-US" b="1" baseline="30000" dirty="0">
                <a:effectLst/>
              </a:rPr>
              <a:t>6 </a:t>
            </a:r>
            <a:r>
              <a:rPr lang="en-US" dirty="0">
                <a:effectLst/>
              </a:rPr>
              <a:t>Take wives and have sons and daughters; take wives for your sons, and give your daughters in marriage, that they may bear sons and daughters; multiply there, and do not decrease. </a:t>
            </a:r>
            <a:r>
              <a:rPr lang="en-US" b="1" baseline="30000" dirty="0">
                <a:effectLst/>
              </a:rPr>
              <a:t>7 </a:t>
            </a:r>
            <a:r>
              <a:rPr lang="en-US" dirty="0">
                <a:effectLst/>
              </a:rPr>
              <a:t>But seek the welfare of the city where I have sent you into exile, and </a:t>
            </a:r>
            <a:r>
              <a:rPr lang="en-US" b="1" dirty="0">
                <a:solidFill>
                  <a:schemeClr val="accent1"/>
                </a:solidFill>
                <a:effectLst/>
              </a:rPr>
              <a:t>pray to the Lord on its behalf</a:t>
            </a:r>
            <a:r>
              <a:rPr lang="en-US" dirty="0">
                <a:effectLst/>
              </a:rPr>
              <a:t>, for in its welfare you will find your welfare.</a:t>
            </a:r>
          </a:p>
          <a:p>
            <a:pPr marL="0" indent="0">
              <a:buNone/>
            </a:pPr>
            <a:r>
              <a:rPr lang="en-US" dirty="0">
                <a:effectLst/>
              </a:rPr>
              <a:t>Jeremiah 29:4–7 ESV</a:t>
            </a:r>
          </a:p>
          <a:p>
            <a:pPr marL="0" indent="0">
              <a:buNone/>
            </a:pPr>
            <a:endParaRPr lang="en-US" dirty="0"/>
          </a:p>
        </p:txBody>
      </p:sp>
    </p:spTree>
    <p:extLst>
      <p:ext uri="{BB962C8B-B14F-4D97-AF65-F5344CB8AC3E}">
        <p14:creationId xmlns:p14="http://schemas.microsoft.com/office/powerpoint/2010/main" val="20948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2FB0A-DE23-474F-9B96-3CB28107DBFE}"/>
              </a:ext>
            </a:extLst>
          </p:cNvPr>
          <p:cNvSpPr>
            <a:spLocks noGrp="1"/>
          </p:cNvSpPr>
          <p:nvPr>
            <p:ph type="title"/>
          </p:nvPr>
        </p:nvSpPr>
        <p:spPr/>
        <p:txBody>
          <a:bodyPr/>
          <a:lstStyle/>
          <a:p>
            <a:r>
              <a:rPr lang="en-US" dirty="0"/>
              <a:t>Jeremiah: God’s Plan</a:t>
            </a:r>
          </a:p>
        </p:txBody>
      </p:sp>
      <p:sp>
        <p:nvSpPr>
          <p:cNvPr id="3" name="Content Placeholder 2">
            <a:extLst>
              <a:ext uri="{FF2B5EF4-FFF2-40B4-BE49-F238E27FC236}">
                <a16:creationId xmlns:a16="http://schemas.microsoft.com/office/drawing/2014/main" id="{8BFDD7FC-8E51-3C49-95BD-A669C84C135D}"/>
              </a:ext>
            </a:extLst>
          </p:cNvPr>
          <p:cNvSpPr>
            <a:spLocks noGrp="1"/>
          </p:cNvSpPr>
          <p:nvPr>
            <p:ph idx="1"/>
          </p:nvPr>
        </p:nvSpPr>
        <p:spPr/>
        <p:txBody>
          <a:bodyPr/>
          <a:lstStyle/>
          <a:p>
            <a:pPr marL="0" indent="0">
              <a:buNone/>
            </a:pPr>
            <a:r>
              <a:rPr lang="en-US" b="1" baseline="30000" dirty="0">
                <a:effectLst/>
              </a:rPr>
              <a:t>11 </a:t>
            </a:r>
            <a:r>
              <a:rPr lang="en-US" dirty="0">
                <a:effectLst/>
              </a:rPr>
              <a:t>For I know the plans I have for you, declares the Lord, plans for welfare and not for evil, to give you a future and a hope. </a:t>
            </a:r>
            <a:r>
              <a:rPr lang="en-US" b="1" baseline="30000" dirty="0">
                <a:effectLst/>
              </a:rPr>
              <a:t>12 </a:t>
            </a:r>
            <a:r>
              <a:rPr lang="en-US" dirty="0">
                <a:effectLst/>
              </a:rPr>
              <a:t>Then </a:t>
            </a:r>
            <a:r>
              <a:rPr lang="en-US" b="1" dirty="0">
                <a:solidFill>
                  <a:schemeClr val="accent1"/>
                </a:solidFill>
                <a:effectLst/>
              </a:rPr>
              <a:t>you will call upon me and come and pray to me, and I will hear you</a:t>
            </a:r>
            <a:r>
              <a:rPr lang="en-US" dirty="0">
                <a:effectLst/>
              </a:rPr>
              <a:t>. </a:t>
            </a:r>
            <a:r>
              <a:rPr lang="en-US" b="1" baseline="30000" dirty="0">
                <a:effectLst/>
              </a:rPr>
              <a:t>13 </a:t>
            </a:r>
            <a:r>
              <a:rPr lang="en-US" u="sng" dirty="0">
                <a:effectLst/>
              </a:rPr>
              <a:t>You will seek me and find me, when you seek me with all your heart.</a:t>
            </a:r>
            <a:r>
              <a:rPr lang="en-US" dirty="0">
                <a:effectLst/>
              </a:rPr>
              <a:t> </a:t>
            </a:r>
            <a:r>
              <a:rPr lang="en-US" b="1" baseline="30000" dirty="0">
                <a:effectLst/>
              </a:rPr>
              <a:t>14 </a:t>
            </a:r>
            <a:r>
              <a:rPr lang="en-US" dirty="0">
                <a:effectLst/>
              </a:rPr>
              <a:t>I will be found by you, declares the Lord, and I will restore your fortunes and gather you from all the nations and all the places where I have driven you, declares the Lord, and I will bring you back to the place from which I sent you into exile. </a:t>
            </a:r>
          </a:p>
          <a:p>
            <a:pPr marL="0" indent="0">
              <a:buNone/>
            </a:pPr>
            <a:r>
              <a:rPr lang="en-US" dirty="0">
                <a:effectLst/>
              </a:rPr>
              <a:t>Jeremiah 29:11–14 ESV</a:t>
            </a:r>
          </a:p>
          <a:p>
            <a:pPr marL="0" indent="0">
              <a:buNone/>
            </a:pPr>
            <a:endParaRPr lang="en-US" dirty="0"/>
          </a:p>
        </p:txBody>
      </p:sp>
    </p:spTree>
    <p:extLst>
      <p:ext uri="{BB962C8B-B14F-4D97-AF65-F5344CB8AC3E}">
        <p14:creationId xmlns:p14="http://schemas.microsoft.com/office/powerpoint/2010/main" val="314553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4F1-86D1-A944-B16F-E67F3AE9D9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D595A04-B7E3-4C4A-B80D-F3A2FAC4EA35}"/>
              </a:ext>
            </a:extLst>
          </p:cNvPr>
          <p:cNvSpPr>
            <a:spLocks noGrp="1"/>
          </p:cNvSpPr>
          <p:nvPr>
            <p:ph idx="1"/>
          </p:nvPr>
        </p:nvSpPr>
        <p:spPr>
          <a:xfrm>
            <a:off x="913795" y="2096063"/>
            <a:ext cx="10353762" cy="4379687"/>
          </a:xfrm>
        </p:spPr>
        <p:txBody>
          <a:bodyPr>
            <a:normAutofit fontScale="85000" lnSpcReduction="10000"/>
          </a:bodyPr>
          <a:lstStyle/>
          <a:p>
            <a:pPr marL="0" indent="0">
              <a:buNone/>
            </a:pPr>
            <a:r>
              <a:rPr lang="en-US" b="1" baseline="30000" dirty="0">
                <a:latin typeface="Rockwell" panose="02060603020205020403" pitchFamily="18" charset="77"/>
              </a:rPr>
              <a:t>9 </a:t>
            </a:r>
            <a:r>
              <a:rPr lang="en-US" dirty="0">
                <a:latin typeface="Rockwell" panose="02060603020205020403" pitchFamily="18" charset="77"/>
              </a:rPr>
              <a:t>To the Lord our God belong mercy and forgiveness, for we have rebelled against him </a:t>
            </a:r>
            <a:r>
              <a:rPr lang="en-US" b="1" baseline="30000" dirty="0">
                <a:latin typeface="Rockwell" panose="02060603020205020403" pitchFamily="18" charset="77"/>
              </a:rPr>
              <a:t>10 </a:t>
            </a:r>
            <a:r>
              <a:rPr lang="en-US" dirty="0">
                <a:latin typeface="Rockwell" panose="02060603020205020403" pitchFamily="18" charset="77"/>
              </a:rPr>
              <a:t>and have not obeyed the voice of the Lord our God by walking in his laws, which he set before us by his servants the prophets. </a:t>
            </a:r>
            <a:r>
              <a:rPr lang="en-US" b="1" baseline="30000" dirty="0">
                <a:latin typeface="Rockwell" panose="02060603020205020403" pitchFamily="18" charset="77"/>
              </a:rPr>
              <a:t>11 </a:t>
            </a:r>
            <a:r>
              <a:rPr lang="en-US" dirty="0">
                <a:latin typeface="Rockwell" panose="02060603020205020403" pitchFamily="18" charset="77"/>
              </a:rPr>
              <a:t>All Israel has transgressed your law and turned aside, refusing to obey your voice. And the curse and oath that are written in the Law of Moses the servant of God have been poured out upon us, because we have sinned against him. </a:t>
            </a:r>
            <a:r>
              <a:rPr lang="en-US" b="1" baseline="30000" dirty="0">
                <a:latin typeface="Rockwell" panose="02060603020205020403" pitchFamily="18" charset="77"/>
              </a:rPr>
              <a:t>12 </a:t>
            </a:r>
            <a:r>
              <a:rPr lang="en-US" dirty="0">
                <a:latin typeface="Rockwell" panose="02060603020205020403" pitchFamily="18" charset="77"/>
              </a:rPr>
              <a:t>He has confirmed his words, which he spoke against us and against our rulers who ruled us, by bringing upon us a great calamity. For under the whole heaven there has not been done anything like what has been done against Jerusalem. </a:t>
            </a:r>
            <a:r>
              <a:rPr lang="en-US" b="1" baseline="30000" dirty="0">
                <a:latin typeface="Rockwell" panose="02060603020205020403" pitchFamily="18" charset="77"/>
              </a:rPr>
              <a:t>13 </a:t>
            </a:r>
            <a:r>
              <a:rPr lang="en-US" dirty="0">
                <a:latin typeface="Rockwell" panose="02060603020205020403" pitchFamily="18" charset="77"/>
              </a:rPr>
              <a:t>As it is written in the Law of Moses, all this calamity has come upon us; yet we have not entreated the favor of the Lord our God, turning from our iniquities and gaining insight by your truth. </a:t>
            </a:r>
            <a:r>
              <a:rPr lang="en-US" b="1" baseline="30000" dirty="0">
                <a:latin typeface="Rockwell" panose="02060603020205020403" pitchFamily="18" charset="77"/>
              </a:rPr>
              <a:t>14 </a:t>
            </a:r>
            <a:r>
              <a:rPr lang="en-US" dirty="0">
                <a:latin typeface="Rockwell" panose="02060603020205020403" pitchFamily="18" charset="77"/>
              </a:rPr>
              <a:t>Therefore the Lord has kept ready the calamity and has brought it upon us, for the Lord our God is righteous in all the works that he has done, and we have not obeyed his voice. </a:t>
            </a:r>
            <a:r>
              <a:rPr lang="en-US" b="1" baseline="30000" dirty="0">
                <a:latin typeface="Rockwell" panose="02060603020205020403" pitchFamily="18" charset="77"/>
              </a:rPr>
              <a:t>15 </a:t>
            </a:r>
            <a:r>
              <a:rPr lang="en-US" dirty="0">
                <a:latin typeface="Rockwell" panose="02060603020205020403" pitchFamily="18" charset="77"/>
              </a:rPr>
              <a:t>And now, O Lord our God, who brought your people out of the land of Egypt with a mighty hand, and have made a name for yourself, as at this day, we have sinned, we have done wickedly. </a:t>
            </a:r>
          </a:p>
          <a:p>
            <a:pPr marL="0" indent="0">
              <a:buNone/>
            </a:pPr>
            <a:r>
              <a:rPr lang="en-US" dirty="0">
                <a:latin typeface="Rockwell" panose="02060603020205020403" pitchFamily="18" charset="77"/>
              </a:rPr>
              <a:t>Daniel 9:1–19 (ESV)</a:t>
            </a:r>
          </a:p>
          <a:p>
            <a:pPr marL="0" indent="0">
              <a:buNone/>
            </a:pPr>
            <a:endParaRPr lang="en-US" dirty="0">
              <a:latin typeface="Rockwell" panose="02060603020205020403" pitchFamily="18" charset="77"/>
            </a:endParaRPr>
          </a:p>
        </p:txBody>
      </p:sp>
    </p:spTree>
    <p:extLst>
      <p:ext uri="{BB962C8B-B14F-4D97-AF65-F5344CB8AC3E}">
        <p14:creationId xmlns:p14="http://schemas.microsoft.com/office/powerpoint/2010/main" val="2328934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5DA4-8B35-DA4C-83CB-3834214160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074BCB-29F1-CF46-815E-8C8E6F0EE792}"/>
              </a:ext>
            </a:extLst>
          </p:cNvPr>
          <p:cNvSpPr>
            <a:spLocks noGrp="1"/>
          </p:cNvSpPr>
          <p:nvPr>
            <p:ph idx="1"/>
          </p:nvPr>
        </p:nvSpPr>
        <p:spPr/>
        <p:txBody>
          <a:bodyPr>
            <a:normAutofit fontScale="55000" lnSpcReduction="20000"/>
          </a:bodyPr>
          <a:lstStyle/>
          <a:p>
            <a:r>
              <a:rPr lang="en-US" dirty="0"/>
              <a:t>Jesus is quoting scriptures: Jesus had to read the scriptures to make it through life how much more do we need to?</a:t>
            </a:r>
          </a:p>
          <a:p>
            <a:r>
              <a:rPr lang="en-US" dirty="0"/>
              <a:t>If you want to be a person of prayer, you have to be a person of the book.</a:t>
            </a:r>
          </a:p>
          <a:p>
            <a:r>
              <a:rPr lang="en-US" b="1" dirty="0"/>
              <a:t>Read the Bible</a:t>
            </a:r>
          </a:p>
          <a:p>
            <a:pPr lvl="1"/>
            <a:r>
              <a:rPr lang="en-US" dirty="0"/>
              <a:t>Truly carve out time to pray</a:t>
            </a:r>
          </a:p>
          <a:p>
            <a:pPr lvl="1"/>
            <a:r>
              <a:rPr lang="en-US" dirty="0"/>
              <a:t>Great conversation starter: Bible, God starting the conversation</a:t>
            </a:r>
          </a:p>
          <a:p>
            <a:pPr lvl="1"/>
            <a:r>
              <a:rPr lang="en-US" dirty="0"/>
              <a:t>You’ll be a person of prayer and connection through reading the Bible</a:t>
            </a:r>
          </a:p>
          <a:p>
            <a:pPr lvl="2"/>
            <a:r>
              <a:rPr lang="en-US" dirty="0"/>
              <a:t>Read 1 verse: Don’t have be a scholar, don’t need an hour and a half, don’t need to be up on a mountain. Read 1 verse</a:t>
            </a:r>
          </a:p>
          <a:p>
            <a:pPr lvl="2"/>
            <a:r>
              <a:rPr lang="en-US" dirty="0"/>
              <a:t>Daniel was reading the Bible</a:t>
            </a:r>
          </a:p>
          <a:p>
            <a:pPr lvl="1"/>
            <a:r>
              <a:rPr lang="en-US" dirty="0"/>
              <a:t>Daniel is reading that he’s on year 67 of 70; he began to pray that God would do what he said hew as going to do – crazy; you would imagine God is doing. Daniel wanted to be part of it. </a:t>
            </a:r>
          </a:p>
          <a:p>
            <a:pPr lvl="1"/>
            <a:r>
              <a:rPr lang="en-US" dirty="0"/>
              <a:t>Pray the promises of God</a:t>
            </a:r>
          </a:p>
          <a:p>
            <a:pPr lvl="2"/>
            <a:r>
              <a:rPr lang="en-US" dirty="0"/>
              <a:t>If you confess your sins to me</a:t>
            </a:r>
          </a:p>
          <a:p>
            <a:pPr lvl="2"/>
            <a:r>
              <a:rPr lang="en-US" dirty="0"/>
              <a:t>I will give you and supply of all your needs</a:t>
            </a:r>
          </a:p>
          <a:p>
            <a:pPr lvl="2"/>
            <a:r>
              <a:rPr lang="en-US" dirty="0"/>
              <a:t>My grace will be sufficient for you</a:t>
            </a:r>
          </a:p>
          <a:p>
            <a:pPr lvl="2"/>
            <a:r>
              <a:rPr lang="en-US" dirty="0"/>
              <a:t>Never tempt you so much </a:t>
            </a:r>
          </a:p>
          <a:p>
            <a:pPr lvl="1"/>
            <a:r>
              <a:rPr lang="en-US" dirty="0"/>
              <a:t>Pray in the promises of God – What do I pray for?</a:t>
            </a:r>
          </a:p>
          <a:p>
            <a:endParaRPr lang="en-US" dirty="0"/>
          </a:p>
          <a:p>
            <a:endParaRPr lang="en-US" dirty="0"/>
          </a:p>
        </p:txBody>
      </p:sp>
    </p:spTree>
    <p:extLst>
      <p:ext uri="{BB962C8B-B14F-4D97-AF65-F5344CB8AC3E}">
        <p14:creationId xmlns:p14="http://schemas.microsoft.com/office/powerpoint/2010/main" val="2236339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D576-CF77-9744-87E4-41FD075949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198DC1-BE87-5A4F-B011-77A62E5CA20B}"/>
              </a:ext>
            </a:extLst>
          </p:cNvPr>
          <p:cNvSpPr>
            <a:spLocks noGrp="1"/>
          </p:cNvSpPr>
          <p:nvPr>
            <p:ph idx="1"/>
          </p:nvPr>
        </p:nvSpPr>
        <p:spPr>
          <a:xfrm>
            <a:off x="913795" y="2096064"/>
            <a:ext cx="10353762" cy="4761936"/>
          </a:xfrm>
        </p:spPr>
        <p:txBody>
          <a:bodyPr>
            <a:normAutofit fontScale="25000" lnSpcReduction="20000"/>
          </a:bodyPr>
          <a:lstStyle/>
          <a:p>
            <a:r>
              <a:rPr lang="en-US" sz="4000" b="1" dirty="0"/>
              <a:t>Focus</a:t>
            </a:r>
          </a:p>
          <a:p>
            <a:pPr lvl="1"/>
            <a:r>
              <a:rPr lang="en-US" sz="4000" dirty="0"/>
              <a:t>I set my face to the Lord – he focused</a:t>
            </a:r>
          </a:p>
          <a:p>
            <a:pPr lvl="1"/>
            <a:r>
              <a:rPr lang="en-US" sz="4000" dirty="0"/>
              <a:t>Have to do it</a:t>
            </a:r>
          </a:p>
          <a:p>
            <a:pPr lvl="1"/>
            <a:r>
              <a:rPr lang="en-US" sz="4000" dirty="0"/>
              <a:t>You’ll never do it if you don’t do it</a:t>
            </a:r>
          </a:p>
          <a:p>
            <a:pPr lvl="1"/>
            <a:r>
              <a:rPr lang="en-US" sz="4000" dirty="0"/>
              <a:t>Pray and you’ll grow</a:t>
            </a:r>
          </a:p>
          <a:p>
            <a:pPr lvl="1"/>
            <a:r>
              <a:rPr lang="en-US" sz="4000" dirty="0"/>
              <a:t>You have to be intentional</a:t>
            </a:r>
          </a:p>
          <a:p>
            <a:pPr lvl="1"/>
            <a:r>
              <a:rPr lang="en-US" sz="4000" dirty="0"/>
              <a:t>You’ll never accidentally go on vacation, accidentally run a 5k, never accidentally bag a buck, you’re never going to do anything cool at all on accident</a:t>
            </a:r>
          </a:p>
          <a:p>
            <a:pPr lvl="2"/>
            <a:r>
              <a:rPr lang="en-US" sz="3600" dirty="0"/>
              <a:t>Set your mind to it and accomplish it</a:t>
            </a:r>
          </a:p>
          <a:p>
            <a:pPr lvl="1"/>
            <a:r>
              <a:rPr lang="en-US" sz="4000" dirty="0"/>
              <a:t>“I’m going to run so hard at Heaven they’re going to have to do it – it’s not moving the hand of God.</a:t>
            </a:r>
          </a:p>
          <a:p>
            <a:pPr lvl="1"/>
            <a:r>
              <a:rPr lang="en-US" sz="4000" dirty="0"/>
              <a:t>Prayer is you grabbing a hold of the hand of God</a:t>
            </a:r>
          </a:p>
          <a:p>
            <a:pPr lvl="1"/>
            <a:r>
              <a:rPr lang="en-US" sz="4000" dirty="0"/>
              <a:t>Daniel is 82 years old</a:t>
            </a:r>
          </a:p>
          <a:p>
            <a:pPr lvl="2"/>
            <a:r>
              <a:rPr lang="en-US" sz="3600" dirty="0"/>
              <a:t>He went into the Lion’s Den</a:t>
            </a:r>
          </a:p>
          <a:p>
            <a:pPr lvl="1"/>
            <a:r>
              <a:rPr lang="en-US" sz="4000" dirty="0"/>
              <a:t>Fasting, Sackcloth, and ashes</a:t>
            </a:r>
          </a:p>
          <a:p>
            <a:pPr lvl="2"/>
            <a:r>
              <a:rPr lang="en-US" sz="3600" dirty="0"/>
              <a:t>Ashes: put it on their head and face - taking it seriously, making sure others know not to mess with you</a:t>
            </a:r>
          </a:p>
          <a:p>
            <a:pPr lvl="2"/>
            <a:r>
              <a:rPr lang="en-US" sz="3600" dirty="0"/>
              <a:t>Sackcloth: itchy, scratchy cloth. Reminder not to fall into the comfort – like going to the gym, switching clothe</a:t>
            </a:r>
          </a:p>
          <a:p>
            <a:pPr lvl="2"/>
            <a:r>
              <a:rPr lang="en-US" sz="3600" dirty="0"/>
              <a:t>Fasting: Abstain from something in the physical to focus on something spiritual</a:t>
            </a:r>
          </a:p>
          <a:p>
            <a:pPr lvl="3"/>
            <a:r>
              <a:rPr lang="en-US" sz="3600" dirty="0"/>
              <a:t>“God is going to owe me something” – not so</a:t>
            </a:r>
          </a:p>
          <a:p>
            <a:pPr lvl="3"/>
            <a:r>
              <a:rPr lang="en-US" sz="3600" dirty="0"/>
              <a:t>It’s not about you putting God into a guilt trip – it’s for you</a:t>
            </a:r>
          </a:p>
          <a:p>
            <a:pPr lvl="3"/>
            <a:r>
              <a:rPr lang="en-US" sz="3600" dirty="0"/>
              <a:t>God doesn’t change, everything else does, you do</a:t>
            </a:r>
          </a:p>
          <a:p>
            <a:pPr lvl="3"/>
            <a:r>
              <a:rPr lang="en-US" sz="3600" dirty="0"/>
              <a:t>Get back in the presence of God</a:t>
            </a:r>
          </a:p>
          <a:p>
            <a:pPr lvl="3"/>
            <a:r>
              <a:rPr lang="en-US" sz="3600" dirty="0"/>
              <a:t>Your senses are heightened</a:t>
            </a:r>
          </a:p>
          <a:p>
            <a:pPr lvl="3"/>
            <a:r>
              <a:rPr lang="en-US" sz="3600" dirty="0"/>
              <a:t>Clean out what’s in your system – cleanse</a:t>
            </a:r>
          </a:p>
          <a:p>
            <a:pPr lvl="3"/>
            <a:r>
              <a:rPr lang="en-US" sz="3600" dirty="0"/>
              <a:t>Say no to the flesh – food, </a:t>
            </a:r>
            <a:r>
              <a:rPr lang="en-US" sz="3600" dirty="0" err="1"/>
              <a:t>facebook</a:t>
            </a:r>
            <a:r>
              <a:rPr lang="en-US" sz="3600" dirty="0"/>
              <a:t>, etc.</a:t>
            </a:r>
          </a:p>
          <a:p>
            <a:pPr lvl="1"/>
            <a:endParaRPr lang="en-US" dirty="0"/>
          </a:p>
        </p:txBody>
      </p:sp>
    </p:spTree>
    <p:extLst>
      <p:ext uri="{BB962C8B-B14F-4D97-AF65-F5344CB8AC3E}">
        <p14:creationId xmlns:p14="http://schemas.microsoft.com/office/powerpoint/2010/main" val="1356771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F94F-FD6E-0540-8876-6CCDA1858E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E32F276-DD5A-1D49-8CAF-6A6E900C85E8}"/>
              </a:ext>
            </a:extLst>
          </p:cNvPr>
          <p:cNvSpPr>
            <a:spLocks noGrp="1"/>
          </p:cNvSpPr>
          <p:nvPr>
            <p:ph idx="1"/>
          </p:nvPr>
        </p:nvSpPr>
        <p:spPr/>
        <p:txBody>
          <a:bodyPr>
            <a:normAutofit fontScale="77500" lnSpcReduction="20000"/>
          </a:bodyPr>
          <a:lstStyle/>
          <a:p>
            <a:r>
              <a:rPr lang="en-US" b="1" dirty="0"/>
              <a:t>Read the Bible</a:t>
            </a:r>
          </a:p>
          <a:p>
            <a:pPr lvl="1"/>
            <a:r>
              <a:rPr lang="en-US" dirty="0"/>
              <a:t>Truly carve out time to pray</a:t>
            </a:r>
          </a:p>
          <a:p>
            <a:pPr lvl="1"/>
            <a:r>
              <a:rPr lang="en-US" dirty="0"/>
              <a:t>Great conversation starter: Bible, God starting the conversation</a:t>
            </a:r>
          </a:p>
          <a:p>
            <a:pPr lvl="1"/>
            <a:r>
              <a:rPr lang="en-US" dirty="0"/>
              <a:t>You’ll be a person of prayer and connection through reading the Bible</a:t>
            </a:r>
          </a:p>
          <a:p>
            <a:pPr lvl="2"/>
            <a:r>
              <a:rPr lang="en-US" dirty="0"/>
              <a:t>Read 1 verse: Don’t have be a scholar, don’t need an hour and a half, don’t need to be up on a mountain. Read 1 verse</a:t>
            </a:r>
          </a:p>
          <a:p>
            <a:pPr lvl="2"/>
            <a:r>
              <a:rPr lang="en-US" dirty="0"/>
              <a:t>Daniel was reading the Bible</a:t>
            </a:r>
          </a:p>
          <a:p>
            <a:pPr lvl="1"/>
            <a:r>
              <a:rPr lang="en-US" dirty="0"/>
              <a:t>Daniel is reading that he’s on year 67 of 70; he began to pray that God would do what he said hew as going to do – crazy; you would imagine God is doing. Daniel wanted to be part of it. </a:t>
            </a:r>
          </a:p>
          <a:p>
            <a:pPr lvl="1"/>
            <a:r>
              <a:rPr lang="en-US" dirty="0"/>
              <a:t>Pray the promises of God</a:t>
            </a:r>
          </a:p>
          <a:p>
            <a:pPr lvl="2"/>
            <a:r>
              <a:rPr lang="en-US" dirty="0"/>
              <a:t>If you confess your sins to me</a:t>
            </a:r>
          </a:p>
          <a:p>
            <a:pPr lvl="2"/>
            <a:r>
              <a:rPr lang="en-US" dirty="0"/>
              <a:t>I will give you and supply of all your needs</a:t>
            </a:r>
          </a:p>
          <a:p>
            <a:pPr lvl="2"/>
            <a:r>
              <a:rPr lang="en-US" dirty="0"/>
              <a:t>My grace will be sufficient for you</a:t>
            </a:r>
          </a:p>
          <a:p>
            <a:pPr lvl="2"/>
            <a:r>
              <a:rPr lang="en-US" dirty="0"/>
              <a:t>Never tempt you so much </a:t>
            </a:r>
          </a:p>
          <a:p>
            <a:pPr lvl="1"/>
            <a:r>
              <a:rPr lang="en-US" dirty="0"/>
              <a:t>Pray in the promises of God – What do I pray for?</a:t>
            </a:r>
          </a:p>
        </p:txBody>
      </p:sp>
    </p:spTree>
    <p:extLst>
      <p:ext uri="{BB962C8B-B14F-4D97-AF65-F5344CB8AC3E}">
        <p14:creationId xmlns:p14="http://schemas.microsoft.com/office/powerpoint/2010/main" val="249289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7A85-0254-B54E-82C9-0178D00AE8F4}"/>
              </a:ext>
            </a:extLst>
          </p:cNvPr>
          <p:cNvSpPr>
            <a:spLocks noGrp="1"/>
          </p:cNvSpPr>
          <p:nvPr>
            <p:ph type="title"/>
          </p:nvPr>
        </p:nvSpPr>
        <p:spPr/>
        <p:txBody>
          <a:bodyPr/>
          <a:lstStyle/>
          <a:p>
            <a:r>
              <a:rPr lang="en-US" sz="3600" dirty="0"/>
              <a:t>Becoming a person of prayer</a:t>
            </a:r>
            <a:endParaRPr lang="en-US" dirty="0"/>
          </a:p>
        </p:txBody>
      </p:sp>
      <p:sp>
        <p:nvSpPr>
          <p:cNvPr id="3" name="Content Placeholder 2">
            <a:extLst>
              <a:ext uri="{FF2B5EF4-FFF2-40B4-BE49-F238E27FC236}">
                <a16:creationId xmlns:a16="http://schemas.microsoft.com/office/drawing/2014/main" id="{4E920F74-78DE-794B-99C5-8E85191F0720}"/>
              </a:ext>
            </a:extLst>
          </p:cNvPr>
          <p:cNvSpPr>
            <a:spLocks noGrp="1"/>
          </p:cNvSpPr>
          <p:nvPr>
            <p:ph idx="1"/>
          </p:nvPr>
        </p:nvSpPr>
        <p:spPr/>
        <p:txBody>
          <a:bodyPr anchor="ctr">
            <a:normAutofit/>
          </a:bodyPr>
          <a:lstStyle/>
          <a:p>
            <a:pPr marL="0" indent="0" algn="ctr">
              <a:buNone/>
            </a:pPr>
            <a:r>
              <a:rPr lang="en-US" sz="5400" dirty="0"/>
              <a:t>Where do I start?</a:t>
            </a:r>
          </a:p>
        </p:txBody>
      </p:sp>
    </p:spTree>
    <p:extLst>
      <p:ext uri="{BB962C8B-B14F-4D97-AF65-F5344CB8AC3E}">
        <p14:creationId xmlns:p14="http://schemas.microsoft.com/office/powerpoint/2010/main" val="415177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30D8-356F-F042-8E31-2EBB34BABE4F}"/>
              </a:ext>
            </a:extLst>
          </p:cNvPr>
          <p:cNvSpPr>
            <a:spLocks noGrp="1"/>
          </p:cNvSpPr>
          <p:nvPr>
            <p:ph type="title"/>
          </p:nvPr>
        </p:nvSpPr>
        <p:spPr/>
        <p:txBody>
          <a:bodyPr/>
          <a:lstStyle/>
          <a:p>
            <a:endParaRPr lang="en-US"/>
          </a:p>
        </p:txBody>
      </p:sp>
      <p:pic>
        <p:nvPicPr>
          <p:cNvPr id="4" name="Online Media 3" descr="Awkward Silence Prank!">
            <a:hlinkClick r:id="" action="ppaction://media"/>
            <a:extLst>
              <a:ext uri="{FF2B5EF4-FFF2-40B4-BE49-F238E27FC236}">
                <a16:creationId xmlns:a16="http://schemas.microsoft.com/office/drawing/2014/main" id="{ED425B09-0C63-3143-BAEF-B979EF50B7E3}"/>
              </a:ext>
            </a:extLst>
          </p:cNvPr>
          <p:cNvPicPr>
            <a:picLocks noGrp="1" noRot="1" noChangeAspect="1"/>
          </p:cNvPicPr>
          <p:nvPr>
            <p:ph idx="1"/>
            <a:videoFile r:link="rId1"/>
          </p:nvPr>
        </p:nvPicPr>
        <p:blipFill>
          <a:blip r:embed="rId3"/>
          <a:stretch>
            <a:fillRect/>
          </a:stretch>
        </p:blipFill>
        <p:spPr>
          <a:xfrm>
            <a:off x="0" y="0"/>
            <a:ext cx="12137011" cy="6858000"/>
          </a:xfrm>
          <a:prstGeom prst="rect">
            <a:avLst/>
          </a:prstGeom>
        </p:spPr>
      </p:pic>
    </p:spTree>
    <p:extLst>
      <p:ext uri="{BB962C8B-B14F-4D97-AF65-F5344CB8AC3E}">
        <p14:creationId xmlns:p14="http://schemas.microsoft.com/office/powerpoint/2010/main" val="47405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026" name="Picture 2" descr="Awkward Look Monkey Puppet | Know Your Meme">
            <a:extLst>
              <a:ext uri="{FF2B5EF4-FFF2-40B4-BE49-F238E27FC236}">
                <a16:creationId xmlns:a16="http://schemas.microsoft.com/office/drawing/2014/main" id="{5CBF522B-DD13-484E-90CD-092A512B3D9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8790"/>
          <a:stretch/>
        </p:blipFill>
        <p:spPr bwMode="auto">
          <a:xfrm>
            <a:off x="2313696" y="643466"/>
            <a:ext cx="7476918" cy="5571067"/>
          </a:xfrm>
          <a:prstGeom prst="rect">
            <a:avLst/>
          </a:prstGeom>
          <a:noFill/>
          <a:ln w="127000" cap="flat">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45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F495-5594-D24A-A913-42736B5627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65CAE1-173A-CF43-B48F-E9A1A5ADF103}"/>
              </a:ext>
            </a:extLst>
          </p:cNvPr>
          <p:cNvSpPr>
            <a:spLocks noGrp="1"/>
          </p:cNvSpPr>
          <p:nvPr>
            <p:ph idx="1"/>
          </p:nvPr>
        </p:nvSpPr>
        <p:spPr/>
        <p:txBody>
          <a:bodyPr>
            <a:normAutofit/>
          </a:bodyPr>
          <a:lstStyle/>
          <a:p>
            <a:pPr marL="0" indent="0">
              <a:buNone/>
            </a:pPr>
            <a:r>
              <a:rPr lang="en-US" sz="2400" i="1" dirty="0"/>
              <a:t>“If I try to pray for people or events without having the word in front of me guiding my prayers, then several negative things happen. One is that I tent to be very repetitive…I just pray the same things all the time. Another negative thing is that my mind tends to wander.”</a:t>
            </a:r>
          </a:p>
          <a:p>
            <a:pPr marL="0" indent="0">
              <a:buNone/>
            </a:pPr>
            <a:endParaRPr lang="en-US" sz="2400" dirty="0"/>
          </a:p>
          <a:p>
            <a:pPr marL="0" indent="0">
              <a:buNone/>
            </a:pPr>
            <a:r>
              <a:rPr lang="en-US" sz="2400" dirty="0"/>
              <a:t>John Piper</a:t>
            </a:r>
          </a:p>
        </p:txBody>
      </p:sp>
    </p:spTree>
    <p:extLst>
      <p:ext uri="{BB962C8B-B14F-4D97-AF65-F5344CB8AC3E}">
        <p14:creationId xmlns:p14="http://schemas.microsoft.com/office/powerpoint/2010/main" val="3104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D5959-FCED-3E4D-B7B9-8BA0B382C4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4209F5-8EA1-844A-A804-D255DFFF33E0}"/>
              </a:ext>
            </a:extLst>
          </p:cNvPr>
          <p:cNvSpPr>
            <a:spLocks noGrp="1"/>
          </p:cNvSpPr>
          <p:nvPr>
            <p:ph idx="1"/>
          </p:nvPr>
        </p:nvSpPr>
        <p:spPr/>
        <p:txBody>
          <a:bodyPr anchor="ctr"/>
          <a:lstStyle/>
          <a:p>
            <a:pPr marL="0" indent="0" algn="ctr">
              <a:buNone/>
            </a:pPr>
            <a:r>
              <a:rPr lang="en-US" sz="3600" dirty="0"/>
              <a:t>If you want to be a person of prayer, you have to be a person of the book.</a:t>
            </a:r>
          </a:p>
          <a:p>
            <a:endParaRPr lang="en-US" dirty="0"/>
          </a:p>
        </p:txBody>
      </p:sp>
    </p:spTree>
    <p:extLst>
      <p:ext uri="{BB962C8B-B14F-4D97-AF65-F5344CB8AC3E}">
        <p14:creationId xmlns:p14="http://schemas.microsoft.com/office/powerpoint/2010/main" val="86412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F0AC-75B9-A849-8F13-5FEB4507F26D}"/>
              </a:ext>
            </a:extLst>
          </p:cNvPr>
          <p:cNvSpPr>
            <a:spLocks noGrp="1"/>
          </p:cNvSpPr>
          <p:nvPr>
            <p:ph type="title"/>
          </p:nvPr>
        </p:nvSpPr>
        <p:spPr/>
        <p:txBody>
          <a:bodyPr/>
          <a:lstStyle/>
          <a:p>
            <a:r>
              <a:rPr lang="en-US" dirty="0"/>
              <a:t>Pray on god’s promises</a:t>
            </a:r>
          </a:p>
        </p:txBody>
      </p:sp>
      <p:sp>
        <p:nvSpPr>
          <p:cNvPr id="3" name="Content Placeholder 2">
            <a:extLst>
              <a:ext uri="{FF2B5EF4-FFF2-40B4-BE49-F238E27FC236}">
                <a16:creationId xmlns:a16="http://schemas.microsoft.com/office/drawing/2014/main" id="{0AA52006-0F8A-6C4B-9406-CEBD2934C340}"/>
              </a:ext>
            </a:extLst>
          </p:cNvPr>
          <p:cNvSpPr>
            <a:spLocks noGrp="1"/>
          </p:cNvSpPr>
          <p:nvPr>
            <p:ph idx="1"/>
          </p:nvPr>
        </p:nvSpPr>
        <p:spPr>
          <a:xfrm>
            <a:off x="913795" y="1670304"/>
            <a:ext cx="10353762" cy="4928616"/>
          </a:xfrm>
        </p:spPr>
        <p:txBody>
          <a:bodyPr>
            <a:normAutofit fontScale="92500" lnSpcReduction="10000"/>
          </a:bodyPr>
          <a:lstStyle/>
          <a:p>
            <a:r>
              <a:rPr lang="en-US" sz="2200" dirty="0"/>
              <a:t>God’s Healing </a:t>
            </a:r>
          </a:p>
          <a:p>
            <a:pPr lvl="1"/>
            <a:r>
              <a:rPr lang="en-US" sz="2000" b="1" i="1" baseline="30000" dirty="0">
                <a:effectLst/>
              </a:rPr>
              <a:t>16 </a:t>
            </a:r>
            <a:r>
              <a:rPr lang="en-US" sz="2000" i="1" dirty="0">
                <a:effectLst/>
              </a:rPr>
              <a:t>Therefore, confess your sins to one another and pray for one another, that you may be healed. The prayer of a righteous person has great power as it is working.</a:t>
            </a:r>
          </a:p>
          <a:p>
            <a:pPr lvl="1"/>
            <a:r>
              <a:rPr lang="en-US" sz="2000" dirty="0">
                <a:effectLst/>
              </a:rPr>
              <a:t>James 5:16 ESV</a:t>
            </a:r>
            <a:endParaRPr lang="en-US" sz="2000" dirty="0"/>
          </a:p>
          <a:p>
            <a:r>
              <a:rPr lang="en-US" sz="2200" dirty="0"/>
              <a:t>God’s Grace</a:t>
            </a:r>
          </a:p>
          <a:p>
            <a:pPr lvl="1"/>
            <a:r>
              <a:rPr lang="en-US" sz="2000" b="1" i="1" baseline="30000" dirty="0">
                <a:effectLst/>
              </a:rPr>
              <a:t>9 </a:t>
            </a:r>
            <a:r>
              <a:rPr lang="en-US" sz="2000" i="1" dirty="0">
                <a:effectLst/>
              </a:rPr>
              <a:t>But he said to me, “My grace is sufficient for you, for my power is made perfect in weakness.” Therefore I will boast all the more gladly of my weaknesses, so that the power of Christ may rest upon me.</a:t>
            </a:r>
          </a:p>
          <a:p>
            <a:pPr lvl="1"/>
            <a:r>
              <a:rPr lang="en-US" sz="2000" dirty="0">
                <a:effectLst/>
              </a:rPr>
              <a:t>2 Corinthians 12:9 ESV</a:t>
            </a:r>
            <a:endParaRPr lang="en-US" sz="2000" dirty="0"/>
          </a:p>
          <a:p>
            <a:r>
              <a:rPr lang="en-US" sz="2200" dirty="0"/>
              <a:t>God’s Strength</a:t>
            </a:r>
          </a:p>
          <a:p>
            <a:pPr lvl="1"/>
            <a:r>
              <a:rPr lang="en-US" sz="2000" b="1" i="1" baseline="30000" dirty="0">
                <a:effectLst/>
              </a:rPr>
              <a:t>10 </a:t>
            </a:r>
            <a:r>
              <a:rPr lang="en-US" sz="2000" i="1" dirty="0">
                <a:effectLst/>
              </a:rPr>
              <a:t> fear not, for I am with you; be not dismayed, for I am your God; I will strengthen you, I will help you, I will uphold you with my righteous right hand. </a:t>
            </a:r>
          </a:p>
          <a:p>
            <a:pPr lvl="1"/>
            <a:r>
              <a:rPr lang="en-US" sz="2000" dirty="0">
                <a:effectLst/>
              </a:rPr>
              <a:t>Isaiah 41:10 ESV</a:t>
            </a:r>
          </a:p>
          <a:p>
            <a:pPr lvl="3"/>
            <a:endParaRPr lang="en-US" sz="1600" dirty="0"/>
          </a:p>
          <a:p>
            <a:pPr lvl="1"/>
            <a:endParaRPr lang="en-US" sz="2000" dirty="0"/>
          </a:p>
          <a:p>
            <a:pPr lvl="1"/>
            <a:endParaRPr lang="en-US" sz="2000" dirty="0"/>
          </a:p>
        </p:txBody>
      </p:sp>
    </p:spTree>
    <p:extLst>
      <p:ext uri="{BB962C8B-B14F-4D97-AF65-F5344CB8AC3E}">
        <p14:creationId xmlns:p14="http://schemas.microsoft.com/office/powerpoint/2010/main" val="56786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FF367-62A9-524B-9B21-3DDAE7A661E7}"/>
              </a:ext>
            </a:extLst>
          </p:cNvPr>
          <p:cNvSpPr>
            <a:spLocks noGrp="1"/>
          </p:cNvSpPr>
          <p:nvPr>
            <p:ph type="title"/>
          </p:nvPr>
        </p:nvSpPr>
        <p:spPr/>
        <p:txBody>
          <a:bodyPr/>
          <a:lstStyle/>
          <a:p>
            <a:r>
              <a:rPr lang="en-US" dirty="0"/>
              <a:t>Read the book</a:t>
            </a:r>
          </a:p>
        </p:txBody>
      </p:sp>
      <p:sp>
        <p:nvSpPr>
          <p:cNvPr id="3" name="Content Placeholder 2">
            <a:extLst>
              <a:ext uri="{FF2B5EF4-FFF2-40B4-BE49-F238E27FC236}">
                <a16:creationId xmlns:a16="http://schemas.microsoft.com/office/drawing/2014/main" id="{CE81C69C-57A6-B343-B18C-502A63BD3766}"/>
              </a:ext>
            </a:extLst>
          </p:cNvPr>
          <p:cNvSpPr>
            <a:spLocks noGrp="1"/>
          </p:cNvSpPr>
          <p:nvPr>
            <p:ph idx="1"/>
          </p:nvPr>
        </p:nvSpPr>
        <p:spPr>
          <a:xfrm>
            <a:off x="913795" y="1935921"/>
            <a:ext cx="10353762" cy="4766093"/>
          </a:xfrm>
        </p:spPr>
        <p:txBody>
          <a:bodyPr>
            <a:normAutofit/>
          </a:bodyPr>
          <a:lstStyle/>
          <a:p>
            <a:pPr marL="0" indent="0">
              <a:buNone/>
            </a:pPr>
            <a:r>
              <a:rPr lang="en-US" sz="2400" b="1" dirty="0">
                <a:latin typeface="Rockwell" panose="02060603020205020403" pitchFamily="18" charset="77"/>
              </a:rPr>
              <a:t>9 </a:t>
            </a:r>
            <a:r>
              <a:rPr lang="en-US" sz="2400" dirty="0">
                <a:latin typeface="Rockwell" panose="02060603020205020403" pitchFamily="18" charset="77"/>
              </a:rPr>
              <a:t>In the first year of Darius the son of Ahasuerus, by descent a Mede, who was made king over the realm of the Chaldeans— </a:t>
            </a:r>
            <a:r>
              <a:rPr lang="en-US" sz="2400" b="1" baseline="30000" dirty="0">
                <a:latin typeface="Rockwell" panose="02060603020205020403" pitchFamily="18" charset="77"/>
              </a:rPr>
              <a:t>2 </a:t>
            </a:r>
            <a:r>
              <a:rPr lang="en-US" sz="2400" dirty="0">
                <a:latin typeface="Rockwell" panose="02060603020205020403" pitchFamily="18" charset="77"/>
              </a:rPr>
              <a:t>in the first year of his reign, I, Daniel, </a:t>
            </a:r>
            <a:r>
              <a:rPr lang="en-US" sz="2400" dirty="0">
                <a:solidFill>
                  <a:schemeClr val="accent1"/>
                </a:solidFill>
                <a:latin typeface="Rockwell" panose="02060603020205020403" pitchFamily="18" charset="77"/>
              </a:rPr>
              <a:t>perceived in the books the number of years that, according to the word of the Lord to Jeremiah the prophet, must pass before the end of the desolations of Jerusalem, namely, </a:t>
            </a:r>
            <a:r>
              <a:rPr lang="en-US" sz="2400" u="sng" dirty="0">
                <a:solidFill>
                  <a:schemeClr val="accent1"/>
                </a:solidFill>
                <a:latin typeface="Rockwell" panose="02060603020205020403" pitchFamily="18" charset="77"/>
              </a:rPr>
              <a:t>seventy years</a:t>
            </a:r>
            <a:r>
              <a:rPr lang="en-US" sz="2400" dirty="0">
                <a:solidFill>
                  <a:schemeClr val="accent1"/>
                </a:solidFill>
                <a:latin typeface="Rockwell" panose="02060603020205020403" pitchFamily="18" charset="77"/>
              </a:rPr>
              <a:t>. </a:t>
            </a:r>
          </a:p>
          <a:p>
            <a:pPr marL="0" indent="0">
              <a:buNone/>
            </a:pPr>
            <a:endParaRPr lang="en-US" sz="2400" dirty="0">
              <a:latin typeface="Rockwell" panose="02060603020205020403" pitchFamily="18" charset="77"/>
            </a:endParaRPr>
          </a:p>
          <a:p>
            <a:pPr marL="0" indent="0">
              <a:buNone/>
            </a:pPr>
            <a:r>
              <a:rPr lang="en-US" sz="2400" dirty="0">
                <a:latin typeface="Rockwell" panose="02060603020205020403" pitchFamily="18" charset="77"/>
              </a:rPr>
              <a:t>Daniel 9:1-2 ESV</a:t>
            </a:r>
          </a:p>
          <a:p>
            <a:pPr marL="0" indent="0">
              <a:buNone/>
            </a:pPr>
            <a:endParaRPr lang="en-US" sz="2400" dirty="0">
              <a:latin typeface="Rockwell" panose="02060603020205020403" pitchFamily="18" charset="77"/>
            </a:endParaRPr>
          </a:p>
          <a:p>
            <a:pPr marL="0" indent="0">
              <a:buNone/>
            </a:pPr>
            <a:endParaRPr lang="en-US" sz="2400" dirty="0">
              <a:latin typeface="Rockwell" panose="02060603020205020403" pitchFamily="18" charset="77"/>
            </a:endParaRPr>
          </a:p>
        </p:txBody>
      </p:sp>
    </p:spTree>
    <p:extLst>
      <p:ext uri="{BB962C8B-B14F-4D97-AF65-F5344CB8AC3E}">
        <p14:creationId xmlns:p14="http://schemas.microsoft.com/office/powerpoint/2010/main" val="16291963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tf44600913_win32</Template>
  <TotalTime>918</TotalTime>
  <Words>2748</Words>
  <Application>Microsoft Macintosh PowerPoint</Application>
  <PresentationFormat>Widescreen</PresentationFormat>
  <Paragraphs>190</Paragraphs>
  <Slides>28</Slides>
  <Notes>11</Notes>
  <HiddenSlides>4</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Bookman Old Style</vt:lpstr>
      <vt:lpstr>Calibri</vt:lpstr>
      <vt:lpstr>Helvetica</vt:lpstr>
      <vt:lpstr>Monaco</vt:lpstr>
      <vt:lpstr>Rockwell</vt:lpstr>
      <vt:lpstr>Damask</vt:lpstr>
      <vt:lpstr>Daniel 9:1-19</vt:lpstr>
      <vt:lpstr>background</vt:lpstr>
      <vt:lpstr>Becoming a person of prayer</vt:lpstr>
      <vt:lpstr>PowerPoint Presentation</vt:lpstr>
      <vt:lpstr>PowerPoint Presentation</vt:lpstr>
      <vt:lpstr>PowerPoint Presentation</vt:lpstr>
      <vt:lpstr>PowerPoint Presentation</vt:lpstr>
      <vt:lpstr>Pray on god’s promises</vt:lpstr>
      <vt:lpstr>Read the book</vt:lpstr>
      <vt:lpstr>God’s Plan &amp; Instruction</vt:lpstr>
      <vt:lpstr>Becoming a person of prayer</vt:lpstr>
      <vt:lpstr>Prayer</vt:lpstr>
      <vt:lpstr>Prepare yourself for him</vt:lpstr>
      <vt:lpstr>Be in Awe of him</vt:lpstr>
      <vt:lpstr>Confess to him</vt:lpstr>
      <vt:lpstr>Submit to His will</vt:lpstr>
      <vt:lpstr>Ask him for Forgiveness</vt:lpstr>
      <vt:lpstr>Matthew 6:9-13</vt:lpstr>
      <vt:lpstr>Becoming a person of prayer</vt:lpstr>
      <vt:lpstr>The End</vt:lpstr>
      <vt:lpstr>PowerPoint Presentation</vt:lpstr>
      <vt:lpstr>Jeremiah: 70 Years Banishment</vt:lpstr>
      <vt:lpstr>Jeremiah: God’s Instruction</vt:lpstr>
      <vt:lpstr>Jeremiah: God’s Plan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9</dc:title>
  <dc:creator>Tom Gorup</dc:creator>
  <cp:lastModifiedBy>Tom Gorup</cp:lastModifiedBy>
  <cp:revision>21</cp:revision>
  <dcterms:created xsi:type="dcterms:W3CDTF">2022-02-25T03:32:14Z</dcterms:created>
  <dcterms:modified xsi:type="dcterms:W3CDTF">2022-08-08T03:32:43Z</dcterms:modified>
</cp:coreProperties>
</file>