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8"/>
  </p:notesMasterIdLst>
  <p:sldIdLst>
    <p:sldId id="256" r:id="rId2"/>
    <p:sldId id="277" r:id="rId3"/>
    <p:sldId id="278" r:id="rId4"/>
    <p:sldId id="279" r:id="rId5"/>
    <p:sldId id="280" r:id="rId6"/>
    <p:sldId id="281" r:id="rId7"/>
    <p:sldId id="276" r:id="rId8"/>
    <p:sldId id="274" r:id="rId9"/>
    <p:sldId id="267" r:id="rId10"/>
    <p:sldId id="268" r:id="rId11"/>
    <p:sldId id="284" r:id="rId12"/>
    <p:sldId id="285" r:id="rId13"/>
    <p:sldId id="270" r:id="rId14"/>
    <p:sldId id="271" r:id="rId15"/>
    <p:sldId id="288" r:id="rId16"/>
    <p:sldId id="286" r:id="rId17"/>
    <p:sldId id="272" r:id="rId18"/>
    <p:sldId id="261" r:id="rId19"/>
    <p:sldId id="282" r:id="rId20"/>
    <p:sldId id="273" r:id="rId21"/>
    <p:sldId id="289" r:id="rId22"/>
    <p:sldId id="262" r:id="rId23"/>
    <p:sldId id="263" r:id="rId24"/>
    <p:sldId id="264" r:id="rId25"/>
    <p:sldId id="265"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29"/>
    <p:restoredTop sz="81901"/>
  </p:normalViewPr>
  <p:slideViewPr>
    <p:cSldViewPr snapToGrid="0" snapToObjects="1">
      <p:cViewPr varScale="1">
        <p:scale>
          <a:sx n="100" d="100"/>
          <a:sy n="100" d="100"/>
        </p:scale>
        <p:origin x="10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ata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F1A8D-D4D7-DE43-A550-E1C0277D5DC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B4F45F31-53C3-5549-A024-808CFF589486}">
      <dgm:prSet phldrT="[Text]"/>
      <dgm:spPr/>
      <dgm:t>
        <a:bodyPr/>
        <a:lstStyle/>
        <a:p>
          <a:r>
            <a:rPr lang="en-US" dirty="0"/>
            <a:t>David</a:t>
          </a:r>
        </a:p>
      </dgm:t>
    </dgm:pt>
    <dgm:pt modelId="{E4311146-DC33-334E-AEC7-79A6E1D6D1AE}" type="parTrans" cxnId="{F51E1EB4-4D33-7540-B3A3-D969B0CC5D4C}">
      <dgm:prSet/>
      <dgm:spPr/>
      <dgm:t>
        <a:bodyPr/>
        <a:lstStyle/>
        <a:p>
          <a:endParaRPr lang="en-US"/>
        </a:p>
      </dgm:t>
    </dgm:pt>
    <dgm:pt modelId="{23DDE68C-A279-5B4E-8857-DBD0ABD711B7}" type="sibTrans" cxnId="{F51E1EB4-4D33-7540-B3A3-D969B0CC5D4C}">
      <dgm:prSet/>
      <dgm:spPr/>
      <dgm:t>
        <a:bodyPr/>
        <a:lstStyle/>
        <a:p>
          <a:endParaRPr lang="en-US"/>
        </a:p>
      </dgm:t>
    </dgm:pt>
    <dgm:pt modelId="{1AE0088A-3FDC-5D4E-9C9F-27A9755D22FA}" type="asst">
      <dgm:prSet phldrT="[Text]"/>
      <dgm:spPr/>
      <dgm:t>
        <a:bodyPr/>
        <a:lstStyle/>
        <a:p>
          <a:r>
            <a:rPr lang="en-US" dirty="0"/>
            <a:t>Solomon</a:t>
          </a:r>
        </a:p>
      </dgm:t>
    </dgm:pt>
    <dgm:pt modelId="{631F3C89-7E46-8346-AC3D-3B4B1766A17B}" type="parTrans" cxnId="{D8280C20-C31A-D54F-AE44-24D4CF730733}">
      <dgm:prSet/>
      <dgm:spPr/>
      <dgm:t>
        <a:bodyPr/>
        <a:lstStyle/>
        <a:p>
          <a:endParaRPr lang="en-US"/>
        </a:p>
      </dgm:t>
    </dgm:pt>
    <dgm:pt modelId="{08FE6A18-98B2-FB41-AB50-524CE836D04C}" type="sibTrans" cxnId="{D8280C20-C31A-D54F-AE44-24D4CF730733}">
      <dgm:prSet/>
      <dgm:spPr/>
      <dgm:t>
        <a:bodyPr/>
        <a:lstStyle/>
        <a:p>
          <a:endParaRPr lang="en-US"/>
        </a:p>
      </dgm:t>
    </dgm:pt>
    <dgm:pt modelId="{F02A3F63-06ED-A449-B09D-8609933B6852}">
      <dgm:prSet phldrT="[Text]"/>
      <dgm:spPr/>
      <dgm:t>
        <a:bodyPr/>
        <a:lstStyle/>
        <a:p>
          <a:r>
            <a:rPr lang="en-US" dirty="0"/>
            <a:t>Rehoboam</a:t>
          </a:r>
        </a:p>
      </dgm:t>
    </dgm:pt>
    <dgm:pt modelId="{A56E4F1C-FC04-EF44-AFE8-6A8C4A5B2EF5}" type="parTrans" cxnId="{9E516319-EDE9-5F4E-B593-A5B119574309}">
      <dgm:prSet/>
      <dgm:spPr/>
      <dgm:t>
        <a:bodyPr/>
        <a:lstStyle/>
        <a:p>
          <a:endParaRPr lang="en-US"/>
        </a:p>
      </dgm:t>
    </dgm:pt>
    <dgm:pt modelId="{D6E252BD-7375-1F4C-A43A-7C507D24C083}" type="sibTrans" cxnId="{9E516319-EDE9-5F4E-B593-A5B119574309}">
      <dgm:prSet/>
      <dgm:spPr/>
      <dgm:t>
        <a:bodyPr/>
        <a:lstStyle/>
        <a:p>
          <a:endParaRPr lang="en-US"/>
        </a:p>
      </dgm:t>
    </dgm:pt>
    <dgm:pt modelId="{3589DEEA-840B-6A4F-9341-F42B6C8D1511}">
      <dgm:prSet phldrT="[Text]"/>
      <dgm:spPr/>
      <dgm:t>
        <a:bodyPr/>
        <a:lstStyle/>
        <a:p>
          <a:r>
            <a:rPr lang="en-US" dirty="0" err="1"/>
            <a:t>Abijam</a:t>
          </a:r>
          <a:endParaRPr lang="en-US" dirty="0"/>
        </a:p>
      </dgm:t>
    </dgm:pt>
    <dgm:pt modelId="{AE38267F-46B1-4B41-A8F7-5C15FB81928C}" type="parTrans" cxnId="{BBF5DE49-085E-FB4D-A013-BE079CF1B48C}">
      <dgm:prSet/>
      <dgm:spPr/>
      <dgm:t>
        <a:bodyPr/>
        <a:lstStyle/>
        <a:p>
          <a:endParaRPr lang="en-US"/>
        </a:p>
      </dgm:t>
    </dgm:pt>
    <dgm:pt modelId="{399CF36F-D234-2C4A-9C88-C119A7CA881C}" type="sibTrans" cxnId="{BBF5DE49-085E-FB4D-A013-BE079CF1B48C}">
      <dgm:prSet/>
      <dgm:spPr/>
      <dgm:t>
        <a:bodyPr/>
        <a:lstStyle/>
        <a:p>
          <a:endParaRPr lang="en-US"/>
        </a:p>
      </dgm:t>
    </dgm:pt>
    <dgm:pt modelId="{2BA06A52-C5F4-FD43-9097-2A257EC6C4A9}">
      <dgm:prSet phldrT="[Text]"/>
      <dgm:spPr/>
      <dgm:t>
        <a:bodyPr/>
        <a:lstStyle/>
        <a:p>
          <a:r>
            <a:rPr lang="en-US" dirty="0"/>
            <a:t>Asa</a:t>
          </a:r>
        </a:p>
      </dgm:t>
    </dgm:pt>
    <dgm:pt modelId="{8F80502D-64B0-1040-8B5A-24AEECEA5974}" type="parTrans" cxnId="{E45C59D3-702A-CA49-AE70-44B7DFE3A313}">
      <dgm:prSet/>
      <dgm:spPr/>
      <dgm:t>
        <a:bodyPr/>
        <a:lstStyle/>
        <a:p>
          <a:endParaRPr lang="en-US"/>
        </a:p>
      </dgm:t>
    </dgm:pt>
    <dgm:pt modelId="{11FC0400-CEC9-3C4B-B284-BDCD1B72EED3}" type="sibTrans" cxnId="{E45C59D3-702A-CA49-AE70-44B7DFE3A313}">
      <dgm:prSet/>
      <dgm:spPr/>
      <dgm:t>
        <a:bodyPr/>
        <a:lstStyle/>
        <a:p>
          <a:endParaRPr lang="en-US"/>
        </a:p>
      </dgm:t>
    </dgm:pt>
    <dgm:pt modelId="{E40D00B9-4370-8C44-984A-E06B7EA26E41}" type="pres">
      <dgm:prSet presAssocID="{BC3F1A8D-D4D7-DE43-A550-E1C0277D5DC2}" presName="hierChild1" presStyleCnt="0">
        <dgm:presLayoutVars>
          <dgm:chPref val="1"/>
          <dgm:dir/>
          <dgm:animOne val="branch"/>
          <dgm:animLvl val="lvl"/>
          <dgm:resizeHandles/>
        </dgm:presLayoutVars>
      </dgm:prSet>
      <dgm:spPr/>
    </dgm:pt>
    <dgm:pt modelId="{BFBC2394-6944-4B4F-BC1C-7CA44ACE9EEA}" type="pres">
      <dgm:prSet presAssocID="{B4F45F31-53C3-5549-A024-808CFF589486}" presName="hierRoot1" presStyleCnt="0"/>
      <dgm:spPr/>
    </dgm:pt>
    <dgm:pt modelId="{68E5AC47-F26D-DD40-9B2F-0FC3D5E2DAE2}" type="pres">
      <dgm:prSet presAssocID="{B4F45F31-53C3-5549-A024-808CFF589486}" presName="composite" presStyleCnt="0"/>
      <dgm:spPr/>
    </dgm:pt>
    <dgm:pt modelId="{58113924-6489-AD42-A2CA-9AA2EAB13E1E}" type="pres">
      <dgm:prSet presAssocID="{B4F45F31-53C3-5549-A024-808CFF58948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528E0E2-3907-9D42-ABD5-D6F5B9F54BEA}" type="pres">
      <dgm:prSet presAssocID="{B4F45F31-53C3-5549-A024-808CFF589486}" presName="text" presStyleLbl="revTx" presStyleIdx="0" presStyleCnt="5">
        <dgm:presLayoutVars>
          <dgm:chPref val="3"/>
        </dgm:presLayoutVars>
      </dgm:prSet>
      <dgm:spPr/>
    </dgm:pt>
    <dgm:pt modelId="{E05EB010-8096-6049-88DA-988104D6AD58}" type="pres">
      <dgm:prSet presAssocID="{B4F45F31-53C3-5549-A024-808CFF589486}" presName="hierChild2" presStyleCnt="0"/>
      <dgm:spPr/>
    </dgm:pt>
    <dgm:pt modelId="{06D19EA6-5007-A94E-8ECF-16DF3698CB41}" type="pres">
      <dgm:prSet presAssocID="{631F3C89-7E46-8346-AC3D-3B4B1766A17B}" presName="Name10" presStyleLbl="parChTrans1D2" presStyleIdx="0" presStyleCnt="1"/>
      <dgm:spPr/>
    </dgm:pt>
    <dgm:pt modelId="{19D697F0-13DB-6E4D-8A3D-1F4D1DC54C08}" type="pres">
      <dgm:prSet presAssocID="{1AE0088A-3FDC-5D4E-9C9F-27A9755D22FA}" presName="hierRoot2" presStyleCnt="0"/>
      <dgm:spPr/>
    </dgm:pt>
    <dgm:pt modelId="{B59EF535-ECC7-FB4E-B57B-2CFE853EE796}" type="pres">
      <dgm:prSet presAssocID="{1AE0088A-3FDC-5D4E-9C9F-27A9755D22FA}" presName="composite2" presStyleCnt="0"/>
      <dgm:spPr/>
    </dgm:pt>
    <dgm:pt modelId="{D097D740-6141-3E4B-87DB-15575525FC9E}" type="pres">
      <dgm:prSet presAssocID="{1AE0088A-3FDC-5D4E-9C9F-27A9755D22FA}" presName="image2" presStyleLbl="asst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4F38B2E-6646-B44B-84C9-387DCA03FA96}" type="pres">
      <dgm:prSet presAssocID="{1AE0088A-3FDC-5D4E-9C9F-27A9755D22FA}" presName="text2" presStyleLbl="revTx" presStyleIdx="1" presStyleCnt="5">
        <dgm:presLayoutVars>
          <dgm:chPref val="3"/>
        </dgm:presLayoutVars>
      </dgm:prSet>
      <dgm:spPr/>
    </dgm:pt>
    <dgm:pt modelId="{4D384D8D-C201-3242-B322-3D230C068D4B}" type="pres">
      <dgm:prSet presAssocID="{1AE0088A-3FDC-5D4E-9C9F-27A9755D22FA}" presName="hierChild3" presStyleCnt="0"/>
      <dgm:spPr/>
    </dgm:pt>
    <dgm:pt modelId="{E3917E00-89D7-CA47-9F8C-0098B1AE40C1}" type="pres">
      <dgm:prSet presAssocID="{A56E4F1C-FC04-EF44-AFE8-6A8C4A5B2EF5}" presName="Name17" presStyleLbl="parChTrans1D3" presStyleIdx="0" presStyleCnt="1"/>
      <dgm:spPr/>
    </dgm:pt>
    <dgm:pt modelId="{B0809CBA-CC9E-4C40-8802-17641E99E799}" type="pres">
      <dgm:prSet presAssocID="{F02A3F63-06ED-A449-B09D-8609933B6852}" presName="hierRoot3" presStyleCnt="0"/>
      <dgm:spPr/>
    </dgm:pt>
    <dgm:pt modelId="{058C0250-8BF8-F240-A5F4-922EF8B1B5F3}" type="pres">
      <dgm:prSet presAssocID="{F02A3F63-06ED-A449-B09D-8609933B6852}" presName="composite3" presStyleCnt="0"/>
      <dgm:spPr/>
    </dgm:pt>
    <dgm:pt modelId="{BD618444-896C-F64A-A5E2-8C881ABE1E87}" type="pres">
      <dgm:prSet presAssocID="{F02A3F63-06ED-A449-B09D-8609933B6852}" presName="image3" presStyleLbl="node3" presStyleIdx="0" presStyleCnt="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BC6490-FD84-324A-8120-4FC46AC9D5C8}" type="pres">
      <dgm:prSet presAssocID="{F02A3F63-06ED-A449-B09D-8609933B6852}" presName="text3" presStyleLbl="revTx" presStyleIdx="2" presStyleCnt="5">
        <dgm:presLayoutVars>
          <dgm:chPref val="3"/>
        </dgm:presLayoutVars>
      </dgm:prSet>
      <dgm:spPr/>
    </dgm:pt>
    <dgm:pt modelId="{C53DB50D-4CE1-B740-9100-021A2520334F}" type="pres">
      <dgm:prSet presAssocID="{F02A3F63-06ED-A449-B09D-8609933B6852}" presName="hierChild4" presStyleCnt="0"/>
      <dgm:spPr/>
    </dgm:pt>
    <dgm:pt modelId="{FC70C08E-BF9C-8A41-848F-F30DEE2B9B8E}" type="pres">
      <dgm:prSet presAssocID="{AE38267F-46B1-4B41-A8F7-5C15FB81928C}" presName="Name23" presStyleLbl="parChTrans1D4" presStyleIdx="0" presStyleCnt="2"/>
      <dgm:spPr/>
    </dgm:pt>
    <dgm:pt modelId="{927FCED6-892A-D546-97EB-3F2C6F44B99A}" type="pres">
      <dgm:prSet presAssocID="{3589DEEA-840B-6A4F-9341-F42B6C8D1511}" presName="hierRoot4" presStyleCnt="0"/>
      <dgm:spPr/>
    </dgm:pt>
    <dgm:pt modelId="{5F19C35B-6C24-F24C-88C6-7F775844BDA2}" type="pres">
      <dgm:prSet presAssocID="{3589DEEA-840B-6A4F-9341-F42B6C8D1511}" presName="composite4" presStyleCnt="0"/>
      <dgm:spPr/>
    </dgm:pt>
    <dgm:pt modelId="{91321126-DC28-BB4E-A897-DDEFBDC38596}" type="pres">
      <dgm:prSet presAssocID="{3589DEEA-840B-6A4F-9341-F42B6C8D1511}" presName="image4" presStyleLbl="node4" presStyleIdx="0"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9AF0C176-5D5E-C642-9659-11C7369968E3}" type="pres">
      <dgm:prSet presAssocID="{3589DEEA-840B-6A4F-9341-F42B6C8D1511}" presName="text4" presStyleLbl="revTx" presStyleIdx="3" presStyleCnt="5">
        <dgm:presLayoutVars>
          <dgm:chPref val="3"/>
        </dgm:presLayoutVars>
      </dgm:prSet>
      <dgm:spPr/>
    </dgm:pt>
    <dgm:pt modelId="{37D2CF76-A4BE-2C49-813C-F093713D4EFF}" type="pres">
      <dgm:prSet presAssocID="{3589DEEA-840B-6A4F-9341-F42B6C8D1511}" presName="hierChild5" presStyleCnt="0"/>
      <dgm:spPr/>
    </dgm:pt>
    <dgm:pt modelId="{7F4AE743-2814-114D-84BD-02296D0075E8}" type="pres">
      <dgm:prSet presAssocID="{8F80502D-64B0-1040-8B5A-24AEECEA5974}" presName="Name23" presStyleLbl="parChTrans1D4" presStyleIdx="1" presStyleCnt="2"/>
      <dgm:spPr/>
    </dgm:pt>
    <dgm:pt modelId="{2758638D-804E-DD46-9F1B-A079E8BC841A}" type="pres">
      <dgm:prSet presAssocID="{2BA06A52-C5F4-FD43-9097-2A257EC6C4A9}" presName="hierRoot4" presStyleCnt="0"/>
      <dgm:spPr/>
    </dgm:pt>
    <dgm:pt modelId="{BA85B249-5875-5548-B718-BA174A557E6E}" type="pres">
      <dgm:prSet presAssocID="{2BA06A52-C5F4-FD43-9097-2A257EC6C4A9}" presName="composite4" presStyleCnt="0"/>
      <dgm:spPr/>
    </dgm:pt>
    <dgm:pt modelId="{097F336F-1E7C-4543-AA3C-7EFFD7DD4B8D}" type="pres">
      <dgm:prSet presAssocID="{2BA06A52-C5F4-FD43-9097-2A257EC6C4A9}" presName="image4" presStyleLbl="node4"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DDD1880-6E3E-5644-9AE0-18BDDB33996E}" type="pres">
      <dgm:prSet presAssocID="{2BA06A52-C5F4-FD43-9097-2A257EC6C4A9}" presName="text4" presStyleLbl="revTx" presStyleIdx="4" presStyleCnt="5">
        <dgm:presLayoutVars>
          <dgm:chPref val="3"/>
        </dgm:presLayoutVars>
      </dgm:prSet>
      <dgm:spPr/>
    </dgm:pt>
    <dgm:pt modelId="{A35782DA-722F-5B4F-85AD-2FD051D22390}" type="pres">
      <dgm:prSet presAssocID="{2BA06A52-C5F4-FD43-9097-2A257EC6C4A9}" presName="hierChild5" presStyleCnt="0"/>
      <dgm:spPr/>
    </dgm:pt>
  </dgm:ptLst>
  <dgm:cxnLst>
    <dgm:cxn modelId="{9E516319-EDE9-5F4E-B593-A5B119574309}" srcId="{1AE0088A-3FDC-5D4E-9C9F-27A9755D22FA}" destId="{F02A3F63-06ED-A449-B09D-8609933B6852}" srcOrd="0" destOrd="0" parTransId="{A56E4F1C-FC04-EF44-AFE8-6A8C4A5B2EF5}" sibTransId="{D6E252BD-7375-1F4C-A43A-7C507D24C083}"/>
    <dgm:cxn modelId="{0EDA191C-0C44-934E-BD3D-92718B84E993}" type="presOf" srcId="{BC3F1A8D-D4D7-DE43-A550-E1C0277D5DC2}" destId="{E40D00B9-4370-8C44-984A-E06B7EA26E41}" srcOrd="0" destOrd="0" presId="urn:microsoft.com/office/officeart/2009/layout/CirclePictureHierarchy"/>
    <dgm:cxn modelId="{D8280C20-C31A-D54F-AE44-24D4CF730733}" srcId="{B4F45F31-53C3-5549-A024-808CFF589486}" destId="{1AE0088A-3FDC-5D4E-9C9F-27A9755D22FA}" srcOrd="0" destOrd="0" parTransId="{631F3C89-7E46-8346-AC3D-3B4B1766A17B}" sibTransId="{08FE6A18-98B2-FB41-AB50-524CE836D04C}"/>
    <dgm:cxn modelId="{5F4B0523-8D00-3641-A1A2-DE4A5436367F}" type="presOf" srcId="{8F80502D-64B0-1040-8B5A-24AEECEA5974}" destId="{7F4AE743-2814-114D-84BD-02296D0075E8}" srcOrd="0" destOrd="0" presId="urn:microsoft.com/office/officeart/2009/layout/CirclePictureHierarchy"/>
    <dgm:cxn modelId="{9D730825-11BF-F040-8A4D-214C8B4D365B}" type="presOf" srcId="{F02A3F63-06ED-A449-B09D-8609933B6852}" destId="{BDBC6490-FD84-324A-8120-4FC46AC9D5C8}" srcOrd="0" destOrd="0" presId="urn:microsoft.com/office/officeart/2009/layout/CirclePictureHierarchy"/>
    <dgm:cxn modelId="{BBF5DE49-085E-FB4D-A013-BE079CF1B48C}" srcId="{F02A3F63-06ED-A449-B09D-8609933B6852}" destId="{3589DEEA-840B-6A4F-9341-F42B6C8D1511}" srcOrd="0" destOrd="0" parTransId="{AE38267F-46B1-4B41-A8F7-5C15FB81928C}" sibTransId="{399CF36F-D234-2C4A-9C88-C119A7CA881C}"/>
    <dgm:cxn modelId="{81A19E59-9EF0-8D41-818A-9000A583A0CD}" type="presOf" srcId="{A56E4F1C-FC04-EF44-AFE8-6A8C4A5B2EF5}" destId="{E3917E00-89D7-CA47-9F8C-0098B1AE40C1}" srcOrd="0" destOrd="0" presId="urn:microsoft.com/office/officeart/2009/layout/CirclePictureHierarchy"/>
    <dgm:cxn modelId="{7BDF646A-B772-174D-A4ED-7AC00FE3B2D0}" type="presOf" srcId="{3589DEEA-840B-6A4F-9341-F42B6C8D1511}" destId="{9AF0C176-5D5E-C642-9659-11C7369968E3}" srcOrd="0" destOrd="0" presId="urn:microsoft.com/office/officeart/2009/layout/CirclePictureHierarchy"/>
    <dgm:cxn modelId="{11AA306B-A9EC-2F4F-8959-E465CE539468}" type="presOf" srcId="{1AE0088A-3FDC-5D4E-9C9F-27A9755D22FA}" destId="{24F38B2E-6646-B44B-84C9-387DCA03FA96}" srcOrd="0" destOrd="0" presId="urn:microsoft.com/office/officeart/2009/layout/CirclePictureHierarchy"/>
    <dgm:cxn modelId="{BD8AB571-7FC8-E44D-B022-0EF711E408A3}" type="presOf" srcId="{AE38267F-46B1-4B41-A8F7-5C15FB81928C}" destId="{FC70C08E-BF9C-8A41-848F-F30DEE2B9B8E}" srcOrd="0" destOrd="0" presId="urn:microsoft.com/office/officeart/2009/layout/CirclePictureHierarchy"/>
    <dgm:cxn modelId="{AF483882-0FA2-6448-8B64-ED4FA7CB71E1}" type="presOf" srcId="{631F3C89-7E46-8346-AC3D-3B4B1766A17B}" destId="{06D19EA6-5007-A94E-8ECF-16DF3698CB41}" srcOrd="0" destOrd="0" presId="urn:microsoft.com/office/officeart/2009/layout/CirclePictureHierarchy"/>
    <dgm:cxn modelId="{F51E1EB4-4D33-7540-B3A3-D969B0CC5D4C}" srcId="{BC3F1A8D-D4D7-DE43-A550-E1C0277D5DC2}" destId="{B4F45F31-53C3-5549-A024-808CFF589486}" srcOrd="0" destOrd="0" parTransId="{E4311146-DC33-334E-AEC7-79A6E1D6D1AE}" sibTransId="{23DDE68C-A279-5B4E-8857-DBD0ABD711B7}"/>
    <dgm:cxn modelId="{E45C59D3-702A-CA49-AE70-44B7DFE3A313}" srcId="{3589DEEA-840B-6A4F-9341-F42B6C8D1511}" destId="{2BA06A52-C5F4-FD43-9097-2A257EC6C4A9}" srcOrd="0" destOrd="0" parTransId="{8F80502D-64B0-1040-8B5A-24AEECEA5974}" sibTransId="{11FC0400-CEC9-3C4B-B284-BDCD1B72EED3}"/>
    <dgm:cxn modelId="{50E47EE2-CEFF-B44A-9C0C-B20C10CAC3E1}" type="presOf" srcId="{2BA06A52-C5F4-FD43-9097-2A257EC6C4A9}" destId="{CDDD1880-6E3E-5644-9AE0-18BDDB33996E}" srcOrd="0" destOrd="0" presId="urn:microsoft.com/office/officeart/2009/layout/CirclePictureHierarchy"/>
    <dgm:cxn modelId="{8BD9D3F4-8612-E445-96E8-241999A00D19}" type="presOf" srcId="{B4F45F31-53C3-5549-A024-808CFF589486}" destId="{D528E0E2-3907-9D42-ABD5-D6F5B9F54BEA}" srcOrd="0" destOrd="0" presId="urn:microsoft.com/office/officeart/2009/layout/CirclePictureHierarchy"/>
    <dgm:cxn modelId="{6CF23BD6-3A24-7142-95DD-E0C5B5DB16DC}" type="presParOf" srcId="{E40D00B9-4370-8C44-984A-E06B7EA26E41}" destId="{BFBC2394-6944-4B4F-BC1C-7CA44ACE9EEA}" srcOrd="0" destOrd="0" presId="urn:microsoft.com/office/officeart/2009/layout/CirclePictureHierarchy"/>
    <dgm:cxn modelId="{3F644D13-81A1-4145-9E9B-F09EEDB9841A}" type="presParOf" srcId="{BFBC2394-6944-4B4F-BC1C-7CA44ACE9EEA}" destId="{68E5AC47-F26D-DD40-9B2F-0FC3D5E2DAE2}" srcOrd="0" destOrd="0" presId="urn:microsoft.com/office/officeart/2009/layout/CirclePictureHierarchy"/>
    <dgm:cxn modelId="{CE7714AA-8BB3-E842-9650-CF6C4FDD3A87}" type="presParOf" srcId="{68E5AC47-F26D-DD40-9B2F-0FC3D5E2DAE2}" destId="{58113924-6489-AD42-A2CA-9AA2EAB13E1E}" srcOrd="0" destOrd="0" presId="urn:microsoft.com/office/officeart/2009/layout/CirclePictureHierarchy"/>
    <dgm:cxn modelId="{4E89CF0A-C89D-F744-9DFB-495D0802B2A8}" type="presParOf" srcId="{68E5AC47-F26D-DD40-9B2F-0FC3D5E2DAE2}" destId="{D528E0E2-3907-9D42-ABD5-D6F5B9F54BEA}" srcOrd="1" destOrd="0" presId="urn:microsoft.com/office/officeart/2009/layout/CirclePictureHierarchy"/>
    <dgm:cxn modelId="{19F81CAC-961B-3C49-BB6B-1589E86A394B}" type="presParOf" srcId="{BFBC2394-6944-4B4F-BC1C-7CA44ACE9EEA}" destId="{E05EB010-8096-6049-88DA-988104D6AD58}" srcOrd="1" destOrd="0" presId="urn:microsoft.com/office/officeart/2009/layout/CirclePictureHierarchy"/>
    <dgm:cxn modelId="{FA2C65B2-141E-6D4B-A82D-90317AD47746}" type="presParOf" srcId="{E05EB010-8096-6049-88DA-988104D6AD58}" destId="{06D19EA6-5007-A94E-8ECF-16DF3698CB41}" srcOrd="0" destOrd="0" presId="urn:microsoft.com/office/officeart/2009/layout/CirclePictureHierarchy"/>
    <dgm:cxn modelId="{73B735A1-7177-3F40-9F27-E0246CD1E19A}" type="presParOf" srcId="{E05EB010-8096-6049-88DA-988104D6AD58}" destId="{19D697F0-13DB-6E4D-8A3D-1F4D1DC54C08}" srcOrd="1" destOrd="0" presId="urn:microsoft.com/office/officeart/2009/layout/CirclePictureHierarchy"/>
    <dgm:cxn modelId="{5C5FAA3E-404B-0A47-8944-22E060FE0777}" type="presParOf" srcId="{19D697F0-13DB-6E4D-8A3D-1F4D1DC54C08}" destId="{B59EF535-ECC7-FB4E-B57B-2CFE853EE796}" srcOrd="0" destOrd="0" presId="urn:microsoft.com/office/officeart/2009/layout/CirclePictureHierarchy"/>
    <dgm:cxn modelId="{1B32F0CC-ED04-654C-BBC1-EBA1260E75C4}" type="presParOf" srcId="{B59EF535-ECC7-FB4E-B57B-2CFE853EE796}" destId="{D097D740-6141-3E4B-87DB-15575525FC9E}" srcOrd="0" destOrd="0" presId="urn:microsoft.com/office/officeart/2009/layout/CirclePictureHierarchy"/>
    <dgm:cxn modelId="{A882F0A4-5905-BC4E-8943-7B81FA7C6841}" type="presParOf" srcId="{B59EF535-ECC7-FB4E-B57B-2CFE853EE796}" destId="{24F38B2E-6646-B44B-84C9-387DCA03FA96}" srcOrd="1" destOrd="0" presId="urn:microsoft.com/office/officeart/2009/layout/CirclePictureHierarchy"/>
    <dgm:cxn modelId="{8D8C069E-E343-224B-AD7B-EFADF63DBDAF}" type="presParOf" srcId="{19D697F0-13DB-6E4D-8A3D-1F4D1DC54C08}" destId="{4D384D8D-C201-3242-B322-3D230C068D4B}" srcOrd="1" destOrd="0" presId="urn:microsoft.com/office/officeart/2009/layout/CirclePictureHierarchy"/>
    <dgm:cxn modelId="{B5910EC1-D050-194C-8199-AA2D7AD514B1}" type="presParOf" srcId="{4D384D8D-C201-3242-B322-3D230C068D4B}" destId="{E3917E00-89D7-CA47-9F8C-0098B1AE40C1}" srcOrd="0" destOrd="0" presId="urn:microsoft.com/office/officeart/2009/layout/CirclePictureHierarchy"/>
    <dgm:cxn modelId="{2059853D-BB50-FB4F-B286-33202D5F06C6}" type="presParOf" srcId="{4D384D8D-C201-3242-B322-3D230C068D4B}" destId="{B0809CBA-CC9E-4C40-8802-17641E99E799}" srcOrd="1" destOrd="0" presId="urn:microsoft.com/office/officeart/2009/layout/CirclePictureHierarchy"/>
    <dgm:cxn modelId="{265A31C6-B04D-4848-AC85-72AB4070AF9A}" type="presParOf" srcId="{B0809CBA-CC9E-4C40-8802-17641E99E799}" destId="{058C0250-8BF8-F240-A5F4-922EF8B1B5F3}" srcOrd="0" destOrd="0" presId="urn:microsoft.com/office/officeart/2009/layout/CirclePictureHierarchy"/>
    <dgm:cxn modelId="{7FE3139B-F829-6A4C-8720-83FCAE1E0897}" type="presParOf" srcId="{058C0250-8BF8-F240-A5F4-922EF8B1B5F3}" destId="{BD618444-896C-F64A-A5E2-8C881ABE1E87}" srcOrd="0" destOrd="0" presId="urn:microsoft.com/office/officeart/2009/layout/CirclePictureHierarchy"/>
    <dgm:cxn modelId="{304EAAC0-A755-0A4C-9C4F-35F703AF5440}" type="presParOf" srcId="{058C0250-8BF8-F240-A5F4-922EF8B1B5F3}" destId="{BDBC6490-FD84-324A-8120-4FC46AC9D5C8}" srcOrd="1" destOrd="0" presId="urn:microsoft.com/office/officeart/2009/layout/CirclePictureHierarchy"/>
    <dgm:cxn modelId="{26A6687E-F479-E947-95E0-5B57E2B08D78}" type="presParOf" srcId="{B0809CBA-CC9E-4C40-8802-17641E99E799}" destId="{C53DB50D-4CE1-B740-9100-021A2520334F}" srcOrd="1" destOrd="0" presId="urn:microsoft.com/office/officeart/2009/layout/CirclePictureHierarchy"/>
    <dgm:cxn modelId="{763CB5CC-48E2-B240-B084-9E8122AFCD35}" type="presParOf" srcId="{C53DB50D-4CE1-B740-9100-021A2520334F}" destId="{FC70C08E-BF9C-8A41-848F-F30DEE2B9B8E}" srcOrd="0" destOrd="0" presId="urn:microsoft.com/office/officeart/2009/layout/CirclePictureHierarchy"/>
    <dgm:cxn modelId="{59E960E4-B66D-7C41-9225-8C7F36C21A61}" type="presParOf" srcId="{C53DB50D-4CE1-B740-9100-021A2520334F}" destId="{927FCED6-892A-D546-97EB-3F2C6F44B99A}" srcOrd="1" destOrd="0" presId="urn:microsoft.com/office/officeart/2009/layout/CirclePictureHierarchy"/>
    <dgm:cxn modelId="{402ADC4A-5A53-8F44-AFD1-03ADA4FA18AF}" type="presParOf" srcId="{927FCED6-892A-D546-97EB-3F2C6F44B99A}" destId="{5F19C35B-6C24-F24C-88C6-7F775844BDA2}" srcOrd="0" destOrd="0" presId="urn:microsoft.com/office/officeart/2009/layout/CirclePictureHierarchy"/>
    <dgm:cxn modelId="{00448D68-420D-8243-9459-BE7496FADB43}" type="presParOf" srcId="{5F19C35B-6C24-F24C-88C6-7F775844BDA2}" destId="{91321126-DC28-BB4E-A897-DDEFBDC38596}" srcOrd="0" destOrd="0" presId="urn:microsoft.com/office/officeart/2009/layout/CirclePictureHierarchy"/>
    <dgm:cxn modelId="{82849681-0934-DA4D-9AA3-736989DAA172}" type="presParOf" srcId="{5F19C35B-6C24-F24C-88C6-7F775844BDA2}" destId="{9AF0C176-5D5E-C642-9659-11C7369968E3}" srcOrd="1" destOrd="0" presId="urn:microsoft.com/office/officeart/2009/layout/CirclePictureHierarchy"/>
    <dgm:cxn modelId="{B4871179-351E-6F4A-8634-4809E105CBE1}" type="presParOf" srcId="{927FCED6-892A-D546-97EB-3F2C6F44B99A}" destId="{37D2CF76-A4BE-2C49-813C-F093713D4EFF}" srcOrd="1" destOrd="0" presId="urn:microsoft.com/office/officeart/2009/layout/CirclePictureHierarchy"/>
    <dgm:cxn modelId="{4AE95687-07B7-1646-895E-6995CC7FB860}" type="presParOf" srcId="{37D2CF76-A4BE-2C49-813C-F093713D4EFF}" destId="{7F4AE743-2814-114D-84BD-02296D0075E8}" srcOrd="0" destOrd="0" presId="urn:microsoft.com/office/officeart/2009/layout/CirclePictureHierarchy"/>
    <dgm:cxn modelId="{179681E0-2DF4-9341-A6A3-65ADCFE817B6}" type="presParOf" srcId="{37D2CF76-A4BE-2C49-813C-F093713D4EFF}" destId="{2758638D-804E-DD46-9F1B-A079E8BC841A}" srcOrd="1" destOrd="0" presId="urn:microsoft.com/office/officeart/2009/layout/CirclePictureHierarchy"/>
    <dgm:cxn modelId="{FA7021A4-EB10-BC48-9DE6-8D0AA3ABFA3F}" type="presParOf" srcId="{2758638D-804E-DD46-9F1B-A079E8BC841A}" destId="{BA85B249-5875-5548-B718-BA174A557E6E}" srcOrd="0" destOrd="0" presId="urn:microsoft.com/office/officeart/2009/layout/CirclePictureHierarchy"/>
    <dgm:cxn modelId="{5124A864-CAD9-7540-AABC-C5674F962282}" type="presParOf" srcId="{BA85B249-5875-5548-B718-BA174A557E6E}" destId="{097F336F-1E7C-4543-AA3C-7EFFD7DD4B8D}" srcOrd="0" destOrd="0" presId="urn:microsoft.com/office/officeart/2009/layout/CirclePictureHierarchy"/>
    <dgm:cxn modelId="{34A9B18F-9392-FB41-B0A0-EB47AE94DEC5}" type="presParOf" srcId="{BA85B249-5875-5548-B718-BA174A557E6E}" destId="{CDDD1880-6E3E-5644-9AE0-18BDDB33996E}" srcOrd="1" destOrd="0" presId="urn:microsoft.com/office/officeart/2009/layout/CirclePictureHierarchy"/>
    <dgm:cxn modelId="{95B19EBF-62B9-B749-B492-8AA14E7CF886}" type="presParOf" srcId="{2758638D-804E-DD46-9F1B-A079E8BC841A}" destId="{A35782DA-722F-5B4F-85AD-2FD051D2239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F1A8D-D4D7-DE43-A550-E1C0277D5DC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B4F45F31-53C3-5549-A024-808CFF589486}">
      <dgm:prSet phldrT="[Text]"/>
      <dgm:spPr/>
      <dgm:t>
        <a:bodyPr/>
        <a:lstStyle/>
        <a:p>
          <a:r>
            <a:rPr lang="en-US" dirty="0"/>
            <a:t>David</a:t>
          </a:r>
        </a:p>
      </dgm:t>
    </dgm:pt>
    <dgm:pt modelId="{E4311146-DC33-334E-AEC7-79A6E1D6D1AE}" type="parTrans" cxnId="{F51E1EB4-4D33-7540-B3A3-D969B0CC5D4C}">
      <dgm:prSet/>
      <dgm:spPr/>
      <dgm:t>
        <a:bodyPr/>
        <a:lstStyle/>
        <a:p>
          <a:endParaRPr lang="en-US"/>
        </a:p>
      </dgm:t>
    </dgm:pt>
    <dgm:pt modelId="{23DDE68C-A279-5B4E-8857-DBD0ABD711B7}" type="sibTrans" cxnId="{F51E1EB4-4D33-7540-B3A3-D969B0CC5D4C}">
      <dgm:prSet/>
      <dgm:spPr/>
      <dgm:t>
        <a:bodyPr/>
        <a:lstStyle/>
        <a:p>
          <a:endParaRPr lang="en-US"/>
        </a:p>
      </dgm:t>
    </dgm:pt>
    <dgm:pt modelId="{1AE0088A-3FDC-5D4E-9C9F-27A9755D22FA}" type="asst">
      <dgm:prSet phldrT="[Text]"/>
      <dgm:spPr/>
      <dgm:t>
        <a:bodyPr/>
        <a:lstStyle/>
        <a:p>
          <a:r>
            <a:rPr lang="en-US" dirty="0"/>
            <a:t>Solomon</a:t>
          </a:r>
        </a:p>
      </dgm:t>
    </dgm:pt>
    <dgm:pt modelId="{631F3C89-7E46-8346-AC3D-3B4B1766A17B}" type="parTrans" cxnId="{D8280C20-C31A-D54F-AE44-24D4CF730733}">
      <dgm:prSet/>
      <dgm:spPr/>
      <dgm:t>
        <a:bodyPr/>
        <a:lstStyle/>
        <a:p>
          <a:endParaRPr lang="en-US"/>
        </a:p>
      </dgm:t>
    </dgm:pt>
    <dgm:pt modelId="{08FE6A18-98B2-FB41-AB50-524CE836D04C}" type="sibTrans" cxnId="{D8280C20-C31A-D54F-AE44-24D4CF730733}">
      <dgm:prSet/>
      <dgm:spPr/>
      <dgm:t>
        <a:bodyPr/>
        <a:lstStyle/>
        <a:p>
          <a:endParaRPr lang="en-US"/>
        </a:p>
      </dgm:t>
    </dgm:pt>
    <dgm:pt modelId="{F02A3F63-06ED-A449-B09D-8609933B6852}">
      <dgm:prSet phldrT="[Text]"/>
      <dgm:spPr/>
      <dgm:t>
        <a:bodyPr/>
        <a:lstStyle/>
        <a:p>
          <a:r>
            <a:rPr lang="en-US" dirty="0"/>
            <a:t>Rehoboam</a:t>
          </a:r>
        </a:p>
      </dgm:t>
    </dgm:pt>
    <dgm:pt modelId="{A56E4F1C-FC04-EF44-AFE8-6A8C4A5B2EF5}" type="parTrans" cxnId="{9E516319-EDE9-5F4E-B593-A5B119574309}">
      <dgm:prSet/>
      <dgm:spPr/>
      <dgm:t>
        <a:bodyPr/>
        <a:lstStyle/>
        <a:p>
          <a:endParaRPr lang="en-US"/>
        </a:p>
      </dgm:t>
    </dgm:pt>
    <dgm:pt modelId="{D6E252BD-7375-1F4C-A43A-7C507D24C083}" type="sibTrans" cxnId="{9E516319-EDE9-5F4E-B593-A5B119574309}">
      <dgm:prSet/>
      <dgm:spPr/>
      <dgm:t>
        <a:bodyPr/>
        <a:lstStyle/>
        <a:p>
          <a:endParaRPr lang="en-US"/>
        </a:p>
      </dgm:t>
    </dgm:pt>
    <dgm:pt modelId="{3589DEEA-840B-6A4F-9341-F42B6C8D1511}">
      <dgm:prSet phldrT="[Text]"/>
      <dgm:spPr/>
      <dgm:t>
        <a:bodyPr/>
        <a:lstStyle/>
        <a:p>
          <a:r>
            <a:rPr lang="en-US" dirty="0" err="1"/>
            <a:t>Abijam</a:t>
          </a:r>
          <a:endParaRPr lang="en-US" dirty="0"/>
        </a:p>
      </dgm:t>
    </dgm:pt>
    <dgm:pt modelId="{AE38267F-46B1-4B41-A8F7-5C15FB81928C}" type="parTrans" cxnId="{BBF5DE49-085E-FB4D-A013-BE079CF1B48C}">
      <dgm:prSet/>
      <dgm:spPr/>
      <dgm:t>
        <a:bodyPr/>
        <a:lstStyle/>
        <a:p>
          <a:endParaRPr lang="en-US"/>
        </a:p>
      </dgm:t>
    </dgm:pt>
    <dgm:pt modelId="{399CF36F-D234-2C4A-9C88-C119A7CA881C}" type="sibTrans" cxnId="{BBF5DE49-085E-FB4D-A013-BE079CF1B48C}">
      <dgm:prSet/>
      <dgm:spPr/>
      <dgm:t>
        <a:bodyPr/>
        <a:lstStyle/>
        <a:p>
          <a:endParaRPr lang="en-US"/>
        </a:p>
      </dgm:t>
    </dgm:pt>
    <dgm:pt modelId="{2BA06A52-C5F4-FD43-9097-2A257EC6C4A9}">
      <dgm:prSet phldrT="[Text]"/>
      <dgm:spPr/>
      <dgm:t>
        <a:bodyPr/>
        <a:lstStyle/>
        <a:p>
          <a:r>
            <a:rPr lang="en-US" dirty="0"/>
            <a:t>Asa</a:t>
          </a:r>
        </a:p>
      </dgm:t>
    </dgm:pt>
    <dgm:pt modelId="{8F80502D-64B0-1040-8B5A-24AEECEA5974}" type="parTrans" cxnId="{E45C59D3-702A-CA49-AE70-44B7DFE3A313}">
      <dgm:prSet/>
      <dgm:spPr/>
      <dgm:t>
        <a:bodyPr/>
        <a:lstStyle/>
        <a:p>
          <a:endParaRPr lang="en-US"/>
        </a:p>
      </dgm:t>
    </dgm:pt>
    <dgm:pt modelId="{11FC0400-CEC9-3C4B-B284-BDCD1B72EED3}" type="sibTrans" cxnId="{E45C59D3-702A-CA49-AE70-44B7DFE3A313}">
      <dgm:prSet/>
      <dgm:spPr/>
      <dgm:t>
        <a:bodyPr/>
        <a:lstStyle/>
        <a:p>
          <a:endParaRPr lang="en-US"/>
        </a:p>
      </dgm:t>
    </dgm:pt>
    <dgm:pt modelId="{E40D00B9-4370-8C44-984A-E06B7EA26E41}" type="pres">
      <dgm:prSet presAssocID="{BC3F1A8D-D4D7-DE43-A550-E1C0277D5DC2}" presName="hierChild1" presStyleCnt="0">
        <dgm:presLayoutVars>
          <dgm:chPref val="1"/>
          <dgm:dir/>
          <dgm:animOne val="branch"/>
          <dgm:animLvl val="lvl"/>
          <dgm:resizeHandles/>
        </dgm:presLayoutVars>
      </dgm:prSet>
      <dgm:spPr/>
    </dgm:pt>
    <dgm:pt modelId="{BFBC2394-6944-4B4F-BC1C-7CA44ACE9EEA}" type="pres">
      <dgm:prSet presAssocID="{B4F45F31-53C3-5549-A024-808CFF589486}" presName="hierRoot1" presStyleCnt="0"/>
      <dgm:spPr/>
    </dgm:pt>
    <dgm:pt modelId="{68E5AC47-F26D-DD40-9B2F-0FC3D5E2DAE2}" type="pres">
      <dgm:prSet presAssocID="{B4F45F31-53C3-5549-A024-808CFF589486}" presName="composite" presStyleCnt="0"/>
      <dgm:spPr/>
    </dgm:pt>
    <dgm:pt modelId="{58113924-6489-AD42-A2CA-9AA2EAB13E1E}" type="pres">
      <dgm:prSet presAssocID="{B4F45F31-53C3-5549-A024-808CFF58948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528E0E2-3907-9D42-ABD5-D6F5B9F54BEA}" type="pres">
      <dgm:prSet presAssocID="{B4F45F31-53C3-5549-A024-808CFF589486}" presName="text" presStyleLbl="revTx" presStyleIdx="0" presStyleCnt="5">
        <dgm:presLayoutVars>
          <dgm:chPref val="3"/>
        </dgm:presLayoutVars>
      </dgm:prSet>
      <dgm:spPr/>
    </dgm:pt>
    <dgm:pt modelId="{E05EB010-8096-6049-88DA-988104D6AD58}" type="pres">
      <dgm:prSet presAssocID="{B4F45F31-53C3-5549-A024-808CFF589486}" presName="hierChild2" presStyleCnt="0"/>
      <dgm:spPr/>
    </dgm:pt>
    <dgm:pt modelId="{06D19EA6-5007-A94E-8ECF-16DF3698CB41}" type="pres">
      <dgm:prSet presAssocID="{631F3C89-7E46-8346-AC3D-3B4B1766A17B}" presName="Name10" presStyleLbl="parChTrans1D2" presStyleIdx="0" presStyleCnt="1"/>
      <dgm:spPr/>
    </dgm:pt>
    <dgm:pt modelId="{19D697F0-13DB-6E4D-8A3D-1F4D1DC54C08}" type="pres">
      <dgm:prSet presAssocID="{1AE0088A-3FDC-5D4E-9C9F-27A9755D22FA}" presName="hierRoot2" presStyleCnt="0"/>
      <dgm:spPr/>
    </dgm:pt>
    <dgm:pt modelId="{B59EF535-ECC7-FB4E-B57B-2CFE853EE796}" type="pres">
      <dgm:prSet presAssocID="{1AE0088A-3FDC-5D4E-9C9F-27A9755D22FA}" presName="composite2" presStyleCnt="0"/>
      <dgm:spPr/>
    </dgm:pt>
    <dgm:pt modelId="{D097D740-6141-3E4B-87DB-15575525FC9E}" type="pres">
      <dgm:prSet presAssocID="{1AE0088A-3FDC-5D4E-9C9F-27A9755D22FA}" presName="image2" presStyleLbl="asst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4F38B2E-6646-B44B-84C9-387DCA03FA96}" type="pres">
      <dgm:prSet presAssocID="{1AE0088A-3FDC-5D4E-9C9F-27A9755D22FA}" presName="text2" presStyleLbl="revTx" presStyleIdx="1" presStyleCnt="5">
        <dgm:presLayoutVars>
          <dgm:chPref val="3"/>
        </dgm:presLayoutVars>
      </dgm:prSet>
      <dgm:spPr/>
    </dgm:pt>
    <dgm:pt modelId="{4D384D8D-C201-3242-B322-3D230C068D4B}" type="pres">
      <dgm:prSet presAssocID="{1AE0088A-3FDC-5D4E-9C9F-27A9755D22FA}" presName="hierChild3" presStyleCnt="0"/>
      <dgm:spPr/>
    </dgm:pt>
    <dgm:pt modelId="{E3917E00-89D7-CA47-9F8C-0098B1AE40C1}" type="pres">
      <dgm:prSet presAssocID="{A56E4F1C-FC04-EF44-AFE8-6A8C4A5B2EF5}" presName="Name17" presStyleLbl="parChTrans1D3" presStyleIdx="0" presStyleCnt="1"/>
      <dgm:spPr/>
    </dgm:pt>
    <dgm:pt modelId="{B0809CBA-CC9E-4C40-8802-17641E99E799}" type="pres">
      <dgm:prSet presAssocID="{F02A3F63-06ED-A449-B09D-8609933B6852}" presName="hierRoot3" presStyleCnt="0"/>
      <dgm:spPr/>
    </dgm:pt>
    <dgm:pt modelId="{058C0250-8BF8-F240-A5F4-922EF8B1B5F3}" type="pres">
      <dgm:prSet presAssocID="{F02A3F63-06ED-A449-B09D-8609933B6852}" presName="composite3" presStyleCnt="0"/>
      <dgm:spPr/>
    </dgm:pt>
    <dgm:pt modelId="{BD618444-896C-F64A-A5E2-8C881ABE1E87}" type="pres">
      <dgm:prSet presAssocID="{F02A3F63-06ED-A449-B09D-8609933B6852}" presName="image3" presStyleLbl="node3" presStyleIdx="0" presStyleCnt="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BC6490-FD84-324A-8120-4FC46AC9D5C8}" type="pres">
      <dgm:prSet presAssocID="{F02A3F63-06ED-A449-B09D-8609933B6852}" presName="text3" presStyleLbl="revTx" presStyleIdx="2" presStyleCnt="5">
        <dgm:presLayoutVars>
          <dgm:chPref val="3"/>
        </dgm:presLayoutVars>
      </dgm:prSet>
      <dgm:spPr/>
    </dgm:pt>
    <dgm:pt modelId="{C53DB50D-4CE1-B740-9100-021A2520334F}" type="pres">
      <dgm:prSet presAssocID="{F02A3F63-06ED-A449-B09D-8609933B6852}" presName="hierChild4" presStyleCnt="0"/>
      <dgm:spPr/>
    </dgm:pt>
    <dgm:pt modelId="{FC70C08E-BF9C-8A41-848F-F30DEE2B9B8E}" type="pres">
      <dgm:prSet presAssocID="{AE38267F-46B1-4B41-A8F7-5C15FB81928C}" presName="Name23" presStyleLbl="parChTrans1D4" presStyleIdx="0" presStyleCnt="2"/>
      <dgm:spPr/>
    </dgm:pt>
    <dgm:pt modelId="{927FCED6-892A-D546-97EB-3F2C6F44B99A}" type="pres">
      <dgm:prSet presAssocID="{3589DEEA-840B-6A4F-9341-F42B6C8D1511}" presName="hierRoot4" presStyleCnt="0"/>
      <dgm:spPr/>
    </dgm:pt>
    <dgm:pt modelId="{5F19C35B-6C24-F24C-88C6-7F775844BDA2}" type="pres">
      <dgm:prSet presAssocID="{3589DEEA-840B-6A4F-9341-F42B6C8D1511}" presName="composite4" presStyleCnt="0"/>
      <dgm:spPr/>
    </dgm:pt>
    <dgm:pt modelId="{91321126-DC28-BB4E-A897-DDEFBDC38596}" type="pres">
      <dgm:prSet presAssocID="{3589DEEA-840B-6A4F-9341-F42B6C8D1511}" presName="image4" presStyleLbl="node4" presStyleIdx="0"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9AF0C176-5D5E-C642-9659-11C7369968E3}" type="pres">
      <dgm:prSet presAssocID="{3589DEEA-840B-6A4F-9341-F42B6C8D1511}" presName="text4" presStyleLbl="revTx" presStyleIdx="3" presStyleCnt="5">
        <dgm:presLayoutVars>
          <dgm:chPref val="3"/>
        </dgm:presLayoutVars>
      </dgm:prSet>
      <dgm:spPr/>
    </dgm:pt>
    <dgm:pt modelId="{37D2CF76-A4BE-2C49-813C-F093713D4EFF}" type="pres">
      <dgm:prSet presAssocID="{3589DEEA-840B-6A4F-9341-F42B6C8D1511}" presName="hierChild5" presStyleCnt="0"/>
      <dgm:spPr/>
    </dgm:pt>
    <dgm:pt modelId="{7F4AE743-2814-114D-84BD-02296D0075E8}" type="pres">
      <dgm:prSet presAssocID="{8F80502D-64B0-1040-8B5A-24AEECEA5974}" presName="Name23" presStyleLbl="parChTrans1D4" presStyleIdx="1" presStyleCnt="2"/>
      <dgm:spPr/>
    </dgm:pt>
    <dgm:pt modelId="{2758638D-804E-DD46-9F1B-A079E8BC841A}" type="pres">
      <dgm:prSet presAssocID="{2BA06A52-C5F4-FD43-9097-2A257EC6C4A9}" presName="hierRoot4" presStyleCnt="0"/>
      <dgm:spPr/>
    </dgm:pt>
    <dgm:pt modelId="{BA85B249-5875-5548-B718-BA174A557E6E}" type="pres">
      <dgm:prSet presAssocID="{2BA06A52-C5F4-FD43-9097-2A257EC6C4A9}" presName="composite4" presStyleCnt="0"/>
      <dgm:spPr/>
    </dgm:pt>
    <dgm:pt modelId="{097F336F-1E7C-4543-AA3C-7EFFD7DD4B8D}" type="pres">
      <dgm:prSet presAssocID="{2BA06A52-C5F4-FD43-9097-2A257EC6C4A9}" presName="image4" presStyleLbl="node4"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DDD1880-6E3E-5644-9AE0-18BDDB33996E}" type="pres">
      <dgm:prSet presAssocID="{2BA06A52-C5F4-FD43-9097-2A257EC6C4A9}" presName="text4" presStyleLbl="revTx" presStyleIdx="4" presStyleCnt="5">
        <dgm:presLayoutVars>
          <dgm:chPref val="3"/>
        </dgm:presLayoutVars>
      </dgm:prSet>
      <dgm:spPr/>
    </dgm:pt>
    <dgm:pt modelId="{A35782DA-722F-5B4F-85AD-2FD051D22390}" type="pres">
      <dgm:prSet presAssocID="{2BA06A52-C5F4-FD43-9097-2A257EC6C4A9}" presName="hierChild5" presStyleCnt="0"/>
      <dgm:spPr/>
    </dgm:pt>
  </dgm:ptLst>
  <dgm:cxnLst>
    <dgm:cxn modelId="{9E516319-EDE9-5F4E-B593-A5B119574309}" srcId="{1AE0088A-3FDC-5D4E-9C9F-27A9755D22FA}" destId="{F02A3F63-06ED-A449-B09D-8609933B6852}" srcOrd="0" destOrd="0" parTransId="{A56E4F1C-FC04-EF44-AFE8-6A8C4A5B2EF5}" sibTransId="{D6E252BD-7375-1F4C-A43A-7C507D24C083}"/>
    <dgm:cxn modelId="{0EDA191C-0C44-934E-BD3D-92718B84E993}" type="presOf" srcId="{BC3F1A8D-D4D7-DE43-A550-E1C0277D5DC2}" destId="{E40D00B9-4370-8C44-984A-E06B7EA26E41}" srcOrd="0" destOrd="0" presId="urn:microsoft.com/office/officeart/2009/layout/CirclePictureHierarchy"/>
    <dgm:cxn modelId="{D8280C20-C31A-D54F-AE44-24D4CF730733}" srcId="{B4F45F31-53C3-5549-A024-808CFF589486}" destId="{1AE0088A-3FDC-5D4E-9C9F-27A9755D22FA}" srcOrd="0" destOrd="0" parTransId="{631F3C89-7E46-8346-AC3D-3B4B1766A17B}" sibTransId="{08FE6A18-98B2-FB41-AB50-524CE836D04C}"/>
    <dgm:cxn modelId="{5F4B0523-8D00-3641-A1A2-DE4A5436367F}" type="presOf" srcId="{8F80502D-64B0-1040-8B5A-24AEECEA5974}" destId="{7F4AE743-2814-114D-84BD-02296D0075E8}" srcOrd="0" destOrd="0" presId="urn:microsoft.com/office/officeart/2009/layout/CirclePictureHierarchy"/>
    <dgm:cxn modelId="{9D730825-11BF-F040-8A4D-214C8B4D365B}" type="presOf" srcId="{F02A3F63-06ED-A449-B09D-8609933B6852}" destId="{BDBC6490-FD84-324A-8120-4FC46AC9D5C8}" srcOrd="0" destOrd="0" presId="urn:microsoft.com/office/officeart/2009/layout/CirclePictureHierarchy"/>
    <dgm:cxn modelId="{BBF5DE49-085E-FB4D-A013-BE079CF1B48C}" srcId="{F02A3F63-06ED-A449-B09D-8609933B6852}" destId="{3589DEEA-840B-6A4F-9341-F42B6C8D1511}" srcOrd="0" destOrd="0" parTransId="{AE38267F-46B1-4B41-A8F7-5C15FB81928C}" sibTransId="{399CF36F-D234-2C4A-9C88-C119A7CA881C}"/>
    <dgm:cxn modelId="{81A19E59-9EF0-8D41-818A-9000A583A0CD}" type="presOf" srcId="{A56E4F1C-FC04-EF44-AFE8-6A8C4A5B2EF5}" destId="{E3917E00-89D7-CA47-9F8C-0098B1AE40C1}" srcOrd="0" destOrd="0" presId="urn:microsoft.com/office/officeart/2009/layout/CirclePictureHierarchy"/>
    <dgm:cxn modelId="{7BDF646A-B772-174D-A4ED-7AC00FE3B2D0}" type="presOf" srcId="{3589DEEA-840B-6A4F-9341-F42B6C8D1511}" destId="{9AF0C176-5D5E-C642-9659-11C7369968E3}" srcOrd="0" destOrd="0" presId="urn:microsoft.com/office/officeart/2009/layout/CirclePictureHierarchy"/>
    <dgm:cxn modelId="{11AA306B-A9EC-2F4F-8959-E465CE539468}" type="presOf" srcId="{1AE0088A-3FDC-5D4E-9C9F-27A9755D22FA}" destId="{24F38B2E-6646-B44B-84C9-387DCA03FA96}" srcOrd="0" destOrd="0" presId="urn:microsoft.com/office/officeart/2009/layout/CirclePictureHierarchy"/>
    <dgm:cxn modelId="{BD8AB571-7FC8-E44D-B022-0EF711E408A3}" type="presOf" srcId="{AE38267F-46B1-4B41-A8F7-5C15FB81928C}" destId="{FC70C08E-BF9C-8A41-848F-F30DEE2B9B8E}" srcOrd="0" destOrd="0" presId="urn:microsoft.com/office/officeart/2009/layout/CirclePictureHierarchy"/>
    <dgm:cxn modelId="{AF483882-0FA2-6448-8B64-ED4FA7CB71E1}" type="presOf" srcId="{631F3C89-7E46-8346-AC3D-3B4B1766A17B}" destId="{06D19EA6-5007-A94E-8ECF-16DF3698CB41}" srcOrd="0" destOrd="0" presId="urn:microsoft.com/office/officeart/2009/layout/CirclePictureHierarchy"/>
    <dgm:cxn modelId="{F51E1EB4-4D33-7540-B3A3-D969B0CC5D4C}" srcId="{BC3F1A8D-D4D7-DE43-A550-E1C0277D5DC2}" destId="{B4F45F31-53C3-5549-A024-808CFF589486}" srcOrd="0" destOrd="0" parTransId="{E4311146-DC33-334E-AEC7-79A6E1D6D1AE}" sibTransId="{23DDE68C-A279-5B4E-8857-DBD0ABD711B7}"/>
    <dgm:cxn modelId="{E45C59D3-702A-CA49-AE70-44B7DFE3A313}" srcId="{3589DEEA-840B-6A4F-9341-F42B6C8D1511}" destId="{2BA06A52-C5F4-FD43-9097-2A257EC6C4A9}" srcOrd="0" destOrd="0" parTransId="{8F80502D-64B0-1040-8B5A-24AEECEA5974}" sibTransId="{11FC0400-CEC9-3C4B-B284-BDCD1B72EED3}"/>
    <dgm:cxn modelId="{50E47EE2-CEFF-B44A-9C0C-B20C10CAC3E1}" type="presOf" srcId="{2BA06A52-C5F4-FD43-9097-2A257EC6C4A9}" destId="{CDDD1880-6E3E-5644-9AE0-18BDDB33996E}" srcOrd="0" destOrd="0" presId="urn:microsoft.com/office/officeart/2009/layout/CirclePictureHierarchy"/>
    <dgm:cxn modelId="{8BD9D3F4-8612-E445-96E8-241999A00D19}" type="presOf" srcId="{B4F45F31-53C3-5549-A024-808CFF589486}" destId="{D528E0E2-3907-9D42-ABD5-D6F5B9F54BEA}" srcOrd="0" destOrd="0" presId="urn:microsoft.com/office/officeart/2009/layout/CirclePictureHierarchy"/>
    <dgm:cxn modelId="{6CF23BD6-3A24-7142-95DD-E0C5B5DB16DC}" type="presParOf" srcId="{E40D00B9-4370-8C44-984A-E06B7EA26E41}" destId="{BFBC2394-6944-4B4F-BC1C-7CA44ACE9EEA}" srcOrd="0" destOrd="0" presId="urn:microsoft.com/office/officeart/2009/layout/CirclePictureHierarchy"/>
    <dgm:cxn modelId="{3F644D13-81A1-4145-9E9B-F09EEDB9841A}" type="presParOf" srcId="{BFBC2394-6944-4B4F-BC1C-7CA44ACE9EEA}" destId="{68E5AC47-F26D-DD40-9B2F-0FC3D5E2DAE2}" srcOrd="0" destOrd="0" presId="urn:microsoft.com/office/officeart/2009/layout/CirclePictureHierarchy"/>
    <dgm:cxn modelId="{CE7714AA-8BB3-E842-9650-CF6C4FDD3A87}" type="presParOf" srcId="{68E5AC47-F26D-DD40-9B2F-0FC3D5E2DAE2}" destId="{58113924-6489-AD42-A2CA-9AA2EAB13E1E}" srcOrd="0" destOrd="0" presId="urn:microsoft.com/office/officeart/2009/layout/CirclePictureHierarchy"/>
    <dgm:cxn modelId="{4E89CF0A-C89D-F744-9DFB-495D0802B2A8}" type="presParOf" srcId="{68E5AC47-F26D-DD40-9B2F-0FC3D5E2DAE2}" destId="{D528E0E2-3907-9D42-ABD5-D6F5B9F54BEA}" srcOrd="1" destOrd="0" presId="urn:microsoft.com/office/officeart/2009/layout/CirclePictureHierarchy"/>
    <dgm:cxn modelId="{19F81CAC-961B-3C49-BB6B-1589E86A394B}" type="presParOf" srcId="{BFBC2394-6944-4B4F-BC1C-7CA44ACE9EEA}" destId="{E05EB010-8096-6049-88DA-988104D6AD58}" srcOrd="1" destOrd="0" presId="urn:microsoft.com/office/officeart/2009/layout/CirclePictureHierarchy"/>
    <dgm:cxn modelId="{FA2C65B2-141E-6D4B-A82D-90317AD47746}" type="presParOf" srcId="{E05EB010-8096-6049-88DA-988104D6AD58}" destId="{06D19EA6-5007-A94E-8ECF-16DF3698CB41}" srcOrd="0" destOrd="0" presId="urn:microsoft.com/office/officeart/2009/layout/CirclePictureHierarchy"/>
    <dgm:cxn modelId="{73B735A1-7177-3F40-9F27-E0246CD1E19A}" type="presParOf" srcId="{E05EB010-8096-6049-88DA-988104D6AD58}" destId="{19D697F0-13DB-6E4D-8A3D-1F4D1DC54C08}" srcOrd="1" destOrd="0" presId="urn:microsoft.com/office/officeart/2009/layout/CirclePictureHierarchy"/>
    <dgm:cxn modelId="{5C5FAA3E-404B-0A47-8944-22E060FE0777}" type="presParOf" srcId="{19D697F0-13DB-6E4D-8A3D-1F4D1DC54C08}" destId="{B59EF535-ECC7-FB4E-B57B-2CFE853EE796}" srcOrd="0" destOrd="0" presId="urn:microsoft.com/office/officeart/2009/layout/CirclePictureHierarchy"/>
    <dgm:cxn modelId="{1B32F0CC-ED04-654C-BBC1-EBA1260E75C4}" type="presParOf" srcId="{B59EF535-ECC7-FB4E-B57B-2CFE853EE796}" destId="{D097D740-6141-3E4B-87DB-15575525FC9E}" srcOrd="0" destOrd="0" presId="urn:microsoft.com/office/officeart/2009/layout/CirclePictureHierarchy"/>
    <dgm:cxn modelId="{A882F0A4-5905-BC4E-8943-7B81FA7C6841}" type="presParOf" srcId="{B59EF535-ECC7-FB4E-B57B-2CFE853EE796}" destId="{24F38B2E-6646-B44B-84C9-387DCA03FA96}" srcOrd="1" destOrd="0" presId="urn:microsoft.com/office/officeart/2009/layout/CirclePictureHierarchy"/>
    <dgm:cxn modelId="{8D8C069E-E343-224B-AD7B-EFADF63DBDAF}" type="presParOf" srcId="{19D697F0-13DB-6E4D-8A3D-1F4D1DC54C08}" destId="{4D384D8D-C201-3242-B322-3D230C068D4B}" srcOrd="1" destOrd="0" presId="urn:microsoft.com/office/officeart/2009/layout/CirclePictureHierarchy"/>
    <dgm:cxn modelId="{B5910EC1-D050-194C-8199-AA2D7AD514B1}" type="presParOf" srcId="{4D384D8D-C201-3242-B322-3D230C068D4B}" destId="{E3917E00-89D7-CA47-9F8C-0098B1AE40C1}" srcOrd="0" destOrd="0" presId="urn:microsoft.com/office/officeart/2009/layout/CirclePictureHierarchy"/>
    <dgm:cxn modelId="{2059853D-BB50-FB4F-B286-33202D5F06C6}" type="presParOf" srcId="{4D384D8D-C201-3242-B322-3D230C068D4B}" destId="{B0809CBA-CC9E-4C40-8802-17641E99E799}" srcOrd="1" destOrd="0" presId="urn:microsoft.com/office/officeart/2009/layout/CirclePictureHierarchy"/>
    <dgm:cxn modelId="{265A31C6-B04D-4848-AC85-72AB4070AF9A}" type="presParOf" srcId="{B0809CBA-CC9E-4C40-8802-17641E99E799}" destId="{058C0250-8BF8-F240-A5F4-922EF8B1B5F3}" srcOrd="0" destOrd="0" presId="urn:microsoft.com/office/officeart/2009/layout/CirclePictureHierarchy"/>
    <dgm:cxn modelId="{7FE3139B-F829-6A4C-8720-83FCAE1E0897}" type="presParOf" srcId="{058C0250-8BF8-F240-A5F4-922EF8B1B5F3}" destId="{BD618444-896C-F64A-A5E2-8C881ABE1E87}" srcOrd="0" destOrd="0" presId="urn:microsoft.com/office/officeart/2009/layout/CirclePictureHierarchy"/>
    <dgm:cxn modelId="{304EAAC0-A755-0A4C-9C4F-35F703AF5440}" type="presParOf" srcId="{058C0250-8BF8-F240-A5F4-922EF8B1B5F3}" destId="{BDBC6490-FD84-324A-8120-4FC46AC9D5C8}" srcOrd="1" destOrd="0" presId="urn:microsoft.com/office/officeart/2009/layout/CirclePictureHierarchy"/>
    <dgm:cxn modelId="{26A6687E-F479-E947-95E0-5B57E2B08D78}" type="presParOf" srcId="{B0809CBA-CC9E-4C40-8802-17641E99E799}" destId="{C53DB50D-4CE1-B740-9100-021A2520334F}" srcOrd="1" destOrd="0" presId="urn:microsoft.com/office/officeart/2009/layout/CirclePictureHierarchy"/>
    <dgm:cxn modelId="{763CB5CC-48E2-B240-B084-9E8122AFCD35}" type="presParOf" srcId="{C53DB50D-4CE1-B740-9100-021A2520334F}" destId="{FC70C08E-BF9C-8A41-848F-F30DEE2B9B8E}" srcOrd="0" destOrd="0" presId="urn:microsoft.com/office/officeart/2009/layout/CirclePictureHierarchy"/>
    <dgm:cxn modelId="{59E960E4-B66D-7C41-9225-8C7F36C21A61}" type="presParOf" srcId="{C53DB50D-4CE1-B740-9100-021A2520334F}" destId="{927FCED6-892A-D546-97EB-3F2C6F44B99A}" srcOrd="1" destOrd="0" presId="urn:microsoft.com/office/officeart/2009/layout/CirclePictureHierarchy"/>
    <dgm:cxn modelId="{402ADC4A-5A53-8F44-AFD1-03ADA4FA18AF}" type="presParOf" srcId="{927FCED6-892A-D546-97EB-3F2C6F44B99A}" destId="{5F19C35B-6C24-F24C-88C6-7F775844BDA2}" srcOrd="0" destOrd="0" presId="urn:microsoft.com/office/officeart/2009/layout/CirclePictureHierarchy"/>
    <dgm:cxn modelId="{00448D68-420D-8243-9459-BE7496FADB43}" type="presParOf" srcId="{5F19C35B-6C24-F24C-88C6-7F775844BDA2}" destId="{91321126-DC28-BB4E-A897-DDEFBDC38596}" srcOrd="0" destOrd="0" presId="urn:microsoft.com/office/officeart/2009/layout/CirclePictureHierarchy"/>
    <dgm:cxn modelId="{82849681-0934-DA4D-9AA3-736989DAA172}" type="presParOf" srcId="{5F19C35B-6C24-F24C-88C6-7F775844BDA2}" destId="{9AF0C176-5D5E-C642-9659-11C7369968E3}" srcOrd="1" destOrd="0" presId="urn:microsoft.com/office/officeart/2009/layout/CirclePictureHierarchy"/>
    <dgm:cxn modelId="{B4871179-351E-6F4A-8634-4809E105CBE1}" type="presParOf" srcId="{927FCED6-892A-D546-97EB-3F2C6F44B99A}" destId="{37D2CF76-A4BE-2C49-813C-F093713D4EFF}" srcOrd="1" destOrd="0" presId="urn:microsoft.com/office/officeart/2009/layout/CirclePictureHierarchy"/>
    <dgm:cxn modelId="{4AE95687-07B7-1646-895E-6995CC7FB860}" type="presParOf" srcId="{37D2CF76-A4BE-2C49-813C-F093713D4EFF}" destId="{7F4AE743-2814-114D-84BD-02296D0075E8}" srcOrd="0" destOrd="0" presId="urn:microsoft.com/office/officeart/2009/layout/CirclePictureHierarchy"/>
    <dgm:cxn modelId="{179681E0-2DF4-9341-A6A3-65ADCFE817B6}" type="presParOf" srcId="{37D2CF76-A4BE-2C49-813C-F093713D4EFF}" destId="{2758638D-804E-DD46-9F1B-A079E8BC841A}" srcOrd="1" destOrd="0" presId="urn:microsoft.com/office/officeart/2009/layout/CirclePictureHierarchy"/>
    <dgm:cxn modelId="{FA7021A4-EB10-BC48-9DE6-8D0AA3ABFA3F}" type="presParOf" srcId="{2758638D-804E-DD46-9F1B-A079E8BC841A}" destId="{BA85B249-5875-5548-B718-BA174A557E6E}" srcOrd="0" destOrd="0" presId="urn:microsoft.com/office/officeart/2009/layout/CirclePictureHierarchy"/>
    <dgm:cxn modelId="{5124A864-CAD9-7540-AABC-C5674F962282}" type="presParOf" srcId="{BA85B249-5875-5548-B718-BA174A557E6E}" destId="{097F336F-1E7C-4543-AA3C-7EFFD7DD4B8D}" srcOrd="0" destOrd="0" presId="urn:microsoft.com/office/officeart/2009/layout/CirclePictureHierarchy"/>
    <dgm:cxn modelId="{34A9B18F-9392-FB41-B0A0-EB47AE94DEC5}" type="presParOf" srcId="{BA85B249-5875-5548-B718-BA174A557E6E}" destId="{CDDD1880-6E3E-5644-9AE0-18BDDB33996E}" srcOrd="1" destOrd="0" presId="urn:microsoft.com/office/officeart/2009/layout/CirclePictureHierarchy"/>
    <dgm:cxn modelId="{95B19EBF-62B9-B749-B492-8AA14E7CF886}" type="presParOf" srcId="{2758638D-804E-DD46-9F1B-A079E8BC841A}" destId="{A35782DA-722F-5B4F-85AD-2FD051D22390}"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F1A8D-D4D7-DE43-A550-E1C0277D5DC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B4F45F31-53C3-5549-A024-808CFF589486}">
      <dgm:prSet phldrT="[Text]"/>
      <dgm:spPr/>
      <dgm:t>
        <a:bodyPr/>
        <a:lstStyle/>
        <a:p>
          <a:r>
            <a:rPr lang="en-US" dirty="0"/>
            <a:t>David</a:t>
          </a:r>
        </a:p>
      </dgm:t>
    </dgm:pt>
    <dgm:pt modelId="{E4311146-DC33-334E-AEC7-79A6E1D6D1AE}" type="parTrans" cxnId="{F51E1EB4-4D33-7540-B3A3-D969B0CC5D4C}">
      <dgm:prSet/>
      <dgm:spPr/>
      <dgm:t>
        <a:bodyPr/>
        <a:lstStyle/>
        <a:p>
          <a:endParaRPr lang="en-US"/>
        </a:p>
      </dgm:t>
    </dgm:pt>
    <dgm:pt modelId="{23DDE68C-A279-5B4E-8857-DBD0ABD711B7}" type="sibTrans" cxnId="{F51E1EB4-4D33-7540-B3A3-D969B0CC5D4C}">
      <dgm:prSet/>
      <dgm:spPr/>
      <dgm:t>
        <a:bodyPr/>
        <a:lstStyle/>
        <a:p>
          <a:endParaRPr lang="en-US"/>
        </a:p>
      </dgm:t>
    </dgm:pt>
    <dgm:pt modelId="{1AE0088A-3FDC-5D4E-9C9F-27A9755D22FA}" type="asst">
      <dgm:prSet phldrT="[Text]"/>
      <dgm:spPr/>
      <dgm:t>
        <a:bodyPr/>
        <a:lstStyle/>
        <a:p>
          <a:r>
            <a:rPr lang="en-US" dirty="0"/>
            <a:t>Solomon</a:t>
          </a:r>
        </a:p>
      </dgm:t>
    </dgm:pt>
    <dgm:pt modelId="{631F3C89-7E46-8346-AC3D-3B4B1766A17B}" type="parTrans" cxnId="{D8280C20-C31A-D54F-AE44-24D4CF730733}">
      <dgm:prSet/>
      <dgm:spPr/>
      <dgm:t>
        <a:bodyPr/>
        <a:lstStyle/>
        <a:p>
          <a:endParaRPr lang="en-US"/>
        </a:p>
      </dgm:t>
    </dgm:pt>
    <dgm:pt modelId="{08FE6A18-98B2-FB41-AB50-524CE836D04C}" type="sibTrans" cxnId="{D8280C20-C31A-D54F-AE44-24D4CF730733}">
      <dgm:prSet/>
      <dgm:spPr/>
      <dgm:t>
        <a:bodyPr/>
        <a:lstStyle/>
        <a:p>
          <a:endParaRPr lang="en-US"/>
        </a:p>
      </dgm:t>
    </dgm:pt>
    <dgm:pt modelId="{F02A3F63-06ED-A449-B09D-8609933B6852}">
      <dgm:prSet phldrT="[Text]"/>
      <dgm:spPr/>
      <dgm:t>
        <a:bodyPr/>
        <a:lstStyle/>
        <a:p>
          <a:r>
            <a:rPr lang="en-US" dirty="0"/>
            <a:t>Rehoboam</a:t>
          </a:r>
        </a:p>
      </dgm:t>
    </dgm:pt>
    <dgm:pt modelId="{A56E4F1C-FC04-EF44-AFE8-6A8C4A5B2EF5}" type="parTrans" cxnId="{9E516319-EDE9-5F4E-B593-A5B119574309}">
      <dgm:prSet/>
      <dgm:spPr/>
      <dgm:t>
        <a:bodyPr/>
        <a:lstStyle/>
        <a:p>
          <a:endParaRPr lang="en-US"/>
        </a:p>
      </dgm:t>
    </dgm:pt>
    <dgm:pt modelId="{D6E252BD-7375-1F4C-A43A-7C507D24C083}" type="sibTrans" cxnId="{9E516319-EDE9-5F4E-B593-A5B119574309}">
      <dgm:prSet/>
      <dgm:spPr/>
      <dgm:t>
        <a:bodyPr/>
        <a:lstStyle/>
        <a:p>
          <a:endParaRPr lang="en-US"/>
        </a:p>
      </dgm:t>
    </dgm:pt>
    <dgm:pt modelId="{3589DEEA-840B-6A4F-9341-F42B6C8D1511}">
      <dgm:prSet phldrT="[Text]"/>
      <dgm:spPr/>
      <dgm:t>
        <a:bodyPr/>
        <a:lstStyle/>
        <a:p>
          <a:r>
            <a:rPr lang="en-US" dirty="0" err="1"/>
            <a:t>Abijam</a:t>
          </a:r>
          <a:endParaRPr lang="en-US" dirty="0"/>
        </a:p>
      </dgm:t>
    </dgm:pt>
    <dgm:pt modelId="{AE38267F-46B1-4B41-A8F7-5C15FB81928C}" type="parTrans" cxnId="{BBF5DE49-085E-FB4D-A013-BE079CF1B48C}">
      <dgm:prSet/>
      <dgm:spPr/>
      <dgm:t>
        <a:bodyPr/>
        <a:lstStyle/>
        <a:p>
          <a:endParaRPr lang="en-US"/>
        </a:p>
      </dgm:t>
    </dgm:pt>
    <dgm:pt modelId="{399CF36F-D234-2C4A-9C88-C119A7CA881C}" type="sibTrans" cxnId="{BBF5DE49-085E-FB4D-A013-BE079CF1B48C}">
      <dgm:prSet/>
      <dgm:spPr/>
      <dgm:t>
        <a:bodyPr/>
        <a:lstStyle/>
        <a:p>
          <a:endParaRPr lang="en-US"/>
        </a:p>
      </dgm:t>
    </dgm:pt>
    <dgm:pt modelId="{2BA06A52-C5F4-FD43-9097-2A257EC6C4A9}">
      <dgm:prSet phldrT="[Text]"/>
      <dgm:spPr/>
      <dgm:t>
        <a:bodyPr/>
        <a:lstStyle/>
        <a:p>
          <a:r>
            <a:rPr lang="en-US" dirty="0"/>
            <a:t>Asa</a:t>
          </a:r>
        </a:p>
      </dgm:t>
    </dgm:pt>
    <dgm:pt modelId="{8F80502D-64B0-1040-8B5A-24AEECEA5974}" type="parTrans" cxnId="{E45C59D3-702A-CA49-AE70-44B7DFE3A313}">
      <dgm:prSet/>
      <dgm:spPr/>
      <dgm:t>
        <a:bodyPr/>
        <a:lstStyle/>
        <a:p>
          <a:endParaRPr lang="en-US"/>
        </a:p>
      </dgm:t>
    </dgm:pt>
    <dgm:pt modelId="{11FC0400-CEC9-3C4B-B284-BDCD1B72EED3}" type="sibTrans" cxnId="{E45C59D3-702A-CA49-AE70-44B7DFE3A313}">
      <dgm:prSet/>
      <dgm:spPr/>
      <dgm:t>
        <a:bodyPr/>
        <a:lstStyle/>
        <a:p>
          <a:endParaRPr lang="en-US"/>
        </a:p>
      </dgm:t>
    </dgm:pt>
    <dgm:pt modelId="{E40D00B9-4370-8C44-984A-E06B7EA26E41}" type="pres">
      <dgm:prSet presAssocID="{BC3F1A8D-D4D7-DE43-A550-E1C0277D5DC2}" presName="hierChild1" presStyleCnt="0">
        <dgm:presLayoutVars>
          <dgm:chPref val="1"/>
          <dgm:dir/>
          <dgm:animOne val="branch"/>
          <dgm:animLvl val="lvl"/>
          <dgm:resizeHandles/>
        </dgm:presLayoutVars>
      </dgm:prSet>
      <dgm:spPr/>
    </dgm:pt>
    <dgm:pt modelId="{BFBC2394-6944-4B4F-BC1C-7CA44ACE9EEA}" type="pres">
      <dgm:prSet presAssocID="{B4F45F31-53C3-5549-A024-808CFF589486}" presName="hierRoot1" presStyleCnt="0"/>
      <dgm:spPr/>
    </dgm:pt>
    <dgm:pt modelId="{68E5AC47-F26D-DD40-9B2F-0FC3D5E2DAE2}" type="pres">
      <dgm:prSet presAssocID="{B4F45F31-53C3-5549-A024-808CFF589486}" presName="composite" presStyleCnt="0"/>
      <dgm:spPr/>
    </dgm:pt>
    <dgm:pt modelId="{58113924-6489-AD42-A2CA-9AA2EAB13E1E}" type="pres">
      <dgm:prSet presAssocID="{B4F45F31-53C3-5549-A024-808CFF58948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528E0E2-3907-9D42-ABD5-D6F5B9F54BEA}" type="pres">
      <dgm:prSet presAssocID="{B4F45F31-53C3-5549-A024-808CFF589486}" presName="text" presStyleLbl="revTx" presStyleIdx="0" presStyleCnt="5">
        <dgm:presLayoutVars>
          <dgm:chPref val="3"/>
        </dgm:presLayoutVars>
      </dgm:prSet>
      <dgm:spPr/>
    </dgm:pt>
    <dgm:pt modelId="{E05EB010-8096-6049-88DA-988104D6AD58}" type="pres">
      <dgm:prSet presAssocID="{B4F45F31-53C3-5549-A024-808CFF589486}" presName="hierChild2" presStyleCnt="0"/>
      <dgm:spPr/>
    </dgm:pt>
    <dgm:pt modelId="{06D19EA6-5007-A94E-8ECF-16DF3698CB41}" type="pres">
      <dgm:prSet presAssocID="{631F3C89-7E46-8346-AC3D-3B4B1766A17B}" presName="Name10" presStyleLbl="parChTrans1D2" presStyleIdx="0" presStyleCnt="1"/>
      <dgm:spPr/>
    </dgm:pt>
    <dgm:pt modelId="{19D697F0-13DB-6E4D-8A3D-1F4D1DC54C08}" type="pres">
      <dgm:prSet presAssocID="{1AE0088A-3FDC-5D4E-9C9F-27A9755D22FA}" presName="hierRoot2" presStyleCnt="0"/>
      <dgm:spPr/>
    </dgm:pt>
    <dgm:pt modelId="{B59EF535-ECC7-FB4E-B57B-2CFE853EE796}" type="pres">
      <dgm:prSet presAssocID="{1AE0088A-3FDC-5D4E-9C9F-27A9755D22FA}" presName="composite2" presStyleCnt="0"/>
      <dgm:spPr/>
    </dgm:pt>
    <dgm:pt modelId="{D097D740-6141-3E4B-87DB-15575525FC9E}" type="pres">
      <dgm:prSet presAssocID="{1AE0088A-3FDC-5D4E-9C9F-27A9755D22FA}" presName="image2" presStyleLbl="asst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4F38B2E-6646-B44B-84C9-387DCA03FA96}" type="pres">
      <dgm:prSet presAssocID="{1AE0088A-3FDC-5D4E-9C9F-27A9755D22FA}" presName="text2" presStyleLbl="revTx" presStyleIdx="1" presStyleCnt="5">
        <dgm:presLayoutVars>
          <dgm:chPref val="3"/>
        </dgm:presLayoutVars>
      </dgm:prSet>
      <dgm:spPr/>
    </dgm:pt>
    <dgm:pt modelId="{4D384D8D-C201-3242-B322-3D230C068D4B}" type="pres">
      <dgm:prSet presAssocID="{1AE0088A-3FDC-5D4E-9C9F-27A9755D22FA}" presName="hierChild3" presStyleCnt="0"/>
      <dgm:spPr/>
    </dgm:pt>
    <dgm:pt modelId="{E3917E00-89D7-CA47-9F8C-0098B1AE40C1}" type="pres">
      <dgm:prSet presAssocID="{A56E4F1C-FC04-EF44-AFE8-6A8C4A5B2EF5}" presName="Name17" presStyleLbl="parChTrans1D3" presStyleIdx="0" presStyleCnt="1"/>
      <dgm:spPr/>
    </dgm:pt>
    <dgm:pt modelId="{B0809CBA-CC9E-4C40-8802-17641E99E799}" type="pres">
      <dgm:prSet presAssocID="{F02A3F63-06ED-A449-B09D-8609933B6852}" presName="hierRoot3" presStyleCnt="0"/>
      <dgm:spPr/>
    </dgm:pt>
    <dgm:pt modelId="{058C0250-8BF8-F240-A5F4-922EF8B1B5F3}" type="pres">
      <dgm:prSet presAssocID="{F02A3F63-06ED-A449-B09D-8609933B6852}" presName="composite3" presStyleCnt="0"/>
      <dgm:spPr/>
    </dgm:pt>
    <dgm:pt modelId="{BD618444-896C-F64A-A5E2-8C881ABE1E87}" type="pres">
      <dgm:prSet presAssocID="{F02A3F63-06ED-A449-B09D-8609933B6852}" presName="image3" presStyleLbl="node3" presStyleIdx="0" presStyleCnt="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BC6490-FD84-324A-8120-4FC46AC9D5C8}" type="pres">
      <dgm:prSet presAssocID="{F02A3F63-06ED-A449-B09D-8609933B6852}" presName="text3" presStyleLbl="revTx" presStyleIdx="2" presStyleCnt="5">
        <dgm:presLayoutVars>
          <dgm:chPref val="3"/>
        </dgm:presLayoutVars>
      </dgm:prSet>
      <dgm:spPr/>
    </dgm:pt>
    <dgm:pt modelId="{C53DB50D-4CE1-B740-9100-021A2520334F}" type="pres">
      <dgm:prSet presAssocID="{F02A3F63-06ED-A449-B09D-8609933B6852}" presName="hierChild4" presStyleCnt="0"/>
      <dgm:spPr/>
    </dgm:pt>
    <dgm:pt modelId="{FC70C08E-BF9C-8A41-848F-F30DEE2B9B8E}" type="pres">
      <dgm:prSet presAssocID="{AE38267F-46B1-4B41-A8F7-5C15FB81928C}" presName="Name23" presStyleLbl="parChTrans1D4" presStyleIdx="0" presStyleCnt="2"/>
      <dgm:spPr/>
    </dgm:pt>
    <dgm:pt modelId="{927FCED6-892A-D546-97EB-3F2C6F44B99A}" type="pres">
      <dgm:prSet presAssocID="{3589DEEA-840B-6A4F-9341-F42B6C8D1511}" presName="hierRoot4" presStyleCnt="0"/>
      <dgm:spPr/>
    </dgm:pt>
    <dgm:pt modelId="{5F19C35B-6C24-F24C-88C6-7F775844BDA2}" type="pres">
      <dgm:prSet presAssocID="{3589DEEA-840B-6A4F-9341-F42B6C8D1511}" presName="composite4" presStyleCnt="0"/>
      <dgm:spPr/>
    </dgm:pt>
    <dgm:pt modelId="{91321126-DC28-BB4E-A897-DDEFBDC38596}" type="pres">
      <dgm:prSet presAssocID="{3589DEEA-840B-6A4F-9341-F42B6C8D1511}" presName="image4" presStyleLbl="node4" presStyleIdx="0"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9AF0C176-5D5E-C642-9659-11C7369968E3}" type="pres">
      <dgm:prSet presAssocID="{3589DEEA-840B-6A4F-9341-F42B6C8D1511}" presName="text4" presStyleLbl="revTx" presStyleIdx="3" presStyleCnt="5">
        <dgm:presLayoutVars>
          <dgm:chPref val="3"/>
        </dgm:presLayoutVars>
      </dgm:prSet>
      <dgm:spPr/>
    </dgm:pt>
    <dgm:pt modelId="{37D2CF76-A4BE-2C49-813C-F093713D4EFF}" type="pres">
      <dgm:prSet presAssocID="{3589DEEA-840B-6A4F-9341-F42B6C8D1511}" presName="hierChild5" presStyleCnt="0"/>
      <dgm:spPr/>
    </dgm:pt>
    <dgm:pt modelId="{7F4AE743-2814-114D-84BD-02296D0075E8}" type="pres">
      <dgm:prSet presAssocID="{8F80502D-64B0-1040-8B5A-24AEECEA5974}" presName="Name23" presStyleLbl="parChTrans1D4" presStyleIdx="1" presStyleCnt="2"/>
      <dgm:spPr/>
    </dgm:pt>
    <dgm:pt modelId="{2758638D-804E-DD46-9F1B-A079E8BC841A}" type="pres">
      <dgm:prSet presAssocID="{2BA06A52-C5F4-FD43-9097-2A257EC6C4A9}" presName="hierRoot4" presStyleCnt="0"/>
      <dgm:spPr/>
    </dgm:pt>
    <dgm:pt modelId="{BA85B249-5875-5548-B718-BA174A557E6E}" type="pres">
      <dgm:prSet presAssocID="{2BA06A52-C5F4-FD43-9097-2A257EC6C4A9}" presName="composite4" presStyleCnt="0"/>
      <dgm:spPr/>
    </dgm:pt>
    <dgm:pt modelId="{097F336F-1E7C-4543-AA3C-7EFFD7DD4B8D}" type="pres">
      <dgm:prSet presAssocID="{2BA06A52-C5F4-FD43-9097-2A257EC6C4A9}" presName="image4" presStyleLbl="node4"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DDD1880-6E3E-5644-9AE0-18BDDB33996E}" type="pres">
      <dgm:prSet presAssocID="{2BA06A52-C5F4-FD43-9097-2A257EC6C4A9}" presName="text4" presStyleLbl="revTx" presStyleIdx="4" presStyleCnt="5">
        <dgm:presLayoutVars>
          <dgm:chPref val="3"/>
        </dgm:presLayoutVars>
      </dgm:prSet>
      <dgm:spPr/>
    </dgm:pt>
    <dgm:pt modelId="{A35782DA-722F-5B4F-85AD-2FD051D22390}" type="pres">
      <dgm:prSet presAssocID="{2BA06A52-C5F4-FD43-9097-2A257EC6C4A9}" presName="hierChild5" presStyleCnt="0"/>
      <dgm:spPr/>
    </dgm:pt>
  </dgm:ptLst>
  <dgm:cxnLst>
    <dgm:cxn modelId="{9E516319-EDE9-5F4E-B593-A5B119574309}" srcId="{1AE0088A-3FDC-5D4E-9C9F-27A9755D22FA}" destId="{F02A3F63-06ED-A449-B09D-8609933B6852}" srcOrd="0" destOrd="0" parTransId="{A56E4F1C-FC04-EF44-AFE8-6A8C4A5B2EF5}" sibTransId="{D6E252BD-7375-1F4C-A43A-7C507D24C083}"/>
    <dgm:cxn modelId="{0EDA191C-0C44-934E-BD3D-92718B84E993}" type="presOf" srcId="{BC3F1A8D-D4D7-DE43-A550-E1C0277D5DC2}" destId="{E40D00B9-4370-8C44-984A-E06B7EA26E41}" srcOrd="0" destOrd="0" presId="urn:microsoft.com/office/officeart/2009/layout/CirclePictureHierarchy"/>
    <dgm:cxn modelId="{D8280C20-C31A-D54F-AE44-24D4CF730733}" srcId="{B4F45F31-53C3-5549-A024-808CFF589486}" destId="{1AE0088A-3FDC-5D4E-9C9F-27A9755D22FA}" srcOrd="0" destOrd="0" parTransId="{631F3C89-7E46-8346-AC3D-3B4B1766A17B}" sibTransId="{08FE6A18-98B2-FB41-AB50-524CE836D04C}"/>
    <dgm:cxn modelId="{5F4B0523-8D00-3641-A1A2-DE4A5436367F}" type="presOf" srcId="{8F80502D-64B0-1040-8B5A-24AEECEA5974}" destId="{7F4AE743-2814-114D-84BD-02296D0075E8}" srcOrd="0" destOrd="0" presId="urn:microsoft.com/office/officeart/2009/layout/CirclePictureHierarchy"/>
    <dgm:cxn modelId="{9D730825-11BF-F040-8A4D-214C8B4D365B}" type="presOf" srcId="{F02A3F63-06ED-A449-B09D-8609933B6852}" destId="{BDBC6490-FD84-324A-8120-4FC46AC9D5C8}" srcOrd="0" destOrd="0" presId="urn:microsoft.com/office/officeart/2009/layout/CirclePictureHierarchy"/>
    <dgm:cxn modelId="{BBF5DE49-085E-FB4D-A013-BE079CF1B48C}" srcId="{F02A3F63-06ED-A449-B09D-8609933B6852}" destId="{3589DEEA-840B-6A4F-9341-F42B6C8D1511}" srcOrd="0" destOrd="0" parTransId="{AE38267F-46B1-4B41-A8F7-5C15FB81928C}" sibTransId="{399CF36F-D234-2C4A-9C88-C119A7CA881C}"/>
    <dgm:cxn modelId="{81A19E59-9EF0-8D41-818A-9000A583A0CD}" type="presOf" srcId="{A56E4F1C-FC04-EF44-AFE8-6A8C4A5B2EF5}" destId="{E3917E00-89D7-CA47-9F8C-0098B1AE40C1}" srcOrd="0" destOrd="0" presId="urn:microsoft.com/office/officeart/2009/layout/CirclePictureHierarchy"/>
    <dgm:cxn modelId="{7BDF646A-B772-174D-A4ED-7AC00FE3B2D0}" type="presOf" srcId="{3589DEEA-840B-6A4F-9341-F42B6C8D1511}" destId="{9AF0C176-5D5E-C642-9659-11C7369968E3}" srcOrd="0" destOrd="0" presId="urn:microsoft.com/office/officeart/2009/layout/CirclePictureHierarchy"/>
    <dgm:cxn modelId="{11AA306B-A9EC-2F4F-8959-E465CE539468}" type="presOf" srcId="{1AE0088A-3FDC-5D4E-9C9F-27A9755D22FA}" destId="{24F38B2E-6646-B44B-84C9-387DCA03FA96}" srcOrd="0" destOrd="0" presId="urn:microsoft.com/office/officeart/2009/layout/CirclePictureHierarchy"/>
    <dgm:cxn modelId="{BD8AB571-7FC8-E44D-B022-0EF711E408A3}" type="presOf" srcId="{AE38267F-46B1-4B41-A8F7-5C15FB81928C}" destId="{FC70C08E-BF9C-8A41-848F-F30DEE2B9B8E}" srcOrd="0" destOrd="0" presId="urn:microsoft.com/office/officeart/2009/layout/CirclePictureHierarchy"/>
    <dgm:cxn modelId="{AF483882-0FA2-6448-8B64-ED4FA7CB71E1}" type="presOf" srcId="{631F3C89-7E46-8346-AC3D-3B4B1766A17B}" destId="{06D19EA6-5007-A94E-8ECF-16DF3698CB41}" srcOrd="0" destOrd="0" presId="urn:microsoft.com/office/officeart/2009/layout/CirclePictureHierarchy"/>
    <dgm:cxn modelId="{F51E1EB4-4D33-7540-B3A3-D969B0CC5D4C}" srcId="{BC3F1A8D-D4D7-DE43-A550-E1C0277D5DC2}" destId="{B4F45F31-53C3-5549-A024-808CFF589486}" srcOrd="0" destOrd="0" parTransId="{E4311146-DC33-334E-AEC7-79A6E1D6D1AE}" sibTransId="{23DDE68C-A279-5B4E-8857-DBD0ABD711B7}"/>
    <dgm:cxn modelId="{E45C59D3-702A-CA49-AE70-44B7DFE3A313}" srcId="{3589DEEA-840B-6A4F-9341-F42B6C8D1511}" destId="{2BA06A52-C5F4-FD43-9097-2A257EC6C4A9}" srcOrd="0" destOrd="0" parTransId="{8F80502D-64B0-1040-8B5A-24AEECEA5974}" sibTransId="{11FC0400-CEC9-3C4B-B284-BDCD1B72EED3}"/>
    <dgm:cxn modelId="{50E47EE2-CEFF-B44A-9C0C-B20C10CAC3E1}" type="presOf" srcId="{2BA06A52-C5F4-FD43-9097-2A257EC6C4A9}" destId="{CDDD1880-6E3E-5644-9AE0-18BDDB33996E}" srcOrd="0" destOrd="0" presId="urn:microsoft.com/office/officeart/2009/layout/CirclePictureHierarchy"/>
    <dgm:cxn modelId="{8BD9D3F4-8612-E445-96E8-241999A00D19}" type="presOf" srcId="{B4F45F31-53C3-5549-A024-808CFF589486}" destId="{D528E0E2-3907-9D42-ABD5-D6F5B9F54BEA}" srcOrd="0" destOrd="0" presId="urn:microsoft.com/office/officeart/2009/layout/CirclePictureHierarchy"/>
    <dgm:cxn modelId="{6CF23BD6-3A24-7142-95DD-E0C5B5DB16DC}" type="presParOf" srcId="{E40D00B9-4370-8C44-984A-E06B7EA26E41}" destId="{BFBC2394-6944-4B4F-BC1C-7CA44ACE9EEA}" srcOrd="0" destOrd="0" presId="urn:microsoft.com/office/officeart/2009/layout/CirclePictureHierarchy"/>
    <dgm:cxn modelId="{3F644D13-81A1-4145-9E9B-F09EEDB9841A}" type="presParOf" srcId="{BFBC2394-6944-4B4F-BC1C-7CA44ACE9EEA}" destId="{68E5AC47-F26D-DD40-9B2F-0FC3D5E2DAE2}" srcOrd="0" destOrd="0" presId="urn:microsoft.com/office/officeart/2009/layout/CirclePictureHierarchy"/>
    <dgm:cxn modelId="{CE7714AA-8BB3-E842-9650-CF6C4FDD3A87}" type="presParOf" srcId="{68E5AC47-F26D-DD40-9B2F-0FC3D5E2DAE2}" destId="{58113924-6489-AD42-A2CA-9AA2EAB13E1E}" srcOrd="0" destOrd="0" presId="urn:microsoft.com/office/officeart/2009/layout/CirclePictureHierarchy"/>
    <dgm:cxn modelId="{4E89CF0A-C89D-F744-9DFB-495D0802B2A8}" type="presParOf" srcId="{68E5AC47-F26D-DD40-9B2F-0FC3D5E2DAE2}" destId="{D528E0E2-3907-9D42-ABD5-D6F5B9F54BEA}" srcOrd="1" destOrd="0" presId="urn:microsoft.com/office/officeart/2009/layout/CirclePictureHierarchy"/>
    <dgm:cxn modelId="{19F81CAC-961B-3C49-BB6B-1589E86A394B}" type="presParOf" srcId="{BFBC2394-6944-4B4F-BC1C-7CA44ACE9EEA}" destId="{E05EB010-8096-6049-88DA-988104D6AD58}" srcOrd="1" destOrd="0" presId="urn:microsoft.com/office/officeart/2009/layout/CirclePictureHierarchy"/>
    <dgm:cxn modelId="{FA2C65B2-141E-6D4B-A82D-90317AD47746}" type="presParOf" srcId="{E05EB010-8096-6049-88DA-988104D6AD58}" destId="{06D19EA6-5007-A94E-8ECF-16DF3698CB41}" srcOrd="0" destOrd="0" presId="urn:microsoft.com/office/officeart/2009/layout/CirclePictureHierarchy"/>
    <dgm:cxn modelId="{73B735A1-7177-3F40-9F27-E0246CD1E19A}" type="presParOf" srcId="{E05EB010-8096-6049-88DA-988104D6AD58}" destId="{19D697F0-13DB-6E4D-8A3D-1F4D1DC54C08}" srcOrd="1" destOrd="0" presId="urn:microsoft.com/office/officeart/2009/layout/CirclePictureHierarchy"/>
    <dgm:cxn modelId="{5C5FAA3E-404B-0A47-8944-22E060FE0777}" type="presParOf" srcId="{19D697F0-13DB-6E4D-8A3D-1F4D1DC54C08}" destId="{B59EF535-ECC7-FB4E-B57B-2CFE853EE796}" srcOrd="0" destOrd="0" presId="urn:microsoft.com/office/officeart/2009/layout/CirclePictureHierarchy"/>
    <dgm:cxn modelId="{1B32F0CC-ED04-654C-BBC1-EBA1260E75C4}" type="presParOf" srcId="{B59EF535-ECC7-FB4E-B57B-2CFE853EE796}" destId="{D097D740-6141-3E4B-87DB-15575525FC9E}" srcOrd="0" destOrd="0" presId="urn:microsoft.com/office/officeart/2009/layout/CirclePictureHierarchy"/>
    <dgm:cxn modelId="{A882F0A4-5905-BC4E-8943-7B81FA7C6841}" type="presParOf" srcId="{B59EF535-ECC7-FB4E-B57B-2CFE853EE796}" destId="{24F38B2E-6646-B44B-84C9-387DCA03FA96}" srcOrd="1" destOrd="0" presId="urn:microsoft.com/office/officeart/2009/layout/CirclePictureHierarchy"/>
    <dgm:cxn modelId="{8D8C069E-E343-224B-AD7B-EFADF63DBDAF}" type="presParOf" srcId="{19D697F0-13DB-6E4D-8A3D-1F4D1DC54C08}" destId="{4D384D8D-C201-3242-B322-3D230C068D4B}" srcOrd="1" destOrd="0" presId="urn:microsoft.com/office/officeart/2009/layout/CirclePictureHierarchy"/>
    <dgm:cxn modelId="{B5910EC1-D050-194C-8199-AA2D7AD514B1}" type="presParOf" srcId="{4D384D8D-C201-3242-B322-3D230C068D4B}" destId="{E3917E00-89D7-CA47-9F8C-0098B1AE40C1}" srcOrd="0" destOrd="0" presId="urn:microsoft.com/office/officeart/2009/layout/CirclePictureHierarchy"/>
    <dgm:cxn modelId="{2059853D-BB50-FB4F-B286-33202D5F06C6}" type="presParOf" srcId="{4D384D8D-C201-3242-B322-3D230C068D4B}" destId="{B0809CBA-CC9E-4C40-8802-17641E99E799}" srcOrd="1" destOrd="0" presId="urn:microsoft.com/office/officeart/2009/layout/CirclePictureHierarchy"/>
    <dgm:cxn modelId="{265A31C6-B04D-4848-AC85-72AB4070AF9A}" type="presParOf" srcId="{B0809CBA-CC9E-4C40-8802-17641E99E799}" destId="{058C0250-8BF8-F240-A5F4-922EF8B1B5F3}" srcOrd="0" destOrd="0" presId="urn:microsoft.com/office/officeart/2009/layout/CirclePictureHierarchy"/>
    <dgm:cxn modelId="{7FE3139B-F829-6A4C-8720-83FCAE1E0897}" type="presParOf" srcId="{058C0250-8BF8-F240-A5F4-922EF8B1B5F3}" destId="{BD618444-896C-F64A-A5E2-8C881ABE1E87}" srcOrd="0" destOrd="0" presId="urn:microsoft.com/office/officeart/2009/layout/CirclePictureHierarchy"/>
    <dgm:cxn modelId="{304EAAC0-A755-0A4C-9C4F-35F703AF5440}" type="presParOf" srcId="{058C0250-8BF8-F240-A5F4-922EF8B1B5F3}" destId="{BDBC6490-FD84-324A-8120-4FC46AC9D5C8}" srcOrd="1" destOrd="0" presId="urn:microsoft.com/office/officeart/2009/layout/CirclePictureHierarchy"/>
    <dgm:cxn modelId="{26A6687E-F479-E947-95E0-5B57E2B08D78}" type="presParOf" srcId="{B0809CBA-CC9E-4C40-8802-17641E99E799}" destId="{C53DB50D-4CE1-B740-9100-021A2520334F}" srcOrd="1" destOrd="0" presId="urn:microsoft.com/office/officeart/2009/layout/CirclePictureHierarchy"/>
    <dgm:cxn modelId="{763CB5CC-48E2-B240-B084-9E8122AFCD35}" type="presParOf" srcId="{C53DB50D-4CE1-B740-9100-021A2520334F}" destId="{FC70C08E-BF9C-8A41-848F-F30DEE2B9B8E}" srcOrd="0" destOrd="0" presId="urn:microsoft.com/office/officeart/2009/layout/CirclePictureHierarchy"/>
    <dgm:cxn modelId="{59E960E4-B66D-7C41-9225-8C7F36C21A61}" type="presParOf" srcId="{C53DB50D-4CE1-B740-9100-021A2520334F}" destId="{927FCED6-892A-D546-97EB-3F2C6F44B99A}" srcOrd="1" destOrd="0" presId="urn:microsoft.com/office/officeart/2009/layout/CirclePictureHierarchy"/>
    <dgm:cxn modelId="{402ADC4A-5A53-8F44-AFD1-03ADA4FA18AF}" type="presParOf" srcId="{927FCED6-892A-D546-97EB-3F2C6F44B99A}" destId="{5F19C35B-6C24-F24C-88C6-7F775844BDA2}" srcOrd="0" destOrd="0" presId="urn:microsoft.com/office/officeart/2009/layout/CirclePictureHierarchy"/>
    <dgm:cxn modelId="{00448D68-420D-8243-9459-BE7496FADB43}" type="presParOf" srcId="{5F19C35B-6C24-F24C-88C6-7F775844BDA2}" destId="{91321126-DC28-BB4E-A897-DDEFBDC38596}" srcOrd="0" destOrd="0" presId="urn:microsoft.com/office/officeart/2009/layout/CirclePictureHierarchy"/>
    <dgm:cxn modelId="{82849681-0934-DA4D-9AA3-736989DAA172}" type="presParOf" srcId="{5F19C35B-6C24-F24C-88C6-7F775844BDA2}" destId="{9AF0C176-5D5E-C642-9659-11C7369968E3}" srcOrd="1" destOrd="0" presId="urn:microsoft.com/office/officeart/2009/layout/CirclePictureHierarchy"/>
    <dgm:cxn modelId="{B4871179-351E-6F4A-8634-4809E105CBE1}" type="presParOf" srcId="{927FCED6-892A-D546-97EB-3F2C6F44B99A}" destId="{37D2CF76-A4BE-2C49-813C-F093713D4EFF}" srcOrd="1" destOrd="0" presId="urn:microsoft.com/office/officeart/2009/layout/CirclePictureHierarchy"/>
    <dgm:cxn modelId="{4AE95687-07B7-1646-895E-6995CC7FB860}" type="presParOf" srcId="{37D2CF76-A4BE-2C49-813C-F093713D4EFF}" destId="{7F4AE743-2814-114D-84BD-02296D0075E8}" srcOrd="0" destOrd="0" presId="urn:microsoft.com/office/officeart/2009/layout/CirclePictureHierarchy"/>
    <dgm:cxn modelId="{179681E0-2DF4-9341-A6A3-65ADCFE817B6}" type="presParOf" srcId="{37D2CF76-A4BE-2C49-813C-F093713D4EFF}" destId="{2758638D-804E-DD46-9F1B-A079E8BC841A}" srcOrd="1" destOrd="0" presId="urn:microsoft.com/office/officeart/2009/layout/CirclePictureHierarchy"/>
    <dgm:cxn modelId="{FA7021A4-EB10-BC48-9DE6-8D0AA3ABFA3F}" type="presParOf" srcId="{2758638D-804E-DD46-9F1B-A079E8BC841A}" destId="{BA85B249-5875-5548-B718-BA174A557E6E}" srcOrd="0" destOrd="0" presId="urn:microsoft.com/office/officeart/2009/layout/CirclePictureHierarchy"/>
    <dgm:cxn modelId="{5124A864-CAD9-7540-AABC-C5674F962282}" type="presParOf" srcId="{BA85B249-5875-5548-B718-BA174A557E6E}" destId="{097F336F-1E7C-4543-AA3C-7EFFD7DD4B8D}" srcOrd="0" destOrd="0" presId="urn:microsoft.com/office/officeart/2009/layout/CirclePictureHierarchy"/>
    <dgm:cxn modelId="{34A9B18F-9392-FB41-B0A0-EB47AE94DEC5}" type="presParOf" srcId="{BA85B249-5875-5548-B718-BA174A557E6E}" destId="{CDDD1880-6E3E-5644-9AE0-18BDDB33996E}" srcOrd="1" destOrd="0" presId="urn:microsoft.com/office/officeart/2009/layout/CirclePictureHierarchy"/>
    <dgm:cxn modelId="{95B19EBF-62B9-B749-B492-8AA14E7CF886}" type="presParOf" srcId="{2758638D-804E-DD46-9F1B-A079E8BC841A}" destId="{A35782DA-722F-5B4F-85AD-2FD051D22390}"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F1A8D-D4D7-DE43-A550-E1C0277D5DC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B4F45F31-53C3-5549-A024-808CFF589486}">
      <dgm:prSet phldrT="[Text]"/>
      <dgm:spPr/>
      <dgm:t>
        <a:bodyPr/>
        <a:lstStyle/>
        <a:p>
          <a:r>
            <a:rPr lang="en-US" dirty="0"/>
            <a:t>David</a:t>
          </a:r>
        </a:p>
      </dgm:t>
    </dgm:pt>
    <dgm:pt modelId="{E4311146-DC33-334E-AEC7-79A6E1D6D1AE}" type="parTrans" cxnId="{F51E1EB4-4D33-7540-B3A3-D969B0CC5D4C}">
      <dgm:prSet/>
      <dgm:spPr/>
      <dgm:t>
        <a:bodyPr/>
        <a:lstStyle/>
        <a:p>
          <a:endParaRPr lang="en-US"/>
        </a:p>
      </dgm:t>
    </dgm:pt>
    <dgm:pt modelId="{23DDE68C-A279-5B4E-8857-DBD0ABD711B7}" type="sibTrans" cxnId="{F51E1EB4-4D33-7540-B3A3-D969B0CC5D4C}">
      <dgm:prSet/>
      <dgm:spPr/>
      <dgm:t>
        <a:bodyPr/>
        <a:lstStyle/>
        <a:p>
          <a:endParaRPr lang="en-US"/>
        </a:p>
      </dgm:t>
    </dgm:pt>
    <dgm:pt modelId="{1AE0088A-3FDC-5D4E-9C9F-27A9755D22FA}" type="asst">
      <dgm:prSet phldrT="[Text]"/>
      <dgm:spPr/>
      <dgm:t>
        <a:bodyPr/>
        <a:lstStyle/>
        <a:p>
          <a:r>
            <a:rPr lang="en-US" dirty="0"/>
            <a:t>Solomon</a:t>
          </a:r>
        </a:p>
      </dgm:t>
    </dgm:pt>
    <dgm:pt modelId="{631F3C89-7E46-8346-AC3D-3B4B1766A17B}" type="parTrans" cxnId="{D8280C20-C31A-D54F-AE44-24D4CF730733}">
      <dgm:prSet/>
      <dgm:spPr/>
      <dgm:t>
        <a:bodyPr/>
        <a:lstStyle/>
        <a:p>
          <a:endParaRPr lang="en-US"/>
        </a:p>
      </dgm:t>
    </dgm:pt>
    <dgm:pt modelId="{08FE6A18-98B2-FB41-AB50-524CE836D04C}" type="sibTrans" cxnId="{D8280C20-C31A-D54F-AE44-24D4CF730733}">
      <dgm:prSet/>
      <dgm:spPr/>
      <dgm:t>
        <a:bodyPr/>
        <a:lstStyle/>
        <a:p>
          <a:endParaRPr lang="en-US"/>
        </a:p>
      </dgm:t>
    </dgm:pt>
    <dgm:pt modelId="{F02A3F63-06ED-A449-B09D-8609933B6852}">
      <dgm:prSet phldrT="[Text]"/>
      <dgm:spPr/>
      <dgm:t>
        <a:bodyPr/>
        <a:lstStyle/>
        <a:p>
          <a:r>
            <a:rPr lang="en-US" dirty="0"/>
            <a:t>Rehoboam</a:t>
          </a:r>
        </a:p>
      </dgm:t>
    </dgm:pt>
    <dgm:pt modelId="{A56E4F1C-FC04-EF44-AFE8-6A8C4A5B2EF5}" type="parTrans" cxnId="{9E516319-EDE9-5F4E-B593-A5B119574309}">
      <dgm:prSet/>
      <dgm:spPr/>
      <dgm:t>
        <a:bodyPr/>
        <a:lstStyle/>
        <a:p>
          <a:endParaRPr lang="en-US"/>
        </a:p>
      </dgm:t>
    </dgm:pt>
    <dgm:pt modelId="{D6E252BD-7375-1F4C-A43A-7C507D24C083}" type="sibTrans" cxnId="{9E516319-EDE9-5F4E-B593-A5B119574309}">
      <dgm:prSet/>
      <dgm:spPr/>
      <dgm:t>
        <a:bodyPr/>
        <a:lstStyle/>
        <a:p>
          <a:endParaRPr lang="en-US"/>
        </a:p>
      </dgm:t>
    </dgm:pt>
    <dgm:pt modelId="{3589DEEA-840B-6A4F-9341-F42B6C8D1511}">
      <dgm:prSet phldrT="[Text]"/>
      <dgm:spPr/>
      <dgm:t>
        <a:bodyPr/>
        <a:lstStyle/>
        <a:p>
          <a:r>
            <a:rPr lang="en-US" dirty="0" err="1"/>
            <a:t>Abijam</a:t>
          </a:r>
          <a:endParaRPr lang="en-US" dirty="0"/>
        </a:p>
      </dgm:t>
    </dgm:pt>
    <dgm:pt modelId="{AE38267F-46B1-4B41-A8F7-5C15FB81928C}" type="parTrans" cxnId="{BBF5DE49-085E-FB4D-A013-BE079CF1B48C}">
      <dgm:prSet/>
      <dgm:spPr/>
      <dgm:t>
        <a:bodyPr/>
        <a:lstStyle/>
        <a:p>
          <a:endParaRPr lang="en-US"/>
        </a:p>
      </dgm:t>
    </dgm:pt>
    <dgm:pt modelId="{399CF36F-D234-2C4A-9C88-C119A7CA881C}" type="sibTrans" cxnId="{BBF5DE49-085E-FB4D-A013-BE079CF1B48C}">
      <dgm:prSet/>
      <dgm:spPr/>
      <dgm:t>
        <a:bodyPr/>
        <a:lstStyle/>
        <a:p>
          <a:endParaRPr lang="en-US"/>
        </a:p>
      </dgm:t>
    </dgm:pt>
    <dgm:pt modelId="{2BA06A52-C5F4-FD43-9097-2A257EC6C4A9}">
      <dgm:prSet phldrT="[Text]"/>
      <dgm:spPr/>
      <dgm:t>
        <a:bodyPr/>
        <a:lstStyle/>
        <a:p>
          <a:r>
            <a:rPr lang="en-US" dirty="0"/>
            <a:t>Asa</a:t>
          </a:r>
        </a:p>
      </dgm:t>
    </dgm:pt>
    <dgm:pt modelId="{8F80502D-64B0-1040-8B5A-24AEECEA5974}" type="parTrans" cxnId="{E45C59D3-702A-CA49-AE70-44B7DFE3A313}">
      <dgm:prSet/>
      <dgm:spPr/>
      <dgm:t>
        <a:bodyPr/>
        <a:lstStyle/>
        <a:p>
          <a:endParaRPr lang="en-US"/>
        </a:p>
      </dgm:t>
    </dgm:pt>
    <dgm:pt modelId="{11FC0400-CEC9-3C4B-B284-BDCD1B72EED3}" type="sibTrans" cxnId="{E45C59D3-702A-CA49-AE70-44B7DFE3A313}">
      <dgm:prSet/>
      <dgm:spPr/>
      <dgm:t>
        <a:bodyPr/>
        <a:lstStyle/>
        <a:p>
          <a:endParaRPr lang="en-US"/>
        </a:p>
      </dgm:t>
    </dgm:pt>
    <dgm:pt modelId="{E40D00B9-4370-8C44-984A-E06B7EA26E41}" type="pres">
      <dgm:prSet presAssocID="{BC3F1A8D-D4D7-DE43-A550-E1C0277D5DC2}" presName="hierChild1" presStyleCnt="0">
        <dgm:presLayoutVars>
          <dgm:chPref val="1"/>
          <dgm:dir/>
          <dgm:animOne val="branch"/>
          <dgm:animLvl val="lvl"/>
          <dgm:resizeHandles/>
        </dgm:presLayoutVars>
      </dgm:prSet>
      <dgm:spPr/>
    </dgm:pt>
    <dgm:pt modelId="{BFBC2394-6944-4B4F-BC1C-7CA44ACE9EEA}" type="pres">
      <dgm:prSet presAssocID="{B4F45F31-53C3-5549-A024-808CFF589486}" presName="hierRoot1" presStyleCnt="0"/>
      <dgm:spPr/>
    </dgm:pt>
    <dgm:pt modelId="{68E5AC47-F26D-DD40-9B2F-0FC3D5E2DAE2}" type="pres">
      <dgm:prSet presAssocID="{B4F45F31-53C3-5549-A024-808CFF589486}" presName="composite" presStyleCnt="0"/>
      <dgm:spPr/>
    </dgm:pt>
    <dgm:pt modelId="{58113924-6489-AD42-A2CA-9AA2EAB13E1E}" type="pres">
      <dgm:prSet presAssocID="{B4F45F31-53C3-5549-A024-808CFF58948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528E0E2-3907-9D42-ABD5-D6F5B9F54BEA}" type="pres">
      <dgm:prSet presAssocID="{B4F45F31-53C3-5549-A024-808CFF589486}" presName="text" presStyleLbl="revTx" presStyleIdx="0" presStyleCnt="5">
        <dgm:presLayoutVars>
          <dgm:chPref val="3"/>
        </dgm:presLayoutVars>
      </dgm:prSet>
      <dgm:spPr/>
    </dgm:pt>
    <dgm:pt modelId="{E05EB010-8096-6049-88DA-988104D6AD58}" type="pres">
      <dgm:prSet presAssocID="{B4F45F31-53C3-5549-A024-808CFF589486}" presName="hierChild2" presStyleCnt="0"/>
      <dgm:spPr/>
    </dgm:pt>
    <dgm:pt modelId="{06D19EA6-5007-A94E-8ECF-16DF3698CB41}" type="pres">
      <dgm:prSet presAssocID="{631F3C89-7E46-8346-AC3D-3B4B1766A17B}" presName="Name10" presStyleLbl="parChTrans1D2" presStyleIdx="0" presStyleCnt="1"/>
      <dgm:spPr/>
    </dgm:pt>
    <dgm:pt modelId="{19D697F0-13DB-6E4D-8A3D-1F4D1DC54C08}" type="pres">
      <dgm:prSet presAssocID="{1AE0088A-3FDC-5D4E-9C9F-27A9755D22FA}" presName="hierRoot2" presStyleCnt="0"/>
      <dgm:spPr/>
    </dgm:pt>
    <dgm:pt modelId="{B59EF535-ECC7-FB4E-B57B-2CFE853EE796}" type="pres">
      <dgm:prSet presAssocID="{1AE0088A-3FDC-5D4E-9C9F-27A9755D22FA}" presName="composite2" presStyleCnt="0"/>
      <dgm:spPr/>
    </dgm:pt>
    <dgm:pt modelId="{D097D740-6141-3E4B-87DB-15575525FC9E}" type="pres">
      <dgm:prSet presAssocID="{1AE0088A-3FDC-5D4E-9C9F-27A9755D22FA}" presName="image2" presStyleLbl="asst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4F38B2E-6646-B44B-84C9-387DCA03FA96}" type="pres">
      <dgm:prSet presAssocID="{1AE0088A-3FDC-5D4E-9C9F-27A9755D22FA}" presName="text2" presStyleLbl="revTx" presStyleIdx="1" presStyleCnt="5">
        <dgm:presLayoutVars>
          <dgm:chPref val="3"/>
        </dgm:presLayoutVars>
      </dgm:prSet>
      <dgm:spPr/>
    </dgm:pt>
    <dgm:pt modelId="{4D384D8D-C201-3242-B322-3D230C068D4B}" type="pres">
      <dgm:prSet presAssocID="{1AE0088A-3FDC-5D4E-9C9F-27A9755D22FA}" presName="hierChild3" presStyleCnt="0"/>
      <dgm:spPr/>
    </dgm:pt>
    <dgm:pt modelId="{E3917E00-89D7-CA47-9F8C-0098B1AE40C1}" type="pres">
      <dgm:prSet presAssocID="{A56E4F1C-FC04-EF44-AFE8-6A8C4A5B2EF5}" presName="Name17" presStyleLbl="parChTrans1D3" presStyleIdx="0" presStyleCnt="1"/>
      <dgm:spPr/>
    </dgm:pt>
    <dgm:pt modelId="{B0809CBA-CC9E-4C40-8802-17641E99E799}" type="pres">
      <dgm:prSet presAssocID="{F02A3F63-06ED-A449-B09D-8609933B6852}" presName="hierRoot3" presStyleCnt="0"/>
      <dgm:spPr/>
    </dgm:pt>
    <dgm:pt modelId="{058C0250-8BF8-F240-A5F4-922EF8B1B5F3}" type="pres">
      <dgm:prSet presAssocID="{F02A3F63-06ED-A449-B09D-8609933B6852}" presName="composite3" presStyleCnt="0"/>
      <dgm:spPr/>
    </dgm:pt>
    <dgm:pt modelId="{BD618444-896C-F64A-A5E2-8C881ABE1E87}" type="pres">
      <dgm:prSet presAssocID="{F02A3F63-06ED-A449-B09D-8609933B6852}" presName="image3" presStyleLbl="node3" presStyleIdx="0" presStyleCnt="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BC6490-FD84-324A-8120-4FC46AC9D5C8}" type="pres">
      <dgm:prSet presAssocID="{F02A3F63-06ED-A449-B09D-8609933B6852}" presName="text3" presStyleLbl="revTx" presStyleIdx="2" presStyleCnt="5">
        <dgm:presLayoutVars>
          <dgm:chPref val="3"/>
        </dgm:presLayoutVars>
      </dgm:prSet>
      <dgm:spPr/>
    </dgm:pt>
    <dgm:pt modelId="{C53DB50D-4CE1-B740-9100-021A2520334F}" type="pres">
      <dgm:prSet presAssocID="{F02A3F63-06ED-A449-B09D-8609933B6852}" presName="hierChild4" presStyleCnt="0"/>
      <dgm:spPr/>
    </dgm:pt>
    <dgm:pt modelId="{FC70C08E-BF9C-8A41-848F-F30DEE2B9B8E}" type="pres">
      <dgm:prSet presAssocID="{AE38267F-46B1-4B41-A8F7-5C15FB81928C}" presName="Name23" presStyleLbl="parChTrans1D4" presStyleIdx="0" presStyleCnt="2"/>
      <dgm:spPr/>
    </dgm:pt>
    <dgm:pt modelId="{927FCED6-892A-D546-97EB-3F2C6F44B99A}" type="pres">
      <dgm:prSet presAssocID="{3589DEEA-840B-6A4F-9341-F42B6C8D1511}" presName="hierRoot4" presStyleCnt="0"/>
      <dgm:spPr/>
    </dgm:pt>
    <dgm:pt modelId="{5F19C35B-6C24-F24C-88C6-7F775844BDA2}" type="pres">
      <dgm:prSet presAssocID="{3589DEEA-840B-6A4F-9341-F42B6C8D1511}" presName="composite4" presStyleCnt="0"/>
      <dgm:spPr/>
    </dgm:pt>
    <dgm:pt modelId="{91321126-DC28-BB4E-A897-DDEFBDC38596}" type="pres">
      <dgm:prSet presAssocID="{3589DEEA-840B-6A4F-9341-F42B6C8D1511}" presName="image4" presStyleLbl="node4" presStyleIdx="0"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9AF0C176-5D5E-C642-9659-11C7369968E3}" type="pres">
      <dgm:prSet presAssocID="{3589DEEA-840B-6A4F-9341-F42B6C8D1511}" presName="text4" presStyleLbl="revTx" presStyleIdx="3" presStyleCnt="5">
        <dgm:presLayoutVars>
          <dgm:chPref val="3"/>
        </dgm:presLayoutVars>
      </dgm:prSet>
      <dgm:spPr/>
    </dgm:pt>
    <dgm:pt modelId="{37D2CF76-A4BE-2C49-813C-F093713D4EFF}" type="pres">
      <dgm:prSet presAssocID="{3589DEEA-840B-6A4F-9341-F42B6C8D1511}" presName="hierChild5" presStyleCnt="0"/>
      <dgm:spPr/>
    </dgm:pt>
    <dgm:pt modelId="{7F4AE743-2814-114D-84BD-02296D0075E8}" type="pres">
      <dgm:prSet presAssocID="{8F80502D-64B0-1040-8B5A-24AEECEA5974}" presName="Name23" presStyleLbl="parChTrans1D4" presStyleIdx="1" presStyleCnt="2"/>
      <dgm:spPr/>
    </dgm:pt>
    <dgm:pt modelId="{2758638D-804E-DD46-9F1B-A079E8BC841A}" type="pres">
      <dgm:prSet presAssocID="{2BA06A52-C5F4-FD43-9097-2A257EC6C4A9}" presName="hierRoot4" presStyleCnt="0"/>
      <dgm:spPr/>
    </dgm:pt>
    <dgm:pt modelId="{BA85B249-5875-5548-B718-BA174A557E6E}" type="pres">
      <dgm:prSet presAssocID="{2BA06A52-C5F4-FD43-9097-2A257EC6C4A9}" presName="composite4" presStyleCnt="0"/>
      <dgm:spPr/>
    </dgm:pt>
    <dgm:pt modelId="{097F336F-1E7C-4543-AA3C-7EFFD7DD4B8D}" type="pres">
      <dgm:prSet presAssocID="{2BA06A52-C5F4-FD43-9097-2A257EC6C4A9}" presName="image4" presStyleLbl="node4"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DDD1880-6E3E-5644-9AE0-18BDDB33996E}" type="pres">
      <dgm:prSet presAssocID="{2BA06A52-C5F4-FD43-9097-2A257EC6C4A9}" presName="text4" presStyleLbl="revTx" presStyleIdx="4" presStyleCnt="5">
        <dgm:presLayoutVars>
          <dgm:chPref val="3"/>
        </dgm:presLayoutVars>
      </dgm:prSet>
      <dgm:spPr/>
    </dgm:pt>
    <dgm:pt modelId="{A35782DA-722F-5B4F-85AD-2FD051D22390}" type="pres">
      <dgm:prSet presAssocID="{2BA06A52-C5F4-FD43-9097-2A257EC6C4A9}" presName="hierChild5" presStyleCnt="0"/>
      <dgm:spPr/>
    </dgm:pt>
  </dgm:ptLst>
  <dgm:cxnLst>
    <dgm:cxn modelId="{9E516319-EDE9-5F4E-B593-A5B119574309}" srcId="{1AE0088A-3FDC-5D4E-9C9F-27A9755D22FA}" destId="{F02A3F63-06ED-A449-B09D-8609933B6852}" srcOrd="0" destOrd="0" parTransId="{A56E4F1C-FC04-EF44-AFE8-6A8C4A5B2EF5}" sibTransId="{D6E252BD-7375-1F4C-A43A-7C507D24C083}"/>
    <dgm:cxn modelId="{0EDA191C-0C44-934E-BD3D-92718B84E993}" type="presOf" srcId="{BC3F1A8D-D4D7-DE43-A550-E1C0277D5DC2}" destId="{E40D00B9-4370-8C44-984A-E06B7EA26E41}" srcOrd="0" destOrd="0" presId="urn:microsoft.com/office/officeart/2009/layout/CirclePictureHierarchy"/>
    <dgm:cxn modelId="{D8280C20-C31A-D54F-AE44-24D4CF730733}" srcId="{B4F45F31-53C3-5549-A024-808CFF589486}" destId="{1AE0088A-3FDC-5D4E-9C9F-27A9755D22FA}" srcOrd="0" destOrd="0" parTransId="{631F3C89-7E46-8346-AC3D-3B4B1766A17B}" sibTransId="{08FE6A18-98B2-FB41-AB50-524CE836D04C}"/>
    <dgm:cxn modelId="{5F4B0523-8D00-3641-A1A2-DE4A5436367F}" type="presOf" srcId="{8F80502D-64B0-1040-8B5A-24AEECEA5974}" destId="{7F4AE743-2814-114D-84BD-02296D0075E8}" srcOrd="0" destOrd="0" presId="urn:microsoft.com/office/officeart/2009/layout/CirclePictureHierarchy"/>
    <dgm:cxn modelId="{9D730825-11BF-F040-8A4D-214C8B4D365B}" type="presOf" srcId="{F02A3F63-06ED-A449-B09D-8609933B6852}" destId="{BDBC6490-FD84-324A-8120-4FC46AC9D5C8}" srcOrd="0" destOrd="0" presId="urn:microsoft.com/office/officeart/2009/layout/CirclePictureHierarchy"/>
    <dgm:cxn modelId="{BBF5DE49-085E-FB4D-A013-BE079CF1B48C}" srcId="{F02A3F63-06ED-A449-B09D-8609933B6852}" destId="{3589DEEA-840B-6A4F-9341-F42B6C8D1511}" srcOrd="0" destOrd="0" parTransId="{AE38267F-46B1-4B41-A8F7-5C15FB81928C}" sibTransId="{399CF36F-D234-2C4A-9C88-C119A7CA881C}"/>
    <dgm:cxn modelId="{81A19E59-9EF0-8D41-818A-9000A583A0CD}" type="presOf" srcId="{A56E4F1C-FC04-EF44-AFE8-6A8C4A5B2EF5}" destId="{E3917E00-89D7-CA47-9F8C-0098B1AE40C1}" srcOrd="0" destOrd="0" presId="urn:microsoft.com/office/officeart/2009/layout/CirclePictureHierarchy"/>
    <dgm:cxn modelId="{7BDF646A-B772-174D-A4ED-7AC00FE3B2D0}" type="presOf" srcId="{3589DEEA-840B-6A4F-9341-F42B6C8D1511}" destId="{9AF0C176-5D5E-C642-9659-11C7369968E3}" srcOrd="0" destOrd="0" presId="urn:microsoft.com/office/officeart/2009/layout/CirclePictureHierarchy"/>
    <dgm:cxn modelId="{11AA306B-A9EC-2F4F-8959-E465CE539468}" type="presOf" srcId="{1AE0088A-3FDC-5D4E-9C9F-27A9755D22FA}" destId="{24F38B2E-6646-B44B-84C9-387DCA03FA96}" srcOrd="0" destOrd="0" presId="urn:microsoft.com/office/officeart/2009/layout/CirclePictureHierarchy"/>
    <dgm:cxn modelId="{BD8AB571-7FC8-E44D-B022-0EF711E408A3}" type="presOf" srcId="{AE38267F-46B1-4B41-A8F7-5C15FB81928C}" destId="{FC70C08E-BF9C-8A41-848F-F30DEE2B9B8E}" srcOrd="0" destOrd="0" presId="urn:microsoft.com/office/officeart/2009/layout/CirclePictureHierarchy"/>
    <dgm:cxn modelId="{AF483882-0FA2-6448-8B64-ED4FA7CB71E1}" type="presOf" srcId="{631F3C89-7E46-8346-AC3D-3B4B1766A17B}" destId="{06D19EA6-5007-A94E-8ECF-16DF3698CB41}" srcOrd="0" destOrd="0" presId="urn:microsoft.com/office/officeart/2009/layout/CirclePictureHierarchy"/>
    <dgm:cxn modelId="{F51E1EB4-4D33-7540-B3A3-D969B0CC5D4C}" srcId="{BC3F1A8D-D4D7-DE43-A550-E1C0277D5DC2}" destId="{B4F45F31-53C3-5549-A024-808CFF589486}" srcOrd="0" destOrd="0" parTransId="{E4311146-DC33-334E-AEC7-79A6E1D6D1AE}" sibTransId="{23DDE68C-A279-5B4E-8857-DBD0ABD711B7}"/>
    <dgm:cxn modelId="{E45C59D3-702A-CA49-AE70-44B7DFE3A313}" srcId="{3589DEEA-840B-6A4F-9341-F42B6C8D1511}" destId="{2BA06A52-C5F4-FD43-9097-2A257EC6C4A9}" srcOrd="0" destOrd="0" parTransId="{8F80502D-64B0-1040-8B5A-24AEECEA5974}" sibTransId="{11FC0400-CEC9-3C4B-B284-BDCD1B72EED3}"/>
    <dgm:cxn modelId="{50E47EE2-CEFF-B44A-9C0C-B20C10CAC3E1}" type="presOf" srcId="{2BA06A52-C5F4-FD43-9097-2A257EC6C4A9}" destId="{CDDD1880-6E3E-5644-9AE0-18BDDB33996E}" srcOrd="0" destOrd="0" presId="urn:microsoft.com/office/officeart/2009/layout/CirclePictureHierarchy"/>
    <dgm:cxn modelId="{8BD9D3F4-8612-E445-96E8-241999A00D19}" type="presOf" srcId="{B4F45F31-53C3-5549-A024-808CFF589486}" destId="{D528E0E2-3907-9D42-ABD5-D6F5B9F54BEA}" srcOrd="0" destOrd="0" presId="urn:microsoft.com/office/officeart/2009/layout/CirclePictureHierarchy"/>
    <dgm:cxn modelId="{6CF23BD6-3A24-7142-95DD-E0C5B5DB16DC}" type="presParOf" srcId="{E40D00B9-4370-8C44-984A-E06B7EA26E41}" destId="{BFBC2394-6944-4B4F-BC1C-7CA44ACE9EEA}" srcOrd="0" destOrd="0" presId="urn:microsoft.com/office/officeart/2009/layout/CirclePictureHierarchy"/>
    <dgm:cxn modelId="{3F644D13-81A1-4145-9E9B-F09EEDB9841A}" type="presParOf" srcId="{BFBC2394-6944-4B4F-BC1C-7CA44ACE9EEA}" destId="{68E5AC47-F26D-DD40-9B2F-0FC3D5E2DAE2}" srcOrd="0" destOrd="0" presId="urn:microsoft.com/office/officeart/2009/layout/CirclePictureHierarchy"/>
    <dgm:cxn modelId="{CE7714AA-8BB3-E842-9650-CF6C4FDD3A87}" type="presParOf" srcId="{68E5AC47-F26D-DD40-9B2F-0FC3D5E2DAE2}" destId="{58113924-6489-AD42-A2CA-9AA2EAB13E1E}" srcOrd="0" destOrd="0" presId="urn:microsoft.com/office/officeart/2009/layout/CirclePictureHierarchy"/>
    <dgm:cxn modelId="{4E89CF0A-C89D-F744-9DFB-495D0802B2A8}" type="presParOf" srcId="{68E5AC47-F26D-DD40-9B2F-0FC3D5E2DAE2}" destId="{D528E0E2-3907-9D42-ABD5-D6F5B9F54BEA}" srcOrd="1" destOrd="0" presId="urn:microsoft.com/office/officeart/2009/layout/CirclePictureHierarchy"/>
    <dgm:cxn modelId="{19F81CAC-961B-3C49-BB6B-1589E86A394B}" type="presParOf" srcId="{BFBC2394-6944-4B4F-BC1C-7CA44ACE9EEA}" destId="{E05EB010-8096-6049-88DA-988104D6AD58}" srcOrd="1" destOrd="0" presId="urn:microsoft.com/office/officeart/2009/layout/CirclePictureHierarchy"/>
    <dgm:cxn modelId="{FA2C65B2-141E-6D4B-A82D-90317AD47746}" type="presParOf" srcId="{E05EB010-8096-6049-88DA-988104D6AD58}" destId="{06D19EA6-5007-A94E-8ECF-16DF3698CB41}" srcOrd="0" destOrd="0" presId="urn:microsoft.com/office/officeart/2009/layout/CirclePictureHierarchy"/>
    <dgm:cxn modelId="{73B735A1-7177-3F40-9F27-E0246CD1E19A}" type="presParOf" srcId="{E05EB010-8096-6049-88DA-988104D6AD58}" destId="{19D697F0-13DB-6E4D-8A3D-1F4D1DC54C08}" srcOrd="1" destOrd="0" presId="urn:microsoft.com/office/officeart/2009/layout/CirclePictureHierarchy"/>
    <dgm:cxn modelId="{5C5FAA3E-404B-0A47-8944-22E060FE0777}" type="presParOf" srcId="{19D697F0-13DB-6E4D-8A3D-1F4D1DC54C08}" destId="{B59EF535-ECC7-FB4E-B57B-2CFE853EE796}" srcOrd="0" destOrd="0" presId="urn:microsoft.com/office/officeart/2009/layout/CirclePictureHierarchy"/>
    <dgm:cxn modelId="{1B32F0CC-ED04-654C-BBC1-EBA1260E75C4}" type="presParOf" srcId="{B59EF535-ECC7-FB4E-B57B-2CFE853EE796}" destId="{D097D740-6141-3E4B-87DB-15575525FC9E}" srcOrd="0" destOrd="0" presId="urn:microsoft.com/office/officeart/2009/layout/CirclePictureHierarchy"/>
    <dgm:cxn modelId="{A882F0A4-5905-BC4E-8943-7B81FA7C6841}" type="presParOf" srcId="{B59EF535-ECC7-FB4E-B57B-2CFE853EE796}" destId="{24F38B2E-6646-B44B-84C9-387DCA03FA96}" srcOrd="1" destOrd="0" presId="urn:microsoft.com/office/officeart/2009/layout/CirclePictureHierarchy"/>
    <dgm:cxn modelId="{8D8C069E-E343-224B-AD7B-EFADF63DBDAF}" type="presParOf" srcId="{19D697F0-13DB-6E4D-8A3D-1F4D1DC54C08}" destId="{4D384D8D-C201-3242-B322-3D230C068D4B}" srcOrd="1" destOrd="0" presId="urn:microsoft.com/office/officeart/2009/layout/CirclePictureHierarchy"/>
    <dgm:cxn modelId="{B5910EC1-D050-194C-8199-AA2D7AD514B1}" type="presParOf" srcId="{4D384D8D-C201-3242-B322-3D230C068D4B}" destId="{E3917E00-89D7-CA47-9F8C-0098B1AE40C1}" srcOrd="0" destOrd="0" presId="urn:microsoft.com/office/officeart/2009/layout/CirclePictureHierarchy"/>
    <dgm:cxn modelId="{2059853D-BB50-FB4F-B286-33202D5F06C6}" type="presParOf" srcId="{4D384D8D-C201-3242-B322-3D230C068D4B}" destId="{B0809CBA-CC9E-4C40-8802-17641E99E799}" srcOrd="1" destOrd="0" presId="urn:microsoft.com/office/officeart/2009/layout/CirclePictureHierarchy"/>
    <dgm:cxn modelId="{265A31C6-B04D-4848-AC85-72AB4070AF9A}" type="presParOf" srcId="{B0809CBA-CC9E-4C40-8802-17641E99E799}" destId="{058C0250-8BF8-F240-A5F4-922EF8B1B5F3}" srcOrd="0" destOrd="0" presId="urn:microsoft.com/office/officeart/2009/layout/CirclePictureHierarchy"/>
    <dgm:cxn modelId="{7FE3139B-F829-6A4C-8720-83FCAE1E0897}" type="presParOf" srcId="{058C0250-8BF8-F240-A5F4-922EF8B1B5F3}" destId="{BD618444-896C-F64A-A5E2-8C881ABE1E87}" srcOrd="0" destOrd="0" presId="urn:microsoft.com/office/officeart/2009/layout/CirclePictureHierarchy"/>
    <dgm:cxn modelId="{304EAAC0-A755-0A4C-9C4F-35F703AF5440}" type="presParOf" srcId="{058C0250-8BF8-F240-A5F4-922EF8B1B5F3}" destId="{BDBC6490-FD84-324A-8120-4FC46AC9D5C8}" srcOrd="1" destOrd="0" presId="urn:microsoft.com/office/officeart/2009/layout/CirclePictureHierarchy"/>
    <dgm:cxn modelId="{26A6687E-F479-E947-95E0-5B57E2B08D78}" type="presParOf" srcId="{B0809CBA-CC9E-4C40-8802-17641E99E799}" destId="{C53DB50D-4CE1-B740-9100-021A2520334F}" srcOrd="1" destOrd="0" presId="urn:microsoft.com/office/officeart/2009/layout/CirclePictureHierarchy"/>
    <dgm:cxn modelId="{763CB5CC-48E2-B240-B084-9E8122AFCD35}" type="presParOf" srcId="{C53DB50D-4CE1-B740-9100-021A2520334F}" destId="{FC70C08E-BF9C-8A41-848F-F30DEE2B9B8E}" srcOrd="0" destOrd="0" presId="urn:microsoft.com/office/officeart/2009/layout/CirclePictureHierarchy"/>
    <dgm:cxn modelId="{59E960E4-B66D-7C41-9225-8C7F36C21A61}" type="presParOf" srcId="{C53DB50D-4CE1-B740-9100-021A2520334F}" destId="{927FCED6-892A-D546-97EB-3F2C6F44B99A}" srcOrd="1" destOrd="0" presId="urn:microsoft.com/office/officeart/2009/layout/CirclePictureHierarchy"/>
    <dgm:cxn modelId="{402ADC4A-5A53-8F44-AFD1-03ADA4FA18AF}" type="presParOf" srcId="{927FCED6-892A-D546-97EB-3F2C6F44B99A}" destId="{5F19C35B-6C24-F24C-88C6-7F775844BDA2}" srcOrd="0" destOrd="0" presId="urn:microsoft.com/office/officeart/2009/layout/CirclePictureHierarchy"/>
    <dgm:cxn modelId="{00448D68-420D-8243-9459-BE7496FADB43}" type="presParOf" srcId="{5F19C35B-6C24-F24C-88C6-7F775844BDA2}" destId="{91321126-DC28-BB4E-A897-DDEFBDC38596}" srcOrd="0" destOrd="0" presId="urn:microsoft.com/office/officeart/2009/layout/CirclePictureHierarchy"/>
    <dgm:cxn modelId="{82849681-0934-DA4D-9AA3-736989DAA172}" type="presParOf" srcId="{5F19C35B-6C24-F24C-88C6-7F775844BDA2}" destId="{9AF0C176-5D5E-C642-9659-11C7369968E3}" srcOrd="1" destOrd="0" presId="urn:microsoft.com/office/officeart/2009/layout/CirclePictureHierarchy"/>
    <dgm:cxn modelId="{B4871179-351E-6F4A-8634-4809E105CBE1}" type="presParOf" srcId="{927FCED6-892A-D546-97EB-3F2C6F44B99A}" destId="{37D2CF76-A4BE-2C49-813C-F093713D4EFF}" srcOrd="1" destOrd="0" presId="urn:microsoft.com/office/officeart/2009/layout/CirclePictureHierarchy"/>
    <dgm:cxn modelId="{4AE95687-07B7-1646-895E-6995CC7FB860}" type="presParOf" srcId="{37D2CF76-A4BE-2C49-813C-F093713D4EFF}" destId="{7F4AE743-2814-114D-84BD-02296D0075E8}" srcOrd="0" destOrd="0" presId="urn:microsoft.com/office/officeart/2009/layout/CirclePictureHierarchy"/>
    <dgm:cxn modelId="{179681E0-2DF4-9341-A6A3-65ADCFE817B6}" type="presParOf" srcId="{37D2CF76-A4BE-2C49-813C-F093713D4EFF}" destId="{2758638D-804E-DD46-9F1B-A079E8BC841A}" srcOrd="1" destOrd="0" presId="urn:microsoft.com/office/officeart/2009/layout/CirclePictureHierarchy"/>
    <dgm:cxn modelId="{FA7021A4-EB10-BC48-9DE6-8D0AA3ABFA3F}" type="presParOf" srcId="{2758638D-804E-DD46-9F1B-A079E8BC841A}" destId="{BA85B249-5875-5548-B718-BA174A557E6E}" srcOrd="0" destOrd="0" presId="urn:microsoft.com/office/officeart/2009/layout/CirclePictureHierarchy"/>
    <dgm:cxn modelId="{5124A864-CAD9-7540-AABC-C5674F962282}" type="presParOf" srcId="{BA85B249-5875-5548-B718-BA174A557E6E}" destId="{097F336F-1E7C-4543-AA3C-7EFFD7DD4B8D}" srcOrd="0" destOrd="0" presId="urn:microsoft.com/office/officeart/2009/layout/CirclePictureHierarchy"/>
    <dgm:cxn modelId="{34A9B18F-9392-FB41-B0A0-EB47AE94DEC5}" type="presParOf" srcId="{BA85B249-5875-5548-B718-BA174A557E6E}" destId="{CDDD1880-6E3E-5644-9AE0-18BDDB33996E}" srcOrd="1" destOrd="0" presId="urn:microsoft.com/office/officeart/2009/layout/CirclePictureHierarchy"/>
    <dgm:cxn modelId="{95B19EBF-62B9-B749-B492-8AA14E7CF886}" type="presParOf" srcId="{2758638D-804E-DD46-9F1B-A079E8BC841A}" destId="{A35782DA-722F-5B4F-85AD-2FD051D22390}"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F1A8D-D4D7-DE43-A550-E1C0277D5DC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B4F45F31-53C3-5549-A024-808CFF589486}">
      <dgm:prSet phldrT="[Text]"/>
      <dgm:spPr/>
      <dgm:t>
        <a:bodyPr/>
        <a:lstStyle/>
        <a:p>
          <a:r>
            <a:rPr lang="en-US" dirty="0"/>
            <a:t>David</a:t>
          </a:r>
        </a:p>
      </dgm:t>
    </dgm:pt>
    <dgm:pt modelId="{E4311146-DC33-334E-AEC7-79A6E1D6D1AE}" type="parTrans" cxnId="{F51E1EB4-4D33-7540-B3A3-D969B0CC5D4C}">
      <dgm:prSet/>
      <dgm:spPr/>
      <dgm:t>
        <a:bodyPr/>
        <a:lstStyle/>
        <a:p>
          <a:endParaRPr lang="en-US"/>
        </a:p>
      </dgm:t>
    </dgm:pt>
    <dgm:pt modelId="{23DDE68C-A279-5B4E-8857-DBD0ABD711B7}" type="sibTrans" cxnId="{F51E1EB4-4D33-7540-B3A3-D969B0CC5D4C}">
      <dgm:prSet/>
      <dgm:spPr/>
      <dgm:t>
        <a:bodyPr/>
        <a:lstStyle/>
        <a:p>
          <a:endParaRPr lang="en-US"/>
        </a:p>
      </dgm:t>
    </dgm:pt>
    <dgm:pt modelId="{1AE0088A-3FDC-5D4E-9C9F-27A9755D22FA}" type="asst">
      <dgm:prSet phldrT="[Text]"/>
      <dgm:spPr/>
      <dgm:t>
        <a:bodyPr/>
        <a:lstStyle/>
        <a:p>
          <a:r>
            <a:rPr lang="en-US" dirty="0"/>
            <a:t>Solomon</a:t>
          </a:r>
        </a:p>
      </dgm:t>
    </dgm:pt>
    <dgm:pt modelId="{631F3C89-7E46-8346-AC3D-3B4B1766A17B}" type="parTrans" cxnId="{D8280C20-C31A-D54F-AE44-24D4CF730733}">
      <dgm:prSet/>
      <dgm:spPr/>
      <dgm:t>
        <a:bodyPr/>
        <a:lstStyle/>
        <a:p>
          <a:endParaRPr lang="en-US"/>
        </a:p>
      </dgm:t>
    </dgm:pt>
    <dgm:pt modelId="{08FE6A18-98B2-FB41-AB50-524CE836D04C}" type="sibTrans" cxnId="{D8280C20-C31A-D54F-AE44-24D4CF730733}">
      <dgm:prSet/>
      <dgm:spPr/>
      <dgm:t>
        <a:bodyPr/>
        <a:lstStyle/>
        <a:p>
          <a:endParaRPr lang="en-US"/>
        </a:p>
      </dgm:t>
    </dgm:pt>
    <dgm:pt modelId="{F02A3F63-06ED-A449-B09D-8609933B6852}">
      <dgm:prSet phldrT="[Text]"/>
      <dgm:spPr/>
      <dgm:t>
        <a:bodyPr/>
        <a:lstStyle/>
        <a:p>
          <a:r>
            <a:rPr lang="en-US" dirty="0"/>
            <a:t>Rehoboam</a:t>
          </a:r>
        </a:p>
      </dgm:t>
    </dgm:pt>
    <dgm:pt modelId="{A56E4F1C-FC04-EF44-AFE8-6A8C4A5B2EF5}" type="parTrans" cxnId="{9E516319-EDE9-5F4E-B593-A5B119574309}">
      <dgm:prSet/>
      <dgm:spPr/>
      <dgm:t>
        <a:bodyPr/>
        <a:lstStyle/>
        <a:p>
          <a:endParaRPr lang="en-US"/>
        </a:p>
      </dgm:t>
    </dgm:pt>
    <dgm:pt modelId="{D6E252BD-7375-1F4C-A43A-7C507D24C083}" type="sibTrans" cxnId="{9E516319-EDE9-5F4E-B593-A5B119574309}">
      <dgm:prSet/>
      <dgm:spPr/>
      <dgm:t>
        <a:bodyPr/>
        <a:lstStyle/>
        <a:p>
          <a:endParaRPr lang="en-US"/>
        </a:p>
      </dgm:t>
    </dgm:pt>
    <dgm:pt modelId="{3589DEEA-840B-6A4F-9341-F42B6C8D1511}">
      <dgm:prSet phldrT="[Text]"/>
      <dgm:spPr/>
      <dgm:t>
        <a:bodyPr/>
        <a:lstStyle/>
        <a:p>
          <a:r>
            <a:rPr lang="en-US" dirty="0" err="1"/>
            <a:t>Abijam</a:t>
          </a:r>
          <a:endParaRPr lang="en-US" dirty="0"/>
        </a:p>
      </dgm:t>
    </dgm:pt>
    <dgm:pt modelId="{AE38267F-46B1-4B41-A8F7-5C15FB81928C}" type="parTrans" cxnId="{BBF5DE49-085E-FB4D-A013-BE079CF1B48C}">
      <dgm:prSet/>
      <dgm:spPr/>
      <dgm:t>
        <a:bodyPr/>
        <a:lstStyle/>
        <a:p>
          <a:endParaRPr lang="en-US"/>
        </a:p>
      </dgm:t>
    </dgm:pt>
    <dgm:pt modelId="{399CF36F-D234-2C4A-9C88-C119A7CA881C}" type="sibTrans" cxnId="{BBF5DE49-085E-FB4D-A013-BE079CF1B48C}">
      <dgm:prSet/>
      <dgm:spPr/>
      <dgm:t>
        <a:bodyPr/>
        <a:lstStyle/>
        <a:p>
          <a:endParaRPr lang="en-US"/>
        </a:p>
      </dgm:t>
    </dgm:pt>
    <dgm:pt modelId="{2BA06A52-C5F4-FD43-9097-2A257EC6C4A9}">
      <dgm:prSet phldrT="[Text]"/>
      <dgm:spPr/>
      <dgm:t>
        <a:bodyPr/>
        <a:lstStyle/>
        <a:p>
          <a:r>
            <a:rPr lang="en-US" dirty="0"/>
            <a:t>Asa</a:t>
          </a:r>
        </a:p>
      </dgm:t>
    </dgm:pt>
    <dgm:pt modelId="{8F80502D-64B0-1040-8B5A-24AEECEA5974}" type="parTrans" cxnId="{E45C59D3-702A-CA49-AE70-44B7DFE3A313}">
      <dgm:prSet/>
      <dgm:spPr/>
      <dgm:t>
        <a:bodyPr/>
        <a:lstStyle/>
        <a:p>
          <a:endParaRPr lang="en-US"/>
        </a:p>
      </dgm:t>
    </dgm:pt>
    <dgm:pt modelId="{11FC0400-CEC9-3C4B-B284-BDCD1B72EED3}" type="sibTrans" cxnId="{E45C59D3-702A-CA49-AE70-44B7DFE3A313}">
      <dgm:prSet/>
      <dgm:spPr/>
      <dgm:t>
        <a:bodyPr/>
        <a:lstStyle/>
        <a:p>
          <a:endParaRPr lang="en-US"/>
        </a:p>
      </dgm:t>
    </dgm:pt>
    <dgm:pt modelId="{E40D00B9-4370-8C44-984A-E06B7EA26E41}" type="pres">
      <dgm:prSet presAssocID="{BC3F1A8D-D4D7-DE43-A550-E1C0277D5DC2}" presName="hierChild1" presStyleCnt="0">
        <dgm:presLayoutVars>
          <dgm:chPref val="1"/>
          <dgm:dir/>
          <dgm:animOne val="branch"/>
          <dgm:animLvl val="lvl"/>
          <dgm:resizeHandles/>
        </dgm:presLayoutVars>
      </dgm:prSet>
      <dgm:spPr/>
    </dgm:pt>
    <dgm:pt modelId="{BFBC2394-6944-4B4F-BC1C-7CA44ACE9EEA}" type="pres">
      <dgm:prSet presAssocID="{B4F45F31-53C3-5549-A024-808CFF589486}" presName="hierRoot1" presStyleCnt="0"/>
      <dgm:spPr/>
    </dgm:pt>
    <dgm:pt modelId="{68E5AC47-F26D-DD40-9B2F-0FC3D5E2DAE2}" type="pres">
      <dgm:prSet presAssocID="{B4F45F31-53C3-5549-A024-808CFF589486}" presName="composite" presStyleCnt="0"/>
      <dgm:spPr/>
    </dgm:pt>
    <dgm:pt modelId="{58113924-6489-AD42-A2CA-9AA2EAB13E1E}" type="pres">
      <dgm:prSet presAssocID="{B4F45F31-53C3-5549-A024-808CFF58948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528E0E2-3907-9D42-ABD5-D6F5B9F54BEA}" type="pres">
      <dgm:prSet presAssocID="{B4F45F31-53C3-5549-A024-808CFF589486}" presName="text" presStyleLbl="revTx" presStyleIdx="0" presStyleCnt="5">
        <dgm:presLayoutVars>
          <dgm:chPref val="3"/>
        </dgm:presLayoutVars>
      </dgm:prSet>
      <dgm:spPr/>
    </dgm:pt>
    <dgm:pt modelId="{E05EB010-8096-6049-88DA-988104D6AD58}" type="pres">
      <dgm:prSet presAssocID="{B4F45F31-53C3-5549-A024-808CFF589486}" presName="hierChild2" presStyleCnt="0"/>
      <dgm:spPr/>
    </dgm:pt>
    <dgm:pt modelId="{06D19EA6-5007-A94E-8ECF-16DF3698CB41}" type="pres">
      <dgm:prSet presAssocID="{631F3C89-7E46-8346-AC3D-3B4B1766A17B}" presName="Name10" presStyleLbl="parChTrans1D2" presStyleIdx="0" presStyleCnt="1"/>
      <dgm:spPr/>
    </dgm:pt>
    <dgm:pt modelId="{19D697F0-13DB-6E4D-8A3D-1F4D1DC54C08}" type="pres">
      <dgm:prSet presAssocID="{1AE0088A-3FDC-5D4E-9C9F-27A9755D22FA}" presName="hierRoot2" presStyleCnt="0"/>
      <dgm:spPr/>
    </dgm:pt>
    <dgm:pt modelId="{B59EF535-ECC7-FB4E-B57B-2CFE853EE796}" type="pres">
      <dgm:prSet presAssocID="{1AE0088A-3FDC-5D4E-9C9F-27A9755D22FA}" presName="composite2" presStyleCnt="0"/>
      <dgm:spPr/>
    </dgm:pt>
    <dgm:pt modelId="{D097D740-6141-3E4B-87DB-15575525FC9E}" type="pres">
      <dgm:prSet presAssocID="{1AE0088A-3FDC-5D4E-9C9F-27A9755D22FA}" presName="image2" presStyleLbl="asst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4F38B2E-6646-B44B-84C9-387DCA03FA96}" type="pres">
      <dgm:prSet presAssocID="{1AE0088A-3FDC-5D4E-9C9F-27A9755D22FA}" presName="text2" presStyleLbl="revTx" presStyleIdx="1" presStyleCnt="5">
        <dgm:presLayoutVars>
          <dgm:chPref val="3"/>
        </dgm:presLayoutVars>
      </dgm:prSet>
      <dgm:spPr/>
    </dgm:pt>
    <dgm:pt modelId="{4D384D8D-C201-3242-B322-3D230C068D4B}" type="pres">
      <dgm:prSet presAssocID="{1AE0088A-3FDC-5D4E-9C9F-27A9755D22FA}" presName="hierChild3" presStyleCnt="0"/>
      <dgm:spPr/>
    </dgm:pt>
    <dgm:pt modelId="{E3917E00-89D7-CA47-9F8C-0098B1AE40C1}" type="pres">
      <dgm:prSet presAssocID="{A56E4F1C-FC04-EF44-AFE8-6A8C4A5B2EF5}" presName="Name17" presStyleLbl="parChTrans1D3" presStyleIdx="0" presStyleCnt="1"/>
      <dgm:spPr/>
    </dgm:pt>
    <dgm:pt modelId="{B0809CBA-CC9E-4C40-8802-17641E99E799}" type="pres">
      <dgm:prSet presAssocID="{F02A3F63-06ED-A449-B09D-8609933B6852}" presName="hierRoot3" presStyleCnt="0"/>
      <dgm:spPr/>
    </dgm:pt>
    <dgm:pt modelId="{058C0250-8BF8-F240-A5F4-922EF8B1B5F3}" type="pres">
      <dgm:prSet presAssocID="{F02A3F63-06ED-A449-B09D-8609933B6852}" presName="composite3" presStyleCnt="0"/>
      <dgm:spPr/>
    </dgm:pt>
    <dgm:pt modelId="{BD618444-896C-F64A-A5E2-8C881ABE1E87}" type="pres">
      <dgm:prSet presAssocID="{F02A3F63-06ED-A449-B09D-8609933B6852}" presName="image3" presStyleLbl="node3" presStyleIdx="0" presStyleCnt="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BC6490-FD84-324A-8120-4FC46AC9D5C8}" type="pres">
      <dgm:prSet presAssocID="{F02A3F63-06ED-A449-B09D-8609933B6852}" presName="text3" presStyleLbl="revTx" presStyleIdx="2" presStyleCnt="5">
        <dgm:presLayoutVars>
          <dgm:chPref val="3"/>
        </dgm:presLayoutVars>
      </dgm:prSet>
      <dgm:spPr/>
    </dgm:pt>
    <dgm:pt modelId="{C53DB50D-4CE1-B740-9100-021A2520334F}" type="pres">
      <dgm:prSet presAssocID="{F02A3F63-06ED-A449-B09D-8609933B6852}" presName="hierChild4" presStyleCnt="0"/>
      <dgm:spPr/>
    </dgm:pt>
    <dgm:pt modelId="{FC70C08E-BF9C-8A41-848F-F30DEE2B9B8E}" type="pres">
      <dgm:prSet presAssocID="{AE38267F-46B1-4B41-A8F7-5C15FB81928C}" presName="Name23" presStyleLbl="parChTrans1D4" presStyleIdx="0" presStyleCnt="2"/>
      <dgm:spPr/>
    </dgm:pt>
    <dgm:pt modelId="{927FCED6-892A-D546-97EB-3F2C6F44B99A}" type="pres">
      <dgm:prSet presAssocID="{3589DEEA-840B-6A4F-9341-F42B6C8D1511}" presName="hierRoot4" presStyleCnt="0"/>
      <dgm:spPr/>
    </dgm:pt>
    <dgm:pt modelId="{5F19C35B-6C24-F24C-88C6-7F775844BDA2}" type="pres">
      <dgm:prSet presAssocID="{3589DEEA-840B-6A4F-9341-F42B6C8D1511}" presName="composite4" presStyleCnt="0"/>
      <dgm:spPr/>
    </dgm:pt>
    <dgm:pt modelId="{91321126-DC28-BB4E-A897-DDEFBDC38596}" type="pres">
      <dgm:prSet presAssocID="{3589DEEA-840B-6A4F-9341-F42B6C8D1511}" presName="image4" presStyleLbl="node4" presStyleIdx="0"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9AF0C176-5D5E-C642-9659-11C7369968E3}" type="pres">
      <dgm:prSet presAssocID="{3589DEEA-840B-6A4F-9341-F42B6C8D1511}" presName="text4" presStyleLbl="revTx" presStyleIdx="3" presStyleCnt="5">
        <dgm:presLayoutVars>
          <dgm:chPref val="3"/>
        </dgm:presLayoutVars>
      </dgm:prSet>
      <dgm:spPr/>
    </dgm:pt>
    <dgm:pt modelId="{37D2CF76-A4BE-2C49-813C-F093713D4EFF}" type="pres">
      <dgm:prSet presAssocID="{3589DEEA-840B-6A4F-9341-F42B6C8D1511}" presName="hierChild5" presStyleCnt="0"/>
      <dgm:spPr/>
    </dgm:pt>
    <dgm:pt modelId="{7F4AE743-2814-114D-84BD-02296D0075E8}" type="pres">
      <dgm:prSet presAssocID="{8F80502D-64B0-1040-8B5A-24AEECEA5974}" presName="Name23" presStyleLbl="parChTrans1D4" presStyleIdx="1" presStyleCnt="2"/>
      <dgm:spPr/>
    </dgm:pt>
    <dgm:pt modelId="{2758638D-804E-DD46-9F1B-A079E8BC841A}" type="pres">
      <dgm:prSet presAssocID="{2BA06A52-C5F4-FD43-9097-2A257EC6C4A9}" presName="hierRoot4" presStyleCnt="0"/>
      <dgm:spPr/>
    </dgm:pt>
    <dgm:pt modelId="{BA85B249-5875-5548-B718-BA174A557E6E}" type="pres">
      <dgm:prSet presAssocID="{2BA06A52-C5F4-FD43-9097-2A257EC6C4A9}" presName="composite4" presStyleCnt="0"/>
      <dgm:spPr/>
    </dgm:pt>
    <dgm:pt modelId="{097F336F-1E7C-4543-AA3C-7EFFD7DD4B8D}" type="pres">
      <dgm:prSet presAssocID="{2BA06A52-C5F4-FD43-9097-2A257EC6C4A9}" presName="image4" presStyleLbl="node4"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DDD1880-6E3E-5644-9AE0-18BDDB33996E}" type="pres">
      <dgm:prSet presAssocID="{2BA06A52-C5F4-FD43-9097-2A257EC6C4A9}" presName="text4" presStyleLbl="revTx" presStyleIdx="4" presStyleCnt="5">
        <dgm:presLayoutVars>
          <dgm:chPref val="3"/>
        </dgm:presLayoutVars>
      </dgm:prSet>
      <dgm:spPr/>
    </dgm:pt>
    <dgm:pt modelId="{A35782DA-722F-5B4F-85AD-2FD051D22390}" type="pres">
      <dgm:prSet presAssocID="{2BA06A52-C5F4-FD43-9097-2A257EC6C4A9}" presName="hierChild5" presStyleCnt="0"/>
      <dgm:spPr/>
    </dgm:pt>
  </dgm:ptLst>
  <dgm:cxnLst>
    <dgm:cxn modelId="{9E516319-EDE9-5F4E-B593-A5B119574309}" srcId="{1AE0088A-3FDC-5D4E-9C9F-27A9755D22FA}" destId="{F02A3F63-06ED-A449-B09D-8609933B6852}" srcOrd="0" destOrd="0" parTransId="{A56E4F1C-FC04-EF44-AFE8-6A8C4A5B2EF5}" sibTransId="{D6E252BD-7375-1F4C-A43A-7C507D24C083}"/>
    <dgm:cxn modelId="{0EDA191C-0C44-934E-BD3D-92718B84E993}" type="presOf" srcId="{BC3F1A8D-D4D7-DE43-A550-E1C0277D5DC2}" destId="{E40D00B9-4370-8C44-984A-E06B7EA26E41}" srcOrd="0" destOrd="0" presId="urn:microsoft.com/office/officeart/2009/layout/CirclePictureHierarchy"/>
    <dgm:cxn modelId="{D8280C20-C31A-D54F-AE44-24D4CF730733}" srcId="{B4F45F31-53C3-5549-A024-808CFF589486}" destId="{1AE0088A-3FDC-5D4E-9C9F-27A9755D22FA}" srcOrd="0" destOrd="0" parTransId="{631F3C89-7E46-8346-AC3D-3B4B1766A17B}" sibTransId="{08FE6A18-98B2-FB41-AB50-524CE836D04C}"/>
    <dgm:cxn modelId="{5F4B0523-8D00-3641-A1A2-DE4A5436367F}" type="presOf" srcId="{8F80502D-64B0-1040-8B5A-24AEECEA5974}" destId="{7F4AE743-2814-114D-84BD-02296D0075E8}" srcOrd="0" destOrd="0" presId="urn:microsoft.com/office/officeart/2009/layout/CirclePictureHierarchy"/>
    <dgm:cxn modelId="{9D730825-11BF-F040-8A4D-214C8B4D365B}" type="presOf" srcId="{F02A3F63-06ED-A449-B09D-8609933B6852}" destId="{BDBC6490-FD84-324A-8120-4FC46AC9D5C8}" srcOrd="0" destOrd="0" presId="urn:microsoft.com/office/officeart/2009/layout/CirclePictureHierarchy"/>
    <dgm:cxn modelId="{BBF5DE49-085E-FB4D-A013-BE079CF1B48C}" srcId="{F02A3F63-06ED-A449-B09D-8609933B6852}" destId="{3589DEEA-840B-6A4F-9341-F42B6C8D1511}" srcOrd="0" destOrd="0" parTransId="{AE38267F-46B1-4B41-A8F7-5C15FB81928C}" sibTransId="{399CF36F-D234-2C4A-9C88-C119A7CA881C}"/>
    <dgm:cxn modelId="{81A19E59-9EF0-8D41-818A-9000A583A0CD}" type="presOf" srcId="{A56E4F1C-FC04-EF44-AFE8-6A8C4A5B2EF5}" destId="{E3917E00-89D7-CA47-9F8C-0098B1AE40C1}" srcOrd="0" destOrd="0" presId="urn:microsoft.com/office/officeart/2009/layout/CirclePictureHierarchy"/>
    <dgm:cxn modelId="{7BDF646A-B772-174D-A4ED-7AC00FE3B2D0}" type="presOf" srcId="{3589DEEA-840B-6A4F-9341-F42B6C8D1511}" destId="{9AF0C176-5D5E-C642-9659-11C7369968E3}" srcOrd="0" destOrd="0" presId="urn:microsoft.com/office/officeart/2009/layout/CirclePictureHierarchy"/>
    <dgm:cxn modelId="{11AA306B-A9EC-2F4F-8959-E465CE539468}" type="presOf" srcId="{1AE0088A-3FDC-5D4E-9C9F-27A9755D22FA}" destId="{24F38B2E-6646-B44B-84C9-387DCA03FA96}" srcOrd="0" destOrd="0" presId="urn:microsoft.com/office/officeart/2009/layout/CirclePictureHierarchy"/>
    <dgm:cxn modelId="{BD8AB571-7FC8-E44D-B022-0EF711E408A3}" type="presOf" srcId="{AE38267F-46B1-4B41-A8F7-5C15FB81928C}" destId="{FC70C08E-BF9C-8A41-848F-F30DEE2B9B8E}" srcOrd="0" destOrd="0" presId="urn:microsoft.com/office/officeart/2009/layout/CirclePictureHierarchy"/>
    <dgm:cxn modelId="{AF483882-0FA2-6448-8B64-ED4FA7CB71E1}" type="presOf" srcId="{631F3C89-7E46-8346-AC3D-3B4B1766A17B}" destId="{06D19EA6-5007-A94E-8ECF-16DF3698CB41}" srcOrd="0" destOrd="0" presId="urn:microsoft.com/office/officeart/2009/layout/CirclePictureHierarchy"/>
    <dgm:cxn modelId="{F51E1EB4-4D33-7540-B3A3-D969B0CC5D4C}" srcId="{BC3F1A8D-D4D7-DE43-A550-E1C0277D5DC2}" destId="{B4F45F31-53C3-5549-A024-808CFF589486}" srcOrd="0" destOrd="0" parTransId="{E4311146-DC33-334E-AEC7-79A6E1D6D1AE}" sibTransId="{23DDE68C-A279-5B4E-8857-DBD0ABD711B7}"/>
    <dgm:cxn modelId="{E45C59D3-702A-CA49-AE70-44B7DFE3A313}" srcId="{3589DEEA-840B-6A4F-9341-F42B6C8D1511}" destId="{2BA06A52-C5F4-FD43-9097-2A257EC6C4A9}" srcOrd="0" destOrd="0" parTransId="{8F80502D-64B0-1040-8B5A-24AEECEA5974}" sibTransId="{11FC0400-CEC9-3C4B-B284-BDCD1B72EED3}"/>
    <dgm:cxn modelId="{50E47EE2-CEFF-B44A-9C0C-B20C10CAC3E1}" type="presOf" srcId="{2BA06A52-C5F4-FD43-9097-2A257EC6C4A9}" destId="{CDDD1880-6E3E-5644-9AE0-18BDDB33996E}" srcOrd="0" destOrd="0" presId="urn:microsoft.com/office/officeart/2009/layout/CirclePictureHierarchy"/>
    <dgm:cxn modelId="{8BD9D3F4-8612-E445-96E8-241999A00D19}" type="presOf" srcId="{B4F45F31-53C3-5549-A024-808CFF589486}" destId="{D528E0E2-3907-9D42-ABD5-D6F5B9F54BEA}" srcOrd="0" destOrd="0" presId="urn:microsoft.com/office/officeart/2009/layout/CirclePictureHierarchy"/>
    <dgm:cxn modelId="{6CF23BD6-3A24-7142-95DD-E0C5B5DB16DC}" type="presParOf" srcId="{E40D00B9-4370-8C44-984A-E06B7EA26E41}" destId="{BFBC2394-6944-4B4F-BC1C-7CA44ACE9EEA}" srcOrd="0" destOrd="0" presId="urn:microsoft.com/office/officeart/2009/layout/CirclePictureHierarchy"/>
    <dgm:cxn modelId="{3F644D13-81A1-4145-9E9B-F09EEDB9841A}" type="presParOf" srcId="{BFBC2394-6944-4B4F-BC1C-7CA44ACE9EEA}" destId="{68E5AC47-F26D-DD40-9B2F-0FC3D5E2DAE2}" srcOrd="0" destOrd="0" presId="urn:microsoft.com/office/officeart/2009/layout/CirclePictureHierarchy"/>
    <dgm:cxn modelId="{CE7714AA-8BB3-E842-9650-CF6C4FDD3A87}" type="presParOf" srcId="{68E5AC47-F26D-DD40-9B2F-0FC3D5E2DAE2}" destId="{58113924-6489-AD42-A2CA-9AA2EAB13E1E}" srcOrd="0" destOrd="0" presId="urn:microsoft.com/office/officeart/2009/layout/CirclePictureHierarchy"/>
    <dgm:cxn modelId="{4E89CF0A-C89D-F744-9DFB-495D0802B2A8}" type="presParOf" srcId="{68E5AC47-F26D-DD40-9B2F-0FC3D5E2DAE2}" destId="{D528E0E2-3907-9D42-ABD5-D6F5B9F54BEA}" srcOrd="1" destOrd="0" presId="urn:microsoft.com/office/officeart/2009/layout/CirclePictureHierarchy"/>
    <dgm:cxn modelId="{19F81CAC-961B-3C49-BB6B-1589E86A394B}" type="presParOf" srcId="{BFBC2394-6944-4B4F-BC1C-7CA44ACE9EEA}" destId="{E05EB010-8096-6049-88DA-988104D6AD58}" srcOrd="1" destOrd="0" presId="urn:microsoft.com/office/officeart/2009/layout/CirclePictureHierarchy"/>
    <dgm:cxn modelId="{FA2C65B2-141E-6D4B-A82D-90317AD47746}" type="presParOf" srcId="{E05EB010-8096-6049-88DA-988104D6AD58}" destId="{06D19EA6-5007-A94E-8ECF-16DF3698CB41}" srcOrd="0" destOrd="0" presId="urn:microsoft.com/office/officeart/2009/layout/CirclePictureHierarchy"/>
    <dgm:cxn modelId="{73B735A1-7177-3F40-9F27-E0246CD1E19A}" type="presParOf" srcId="{E05EB010-8096-6049-88DA-988104D6AD58}" destId="{19D697F0-13DB-6E4D-8A3D-1F4D1DC54C08}" srcOrd="1" destOrd="0" presId="urn:microsoft.com/office/officeart/2009/layout/CirclePictureHierarchy"/>
    <dgm:cxn modelId="{5C5FAA3E-404B-0A47-8944-22E060FE0777}" type="presParOf" srcId="{19D697F0-13DB-6E4D-8A3D-1F4D1DC54C08}" destId="{B59EF535-ECC7-FB4E-B57B-2CFE853EE796}" srcOrd="0" destOrd="0" presId="urn:microsoft.com/office/officeart/2009/layout/CirclePictureHierarchy"/>
    <dgm:cxn modelId="{1B32F0CC-ED04-654C-BBC1-EBA1260E75C4}" type="presParOf" srcId="{B59EF535-ECC7-FB4E-B57B-2CFE853EE796}" destId="{D097D740-6141-3E4B-87DB-15575525FC9E}" srcOrd="0" destOrd="0" presId="urn:microsoft.com/office/officeart/2009/layout/CirclePictureHierarchy"/>
    <dgm:cxn modelId="{A882F0A4-5905-BC4E-8943-7B81FA7C6841}" type="presParOf" srcId="{B59EF535-ECC7-FB4E-B57B-2CFE853EE796}" destId="{24F38B2E-6646-B44B-84C9-387DCA03FA96}" srcOrd="1" destOrd="0" presId="urn:microsoft.com/office/officeart/2009/layout/CirclePictureHierarchy"/>
    <dgm:cxn modelId="{8D8C069E-E343-224B-AD7B-EFADF63DBDAF}" type="presParOf" srcId="{19D697F0-13DB-6E4D-8A3D-1F4D1DC54C08}" destId="{4D384D8D-C201-3242-B322-3D230C068D4B}" srcOrd="1" destOrd="0" presId="urn:microsoft.com/office/officeart/2009/layout/CirclePictureHierarchy"/>
    <dgm:cxn modelId="{B5910EC1-D050-194C-8199-AA2D7AD514B1}" type="presParOf" srcId="{4D384D8D-C201-3242-B322-3D230C068D4B}" destId="{E3917E00-89D7-CA47-9F8C-0098B1AE40C1}" srcOrd="0" destOrd="0" presId="urn:microsoft.com/office/officeart/2009/layout/CirclePictureHierarchy"/>
    <dgm:cxn modelId="{2059853D-BB50-FB4F-B286-33202D5F06C6}" type="presParOf" srcId="{4D384D8D-C201-3242-B322-3D230C068D4B}" destId="{B0809CBA-CC9E-4C40-8802-17641E99E799}" srcOrd="1" destOrd="0" presId="urn:microsoft.com/office/officeart/2009/layout/CirclePictureHierarchy"/>
    <dgm:cxn modelId="{265A31C6-B04D-4848-AC85-72AB4070AF9A}" type="presParOf" srcId="{B0809CBA-CC9E-4C40-8802-17641E99E799}" destId="{058C0250-8BF8-F240-A5F4-922EF8B1B5F3}" srcOrd="0" destOrd="0" presId="urn:microsoft.com/office/officeart/2009/layout/CirclePictureHierarchy"/>
    <dgm:cxn modelId="{7FE3139B-F829-6A4C-8720-83FCAE1E0897}" type="presParOf" srcId="{058C0250-8BF8-F240-A5F4-922EF8B1B5F3}" destId="{BD618444-896C-F64A-A5E2-8C881ABE1E87}" srcOrd="0" destOrd="0" presId="urn:microsoft.com/office/officeart/2009/layout/CirclePictureHierarchy"/>
    <dgm:cxn modelId="{304EAAC0-A755-0A4C-9C4F-35F703AF5440}" type="presParOf" srcId="{058C0250-8BF8-F240-A5F4-922EF8B1B5F3}" destId="{BDBC6490-FD84-324A-8120-4FC46AC9D5C8}" srcOrd="1" destOrd="0" presId="urn:microsoft.com/office/officeart/2009/layout/CirclePictureHierarchy"/>
    <dgm:cxn modelId="{26A6687E-F479-E947-95E0-5B57E2B08D78}" type="presParOf" srcId="{B0809CBA-CC9E-4C40-8802-17641E99E799}" destId="{C53DB50D-4CE1-B740-9100-021A2520334F}" srcOrd="1" destOrd="0" presId="urn:microsoft.com/office/officeart/2009/layout/CirclePictureHierarchy"/>
    <dgm:cxn modelId="{763CB5CC-48E2-B240-B084-9E8122AFCD35}" type="presParOf" srcId="{C53DB50D-4CE1-B740-9100-021A2520334F}" destId="{FC70C08E-BF9C-8A41-848F-F30DEE2B9B8E}" srcOrd="0" destOrd="0" presId="urn:microsoft.com/office/officeart/2009/layout/CirclePictureHierarchy"/>
    <dgm:cxn modelId="{59E960E4-B66D-7C41-9225-8C7F36C21A61}" type="presParOf" srcId="{C53DB50D-4CE1-B740-9100-021A2520334F}" destId="{927FCED6-892A-D546-97EB-3F2C6F44B99A}" srcOrd="1" destOrd="0" presId="urn:microsoft.com/office/officeart/2009/layout/CirclePictureHierarchy"/>
    <dgm:cxn modelId="{402ADC4A-5A53-8F44-AFD1-03ADA4FA18AF}" type="presParOf" srcId="{927FCED6-892A-D546-97EB-3F2C6F44B99A}" destId="{5F19C35B-6C24-F24C-88C6-7F775844BDA2}" srcOrd="0" destOrd="0" presId="urn:microsoft.com/office/officeart/2009/layout/CirclePictureHierarchy"/>
    <dgm:cxn modelId="{00448D68-420D-8243-9459-BE7496FADB43}" type="presParOf" srcId="{5F19C35B-6C24-F24C-88C6-7F775844BDA2}" destId="{91321126-DC28-BB4E-A897-DDEFBDC38596}" srcOrd="0" destOrd="0" presId="urn:microsoft.com/office/officeart/2009/layout/CirclePictureHierarchy"/>
    <dgm:cxn modelId="{82849681-0934-DA4D-9AA3-736989DAA172}" type="presParOf" srcId="{5F19C35B-6C24-F24C-88C6-7F775844BDA2}" destId="{9AF0C176-5D5E-C642-9659-11C7369968E3}" srcOrd="1" destOrd="0" presId="urn:microsoft.com/office/officeart/2009/layout/CirclePictureHierarchy"/>
    <dgm:cxn modelId="{B4871179-351E-6F4A-8634-4809E105CBE1}" type="presParOf" srcId="{927FCED6-892A-D546-97EB-3F2C6F44B99A}" destId="{37D2CF76-A4BE-2C49-813C-F093713D4EFF}" srcOrd="1" destOrd="0" presId="urn:microsoft.com/office/officeart/2009/layout/CirclePictureHierarchy"/>
    <dgm:cxn modelId="{4AE95687-07B7-1646-895E-6995CC7FB860}" type="presParOf" srcId="{37D2CF76-A4BE-2C49-813C-F093713D4EFF}" destId="{7F4AE743-2814-114D-84BD-02296D0075E8}" srcOrd="0" destOrd="0" presId="urn:microsoft.com/office/officeart/2009/layout/CirclePictureHierarchy"/>
    <dgm:cxn modelId="{179681E0-2DF4-9341-A6A3-65ADCFE817B6}" type="presParOf" srcId="{37D2CF76-A4BE-2C49-813C-F093713D4EFF}" destId="{2758638D-804E-DD46-9F1B-A079E8BC841A}" srcOrd="1" destOrd="0" presId="urn:microsoft.com/office/officeart/2009/layout/CirclePictureHierarchy"/>
    <dgm:cxn modelId="{FA7021A4-EB10-BC48-9DE6-8D0AA3ABFA3F}" type="presParOf" srcId="{2758638D-804E-DD46-9F1B-A079E8BC841A}" destId="{BA85B249-5875-5548-B718-BA174A557E6E}" srcOrd="0" destOrd="0" presId="urn:microsoft.com/office/officeart/2009/layout/CirclePictureHierarchy"/>
    <dgm:cxn modelId="{5124A864-CAD9-7540-AABC-C5674F962282}" type="presParOf" srcId="{BA85B249-5875-5548-B718-BA174A557E6E}" destId="{097F336F-1E7C-4543-AA3C-7EFFD7DD4B8D}" srcOrd="0" destOrd="0" presId="urn:microsoft.com/office/officeart/2009/layout/CirclePictureHierarchy"/>
    <dgm:cxn modelId="{34A9B18F-9392-FB41-B0A0-EB47AE94DEC5}" type="presParOf" srcId="{BA85B249-5875-5548-B718-BA174A557E6E}" destId="{CDDD1880-6E3E-5644-9AE0-18BDDB33996E}" srcOrd="1" destOrd="0" presId="urn:microsoft.com/office/officeart/2009/layout/CirclePictureHierarchy"/>
    <dgm:cxn modelId="{95B19EBF-62B9-B749-B492-8AA14E7CF886}" type="presParOf" srcId="{2758638D-804E-DD46-9F1B-A079E8BC841A}" destId="{A35782DA-722F-5B4F-85AD-2FD051D2239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E743-2814-114D-84BD-02296D0075E8}">
      <dsp:nvSpPr>
        <dsp:cNvPr id="0" name=""/>
        <dsp:cNvSpPr/>
      </dsp:nvSpPr>
      <dsp:spPr>
        <a:xfrm>
          <a:off x="747543" y="481678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0C08E-BF9C-8A41-848F-F30DEE2B9B8E}">
      <dsp:nvSpPr>
        <dsp:cNvPr id="0" name=""/>
        <dsp:cNvSpPr/>
      </dsp:nvSpPr>
      <dsp:spPr>
        <a:xfrm>
          <a:off x="747543" y="355147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17E00-89D7-CA47-9F8C-0098B1AE40C1}">
      <dsp:nvSpPr>
        <dsp:cNvPr id="0" name=""/>
        <dsp:cNvSpPr/>
      </dsp:nvSpPr>
      <dsp:spPr>
        <a:xfrm>
          <a:off x="747543" y="228616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19EA6-5007-A94E-8ECF-16DF3698CB41}">
      <dsp:nvSpPr>
        <dsp:cNvPr id="0" name=""/>
        <dsp:cNvSpPr/>
      </dsp:nvSpPr>
      <dsp:spPr>
        <a:xfrm>
          <a:off x="747543" y="1020856"/>
          <a:ext cx="91440" cy="303097"/>
        </a:xfrm>
        <a:custGeom>
          <a:avLst/>
          <a:gdLst/>
          <a:ahLst/>
          <a:cxnLst/>
          <a:rect l="0" t="0" r="0" b="0"/>
          <a:pathLst>
            <a:path>
              <a:moveTo>
                <a:pt x="45720" y="0"/>
              </a:moveTo>
              <a:lnTo>
                <a:pt x="45720" y="3030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13924-6489-AD42-A2CA-9AA2EAB13E1E}">
      <dsp:nvSpPr>
        <dsp:cNvPr id="0" name=""/>
        <dsp:cNvSpPr/>
      </dsp:nvSpPr>
      <dsp:spPr>
        <a:xfrm>
          <a:off x="312156" y="58643"/>
          <a:ext cx="962212" cy="96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8E0E2-3907-9D42-ABD5-D6F5B9F54BEA}">
      <dsp:nvSpPr>
        <dsp:cNvPr id="0" name=""/>
        <dsp:cNvSpPr/>
      </dsp:nvSpPr>
      <dsp:spPr>
        <a:xfrm>
          <a:off x="1274369" y="56238"/>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David</a:t>
          </a:r>
        </a:p>
      </dsp:txBody>
      <dsp:txXfrm>
        <a:off x="1274369" y="56238"/>
        <a:ext cx="1443319" cy="962212"/>
      </dsp:txXfrm>
    </dsp:sp>
    <dsp:sp modelId="{D097D740-6141-3E4B-87DB-15575525FC9E}">
      <dsp:nvSpPr>
        <dsp:cNvPr id="0" name=""/>
        <dsp:cNvSpPr/>
      </dsp:nvSpPr>
      <dsp:spPr>
        <a:xfrm>
          <a:off x="312156" y="1323953"/>
          <a:ext cx="962212" cy="962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8B2E-6646-B44B-84C9-387DCA03FA96}">
      <dsp:nvSpPr>
        <dsp:cNvPr id="0" name=""/>
        <dsp:cNvSpPr/>
      </dsp:nvSpPr>
      <dsp:spPr>
        <a:xfrm>
          <a:off x="1274369" y="132154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Solomon</a:t>
          </a:r>
        </a:p>
      </dsp:txBody>
      <dsp:txXfrm>
        <a:off x="1274369" y="1321547"/>
        <a:ext cx="1443319" cy="962212"/>
      </dsp:txXfrm>
    </dsp:sp>
    <dsp:sp modelId="{BD618444-896C-F64A-A5E2-8C881ABE1E87}">
      <dsp:nvSpPr>
        <dsp:cNvPr id="0" name=""/>
        <dsp:cNvSpPr/>
      </dsp:nvSpPr>
      <dsp:spPr>
        <a:xfrm>
          <a:off x="312156" y="2589263"/>
          <a:ext cx="962212" cy="962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6490-FD84-324A-8120-4FC46AC9D5C8}">
      <dsp:nvSpPr>
        <dsp:cNvPr id="0" name=""/>
        <dsp:cNvSpPr/>
      </dsp:nvSpPr>
      <dsp:spPr>
        <a:xfrm>
          <a:off x="1274369" y="258685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Rehoboam</a:t>
          </a:r>
        </a:p>
      </dsp:txBody>
      <dsp:txXfrm>
        <a:off x="1274369" y="2586857"/>
        <a:ext cx="1443319" cy="962212"/>
      </dsp:txXfrm>
    </dsp:sp>
    <dsp:sp modelId="{91321126-DC28-BB4E-A897-DDEFBDC38596}">
      <dsp:nvSpPr>
        <dsp:cNvPr id="0" name=""/>
        <dsp:cNvSpPr/>
      </dsp:nvSpPr>
      <dsp:spPr>
        <a:xfrm>
          <a:off x="312156" y="3854573"/>
          <a:ext cx="962212" cy="96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C176-5D5E-C642-9659-11C7369968E3}">
      <dsp:nvSpPr>
        <dsp:cNvPr id="0" name=""/>
        <dsp:cNvSpPr/>
      </dsp:nvSpPr>
      <dsp:spPr>
        <a:xfrm>
          <a:off x="1274369" y="385216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Abijam</a:t>
          </a:r>
          <a:endParaRPr lang="en-US" sz="1900" kern="1200" dirty="0"/>
        </a:p>
      </dsp:txBody>
      <dsp:txXfrm>
        <a:off x="1274369" y="3852167"/>
        <a:ext cx="1443319" cy="962212"/>
      </dsp:txXfrm>
    </dsp:sp>
    <dsp:sp modelId="{097F336F-1E7C-4543-AA3C-7EFFD7DD4B8D}">
      <dsp:nvSpPr>
        <dsp:cNvPr id="0" name=""/>
        <dsp:cNvSpPr/>
      </dsp:nvSpPr>
      <dsp:spPr>
        <a:xfrm>
          <a:off x="312156" y="5119883"/>
          <a:ext cx="962212" cy="9622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1880-6E3E-5644-9AE0-18BDDB33996E}">
      <dsp:nvSpPr>
        <dsp:cNvPr id="0" name=""/>
        <dsp:cNvSpPr/>
      </dsp:nvSpPr>
      <dsp:spPr>
        <a:xfrm>
          <a:off x="1274369" y="511747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Asa</a:t>
          </a:r>
        </a:p>
      </dsp:txBody>
      <dsp:txXfrm>
        <a:off x="1274369" y="5117477"/>
        <a:ext cx="1443319" cy="96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E743-2814-114D-84BD-02296D0075E8}">
      <dsp:nvSpPr>
        <dsp:cNvPr id="0" name=""/>
        <dsp:cNvSpPr/>
      </dsp:nvSpPr>
      <dsp:spPr>
        <a:xfrm>
          <a:off x="747543" y="481678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0C08E-BF9C-8A41-848F-F30DEE2B9B8E}">
      <dsp:nvSpPr>
        <dsp:cNvPr id="0" name=""/>
        <dsp:cNvSpPr/>
      </dsp:nvSpPr>
      <dsp:spPr>
        <a:xfrm>
          <a:off x="747543" y="355147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17E00-89D7-CA47-9F8C-0098B1AE40C1}">
      <dsp:nvSpPr>
        <dsp:cNvPr id="0" name=""/>
        <dsp:cNvSpPr/>
      </dsp:nvSpPr>
      <dsp:spPr>
        <a:xfrm>
          <a:off x="747543" y="228616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19EA6-5007-A94E-8ECF-16DF3698CB41}">
      <dsp:nvSpPr>
        <dsp:cNvPr id="0" name=""/>
        <dsp:cNvSpPr/>
      </dsp:nvSpPr>
      <dsp:spPr>
        <a:xfrm>
          <a:off x="747543" y="1020856"/>
          <a:ext cx="91440" cy="303097"/>
        </a:xfrm>
        <a:custGeom>
          <a:avLst/>
          <a:gdLst/>
          <a:ahLst/>
          <a:cxnLst/>
          <a:rect l="0" t="0" r="0" b="0"/>
          <a:pathLst>
            <a:path>
              <a:moveTo>
                <a:pt x="45720" y="0"/>
              </a:moveTo>
              <a:lnTo>
                <a:pt x="45720" y="3030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13924-6489-AD42-A2CA-9AA2EAB13E1E}">
      <dsp:nvSpPr>
        <dsp:cNvPr id="0" name=""/>
        <dsp:cNvSpPr/>
      </dsp:nvSpPr>
      <dsp:spPr>
        <a:xfrm>
          <a:off x="312156" y="58643"/>
          <a:ext cx="962212" cy="96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8E0E2-3907-9D42-ABD5-D6F5B9F54BEA}">
      <dsp:nvSpPr>
        <dsp:cNvPr id="0" name=""/>
        <dsp:cNvSpPr/>
      </dsp:nvSpPr>
      <dsp:spPr>
        <a:xfrm>
          <a:off x="1274369" y="56238"/>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David</a:t>
          </a:r>
        </a:p>
      </dsp:txBody>
      <dsp:txXfrm>
        <a:off x="1274369" y="56238"/>
        <a:ext cx="1443319" cy="962212"/>
      </dsp:txXfrm>
    </dsp:sp>
    <dsp:sp modelId="{D097D740-6141-3E4B-87DB-15575525FC9E}">
      <dsp:nvSpPr>
        <dsp:cNvPr id="0" name=""/>
        <dsp:cNvSpPr/>
      </dsp:nvSpPr>
      <dsp:spPr>
        <a:xfrm>
          <a:off x="312156" y="1323953"/>
          <a:ext cx="962212" cy="962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8B2E-6646-B44B-84C9-387DCA03FA96}">
      <dsp:nvSpPr>
        <dsp:cNvPr id="0" name=""/>
        <dsp:cNvSpPr/>
      </dsp:nvSpPr>
      <dsp:spPr>
        <a:xfrm>
          <a:off x="1274369" y="132154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Solomon</a:t>
          </a:r>
        </a:p>
      </dsp:txBody>
      <dsp:txXfrm>
        <a:off x="1274369" y="1321547"/>
        <a:ext cx="1443319" cy="962212"/>
      </dsp:txXfrm>
    </dsp:sp>
    <dsp:sp modelId="{BD618444-896C-F64A-A5E2-8C881ABE1E87}">
      <dsp:nvSpPr>
        <dsp:cNvPr id="0" name=""/>
        <dsp:cNvSpPr/>
      </dsp:nvSpPr>
      <dsp:spPr>
        <a:xfrm>
          <a:off x="312156" y="2589263"/>
          <a:ext cx="962212" cy="962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6490-FD84-324A-8120-4FC46AC9D5C8}">
      <dsp:nvSpPr>
        <dsp:cNvPr id="0" name=""/>
        <dsp:cNvSpPr/>
      </dsp:nvSpPr>
      <dsp:spPr>
        <a:xfrm>
          <a:off x="1274369" y="258685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Rehoboam</a:t>
          </a:r>
        </a:p>
      </dsp:txBody>
      <dsp:txXfrm>
        <a:off x="1274369" y="2586857"/>
        <a:ext cx="1443319" cy="962212"/>
      </dsp:txXfrm>
    </dsp:sp>
    <dsp:sp modelId="{91321126-DC28-BB4E-A897-DDEFBDC38596}">
      <dsp:nvSpPr>
        <dsp:cNvPr id="0" name=""/>
        <dsp:cNvSpPr/>
      </dsp:nvSpPr>
      <dsp:spPr>
        <a:xfrm>
          <a:off x="312156" y="3854573"/>
          <a:ext cx="962212" cy="96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C176-5D5E-C642-9659-11C7369968E3}">
      <dsp:nvSpPr>
        <dsp:cNvPr id="0" name=""/>
        <dsp:cNvSpPr/>
      </dsp:nvSpPr>
      <dsp:spPr>
        <a:xfrm>
          <a:off x="1274369" y="385216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Abijam</a:t>
          </a:r>
          <a:endParaRPr lang="en-US" sz="1900" kern="1200" dirty="0"/>
        </a:p>
      </dsp:txBody>
      <dsp:txXfrm>
        <a:off x="1274369" y="3852167"/>
        <a:ext cx="1443319" cy="962212"/>
      </dsp:txXfrm>
    </dsp:sp>
    <dsp:sp modelId="{097F336F-1E7C-4543-AA3C-7EFFD7DD4B8D}">
      <dsp:nvSpPr>
        <dsp:cNvPr id="0" name=""/>
        <dsp:cNvSpPr/>
      </dsp:nvSpPr>
      <dsp:spPr>
        <a:xfrm>
          <a:off x="312156" y="5119883"/>
          <a:ext cx="962212" cy="9622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1880-6E3E-5644-9AE0-18BDDB33996E}">
      <dsp:nvSpPr>
        <dsp:cNvPr id="0" name=""/>
        <dsp:cNvSpPr/>
      </dsp:nvSpPr>
      <dsp:spPr>
        <a:xfrm>
          <a:off x="1274369" y="511747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Asa</a:t>
          </a:r>
        </a:p>
      </dsp:txBody>
      <dsp:txXfrm>
        <a:off x="1274369" y="5117477"/>
        <a:ext cx="1443319" cy="962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E743-2814-114D-84BD-02296D0075E8}">
      <dsp:nvSpPr>
        <dsp:cNvPr id="0" name=""/>
        <dsp:cNvSpPr/>
      </dsp:nvSpPr>
      <dsp:spPr>
        <a:xfrm>
          <a:off x="747543" y="481678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0C08E-BF9C-8A41-848F-F30DEE2B9B8E}">
      <dsp:nvSpPr>
        <dsp:cNvPr id="0" name=""/>
        <dsp:cNvSpPr/>
      </dsp:nvSpPr>
      <dsp:spPr>
        <a:xfrm>
          <a:off x="747543" y="355147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17E00-89D7-CA47-9F8C-0098B1AE40C1}">
      <dsp:nvSpPr>
        <dsp:cNvPr id="0" name=""/>
        <dsp:cNvSpPr/>
      </dsp:nvSpPr>
      <dsp:spPr>
        <a:xfrm>
          <a:off x="747543" y="228616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19EA6-5007-A94E-8ECF-16DF3698CB41}">
      <dsp:nvSpPr>
        <dsp:cNvPr id="0" name=""/>
        <dsp:cNvSpPr/>
      </dsp:nvSpPr>
      <dsp:spPr>
        <a:xfrm>
          <a:off x="747543" y="1020856"/>
          <a:ext cx="91440" cy="303097"/>
        </a:xfrm>
        <a:custGeom>
          <a:avLst/>
          <a:gdLst/>
          <a:ahLst/>
          <a:cxnLst/>
          <a:rect l="0" t="0" r="0" b="0"/>
          <a:pathLst>
            <a:path>
              <a:moveTo>
                <a:pt x="45720" y="0"/>
              </a:moveTo>
              <a:lnTo>
                <a:pt x="45720" y="3030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13924-6489-AD42-A2CA-9AA2EAB13E1E}">
      <dsp:nvSpPr>
        <dsp:cNvPr id="0" name=""/>
        <dsp:cNvSpPr/>
      </dsp:nvSpPr>
      <dsp:spPr>
        <a:xfrm>
          <a:off x="312156" y="58643"/>
          <a:ext cx="962212" cy="96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8E0E2-3907-9D42-ABD5-D6F5B9F54BEA}">
      <dsp:nvSpPr>
        <dsp:cNvPr id="0" name=""/>
        <dsp:cNvSpPr/>
      </dsp:nvSpPr>
      <dsp:spPr>
        <a:xfrm>
          <a:off x="1274369" y="56238"/>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David</a:t>
          </a:r>
        </a:p>
      </dsp:txBody>
      <dsp:txXfrm>
        <a:off x="1274369" y="56238"/>
        <a:ext cx="1443319" cy="962212"/>
      </dsp:txXfrm>
    </dsp:sp>
    <dsp:sp modelId="{D097D740-6141-3E4B-87DB-15575525FC9E}">
      <dsp:nvSpPr>
        <dsp:cNvPr id="0" name=""/>
        <dsp:cNvSpPr/>
      </dsp:nvSpPr>
      <dsp:spPr>
        <a:xfrm>
          <a:off x="312156" y="1323953"/>
          <a:ext cx="962212" cy="962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8B2E-6646-B44B-84C9-387DCA03FA96}">
      <dsp:nvSpPr>
        <dsp:cNvPr id="0" name=""/>
        <dsp:cNvSpPr/>
      </dsp:nvSpPr>
      <dsp:spPr>
        <a:xfrm>
          <a:off x="1274369" y="132154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Solomon</a:t>
          </a:r>
        </a:p>
      </dsp:txBody>
      <dsp:txXfrm>
        <a:off x="1274369" y="1321547"/>
        <a:ext cx="1443319" cy="962212"/>
      </dsp:txXfrm>
    </dsp:sp>
    <dsp:sp modelId="{BD618444-896C-F64A-A5E2-8C881ABE1E87}">
      <dsp:nvSpPr>
        <dsp:cNvPr id="0" name=""/>
        <dsp:cNvSpPr/>
      </dsp:nvSpPr>
      <dsp:spPr>
        <a:xfrm>
          <a:off x="312156" y="2589263"/>
          <a:ext cx="962212" cy="962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6490-FD84-324A-8120-4FC46AC9D5C8}">
      <dsp:nvSpPr>
        <dsp:cNvPr id="0" name=""/>
        <dsp:cNvSpPr/>
      </dsp:nvSpPr>
      <dsp:spPr>
        <a:xfrm>
          <a:off x="1274369" y="258685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Rehoboam</a:t>
          </a:r>
        </a:p>
      </dsp:txBody>
      <dsp:txXfrm>
        <a:off x="1274369" y="2586857"/>
        <a:ext cx="1443319" cy="962212"/>
      </dsp:txXfrm>
    </dsp:sp>
    <dsp:sp modelId="{91321126-DC28-BB4E-A897-DDEFBDC38596}">
      <dsp:nvSpPr>
        <dsp:cNvPr id="0" name=""/>
        <dsp:cNvSpPr/>
      </dsp:nvSpPr>
      <dsp:spPr>
        <a:xfrm>
          <a:off x="312156" y="3854573"/>
          <a:ext cx="962212" cy="96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C176-5D5E-C642-9659-11C7369968E3}">
      <dsp:nvSpPr>
        <dsp:cNvPr id="0" name=""/>
        <dsp:cNvSpPr/>
      </dsp:nvSpPr>
      <dsp:spPr>
        <a:xfrm>
          <a:off x="1274369" y="385216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Abijam</a:t>
          </a:r>
          <a:endParaRPr lang="en-US" sz="1900" kern="1200" dirty="0"/>
        </a:p>
      </dsp:txBody>
      <dsp:txXfrm>
        <a:off x="1274369" y="3852167"/>
        <a:ext cx="1443319" cy="962212"/>
      </dsp:txXfrm>
    </dsp:sp>
    <dsp:sp modelId="{097F336F-1E7C-4543-AA3C-7EFFD7DD4B8D}">
      <dsp:nvSpPr>
        <dsp:cNvPr id="0" name=""/>
        <dsp:cNvSpPr/>
      </dsp:nvSpPr>
      <dsp:spPr>
        <a:xfrm>
          <a:off x="312156" y="5119883"/>
          <a:ext cx="962212" cy="9622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1880-6E3E-5644-9AE0-18BDDB33996E}">
      <dsp:nvSpPr>
        <dsp:cNvPr id="0" name=""/>
        <dsp:cNvSpPr/>
      </dsp:nvSpPr>
      <dsp:spPr>
        <a:xfrm>
          <a:off x="1274369" y="511747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Asa</a:t>
          </a:r>
        </a:p>
      </dsp:txBody>
      <dsp:txXfrm>
        <a:off x="1274369" y="5117477"/>
        <a:ext cx="1443319" cy="962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E743-2814-114D-84BD-02296D0075E8}">
      <dsp:nvSpPr>
        <dsp:cNvPr id="0" name=""/>
        <dsp:cNvSpPr/>
      </dsp:nvSpPr>
      <dsp:spPr>
        <a:xfrm>
          <a:off x="747543" y="481678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0C08E-BF9C-8A41-848F-F30DEE2B9B8E}">
      <dsp:nvSpPr>
        <dsp:cNvPr id="0" name=""/>
        <dsp:cNvSpPr/>
      </dsp:nvSpPr>
      <dsp:spPr>
        <a:xfrm>
          <a:off x="747543" y="355147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17E00-89D7-CA47-9F8C-0098B1AE40C1}">
      <dsp:nvSpPr>
        <dsp:cNvPr id="0" name=""/>
        <dsp:cNvSpPr/>
      </dsp:nvSpPr>
      <dsp:spPr>
        <a:xfrm>
          <a:off x="747543" y="228616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19EA6-5007-A94E-8ECF-16DF3698CB41}">
      <dsp:nvSpPr>
        <dsp:cNvPr id="0" name=""/>
        <dsp:cNvSpPr/>
      </dsp:nvSpPr>
      <dsp:spPr>
        <a:xfrm>
          <a:off x="747543" y="1020856"/>
          <a:ext cx="91440" cy="303097"/>
        </a:xfrm>
        <a:custGeom>
          <a:avLst/>
          <a:gdLst/>
          <a:ahLst/>
          <a:cxnLst/>
          <a:rect l="0" t="0" r="0" b="0"/>
          <a:pathLst>
            <a:path>
              <a:moveTo>
                <a:pt x="45720" y="0"/>
              </a:moveTo>
              <a:lnTo>
                <a:pt x="45720" y="3030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13924-6489-AD42-A2CA-9AA2EAB13E1E}">
      <dsp:nvSpPr>
        <dsp:cNvPr id="0" name=""/>
        <dsp:cNvSpPr/>
      </dsp:nvSpPr>
      <dsp:spPr>
        <a:xfrm>
          <a:off x="312156" y="58643"/>
          <a:ext cx="962212" cy="96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8E0E2-3907-9D42-ABD5-D6F5B9F54BEA}">
      <dsp:nvSpPr>
        <dsp:cNvPr id="0" name=""/>
        <dsp:cNvSpPr/>
      </dsp:nvSpPr>
      <dsp:spPr>
        <a:xfrm>
          <a:off x="1274369" y="56238"/>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David</a:t>
          </a:r>
        </a:p>
      </dsp:txBody>
      <dsp:txXfrm>
        <a:off x="1274369" y="56238"/>
        <a:ext cx="1443319" cy="962212"/>
      </dsp:txXfrm>
    </dsp:sp>
    <dsp:sp modelId="{D097D740-6141-3E4B-87DB-15575525FC9E}">
      <dsp:nvSpPr>
        <dsp:cNvPr id="0" name=""/>
        <dsp:cNvSpPr/>
      </dsp:nvSpPr>
      <dsp:spPr>
        <a:xfrm>
          <a:off x="312156" y="1323953"/>
          <a:ext cx="962212" cy="962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8B2E-6646-B44B-84C9-387DCA03FA96}">
      <dsp:nvSpPr>
        <dsp:cNvPr id="0" name=""/>
        <dsp:cNvSpPr/>
      </dsp:nvSpPr>
      <dsp:spPr>
        <a:xfrm>
          <a:off x="1274369" y="132154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Solomon</a:t>
          </a:r>
        </a:p>
      </dsp:txBody>
      <dsp:txXfrm>
        <a:off x="1274369" y="1321547"/>
        <a:ext cx="1443319" cy="962212"/>
      </dsp:txXfrm>
    </dsp:sp>
    <dsp:sp modelId="{BD618444-896C-F64A-A5E2-8C881ABE1E87}">
      <dsp:nvSpPr>
        <dsp:cNvPr id="0" name=""/>
        <dsp:cNvSpPr/>
      </dsp:nvSpPr>
      <dsp:spPr>
        <a:xfrm>
          <a:off x="312156" y="2589263"/>
          <a:ext cx="962212" cy="962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6490-FD84-324A-8120-4FC46AC9D5C8}">
      <dsp:nvSpPr>
        <dsp:cNvPr id="0" name=""/>
        <dsp:cNvSpPr/>
      </dsp:nvSpPr>
      <dsp:spPr>
        <a:xfrm>
          <a:off x="1274369" y="258685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Rehoboam</a:t>
          </a:r>
        </a:p>
      </dsp:txBody>
      <dsp:txXfrm>
        <a:off x="1274369" y="2586857"/>
        <a:ext cx="1443319" cy="962212"/>
      </dsp:txXfrm>
    </dsp:sp>
    <dsp:sp modelId="{91321126-DC28-BB4E-A897-DDEFBDC38596}">
      <dsp:nvSpPr>
        <dsp:cNvPr id="0" name=""/>
        <dsp:cNvSpPr/>
      </dsp:nvSpPr>
      <dsp:spPr>
        <a:xfrm>
          <a:off x="312156" y="3854573"/>
          <a:ext cx="962212" cy="96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C176-5D5E-C642-9659-11C7369968E3}">
      <dsp:nvSpPr>
        <dsp:cNvPr id="0" name=""/>
        <dsp:cNvSpPr/>
      </dsp:nvSpPr>
      <dsp:spPr>
        <a:xfrm>
          <a:off x="1274369" y="385216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Abijam</a:t>
          </a:r>
          <a:endParaRPr lang="en-US" sz="1900" kern="1200" dirty="0"/>
        </a:p>
      </dsp:txBody>
      <dsp:txXfrm>
        <a:off x="1274369" y="3852167"/>
        <a:ext cx="1443319" cy="962212"/>
      </dsp:txXfrm>
    </dsp:sp>
    <dsp:sp modelId="{097F336F-1E7C-4543-AA3C-7EFFD7DD4B8D}">
      <dsp:nvSpPr>
        <dsp:cNvPr id="0" name=""/>
        <dsp:cNvSpPr/>
      </dsp:nvSpPr>
      <dsp:spPr>
        <a:xfrm>
          <a:off x="312156" y="5119883"/>
          <a:ext cx="962212" cy="9622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1880-6E3E-5644-9AE0-18BDDB33996E}">
      <dsp:nvSpPr>
        <dsp:cNvPr id="0" name=""/>
        <dsp:cNvSpPr/>
      </dsp:nvSpPr>
      <dsp:spPr>
        <a:xfrm>
          <a:off x="1274369" y="511747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Asa</a:t>
          </a:r>
        </a:p>
      </dsp:txBody>
      <dsp:txXfrm>
        <a:off x="1274369" y="5117477"/>
        <a:ext cx="1443319" cy="962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E743-2814-114D-84BD-02296D0075E8}">
      <dsp:nvSpPr>
        <dsp:cNvPr id="0" name=""/>
        <dsp:cNvSpPr/>
      </dsp:nvSpPr>
      <dsp:spPr>
        <a:xfrm>
          <a:off x="747543" y="481678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0C08E-BF9C-8A41-848F-F30DEE2B9B8E}">
      <dsp:nvSpPr>
        <dsp:cNvPr id="0" name=""/>
        <dsp:cNvSpPr/>
      </dsp:nvSpPr>
      <dsp:spPr>
        <a:xfrm>
          <a:off x="747543" y="355147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17E00-89D7-CA47-9F8C-0098B1AE40C1}">
      <dsp:nvSpPr>
        <dsp:cNvPr id="0" name=""/>
        <dsp:cNvSpPr/>
      </dsp:nvSpPr>
      <dsp:spPr>
        <a:xfrm>
          <a:off x="747543" y="2286166"/>
          <a:ext cx="91440" cy="303097"/>
        </a:xfrm>
        <a:custGeom>
          <a:avLst/>
          <a:gdLst/>
          <a:ahLst/>
          <a:cxnLst/>
          <a:rect l="0" t="0" r="0" b="0"/>
          <a:pathLst>
            <a:path>
              <a:moveTo>
                <a:pt x="45720" y="0"/>
              </a:moveTo>
              <a:lnTo>
                <a:pt x="45720" y="3030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19EA6-5007-A94E-8ECF-16DF3698CB41}">
      <dsp:nvSpPr>
        <dsp:cNvPr id="0" name=""/>
        <dsp:cNvSpPr/>
      </dsp:nvSpPr>
      <dsp:spPr>
        <a:xfrm>
          <a:off x="747543" y="1020856"/>
          <a:ext cx="91440" cy="303097"/>
        </a:xfrm>
        <a:custGeom>
          <a:avLst/>
          <a:gdLst/>
          <a:ahLst/>
          <a:cxnLst/>
          <a:rect l="0" t="0" r="0" b="0"/>
          <a:pathLst>
            <a:path>
              <a:moveTo>
                <a:pt x="45720" y="0"/>
              </a:moveTo>
              <a:lnTo>
                <a:pt x="45720" y="3030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13924-6489-AD42-A2CA-9AA2EAB13E1E}">
      <dsp:nvSpPr>
        <dsp:cNvPr id="0" name=""/>
        <dsp:cNvSpPr/>
      </dsp:nvSpPr>
      <dsp:spPr>
        <a:xfrm>
          <a:off x="312156" y="58643"/>
          <a:ext cx="962212" cy="96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8E0E2-3907-9D42-ABD5-D6F5B9F54BEA}">
      <dsp:nvSpPr>
        <dsp:cNvPr id="0" name=""/>
        <dsp:cNvSpPr/>
      </dsp:nvSpPr>
      <dsp:spPr>
        <a:xfrm>
          <a:off x="1274369" y="56238"/>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David</a:t>
          </a:r>
        </a:p>
      </dsp:txBody>
      <dsp:txXfrm>
        <a:off x="1274369" y="56238"/>
        <a:ext cx="1443319" cy="962212"/>
      </dsp:txXfrm>
    </dsp:sp>
    <dsp:sp modelId="{D097D740-6141-3E4B-87DB-15575525FC9E}">
      <dsp:nvSpPr>
        <dsp:cNvPr id="0" name=""/>
        <dsp:cNvSpPr/>
      </dsp:nvSpPr>
      <dsp:spPr>
        <a:xfrm>
          <a:off x="312156" y="1323953"/>
          <a:ext cx="962212" cy="962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8B2E-6646-B44B-84C9-387DCA03FA96}">
      <dsp:nvSpPr>
        <dsp:cNvPr id="0" name=""/>
        <dsp:cNvSpPr/>
      </dsp:nvSpPr>
      <dsp:spPr>
        <a:xfrm>
          <a:off x="1274369" y="132154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Solomon</a:t>
          </a:r>
        </a:p>
      </dsp:txBody>
      <dsp:txXfrm>
        <a:off x="1274369" y="1321547"/>
        <a:ext cx="1443319" cy="962212"/>
      </dsp:txXfrm>
    </dsp:sp>
    <dsp:sp modelId="{BD618444-896C-F64A-A5E2-8C881ABE1E87}">
      <dsp:nvSpPr>
        <dsp:cNvPr id="0" name=""/>
        <dsp:cNvSpPr/>
      </dsp:nvSpPr>
      <dsp:spPr>
        <a:xfrm>
          <a:off x="312156" y="2589263"/>
          <a:ext cx="962212" cy="962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6490-FD84-324A-8120-4FC46AC9D5C8}">
      <dsp:nvSpPr>
        <dsp:cNvPr id="0" name=""/>
        <dsp:cNvSpPr/>
      </dsp:nvSpPr>
      <dsp:spPr>
        <a:xfrm>
          <a:off x="1274369" y="258685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Rehoboam</a:t>
          </a:r>
        </a:p>
      </dsp:txBody>
      <dsp:txXfrm>
        <a:off x="1274369" y="2586857"/>
        <a:ext cx="1443319" cy="962212"/>
      </dsp:txXfrm>
    </dsp:sp>
    <dsp:sp modelId="{91321126-DC28-BB4E-A897-DDEFBDC38596}">
      <dsp:nvSpPr>
        <dsp:cNvPr id="0" name=""/>
        <dsp:cNvSpPr/>
      </dsp:nvSpPr>
      <dsp:spPr>
        <a:xfrm>
          <a:off x="312156" y="3854573"/>
          <a:ext cx="962212" cy="96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C176-5D5E-C642-9659-11C7369968E3}">
      <dsp:nvSpPr>
        <dsp:cNvPr id="0" name=""/>
        <dsp:cNvSpPr/>
      </dsp:nvSpPr>
      <dsp:spPr>
        <a:xfrm>
          <a:off x="1274369" y="385216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Abijam</a:t>
          </a:r>
          <a:endParaRPr lang="en-US" sz="1900" kern="1200" dirty="0"/>
        </a:p>
      </dsp:txBody>
      <dsp:txXfrm>
        <a:off x="1274369" y="3852167"/>
        <a:ext cx="1443319" cy="962212"/>
      </dsp:txXfrm>
    </dsp:sp>
    <dsp:sp modelId="{097F336F-1E7C-4543-AA3C-7EFFD7DD4B8D}">
      <dsp:nvSpPr>
        <dsp:cNvPr id="0" name=""/>
        <dsp:cNvSpPr/>
      </dsp:nvSpPr>
      <dsp:spPr>
        <a:xfrm>
          <a:off x="312156" y="5119883"/>
          <a:ext cx="962212" cy="9622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1880-6E3E-5644-9AE0-18BDDB33996E}">
      <dsp:nvSpPr>
        <dsp:cNvPr id="0" name=""/>
        <dsp:cNvSpPr/>
      </dsp:nvSpPr>
      <dsp:spPr>
        <a:xfrm>
          <a:off x="1274369" y="5117477"/>
          <a:ext cx="1443319" cy="9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Asa</a:t>
          </a:r>
        </a:p>
      </dsp:txBody>
      <dsp:txXfrm>
        <a:off x="1274369" y="5117477"/>
        <a:ext cx="1443319" cy="96221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5914D-866C-D84A-AB5C-AED44D571215}"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48002-C9E5-284E-841F-7CD33646FC8F}" type="slidenum">
              <a:rPr lang="en-US" smtClean="0"/>
              <a:t>‹#›</a:t>
            </a:fld>
            <a:endParaRPr lang="en-US"/>
          </a:p>
        </p:txBody>
      </p:sp>
    </p:spTree>
    <p:extLst>
      <p:ext uri="{BB962C8B-B14F-4D97-AF65-F5344CB8AC3E}">
        <p14:creationId xmlns:p14="http://schemas.microsoft.com/office/powerpoint/2010/main" val="321540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Idolatry – we heard from Kristen last week how he was choosing to be more aggressive.</a:t>
            </a:r>
          </a:p>
        </p:txBody>
      </p:sp>
      <p:sp>
        <p:nvSpPr>
          <p:cNvPr id="4" name="Slide Number Placeholder 3"/>
          <p:cNvSpPr>
            <a:spLocks noGrp="1"/>
          </p:cNvSpPr>
          <p:nvPr>
            <p:ph type="sldNum" sz="quarter" idx="5"/>
          </p:nvPr>
        </p:nvSpPr>
        <p:spPr/>
        <p:txBody>
          <a:bodyPr/>
          <a:lstStyle/>
          <a:p>
            <a:fld id="{D1548002-C9E5-284E-841F-7CD33646FC8F}" type="slidenum">
              <a:rPr lang="en-US" smtClean="0"/>
              <a:t>4</a:t>
            </a:fld>
            <a:endParaRPr lang="en-US"/>
          </a:p>
        </p:txBody>
      </p:sp>
    </p:spTree>
    <p:extLst>
      <p:ext uri="{BB962C8B-B14F-4D97-AF65-F5344CB8AC3E}">
        <p14:creationId xmlns:p14="http://schemas.microsoft.com/office/powerpoint/2010/main" val="263909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pride – talk about how you feel after some good meetings, when things are good – who did them?</a:t>
            </a:r>
          </a:p>
        </p:txBody>
      </p:sp>
      <p:sp>
        <p:nvSpPr>
          <p:cNvPr id="4" name="Slide Number Placeholder 3"/>
          <p:cNvSpPr>
            <a:spLocks noGrp="1"/>
          </p:cNvSpPr>
          <p:nvPr>
            <p:ph type="sldNum" sz="quarter" idx="5"/>
          </p:nvPr>
        </p:nvSpPr>
        <p:spPr/>
        <p:txBody>
          <a:bodyPr/>
          <a:lstStyle/>
          <a:p>
            <a:fld id="{D1548002-C9E5-284E-841F-7CD33646FC8F}" type="slidenum">
              <a:rPr lang="en-US" smtClean="0"/>
              <a:t>15</a:t>
            </a:fld>
            <a:endParaRPr lang="en-US"/>
          </a:p>
        </p:txBody>
      </p:sp>
    </p:spTree>
    <p:extLst>
      <p:ext uri="{BB962C8B-B14F-4D97-AF65-F5344CB8AC3E}">
        <p14:creationId xmlns:p14="http://schemas.microsoft.com/office/powerpoint/2010/main" val="166093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Asa didn’t learn or listen.</a:t>
            </a:r>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17</a:t>
            </a:fld>
            <a:endParaRPr lang="en-US"/>
          </a:p>
        </p:txBody>
      </p:sp>
    </p:spTree>
    <p:extLst>
      <p:ext uri="{BB962C8B-B14F-4D97-AF65-F5344CB8AC3E}">
        <p14:creationId xmlns:p14="http://schemas.microsoft.com/office/powerpoint/2010/main" val="4447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Uses all the Treasures in the House of the Lord as a Bribe to Ben-</a:t>
            </a:r>
            <a:r>
              <a:rPr lang="en-US" sz="1200" dirty="0" err="1"/>
              <a:t>Hadad</a:t>
            </a:r>
            <a:r>
              <a:rPr lang="en-US" sz="1200" dirty="0"/>
              <a:t>, King of Syria</a:t>
            </a:r>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26</a:t>
            </a:fld>
            <a:endParaRPr lang="en-US"/>
          </a:p>
        </p:txBody>
      </p:sp>
    </p:spTree>
    <p:extLst>
      <p:ext uri="{BB962C8B-B14F-4D97-AF65-F5344CB8AC3E}">
        <p14:creationId xmlns:p14="http://schemas.microsoft.com/office/powerpoint/2010/main" val="350574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Abijam</a:t>
            </a:r>
            <a:r>
              <a:rPr lang="en-US" dirty="0"/>
              <a:t> did nothing to address the idolatry – his hear was not wholly true to the Lord</a:t>
            </a:r>
          </a:p>
        </p:txBody>
      </p:sp>
      <p:sp>
        <p:nvSpPr>
          <p:cNvPr id="4" name="Slide Number Placeholder 3"/>
          <p:cNvSpPr>
            <a:spLocks noGrp="1"/>
          </p:cNvSpPr>
          <p:nvPr>
            <p:ph type="sldNum" sz="quarter" idx="5"/>
          </p:nvPr>
        </p:nvSpPr>
        <p:spPr/>
        <p:txBody>
          <a:bodyPr/>
          <a:lstStyle/>
          <a:p>
            <a:fld id="{D1548002-C9E5-284E-841F-7CD33646FC8F}" type="slidenum">
              <a:rPr lang="en-US" smtClean="0"/>
              <a:t>5</a:t>
            </a:fld>
            <a:endParaRPr lang="en-US"/>
          </a:p>
        </p:txBody>
      </p:sp>
    </p:spTree>
    <p:extLst>
      <p:ext uri="{BB962C8B-B14F-4D97-AF65-F5344CB8AC3E}">
        <p14:creationId xmlns:p14="http://schemas.microsoft.com/office/powerpoint/2010/main" val="27167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910 BC</a:t>
            </a:r>
          </a:p>
        </p:txBody>
      </p:sp>
      <p:sp>
        <p:nvSpPr>
          <p:cNvPr id="4" name="Slide Number Placeholder 3"/>
          <p:cNvSpPr>
            <a:spLocks noGrp="1"/>
          </p:cNvSpPr>
          <p:nvPr>
            <p:ph type="sldNum" sz="quarter" idx="5"/>
          </p:nvPr>
        </p:nvSpPr>
        <p:spPr/>
        <p:txBody>
          <a:bodyPr/>
          <a:lstStyle/>
          <a:p>
            <a:fld id="{D1548002-C9E5-284E-841F-7CD33646FC8F}" type="slidenum">
              <a:rPr lang="en-US" smtClean="0"/>
              <a:t>6</a:t>
            </a:fld>
            <a:endParaRPr lang="en-US"/>
          </a:p>
        </p:txBody>
      </p:sp>
    </p:spTree>
    <p:extLst>
      <p:ext uri="{BB962C8B-B14F-4D97-AF65-F5344CB8AC3E}">
        <p14:creationId xmlns:p14="http://schemas.microsoft.com/office/powerpoint/2010/main" val="5776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Uses all the Treasures in the House of the Lord as a Bribe to Ben-</a:t>
            </a:r>
            <a:r>
              <a:rPr lang="en-US" sz="1200" dirty="0" err="1"/>
              <a:t>Hadad</a:t>
            </a:r>
            <a:r>
              <a:rPr lang="en-US" sz="1200" dirty="0"/>
              <a:t>, King of Syria</a:t>
            </a:r>
          </a:p>
          <a:p>
            <a:endParaRPr lang="en-US" sz="1200" dirty="0"/>
          </a:p>
          <a:p>
            <a:r>
              <a:rPr lang="en-US" sz="1200" dirty="0"/>
              <a:t>“Even the smallest departure from God inevitably intensifies into a gigantic proportions unless God intervenes with forgiveness and renewal.”</a:t>
            </a:r>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8</a:t>
            </a:fld>
            <a:endParaRPr lang="en-US"/>
          </a:p>
        </p:txBody>
      </p:sp>
    </p:spTree>
    <p:extLst>
      <p:ext uri="{BB962C8B-B14F-4D97-AF65-F5344CB8AC3E}">
        <p14:creationId xmlns:p14="http://schemas.microsoft.com/office/powerpoint/2010/main" val="383744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First, the 2 Chronicles gives us a lot of background to Kings. So, you’ll see a lot of references throughout this.</a:t>
            </a:r>
          </a:p>
          <a:p>
            <a:r>
              <a:rPr lang="en-US" sz="1200" dirty="0"/>
              <a:t>Asa began his reign by turning Judah toward the Lord.</a:t>
            </a:r>
          </a:p>
          <a:p>
            <a:r>
              <a:rPr lang="en-US" sz="1200" dirty="0"/>
              <a:t>He started to tear down altars of foreign gods. </a:t>
            </a:r>
          </a:p>
          <a:p>
            <a:r>
              <a:rPr lang="en-US" sz="1200" dirty="0"/>
              <a:t>This obviously pleased God.</a:t>
            </a:r>
          </a:p>
          <a:p>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9</a:t>
            </a:fld>
            <a:endParaRPr lang="en-US"/>
          </a:p>
        </p:txBody>
      </p:sp>
    </p:spTree>
    <p:extLst>
      <p:ext uri="{BB962C8B-B14F-4D97-AF65-F5344CB8AC3E}">
        <p14:creationId xmlns:p14="http://schemas.microsoft.com/office/powerpoint/2010/main" val="5215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Eventually, the Ethiopian King came against Asa and began a war against Judah.</a:t>
            </a:r>
          </a:p>
          <a:p>
            <a:r>
              <a:rPr lang="en-US" sz="1200" dirty="0"/>
              <a:t>Outnumbered, outgunned… what did Asa do?</a:t>
            </a:r>
          </a:p>
          <a:p>
            <a:r>
              <a:rPr lang="en-US" sz="1200" dirty="0"/>
              <a:t>He Prayed to the Lor for help and they didn’t just beat them; they destroyed them.</a:t>
            </a:r>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10</a:t>
            </a:fld>
            <a:endParaRPr lang="en-US"/>
          </a:p>
        </p:txBody>
      </p:sp>
    </p:spTree>
    <p:extLst>
      <p:ext uri="{BB962C8B-B14F-4D97-AF65-F5344CB8AC3E}">
        <p14:creationId xmlns:p14="http://schemas.microsoft.com/office/powerpoint/2010/main" val="389197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transition to Texas.</a:t>
            </a:r>
          </a:p>
        </p:txBody>
      </p:sp>
      <p:sp>
        <p:nvSpPr>
          <p:cNvPr id="4" name="Slide Number Placeholder 3"/>
          <p:cNvSpPr>
            <a:spLocks noGrp="1"/>
          </p:cNvSpPr>
          <p:nvPr>
            <p:ph type="sldNum" sz="quarter" idx="5"/>
          </p:nvPr>
        </p:nvSpPr>
        <p:spPr/>
        <p:txBody>
          <a:bodyPr/>
          <a:lstStyle/>
          <a:p>
            <a:fld id="{D1548002-C9E5-284E-841F-7CD33646FC8F}" type="slidenum">
              <a:rPr lang="en-US" smtClean="0"/>
              <a:t>12</a:t>
            </a:fld>
            <a:endParaRPr lang="en-US"/>
          </a:p>
        </p:txBody>
      </p:sp>
    </p:spTree>
    <p:extLst>
      <p:ext uri="{BB962C8B-B14F-4D97-AF65-F5344CB8AC3E}">
        <p14:creationId xmlns:p14="http://schemas.microsoft.com/office/powerpoint/2010/main" val="26960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 result of that, Judah had 20+ years of peace and Asa gained even more courage.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Gave him enough courage to remove his grandma from the throne. That couldn’t have been easy those days.</a:t>
            </a:r>
          </a:p>
          <a:p>
            <a:r>
              <a:rPr lang="en-US" sz="1200" dirty="0"/>
              <a:t>Judah went on to entering a covenant with the Lord.</a:t>
            </a:r>
          </a:p>
          <a:p>
            <a:endParaRPr lang="en-US" sz="1200" dirty="0"/>
          </a:p>
        </p:txBody>
      </p:sp>
      <p:sp>
        <p:nvSpPr>
          <p:cNvPr id="4" name="Slide Number Placeholder 3"/>
          <p:cNvSpPr>
            <a:spLocks noGrp="1"/>
          </p:cNvSpPr>
          <p:nvPr>
            <p:ph type="sldNum" sz="quarter" idx="5"/>
          </p:nvPr>
        </p:nvSpPr>
        <p:spPr/>
        <p:txBody>
          <a:bodyPr/>
          <a:lstStyle/>
          <a:p>
            <a:fld id="{D1548002-C9E5-284E-841F-7CD33646FC8F}" type="slidenum">
              <a:rPr lang="en-US" smtClean="0"/>
              <a:t>13</a:t>
            </a:fld>
            <a:endParaRPr lang="en-US"/>
          </a:p>
        </p:txBody>
      </p:sp>
    </p:spTree>
    <p:extLst>
      <p:ext uri="{BB962C8B-B14F-4D97-AF65-F5344CB8AC3E}">
        <p14:creationId xmlns:p14="http://schemas.microsoft.com/office/powerpoint/2010/main" val="35732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Uses all the Treasures in the House of the Lord as a Bribe to Ben-</a:t>
            </a:r>
            <a:r>
              <a:rPr lang="en-US" sz="1200" dirty="0" err="1"/>
              <a:t>Hadad</a:t>
            </a:r>
            <a:r>
              <a:rPr lang="en-US" sz="1200" dirty="0"/>
              <a:t>, King of Syria</a:t>
            </a:r>
          </a:p>
          <a:p>
            <a:r>
              <a:rPr lang="en-US" sz="1200" dirty="0"/>
              <a:t>Much like Solomon, Asa began to take things into his own hands.</a:t>
            </a:r>
          </a:p>
          <a:p>
            <a:r>
              <a:rPr lang="en-US" sz="1200" dirty="0"/>
              <a:t>[INSERT STORY OF TAKING THINGS INTO YOUR OWN HANDS]</a:t>
            </a:r>
            <a:endParaRPr lang="en-US" dirty="0"/>
          </a:p>
        </p:txBody>
      </p:sp>
      <p:sp>
        <p:nvSpPr>
          <p:cNvPr id="4" name="Slide Number Placeholder 3"/>
          <p:cNvSpPr>
            <a:spLocks noGrp="1"/>
          </p:cNvSpPr>
          <p:nvPr>
            <p:ph type="sldNum" sz="quarter" idx="5"/>
          </p:nvPr>
        </p:nvSpPr>
        <p:spPr/>
        <p:txBody>
          <a:bodyPr/>
          <a:lstStyle/>
          <a:p>
            <a:fld id="{D1548002-C9E5-284E-841F-7CD33646FC8F}" type="slidenum">
              <a:rPr lang="en-US" smtClean="0"/>
              <a:t>14</a:t>
            </a:fld>
            <a:endParaRPr lang="en-US"/>
          </a:p>
        </p:txBody>
      </p:sp>
    </p:spTree>
    <p:extLst>
      <p:ext uri="{BB962C8B-B14F-4D97-AF65-F5344CB8AC3E}">
        <p14:creationId xmlns:p14="http://schemas.microsoft.com/office/powerpoint/2010/main" val="186730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8/7/22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0407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8/7/22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7775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8/7/22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15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8/7/22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44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8/7/22</a:t>
            </a:fld>
            <a:endParaRPr lang="en-US" dirty="0"/>
          </a:p>
        </p:txBody>
      </p:sp>
    </p:spTree>
    <p:extLst>
      <p:ext uri="{BB962C8B-B14F-4D97-AF65-F5344CB8AC3E}">
        <p14:creationId xmlns:p14="http://schemas.microsoft.com/office/powerpoint/2010/main" val="2719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8/7/22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617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8/7/22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766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8/7/22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064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8/7/22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6476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8/7/22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7975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8/7/22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2741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8/7/22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3593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9EE2CCD8-86AF-4EDB-4C1A-D4EEE33F1D2A}"/>
              </a:ext>
            </a:extLst>
          </p:cNvPr>
          <p:cNvPicPr>
            <a:picLocks noChangeAspect="1"/>
          </p:cNvPicPr>
          <p:nvPr/>
        </p:nvPicPr>
        <p:blipFill rotWithShape="1">
          <a:blip r:embed="rId2"/>
          <a:srcRect t="8884" r="-1" b="-1"/>
          <a:stretch/>
        </p:blipFill>
        <p:spPr>
          <a:xfrm>
            <a:off x="1524"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5684C3D0-79B0-619F-5D55-BEE845156135}"/>
              </a:ext>
            </a:extLst>
          </p:cNvPr>
          <p:cNvSpPr>
            <a:spLocks noGrp="1"/>
          </p:cNvSpPr>
          <p:nvPr>
            <p:ph type="ctrTitle"/>
          </p:nvPr>
        </p:nvSpPr>
        <p:spPr>
          <a:xfrm>
            <a:off x="1471463" y="1685677"/>
            <a:ext cx="4181444" cy="2362673"/>
          </a:xfrm>
        </p:spPr>
        <p:txBody>
          <a:bodyPr anchor="b">
            <a:normAutofit/>
          </a:bodyPr>
          <a:lstStyle/>
          <a:p>
            <a:pPr algn="ctr"/>
            <a:r>
              <a:rPr lang="en-US" sz="4800">
                <a:solidFill>
                  <a:schemeClr val="tx1">
                    <a:lumMod val="75000"/>
                    <a:lumOff val="25000"/>
                  </a:schemeClr>
                </a:solidFill>
              </a:rPr>
              <a:t>1 Kings 15:9-22</a:t>
            </a:r>
          </a:p>
        </p:txBody>
      </p:sp>
      <p:sp>
        <p:nvSpPr>
          <p:cNvPr id="3" name="Subtitle 2">
            <a:extLst>
              <a:ext uri="{FF2B5EF4-FFF2-40B4-BE49-F238E27FC236}">
                <a16:creationId xmlns:a16="http://schemas.microsoft.com/office/drawing/2014/main" id="{72F1F666-B80B-2D1D-F9A5-A01837DDCD8C}"/>
              </a:ext>
            </a:extLst>
          </p:cNvPr>
          <p:cNvSpPr>
            <a:spLocks noGrp="1"/>
          </p:cNvSpPr>
          <p:nvPr>
            <p:ph type="subTitle" idx="1"/>
          </p:nvPr>
        </p:nvSpPr>
        <p:spPr>
          <a:xfrm>
            <a:off x="1920240" y="4048350"/>
            <a:ext cx="3283888" cy="816301"/>
          </a:xfrm>
        </p:spPr>
        <p:txBody>
          <a:bodyPr anchor="t">
            <a:normAutofit/>
          </a:bodyPr>
          <a:lstStyle/>
          <a:p>
            <a:pPr algn="ctr"/>
            <a:r>
              <a:rPr lang="en-US" sz="2000" dirty="0">
                <a:solidFill>
                  <a:schemeClr val="tx1">
                    <a:lumMod val="75000"/>
                    <a:lumOff val="25000"/>
                  </a:schemeClr>
                </a:solidFill>
              </a:rPr>
              <a:t>Seeking the Lord</a:t>
            </a:r>
          </a:p>
        </p:txBody>
      </p:sp>
    </p:spTree>
    <p:extLst>
      <p:ext uri="{BB962C8B-B14F-4D97-AF65-F5344CB8AC3E}">
        <p14:creationId xmlns:p14="http://schemas.microsoft.com/office/powerpoint/2010/main" val="297573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46881DEF-B279-428D-C71C-429939BE1A2C}"/>
              </a:ext>
            </a:extLst>
          </p:cNvPr>
          <p:cNvCxnSpPr>
            <a:cxnSpLocks/>
          </p:cNvCxnSpPr>
          <p:nvPr/>
        </p:nvCxnSpPr>
        <p:spPr>
          <a:xfrm>
            <a:off x="3581434" y="667314"/>
            <a:ext cx="0" cy="266240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E981A-811C-4B19-8410-F1E548E2D41C}"/>
              </a:ext>
            </a:extLst>
          </p:cNvPr>
          <p:cNvCxnSpPr>
            <a:cxnSpLocks/>
          </p:cNvCxnSpPr>
          <p:nvPr/>
        </p:nvCxnSpPr>
        <p:spPr>
          <a:xfrm>
            <a:off x="3741844" y="3342214"/>
            <a:ext cx="0" cy="19043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F2B8B22-95D1-B7A9-37C0-5598729B46BC}"/>
              </a:ext>
            </a:extLst>
          </p:cNvPr>
          <p:cNvSpPr>
            <a:spLocks noChangeAspect="1"/>
          </p:cNvSpPr>
          <p:nvPr/>
        </p:nvSpPr>
        <p:spPr>
          <a:xfrm>
            <a:off x="2295398"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AE37057-ADB5-EE9B-1E77-0DB25643501D}"/>
              </a:ext>
            </a:extLst>
          </p:cNvPr>
          <p:cNvCxnSpPr>
            <a:cxnSpLocks/>
          </p:cNvCxnSpPr>
          <p:nvPr/>
        </p:nvCxnSpPr>
        <p:spPr>
          <a:xfrm>
            <a:off x="-146405" y="2525346"/>
            <a:ext cx="0" cy="1032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01A618-CAF8-1797-01AB-5AD7CDBC96C3}"/>
              </a:ext>
            </a:extLst>
          </p:cNvPr>
          <p:cNvSpPr txBox="1"/>
          <p:nvPr/>
        </p:nvSpPr>
        <p:spPr>
          <a:xfrm>
            <a:off x="-159543" y="2553612"/>
            <a:ext cx="1062826" cy="430887"/>
          </a:xfrm>
          <a:prstGeom prst="rect">
            <a:avLst/>
          </a:prstGeom>
          <a:noFill/>
        </p:spPr>
        <p:txBody>
          <a:bodyPr wrap="square" rtlCol="0">
            <a:spAutoFit/>
          </a:bodyPr>
          <a:lstStyle/>
          <a:p>
            <a:r>
              <a:rPr lang="en-US" sz="1100" dirty="0"/>
              <a:t>Asa’s Reign Begins</a:t>
            </a:r>
          </a:p>
        </p:txBody>
      </p:sp>
      <p:cxnSp>
        <p:nvCxnSpPr>
          <p:cNvPr id="15" name="Straight Connector 14">
            <a:extLst>
              <a:ext uri="{FF2B5EF4-FFF2-40B4-BE49-F238E27FC236}">
                <a16:creationId xmlns:a16="http://schemas.microsoft.com/office/drawing/2014/main" id="{BB0834A2-558F-FE73-9A4F-14A8D1705ED1}"/>
              </a:ext>
            </a:extLst>
          </p:cNvPr>
          <p:cNvCxnSpPr>
            <a:cxnSpLocks/>
          </p:cNvCxnSpPr>
          <p:nvPr/>
        </p:nvCxnSpPr>
        <p:spPr>
          <a:xfrm>
            <a:off x="2385312"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1655FC-F034-01F1-DCCD-3ECA00D9E51A}"/>
              </a:ext>
            </a:extLst>
          </p:cNvPr>
          <p:cNvSpPr txBox="1"/>
          <p:nvPr/>
        </p:nvSpPr>
        <p:spPr>
          <a:xfrm>
            <a:off x="2069392" y="3917890"/>
            <a:ext cx="631840" cy="461665"/>
          </a:xfrm>
          <a:prstGeom prst="rect">
            <a:avLst/>
          </a:prstGeom>
          <a:noFill/>
        </p:spPr>
        <p:txBody>
          <a:bodyPr wrap="none" rtlCol="0">
            <a:spAutoFit/>
          </a:bodyPr>
          <a:lstStyle/>
          <a:p>
            <a:pPr algn="ctr"/>
            <a:r>
              <a:rPr lang="en-US" sz="1200" b="1" dirty="0"/>
              <a:t>10</a:t>
            </a:r>
          </a:p>
          <a:p>
            <a:pPr algn="ctr"/>
            <a:r>
              <a:rPr lang="en-US" sz="1200" b="1" dirty="0"/>
              <a:t>Years</a:t>
            </a:r>
          </a:p>
        </p:txBody>
      </p:sp>
      <p:sp>
        <p:nvSpPr>
          <p:cNvPr id="25" name="Rectangle 24">
            <a:extLst>
              <a:ext uri="{FF2B5EF4-FFF2-40B4-BE49-F238E27FC236}">
                <a16:creationId xmlns:a16="http://schemas.microsoft.com/office/drawing/2014/main" id="{34A24C24-BA32-9741-8BBF-8D8025AFED8D}"/>
              </a:ext>
            </a:extLst>
          </p:cNvPr>
          <p:cNvSpPr/>
          <p:nvPr/>
        </p:nvSpPr>
        <p:spPr>
          <a:xfrm>
            <a:off x="2366333" y="3121572"/>
            <a:ext cx="1376662"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27" name="TextBox 26">
            <a:extLst>
              <a:ext uri="{FF2B5EF4-FFF2-40B4-BE49-F238E27FC236}">
                <a16:creationId xmlns:a16="http://schemas.microsoft.com/office/drawing/2014/main" id="{18DFA6C5-00F2-89D0-4831-07D03F40CAFD}"/>
              </a:ext>
            </a:extLst>
          </p:cNvPr>
          <p:cNvSpPr txBox="1"/>
          <p:nvPr/>
        </p:nvSpPr>
        <p:spPr>
          <a:xfrm>
            <a:off x="427235" y="1269939"/>
            <a:ext cx="1955176" cy="830997"/>
          </a:xfrm>
          <a:prstGeom prst="rect">
            <a:avLst/>
          </a:prstGeom>
          <a:noFill/>
        </p:spPr>
        <p:txBody>
          <a:bodyPr wrap="square" rtlCol="0">
            <a:spAutoFit/>
          </a:bodyPr>
          <a:lstStyle/>
          <a:p>
            <a:pPr algn="r"/>
            <a:r>
              <a:rPr lang="en-US" sz="1200" dirty="0"/>
              <a:t>Ethiopia Goes to War With Judah from the 10</a:t>
            </a:r>
            <a:r>
              <a:rPr lang="en-US" sz="1200" baseline="30000" dirty="0"/>
              <a:t>th</a:t>
            </a:r>
            <a:r>
              <a:rPr lang="en-US" sz="1200" dirty="0"/>
              <a:t> Year of His Reign. </a:t>
            </a:r>
          </a:p>
          <a:p>
            <a:pPr algn="r"/>
            <a:r>
              <a:rPr lang="en-US" sz="1200" b="1" dirty="0"/>
              <a:t>2 Chronicles 9-10</a:t>
            </a:r>
          </a:p>
        </p:txBody>
      </p:sp>
      <p:cxnSp>
        <p:nvCxnSpPr>
          <p:cNvPr id="28" name="Straight Connector 27">
            <a:extLst>
              <a:ext uri="{FF2B5EF4-FFF2-40B4-BE49-F238E27FC236}">
                <a16:creationId xmlns:a16="http://schemas.microsoft.com/office/drawing/2014/main" id="{BE91F1FD-C249-FA12-7C20-18BCB04B72BD}"/>
              </a:ext>
            </a:extLst>
          </p:cNvPr>
          <p:cNvCxnSpPr>
            <a:cxnSpLocks/>
          </p:cNvCxnSpPr>
          <p:nvPr/>
        </p:nvCxnSpPr>
        <p:spPr>
          <a:xfrm flipH="1">
            <a:off x="2364216" y="1289154"/>
            <a:ext cx="21096" cy="21477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6E1C90-0F76-0E72-1DB0-3F06FCCC1B47}"/>
              </a:ext>
            </a:extLst>
          </p:cNvPr>
          <p:cNvSpPr txBox="1"/>
          <p:nvPr/>
        </p:nvSpPr>
        <p:spPr>
          <a:xfrm>
            <a:off x="3598391" y="667819"/>
            <a:ext cx="1701015" cy="461665"/>
          </a:xfrm>
          <a:prstGeom prst="rect">
            <a:avLst/>
          </a:prstGeom>
          <a:solidFill>
            <a:schemeClr val="bg2"/>
          </a:solidFill>
          <a:ln>
            <a:noFill/>
          </a:ln>
        </p:spPr>
        <p:txBody>
          <a:bodyPr wrap="square" rtlCol="0">
            <a:spAutoFit/>
          </a:bodyPr>
          <a:lstStyle/>
          <a:p>
            <a:r>
              <a:rPr lang="en-US" sz="1200" dirty="0"/>
              <a:t>Asa Prays to God</a:t>
            </a:r>
          </a:p>
          <a:p>
            <a:r>
              <a:rPr lang="en-US" sz="1200" b="1" dirty="0"/>
              <a:t>2 Chronicles 14:11</a:t>
            </a:r>
          </a:p>
        </p:txBody>
      </p:sp>
      <p:sp>
        <p:nvSpPr>
          <p:cNvPr id="45" name="TextBox 44">
            <a:extLst>
              <a:ext uri="{FF2B5EF4-FFF2-40B4-BE49-F238E27FC236}">
                <a16:creationId xmlns:a16="http://schemas.microsoft.com/office/drawing/2014/main" id="{A7E32C6C-0C17-76F3-6EE6-66BDAF22D5A3}"/>
              </a:ext>
            </a:extLst>
          </p:cNvPr>
          <p:cNvSpPr txBox="1"/>
          <p:nvPr/>
        </p:nvSpPr>
        <p:spPr>
          <a:xfrm>
            <a:off x="1679263" y="4793439"/>
            <a:ext cx="2062581" cy="461665"/>
          </a:xfrm>
          <a:prstGeom prst="rect">
            <a:avLst/>
          </a:prstGeom>
          <a:noFill/>
        </p:spPr>
        <p:txBody>
          <a:bodyPr wrap="square" rtlCol="0">
            <a:spAutoFit/>
          </a:bodyPr>
          <a:lstStyle/>
          <a:p>
            <a:pPr algn="r"/>
            <a:r>
              <a:rPr lang="en-US" sz="1200" dirty="0"/>
              <a:t>Lord Defeats Ethiopia</a:t>
            </a:r>
          </a:p>
          <a:p>
            <a:pPr algn="r"/>
            <a:r>
              <a:rPr lang="en-US" sz="1200" b="1" dirty="0"/>
              <a:t>2 Chronicles 14:12-15</a:t>
            </a:r>
          </a:p>
        </p:txBody>
      </p:sp>
      <p:sp>
        <p:nvSpPr>
          <p:cNvPr id="56" name="Rectangle 55">
            <a:extLst>
              <a:ext uri="{FF2B5EF4-FFF2-40B4-BE49-F238E27FC236}">
                <a16:creationId xmlns:a16="http://schemas.microsoft.com/office/drawing/2014/main" id="{1EA4D3A3-791F-15C4-C861-C870450E9279}"/>
              </a:ext>
            </a:extLst>
          </p:cNvPr>
          <p:cNvSpPr/>
          <p:nvPr/>
        </p:nvSpPr>
        <p:spPr>
          <a:xfrm>
            <a:off x="-161395" y="3130768"/>
            <a:ext cx="2532993"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43" name="TextBox 42">
            <a:extLst>
              <a:ext uri="{FF2B5EF4-FFF2-40B4-BE49-F238E27FC236}">
                <a16:creationId xmlns:a16="http://schemas.microsoft.com/office/drawing/2014/main" id="{8AA7CEFB-394F-0B09-7FF1-9B0857FA3AB3}"/>
              </a:ext>
            </a:extLst>
          </p:cNvPr>
          <p:cNvSpPr txBox="1"/>
          <p:nvPr/>
        </p:nvSpPr>
        <p:spPr>
          <a:xfrm>
            <a:off x="4323911" y="2445790"/>
            <a:ext cx="7348313" cy="3703578"/>
          </a:xfrm>
          <a:prstGeom prst="rect">
            <a:avLst/>
          </a:prstGeom>
          <a:noFill/>
        </p:spPr>
        <p:txBody>
          <a:bodyPr wrap="square">
            <a:spAutoFit/>
          </a:bodyPr>
          <a:lstStyle/>
          <a:p>
            <a:r>
              <a:rPr lang="en-US" sz="1600" b="1" baseline="30000" dirty="0"/>
              <a:t>8 </a:t>
            </a:r>
            <a:r>
              <a:rPr lang="en-US" sz="1600" dirty="0"/>
              <a:t>And Asa had an army of </a:t>
            </a:r>
            <a:r>
              <a:rPr lang="en-US" sz="1600" b="1" dirty="0">
                <a:solidFill>
                  <a:schemeClr val="accent6"/>
                </a:solidFill>
              </a:rPr>
              <a:t>300,000 from Judah</a:t>
            </a:r>
            <a:r>
              <a:rPr lang="en-US" sz="1600" dirty="0"/>
              <a:t>, armed with large shields and spears, and </a:t>
            </a:r>
            <a:r>
              <a:rPr lang="en-US" sz="1600" b="1" dirty="0">
                <a:solidFill>
                  <a:schemeClr val="accent6"/>
                </a:solidFill>
              </a:rPr>
              <a:t>280,000 men from Benjamin</a:t>
            </a:r>
            <a:r>
              <a:rPr lang="en-US" sz="1600" dirty="0"/>
              <a:t> that carried shields and drew bows. All these were mighty men of valor. </a:t>
            </a:r>
          </a:p>
          <a:p>
            <a:endParaRPr lang="en-US" sz="1600" b="1" baseline="30000" dirty="0"/>
          </a:p>
          <a:p>
            <a:r>
              <a:rPr lang="en-US" sz="1600" b="1" baseline="30000" dirty="0"/>
              <a:t>9 </a:t>
            </a:r>
            <a:r>
              <a:rPr lang="en-US" sz="1600" dirty="0"/>
              <a:t>Zerah the Ethiopian came out against them with an </a:t>
            </a:r>
            <a:r>
              <a:rPr lang="en-US" sz="1600" b="1" dirty="0">
                <a:solidFill>
                  <a:schemeClr val="accent6"/>
                </a:solidFill>
              </a:rPr>
              <a:t>army of a million men and 300 chariots</a:t>
            </a:r>
            <a:r>
              <a:rPr lang="en-US" sz="1600" dirty="0"/>
              <a:t>, and came as far as </a:t>
            </a:r>
            <a:r>
              <a:rPr lang="en-US" sz="1600" dirty="0" err="1"/>
              <a:t>Mareshah</a:t>
            </a:r>
            <a:r>
              <a:rPr lang="en-US" sz="1600" dirty="0"/>
              <a:t>. </a:t>
            </a:r>
            <a:r>
              <a:rPr lang="en-US" sz="1600" b="1" baseline="30000" dirty="0"/>
              <a:t>10 </a:t>
            </a:r>
            <a:r>
              <a:rPr lang="en-US" sz="1600" dirty="0"/>
              <a:t>And Asa went out to meet him, and they drew up their lines of battle in the Valley of </a:t>
            </a:r>
            <a:r>
              <a:rPr lang="en-US" sz="1600" dirty="0" err="1"/>
              <a:t>Zephathah</a:t>
            </a:r>
            <a:r>
              <a:rPr lang="en-US" sz="1600" dirty="0"/>
              <a:t> at </a:t>
            </a:r>
            <a:r>
              <a:rPr lang="en-US" sz="1600" dirty="0" err="1"/>
              <a:t>Mareshah</a:t>
            </a:r>
            <a:r>
              <a:rPr lang="en-US" sz="1600" dirty="0"/>
              <a:t>. </a:t>
            </a:r>
            <a:r>
              <a:rPr lang="en-US" sz="1600" b="1" baseline="30000" dirty="0"/>
              <a:t>11 </a:t>
            </a:r>
            <a:r>
              <a:rPr lang="en-US" sz="1600" dirty="0"/>
              <a:t>And </a:t>
            </a:r>
            <a:r>
              <a:rPr lang="en-US" sz="1600" b="1" dirty="0">
                <a:solidFill>
                  <a:schemeClr val="accent6"/>
                </a:solidFill>
              </a:rPr>
              <a:t>Asa cried to the Lord his God, </a:t>
            </a:r>
            <a:r>
              <a:rPr lang="en-US" sz="1600" b="1" dirty="0">
                <a:solidFill>
                  <a:schemeClr val="accent6"/>
                </a:solidFill>
                <a:highlight>
                  <a:srgbClr val="FFFF00"/>
                </a:highlight>
              </a:rPr>
              <a:t>“O Lord, there is none like you to help, between the mighty and the weak. Help us, O Lord our God, for we rely on you, and in your name we have come against this multitude. O Lord, you are our God; let not man prevail against you.” </a:t>
            </a:r>
            <a:r>
              <a:rPr lang="en-US" sz="1600" b="1" baseline="30000" dirty="0"/>
              <a:t>12 </a:t>
            </a:r>
            <a:r>
              <a:rPr lang="en-US" sz="1600" dirty="0"/>
              <a:t>So </a:t>
            </a:r>
            <a:r>
              <a:rPr lang="en-US" sz="1600" b="1" dirty="0">
                <a:solidFill>
                  <a:schemeClr val="accent6"/>
                </a:solidFill>
              </a:rPr>
              <a:t>the Lord defeated the Ethiopians before Asa and before Judah</a:t>
            </a:r>
            <a:r>
              <a:rPr lang="en-US" sz="1600" dirty="0"/>
              <a:t>, and the Ethiopians fled.</a:t>
            </a:r>
          </a:p>
          <a:p>
            <a:endParaRPr lang="en-US" sz="1600" dirty="0"/>
          </a:p>
          <a:p>
            <a:r>
              <a:rPr lang="en-US" sz="1600" dirty="0"/>
              <a:t>2 Chronicles 14:11-12</a:t>
            </a:r>
          </a:p>
        </p:txBody>
      </p:sp>
      <p:sp>
        <p:nvSpPr>
          <p:cNvPr id="46" name="TextBox 45">
            <a:extLst>
              <a:ext uri="{FF2B5EF4-FFF2-40B4-BE49-F238E27FC236}">
                <a16:creationId xmlns:a16="http://schemas.microsoft.com/office/drawing/2014/main" id="{3491B130-E6E1-468F-1E4C-5D874CCAFA13}"/>
              </a:ext>
            </a:extLst>
          </p:cNvPr>
          <p:cNvSpPr txBox="1"/>
          <p:nvPr/>
        </p:nvSpPr>
        <p:spPr>
          <a:xfrm>
            <a:off x="4906346" y="1475298"/>
            <a:ext cx="6183442" cy="523220"/>
          </a:xfrm>
          <a:prstGeom prst="rect">
            <a:avLst/>
          </a:prstGeom>
          <a:noFill/>
        </p:spPr>
        <p:txBody>
          <a:bodyPr wrap="square">
            <a:spAutoFit/>
          </a:bodyPr>
          <a:lstStyle/>
          <a:p>
            <a:pPr marL="0" lvl="1" algn="ctr"/>
            <a:r>
              <a:rPr lang="en-US" sz="2800" dirty="0"/>
              <a:t>Prays to the Lord for Help</a:t>
            </a:r>
          </a:p>
        </p:txBody>
      </p:sp>
    </p:spTree>
    <p:extLst>
      <p:ext uri="{BB962C8B-B14F-4D97-AF65-F5344CB8AC3E}">
        <p14:creationId xmlns:p14="http://schemas.microsoft.com/office/powerpoint/2010/main" val="166650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3E36-8642-BD7E-E4F2-58FB3794C7B8}"/>
              </a:ext>
            </a:extLst>
          </p:cNvPr>
          <p:cNvSpPr>
            <a:spLocks noGrp="1"/>
          </p:cNvSpPr>
          <p:nvPr>
            <p:ph type="title"/>
          </p:nvPr>
        </p:nvSpPr>
        <p:spPr/>
        <p:txBody>
          <a:bodyPr/>
          <a:lstStyle/>
          <a:p>
            <a:r>
              <a:rPr lang="en-US" dirty="0"/>
              <a:t>Asa Didn’t Just Pray…</a:t>
            </a:r>
          </a:p>
        </p:txBody>
      </p:sp>
      <p:sp>
        <p:nvSpPr>
          <p:cNvPr id="3" name="Content Placeholder 2">
            <a:extLst>
              <a:ext uri="{FF2B5EF4-FFF2-40B4-BE49-F238E27FC236}">
                <a16:creationId xmlns:a16="http://schemas.microsoft.com/office/drawing/2014/main" id="{4234F317-7095-0994-B121-A3EA36DD8B92}"/>
              </a:ext>
            </a:extLst>
          </p:cNvPr>
          <p:cNvSpPr>
            <a:spLocks noGrp="1"/>
          </p:cNvSpPr>
          <p:nvPr>
            <p:ph idx="1"/>
          </p:nvPr>
        </p:nvSpPr>
        <p:spPr/>
        <p:txBody>
          <a:bodyPr/>
          <a:lstStyle/>
          <a:p>
            <a:pPr marL="285750" indent="-285750">
              <a:buFont typeface="Arial" panose="020B0604020202020204" pitchFamily="34" charset="0"/>
              <a:buChar char="•"/>
            </a:pPr>
            <a:r>
              <a:rPr lang="en-US" dirty="0"/>
              <a:t>Asa Called Out to the Lord his God!</a:t>
            </a:r>
          </a:p>
          <a:p>
            <a:pPr marL="285750" indent="-285750">
              <a:buFont typeface="Arial" panose="020B0604020202020204" pitchFamily="34" charset="0"/>
              <a:buChar char="•"/>
            </a:pPr>
            <a:r>
              <a:rPr lang="en-US" dirty="0"/>
              <a:t>Asa Acknowledge that victory was impossible unless God was with them.</a:t>
            </a:r>
          </a:p>
          <a:p>
            <a:pPr marL="285750" indent="-285750">
              <a:buFont typeface="Arial" panose="020B0604020202020204" pitchFamily="34" charset="0"/>
              <a:buChar char="•"/>
            </a:pPr>
            <a:r>
              <a:rPr lang="en-US" dirty="0"/>
              <a:t>Asa placed his trust in God.</a:t>
            </a:r>
          </a:p>
          <a:p>
            <a:pPr marL="285750" indent="-285750">
              <a:buFont typeface="Arial" panose="020B0604020202020204" pitchFamily="34" charset="0"/>
              <a:buChar char="•"/>
            </a:pPr>
            <a:r>
              <a:rPr lang="en-US" dirty="0"/>
              <a:t>Asa claimed the battle belonged to God and they would enter battle only in His name.</a:t>
            </a:r>
          </a:p>
        </p:txBody>
      </p:sp>
    </p:spTree>
    <p:extLst>
      <p:ext uri="{BB962C8B-B14F-4D97-AF65-F5344CB8AC3E}">
        <p14:creationId xmlns:p14="http://schemas.microsoft.com/office/powerpoint/2010/main" val="186424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CC6-3196-D467-053A-AD49B4402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9634BB-59DA-4E0C-4636-088A0FC921A9}"/>
              </a:ext>
            </a:extLst>
          </p:cNvPr>
          <p:cNvSpPr>
            <a:spLocks noGrp="1"/>
          </p:cNvSpPr>
          <p:nvPr>
            <p:ph idx="1"/>
          </p:nvPr>
        </p:nvSpPr>
        <p:spPr/>
        <p:txBody>
          <a:bodyPr anchor="t">
            <a:normAutofit/>
          </a:bodyPr>
          <a:lstStyle/>
          <a:p>
            <a:pPr algn="ctr"/>
            <a:endParaRPr lang="en-US" sz="2400" dirty="0"/>
          </a:p>
          <a:p>
            <a:pPr algn="ctr"/>
            <a:r>
              <a:rPr lang="en-US" sz="2400" dirty="0"/>
              <a:t>Where do we place our trust when times are tough?</a:t>
            </a:r>
          </a:p>
        </p:txBody>
      </p:sp>
    </p:spTree>
    <p:extLst>
      <p:ext uri="{BB962C8B-B14F-4D97-AF65-F5344CB8AC3E}">
        <p14:creationId xmlns:p14="http://schemas.microsoft.com/office/powerpoint/2010/main" val="349046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B2F065DE-1B14-BBAF-B093-E12551301953}"/>
              </a:ext>
            </a:extLst>
          </p:cNvPr>
          <p:cNvCxnSpPr>
            <a:cxnSpLocks/>
          </p:cNvCxnSpPr>
          <p:nvPr/>
        </p:nvCxnSpPr>
        <p:spPr>
          <a:xfrm>
            <a:off x="268703" y="1423009"/>
            <a:ext cx="19493" cy="19415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9F8A72-D93F-1450-34F5-6393E569C347}"/>
              </a:ext>
            </a:extLst>
          </p:cNvPr>
          <p:cNvCxnSpPr>
            <a:cxnSpLocks/>
          </p:cNvCxnSpPr>
          <p:nvPr/>
        </p:nvCxnSpPr>
        <p:spPr>
          <a:xfrm>
            <a:off x="519502" y="2243200"/>
            <a:ext cx="0" cy="11030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1D4AD75-1802-80E1-F585-643FAED72890}"/>
              </a:ext>
            </a:extLst>
          </p:cNvPr>
          <p:cNvSpPr>
            <a:spLocks noChangeAspect="1"/>
          </p:cNvSpPr>
          <p:nvPr/>
        </p:nvSpPr>
        <p:spPr>
          <a:xfrm>
            <a:off x="1711132"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862363F-B521-3FFE-DD89-36B8F42385CA}"/>
              </a:ext>
            </a:extLst>
          </p:cNvPr>
          <p:cNvCxnSpPr>
            <a:cxnSpLocks/>
          </p:cNvCxnSpPr>
          <p:nvPr/>
        </p:nvCxnSpPr>
        <p:spPr>
          <a:xfrm>
            <a:off x="519502"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A858A50-6FF8-973C-1467-5D02AA514386}"/>
              </a:ext>
            </a:extLst>
          </p:cNvPr>
          <p:cNvSpPr txBox="1"/>
          <p:nvPr/>
        </p:nvSpPr>
        <p:spPr>
          <a:xfrm>
            <a:off x="1739785" y="4055193"/>
            <a:ext cx="3574030" cy="2677656"/>
          </a:xfrm>
          <a:prstGeom prst="rect">
            <a:avLst/>
          </a:prstGeom>
          <a:noFill/>
        </p:spPr>
        <p:txBody>
          <a:bodyPr wrap="square" rtlCol="0">
            <a:spAutoFit/>
          </a:bodyPr>
          <a:lstStyle/>
          <a:p>
            <a:pPr marL="342900" lvl="1" indent="-342900">
              <a:buFont typeface="+mj-lt"/>
              <a:buAutoNum type="arabicPeriod"/>
            </a:pPr>
            <a:endParaRPr lang="en-US" sz="1200" dirty="0"/>
          </a:p>
          <a:p>
            <a:pPr marL="342900" lvl="1" indent="-342900">
              <a:buFont typeface="Arial" panose="020B0604020202020204" pitchFamily="34" charset="0"/>
              <a:buChar char="•"/>
            </a:pPr>
            <a:r>
              <a:rPr lang="en-US" sz="1200" dirty="0"/>
              <a:t>Asa Does What is Right in the Eyes of the Lord (</a:t>
            </a:r>
            <a:r>
              <a:rPr lang="en-US" sz="1200" b="1" dirty="0"/>
              <a:t>1 Kings 15:11</a:t>
            </a:r>
            <a:r>
              <a:rPr lang="en-US" sz="1200" dirty="0"/>
              <a:t>)</a:t>
            </a:r>
          </a:p>
          <a:p>
            <a:pPr marL="342900" lvl="1" indent="-342900">
              <a:buFont typeface="Arial" panose="020B0604020202020204" pitchFamily="34" charset="0"/>
              <a:buChar char="•"/>
            </a:pPr>
            <a:r>
              <a:rPr lang="en-US" sz="1200" dirty="0"/>
              <a:t>Asa Removes Grandmother from Throne who created image of Asherah (</a:t>
            </a:r>
            <a:r>
              <a:rPr lang="en-US" sz="1200" b="1" dirty="0"/>
              <a:t>1 Kings 15:13, 2 Chronicles 15:16</a:t>
            </a:r>
            <a:r>
              <a:rPr lang="en-US" sz="1200" dirty="0"/>
              <a:t>)</a:t>
            </a:r>
          </a:p>
          <a:p>
            <a:pPr marL="342900" lvl="1" indent="-342900">
              <a:buFont typeface="Arial" panose="020B0604020202020204" pitchFamily="34" charset="0"/>
              <a:buChar char="•"/>
            </a:pPr>
            <a:r>
              <a:rPr lang="en-US" sz="1200" dirty="0"/>
              <a:t>Asa Banishes Male Prostitutes - Pagan Sex Worship (</a:t>
            </a:r>
            <a:r>
              <a:rPr lang="en-US" sz="1200" b="1" dirty="0"/>
              <a:t>1 Kings 15:12a</a:t>
            </a:r>
            <a:r>
              <a:rPr lang="en-US" sz="1200" dirty="0"/>
              <a:t>)</a:t>
            </a:r>
          </a:p>
          <a:p>
            <a:pPr marL="342900" lvl="1" indent="-342900">
              <a:buFont typeface="Arial" panose="020B0604020202020204" pitchFamily="34" charset="0"/>
              <a:buChar char="•"/>
            </a:pPr>
            <a:r>
              <a:rPr lang="en-US" sz="1200" dirty="0"/>
              <a:t>Asa Removes Idols (</a:t>
            </a:r>
            <a:r>
              <a:rPr lang="en-US" sz="1200" b="1" dirty="0"/>
              <a:t>1 Kings 15:12b,  2 Chronicles 15:8b</a:t>
            </a:r>
            <a:r>
              <a:rPr lang="en-US" sz="1200" dirty="0"/>
              <a:t>)</a:t>
            </a:r>
          </a:p>
          <a:p>
            <a:pPr marL="342900" lvl="1" indent="-342900">
              <a:buFont typeface="Arial" panose="020B0604020202020204" pitchFamily="34" charset="0"/>
              <a:buChar char="•"/>
            </a:pPr>
            <a:r>
              <a:rPr lang="en-US" sz="1200" dirty="0"/>
              <a:t>Asa Destroys Image of Asherah (</a:t>
            </a:r>
            <a:r>
              <a:rPr lang="en-US" sz="1200" b="1" dirty="0"/>
              <a:t>1 Kings 15:13b, 2 Chronicles 15:16b)</a:t>
            </a:r>
          </a:p>
          <a:p>
            <a:pPr marL="342900" lvl="1" indent="-342900">
              <a:buFont typeface="Arial" panose="020B0604020202020204" pitchFamily="34" charset="0"/>
              <a:buChar char="•"/>
            </a:pPr>
            <a:r>
              <a:rPr lang="en-US" sz="1200" dirty="0"/>
              <a:t>Asa Returns Sacred Gifts to the Lords Temple </a:t>
            </a:r>
            <a:r>
              <a:rPr lang="en-US" sz="1200" b="1" dirty="0"/>
              <a:t>(2 Chronicles 15:18)</a:t>
            </a:r>
          </a:p>
        </p:txBody>
      </p:sp>
      <p:sp>
        <p:nvSpPr>
          <p:cNvPr id="50" name="TextBox 49">
            <a:extLst>
              <a:ext uri="{FF2B5EF4-FFF2-40B4-BE49-F238E27FC236}">
                <a16:creationId xmlns:a16="http://schemas.microsoft.com/office/drawing/2014/main" id="{127901A4-9F08-6492-26AF-74F7740EC5AD}"/>
              </a:ext>
            </a:extLst>
          </p:cNvPr>
          <p:cNvSpPr txBox="1"/>
          <p:nvPr/>
        </p:nvSpPr>
        <p:spPr>
          <a:xfrm>
            <a:off x="288196" y="1454606"/>
            <a:ext cx="2352952" cy="461665"/>
          </a:xfrm>
          <a:prstGeom prst="rect">
            <a:avLst/>
          </a:prstGeom>
          <a:solidFill>
            <a:schemeClr val="bg2"/>
          </a:solidFill>
        </p:spPr>
        <p:txBody>
          <a:bodyPr wrap="none" rtlCol="0">
            <a:spAutoFit/>
          </a:bodyPr>
          <a:lstStyle/>
          <a:p>
            <a:r>
              <a:rPr lang="en-US" sz="1200" dirty="0"/>
              <a:t>Asa Gains Courage from God</a:t>
            </a:r>
          </a:p>
          <a:p>
            <a:r>
              <a:rPr lang="en-US" sz="1200" b="1" dirty="0"/>
              <a:t>2 Chronicles 15</a:t>
            </a:r>
            <a:r>
              <a:rPr lang="en-US" sz="1200" b="1" i="1" dirty="0"/>
              <a:t>:7-8a</a:t>
            </a:r>
            <a:endParaRPr lang="en-US" sz="1200" b="1" dirty="0"/>
          </a:p>
        </p:txBody>
      </p:sp>
      <p:sp>
        <p:nvSpPr>
          <p:cNvPr id="51" name="TextBox 50">
            <a:extLst>
              <a:ext uri="{FF2B5EF4-FFF2-40B4-BE49-F238E27FC236}">
                <a16:creationId xmlns:a16="http://schemas.microsoft.com/office/drawing/2014/main" id="{AF17D858-45EA-FA72-2E04-889A4133A8EE}"/>
              </a:ext>
            </a:extLst>
          </p:cNvPr>
          <p:cNvSpPr txBox="1"/>
          <p:nvPr/>
        </p:nvSpPr>
        <p:spPr>
          <a:xfrm>
            <a:off x="519652" y="2257500"/>
            <a:ext cx="2062573" cy="830997"/>
          </a:xfrm>
          <a:prstGeom prst="rect">
            <a:avLst/>
          </a:prstGeom>
          <a:noFill/>
        </p:spPr>
        <p:txBody>
          <a:bodyPr wrap="square" rtlCol="0">
            <a:spAutoFit/>
          </a:bodyPr>
          <a:lstStyle/>
          <a:p>
            <a:r>
              <a:rPr lang="en-US" sz="1200" dirty="0"/>
              <a:t>Judah Enters Covenant with the Lord</a:t>
            </a:r>
          </a:p>
          <a:p>
            <a:r>
              <a:rPr lang="en-US" sz="1200" dirty="0"/>
              <a:t>(Year 15 of Reign)</a:t>
            </a:r>
          </a:p>
          <a:p>
            <a:r>
              <a:rPr lang="en-US" sz="1200" b="1" dirty="0"/>
              <a:t>2 Chronicles 15</a:t>
            </a:r>
            <a:r>
              <a:rPr lang="en-US" sz="1200" b="1" i="1" dirty="0"/>
              <a:t>:12-15</a:t>
            </a:r>
            <a:endParaRPr lang="en-US" sz="1200" b="1" dirty="0"/>
          </a:p>
        </p:txBody>
      </p:sp>
      <p:sp>
        <p:nvSpPr>
          <p:cNvPr id="53" name="Left Brace 52">
            <a:extLst>
              <a:ext uri="{FF2B5EF4-FFF2-40B4-BE49-F238E27FC236}">
                <a16:creationId xmlns:a16="http://schemas.microsoft.com/office/drawing/2014/main" id="{5404CBB7-A28A-BED0-CD90-E730557E1807}"/>
              </a:ext>
            </a:extLst>
          </p:cNvPr>
          <p:cNvSpPr/>
          <p:nvPr/>
        </p:nvSpPr>
        <p:spPr>
          <a:xfrm rot="16200000">
            <a:off x="2926460" y="1143751"/>
            <a:ext cx="457200" cy="5271110"/>
          </a:xfrm>
          <a:prstGeom prst="leftBrace">
            <a:avLst>
              <a:gd name="adj1" fmla="val 8333"/>
              <a:gd name="adj2" fmla="val 2269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C87E422D-DD56-0C9C-E3A3-78DF10E9EE99}"/>
              </a:ext>
            </a:extLst>
          </p:cNvPr>
          <p:cNvCxnSpPr>
            <a:cxnSpLocks/>
          </p:cNvCxnSpPr>
          <p:nvPr/>
        </p:nvCxnSpPr>
        <p:spPr>
          <a:xfrm>
            <a:off x="1714054" y="3998210"/>
            <a:ext cx="0" cy="27154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15DD308-967E-4436-9443-73F41B6B3917}"/>
              </a:ext>
            </a:extLst>
          </p:cNvPr>
          <p:cNvSpPr/>
          <p:nvPr/>
        </p:nvSpPr>
        <p:spPr>
          <a:xfrm>
            <a:off x="204171" y="3126751"/>
            <a:ext cx="5573655"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5" name="TextBox 54">
            <a:extLst>
              <a:ext uri="{FF2B5EF4-FFF2-40B4-BE49-F238E27FC236}">
                <a16:creationId xmlns:a16="http://schemas.microsoft.com/office/drawing/2014/main" id="{B298973E-0A49-E3D7-0B7A-945E43EDD580}"/>
              </a:ext>
            </a:extLst>
          </p:cNvPr>
          <p:cNvSpPr txBox="1"/>
          <p:nvPr/>
        </p:nvSpPr>
        <p:spPr>
          <a:xfrm>
            <a:off x="183120" y="3940026"/>
            <a:ext cx="675143" cy="461665"/>
          </a:xfrm>
          <a:prstGeom prst="rect">
            <a:avLst/>
          </a:prstGeom>
          <a:solidFill>
            <a:schemeClr val="bg2"/>
          </a:solidFill>
        </p:spPr>
        <p:txBody>
          <a:bodyPr wrap="square" rtlCol="0">
            <a:spAutoFit/>
          </a:bodyPr>
          <a:lstStyle/>
          <a:p>
            <a:pPr algn="ctr"/>
            <a:r>
              <a:rPr lang="en-US" sz="1200" b="1" dirty="0"/>
              <a:t>15</a:t>
            </a:r>
          </a:p>
          <a:p>
            <a:pPr algn="ctr"/>
            <a:r>
              <a:rPr lang="en-US" sz="1200" b="1" dirty="0"/>
              <a:t>Years</a:t>
            </a:r>
          </a:p>
        </p:txBody>
      </p:sp>
      <p:sp>
        <p:nvSpPr>
          <p:cNvPr id="65" name="TextBox 64">
            <a:extLst>
              <a:ext uri="{FF2B5EF4-FFF2-40B4-BE49-F238E27FC236}">
                <a16:creationId xmlns:a16="http://schemas.microsoft.com/office/drawing/2014/main" id="{B22343B5-0C6F-0CC7-2419-33D787639D96}"/>
              </a:ext>
            </a:extLst>
          </p:cNvPr>
          <p:cNvSpPr txBox="1"/>
          <p:nvPr/>
        </p:nvSpPr>
        <p:spPr>
          <a:xfrm>
            <a:off x="6127024" y="1604336"/>
            <a:ext cx="5833345" cy="1815882"/>
          </a:xfrm>
          <a:prstGeom prst="rect">
            <a:avLst/>
          </a:prstGeom>
          <a:noFill/>
        </p:spPr>
        <p:txBody>
          <a:bodyPr wrap="square">
            <a:spAutoFit/>
          </a:bodyPr>
          <a:lstStyle/>
          <a:p>
            <a:r>
              <a:rPr lang="en-US" sz="1600" b="1" baseline="30000" dirty="0"/>
              <a:t>7 </a:t>
            </a:r>
            <a:r>
              <a:rPr lang="en-US" sz="1600" dirty="0"/>
              <a:t>But you, </a:t>
            </a:r>
            <a:r>
              <a:rPr lang="en-US" sz="1600" b="1" dirty="0">
                <a:solidFill>
                  <a:schemeClr val="accent6"/>
                </a:solidFill>
              </a:rPr>
              <a:t>take courage! Do not let your hands be weak, for your work shall be rewarded</a:t>
            </a:r>
            <a:r>
              <a:rPr lang="en-US" sz="1600" dirty="0"/>
              <a:t>.” </a:t>
            </a:r>
          </a:p>
          <a:p>
            <a:r>
              <a:rPr lang="en-US" sz="1600" b="1" baseline="30000" dirty="0"/>
              <a:t>8 </a:t>
            </a:r>
            <a:r>
              <a:rPr lang="en-US" sz="1600" b="1" dirty="0">
                <a:solidFill>
                  <a:schemeClr val="accent6"/>
                </a:solidFill>
              </a:rPr>
              <a:t>As soon as Asa heard these words, the prophecy of Azariah the son of Oded, he took courage and put away the detestable idols from all the land of Judah</a:t>
            </a:r>
          </a:p>
          <a:p>
            <a:endParaRPr lang="en-US" sz="1600" dirty="0">
              <a:highlight>
                <a:srgbClr val="FFFF00"/>
              </a:highlight>
            </a:endParaRPr>
          </a:p>
          <a:p>
            <a:r>
              <a:rPr lang="en-US" sz="1600" dirty="0"/>
              <a:t>2 Chronicles 15:7-8a ESV</a:t>
            </a:r>
          </a:p>
        </p:txBody>
      </p:sp>
      <p:sp>
        <p:nvSpPr>
          <p:cNvPr id="68" name="TextBox 67">
            <a:extLst>
              <a:ext uri="{FF2B5EF4-FFF2-40B4-BE49-F238E27FC236}">
                <a16:creationId xmlns:a16="http://schemas.microsoft.com/office/drawing/2014/main" id="{2170DAC0-4946-416E-9767-4765146562DF}"/>
              </a:ext>
            </a:extLst>
          </p:cNvPr>
          <p:cNvSpPr txBox="1"/>
          <p:nvPr/>
        </p:nvSpPr>
        <p:spPr>
          <a:xfrm>
            <a:off x="6127025" y="3779305"/>
            <a:ext cx="5833353" cy="2554545"/>
          </a:xfrm>
          <a:prstGeom prst="rect">
            <a:avLst/>
          </a:prstGeom>
          <a:noFill/>
        </p:spPr>
        <p:txBody>
          <a:bodyPr wrap="square">
            <a:spAutoFit/>
          </a:bodyPr>
          <a:lstStyle/>
          <a:p>
            <a:r>
              <a:rPr lang="en-US" sz="1600" b="1" baseline="30000" dirty="0">
                <a:solidFill>
                  <a:schemeClr val="accent6"/>
                </a:solidFill>
              </a:rPr>
              <a:t>11 </a:t>
            </a:r>
            <a:r>
              <a:rPr lang="en-US" sz="1600" b="1" dirty="0">
                <a:solidFill>
                  <a:schemeClr val="accent6"/>
                </a:solidFill>
              </a:rPr>
              <a:t>And Asa did what was right in the eyes of the Lord, as David his father had done.</a:t>
            </a:r>
            <a:r>
              <a:rPr lang="en-US" sz="1600" dirty="0">
                <a:solidFill>
                  <a:schemeClr val="accent6"/>
                </a:solidFill>
              </a:rPr>
              <a:t> </a:t>
            </a:r>
            <a:r>
              <a:rPr lang="en-US" sz="1600" b="1" baseline="30000" dirty="0"/>
              <a:t>12 </a:t>
            </a:r>
            <a:r>
              <a:rPr lang="en-US" sz="1600" dirty="0"/>
              <a:t>He </a:t>
            </a:r>
            <a:r>
              <a:rPr lang="en-US" sz="1600" b="1" dirty="0">
                <a:solidFill>
                  <a:schemeClr val="accent6"/>
                </a:solidFill>
              </a:rPr>
              <a:t>put away the male cult prostitutes </a:t>
            </a:r>
            <a:r>
              <a:rPr lang="en-US" sz="1600" dirty="0"/>
              <a:t>out of the land and </a:t>
            </a:r>
            <a:r>
              <a:rPr lang="en-US" sz="1600" b="1" dirty="0">
                <a:solidFill>
                  <a:schemeClr val="accent6"/>
                </a:solidFill>
              </a:rPr>
              <a:t>removed all the idols </a:t>
            </a:r>
            <a:r>
              <a:rPr lang="en-US" sz="1600" dirty="0"/>
              <a:t>that his fathers had made. </a:t>
            </a:r>
            <a:r>
              <a:rPr lang="en-US" sz="1600" b="1" baseline="30000" dirty="0"/>
              <a:t>13 </a:t>
            </a:r>
            <a:r>
              <a:rPr lang="en-US" sz="1600" dirty="0"/>
              <a:t>He also </a:t>
            </a:r>
            <a:r>
              <a:rPr lang="en-US" sz="1600" b="1" dirty="0">
                <a:solidFill>
                  <a:schemeClr val="accent6"/>
                </a:solidFill>
              </a:rPr>
              <a:t>removed </a:t>
            </a:r>
            <a:r>
              <a:rPr lang="en-US" sz="1600" b="1" dirty="0" err="1">
                <a:solidFill>
                  <a:schemeClr val="accent6"/>
                </a:solidFill>
              </a:rPr>
              <a:t>Maacah</a:t>
            </a:r>
            <a:r>
              <a:rPr lang="en-US" sz="1600" b="1" dirty="0">
                <a:solidFill>
                  <a:schemeClr val="accent6"/>
                </a:solidFill>
              </a:rPr>
              <a:t> his mother from being queen mother </a:t>
            </a:r>
            <a:r>
              <a:rPr lang="en-US" sz="1600" dirty="0"/>
              <a:t>because she had made an abominable image for Asherah. And Asa </a:t>
            </a:r>
            <a:r>
              <a:rPr lang="en-US" sz="1600" b="1" dirty="0">
                <a:solidFill>
                  <a:schemeClr val="accent6"/>
                </a:solidFill>
              </a:rPr>
              <a:t>cut down her image and burned it at the brook Kidron</a:t>
            </a:r>
            <a:r>
              <a:rPr lang="en-US" sz="1600" dirty="0"/>
              <a:t>. </a:t>
            </a:r>
          </a:p>
          <a:p>
            <a:endParaRPr lang="en-US" sz="1600" dirty="0"/>
          </a:p>
          <a:p>
            <a:r>
              <a:rPr lang="en-US" sz="1600" dirty="0"/>
              <a:t>1 Kings 11-13 ESV</a:t>
            </a:r>
          </a:p>
        </p:txBody>
      </p:sp>
      <p:sp>
        <p:nvSpPr>
          <p:cNvPr id="69" name="Rectangle 68">
            <a:extLst>
              <a:ext uri="{FF2B5EF4-FFF2-40B4-BE49-F238E27FC236}">
                <a16:creationId xmlns:a16="http://schemas.microsoft.com/office/drawing/2014/main" id="{BB0772F4-CF7F-8613-6625-CB64EE4510D2}"/>
              </a:ext>
            </a:extLst>
          </p:cNvPr>
          <p:cNvSpPr/>
          <p:nvPr/>
        </p:nvSpPr>
        <p:spPr>
          <a:xfrm>
            <a:off x="-1166230" y="3136403"/>
            <a:ext cx="1376662"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9" name="TextBox 8">
            <a:extLst>
              <a:ext uri="{FF2B5EF4-FFF2-40B4-BE49-F238E27FC236}">
                <a16:creationId xmlns:a16="http://schemas.microsoft.com/office/drawing/2014/main" id="{32AF9567-B0DC-0698-CE12-92251DD069D2}"/>
              </a:ext>
            </a:extLst>
          </p:cNvPr>
          <p:cNvSpPr txBox="1"/>
          <p:nvPr/>
        </p:nvSpPr>
        <p:spPr>
          <a:xfrm>
            <a:off x="7183379" y="790755"/>
            <a:ext cx="3720634" cy="523220"/>
          </a:xfrm>
          <a:prstGeom prst="rect">
            <a:avLst/>
          </a:prstGeom>
          <a:noFill/>
        </p:spPr>
        <p:txBody>
          <a:bodyPr wrap="none" rtlCol="0">
            <a:spAutoFit/>
          </a:bodyPr>
          <a:lstStyle/>
          <a:p>
            <a:r>
              <a:rPr lang="en-US" sz="2800" dirty="0"/>
              <a:t>Asa Gained Courage</a:t>
            </a:r>
          </a:p>
        </p:txBody>
      </p:sp>
    </p:spTree>
    <p:extLst>
      <p:ext uri="{BB962C8B-B14F-4D97-AF65-F5344CB8AC3E}">
        <p14:creationId xmlns:p14="http://schemas.microsoft.com/office/powerpoint/2010/main" val="171744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B22DCAD-CA51-9110-05D0-944BB0FDA91D}"/>
              </a:ext>
            </a:extLst>
          </p:cNvPr>
          <p:cNvCxnSpPr>
            <a:cxnSpLocks/>
          </p:cNvCxnSpPr>
          <p:nvPr/>
        </p:nvCxnSpPr>
        <p:spPr>
          <a:xfrm>
            <a:off x="3307916" y="3292060"/>
            <a:ext cx="0" cy="62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D454F06-6EB7-41AB-63BD-58992DBD663B}"/>
              </a:ext>
            </a:extLst>
          </p:cNvPr>
          <p:cNvSpPr/>
          <p:nvPr/>
        </p:nvSpPr>
        <p:spPr>
          <a:xfrm>
            <a:off x="-2284179" y="3126751"/>
            <a:ext cx="5573655"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cxnSp>
        <p:nvCxnSpPr>
          <p:cNvPr id="90" name="Straight Connector 89">
            <a:extLst>
              <a:ext uri="{FF2B5EF4-FFF2-40B4-BE49-F238E27FC236}">
                <a16:creationId xmlns:a16="http://schemas.microsoft.com/office/drawing/2014/main" id="{F031FF80-DCD8-D2DF-76A0-8CE50F47F078}"/>
              </a:ext>
            </a:extLst>
          </p:cNvPr>
          <p:cNvCxnSpPr>
            <a:cxnSpLocks/>
          </p:cNvCxnSpPr>
          <p:nvPr/>
        </p:nvCxnSpPr>
        <p:spPr>
          <a:xfrm>
            <a:off x="3611796" y="1999209"/>
            <a:ext cx="0" cy="134702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5339E4-7873-76C2-E4DE-5698AD599F3E}"/>
              </a:ext>
            </a:extLst>
          </p:cNvPr>
          <p:cNvCxnSpPr>
            <a:cxnSpLocks/>
          </p:cNvCxnSpPr>
          <p:nvPr/>
        </p:nvCxnSpPr>
        <p:spPr>
          <a:xfrm>
            <a:off x="3459396" y="1027074"/>
            <a:ext cx="0" cy="22310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579D27-9757-F7B2-4FC5-CD110DFA870D}"/>
              </a:ext>
            </a:extLst>
          </p:cNvPr>
          <p:cNvCxnSpPr>
            <a:cxnSpLocks/>
          </p:cNvCxnSpPr>
          <p:nvPr/>
        </p:nvCxnSpPr>
        <p:spPr>
          <a:xfrm>
            <a:off x="3301907" y="1673963"/>
            <a:ext cx="0" cy="16188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04E70-75B3-9F38-5969-5BEC8682807D}"/>
              </a:ext>
            </a:extLst>
          </p:cNvPr>
          <p:cNvSpPr txBox="1"/>
          <p:nvPr/>
        </p:nvSpPr>
        <p:spPr>
          <a:xfrm>
            <a:off x="2991991" y="3916823"/>
            <a:ext cx="631840" cy="461665"/>
          </a:xfrm>
          <a:prstGeom prst="rect">
            <a:avLst/>
          </a:prstGeom>
          <a:noFill/>
        </p:spPr>
        <p:txBody>
          <a:bodyPr wrap="none" rtlCol="0">
            <a:spAutoFit/>
          </a:bodyPr>
          <a:lstStyle/>
          <a:p>
            <a:pPr algn="ctr"/>
            <a:r>
              <a:rPr lang="en-US" sz="1200" b="1" dirty="0"/>
              <a:t>36</a:t>
            </a:r>
          </a:p>
          <a:p>
            <a:pPr algn="ctr"/>
            <a:r>
              <a:rPr lang="en-US" sz="1200" b="1" dirty="0"/>
              <a:t>Years</a:t>
            </a:r>
          </a:p>
        </p:txBody>
      </p:sp>
      <p:sp>
        <p:nvSpPr>
          <p:cNvPr id="52" name="Rectangle 51">
            <a:extLst>
              <a:ext uri="{FF2B5EF4-FFF2-40B4-BE49-F238E27FC236}">
                <a16:creationId xmlns:a16="http://schemas.microsoft.com/office/drawing/2014/main" id="{3C97D81A-7C54-D377-01F1-A6F0CB77BF7B}"/>
              </a:ext>
            </a:extLst>
          </p:cNvPr>
          <p:cNvSpPr/>
          <p:nvPr/>
        </p:nvSpPr>
        <p:spPr>
          <a:xfrm>
            <a:off x="3298677" y="3119780"/>
            <a:ext cx="1509398"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73" name="TextBox 72">
            <a:extLst>
              <a:ext uri="{FF2B5EF4-FFF2-40B4-BE49-F238E27FC236}">
                <a16:creationId xmlns:a16="http://schemas.microsoft.com/office/drawing/2014/main" id="{9AE4E6A6-B7D9-CB3A-98B0-1C16BBB45800}"/>
              </a:ext>
            </a:extLst>
          </p:cNvPr>
          <p:cNvSpPr txBox="1"/>
          <p:nvPr/>
        </p:nvSpPr>
        <p:spPr>
          <a:xfrm>
            <a:off x="820229" y="1669463"/>
            <a:ext cx="2484223" cy="830997"/>
          </a:xfrm>
          <a:prstGeom prst="rect">
            <a:avLst/>
          </a:prstGeom>
          <a:noFill/>
        </p:spPr>
        <p:txBody>
          <a:bodyPr wrap="square" rtlCol="0">
            <a:spAutoFit/>
          </a:bodyPr>
          <a:lstStyle/>
          <a:p>
            <a:pPr algn="r"/>
            <a:r>
              <a:rPr lang="en-US" sz="1200" dirty="0" err="1"/>
              <a:t>Baasha</a:t>
            </a:r>
            <a:r>
              <a:rPr lang="en-US" sz="1200" dirty="0"/>
              <a:t>, King of Israel, Goes to War with Judah (</a:t>
            </a:r>
            <a:r>
              <a:rPr lang="en-US" sz="1200" b="1" dirty="0"/>
              <a:t>36</a:t>
            </a:r>
            <a:r>
              <a:rPr lang="en-US" sz="1200" b="1" baseline="30000" dirty="0"/>
              <a:t>th</a:t>
            </a:r>
            <a:r>
              <a:rPr lang="en-US" sz="1200" b="1" dirty="0"/>
              <a:t> Year</a:t>
            </a:r>
            <a:r>
              <a:rPr lang="en-US" sz="1200" dirty="0"/>
              <a:t>)</a:t>
            </a:r>
          </a:p>
          <a:p>
            <a:pPr algn="r"/>
            <a:r>
              <a:rPr lang="en-US" sz="1200" b="1" dirty="0"/>
              <a:t>1 Kings 15:16-17</a:t>
            </a:r>
          </a:p>
          <a:p>
            <a:pPr algn="r"/>
            <a:r>
              <a:rPr lang="en-US" sz="1200" b="1" dirty="0"/>
              <a:t>2 Chronicles 16:1</a:t>
            </a:r>
          </a:p>
        </p:txBody>
      </p:sp>
      <p:sp>
        <p:nvSpPr>
          <p:cNvPr id="83" name="TextBox 82">
            <a:extLst>
              <a:ext uri="{FF2B5EF4-FFF2-40B4-BE49-F238E27FC236}">
                <a16:creationId xmlns:a16="http://schemas.microsoft.com/office/drawing/2014/main" id="{4E170ABF-DB99-5406-4C03-4E3CE58F0AF4}"/>
              </a:ext>
            </a:extLst>
          </p:cNvPr>
          <p:cNvSpPr txBox="1"/>
          <p:nvPr/>
        </p:nvSpPr>
        <p:spPr>
          <a:xfrm>
            <a:off x="3471828" y="1027074"/>
            <a:ext cx="2319399" cy="830997"/>
          </a:xfrm>
          <a:prstGeom prst="rect">
            <a:avLst/>
          </a:prstGeom>
          <a:noFill/>
        </p:spPr>
        <p:txBody>
          <a:bodyPr wrap="square" rtlCol="0">
            <a:spAutoFit/>
          </a:bodyPr>
          <a:lstStyle/>
          <a:p>
            <a:r>
              <a:rPr lang="en-US" sz="1200" dirty="0"/>
              <a:t>Asa Turns to Bribing King of Syria Rather Than the Lord</a:t>
            </a:r>
          </a:p>
          <a:p>
            <a:r>
              <a:rPr lang="en-US" sz="1200" b="1" dirty="0"/>
              <a:t>1 Kings 15:19-20</a:t>
            </a:r>
          </a:p>
          <a:p>
            <a:r>
              <a:rPr lang="en-US" sz="1200" b="1" dirty="0"/>
              <a:t>2 Chronicles 16:2-4</a:t>
            </a:r>
          </a:p>
        </p:txBody>
      </p:sp>
      <p:sp>
        <p:nvSpPr>
          <p:cNvPr id="84" name="TextBox 83">
            <a:extLst>
              <a:ext uri="{FF2B5EF4-FFF2-40B4-BE49-F238E27FC236}">
                <a16:creationId xmlns:a16="http://schemas.microsoft.com/office/drawing/2014/main" id="{956831C3-2BB3-222C-6933-65E0267DF51C}"/>
              </a:ext>
            </a:extLst>
          </p:cNvPr>
          <p:cNvSpPr txBox="1"/>
          <p:nvPr/>
        </p:nvSpPr>
        <p:spPr>
          <a:xfrm>
            <a:off x="3611791" y="2033723"/>
            <a:ext cx="2179426" cy="646331"/>
          </a:xfrm>
          <a:prstGeom prst="rect">
            <a:avLst/>
          </a:prstGeom>
          <a:noFill/>
        </p:spPr>
        <p:txBody>
          <a:bodyPr wrap="square" rtlCol="0">
            <a:spAutoFit/>
          </a:bodyPr>
          <a:lstStyle/>
          <a:p>
            <a:r>
              <a:rPr lang="en-US" sz="1200" dirty="0" err="1"/>
              <a:t>Hanani</a:t>
            </a:r>
            <a:r>
              <a:rPr lang="en-US" sz="1200" dirty="0"/>
              <a:t> Informs Asa of the Consequences of His Sin</a:t>
            </a:r>
          </a:p>
          <a:p>
            <a:r>
              <a:rPr lang="en-US" sz="1200" b="1" dirty="0"/>
              <a:t>2 Chronicles 16:7-9</a:t>
            </a:r>
          </a:p>
        </p:txBody>
      </p:sp>
      <p:sp>
        <p:nvSpPr>
          <p:cNvPr id="44" name="TextBox 43">
            <a:extLst>
              <a:ext uri="{FF2B5EF4-FFF2-40B4-BE49-F238E27FC236}">
                <a16:creationId xmlns:a16="http://schemas.microsoft.com/office/drawing/2014/main" id="{3F1D7190-119E-C3F3-6E8F-1F97AAE2852C}"/>
              </a:ext>
            </a:extLst>
          </p:cNvPr>
          <p:cNvSpPr txBox="1"/>
          <p:nvPr/>
        </p:nvSpPr>
        <p:spPr>
          <a:xfrm>
            <a:off x="5874552" y="1858071"/>
            <a:ext cx="5926108" cy="3970318"/>
          </a:xfrm>
          <a:prstGeom prst="rect">
            <a:avLst/>
          </a:prstGeom>
          <a:noFill/>
        </p:spPr>
        <p:txBody>
          <a:bodyPr wrap="square">
            <a:spAutoFit/>
          </a:bodyPr>
          <a:lstStyle/>
          <a:p>
            <a:r>
              <a:rPr lang="en-US" sz="1400" b="1" baseline="30000" dirty="0"/>
              <a:t>16 </a:t>
            </a:r>
            <a:r>
              <a:rPr lang="en-US" sz="1400" dirty="0"/>
              <a:t>And there was </a:t>
            </a:r>
            <a:r>
              <a:rPr lang="en-US" sz="1400" b="1" dirty="0">
                <a:solidFill>
                  <a:schemeClr val="accent6"/>
                </a:solidFill>
              </a:rPr>
              <a:t>war between Asa and </a:t>
            </a:r>
            <a:r>
              <a:rPr lang="en-US" sz="1400" b="1" dirty="0" err="1">
                <a:solidFill>
                  <a:schemeClr val="accent6"/>
                </a:solidFill>
              </a:rPr>
              <a:t>Baasha</a:t>
            </a:r>
            <a:r>
              <a:rPr lang="en-US" sz="1400" b="1" dirty="0">
                <a:solidFill>
                  <a:schemeClr val="accent6"/>
                </a:solidFill>
              </a:rPr>
              <a:t> king of Israel </a:t>
            </a:r>
            <a:r>
              <a:rPr lang="en-US" sz="1400" dirty="0"/>
              <a:t>all their days. </a:t>
            </a:r>
            <a:r>
              <a:rPr lang="en-US" sz="1400" b="1" baseline="30000" dirty="0"/>
              <a:t>17 </a:t>
            </a:r>
            <a:r>
              <a:rPr lang="en-US" sz="1400" dirty="0" err="1"/>
              <a:t>Baasha</a:t>
            </a:r>
            <a:r>
              <a:rPr lang="en-US" sz="1400" dirty="0"/>
              <a:t> king of Israel went up against Judah and built Ramah, that he might permit no one to go out or come in to Asa king of Judah. </a:t>
            </a:r>
            <a:r>
              <a:rPr lang="en-US" sz="1400" b="1" baseline="30000" dirty="0"/>
              <a:t>18 </a:t>
            </a:r>
            <a:r>
              <a:rPr lang="en-US" sz="1400" dirty="0"/>
              <a:t>Then </a:t>
            </a:r>
            <a:r>
              <a:rPr lang="en-US" sz="1400" b="1" dirty="0">
                <a:solidFill>
                  <a:schemeClr val="accent6"/>
                </a:solidFill>
              </a:rPr>
              <a:t>Asa took all the silver and the gold that were left in the treasures of the house of the Lord </a:t>
            </a:r>
            <a:r>
              <a:rPr lang="en-US" sz="1400" dirty="0"/>
              <a:t>and the treasures of the king’s house and gave them into the hands of his servants. And King Asa </a:t>
            </a:r>
            <a:r>
              <a:rPr lang="en-US" sz="1400" b="1" dirty="0">
                <a:solidFill>
                  <a:schemeClr val="accent6"/>
                </a:solidFill>
              </a:rPr>
              <a:t>sent them to Ben-</a:t>
            </a:r>
            <a:r>
              <a:rPr lang="en-US" sz="1400" b="1" dirty="0" err="1">
                <a:solidFill>
                  <a:schemeClr val="accent6"/>
                </a:solidFill>
              </a:rPr>
              <a:t>hadad</a:t>
            </a:r>
            <a:r>
              <a:rPr lang="en-US" sz="1400" b="1" dirty="0">
                <a:solidFill>
                  <a:schemeClr val="accent6"/>
                </a:solidFill>
              </a:rPr>
              <a:t> the son of </a:t>
            </a:r>
            <a:r>
              <a:rPr lang="en-US" sz="1400" b="1" dirty="0" err="1">
                <a:solidFill>
                  <a:schemeClr val="accent6"/>
                </a:solidFill>
              </a:rPr>
              <a:t>Tabrimmon</a:t>
            </a:r>
            <a:r>
              <a:rPr lang="en-US" sz="1400" b="1" dirty="0">
                <a:solidFill>
                  <a:schemeClr val="accent6"/>
                </a:solidFill>
              </a:rPr>
              <a:t>, the son of </a:t>
            </a:r>
            <a:r>
              <a:rPr lang="en-US" sz="1400" b="1" dirty="0" err="1">
                <a:solidFill>
                  <a:schemeClr val="accent6"/>
                </a:solidFill>
              </a:rPr>
              <a:t>Hezion</a:t>
            </a:r>
            <a:r>
              <a:rPr lang="en-US" sz="1400" b="1" dirty="0">
                <a:solidFill>
                  <a:schemeClr val="accent6"/>
                </a:solidFill>
              </a:rPr>
              <a:t>, king of Syria</a:t>
            </a:r>
            <a:r>
              <a:rPr lang="en-US" sz="1400" dirty="0"/>
              <a:t>, who lived in Damascus, saying, </a:t>
            </a:r>
            <a:r>
              <a:rPr lang="en-US" sz="1400" b="1" baseline="30000" dirty="0"/>
              <a:t>19 </a:t>
            </a:r>
            <a:r>
              <a:rPr lang="en-US" sz="1400" dirty="0"/>
              <a:t>“Let there be a covenant between me and you, as there was between my father and your father. Behold, I am sending to you a present of silver and gold. </a:t>
            </a:r>
            <a:r>
              <a:rPr lang="en-US" sz="1400" b="1" dirty="0">
                <a:solidFill>
                  <a:schemeClr val="accent6"/>
                </a:solidFill>
              </a:rPr>
              <a:t>Go, break your covenant with </a:t>
            </a:r>
            <a:r>
              <a:rPr lang="en-US" sz="1400" b="1" dirty="0" err="1">
                <a:solidFill>
                  <a:schemeClr val="accent6"/>
                </a:solidFill>
              </a:rPr>
              <a:t>Baasha</a:t>
            </a:r>
            <a:r>
              <a:rPr lang="en-US" sz="1400" b="1" dirty="0">
                <a:solidFill>
                  <a:schemeClr val="accent6"/>
                </a:solidFill>
              </a:rPr>
              <a:t> king of Israel</a:t>
            </a:r>
            <a:r>
              <a:rPr lang="en-US" sz="1400" dirty="0"/>
              <a:t>, that he may withdraw from me.” </a:t>
            </a:r>
            <a:r>
              <a:rPr lang="en-US" sz="1400" b="1" baseline="30000" dirty="0"/>
              <a:t>20 </a:t>
            </a:r>
            <a:r>
              <a:rPr lang="en-US" sz="1400" dirty="0"/>
              <a:t>And </a:t>
            </a:r>
            <a:r>
              <a:rPr lang="en-US" sz="1400" b="1" dirty="0">
                <a:solidFill>
                  <a:schemeClr val="accent6"/>
                </a:solidFill>
              </a:rPr>
              <a:t>Ben-</a:t>
            </a:r>
            <a:r>
              <a:rPr lang="en-US" sz="1400" b="1" dirty="0" err="1">
                <a:solidFill>
                  <a:schemeClr val="accent6"/>
                </a:solidFill>
              </a:rPr>
              <a:t>hadad</a:t>
            </a:r>
            <a:r>
              <a:rPr lang="en-US" sz="1400" b="1" dirty="0">
                <a:solidFill>
                  <a:schemeClr val="accent6"/>
                </a:solidFill>
              </a:rPr>
              <a:t> listened to King Asa </a:t>
            </a:r>
            <a:r>
              <a:rPr lang="en-US" sz="1400" dirty="0"/>
              <a:t>and sent the commanders of his armies against the cities of Israel and conquered </a:t>
            </a:r>
            <a:r>
              <a:rPr lang="en-US" sz="1400" dirty="0" err="1"/>
              <a:t>Ijon</a:t>
            </a:r>
            <a:r>
              <a:rPr lang="en-US" sz="1400" dirty="0"/>
              <a:t>, Dan, Abel-</a:t>
            </a:r>
            <a:r>
              <a:rPr lang="en-US" sz="1400" dirty="0" err="1"/>
              <a:t>beth</a:t>
            </a:r>
            <a:r>
              <a:rPr lang="en-US" sz="1400" dirty="0"/>
              <a:t>-</a:t>
            </a:r>
            <a:r>
              <a:rPr lang="en-US" sz="1400" dirty="0" err="1"/>
              <a:t>maacah</a:t>
            </a:r>
            <a:r>
              <a:rPr lang="en-US" sz="1400" dirty="0"/>
              <a:t>, and all </a:t>
            </a:r>
            <a:r>
              <a:rPr lang="en-US" sz="1400" dirty="0" err="1"/>
              <a:t>Chinneroth</a:t>
            </a:r>
            <a:r>
              <a:rPr lang="en-US" sz="1400" dirty="0"/>
              <a:t>, with all the land of Naphtali.</a:t>
            </a:r>
          </a:p>
          <a:p>
            <a:endParaRPr lang="en-US" sz="1400" dirty="0"/>
          </a:p>
          <a:p>
            <a:r>
              <a:rPr lang="en-US" sz="1400" dirty="0"/>
              <a:t>1 Kings 15:16-20 ESV</a:t>
            </a:r>
          </a:p>
        </p:txBody>
      </p:sp>
      <p:sp>
        <p:nvSpPr>
          <p:cNvPr id="20" name="TextBox 19">
            <a:extLst>
              <a:ext uri="{FF2B5EF4-FFF2-40B4-BE49-F238E27FC236}">
                <a16:creationId xmlns:a16="http://schemas.microsoft.com/office/drawing/2014/main" id="{3B69A9D9-6612-1FE2-8E75-63FCC192B856}"/>
              </a:ext>
            </a:extLst>
          </p:cNvPr>
          <p:cNvSpPr txBox="1"/>
          <p:nvPr/>
        </p:nvSpPr>
        <p:spPr>
          <a:xfrm>
            <a:off x="6633924" y="915522"/>
            <a:ext cx="4407360" cy="523220"/>
          </a:xfrm>
          <a:prstGeom prst="rect">
            <a:avLst/>
          </a:prstGeom>
          <a:noFill/>
        </p:spPr>
        <p:txBody>
          <a:bodyPr wrap="none" rtlCol="0">
            <a:spAutoFit/>
          </a:bodyPr>
          <a:lstStyle/>
          <a:p>
            <a:r>
              <a:rPr lang="en-US" sz="2800" dirty="0"/>
              <a:t>Asa Tried His Own Hand</a:t>
            </a:r>
          </a:p>
        </p:txBody>
      </p:sp>
    </p:spTree>
    <p:extLst>
      <p:ext uri="{BB962C8B-B14F-4D97-AF65-F5344CB8AC3E}">
        <p14:creationId xmlns:p14="http://schemas.microsoft.com/office/powerpoint/2010/main" val="143263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0B12-65DE-E0E6-1F63-8FD486495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8DA951-2CCA-44AA-D8CE-DA071CA899C0}"/>
              </a:ext>
            </a:extLst>
          </p:cNvPr>
          <p:cNvSpPr>
            <a:spLocks noGrp="1"/>
          </p:cNvSpPr>
          <p:nvPr>
            <p:ph idx="1"/>
          </p:nvPr>
        </p:nvSpPr>
        <p:spPr/>
        <p:txBody>
          <a:bodyPr/>
          <a:lstStyle/>
          <a:p>
            <a:pPr algn="ctr"/>
            <a:endParaRPr lang="en-US" sz="2400" dirty="0"/>
          </a:p>
          <a:p>
            <a:pPr algn="ctr"/>
            <a:r>
              <a:rPr lang="en-US" sz="2400" dirty="0"/>
              <a:t>Where do we place our trust when times are good?</a:t>
            </a:r>
          </a:p>
        </p:txBody>
      </p:sp>
    </p:spTree>
    <p:extLst>
      <p:ext uri="{BB962C8B-B14F-4D97-AF65-F5344CB8AC3E}">
        <p14:creationId xmlns:p14="http://schemas.microsoft.com/office/powerpoint/2010/main" val="269146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2ED73-8AED-8C95-A075-D9090C853F1A}"/>
              </a:ext>
            </a:extLst>
          </p:cNvPr>
          <p:cNvSpPr txBox="1"/>
          <p:nvPr/>
        </p:nvSpPr>
        <p:spPr>
          <a:xfrm>
            <a:off x="1932169" y="2151727"/>
            <a:ext cx="8327661" cy="2554545"/>
          </a:xfrm>
          <a:prstGeom prst="rect">
            <a:avLst/>
          </a:prstGeom>
          <a:noFill/>
        </p:spPr>
        <p:txBody>
          <a:bodyPr wrap="square">
            <a:spAutoFit/>
          </a:bodyPr>
          <a:lstStyle/>
          <a:p>
            <a:r>
              <a:rPr lang="en-US" sz="1600" b="1" baseline="30000" dirty="0"/>
              <a:t>7 </a:t>
            </a:r>
            <a:r>
              <a:rPr lang="en-US" sz="1600" dirty="0"/>
              <a:t>At that time </a:t>
            </a:r>
            <a:r>
              <a:rPr lang="en-US" sz="1600" dirty="0" err="1"/>
              <a:t>Hanani</a:t>
            </a:r>
            <a:r>
              <a:rPr lang="en-US" sz="1600" dirty="0"/>
              <a:t> the seer came to Asa king of Judah and said to him, “</a:t>
            </a:r>
            <a:r>
              <a:rPr lang="en-US" sz="1600" b="1" dirty="0">
                <a:solidFill>
                  <a:schemeClr val="accent6"/>
                </a:solidFill>
              </a:rPr>
              <a:t>Because you relied on the king of Syria, and did not rely on the Lord your God, the army of the king of Syria has escaped you. </a:t>
            </a:r>
            <a:r>
              <a:rPr lang="en-US" sz="1600" b="1" baseline="30000" dirty="0"/>
              <a:t>8 </a:t>
            </a:r>
            <a:r>
              <a:rPr lang="en-US" sz="1600" dirty="0"/>
              <a:t>Were not the Ethiopians and the Libyans a huge army with very many chariots and horsemen? Yet </a:t>
            </a:r>
            <a:r>
              <a:rPr lang="en-US" sz="1600" b="1" dirty="0">
                <a:solidFill>
                  <a:schemeClr val="accent6"/>
                </a:solidFill>
              </a:rPr>
              <a:t>because you relied on the Lord</a:t>
            </a:r>
            <a:r>
              <a:rPr lang="en-US" sz="1600" dirty="0"/>
              <a:t>, he gave them into your hand. </a:t>
            </a:r>
            <a:r>
              <a:rPr lang="en-US" sz="1600" b="1" baseline="30000" dirty="0"/>
              <a:t>9</a:t>
            </a:r>
            <a:r>
              <a:rPr lang="en-US" sz="1600" b="1" baseline="30000" dirty="0">
                <a:solidFill>
                  <a:schemeClr val="accent6"/>
                </a:solidFill>
              </a:rPr>
              <a:t> </a:t>
            </a:r>
            <a:r>
              <a:rPr lang="en-US" sz="1600" b="1" u="sng" dirty="0">
                <a:solidFill>
                  <a:schemeClr val="accent6"/>
                </a:solidFill>
              </a:rPr>
              <a:t>For the eyes of the Lord run to and </a:t>
            </a:r>
            <a:r>
              <a:rPr lang="en-US" sz="1600" b="1" u="sng" dirty="0" err="1">
                <a:solidFill>
                  <a:schemeClr val="accent6"/>
                </a:solidFill>
              </a:rPr>
              <a:t>fro</a:t>
            </a:r>
            <a:r>
              <a:rPr lang="en-US" sz="1600" b="1" u="sng" dirty="0">
                <a:solidFill>
                  <a:schemeClr val="accent6"/>
                </a:solidFill>
              </a:rPr>
              <a:t> throughout the whole earth, to give strong support to those whose heart is blameless toward him.</a:t>
            </a:r>
            <a:r>
              <a:rPr lang="en-US" sz="1600" b="1" dirty="0">
                <a:solidFill>
                  <a:schemeClr val="accent6"/>
                </a:solidFill>
              </a:rPr>
              <a:t> You have done foolishly in this, for from now on you will have wars</a:t>
            </a:r>
            <a:r>
              <a:rPr lang="en-US" sz="1600" b="1" dirty="0"/>
              <a:t>.” </a:t>
            </a:r>
          </a:p>
          <a:p>
            <a:endParaRPr lang="en-US" sz="1600" dirty="0"/>
          </a:p>
          <a:p>
            <a:r>
              <a:rPr lang="en-US" sz="1600" dirty="0"/>
              <a:t>2 Chronicles 16:7-9</a:t>
            </a:r>
          </a:p>
        </p:txBody>
      </p:sp>
    </p:spTree>
    <p:extLst>
      <p:ext uri="{BB962C8B-B14F-4D97-AF65-F5344CB8AC3E}">
        <p14:creationId xmlns:p14="http://schemas.microsoft.com/office/powerpoint/2010/main" val="300677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DE06CA5-6741-CD49-BB25-88711B3FF094}"/>
              </a:ext>
            </a:extLst>
          </p:cNvPr>
          <p:cNvCxnSpPr>
            <a:cxnSpLocks/>
          </p:cNvCxnSpPr>
          <p:nvPr/>
        </p:nvCxnSpPr>
        <p:spPr>
          <a:xfrm>
            <a:off x="3304453" y="3119780"/>
            <a:ext cx="3463" cy="797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460F1C6-D928-F208-6F3B-CD60A471152E}"/>
              </a:ext>
            </a:extLst>
          </p:cNvPr>
          <p:cNvCxnSpPr>
            <a:cxnSpLocks/>
          </p:cNvCxnSpPr>
          <p:nvPr/>
        </p:nvCxnSpPr>
        <p:spPr>
          <a:xfrm>
            <a:off x="4692743" y="3325588"/>
            <a:ext cx="0" cy="22768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78818D6-7A91-E28F-4503-A393DFB548B9}"/>
              </a:ext>
            </a:extLst>
          </p:cNvPr>
          <p:cNvSpPr>
            <a:spLocks noChangeAspect="1"/>
          </p:cNvSpPr>
          <p:nvPr/>
        </p:nvSpPr>
        <p:spPr>
          <a:xfrm>
            <a:off x="2191166"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7C27E54-CE2E-1CD2-7556-CCFE773BEDBC}"/>
              </a:ext>
            </a:extLst>
          </p:cNvPr>
          <p:cNvCxnSpPr>
            <a:cxnSpLocks/>
          </p:cNvCxnSpPr>
          <p:nvPr/>
        </p:nvCxnSpPr>
        <p:spPr>
          <a:xfrm>
            <a:off x="4809793" y="2510096"/>
            <a:ext cx="0" cy="859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75E90FD-23A6-1955-B757-24B9B9D88150}"/>
              </a:ext>
            </a:extLst>
          </p:cNvPr>
          <p:cNvSpPr txBox="1"/>
          <p:nvPr/>
        </p:nvSpPr>
        <p:spPr>
          <a:xfrm>
            <a:off x="4826538" y="2544904"/>
            <a:ext cx="996402" cy="769441"/>
          </a:xfrm>
          <a:prstGeom prst="rect">
            <a:avLst/>
          </a:prstGeom>
          <a:noFill/>
        </p:spPr>
        <p:txBody>
          <a:bodyPr wrap="square" rtlCol="0">
            <a:spAutoFit/>
          </a:bodyPr>
          <a:lstStyle/>
          <a:p>
            <a:r>
              <a:rPr lang="en-US" sz="1100" b="1" dirty="0"/>
              <a:t>41 Years</a:t>
            </a:r>
            <a:endParaRPr lang="en-US" sz="1100" dirty="0"/>
          </a:p>
          <a:p>
            <a:r>
              <a:rPr lang="en-US" sz="1100" dirty="0"/>
              <a:t>Asa’s Dies of Foot Disease</a:t>
            </a:r>
          </a:p>
        </p:txBody>
      </p:sp>
      <p:sp>
        <p:nvSpPr>
          <p:cNvPr id="85" name="TextBox 84">
            <a:extLst>
              <a:ext uri="{FF2B5EF4-FFF2-40B4-BE49-F238E27FC236}">
                <a16:creationId xmlns:a16="http://schemas.microsoft.com/office/drawing/2014/main" id="{C3513E26-DC2E-996C-35F2-DABCFF0C99FA}"/>
              </a:ext>
            </a:extLst>
          </p:cNvPr>
          <p:cNvSpPr txBox="1"/>
          <p:nvPr/>
        </p:nvSpPr>
        <p:spPr>
          <a:xfrm>
            <a:off x="2816704" y="4589503"/>
            <a:ext cx="1869797" cy="1015663"/>
          </a:xfrm>
          <a:prstGeom prst="rect">
            <a:avLst/>
          </a:prstGeom>
          <a:noFill/>
        </p:spPr>
        <p:txBody>
          <a:bodyPr wrap="square" rtlCol="0">
            <a:spAutoFit/>
          </a:bodyPr>
          <a:lstStyle/>
          <a:p>
            <a:pPr algn="r"/>
            <a:r>
              <a:rPr lang="en-US" sz="1200" dirty="0"/>
              <a:t>Asa Gets Foot Disease; Seeks Physician Instead of the Lord, again</a:t>
            </a:r>
          </a:p>
          <a:p>
            <a:pPr algn="r"/>
            <a:r>
              <a:rPr lang="en-US" sz="1200" b="1" dirty="0"/>
              <a:t>2 Chronicles 16:12</a:t>
            </a:r>
          </a:p>
        </p:txBody>
      </p:sp>
      <p:sp>
        <p:nvSpPr>
          <p:cNvPr id="43" name="TextBox 42">
            <a:extLst>
              <a:ext uri="{FF2B5EF4-FFF2-40B4-BE49-F238E27FC236}">
                <a16:creationId xmlns:a16="http://schemas.microsoft.com/office/drawing/2014/main" id="{2A8FDC18-3646-0091-80EE-C0F943AE0D08}"/>
              </a:ext>
            </a:extLst>
          </p:cNvPr>
          <p:cNvSpPr txBox="1"/>
          <p:nvPr/>
        </p:nvSpPr>
        <p:spPr>
          <a:xfrm>
            <a:off x="6052629" y="2544904"/>
            <a:ext cx="5845327" cy="2308324"/>
          </a:xfrm>
          <a:prstGeom prst="rect">
            <a:avLst/>
          </a:prstGeom>
          <a:noFill/>
        </p:spPr>
        <p:txBody>
          <a:bodyPr wrap="square">
            <a:spAutoFit/>
          </a:bodyPr>
          <a:lstStyle/>
          <a:p>
            <a:r>
              <a:rPr lang="en-US" sz="1800" b="1" baseline="30000" dirty="0"/>
              <a:t>12 </a:t>
            </a:r>
            <a:r>
              <a:rPr lang="en-US" sz="1800" dirty="0"/>
              <a:t>In the thirty-ninth year of his reign Asa was diseased in his feet, and his disease became severe. </a:t>
            </a:r>
            <a:r>
              <a:rPr lang="en-US" sz="1800" b="1" dirty="0">
                <a:solidFill>
                  <a:schemeClr val="accent6"/>
                </a:solidFill>
              </a:rPr>
              <a:t>Yet even in his disease he did not seek the Lord, but sought help from physicians</a:t>
            </a:r>
            <a:r>
              <a:rPr lang="en-US" sz="1800" dirty="0"/>
              <a:t>. </a:t>
            </a:r>
            <a:r>
              <a:rPr lang="en-US" sz="1800" b="1" baseline="30000" dirty="0"/>
              <a:t>13 </a:t>
            </a:r>
            <a:r>
              <a:rPr lang="en-US" sz="1800" dirty="0"/>
              <a:t>And Asa slept with his fathers, dying in the forty-first year of his reign. </a:t>
            </a:r>
          </a:p>
          <a:p>
            <a:endParaRPr lang="en-US" dirty="0"/>
          </a:p>
          <a:p>
            <a:r>
              <a:rPr lang="en-US" dirty="0"/>
              <a:t>2 Chronicles 16:12-13</a:t>
            </a:r>
          </a:p>
        </p:txBody>
      </p:sp>
      <p:sp>
        <p:nvSpPr>
          <p:cNvPr id="46" name="TextBox 45">
            <a:extLst>
              <a:ext uri="{FF2B5EF4-FFF2-40B4-BE49-F238E27FC236}">
                <a16:creationId xmlns:a16="http://schemas.microsoft.com/office/drawing/2014/main" id="{8D2B7663-7A15-E8F6-A0B1-84D35AE9A8CC}"/>
              </a:ext>
            </a:extLst>
          </p:cNvPr>
          <p:cNvSpPr txBox="1"/>
          <p:nvPr/>
        </p:nvSpPr>
        <p:spPr>
          <a:xfrm>
            <a:off x="2991991" y="3916823"/>
            <a:ext cx="631840" cy="461665"/>
          </a:xfrm>
          <a:prstGeom prst="rect">
            <a:avLst/>
          </a:prstGeom>
          <a:noFill/>
        </p:spPr>
        <p:txBody>
          <a:bodyPr wrap="none" rtlCol="0">
            <a:spAutoFit/>
          </a:bodyPr>
          <a:lstStyle/>
          <a:p>
            <a:pPr algn="ctr"/>
            <a:r>
              <a:rPr lang="en-US" sz="1200" b="1" dirty="0"/>
              <a:t>36</a:t>
            </a:r>
          </a:p>
          <a:p>
            <a:pPr algn="ctr"/>
            <a:r>
              <a:rPr lang="en-US" sz="1200" b="1" dirty="0"/>
              <a:t>Years</a:t>
            </a:r>
          </a:p>
        </p:txBody>
      </p:sp>
      <p:sp>
        <p:nvSpPr>
          <p:cNvPr id="57" name="Rectangle 56">
            <a:extLst>
              <a:ext uri="{FF2B5EF4-FFF2-40B4-BE49-F238E27FC236}">
                <a16:creationId xmlns:a16="http://schemas.microsoft.com/office/drawing/2014/main" id="{CD454F06-6EB7-41AB-63BD-58992DBD663B}"/>
              </a:ext>
            </a:extLst>
          </p:cNvPr>
          <p:cNvSpPr/>
          <p:nvPr/>
        </p:nvSpPr>
        <p:spPr>
          <a:xfrm>
            <a:off x="-2269202" y="3126751"/>
            <a:ext cx="5573655"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2" name="Rectangle 51">
            <a:extLst>
              <a:ext uri="{FF2B5EF4-FFF2-40B4-BE49-F238E27FC236}">
                <a16:creationId xmlns:a16="http://schemas.microsoft.com/office/drawing/2014/main" id="{3C97D81A-7C54-D377-01F1-A6F0CB77BF7B}"/>
              </a:ext>
            </a:extLst>
          </p:cNvPr>
          <p:cNvSpPr/>
          <p:nvPr/>
        </p:nvSpPr>
        <p:spPr>
          <a:xfrm>
            <a:off x="3313654" y="3119780"/>
            <a:ext cx="1509398"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47" name="TextBox 46">
            <a:extLst>
              <a:ext uri="{FF2B5EF4-FFF2-40B4-BE49-F238E27FC236}">
                <a16:creationId xmlns:a16="http://schemas.microsoft.com/office/drawing/2014/main" id="{B64EBFC2-12FF-5DC1-444C-CB902E3F50FA}"/>
              </a:ext>
            </a:extLst>
          </p:cNvPr>
          <p:cNvSpPr txBox="1"/>
          <p:nvPr/>
        </p:nvSpPr>
        <p:spPr>
          <a:xfrm>
            <a:off x="6039842" y="1551242"/>
            <a:ext cx="5870903" cy="523220"/>
          </a:xfrm>
          <a:prstGeom prst="rect">
            <a:avLst/>
          </a:prstGeom>
          <a:noFill/>
        </p:spPr>
        <p:txBody>
          <a:bodyPr wrap="none" rtlCol="0">
            <a:spAutoFit/>
          </a:bodyPr>
          <a:lstStyle/>
          <a:p>
            <a:r>
              <a:rPr lang="en-US" sz="2800" dirty="0"/>
              <a:t>Asa Tried His Own Hand… Again</a:t>
            </a:r>
          </a:p>
        </p:txBody>
      </p:sp>
    </p:spTree>
    <p:extLst>
      <p:ext uri="{BB962C8B-B14F-4D97-AF65-F5344CB8AC3E}">
        <p14:creationId xmlns:p14="http://schemas.microsoft.com/office/powerpoint/2010/main" val="178271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B1B8-5DCD-79AB-0829-78B2BDE855C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58DBBB-876A-63C0-66F5-DAC4EB8CAD1F}"/>
              </a:ext>
            </a:extLst>
          </p:cNvPr>
          <p:cNvSpPr>
            <a:spLocks noGrp="1"/>
          </p:cNvSpPr>
          <p:nvPr>
            <p:ph idx="1"/>
          </p:nvPr>
        </p:nvSpPr>
        <p:spPr/>
        <p:txBody>
          <a:bodyPr>
            <a:normAutofit/>
          </a:bodyPr>
          <a:lstStyle/>
          <a:p>
            <a:pPr lvl="1" algn="ctr"/>
            <a:r>
              <a:rPr lang="en-US" sz="2400" dirty="0"/>
              <a:t>Where do we place our trust when times are </a:t>
            </a:r>
            <a:r>
              <a:rPr lang="en-US" sz="2400" b="1" dirty="0">
                <a:solidFill>
                  <a:schemeClr val="accent1"/>
                </a:solidFill>
              </a:rPr>
              <a:t>tough</a:t>
            </a:r>
            <a:r>
              <a:rPr lang="en-US" sz="2400" dirty="0"/>
              <a:t>?</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a:p>
            <a:pPr lvl="1" algn="ctr"/>
            <a:r>
              <a:rPr lang="en-US" sz="2400" dirty="0"/>
              <a:t>Where do we place our trust when times are </a:t>
            </a:r>
            <a:r>
              <a:rPr lang="en-US" sz="2400" b="1" dirty="0">
                <a:solidFill>
                  <a:schemeClr val="accent6"/>
                </a:solidFill>
              </a:rPr>
              <a:t>good</a:t>
            </a:r>
            <a:r>
              <a:rPr lang="en-US" sz="2400" dirty="0"/>
              <a:t>?</a:t>
            </a:r>
          </a:p>
        </p:txBody>
      </p:sp>
    </p:spTree>
    <p:extLst>
      <p:ext uri="{BB962C8B-B14F-4D97-AF65-F5344CB8AC3E}">
        <p14:creationId xmlns:p14="http://schemas.microsoft.com/office/powerpoint/2010/main" val="82250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14E45-7C51-9A6D-7F5F-EE6275ACE7E8}"/>
              </a:ext>
            </a:extLst>
          </p:cNvPr>
          <p:cNvSpPr txBox="1"/>
          <p:nvPr/>
        </p:nvSpPr>
        <p:spPr>
          <a:xfrm>
            <a:off x="1553548" y="2828835"/>
            <a:ext cx="9084904" cy="1323439"/>
          </a:xfrm>
          <a:prstGeom prst="rect">
            <a:avLst/>
          </a:prstGeom>
          <a:noFill/>
        </p:spPr>
        <p:txBody>
          <a:bodyPr wrap="square" rtlCol="0">
            <a:spAutoFit/>
          </a:bodyPr>
          <a:lstStyle/>
          <a:p>
            <a:r>
              <a:rPr lang="en-US" sz="2000" dirty="0"/>
              <a:t>The Lord is </a:t>
            </a:r>
            <a:r>
              <a:rPr lang="en-US" sz="2000" b="1" dirty="0">
                <a:solidFill>
                  <a:schemeClr val="accent6"/>
                </a:solidFill>
              </a:rPr>
              <a:t>with you while you are with him</a:t>
            </a:r>
            <a:r>
              <a:rPr lang="en-US" sz="2000" dirty="0"/>
              <a:t>. If you </a:t>
            </a:r>
            <a:r>
              <a:rPr lang="en-US" sz="2000" b="1" dirty="0">
                <a:solidFill>
                  <a:schemeClr val="accent6"/>
                </a:solidFill>
              </a:rPr>
              <a:t>seek him, he will be found by you</a:t>
            </a:r>
            <a:r>
              <a:rPr lang="en-US" sz="2000" dirty="0"/>
              <a:t>, but if you </a:t>
            </a:r>
            <a:r>
              <a:rPr lang="en-US" sz="2000" b="1" dirty="0">
                <a:solidFill>
                  <a:schemeClr val="accent6"/>
                </a:solidFill>
              </a:rPr>
              <a:t>forsake him, he will forsake you</a:t>
            </a:r>
            <a:r>
              <a:rPr lang="en-US" sz="2000" dirty="0"/>
              <a:t>.</a:t>
            </a:r>
          </a:p>
          <a:p>
            <a:endParaRPr lang="en-US" sz="2000" dirty="0"/>
          </a:p>
          <a:p>
            <a:r>
              <a:rPr lang="en-US" sz="2000" dirty="0"/>
              <a:t>2 Chronicles 15:15b ESV</a:t>
            </a:r>
          </a:p>
        </p:txBody>
      </p:sp>
    </p:spTree>
    <p:extLst>
      <p:ext uri="{BB962C8B-B14F-4D97-AF65-F5344CB8AC3E}">
        <p14:creationId xmlns:p14="http://schemas.microsoft.com/office/powerpoint/2010/main" val="15233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B9487-5B6F-309A-C412-0CE52C8804D4}"/>
              </a:ext>
            </a:extLst>
          </p:cNvPr>
          <p:cNvSpPr/>
          <p:nvPr/>
        </p:nvSpPr>
        <p:spPr>
          <a:xfrm>
            <a:off x="507832" y="1536891"/>
            <a:ext cx="3319655" cy="1259173"/>
          </a:xfrm>
          <a:prstGeom prst="rect">
            <a:avLst/>
          </a:prstGeom>
          <a:solidFill>
            <a:schemeClr val="bg2">
              <a:lumMod val="75000"/>
              <a:alpha val="326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F826ED8-1E81-B34A-CEF2-7F0467629D86}"/>
              </a:ext>
            </a:extLst>
          </p:cNvPr>
          <p:cNvGraphicFramePr/>
          <p:nvPr/>
        </p:nvGraphicFramePr>
        <p:xfrm>
          <a:off x="507834" y="359833"/>
          <a:ext cx="3029846"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F6FE66C1-3377-08D0-A839-F6B6D847AAB4}"/>
              </a:ext>
            </a:extLst>
          </p:cNvPr>
          <p:cNvSpPr txBox="1">
            <a:spLocks/>
          </p:cNvSpPr>
          <p:nvPr/>
        </p:nvSpPr>
        <p:spPr>
          <a:xfrm>
            <a:off x="4766311" y="1668780"/>
            <a:ext cx="6595110" cy="3509010"/>
          </a:xfrm>
          <a:prstGeom prst="rect">
            <a:avLst/>
          </a:prstGeom>
        </p:spPr>
        <p:txBody>
          <a:bodyP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spcAft>
                <a:spcPts val="600"/>
              </a:spcAft>
            </a:pPr>
            <a:r>
              <a:rPr lang="en-US" sz="1400" dirty="0"/>
              <a:t>God loved him from birth – </a:t>
            </a:r>
            <a:r>
              <a:rPr lang="en-US" sz="1400" b="1" dirty="0"/>
              <a:t>2 Samuel 12:24–25</a:t>
            </a:r>
          </a:p>
          <a:p>
            <a:pPr>
              <a:spcAft>
                <a:spcPts val="600"/>
              </a:spcAft>
            </a:pPr>
            <a:r>
              <a:rPr lang="en-US" sz="1400" dirty="0"/>
              <a:t>Solomon declared King of Israel – </a:t>
            </a:r>
            <a:r>
              <a:rPr lang="en-US" sz="1400" b="1" dirty="0"/>
              <a:t>1 Kings 1:32-37</a:t>
            </a:r>
          </a:p>
          <a:p>
            <a:pPr>
              <a:spcAft>
                <a:spcPts val="600"/>
              </a:spcAft>
            </a:pPr>
            <a:r>
              <a:rPr lang="en-US" sz="1400" dirty="0"/>
              <a:t>Solomon Establishes his Reign – </a:t>
            </a:r>
            <a:r>
              <a:rPr lang="en-US" sz="1400" b="1" dirty="0"/>
              <a:t>1 Kings 2:13-46</a:t>
            </a:r>
          </a:p>
          <a:p>
            <a:pPr>
              <a:spcAft>
                <a:spcPts val="600"/>
              </a:spcAft>
            </a:pPr>
            <a:r>
              <a:rPr lang="en-US" sz="1400" dirty="0"/>
              <a:t>God gives him wisdom and riches</a:t>
            </a:r>
            <a:r>
              <a:rPr lang="en-US" sz="1400" b="1" dirty="0"/>
              <a:t> – 1 Kings 3:1-15</a:t>
            </a:r>
          </a:p>
          <a:p>
            <a:pPr>
              <a:spcAft>
                <a:spcPts val="600"/>
              </a:spcAft>
            </a:pPr>
            <a:r>
              <a:rPr lang="en-US" sz="1400" dirty="0"/>
              <a:t>Solomon puts wisdom to work – </a:t>
            </a:r>
            <a:r>
              <a:rPr lang="en-US" sz="1400" b="1" dirty="0"/>
              <a:t>1 Kings 3:16-28; 1 Kings 4</a:t>
            </a:r>
          </a:p>
          <a:p>
            <a:pPr>
              <a:spcAft>
                <a:spcPts val="600"/>
              </a:spcAft>
            </a:pPr>
            <a:r>
              <a:rPr lang="en-US" sz="1400" dirty="0"/>
              <a:t>Solomon builds God’s temple – </a:t>
            </a:r>
            <a:r>
              <a:rPr lang="en-US" sz="1400" b="1" dirty="0"/>
              <a:t>1 Kings 5-8</a:t>
            </a:r>
          </a:p>
          <a:p>
            <a:pPr>
              <a:spcAft>
                <a:spcPts val="600"/>
              </a:spcAft>
            </a:pPr>
            <a:r>
              <a:rPr lang="en-US" sz="1400" dirty="0"/>
              <a:t>Lord appears to Solomon a 2</a:t>
            </a:r>
            <a:r>
              <a:rPr lang="en-US" sz="1400" baseline="30000" dirty="0"/>
              <a:t>nd</a:t>
            </a:r>
            <a:r>
              <a:rPr lang="en-US" sz="1400" dirty="0"/>
              <a:t>; covenant</a:t>
            </a:r>
            <a:r>
              <a:rPr lang="en-US" sz="1400" b="1" dirty="0"/>
              <a:t> </a:t>
            </a:r>
            <a:r>
              <a:rPr lang="en-US" sz="1400" dirty="0"/>
              <a:t>–</a:t>
            </a:r>
            <a:r>
              <a:rPr lang="en-US" sz="1400" b="1" dirty="0"/>
              <a:t> 1 Kings 9:4-7 </a:t>
            </a:r>
          </a:p>
          <a:p>
            <a:pPr>
              <a:spcAft>
                <a:spcPts val="600"/>
              </a:spcAft>
            </a:pPr>
            <a:r>
              <a:rPr lang="en-US" sz="1400" dirty="0"/>
              <a:t>Solomon builds an empire –</a:t>
            </a:r>
            <a:r>
              <a:rPr lang="en-US" sz="1400" b="1" dirty="0"/>
              <a:t> 1 Kings 10:14-29</a:t>
            </a:r>
          </a:p>
        </p:txBody>
      </p:sp>
      <p:sp>
        <p:nvSpPr>
          <p:cNvPr id="10" name="Rectangle 9">
            <a:extLst>
              <a:ext uri="{FF2B5EF4-FFF2-40B4-BE49-F238E27FC236}">
                <a16:creationId xmlns:a16="http://schemas.microsoft.com/office/drawing/2014/main" id="{31F5623B-E4C8-27DC-D073-4C98D19ADA6B}"/>
              </a:ext>
            </a:extLst>
          </p:cNvPr>
          <p:cNvSpPr/>
          <p:nvPr/>
        </p:nvSpPr>
        <p:spPr>
          <a:xfrm>
            <a:off x="4093334" y="1485900"/>
            <a:ext cx="7702423" cy="38862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31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0F1893-8CB1-06A4-89CD-DC227C11FD35}"/>
              </a:ext>
            </a:extLst>
          </p:cNvPr>
          <p:cNvSpPr txBox="1"/>
          <p:nvPr/>
        </p:nvSpPr>
        <p:spPr>
          <a:xfrm>
            <a:off x="5489904" y="3244334"/>
            <a:ext cx="1212191" cy="369332"/>
          </a:xfrm>
          <a:prstGeom prst="rect">
            <a:avLst/>
          </a:prstGeom>
          <a:noFill/>
        </p:spPr>
        <p:txBody>
          <a:bodyPr wrap="none" rtlCol="0">
            <a:spAutoFit/>
          </a:bodyPr>
          <a:lstStyle/>
          <a:p>
            <a:r>
              <a:rPr lang="en-US" dirty="0"/>
              <a:t>THE END</a:t>
            </a:r>
          </a:p>
        </p:txBody>
      </p:sp>
    </p:spTree>
    <p:extLst>
      <p:ext uri="{BB962C8B-B14F-4D97-AF65-F5344CB8AC3E}">
        <p14:creationId xmlns:p14="http://schemas.microsoft.com/office/powerpoint/2010/main" val="251771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1E1A2E-5414-ED21-5844-4F7039CE7059}"/>
              </a:ext>
            </a:extLst>
          </p:cNvPr>
          <p:cNvSpPr txBox="1"/>
          <p:nvPr/>
        </p:nvSpPr>
        <p:spPr>
          <a:xfrm>
            <a:off x="5312067" y="3136612"/>
            <a:ext cx="1567865" cy="584775"/>
          </a:xfrm>
          <a:prstGeom prst="rect">
            <a:avLst/>
          </a:prstGeom>
          <a:noFill/>
        </p:spPr>
        <p:txBody>
          <a:bodyPr wrap="none" rtlCol="0">
            <a:spAutoFit/>
          </a:bodyPr>
          <a:lstStyle/>
          <a:p>
            <a:r>
              <a:rPr lang="en-US" sz="3200" dirty="0"/>
              <a:t>NOTES</a:t>
            </a:r>
          </a:p>
        </p:txBody>
      </p:sp>
    </p:spTree>
    <p:extLst>
      <p:ext uri="{BB962C8B-B14F-4D97-AF65-F5344CB8AC3E}">
        <p14:creationId xmlns:p14="http://schemas.microsoft.com/office/powerpoint/2010/main" val="96140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159D-2FA1-E3FF-FBE9-DF4D829E44FD}"/>
              </a:ext>
            </a:extLst>
          </p:cNvPr>
          <p:cNvSpPr>
            <a:spLocks noGrp="1"/>
          </p:cNvSpPr>
          <p:nvPr>
            <p:ph type="title"/>
          </p:nvPr>
        </p:nvSpPr>
        <p:spPr/>
        <p:txBody>
          <a:bodyPr/>
          <a:lstStyle/>
          <a:p>
            <a:r>
              <a:rPr lang="en-US" dirty="0"/>
              <a:t>1 Kings 15:9–22</a:t>
            </a:r>
          </a:p>
        </p:txBody>
      </p:sp>
      <p:sp>
        <p:nvSpPr>
          <p:cNvPr id="3" name="Content Placeholder 2">
            <a:extLst>
              <a:ext uri="{FF2B5EF4-FFF2-40B4-BE49-F238E27FC236}">
                <a16:creationId xmlns:a16="http://schemas.microsoft.com/office/drawing/2014/main" id="{266C6157-8522-8908-B188-28855702730E}"/>
              </a:ext>
            </a:extLst>
          </p:cNvPr>
          <p:cNvSpPr>
            <a:spLocks noGrp="1"/>
          </p:cNvSpPr>
          <p:nvPr>
            <p:ph idx="1"/>
          </p:nvPr>
        </p:nvSpPr>
        <p:spPr/>
        <p:txBody>
          <a:bodyPr>
            <a:normAutofit fontScale="47500" lnSpcReduction="20000"/>
          </a:bodyPr>
          <a:lstStyle/>
          <a:p>
            <a:r>
              <a:rPr lang="en-US" b="1" dirty="0"/>
              <a:t>Asa Reigns in Judah</a:t>
            </a:r>
            <a:endParaRPr lang="en-US" dirty="0"/>
          </a:p>
          <a:p>
            <a:r>
              <a:rPr lang="en-US" b="1" baseline="30000" dirty="0"/>
              <a:t>9 </a:t>
            </a:r>
            <a:r>
              <a:rPr lang="en-US" dirty="0"/>
              <a:t>In the twentieth year of Jeroboam king of Israel, Asa began to reign over Judah, </a:t>
            </a:r>
            <a:r>
              <a:rPr lang="en-US" b="1" baseline="30000" dirty="0"/>
              <a:t>10 </a:t>
            </a:r>
            <a:r>
              <a:rPr lang="en-US" dirty="0"/>
              <a:t>and </a:t>
            </a:r>
            <a:r>
              <a:rPr lang="en-US" dirty="0">
                <a:highlight>
                  <a:srgbClr val="FFFF00"/>
                </a:highlight>
              </a:rPr>
              <a:t>he reigned forty-one years in Jerusalem</a:t>
            </a:r>
            <a:r>
              <a:rPr lang="en-US" dirty="0"/>
              <a:t>. His mother’s name was </a:t>
            </a:r>
            <a:r>
              <a:rPr lang="en-US" dirty="0" err="1"/>
              <a:t>Maacah</a:t>
            </a:r>
            <a:r>
              <a:rPr lang="en-US" dirty="0"/>
              <a:t> the daughter of </a:t>
            </a:r>
            <a:r>
              <a:rPr lang="en-US" dirty="0" err="1"/>
              <a:t>Abishalom</a:t>
            </a:r>
            <a:r>
              <a:rPr lang="en-US" dirty="0"/>
              <a:t>. </a:t>
            </a:r>
            <a:r>
              <a:rPr lang="en-US" b="1" baseline="30000" dirty="0">
                <a:highlight>
                  <a:srgbClr val="FFFF00"/>
                </a:highlight>
              </a:rPr>
              <a:t>11 </a:t>
            </a:r>
            <a:r>
              <a:rPr lang="en-US" dirty="0">
                <a:highlight>
                  <a:srgbClr val="FFFF00"/>
                </a:highlight>
              </a:rPr>
              <a:t>And Asa did what was right in the eyes of the Lord, as David his father had done. </a:t>
            </a:r>
            <a:r>
              <a:rPr lang="en-US" b="1" baseline="30000" dirty="0"/>
              <a:t>12 </a:t>
            </a:r>
            <a:r>
              <a:rPr lang="en-US" dirty="0"/>
              <a:t>He </a:t>
            </a:r>
            <a:r>
              <a:rPr lang="en-US" dirty="0">
                <a:highlight>
                  <a:srgbClr val="FFFF00"/>
                </a:highlight>
              </a:rPr>
              <a:t>put away the male cult prostitutes </a:t>
            </a:r>
            <a:r>
              <a:rPr lang="en-US" dirty="0"/>
              <a:t>out of the land and </a:t>
            </a:r>
            <a:r>
              <a:rPr lang="en-US" dirty="0">
                <a:highlight>
                  <a:srgbClr val="FFFF00"/>
                </a:highlight>
              </a:rPr>
              <a:t>removed all the idols </a:t>
            </a:r>
            <a:r>
              <a:rPr lang="en-US" dirty="0"/>
              <a:t>that his fathers had made. </a:t>
            </a:r>
            <a:r>
              <a:rPr lang="en-US" b="1" baseline="30000" dirty="0"/>
              <a:t>13 </a:t>
            </a:r>
            <a:r>
              <a:rPr lang="en-US" dirty="0"/>
              <a:t>He also </a:t>
            </a:r>
            <a:r>
              <a:rPr lang="en-US" dirty="0">
                <a:highlight>
                  <a:srgbClr val="FFFF00"/>
                </a:highlight>
              </a:rPr>
              <a:t>removed </a:t>
            </a:r>
            <a:r>
              <a:rPr lang="en-US" dirty="0" err="1">
                <a:highlight>
                  <a:srgbClr val="FFFF00"/>
                </a:highlight>
              </a:rPr>
              <a:t>Maacah</a:t>
            </a:r>
            <a:r>
              <a:rPr lang="en-US" dirty="0">
                <a:highlight>
                  <a:srgbClr val="FFFF00"/>
                </a:highlight>
              </a:rPr>
              <a:t> his mother from being queen mother because she had made an abominable image for Asherah</a:t>
            </a:r>
            <a:r>
              <a:rPr lang="en-US" dirty="0"/>
              <a:t>. And Asa </a:t>
            </a:r>
            <a:r>
              <a:rPr lang="en-US" dirty="0">
                <a:highlight>
                  <a:srgbClr val="FFFF00"/>
                </a:highlight>
              </a:rPr>
              <a:t>cut down her image and burned it at the brook Kidron</a:t>
            </a:r>
            <a:r>
              <a:rPr lang="en-US" dirty="0"/>
              <a:t>. </a:t>
            </a:r>
            <a:r>
              <a:rPr lang="en-US" b="1" baseline="30000" dirty="0"/>
              <a:t>14 </a:t>
            </a:r>
            <a:r>
              <a:rPr lang="en-US" dirty="0"/>
              <a:t>But the high places were not taken away. Nevertheless, the heart of Asa was wholly true to the Lord all his days. </a:t>
            </a:r>
            <a:r>
              <a:rPr lang="en-US" b="1" baseline="30000" dirty="0"/>
              <a:t>15 </a:t>
            </a:r>
            <a:r>
              <a:rPr lang="en-US" dirty="0"/>
              <a:t>And he brought into the house of the Lord the sacred gifts of his father and his own sacred gifts, silver, and gold, and vessels. </a:t>
            </a:r>
          </a:p>
          <a:p>
            <a:r>
              <a:rPr lang="en-US" b="1" baseline="30000" dirty="0"/>
              <a:t>16 </a:t>
            </a:r>
            <a:r>
              <a:rPr lang="en-US" dirty="0"/>
              <a:t>And there was </a:t>
            </a:r>
            <a:r>
              <a:rPr lang="en-US" dirty="0">
                <a:highlight>
                  <a:srgbClr val="FFFF00"/>
                </a:highlight>
              </a:rPr>
              <a:t>war between Asa and </a:t>
            </a:r>
            <a:r>
              <a:rPr lang="en-US" dirty="0" err="1">
                <a:highlight>
                  <a:srgbClr val="FFFF00"/>
                </a:highlight>
              </a:rPr>
              <a:t>Baasha</a:t>
            </a:r>
            <a:r>
              <a:rPr lang="en-US" dirty="0">
                <a:highlight>
                  <a:srgbClr val="FFFF00"/>
                </a:highlight>
              </a:rPr>
              <a:t> king of Israel </a:t>
            </a:r>
            <a:r>
              <a:rPr lang="en-US" dirty="0"/>
              <a:t>all their days. </a:t>
            </a:r>
            <a:r>
              <a:rPr lang="en-US" b="1" baseline="30000" dirty="0"/>
              <a:t>17 </a:t>
            </a:r>
            <a:r>
              <a:rPr lang="en-US" dirty="0" err="1"/>
              <a:t>Baasha</a:t>
            </a:r>
            <a:r>
              <a:rPr lang="en-US" dirty="0"/>
              <a:t> king of Israel went up against Judah and built Ramah, that he might permit no one to go out or come in to Asa king of Judah. </a:t>
            </a:r>
            <a:r>
              <a:rPr lang="en-US" b="1" baseline="30000" dirty="0"/>
              <a:t>18 </a:t>
            </a:r>
            <a:r>
              <a:rPr lang="en-US" dirty="0"/>
              <a:t>Then </a:t>
            </a:r>
            <a:r>
              <a:rPr lang="en-US" dirty="0">
                <a:highlight>
                  <a:srgbClr val="FFFF00"/>
                </a:highlight>
              </a:rPr>
              <a:t>Asa took all the silver and the gold that were left in the treasures of the house of the Lord </a:t>
            </a:r>
            <a:r>
              <a:rPr lang="en-US" dirty="0"/>
              <a:t>and the treasures of the king’s house and gave them into the hands of his servants. And King Asa </a:t>
            </a:r>
            <a:r>
              <a:rPr lang="en-US" dirty="0">
                <a:highlight>
                  <a:srgbClr val="FFFF00"/>
                </a:highlight>
              </a:rPr>
              <a:t>sent them to Ben-</a:t>
            </a:r>
            <a:r>
              <a:rPr lang="en-US" dirty="0" err="1">
                <a:highlight>
                  <a:srgbClr val="FFFF00"/>
                </a:highlight>
              </a:rPr>
              <a:t>hadad</a:t>
            </a:r>
            <a:r>
              <a:rPr lang="en-US" dirty="0">
                <a:highlight>
                  <a:srgbClr val="FFFF00"/>
                </a:highlight>
              </a:rPr>
              <a:t> the son of </a:t>
            </a:r>
            <a:r>
              <a:rPr lang="en-US" dirty="0" err="1">
                <a:highlight>
                  <a:srgbClr val="FFFF00"/>
                </a:highlight>
              </a:rPr>
              <a:t>Tabrimmon</a:t>
            </a:r>
            <a:r>
              <a:rPr lang="en-US" dirty="0">
                <a:highlight>
                  <a:srgbClr val="FFFF00"/>
                </a:highlight>
              </a:rPr>
              <a:t>, the son of </a:t>
            </a:r>
            <a:r>
              <a:rPr lang="en-US" dirty="0" err="1">
                <a:highlight>
                  <a:srgbClr val="FFFF00"/>
                </a:highlight>
              </a:rPr>
              <a:t>Hezion</a:t>
            </a:r>
            <a:r>
              <a:rPr lang="en-US" dirty="0">
                <a:highlight>
                  <a:srgbClr val="FFFF00"/>
                </a:highlight>
              </a:rPr>
              <a:t>, king of Syria, who lived in Damascus</a:t>
            </a:r>
            <a:r>
              <a:rPr lang="en-US" dirty="0"/>
              <a:t>, saying, </a:t>
            </a:r>
            <a:r>
              <a:rPr lang="en-US" b="1" baseline="30000" dirty="0"/>
              <a:t>19 </a:t>
            </a:r>
            <a:r>
              <a:rPr lang="en-US" dirty="0"/>
              <a:t>“Let there be a covenant between me and you, as there was between my father and your father. Behold, I am sending to you a present of silver and gold. </a:t>
            </a:r>
            <a:r>
              <a:rPr lang="en-US" dirty="0">
                <a:highlight>
                  <a:srgbClr val="FFFF00"/>
                </a:highlight>
              </a:rPr>
              <a:t>Go, break your covenant with </a:t>
            </a:r>
            <a:r>
              <a:rPr lang="en-US" dirty="0" err="1">
                <a:highlight>
                  <a:srgbClr val="FFFF00"/>
                </a:highlight>
              </a:rPr>
              <a:t>Baasha</a:t>
            </a:r>
            <a:r>
              <a:rPr lang="en-US" dirty="0">
                <a:highlight>
                  <a:srgbClr val="FFFF00"/>
                </a:highlight>
              </a:rPr>
              <a:t> king of Israel</a:t>
            </a:r>
            <a:r>
              <a:rPr lang="en-US" dirty="0"/>
              <a:t>, that he may withdraw from me.” </a:t>
            </a:r>
            <a:r>
              <a:rPr lang="en-US" b="1" baseline="30000" dirty="0"/>
              <a:t>20 </a:t>
            </a:r>
            <a:r>
              <a:rPr lang="en-US" dirty="0"/>
              <a:t>And </a:t>
            </a:r>
            <a:r>
              <a:rPr lang="en-US" dirty="0">
                <a:highlight>
                  <a:srgbClr val="FFFF00"/>
                </a:highlight>
              </a:rPr>
              <a:t>Ben-</a:t>
            </a:r>
            <a:r>
              <a:rPr lang="en-US" dirty="0" err="1">
                <a:highlight>
                  <a:srgbClr val="FFFF00"/>
                </a:highlight>
              </a:rPr>
              <a:t>hadad</a:t>
            </a:r>
            <a:r>
              <a:rPr lang="en-US" dirty="0">
                <a:highlight>
                  <a:srgbClr val="FFFF00"/>
                </a:highlight>
              </a:rPr>
              <a:t> listened to King Asa </a:t>
            </a:r>
            <a:r>
              <a:rPr lang="en-US" dirty="0"/>
              <a:t>and sent the commanders of his armies against the cities of Israel and conquered </a:t>
            </a:r>
            <a:r>
              <a:rPr lang="en-US" dirty="0" err="1"/>
              <a:t>Ijon</a:t>
            </a:r>
            <a:r>
              <a:rPr lang="en-US" dirty="0"/>
              <a:t>, Dan, Abel-</a:t>
            </a:r>
            <a:r>
              <a:rPr lang="en-US" dirty="0" err="1"/>
              <a:t>beth</a:t>
            </a:r>
            <a:r>
              <a:rPr lang="en-US" dirty="0"/>
              <a:t>-</a:t>
            </a:r>
            <a:r>
              <a:rPr lang="en-US" dirty="0" err="1"/>
              <a:t>maacah</a:t>
            </a:r>
            <a:r>
              <a:rPr lang="en-US" dirty="0"/>
              <a:t>, and all </a:t>
            </a:r>
            <a:r>
              <a:rPr lang="en-US" dirty="0" err="1"/>
              <a:t>Chinneroth</a:t>
            </a:r>
            <a:r>
              <a:rPr lang="en-US" dirty="0"/>
              <a:t>, with all the land of Naphtali. </a:t>
            </a:r>
            <a:r>
              <a:rPr lang="en-US" b="1" baseline="30000" dirty="0"/>
              <a:t>21 </a:t>
            </a:r>
            <a:r>
              <a:rPr lang="en-US" dirty="0"/>
              <a:t>And when </a:t>
            </a:r>
            <a:r>
              <a:rPr lang="en-US" dirty="0" err="1"/>
              <a:t>Baasha</a:t>
            </a:r>
            <a:r>
              <a:rPr lang="en-US" dirty="0"/>
              <a:t> heard of it, he stopped building Ramah, and he lived in Tirzah. </a:t>
            </a:r>
            <a:r>
              <a:rPr lang="en-US" b="1" baseline="30000" dirty="0"/>
              <a:t>22 </a:t>
            </a:r>
            <a:r>
              <a:rPr lang="en-US" dirty="0"/>
              <a:t>Then King Asa made a proclamation to all Judah, none was exempt, and they carried away the stones of Ramah and its timber, with which </a:t>
            </a:r>
            <a:r>
              <a:rPr lang="en-US" dirty="0" err="1"/>
              <a:t>Baasha</a:t>
            </a:r>
            <a:r>
              <a:rPr lang="en-US" dirty="0"/>
              <a:t> had been building, and with them King Asa built </a:t>
            </a:r>
            <a:r>
              <a:rPr lang="en-US" dirty="0" err="1"/>
              <a:t>Geba</a:t>
            </a:r>
            <a:r>
              <a:rPr lang="en-US" dirty="0"/>
              <a:t> of Benjamin and Mizpah.</a:t>
            </a:r>
          </a:p>
        </p:txBody>
      </p:sp>
      <p:sp>
        <p:nvSpPr>
          <p:cNvPr id="4" name="Text Placeholder 3">
            <a:extLst>
              <a:ext uri="{FF2B5EF4-FFF2-40B4-BE49-F238E27FC236}">
                <a16:creationId xmlns:a16="http://schemas.microsoft.com/office/drawing/2014/main" id="{A9B5C4ED-0D98-5B5A-2F05-0DB1FC0B9AE9}"/>
              </a:ext>
            </a:extLst>
          </p:cNvPr>
          <p:cNvSpPr>
            <a:spLocks noGrp="1"/>
          </p:cNvSpPr>
          <p:nvPr>
            <p:ph type="body" sz="half" idx="2"/>
          </p:nvPr>
        </p:nvSpPr>
        <p:spPr/>
        <p:txBody>
          <a:bodyPr/>
          <a:lstStyle/>
          <a:p>
            <a:r>
              <a:rPr lang="en-US" dirty="0"/>
              <a:t>ESV</a:t>
            </a:r>
          </a:p>
        </p:txBody>
      </p:sp>
    </p:spTree>
    <p:extLst>
      <p:ext uri="{BB962C8B-B14F-4D97-AF65-F5344CB8AC3E}">
        <p14:creationId xmlns:p14="http://schemas.microsoft.com/office/powerpoint/2010/main" val="330978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159D-2FA1-E3FF-FBE9-DF4D829E44FD}"/>
              </a:ext>
            </a:extLst>
          </p:cNvPr>
          <p:cNvSpPr>
            <a:spLocks noGrp="1"/>
          </p:cNvSpPr>
          <p:nvPr>
            <p:ph type="title"/>
          </p:nvPr>
        </p:nvSpPr>
        <p:spPr/>
        <p:txBody>
          <a:bodyPr/>
          <a:lstStyle/>
          <a:p>
            <a:r>
              <a:rPr lang="en-US" dirty="0"/>
              <a:t>2 Chronicles 14:1–15</a:t>
            </a:r>
          </a:p>
        </p:txBody>
      </p:sp>
      <p:sp>
        <p:nvSpPr>
          <p:cNvPr id="3" name="Content Placeholder 2">
            <a:extLst>
              <a:ext uri="{FF2B5EF4-FFF2-40B4-BE49-F238E27FC236}">
                <a16:creationId xmlns:a16="http://schemas.microsoft.com/office/drawing/2014/main" id="{266C6157-8522-8908-B188-28855702730E}"/>
              </a:ext>
            </a:extLst>
          </p:cNvPr>
          <p:cNvSpPr>
            <a:spLocks noGrp="1"/>
          </p:cNvSpPr>
          <p:nvPr>
            <p:ph idx="1"/>
          </p:nvPr>
        </p:nvSpPr>
        <p:spPr/>
        <p:txBody>
          <a:bodyPr>
            <a:normAutofit lnSpcReduction="10000"/>
          </a:bodyPr>
          <a:lstStyle/>
          <a:p>
            <a:r>
              <a:rPr lang="en-US" sz="900" b="1" dirty="0"/>
              <a:t>Asa Reigns in Judah</a:t>
            </a:r>
            <a:endParaRPr lang="en-US" sz="900" dirty="0"/>
          </a:p>
          <a:p>
            <a:r>
              <a:rPr lang="en-US" sz="900" b="1" dirty="0"/>
              <a:t>14 </a:t>
            </a:r>
            <a:r>
              <a:rPr lang="en-US" sz="900" dirty="0"/>
              <a:t> Abijah slept with his fathers, and they buried him in the city of David. And Asa his son reigned in his place. In his days </a:t>
            </a:r>
            <a:r>
              <a:rPr lang="en-US" sz="900" dirty="0">
                <a:highlight>
                  <a:srgbClr val="FFFF00"/>
                </a:highlight>
              </a:rPr>
              <a:t>the land had rest for ten years</a:t>
            </a:r>
            <a:r>
              <a:rPr lang="en-US" sz="900" dirty="0"/>
              <a:t>. </a:t>
            </a:r>
            <a:r>
              <a:rPr lang="en-US" sz="900" b="1" baseline="30000" dirty="0"/>
              <a:t>2 </a:t>
            </a:r>
            <a:r>
              <a:rPr lang="en-US" sz="900" dirty="0"/>
              <a:t> </a:t>
            </a:r>
            <a:r>
              <a:rPr lang="en-US" sz="900" dirty="0">
                <a:highlight>
                  <a:srgbClr val="FFFF00"/>
                </a:highlight>
              </a:rPr>
              <a:t>And Asa did what was good and right in the eyes of the Lord his God</a:t>
            </a:r>
            <a:r>
              <a:rPr lang="en-US" sz="900" dirty="0"/>
              <a:t>. </a:t>
            </a:r>
            <a:r>
              <a:rPr lang="en-US" sz="900" b="1" baseline="30000" dirty="0"/>
              <a:t>3 </a:t>
            </a:r>
            <a:r>
              <a:rPr lang="en-US" sz="900" dirty="0"/>
              <a:t>He </a:t>
            </a:r>
            <a:r>
              <a:rPr lang="en-US" sz="900" dirty="0">
                <a:highlight>
                  <a:srgbClr val="FFFF00"/>
                </a:highlight>
              </a:rPr>
              <a:t>took away the foreign altars and the high places and broke down the pillars and cut down the </a:t>
            </a:r>
            <a:r>
              <a:rPr lang="en-US" sz="900" dirty="0" err="1">
                <a:highlight>
                  <a:srgbClr val="FFFF00"/>
                </a:highlight>
              </a:rPr>
              <a:t>Asherim</a:t>
            </a:r>
            <a:r>
              <a:rPr lang="en-US" sz="900" dirty="0"/>
              <a:t> </a:t>
            </a:r>
            <a:r>
              <a:rPr lang="en-US" sz="900" b="1" baseline="30000" dirty="0"/>
              <a:t>4 </a:t>
            </a:r>
            <a:r>
              <a:rPr lang="en-US" sz="900" dirty="0"/>
              <a:t>and </a:t>
            </a:r>
            <a:r>
              <a:rPr lang="en-US" sz="900" dirty="0">
                <a:highlight>
                  <a:srgbClr val="FFFF00"/>
                </a:highlight>
              </a:rPr>
              <a:t>commanded Judah to seek the Lord</a:t>
            </a:r>
            <a:r>
              <a:rPr lang="en-US" sz="900" dirty="0"/>
              <a:t>, the God of their fathers, and to keep the law and the commandment. </a:t>
            </a:r>
            <a:r>
              <a:rPr lang="en-US" sz="900" b="1" baseline="30000" dirty="0"/>
              <a:t>5 </a:t>
            </a:r>
            <a:r>
              <a:rPr lang="en-US" sz="900" dirty="0"/>
              <a:t>He also took out of all the cities of Judah the high places and the incense altars. And the kingdom had rest under him. </a:t>
            </a:r>
            <a:r>
              <a:rPr lang="en-US" sz="900" b="1" baseline="30000" dirty="0"/>
              <a:t>6 </a:t>
            </a:r>
            <a:r>
              <a:rPr lang="en-US" sz="900" dirty="0"/>
              <a:t>He built fortified cities in Judah, for the land had rest. </a:t>
            </a:r>
            <a:r>
              <a:rPr lang="en-US" sz="900" dirty="0">
                <a:highlight>
                  <a:srgbClr val="FFFF00"/>
                </a:highlight>
              </a:rPr>
              <a:t>He had no war in those years, for the Lord gave him peace. </a:t>
            </a:r>
            <a:r>
              <a:rPr lang="en-US" sz="900" b="1" baseline="30000" dirty="0"/>
              <a:t>7 </a:t>
            </a:r>
            <a:r>
              <a:rPr lang="en-US" sz="900" dirty="0"/>
              <a:t>And he said to Judah, “Let us build these cities and surround them with walls and towers, gates and bars. The land is still ours, because we have sought the Lord our God. We have sought him, and he has given us peace on every side.” So they built and prospered. </a:t>
            </a:r>
            <a:r>
              <a:rPr lang="en-US" sz="900" b="1" baseline="30000" dirty="0"/>
              <a:t>8 </a:t>
            </a:r>
            <a:r>
              <a:rPr lang="en-US" sz="900" dirty="0"/>
              <a:t>And Asa had an army of 300,000 from Judah, armed with large shields and spears, and 280,000 men from Benjamin that carried shields and drew bows. All these were mighty men of valor. </a:t>
            </a:r>
          </a:p>
          <a:p>
            <a:r>
              <a:rPr lang="en-US" sz="900" b="1" baseline="30000" dirty="0"/>
              <a:t>9 </a:t>
            </a:r>
            <a:r>
              <a:rPr lang="en-US" sz="900" dirty="0"/>
              <a:t>Zerah the Ethiopian came out against them with an army of a million men and 300 chariots, and came as far as </a:t>
            </a:r>
            <a:r>
              <a:rPr lang="en-US" sz="900" dirty="0" err="1"/>
              <a:t>Mareshah</a:t>
            </a:r>
            <a:r>
              <a:rPr lang="en-US" sz="900" dirty="0"/>
              <a:t>. </a:t>
            </a:r>
            <a:r>
              <a:rPr lang="en-US" sz="900" b="1" baseline="30000" dirty="0"/>
              <a:t>10 </a:t>
            </a:r>
            <a:r>
              <a:rPr lang="en-US" sz="900" dirty="0"/>
              <a:t>And Asa went out to meet him, and they drew up their lines of battle in the Valley of </a:t>
            </a:r>
            <a:r>
              <a:rPr lang="en-US" sz="900" dirty="0" err="1"/>
              <a:t>Zephathah</a:t>
            </a:r>
            <a:r>
              <a:rPr lang="en-US" sz="900" dirty="0"/>
              <a:t> at </a:t>
            </a:r>
            <a:r>
              <a:rPr lang="en-US" sz="900" dirty="0" err="1"/>
              <a:t>Mareshah</a:t>
            </a:r>
            <a:r>
              <a:rPr lang="en-US" sz="900" dirty="0"/>
              <a:t>. </a:t>
            </a:r>
            <a:r>
              <a:rPr lang="en-US" sz="900" b="1" baseline="30000" dirty="0"/>
              <a:t>11 </a:t>
            </a:r>
            <a:r>
              <a:rPr lang="en-US" sz="900" dirty="0"/>
              <a:t>And </a:t>
            </a:r>
            <a:r>
              <a:rPr lang="en-US" sz="900" dirty="0">
                <a:highlight>
                  <a:srgbClr val="FFFF00"/>
                </a:highlight>
              </a:rPr>
              <a:t>Asa cried to the Lord his God, “O Lord, there is none like you to help, between the mighty and the weak. Help us, O Lord our God, for we rely on you, and in your name we have come against this multitude. O Lord, you are our God; let not man prevail against you.” </a:t>
            </a:r>
            <a:r>
              <a:rPr lang="en-US" sz="900" b="1" baseline="30000" dirty="0"/>
              <a:t>12 </a:t>
            </a:r>
            <a:r>
              <a:rPr lang="en-US" sz="900" dirty="0"/>
              <a:t>So </a:t>
            </a:r>
            <a:r>
              <a:rPr lang="en-US" sz="900" dirty="0">
                <a:highlight>
                  <a:srgbClr val="FFFF00"/>
                </a:highlight>
              </a:rPr>
              <a:t>the Lord defeated the Ethiopians before Asa and before Judah</a:t>
            </a:r>
            <a:r>
              <a:rPr lang="en-US" sz="900" dirty="0"/>
              <a:t>, and the Ethiopians fled. </a:t>
            </a:r>
            <a:r>
              <a:rPr lang="en-US" sz="900" b="1" baseline="30000" dirty="0"/>
              <a:t>13 </a:t>
            </a:r>
            <a:r>
              <a:rPr lang="en-US" sz="900" dirty="0"/>
              <a:t>Asa and the people who were with him pursued them as far as </a:t>
            </a:r>
            <a:r>
              <a:rPr lang="en-US" sz="900" dirty="0" err="1"/>
              <a:t>Gerar</a:t>
            </a:r>
            <a:r>
              <a:rPr lang="en-US" sz="900" dirty="0"/>
              <a:t>, and the Ethiopians fell until none remained alive, for they were broken before the Lord and his army. The men of Judah carried away very much spoil. </a:t>
            </a:r>
            <a:r>
              <a:rPr lang="en-US" sz="900" b="1" baseline="30000" dirty="0"/>
              <a:t>14 </a:t>
            </a:r>
            <a:r>
              <a:rPr lang="en-US" sz="900" dirty="0"/>
              <a:t>And they attacked all the cities around </a:t>
            </a:r>
            <a:r>
              <a:rPr lang="en-US" sz="900" dirty="0" err="1"/>
              <a:t>Gerar</a:t>
            </a:r>
            <a:r>
              <a:rPr lang="en-US" sz="900" dirty="0"/>
              <a:t>, for the fear of the Lord was upon them. They plundered all the cities, for there was much plunder in them. </a:t>
            </a:r>
            <a:r>
              <a:rPr lang="en-US" sz="900" b="1" baseline="30000" dirty="0"/>
              <a:t>15 </a:t>
            </a:r>
            <a:r>
              <a:rPr lang="en-US" sz="900" dirty="0"/>
              <a:t>And they struck down the tents of those who had livestock and carried away sheep in abundance and camels. Then they returned to Jerusalem.</a:t>
            </a:r>
          </a:p>
        </p:txBody>
      </p:sp>
      <p:sp>
        <p:nvSpPr>
          <p:cNvPr id="4" name="Text Placeholder 3">
            <a:extLst>
              <a:ext uri="{FF2B5EF4-FFF2-40B4-BE49-F238E27FC236}">
                <a16:creationId xmlns:a16="http://schemas.microsoft.com/office/drawing/2014/main" id="{A9B5C4ED-0D98-5B5A-2F05-0DB1FC0B9AE9}"/>
              </a:ext>
            </a:extLst>
          </p:cNvPr>
          <p:cNvSpPr>
            <a:spLocks noGrp="1"/>
          </p:cNvSpPr>
          <p:nvPr>
            <p:ph type="body" sz="half" idx="2"/>
          </p:nvPr>
        </p:nvSpPr>
        <p:spPr/>
        <p:txBody>
          <a:bodyPr/>
          <a:lstStyle/>
          <a:p>
            <a:r>
              <a:rPr lang="en-US" dirty="0"/>
              <a:t>ESV</a:t>
            </a:r>
          </a:p>
        </p:txBody>
      </p:sp>
    </p:spTree>
    <p:extLst>
      <p:ext uri="{BB962C8B-B14F-4D97-AF65-F5344CB8AC3E}">
        <p14:creationId xmlns:p14="http://schemas.microsoft.com/office/powerpoint/2010/main" val="343064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E91-F901-40FE-98FC-9E046792CAAB}"/>
              </a:ext>
            </a:extLst>
          </p:cNvPr>
          <p:cNvSpPr>
            <a:spLocks noGrp="1"/>
          </p:cNvSpPr>
          <p:nvPr>
            <p:ph type="title"/>
          </p:nvPr>
        </p:nvSpPr>
        <p:spPr/>
        <p:txBody>
          <a:bodyPr/>
          <a:lstStyle/>
          <a:p>
            <a:r>
              <a:rPr lang="en-US" dirty="0"/>
              <a:t>2 Chronicles 15:1–19</a:t>
            </a:r>
          </a:p>
        </p:txBody>
      </p:sp>
      <p:sp>
        <p:nvSpPr>
          <p:cNvPr id="3" name="Content Placeholder 2">
            <a:extLst>
              <a:ext uri="{FF2B5EF4-FFF2-40B4-BE49-F238E27FC236}">
                <a16:creationId xmlns:a16="http://schemas.microsoft.com/office/drawing/2014/main" id="{1B466B8C-5BE4-F1F7-94F8-18511C841DAA}"/>
              </a:ext>
            </a:extLst>
          </p:cNvPr>
          <p:cNvSpPr>
            <a:spLocks noGrp="1"/>
          </p:cNvSpPr>
          <p:nvPr>
            <p:ph idx="1"/>
          </p:nvPr>
        </p:nvSpPr>
        <p:spPr/>
        <p:txBody>
          <a:bodyPr>
            <a:normAutofit fontScale="92500" lnSpcReduction="10000"/>
          </a:bodyPr>
          <a:lstStyle/>
          <a:p>
            <a:r>
              <a:rPr lang="en-US" sz="900" b="1" dirty="0"/>
              <a:t>Asa’s Religious Reforms</a:t>
            </a:r>
            <a:endParaRPr lang="en-US" sz="900" dirty="0"/>
          </a:p>
          <a:p>
            <a:r>
              <a:rPr lang="en-US" sz="900" b="1" dirty="0"/>
              <a:t>15 </a:t>
            </a:r>
            <a:r>
              <a:rPr lang="en-US" sz="900" dirty="0"/>
              <a:t>The Spirit of God came upon Azariah the son of Oded, </a:t>
            </a:r>
            <a:r>
              <a:rPr lang="en-US" sz="900" b="1" baseline="30000" dirty="0"/>
              <a:t>2 </a:t>
            </a:r>
            <a:r>
              <a:rPr lang="en-US" sz="900" dirty="0"/>
              <a:t>and he went out to meet Asa and said to him, “Hear me, Asa, and all Judah and Benjamin: </a:t>
            </a:r>
            <a:r>
              <a:rPr lang="en-US" sz="900" dirty="0">
                <a:highlight>
                  <a:srgbClr val="FFFF00"/>
                </a:highlight>
              </a:rPr>
              <a:t>The Lord is with you while you are with him. If you seek him, he will be found by you, but if you forsake him, he will forsake you. </a:t>
            </a:r>
            <a:r>
              <a:rPr lang="en-US" sz="900" b="1" baseline="30000" dirty="0"/>
              <a:t>3 </a:t>
            </a:r>
            <a:r>
              <a:rPr lang="en-US" sz="900" dirty="0"/>
              <a:t>For a long time Israel was without the true God, and without a teaching priest and without law, </a:t>
            </a:r>
            <a:r>
              <a:rPr lang="en-US" sz="900" b="1" baseline="30000" dirty="0"/>
              <a:t>4 </a:t>
            </a:r>
            <a:r>
              <a:rPr lang="en-US" sz="900" dirty="0"/>
              <a:t>but when in their distress they turned to the Lord, the God of Israel, and sought him, he was found by them. </a:t>
            </a:r>
            <a:r>
              <a:rPr lang="en-US" sz="900" b="1" baseline="30000" dirty="0"/>
              <a:t>5 </a:t>
            </a:r>
            <a:r>
              <a:rPr lang="en-US" sz="900" dirty="0"/>
              <a:t>In those times there was no peace to him who went out or to him who came in, for great disturbances afflicted all the inhabitants of the lands. </a:t>
            </a:r>
            <a:r>
              <a:rPr lang="en-US" sz="900" b="1" baseline="30000" dirty="0"/>
              <a:t>6 </a:t>
            </a:r>
            <a:r>
              <a:rPr lang="en-US" sz="900" dirty="0"/>
              <a:t>They were broken in pieces. Nation was crushed by nation and city by city, for God troubled them with every sort of distress. </a:t>
            </a:r>
            <a:r>
              <a:rPr lang="en-US" sz="900" b="1" baseline="30000" dirty="0"/>
              <a:t>7 </a:t>
            </a:r>
            <a:r>
              <a:rPr lang="en-US" sz="900" dirty="0"/>
              <a:t>But you, </a:t>
            </a:r>
            <a:r>
              <a:rPr lang="en-US" sz="900" dirty="0">
                <a:highlight>
                  <a:srgbClr val="FFFF00"/>
                </a:highlight>
              </a:rPr>
              <a:t>take courage! Do not let your hands be weak, for your work shall be rewarded</a:t>
            </a:r>
            <a:r>
              <a:rPr lang="en-US" sz="900" dirty="0"/>
              <a:t>.” </a:t>
            </a:r>
          </a:p>
          <a:p>
            <a:r>
              <a:rPr lang="en-US" sz="900" b="1" baseline="30000" dirty="0"/>
              <a:t>8 </a:t>
            </a:r>
            <a:r>
              <a:rPr lang="en-US" sz="900" dirty="0">
                <a:highlight>
                  <a:srgbClr val="FFFF00"/>
                </a:highlight>
              </a:rPr>
              <a:t>As soon as Asa heard these words, the prophecy of Azariah the son of Oded, he took courage and put away the detestable idols from all the land of Judah</a:t>
            </a:r>
            <a:r>
              <a:rPr lang="en-US" sz="900" dirty="0"/>
              <a:t> and Benjamin and from the cities that he had taken in the hill country of Ephraim, and he </a:t>
            </a:r>
            <a:r>
              <a:rPr lang="en-US" sz="900" dirty="0">
                <a:highlight>
                  <a:srgbClr val="FFFF00"/>
                </a:highlight>
              </a:rPr>
              <a:t>repaired the altar of the Lord </a:t>
            </a:r>
            <a:r>
              <a:rPr lang="en-US" sz="900" dirty="0"/>
              <a:t>that was in front of the vestibule of the house of the Lord. </a:t>
            </a:r>
            <a:r>
              <a:rPr lang="en-US" sz="900" b="1" baseline="30000" dirty="0"/>
              <a:t>9 </a:t>
            </a:r>
            <a:r>
              <a:rPr lang="en-US" sz="900" dirty="0"/>
              <a:t>And he gathered all Judah and Benjamin, and those from Ephraim, Manasseh, and Simeon who were residing with them, for great numbers had deserted to him from Israel when </a:t>
            </a:r>
            <a:r>
              <a:rPr lang="en-US" sz="900" dirty="0">
                <a:highlight>
                  <a:srgbClr val="FFFF00"/>
                </a:highlight>
              </a:rPr>
              <a:t>they saw that the Lord his God was with him</a:t>
            </a:r>
            <a:r>
              <a:rPr lang="en-US" sz="900" dirty="0"/>
              <a:t>. </a:t>
            </a:r>
            <a:r>
              <a:rPr lang="en-US" sz="900" b="1" baseline="30000" dirty="0"/>
              <a:t>10 </a:t>
            </a:r>
            <a:r>
              <a:rPr lang="en-US" sz="900" dirty="0"/>
              <a:t>They were gathered at Jerusalem in the third month of the fifteenth year of the reign of Asa. </a:t>
            </a:r>
            <a:r>
              <a:rPr lang="en-US" sz="900" b="1" baseline="30000" dirty="0"/>
              <a:t>11 </a:t>
            </a:r>
            <a:r>
              <a:rPr lang="en-US" sz="900" dirty="0"/>
              <a:t>They sacrificed to the Lord on that day from the spoil that they had brought 700 oxen and 7,000 sheep. </a:t>
            </a:r>
            <a:r>
              <a:rPr lang="en-US" sz="900" b="1" baseline="30000" dirty="0">
                <a:highlight>
                  <a:srgbClr val="FFFF00"/>
                </a:highlight>
              </a:rPr>
              <a:t>12 </a:t>
            </a:r>
            <a:r>
              <a:rPr lang="en-US" sz="900" dirty="0">
                <a:highlight>
                  <a:srgbClr val="FFFF00"/>
                </a:highlight>
              </a:rPr>
              <a:t>And they entered into a covenant to seek the Lord, the God of their fathers, with all their heart and with all their soul, </a:t>
            </a:r>
            <a:r>
              <a:rPr lang="en-US" sz="900" b="1" baseline="30000" dirty="0">
                <a:highlight>
                  <a:srgbClr val="FFFF00"/>
                </a:highlight>
              </a:rPr>
              <a:t>13 </a:t>
            </a:r>
            <a:r>
              <a:rPr lang="en-US" sz="900" dirty="0">
                <a:highlight>
                  <a:srgbClr val="FFFF00"/>
                </a:highlight>
              </a:rPr>
              <a:t>but that whoever would not seek the Lord, the God of Israel, should be put to death, whether young or old, man or woman. </a:t>
            </a:r>
            <a:r>
              <a:rPr lang="en-US" sz="900" b="1" baseline="30000" dirty="0">
                <a:highlight>
                  <a:srgbClr val="FFFF00"/>
                </a:highlight>
              </a:rPr>
              <a:t>14 </a:t>
            </a:r>
            <a:r>
              <a:rPr lang="en-US" sz="900" dirty="0">
                <a:highlight>
                  <a:srgbClr val="FFFF00"/>
                </a:highlight>
              </a:rPr>
              <a:t>They swore an oath to the Lord with a loud voice and with shouting and with trumpets and with horns. </a:t>
            </a:r>
            <a:r>
              <a:rPr lang="en-US" sz="900" b="1" baseline="30000" dirty="0">
                <a:highlight>
                  <a:srgbClr val="FFFF00"/>
                </a:highlight>
              </a:rPr>
              <a:t>15 </a:t>
            </a:r>
            <a:r>
              <a:rPr lang="en-US" sz="900" dirty="0">
                <a:highlight>
                  <a:srgbClr val="FFFF00"/>
                </a:highlight>
              </a:rPr>
              <a:t>And all Judah rejoiced over the oath, for they had sworn with all their heart and had sought him with their whole desire, and he was found by them, and the Lord gave them rest all around.</a:t>
            </a:r>
            <a:r>
              <a:rPr lang="en-US" sz="900" dirty="0"/>
              <a:t> </a:t>
            </a:r>
          </a:p>
          <a:p>
            <a:r>
              <a:rPr lang="en-US" sz="900" b="1" baseline="30000" dirty="0"/>
              <a:t>16 </a:t>
            </a:r>
            <a:r>
              <a:rPr lang="en-US" sz="900" dirty="0"/>
              <a:t>Even </a:t>
            </a:r>
            <a:r>
              <a:rPr lang="en-US" sz="900" dirty="0" err="1"/>
              <a:t>Maacah</a:t>
            </a:r>
            <a:r>
              <a:rPr lang="en-US" sz="900" dirty="0"/>
              <a:t>, his mother, </a:t>
            </a:r>
            <a:r>
              <a:rPr lang="en-US" sz="900" dirty="0">
                <a:highlight>
                  <a:srgbClr val="FFFF00"/>
                </a:highlight>
              </a:rPr>
              <a:t>King Asa removed from being queen mother because she had made a detestable image for Asherah. Asa cut down her image, crushed it, and burned it at the brook Kidron</a:t>
            </a:r>
            <a:r>
              <a:rPr lang="en-US" sz="900" dirty="0"/>
              <a:t>. </a:t>
            </a:r>
            <a:r>
              <a:rPr lang="en-US" sz="900" b="1" baseline="30000" dirty="0"/>
              <a:t>17 </a:t>
            </a:r>
            <a:r>
              <a:rPr lang="en-US" sz="900" dirty="0"/>
              <a:t>But the high places were not taken out of Israel. Nevertheless, the </a:t>
            </a:r>
            <a:r>
              <a:rPr lang="en-US" sz="900" dirty="0">
                <a:highlight>
                  <a:srgbClr val="FFFF00"/>
                </a:highlight>
              </a:rPr>
              <a:t>heart of Asa was wholly true all his days</a:t>
            </a:r>
            <a:r>
              <a:rPr lang="en-US" sz="900" dirty="0"/>
              <a:t>. </a:t>
            </a:r>
            <a:r>
              <a:rPr lang="en-US" sz="900" b="1" baseline="30000" dirty="0"/>
              <a:t>18 </a:t>
            </a:r>
            <a:r>
              <a:rPr lang="en-US" sz="900" dirty="0"/>
              <a:t>And he brought into the house of God the sacred gifts of his father and his own sacred gifts, silver, and gold, and vessels. </a:t>
            </a:r>
            <a:r>
              <a:rPr lang="en-US" sz="900" b="1" baseline="30000" dirty="0"/>
              <a:t>19 </a:t>
            </a:r>
            <a:r>
              <a:rPr lang="en-US" sz="900" dirty="0"/>
              <a:t>And there was </a:t>
            </a:r>
            <a:r>
              <a:rPr lang="en-US" sz="900" dirty="0">
                <a:highlight>
                  <a:srgbClr val="FFFF00"/>
                </a:highlight>
              </a:rPr>
              <a:t>no more war until the thirty-fifth year of the reign of Asa.</a:t>
            </a:r>
          </a:p>
        </p:txBody>
      </p:sp>
      <p:sp>
        <p:nvSpPr>
          <p:cNvPr id="4" name="Text Placeholder 3">
            <a:extLst>
              <a:ext uri="{FF2B5EF4-FFF2-40B4-BE49-F238E27FC236}">
                <a16:creationId xmlns:a16="http://schemas.microsoft.com/office/drawing/2014/main" id="{5F9F8394-260D-D9EE-A954-DAA978D54624}"/>
              </a:ext>
            </a:extLst>
          </p:cNvPr>
          <p:cNvSpPr>
            <a:spLocks noGrp="1"/>
          </p:cNvSpPr>
          <p:nvPr>
            <p:ph type="body" sz="half" idx="2"/>
          </p:nvPr>
        </p:nvSpPr>
        <p:spPr/>
        <p:txBody>
          <a:bodyPr/>
          <a:lstStyle/>
          <a:p>
            <a:r>
              <a:rPr lang="en-US" dirty="0"/>
              <a:t>ESV</a:t>
            </a:r>
          </a:p>
        </p:txBody>
      </p:sp>
    </p:spTree>
    <p:extLst>
      <p:ext uri="{BB962C8B-B14F-4D97-AF65-F5344CB8AC3E}">
        <p14:creationId xmlns:p14="http://schemas.microsoft.com/office/powerpoint/2010/main" val="273679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9D38-ACFA-533E-3969-09BDEE22B1C3}"/>
              </a:ext>
            </a:extLst>
          </p:cNvPr>
          <p:cNvSpPr>
            <a:spLocks noGrp="1"/>
          </p:cNvSpPr>
          <p:nvPr>
            <p:ph type="title"/>
          </p:nvPr>
        </p:nvSpPr>
        <p:spPr/>
        <p:txBody>
          <a:bodyPr/>
          <a:lstStyle/>
          <a:p>
            <a:r>
              <a:rPr lang="en-US" dirty="0"/>
              <a:t>2 Chronicles 16:1–14</a:t>
            </a:r>
          </a:p>
        </p:txBody>
      </p:sp>
      <p:sp>
        <p:nvSpPr>
          <p:cNvPr id="3" name="Content Placeholder 2">
            <a:extLst>
              <a:ext uri="{FF2B5EF4-FFF2-40B4-BE49-F238E27FC236}">
                <a16:creationId xmlns:a16="http://schemas.microsoft.com/office/drawing/2014/main" id="{E490CE1A-2762-F53E-8B4D-DA325FAB9298}"/>
              </a:ext>
            </a:extLst>
          </p:cNvPr>
          <p:cNvSpPr>
            <a:spLocks noGrp="1"/>
          </p:cNvSpPr>
          <p:nvPr>
            <p:ph idx="1"/>
          </p:nvPr>
        </p:nvSpPr>
        <p:spPr/>
        <p:txBody>
          <a:bodyPr>
            <a:normAutofit fontScale="92500"/>
          </a:bodyPr>
          <a:lstStyle/>
          <a:p>
            <a:r>
              <a:rPr lang="en-US" sz="900" b="1" dirty="0"/>
              <a:t>Asa’s Last Years</a:t>
            </a:r>
            <a:endParaRPr lang="en-US" sz="900" dirty="0"/>
          </a:p>
          <a:p>
            <a:r>
              <a:rPr lang="en-US" sz="900" b="1" dirty="0"/>
              <a:t>16 </a:t>
            </a:r>
            <a:r>
              <a:rPr lang="en-US" sz="900" dirty="0"/>
              <a:t>In the thirty-sixth year of the reign of Asa, </a:t>
            </a:r>
            <a:r>
              <a:rPr lang="en-US" sz="900" dirty="0" err="1"/>
              <a:t>Baasha</a:t>
            </a:r>
            <a:r>
              <a:rPr lang="en-US" sz="900" dirty="0"/>
              <a:t> king of Israel went up against Judah and built Ramah, that he might permit no one to go out or come in to Asa king of Judah. </a:t>
            </a:r>
            <a:r>
              <a:rPr lang="en-US" sz="900" b="1" baseline="30000" dirty="0"/>
              <a:t>2 </a:t>
            </a:r>
            <a:r>
              <a:rPr lang="en-US" sz="900" dirty="0"/>
              <a:t>Then </a:t>
            </a:r>
            <a:r>
              <a:rPr lang="en-US" sz="900" dirty="0">
                <a:highlight>
                  <a:srgbClr val="FFFF00"/>
                </a:highlight>
              </a:rPr>
              <a:t>Asa took silver and gold from the treasures of the house of the Lord and the king’s house and sent them to Ben-</a:t>
            </a:r>
            <a:r>
              <a:rPr lang="en-US" sz="900" dirty="0" err="1">
                <a:highlight>
                  <a:srgbClr val="FFFF00"/>
                </a:highlight>
              </a:rPr>
              <a:t>hadad</a:t>
            </a:r>
            <a:r>
              <a:rPr lang="en-US" sz="900" dirty="0">
                <a:highlight>
                  <a:srgbClr val="FFFF00"/>
                </a:highlight>
              </a:rPr>
              <a:t> king of Syria, who lived in Damascus, saying, </a:t>
            </a:r>
            <a:r>
              <a:rPr lang="en-US" sz="900" b="1" baseline="30000" dirty="0">
                <a:highlight>
                  <a:srgbClr val="FFFF00"/>
                </a:highlight>
              </a:rPr>
              <a:t>3 </a:t>
            </a:r>
            <a:r>
              <a:rPr lang="en-US" sz="900" dirty="0">
                <a:highlight>
                  <a:srgbClr val="FFFF00"/>
                </a:highlight>
              </a:rPr>
              <a:t>“There is a covenant between me and you, as there was between my father and your father. Behold, I am sending to you silver and gold. Go, break your covenant with </a:t>
            </a:r>
            <a:r>
              <a:rPr lang="en-US" sz="900" dirty="0" err="1">
                <a:highlight>
                  <a:srgbClr val="FFFF00"/>
                </a:highlight>
              </a:rPr>
              <a:t>Baasha</a:t>
            </a:r>
            <a:r>
              <a:rPr lang="en-US" sz="900" dirty="0">
                <a:highlight>
                  <a:srgbClr val="FFFF00"/>
                </a:highlight>
              </a:rPr>
              <a:t> king of Israel, that he may withdraw from me.” </a:t>
            </a:r>
            <a:r>
              <a:rPr lang="en-US" sz="900" b="1" baseline="30000" dirty="0"/>
              <a:t>4 </a:t>
            </a:r>
            <a:r>
              <a:rPr lang="en-US" sz="900" dirty="0"/>
              <a:t>And </a:t>
            </a:r>
            <a:r>
              <a:rPr lang="en-US" sz="900" dirty="0">
                <a:highlight>
                  <a:srgbClr val="FFFF00"/>
                </a:highlight>
              </a:rPr>
              <a:t>Ben-</a:t>
            </a:r>
            <a:r>
              <a:rPr lang="en-US" sz="900" dirty="0" err="1">
                <a:highlight>
                  <a:srgbClr val="FFFF00"/>
                </a:highlight>
              </a:rPr>
              <a:t>hadad</a:t>
            </a:r>
            <a:r>
              <a:rPr lang="en-US" sz="900" dirty="0">
                <a:highlight>
                  <a:srgbClr val="FFFF00"/>
                </a:highlight>
              </a:rPr>
              <a:t> listened to King Asa and sent the commanders of his armies against the cities of Israel</a:t>
            </a:r>
            <a:r>
              <a:rPr lang="en-US" sz="900" dirty="0"/>
              <a:t>, and they conquered </a:t>
            </a:r>
            <a:r>
              <a:rPr lang="en-US" sz="900" dirty="0" err="1"/>
              <a:t>Ijon</a:t>
            </a:r>
            <a:r>
              <a:rPr lang="en-US" sz="900" dirty="0"/>
              <a:t>, Dan, Abel-maim, and all the store cities of Naphtali. </a:t>
            </a:r>
            <a:r>
              <a:rPr lang="en-US" sz="900" b="1" baseline="30000" dirty="0"/>
              <a:t>5 </a:t>
            </a:r>
            <a:r>
              <a:rPr lang="en-US" sz="900" dirty="0"/>
              <a:t>And when </a:t>
            </a:r>
            <a:r>
              <a:rPr lang="en-US" sz="900" dirty="0" err="1"/>
              <a:t>Baasha</a:t>
            </a:r>
            <a:r>
              <a:rPr lang="en-US" sz="900" dirty="0"/>
              <a:t> heard of it, he stopped building Ramah and let his work cease. </a:t>
            </a:r>
            <a:r>
              <a:rPr lang="en-US" sz="900" b="1" baseline="30000" dirty="0"/>
              <a:t>6 </a:t>
            </a:r>
            <a:r>
              <a:rPr lang="en-US" sz="900" dirty="0"/>
              <a:t>Then King Asa took all Judah, and they carried away the stones of Ramah and its timber, with which </a:t>
            </a:r>
            <a:r>
              <a:rPr lang="en-US" sz="900" dirty="0" err="1"/>
              <a:t>Baasha</a:t>
            </a:r>
            <a:r>
              <a:rPr lang="en-US" sz="900" dirty="0"/>
              <a:t> had been building, and with them he built </a:t>
            </a:r>
            <a:r>
              <a:rPr lang="en-US" sz="900" dirty="0" err="1"/>
              <a:t>Geba</a:t>
            </a:r>
            <a:r>
              <a:rPr lang="en-US" sz="900" dirty="0"/>
              <a:t> and Mizpah. </a:t>
            </a:r>
          </a:p>
          <a:p>
            <a:r>
              <a:rPr lang="en-US" sz="900" b="1" baseline="30000" dirty="0"/>
              <a:t>7 </a:t>
            </a:r>
            <a:r>
              <a:rPr lang="en-US" sz="900" dirty="0"/>
              <a:t>At that time </a:t>
            </a:r>
            <a:r>
              <a:rPr lang="en-US" sz="900" dirty="0" err="1">
                <a:highlight>
                  <a:srgbClr val="FFFF00"/>
                </a:highlight>
              </a:rPr>
              <a:t>Hanani</a:t>
            </a:r>
            <a:r>
              <a:rPr lang="en-US" sz="900" dirty="0">
                <a:highlight>
                  <a:srgbClr val="FFFF00"/>
                </a:highlight>
              </a:rPr>
              <a:t> the seer came to Asa king of Judah and said to him, “Because you relied on the king of Syria, and did not rely on the Lord your God, the army of the king of Syria has escaped you. </a:t>
            </a:r>
            <a:r>
              <a:rPr lang="en-US" sz="900" b="1" baseline="30000" dirty="0">
                <a:highlight>
                  <a:srgbClr val="FFFF00"/>
                </a:highlight>
              </a:rPr>
              <a:t>8 </a:t>
            </a:r>
            <a:r>
              <a:rPr lang="en-US" sz="900" dirty="0">
                <a:highlight>
                  <a:srgbClr val="FFFF00"/>
                </a:highlight>
              </a:rPr>
              <a:t>Were not the Ethiopians and the Libyans a huge army with very many chariots and horsemen? Yet because you relied on the Lord, he gave them into your hand. </a:t>
            </a:r>
            <a:r>
              <a:rPr lang="en-US" sz="900" b="1" baseline="30000" dirty="0">
                <a:highlight>
                  <a:srgbClr val="FFFF00"/>
                </a:highlight>
              </a:rPr>
              <a:t>9 </a:t>
            </a:r>
            <a:r>
              <a:rPr lang="en-US" sz="900" dirty="0">
                <a:highlight>
                  <a:srgbClr val="FFFF00"/>
                </a:highlight>
              </a:rPr>
              <a:t>For the eyes of the Lord run to and </a:t>
            </a:r>
            <a:r>
              <a:rPr lang="en-US" sz="900" dirty="0" err="1">
                <a:highlight>
                  <a:srgbClr val="FFFF00"/>
                </a:highlight>
              </a:rPr>
              <a:t>fro</a:t>
            </a:r>
            <a:r>
              <a:rPr lang="en-US" sz="900" dirty="0">
                <a:highlight>
                  <a:srgbClr val="FFFF00"/>
                </a:highlight>
              </a:rPr>
              <a:t> throughout the whole earth, to give strong support to those whose heart is blameless toward him. You have done foolishly in this, for from now on you will have wars.”</a:t>
            </a:r>
            <a:r>
              <a:rPr lang="en-US" sz="900" dirty="0"/>
              <a:t> </a:t>
            </a:r>
            <a:r>
              <a:rPr lang="en-US" sz="900" b="1" baseline="30000" dirty="0"/>
              <a:t>10 </a:t>
            </a:r>
            <a:r>
              <a:rPr lang="en-US" sz="900" dirty="0"/>
              <a:t>Then </a:t>
            </a:r>
            <a:r>
              <a:rPr lang="en-US" sz="900" dirty="0">
                <a:highlight>
                  <a:srgbClr val="FFFF00"/>
                </a:highlight>
              </a:rPr>
              <a:t>Asa was angry with the seer and put him in the stocks in prison</a:t>
            </a:r>
            <a:r>
              <a:rPr lang="en-US" sz="900" dirty="0"/>
              <a:t>, for he was in a rage with him because of this. And Asa inflicted cruelties upon some of the people at the same time. </a:t>
            </a:r>
          </a:p>
          <a:p>
            <a:r>
              <a:rPr lang="en-US" sz="900" b="1" baseline="30000" dirty="0"/>
              <a:t>11 </a:t>
            </a:r>
            <a:r>
              <a:rPr lang="en-US" sz="900" dirty="0"/>
              <a:t>The acts of Asa, from first to last, are written in the Book of the Kings of Judah and Israel. </a:t>
            </a:r>
            <a:r>
              <a:rPr lang="en-US" sz="900" b="1" baseline="30000" dirty="0"/>
              <a:t>12 </a:t>
            </a:r>
            <a:r>
              <a:rPr lang="en-US" sz="900" dirty="0"/>
              <a:t>In the </a:t>
            </a:r>
            <a:r>
              <a:rPr lang="en-US" sz="900" dirty="0">
                <a:highlight>
                  <a:srgbClr val="FFFF00"/>
                </a:highlight>
              </a:rPr>
              <a:t>thirty-ninth year of his reign Asa was diseased in his feet, and his disease became severe. Yet even in his disease he did not seek the Lord, but sought help from physicians. </a:t>
            </a:r>
            <a:r>
              <a:rPr lang="en-US" sz="900" b="1" baseline="30000" dirty="0">
                <a:highlight>
                  <a:srgbClr val="FFFF00"/>
                </a:highlight>
              </a:rPr>
              <a:t>13 </a:t>
            </a:r>
            <a:r>
              <a:rPr lang="en-US" sz="900" dirty="0">
                <a:highlight>
                  <a:srgbClr val="FFFF00"/>
                </a:highlight>
              </a:rPr>
              <a:t>And Asa slept with his fathers, dying in the forty-first year of his reign.</a:t>
            </a:r>
            <a:r>
              <a:rPr lang="en-US" sz="900" dirty="0"/>
              <a:t> </a:t>
            </a:r>
            <a:r>
              <a:rPr lang="en-US" sz="900" b="1" baseline="30000" dirty="0"/>
              <a:t>14 </a:t>
            </a:r>
            <a:r>
              <a:rPr lang="en-US" sz="900" dirty="0"/>
              <a:t>They buried him in the tomb that he had cut for himself in the city of David. They laid him on a bier that had been filled with various kinds of spices prepared by the perfumer’s art, and they made a very great fire in his honor. </a:t>
            </a:r>
          </a:p>
        </p:txBody>
      </p:sp>
      <p:sp>
        <p:nvSpPr>
          <p:cNvPr id="4" name="Text Placeholder 3">
            <a:extLst>
              <a:ext uri="{FF2B5EF4-FFF2-40B4-BE49-F238E27FC236}">
                <a16:creationId xmlns:a16="http://schemas.microsoft.com/office/drawing/2014/main" id="{470D8EA4-6517-3B7F-4354-D0E1AEF6F830}"/>
              </a:ext>
            </a:extLst>
          </p:cNvPr>
          <p:cNvSpPr>
            <a:spLocks noGrp="1"/>
          </p:cNvSpPr>
          <p:nvPr>
            <p:ph type="body" sz="half" idx="2"/>
          </p:nvPr>
        </p:nvSpPr>
        <p:spPr/>
        <p:txBody>
          <a:bodyPr/>
          <a:lstStyle/>
          <a:p>
            <a:r>
              <a:rPr lang="en-US" dirty="0"/>
              <a:t>ESV</a:t>
            </a:r>
          </a:p>
        </p:txBody>
      </p:sp>
    </p:spTree>
    <p:extLst>
      <p:ext uri="{BB962C8B-B14F-4D97-AF65-F5344CB8AC3E}">
        <p14:creationId xmlns:p14="http://schemas.microsoft.com/office/powerpoint/2010/main" val="2641218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46881DEF-B279-428D-C71C-429939BE1A2C}"/>
              </a:ext>
            </a:extLst>
          </p:cNvPr>
          <p:cNvCxnSpPr>
            <a:cxnSpLocks/>
          </p:cNvCxnSpPr>
          <p:nvPr/>
        </p:nvCxnSpPr>
        <p:spPr>
          <a:xfrm>
            <a:off x="3956184" y="667314"/>
            <a:ext cx="0" cy="266240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460F1C6-D928-F208-6F3B-CD60A471152E}"/>
              </a:ext>
            </a:extLst>
          </p:cNvPr>
          <p:cNvCxnSpPr>
            <a:cxnSpLocks/>
          </p:cNvCxnSpPr>
          <p:nvPr/>
        </p:nvCxnSpPr>
        <p:spPr>
          <a:xfrm>
            <a:off x="11078539" y="3325588"/>
            <a:ext cx="0" cy="22768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031FF80-DCD8-D2DF-76A0-8CE50F47F078}"/>
              </a:ext>
            </a:extLst>
          </p:cNvPr>
          <p:cNvCxnSpPr>
            <a:cxnSpLocks/>
          </p:cNvCxnSpPr>
          <p:nvPr/>
        </p:nvCxnSpPr>
        <p:spPr>
          <a:xfrm>
            <a:off x="10012569" y="1673963"/>
            <a:ext cx="0" cy="16722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5339E4-7873-76C2-E4DE-5698AD599F3E}"/>
              </a:ext>
            </a:extLst>
          </p:cNvPr>
          <p:cNvCxnSpPr>
            <a:cxnSpLocks/>
          </p:cNvCxnSpPr>
          <p:nvPr/>
        </p:nvCxnSpPr>
        <p:spPr>
          <a:xfrm>
            <a:off x="9860169" y="667314"/>
            <a:ext cx="0" cy="259079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579D27-9757-F7B2-4FC5-CD110DFA870D}"/>
              </a:ext>
            </a:extLst>
          </p:cNvPr>
          <p:cNvCxnSpPr>
            <a:cxnSpLocks/>
          </p:cNvCxnSpPr>
          <p:nvPr/>
        </p:nvCxnSpPr>
        <p:spPr>
          <a:xfrm>
            <a:off x="9707773" y="55085"/>
            <a:ext cx="0" cy="32377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E981A-811C-4B19-8410-F1E548E2D41C}"/>
              </a:ext>
            </a:extLst>
          </p:cNvPr>
          <p:cNvCxnSpPr>
            <a:cxnSpLocks/>
            <a:stCxn id="57" idx="1"/>
          </p:cNvCxnSpPr>
          <p:nvPr/>
        </p:nvCxnSpPr>
        <p:spPr>
          <a:xfrm>
            <a:off x="4116594" y="3342214"/>
            <a:ext cx="0" cy="19043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89CE66-0008-95BC-819F-70EB5FD81407}"/>
              </a:ext>
            </a:extLst>
          </p:cNvPr>
          <p:cNvCxnSpPr>
            <a:cxnSpLocks/>
          </p:cNvCxnSpPr>
          <p:nvPr/>
        </p:nvCxnSpPr>
        <p:spPr>
          <a:xfrm>
            <a:off x="4181126" y="1423009"/>
            <a:ext cx="19493" cy="19415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0706AF-C2EC-ECAF-97B9-69B0B9210F1E}"/>
              </a:ext>
            </a:extLst>
          </p:cNvPr>
          <p:cNvCxnSpPr>
            <a:cxnSpLocks/>
          </p:cNvCxnSpPr>
          <p:nvPr/>
        </p:nvCxnSpPr>
        <p:spPr>
          <a:xfrm>
            <a:off x="4431925" y="2243200"/>
            <a:ext cx="0" cy="11030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F2B8B22-95D1-B7A9-37C0-5598729B46BC}"/>
              </a:ext>
            </a:extLst>
          </p:cNvPr>
          <p:cNvSpPr>
            <a:spLocks noChangeAspect="1"/>
          </p:cNvSpPr>
          <p:nvPr/>
        </p:nvSpPr>
        <p:spPr>
          <a:xfrm>
            <a:off x="2670148"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724827A-B1A0-A3D3-B3C1-85A7DFE8E94D}"/>
              </a:ext>
            </a:extLst>
          </p:cNvPr>
          <p:cNvSpPr>
            <a:spLocks noChangeAspect="1"/>
          </p:cNvSpPr>
          <p:nvPr/>
        </p:nvSpPr>
        <p:spPr>
          <a:xfrm>
            <a:off x="5623555"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8818D6-7A91-E28F-4503-A393DFB548B9}"/>
              </a:ext>
            </a:extLst>
          </p:cNvPr>
          <p:cNvSpPr>
            <a:spLocks noChangeAspect="1"/>
          </p:cNvSpPr>
          <p:nvPr/>
        </p:nvSpPr>
        <p:spPr>
          <a:xfrm>
            <a:off x="8576962"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AE37057-ADB5-EE9B-1E77-0DB25643501D}"/>
              </a:ext>
            </a:extLst>
          </p:cNvPr>
          <p:cNvCxnSpPr>
            <a:cxnSpLocks/>
          </p:cNvCxnSpPr>
          <p:nvPr/>
        </p:nvCxnSpPr>
        <p:spPr>
          <a:xfrm>
            <a:off x="228345" y="2525346"/>
            <a:ext cx="0" cy="1032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01A618-CAF8-1797-01AB-5AD7CDBC96C3}"/>
              </a:ext>
            </a:extLst>
          </p:cNvPr>
          <p:cNvSpPr txBox="1"/>
          <p:nvPr/>
        </p:nvSpPr>
        <p:spPr>
          <a:xfrm>
            <a:off x="215207" y="2553612"/>
            <a:ext cx="1062826" cy="430887"/>
          </a:xfrm>
          <a:prstGeom prst="rect">
            <a:avLst/>
          </a:prstGeom>
          <a:noFill/>
        </p:spPr>
        <p:txBody>
          <a:bodyPr wrap="square" rtlCol="0">
            <a:spAutoFit/>
          </a:bodyPr>
          <a:lstStyle/>
          <a:p>
            <a:r>
              <a:rPr lang="en-US" sz="1100" dirty="0"/>
              <a:t>Asa’s Reign Begins</a:t>
            </a:r>
          </a:p>
        </p:txBody>
      </p:sp>
      <p:cxnSp>
        <p:nvCxnSpPr>
          <p:cNvPr id="12" name="Straight Connector 11">
            <a:extLst>
              <a:ext uri="{FF2B5EF4-FFF2-40B4-BE49-F238E27FC236}">
                <a16:creationId xmlns:a16="http://schemas.microsoft.com/office/drawing/2014/main" id="{C7C27E54-CE2E-1CD2-7556-CCFE773BEDBC}"/>
              </a:ext>
            </a:extLst>
          </p:cNvPr>
          <p:cNvCxnSpPr>
            <a:cxnSpLocks/>
          </p:cNvCxnSpPr>
          <p:nvPr/>
        </p:nvCxnSpPr>
        <p:spPr>
          <a:xfrm>
            <a:off x="11195589" y="2510096"/>
            <a:ext cx="0" cy="859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75E90FD-23A6-1955-B757-24B9B9D88150}"/>
              </a:ext>
            </a:extLst>
          </p:cNvPr>
          <p:cNvSpPr txBox="1"/>
          <p:nvPr/>
        </p:nvSpPr>
        <p:spPr>
          <a:xfrm>
            <a:off x="11212334" y="2544904"/>
            <a:ext cx="996402" cy="769441"/>
          </a:xfrm>
          <a:prstGeom prst="rect">
            <a:avLst/>
          </a:prstGeom>
          <a:noFill/>
        </p:spPr>
        <p:txBody>
          <a:bodyPr wrap="square" rtlCol="0">
            <a:spAutoFit/>
          </a:bodyPr>
          <a:lstStyle/>
          <a:p>
            <a:r>
              <a:rPr lang="en-US" sz="1100" b="1" dirty="0"/>
              <a:t>41 Years</a:t>
            </a:r>
            <a:endParaRPr lang="en-US" sz="1100" dirty="0"/>
          </a:p>
          <a:p>
            <a:r>
              <a:rPr lang="en-US" sz="1100" dirty="0"/>
              <a:t>Asa’s Dies of Foot Disease</a:t>
            </a:r>
          </a:p>
        </p:txBody>
      </p:sp>
      <p:cxnSp>
        <p:nvCxnSpPr>
          <p:cNvPr id="15" name="Straight Connector 14">
            <a:extLst>
              <a:ext uri="{FF2B5EF4-FFF2-40B4-BE49-F238E27FC236}">
                <a16:creationId xmlns:a16="http://schemas.microsoft.com/office/drawing/2014/main" id="{BB0834A2-558F-FE73-9A4F-14A8D1705ED1}"/>
              </a:ext>
            </a:extLst>
          </p:cNvPr>
          <p:cNvCxnSpPr>
            <a:cxnSpLocks/>
          </p:cNvCxnSpPr>
          <p:nvPr/>
        </p:nvCxnSpPr>
        <p:spPr>
          <a:xfrm>
            <a:off x="2760062"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1655FC-F034-01F1-DCCD-3ECA00D9E51A}"/>
              </a:ext>
            </a:extLst>
          </p:cNvPr>
          <p:cNvSpPr txBox="1"/>
          <p:nvPr/>
        </p:nvSpPr>
        <p:spPr>
          <a:xfrm>
            <a:off x="2444142" y="3917890"/>
            <a:ext cx="631840" cy="461665"/>
          </a:xfrm>
          <a:prstGeom prst="rect">
            <a:avLst/>
          </a:prstGeom>
          <a:noFill/>
        </p:spPr>
        <p:txBody>
          <a:bodyPr wrap="none" rtlCol="0">
            <a:spAutoFit/>
          </a:bodyPr>
          <a:lstStyle/>
          <a:p>
            <a:pPr algn="ctr"/>
            <a:r>
              <a:rPr lang="en-US" sz="1200" b="1" dirty="0"/>
              <a:t>10</a:t>
            </a:r>
          </a:p>
          <a:p>
            <a:pPr algn="ctr"/>
            <a:r>
              <a:rPr lang="en-US" sz="1200" b="1" dirty="0"/>
              <a:t>Years</a:t>
            </a:r>
          </a:p>
        </p:txBody>
      </p:sp>
      <p:sp>
        <p:nvSpPr>
          <p:cNvPr id="17" name="TextBox 16">
            <a:extLst>
              <a:ext uri="{FF2B5EF4-FFF2-40B4-BE49-F238E27FC236}">
                <a16:creationId xmlns:a16="http://schemas.microsoft.com/office/drawing/2014/main" id="{A9504E70-75B3-9F38-5969-5BEC8682807D}"/>
              </a:ext>
            </a:extLst>
          </p:cNvPr>
          <p:cNvSpPr txBox="1"/>
          <p:nvPr/>
        </p:nvSpPr>
        <p:spPr>
          <a:xfrm>
            <a:off x="9392764" y="3916823"/>
            <a:ext cx="631840" cy="461665"/>
          </a:xfrm>
          <a:prstGeom prst="rect">
            <a:avLst/>
          </a:prstGeom>
          <a:noFill/>
        </p:spPr>
        <p:txBody>
          <a:bodyPr wrap="none" rtlCol="0">
            <a:spAutoFit/>
          </a:bodyPr>
          <a:lstStyle/>
          <a:p>
            <a:pPr algn="ctr"/>
            <a:r>
              <a:rPr lang="en-US" sz="1200" b="1" dirty="0"/>
              <a:t>36</a:t>
            </a:r>
          </a:p>
          <a:p>
            <a:pPr algn="ctr"/>
            <a:r>
              <a:rPr lang="en-US" sz="1200" b="1" dirty="0"/>
              <a:t>Years</a:t>
            </a:r>
          </a:p>
        </p:txBody>
      </p:sp>
      <p:sp>
        <p:nvSpPr>
          <p:cNvPr id="18" name="TextBox 17">
            <a:extLst>
              <a:ext uri="{FF2B5EF4-FFF2-40B4-BE49-F238E27FC236}">
                <a16:creationId xmlns:a16="http://schemas.microsoft.com/office/drawing/2014/main" id="{5DF32B40-0AF3-8E39-B8B3-867E6BF971A5}"/>
              </a:ext>
            </a:extLst>
          </p:cNvPr>
          <p:cNvSpPr txBox="1"/>
          <p:nvPr/>
        </p:nvSpPr>
        <p:spPr>
          <a:xfrm>
            <a:off x="4140508" y="3940026"/>
            <a:ext cx="675143" cy="461665"/>
          </a:xfrm>
          <a:prstGeom prst="rect">
            <a:avLst/>
          </a:prstGeom>
          <a:solidFill>
            <a:schemeClr val="bg2"/>
          </a:solidFill>
        </p:spPr>
        <p:txBody>
          <a:bodyPr wrap="square" rtlCol="0">
            <a:spAutoFit/>
          </a:bodyPr>
          <a:lstStyle/>
          <a:p>
            <a:pPr algn="ctr"/>
            <a:r>
              <a:rPr lang="en-US" sz="1200" b="1" dirty="0"/>
              <a:t>15</a:t>
            </a:r>
          </a:p>
          <a:p>
            <a:pPr algn="ctr"/>
            <a:r>
              <a:rPr lang="en-US" sz="1200" b="1" dirty="0"/>
              <a:t>Years</a:t>
            </a:r>
          </a:p>
        </p:txBody>
      </p:sp>
      <p:cxnSp>
        <p:nvCxnSpPr>
          <p:cNvPr id="19" name="Straight Connector 18">
            <a:extLst>
              <a:ext uri="{FF2B5EF4-FFF2-40B4-BE49-F238E27FC236}">
                <a16:creationId xmlns:a16="http://schemas.microsoft.com/office/drawing/2014/main" id="{8EC0CA03-A547-95D4-4FB3-5A38C62D5EC2}"/>
              </a:ext>
            </a:extLst>
          </p:cNvPr>
          <p:cNvCxnSpPr>
            <a:cxnSpLocks/>
          </p:cNvCxnSpPr>
          <p:nvPr/>
        </p:nvCxnSpPr>
        <p:spPr>
          <a:xfrm>
            <a:off x="4431925"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03C8B3-EAD7-6E62-D280-B90E6B9341C9}"/>
              </a:ext>
            </a:extLst>
          </p:cNvPr>
          <p:cNvCxnSpPr>
            <a:cxnSpLocks/>
            <a:endCxn id="17" idx="0"/>
          </p:cNvCxnSpPr>
          <p:nvPr/>
        </p:nvCxnSpPr>
        <p:spPr>
          <a:xfrm>
            <a:off x="9708684" y="3292060"/>
            <a:ext cx="0" cy="62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4A24C24-BA32-9741-8BBF-8D8025AFED8D}"/>
              </a:ext>
            </a:extLst>
          </p:cNvPr>
          <p:cNvSpPr/>
          <p:nvPr/>
        </p:nvSpPr>
        <p:spPr>
          <a:xfrm>
            <a:off x="2741083" y="3121572"/>
            <a:ext cx="1376662"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27" name="TextBox 26">
            <a:extLst>
              <a:ext uri="{FF2B5EF4-FFF2-40B4-BE49-F238E27FC236}">
                <a16:creationId xmlns:a16="http://schemas.microsoft.com/office/drawing/2014/main" id="{18DFA6C5-00F2-89D0-4831-07D03F40CAFD}"/>
              </a:ext>
            </a:extLst>
          </p:cNvPr>
          <p:cNvSpPr txBox="1"/>
          <p:nvPr/>
        </p:nvSpPr>
        <p:spPr>
          <a:xfrm>
            <a:off x="801985" y="1269939"/>
            <a:ext cx="1955176" cy="830997"/>
          </a:xfrm>
          <a:prstGeom prst="rect">
            <a:avLst/>
          </a:prstGeom>
          <a:noFill/>
        </p:spPr>
        <p:txBody>
          <a:bodyPr wrap="square" rtlCol="0">
            <a:spAutoFit/>
          </a:bodyPr>
          <a:lstStyle/>
          <a:p>
            <a:pPr algn="r"/>
            <a:r>
              <a:rPr lang="en-US" sz="1200" dirty="0"/>
              <a:t>Ethiopia Goes to War With Judah from the 10</a:t>
            </a:r>
            <a:r>
              <a:rPr lang="en-US" sz="1200" baseline="30000" dirty="0"/>
              <a:t>th</a:t>
            </a:r>
            <a:r>
              <a:rPr lang="en-US" sz="1200" dirty="0"/>
              <a:t> Year of His Reign. </a:t>
            </a:r>
          </a:p>
          <a:p>
            <a:pPr algn="r"/>
            <a:r>
              <a:rPr lang="en-US" sz="1200" b="1" dirty="0"/>
              <a:t>2 Chronicles 9-10</a:t>
            </a:r>
          </a:p>
        </p:txBody>
      </p:sp>
      <p:cxnSp>
        <p:nvCxnSpPr>
          <p:cNvPr id="28" name="Straight Connector 27">
            <a:extLst>
              <a:ext uri="{FF2B5EF4-FFF2-40B4-BE49-F238E27FC236}">
                <a16:creationId xmlns:a16="http://schemas.microsoft.com/office/drawing/2014/main" id="{BE91F1FD-C249-FA12-7C20-18BCB04B72BD}"/>
              </a:ext>
            </a:extLst>
          </p:cNvPr>
          <p:cNvCxnSpPr>
            <a:cxnSpLocks/>
          </p:cNvCxnSpPr>
          <p:nvPr/>
        </p:nvCxnSpPr>
        <p:spPr>
          <a:xfrm flipH="1">
            <a:off x="2738966" y="1289154"/>
            <a:ext cx="21096" cy="21477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6E1C90-0F76-0E72-1DB0-3F06FCCC1B47}"/>
              </a:ext>
            </a:extLst>
          </p:cNvPr>
          <p:cNvSpPr txBox="1"/>
          <p:nvPr/>
        </p:nvSpPr>
        <p:spPr>
          <a:xfrm>
            <a:off x="3973141" y="667819"/>
            <a:ext cx="1701015" cy="461665"/>
          </a:xfrm>
          <a:prstGeom prst="rect">
            <a:avLst/>
          </a:prstGeom>
          <a:solidFill>
            <a:schemeClr val="bg2"/>
          </a:solidFill>
          <a:ln>
            <a:noFill/>
          </a:ln>
        </p:spPr>
        <p:txBody>
          <a:bodyPr wrap="square" rtlCol="0">
            <a:spAutoFit/>
          </a:bodyPr>
          <a:lstStyle/>
          <a:p>
            <a:r>
              <a:rPr lang="en-US" sz="1200" dirty="0"/>
              <a:t>Asa Prays to God</a:t>
            </a:r>
          </a:p>
          <a:p>
            <a:r>
              <a:rPr lang="en-US" sz="1200" b="1" dirty="0"/>
              <a:t>2 Chronicles 14:11</a:t>
            </a:r>
          </a:p>
        </p:txBody>
      </p:sp>
      <p:sp>
        <p:nvSpPr>
          <p:cNvPr id="45" name="TextBox 44">
            <a:extLst>
              <a:ext uri="{FF2B5EF4-FFF2-40B4-BE49-F238E27FC236}">
                <a16:creationId xmlns:a16="http://schemas.microsoft.com/office/drawing/2014/main" id="{A7E32C6C-0C17-76F3-6EE6-66BDAF22D5A3}"/>
              </a:ext>
            </a:extLst>
          </p:cNvPr>
          <p:cNvSpPr txBox="1"/>
          <p:nvPr/>
        </p:nvSpPr>
        <p:spPr>
          <a:xfrm>
            <a:off x="2054013" y="4793439"/>
            <a:ext cx="2062581" cy="461665"/>
          </a:xfrm>
          <a:prstGeom prst="rect">
            <a:avLst/>
          </a:prstGeom>
          <a:noFill/>
        </p:spPr>
        <p:txBody>
          <a:bodyPr wrap="square" rtlCol="0">
            <a:spAutoFit/>
          </a:bodyPr>
          <a:lstStyle/>
          <a:p>
            <a:pPr algn="r"/>
            <a:r>
              <a:rPr lang="en-US" sz="1200" dirty="0"/>
              <a:t>Lord Defeats Ethiopia</a:t>
            </a:r>
          </a:p>
          <a:p>
            <a:pPr algn="r"/>
            <a:r>
              <a:rPr lang="en-US" sz="1200" b="1" dirty="0"/>
              <a:t>2 Chronicles 14:12-15</a:t>
            </a:r>
          </a:p>
        </p:txBody>
      </p:sp>
      <p:sp>
        <p:nvSpPr>
          <p:cNvPr id="52" name="Rectangle 51">
            <a:extLst>
              <a:ext uri="{FF2B5EF4-FFF2-40B4-BE49-F238E27FC236}">
                <a16:creationId xmlns:a16="http://schemas.microsoft.com/office/drawing/2014/main" id="{3C97D81A-7C54-D377-01F1-A6F0CB77BF7B}"/>
              </a:ext>
            </a:extLst>
          </p:cNvPr>
          <p:cNvSpPr/>
          <p:nvPr/>
        </p:nvSpPr>
        <p:spPr>
          <a:xfrm>
            <a:off x="9699450" y="3119780"/>
            <a:ext cx="1509398"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56" name="Rectangle 55">
            <a:extLst>
              <a:ext uri="{FF2B5EF4-FFF2-40B4-BE49-F238E27FC236}">
                <a16:creationId xmlns:a16="http://schemas.microsoft.com/office/drawing/2014/main" id="{1EA4D3A3-791F-15C4-C861-C870450E9279}"/>
              </a:ext>
            </a:extLst>
          </p:cNvPr>
          <p:cNvSpPr/>
          <p:nvPr/>
        </p:nvSpPr>
        <p:spPr>
          <a:xfrm>
            <a:off x="213355" y="3130768"/>
            <a:ext cx="2532993"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7" name="Rectangle 56">
            <a:extLst>
              <a:ext uri="{FF2B5EF4-FFF2-40B4-BE49-F238E27FC236}">
                <a16:creationId xmlns:a16="http://schemas.microsoft.com/office/drawing/2014/main" id="{CD454F06-6EB7-41AB-63BD-58992DBD663B}"/>
              </a:ext>
            </a:extLst>
          </p:cNvPr>
          <p:cNvSpPr/>
          <p:nvPr/>
        </p:nvSpPr>
        <p:spPr>
          <a:xfrm>
            <a:off x="4116594" y="3126751"/>
            <a:ext cx="5573655"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9" name="TextBox 58">
            <a:extLst>
              <a:ext uri="{FF2B5EF4-FFF2-40B4-BE49-F238E27FC236}">
                <a16:creationId xmlns:a16="http://schemas.microsoft.com/office/drawing/2014/main" id="{57B474FA-312F-2F95-E4E0-1FB474538447}"/>
              </a:ext>
            </a:extLst>
          </p:cNvPr>
          <p:cNvSpPr txBox="1"/>
          <p:nvPr/>
        </p:nvSpPr>
        <p:spPr>
          <a:xfrm>
            <a:off x="306342" y="3580358"/>
            <a:ext cx="2293896" cy="138499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2 Chronicles 14:1-8</a:t>
            </a:r>
          </a:p>
          <a:p>
            <a:pPr marL="285750" indent="-285750">
              <a:buFont typeface="Arial" panose="020B0604020202020204" pitchFamily="34" charset="0"/>
              <a:buChar char="•"/>
            </a:pPr>
            <a:r>
              <a:rPr lang="en-US" sz="1200" dirty="0"/>
              <a:t>Did What Was Right in the Eyes of the Lord</a:t>
            </a:r>
          </a:p>
          <a:p>
            <a:pPr marL="285750" indent="-285750">
              <a:buFont typeface="Arial" panose="020B0604020202020204" pitchFamily="34" charset="0"/>
              <a:buChar char="•"/>
            </a:pPr>
            <a:r>
              <a:rPr lang="en-US" sz="1200" dirty="0"/>
              <a:t>Fortifies City</a:t>
            </a:r>
          </a:p>
          <a:p>
            <a:pPr marL="285750" indent="-285750">
              <a:buFont typeface="Arial" panose="020B0604020202020204" pitchFamily="34" charset="0"/>
              <a:buChar char="•"/>
            </a:pPr>
            <a:r>
              <a:rPr lang="en-US" sz="1200" dirty="0"/>
              <a:t>Builds an Army</a:t>
            </a:r>
          </a:p>
          <a:p>
            <a:pPr marL="285750" indent="-285750">
              <a:buFont typeface="Arial" panose="020B0604020202020204" pitchFamily="34" charset="0"/>
              <a:buChar char="•"/>
            </a:pPr>
            <a:r>
              <a:rPr lang="en-US" sz="1200" dirty="0"/>
              <a:t>Takes Down Altars of Other gods</a:t>
            </a:r>
          </a:p>
        </p:txBody>
      </p:sp>
      <p:sp>
        <p:nvSpPr>
          <p:cNvPr id="60" name="Title 1">
            <a:extLst>
              <a:ext uri="{FF2B5EF4-FFF2-40B4-BE49-F238E27FC236}">
                <a16:creationId xmlns:a16="http://schemas.microsoft.com/office/drawing/2014/main" id="{04F0C5CD-193A-51F7-710B-607841B7013D}"/>
              </a:ext>
            </a:extLst>
          </p:cNvPr>
          <p:cNvSpPr txBox="1">
            <a:spLocks/>
          </p:cNvSpPr>
          <p:nvPr/>
        </p:nvSpPr>
        <p:spPr>
          <a:xfrm>
            <a:off x="204724" y="219019"/>
            <a:ext cx="8770571" cy="896590"/>
          </a:xfrm>
          <a:prstGeom prst="rect">
            <a:avLst/>
          </a:prstGeom>
        </p:spPr>
        <p:txBody>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r>
              <a:rPr lang="en-US" dirty="0"/>
              <a:t>Asa’s Reign</a:t>
            </a:r>
          </a:p>
        </p:txBody>
      </p:sp>
      <p:sp>
        <p:nvSpPr>
          <p:cNvPr id="61" name="TextBox 60">
            <a:extLst>
              <a:ext uri="{FF2B5EF4-FFF2-40B4-BE49-F238E27FC236}">
                <a16:creationId xmlns:a16="http://schemas.microsoft.com/office/drawing/2014/main" id="{EBAC5B14-8247-CC1A-778C-C013F33FBB27}"/>
              </a:ext>
            </a:extLst>
          </p:cNvPr>
          <p:cNvSpPr txBox="1"/>
          <p:nvPr/>
        </p:nvSpPr>
        <p:spPr>
          <a:xfrm>
            <a:off x="5652208" y="4055193"/>
            <a:ext cx="3574030" cy="2677656"/>
          </a:xfrm>
          <a:prstGeom prst="rect">
            <a:avLst/>
          </a:prstGeom>
          <a:noFill/>
        </p:spPr>
        <p:txBody>
          <a:bodyPr wrap="square" rtlCol="0">
            <a:spAutoFit/>
          </a:bodyPr>
          <a:lstStyle/>
          <a:p>
            <a:pPr marL="342900" lvl="1" indent="-342900">
              <a:buFont typeface="+mj-lt"/>
              <a:buAutoNum type="arabicPeriod"/>
            </a:pPr>
            <a:endParaRPr lang="en-US" sz="1200" dirty="0"/>
          </a:p>
          <a:p>
            <a:pPr marL="342900" lvl="1" indent="-342900">
              <a:buFont typeface="Arial" panose="020B0604020202020204" pitchFamily="34" charset="0"/>
              <a:buChar char="•"/>
            </a:pPr>
            <a:r>
              <a:rPr lang="en-US" sz="1200" dirty="0"/>
              <a:t>Asa Does What is Right in the Eyes of the Lord (</a:t>
            </a:r>
            <a:r>
              <a:rPr lang="en-US" sz="1200" b="1" dirty="0"/>
              <a:t>1 Kings 15:11</a:t>
            </a:r>
            <a:r>
              <a:rPr lang="en-US" sz="1200" dirty="0"/>
              <a:t>)</a:t>
            </a:r>
          </a:p>
          <a:p>
            <a:pPr marL="342900" lvl="1" indent="-342900">
              <a:buFont typeface="Arial" panose="020B0604020202020204" pitchFamily="34" charset="0"/>
              <a:buChar char="•"/>
            </a:pPr>
            <a:r>
              <a:rPr lang="en-US" sz="1200" dirty="0"/>
              <a:t>Asa Removes Grandmother from Throne who created image of Asherah (</a:t>
            </a:r>
            <a:r>
              <a:rPr lang="en-US" sz="1200" b="1" dirty="0"/>
              <a:t>1 Kings 15:13, 2 Chronicles 15:16</a:t>
            </a:r>
            <a:r>
              <a:rPr lang="en-US" sz="1200" dirty="0"/>
              <a:t>)</a:t>
            </a:r>
          </a:p>
          <a:p>
            <a:pPr marL="342900" lvl="1" indent="-342900">
              <a:buFont typeface="Arial" panose="020B0604020202020204" pitchFamily="34" charset="0"/>
              <a:buChar char="•"/>
            </a:pPr>
            <a:r>
              <a:rPr lang="en-US" sz="1200" dirty="0"/>
              <a:t>Asa Banishes Male Prostitutes - Pagan Sex Worship (</a:t>
            </a:r>
            <a:r>
              <a:rPr lang="en-US" sz="1200" b="1" dirty="0"/>
              <a:t>1 Kings 15:12a</a:t>
            </a:r>
            <a:r>
              <a:rPr lang="en-US" sz="1200" dirty="0"/>
              <a:t>)</a:t>
            </a:r>
          </a:p>
          <a:p>
            <a:pPr marL="342900" lvl="1" indent="-342900">
              <a:buFont typeface="Arial" panose="020B0604020202020204" pitchFamily="34" charset="0"/>
              <a:buChar char="•"/>
            </a:pPr>
            <a:r>
              <a:rPr lang="en-US" sz="1200" dirty="0"/>
              <a:t>Asa Removes Idols (</a:t>
            </a:r>
            <a:r>
              <a:rPr lang="en-US" sz="1200" b="1" dirty="0"/>
              <a:t>1 Kings 15:12b,  2 Chronicles 15:8b</a:t>
            </a:r>
            <a:r>
              <a:rPr lang="en-US" sz="1200" dirty="0"/>
              <a:t>)</a:t>
            </a:r>
          </a:p>
          <a:p>
            <a:pPr marL="342900" lvl="1" indent="-342900">
              <a:buFont typeface="Arial" panose="020B0604020202020204" pitchFamily="34" charset="0"/>
              <a:buChar char="•"/>
            </a:pPr>
            <a:r>
              <a:rPr lang="en-US" sz="1200" dirty="0"/>
              <a:t>Asa Destroys Image of Asherah (</a:t>
            </a:r>
            <a:r>
              <a:rPr lang="en-US" sz="1200" b="1" dirty="0"/>
              <a:t>1 Kings 15:13b, 2 Chronicles 15:16b)</a:t>
            </a:r>
          </a:p>
          <a:p>
            <a:pPr marL="342900" lvl="1" indent="-342900">
              <a:buFont typeface="Arial" panose="020B0604020202020204" pitchFamily="34" charset="0"/>
              <a:buChar char="•"/>
            </a:pPr>
            <a:r>
              <a:rPr lang="en-US" sz="1200" dirty="0"/>
              <a:t>Asa Returns Sacred Gifts to the Lords Temple </a:t>
            </a:r>
            <a:r>
              <a:rPr lang="en-US" sz="1200" b="1" dirty="0"/>
              <a:t>(2 Chronicles 15:18)</a:t>
            </a:r>
          </a:p>
        </p:txBody>
      </p:sp>
      <p:sp>
        <p:nvSpPr>
          <p:cNvPr id="62" name="TextBox 61">
            <a:extLst>
              <a:ext uri="{FF2B5EF4-FFF2-40B4-BE49-F238E27FC236}">
                <a16:creationId xmlns:a16="http://schemas.microsoft.com/office/drawing/2014/main" id="{1225CEA4-C386-5AEB-5802-A12F7223B157}"/>
              </a:ext>
            </a:extLst>
          </p:cNvPr>
          <p:cNvSpPr txBox="1"/>
          <p:nvPr/>
        </p:nvSpPr>
        <p:spPr>
          <a:xfrm>
            <a:off x="4200619" y="1454606"/>
            <a:ext cx="2352952" cy="461665"/>
          </a:xfrm>
          <a:prstGeom prst="rect">
            <a:avLst/>
          </a:prstGeom>
          <a:solidFill>
            <a:schemeClr val="bg2"/>
          </a:solidFill>
        </p:spPr>
        <p:txBody>
          <a:bodyPr wrap="none" rtlCol="0">
            <a:spAutoFit/>
          </a:bodyPr>
          <a:lstStyle/>
          <a:p>
            <a:r>
              <a:rPr lang="en-US" sz="1200" dirty="0"/>
              <a:t>Asa Gains Courage from God</a:t>
            </a:r>
          </a:p>
          <a:p>
            <a:r>
              <a:rPr lang="en-US" sz="1200" b="1" dirty="0"/>
              <a:t>2 Chronicles 15</a:t>
            </a:r>
            <a:r>
              <a:rPr lang="en-US" sz="1200" b="1" i="1" dirty="0"/>
              <a:t>:7-8a</a:t>
            </a:r>
            <a:endParaRPr lang="en-US" sz="1200" b="1" dirty="0"/>
          </a:p>
        </p:txBody>
      </p:sp>
      <p:sp>
        <p:nvSpPr>
          <p:cNvPr id="70" name="TextBox 69">
            <a:extLst>
              <a:ext uri="{FF2B5EF4-FFF2-40B4-BE49-F238E27FC236}">
                <a16:creationId xmlns:a16="http://schemas.microsoft.com/office/drawing/2014/main" id="{C8FBEBBC-4213-419D-EF68-102A46965372}"/>
              </a:ext>
            </a:extLst>
          </p:cNvPr>
          <p:cNvSpPr txBox="1"/>
          <p:nvPr/>
        </p:nvSpPr>
        <p:spPr>
          <a:xfrm>
            <a:off x="4432075" y="2257500"/>
            <a:ext cx="2062573" cy="830997"/>
          </a:xfrm>
          <a:prstGeom prst="rect">
            <a:avLst/>
          </a:prstGeom>
          <a:noFill/>
        </p:spPr>
        <p:txBody>
          <a:bodyPr wrap="square" rtlCol="0">
            <a:spAutoFit/>
          </a:bodyPr>
          <a:lstStyle/>
          <a:p>
            <a:r>
              <a:rPr lang="en-US" sz="1200" dirty="0"/>
              <a:t>Judah Enters Covenant with the Lord</a:t>
            </a:r>
          </a:p>
          <a:p>
            <a:r>
              <a:rPr lang="en-US" sz="1200" dirty="0"/>
              <a:t>(Year 15 of Reign)</a:t>
            </a:r>
          </a:p>
          <a:p>
            <a:r>
              <a:rPr lang="en-US" sz="1200" b="1" dirty="0"/>
              <a:t>2 Chronicles 15</a:t>
            </a:r>
            <a:r>
              <a:rPr lang="en-US" sz="1200" b="1" i="1" dirty="0"/>
              <a:t>:12-15</a:t>
            </a:r>
            <a:endParaRPr lang="en-US" sz="1200" b="1" dirty="0"/>
          </a:p>
        </p:txBody>
      </p:sp>
      <p:sp>
        <p:nvSpPr>
          <p:cNvPr id="73" name="TextBox 72">
            <a:extLst>
              <a:ext uri="{FF2B5EF4-FFF2-40B4-BE49-F238E27FC236}">
                <a16:creationId xmlns:a16="http://schemas.microsoft.com/office/drawing/2014/main" id="{9AE4E6A6-B7D9-CB3A-98B0-1C16BBB45800}"/>
              </a:ext>
            </a:extLst>
          </p:cNvPr>
          <p:cNvSpPr txBox="1"/>
          <p:nvPr/>
        </p:nvSpPr>
        <p:spPr>
          <a:xfrm>
            <a:off x="7221016" y="90207"/>
            <a:ext cx="2484223" cy="830997"/>
          </a:xfrm>
          <a:prstGeom prst="rect">
            <a:avLst/>
          </a:prstGeom>
          <a:noFill/>
        </p:spPr>
        <p:txBody>
          <a:bodyPr wrap="square" rtlCol="0">
            <a:spAutoFit/>
          </a:bodyPr>
          <a:lstStyle/>
          <a:p>
            <a:pPr algn="r"/>
            <a:r>
              <a:rPr lang="en-US" sz="1200" dirty="0" err="1"/>
              <a:t>Baasha</a:t>
            </a:r>
            <a:r>
              <a:rPr lang="en-US" sz="1200" dirty="0"/>
              <a:t>, King of Israel, Goes to War with Judah (</a:t>
            </a:r>
            <a:r>
              <a:rPr lang="en-US" sz="1200" b="1" dirty="0"/>
              <a:t>36</a:t>
            </a:r>
            <a:r>
              <a:rPr lang="en-US" sz="1200" b="1" baseline="30000" dirty="0"/>
              <a:t>th</a:t>
            </a:r>
            <a:r>
              <a:rPr lang="en-US" sz="1200" b="1" dirty="0"/>
              <a:t> Year</a:t>
            </a:r>
            <a:r>
              <a:rPr lang="en-US" sz="1200" dirty="0"/>
              <a:t>)</a:t>
            </a:r>
          </a:p>
          <a:p>
            <a:pPr algn="r"/>
            <a:r>
              <a:rPr lang="en-US" sz="1200" b="1" dirty="0"/>
              <a:t>1 Kings 15:16-17</a:t>
            </a:r>
          </a:p>
          <a:p>
            <a:pPr algn="r"/>
            <a:r>
              <a:rPr lang="en-US" sz="1200" b="1" dirty="0"/>
              <a:t>2 Chronicles 16:1</a:t>
            </a:r>
          </a:p>
        </p:txBody>
      </p:sp>
      <p:sp>
        <p:nvSpPr>
          <p:cNvPr id="78" name="Left Brace 77">
            <a:extLst>
              <a:ext uri="{FF2B5EF4-FFF2-40B4-BE49-F238E27FC236}">
                <a16:creationId xmlns:a16="http://schemas.microsoft.com/office/drawing/2014/main" id="{F9540449-EAEF-ED79-FEAA-80F98A1765A7}"/>
              </a:ext>
            </a:extLst>
          </p:cNvPr>
          <p:cNvSpPr/>
          <p:nvPr/>
        </p:nvSpPr>
        <p:spPr>
          <a:xfrm rot="16200000">
            <a:off x="6838883" y="1143751"/>
            <a:ext cx="457200" cy="5271110"/>
          </a:xfrm>
          <a:prstGeom prst="leftBrace">
            <a:avLst>
              <a:gd name="adj1" fmla="val 8333"/>
              <a:gd name="adj2" fmla="val 2269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1EA0AA6B-32EA-E846-6152-789C62BCB73D}"/>
              </a:ext>
            </a:extLst>
          </p:cNvPr>
          <p:cNvCxnSpPr>
            <a:cxnSpLocks/>
          </p:cNvCxnSpPr>
          <p:nvPr/>
        </p:nvCxnSpPr>
        <p:spPr>
          <a:xfrm>
            <a:off x="5626477" y="3998210"/>
            <a:ext cx="0" cy="27154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E170ABF-DB99-5406-4C03-4E3CE58F0AF4}"/>
              </a:ext>
            </a:extLst>
          </p:cNvPr>
          <p:cNvSpPr txBox="1"/>
          <p:nvPr/>
        </p:nvSpPr>
        <p:spPr>
          <a:xfrm>
            <a:off x="9872601" y="667314"/>
            <a:ext cx="2319399" cy="830997"/>
          </a:xfrm>
          <a:prstGeom prst="rect">
            <a:avLst/>
          </a:prstGeom>
          <a:noFill/>
        </p:spPr>
        <p:txBody>
          <a:bodyPr wrap="square" rtlCol="0">
            <a:spAutoFit/>
          </a:bodyPr>
          <a:lstStyle/>
          <a:p>
            <a:r>
              <a:rPr lang="en-US" sz="1200" dirty="0"/>
              <a:t>Asa Turns to Bribing King of Syria Rather Than the Lord</a:t>
            </a:r>
          </a:p>
          <a:p>
            <a:r>
              <a:rPr lang="en-US" sz="1200" b="1" dirty="0"/>
              <a:t>1 Kings 15:19-20</a:t>
            </a:r>
          </a:p>
          <a:p>
            <a:r>
              <a:rPr lang="en-US" sz="1200" b="1" dirty="0"/>
              <a:t>2 Chronicles 16:2-4</a:t>
            </a:r>
          </a:p>
        </p:txBody>
      </p:sp>
      <p:sp>
        <p:nvSpPr>
          <p:cNvPr id="84" name="TextBox 83">
            <a:extLst>
              <a:ext uri="{FF2B5EF4-FFF2-40B4-BE49-F238E27FC236}">
                <a16:creationId xmlns:a16="http://schemas.microsoft.com/office/drawing/2014/main" id="{956831C3-2BB3-222C-6933-65E0267DF51C}"/>
              </a:ext>
            </a:extLst>
          </p:cNvPr>
          <p:cNvSpPr txBox="1"/>
          <p:nvPr/>
        </p:nvSpPr>
        <p:spPr>
          <a:xfrm>
            <a:off x="10012564" y="1673963"/>
            <a:ext cx="2179426" cy="646331"/>
          </a:xfrm>
          <a:prstGeom prst="rect">
            <a:avLst/>
          </a:prstGeom>
          <a:noFill/>
        </p:spPr>
        <p:txBody>
          <a:bodyPr wrap="square" rtlCol="0">
            <a:spAutoFit/>
          </a:bodyPr>
          <a:lstStyle/>
          <a:p>
            <a:r>
              <a:rPr lang="en-US" sz="1200" dirty="0" err="1"/>
              <a:t>Hanani</a:t>
            </a:r>
            <a:r>
              <a:rPr lang="en-US" sz="1200" dirty="0"/>
              <a:t> Informs Asa of the Consequences of His Sin</a:t>
            </a:r>
          </a:p>
          <a:p>
            <a:r>
              <a:rPr lang="en-US" sz="1200" b="1" dirty="0"/>
              <a:t>2 Chronicles 16:7-9</a:t>
            </a:r>
          </a:p>
        </p:txBody>
      </p:sp>
      <p:sp>
        <p:nvSpPr>
          <p:cNvPr id="85" name="TextBox 84">
            <a:extLst>
              <a:ext uri="{FF2B5EF4-FFF2-40B4-BE49-F238E27FC236}">
                <a16:creationId xmlns:a16="http://schemas.microsoft.com/office/drawing/2014/main" id="{C3513E26-DC2E-996C-35F2-DABCFF0C99FA}"/>
              </a:ext>
            </a:extLst>
          </p:cNvPr>
          <p:cNvSpPr txBox="1"/>
          <p:nvPr/>
        </p:nvSpPr>
        <p:spPr>
          <a:xfrm>
            <a:off x="9202500" y="4589503"/>
            <a:ext cx="1869797" cy="1015663"/>
          </a:xfrm>
          <a:prstGeom prst="rect">
            <a:avLst/>
          </a:prstGeom>
          <a:noFill/>
        </p:spPr>
        <p:txBody>
          <a:bodyPr wrap="square" rtlCol="0">
            <a:spAutoFit/>
          </a:bodyPr>
          <a:lstStyle/>
          <a:p>
            <a:pPr algn="r"/>
            <a:r>
              <a:rPr lang="en-US" sz="1200" dirty="0"/>
              <a:t>Asa Gets Foot Disease; Seeks Physician Instead of the Lord, again</a:t>
            </a:r>
          </a:p>
          <a:p>
            <a:pPr algn="r"/>
            <a:r>
              <a:rPr lang="en-US" sz="1200" b="1" dirty="0"/>
              <a:t>2 Chronicles 16:12</a:t>
            </a:r>
          </a:p>
        </p:txBody>
      </p:sp>
    </p:spTree>
    <p:extLst>
      <p:ext uri="{BB962C8B-B14F-4D97-AF65-F5344CB8AC3E}">
        <p14:creationId xmlns:p14="http://schemas.microsoft.com/office/powerpoint/2010/main" val="176345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GIF by Conor McGregor">
            <a:extLst>
              <a:ext uri="{FF2B5EF4-FFF2-40B4-BE49-F238E27FC236}">
                <a16:creationId xmlns:a16="http://schemas.microsoft.com/office/drawing/2014/main" id="{976C1DA0-6A6D-F88C-3CF2-6529C386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0" y="841208"/>
            <a:ext cx="9937119" cy="517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23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FFC012-E757-0691-4C52-1A2EB1363AD0}"/>
              </a:ext>
            </a:extLst>
          </p:cNvPr>
          <p:cNvSpPr/>
          <p:nvPr/>
        </p:nvSpPr>
        <p:spPr>
          <a:xfrm>
            <a:off x="507832" y="2802764"/>
            <a:ext cx="3319655" cy="1259173"/>
          </a:xfrm>
          <a:prstGeom prst="rect">
            <a:avLst/>
          </a:prstGeom>
          <a:solidFill>
            <a:schemeClr val="accent1">
              <a:alpha val="326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F826ED8-1E81-B34A-CEF2-7F0467629D86}"/>
              </a:ext>
            </a:extLst>
          </p:cNvPr>
          <p:cNvGraphicFramePr/>
          <p:nvPr/>
        </p:nvGraphicFramePr>
        <p:xfrm>
          <a:off x="507834" y="359833"/>
          <a:ext cx="3029846"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5B3F920-E867-2B1B-4EFB-E1B678F6014C}"/>
              </a:ext>
            </a:extLst>
          </p:cNvPr>
          <p:cNvSpPr txBox="1"/>
          <p:nvPr/>
        </p:nvSpPr>
        <p:spPr>
          <a:xfrm>
            <a:off x="4755575" y="2028616"/>
            <a:ext cx="6377940" cy="2800767"/>
          </a:xfrm>
          <a:prstGeom prst="rect">
            <a:avLst/>
          </a:prstGeom>
          <a:noFill/>
        </p:spPr>
        <p:txBody>
          <a:bodyPr wrap="square" anchor="ctr">
            <a:spAutoFit/>
          </a:bodyPr>
          <a:lstStyle/>
          <a:p>
            <a:pPr marL="0" indent="0">
              <a:buNone/>
            </a:pPr>
            <a:r>
              <a:rPr lang="en-US" sz="1600" b="1" baseline="30000" dirty="0"/>
              <a:t>11 </a:t>
            </a:r>
            <a:r>
              <a:rPr lang="en-US" sz="1600" dirty="0"/>
              <a:t>Therefore the Lord said to Solomon, “Since </a:t>
            </a:r>
            <a:r>
              <a:rPr lang="en-US" sz="1600" b="1" dirty="0">
                <a:solidFill>
                  <a:schemeClr val="accent6"/>
                </a:solidFill>
              </a:rPr>
              <a:t>this has been your practice and you have not kept my covenant and my statutes that I have commanded you, </a:t>
            </a:r>
            <a:r>
              <a:rPr lang="en-US" sz="1600" b="1" u="sng" dirty="0">
                <a:solidFill>
                  <a:schemeClr val="accent6"/>
                </a:solidFill>
              </a:rPr>
              <a:t>I will surely tear the kingdom from you</a:t>
            </a:r>
            <a:r>
              <a:rPr lang="en-US" sz="1600" b="1" dirty="0">
                <a:solidFill>
                  <a:schemeClr val="accent6"/>
                </a:solidFill>
              </a:rPr>
              <a:t> and will give it to your servant. </a:t>
            </a:r>
            <a:r>
              <a:rPr lang="en-US" sz="1600" b="1" baseline="30000" dirty="0"/>
              <a:t>12 </a:t>
            </a:r>
            <a:r>
              <a:rPr lang="en-US" sz="1600" dirty="0"/>
              <a:t>Yet for the sake of David your father I will not do it in your days, but </a:t>
            </a:r>
            <a:r>
              <a:rPr lang="en-US" sz="1600" b="1" dirty="0">
                <a:solidFill>
                  <a:schemeClr val="accent6"/>
                </a:solidFill>
              </a:rPr>
              <a:t>I will tear it out of the hand of your son.</a:t>
            </a:r>
            <a:r>
              <a:rPr lang="en-US" sz="1600" b="1" dirty="0">
                <a:solidFill>
                  <a:schemeClr val="accent6">
                    <a:lumMod val="75000"/>
                  </a:schemeClr>
                </a:solidFill>
              </a:rPr>
              <a:t> </a:t>
            </a:r>
            <a:r>
              <a:rPr lang="en-US" sz="1600" b="1" baseline="30000" dirty="0"/>
              <a:t>13 </a:t>
            </a:r>
            <a:r>
              <a:rPr lang="en-US" sz="1600" dirty="0"/>
              <a:t>However, I will not tear away all the kingdom, but I will give one tribe to your son, for the sake of David my servant and for the sake of Jerusalem that I have chosen.” </a:t>
            </a:r>
          </a:p>
          <a:p>
            <a:pPr marL="0" indent="0">
              <a:buNone/>
            </a:pPr>
            <a:endParaRPr lang="en-US" sz="1600" dirty="0">
              <a:solidFill>
                <a:schemeClr val="tx1"/>
              </a:solidFill>
            </a:endParaRPr>
          </a:p>
          <a:p>
            <a:pPr marL="0" indent="0">
              <a:buNone/>
            </a:pPr>
            <a:r>
              <a:rPr lang="en-US" sz="1600" dirty="0">
                <a:solidFill>
                  <a:schemeClr val="tx1"/>
                </a:solidFill>
              </a:rPr>
              <a:t>1 Kings 11:11-13 ESV</a:t>
            </a:r>
          </a:p>
        </p:txBody>
      </p:sp>
      <p:sp>
        <p:nvSpPr>
          <p:cNvPr id="11" name="Rectangle 10">
            <a:extLst>
              <a:ext uri="{FF2B5EF4-FFF2-40B4-BE49-F238E27FC236}">
                <a16:creationId xmlns:a16="http://schemas.microsoft.com/office/drawing/2014/main" id="{032D010D-98E8-47FD-AA58-7FC7C7425AA2}"/>
              </a:ext>
            </a:extLst>
          </p:cNvPr>
          <p:cNvSpPr/>
          <p:nvPr/>
        </p:nvSpPr>
        <p:spPr>
          <a:xfrm>
            <a:off x="4093334" y="1485900"/>
            <a:ext cx="7702423" cy="38862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3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8BDB8-55B2-8DB8-A193-494E6EF68545}"/>
              </a:ext>
            </a:extLst>
          </p:cNvPr>
          <p:cNvSpPr/>
          <p:nvPr/>
        </p:nvSpPr>
        <p:spPr>
          <a:xfrm>
            <a:off x="507832" y="4061937"/>
            <a:ext cx="3319655" cy="1259173"/>
          </a:xfrm>
          <a:prstGeom prst="rect">
            <a:avLst/>
          </a:prstGeom>
          <a:solidFill>
            <a:schemeClr val="accent1">
              <a:alpha val="326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F826ED8-1E81-B34A-CEF2-7F0467629D86}"/>
              </a:ext>
            </a:extLst>
          </p:cNvPr>
          <p:cNvGraphicFramePr/>
          <p:nvPr/>
        </p:nvGraphicFramePr>
        <p:xfrm>
          <a:off x="507834" y="359833"/>
          <a:ext cx="3029846"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BFAC244-7BB7-DF65-FAC3-6AF82324CBAC}"/>
              </a:ext>
            </a:extLst>
          </p:cNvPr>
          <p:cNvSpPr txBox="1"/>
          <p:nvPr/>
        </p:nvSpPr>
        <p:spPr>
          <a:xfrm>
            <a:off x="4727000" y="2397948"/>
            <a:ext cx="6435090" cy="2062103"/>
          </a:xfrm>
          <a:prstGeom prst="rect">
            <a:avLst/>
          </a:prstGeom>
          <a:noFill/>
        </p:spPr>
        <p:txBody>
          <a:bodyPr wrap="square" rtlCol="0">
            <a:spAutoFit/>
          </a:bodyPr>
          <a:lstStyle/>
          <a:p>
            <a:r>
              <a:rPr lang="en-US" sz="1600" dirty="0"/>
              <a:t>15</a:t>
            </a:r>
            <a:r>
              <a:rPr lang="en-US" sz="1600" b="1" dirty="0"/>
              <a:t> </a:t>
            </a:r>
            <a:r>
              <a:rPr lang="en-US" sz="1600" dirty="0"/>
              <a:t>Now in the eighteenth year of King Jeroboam the son of </a:t>
            </a:r>
            <a:r>
              <a:rPr lang="en-US" sz="1600" dirty="0" err="1"/>
              <a:t>Nebat</a:t>
            </a:r>
            <a:r>
              <a:rPr lang="en-US" sz="1600" dirty="0"/>
              <a:t>, </a:t>
            </a:r>
            <a:r>
              <a:rPr lang="en-US" sz="1600" dirty="0" err="1"/>
              <a:t>Abijam</a:t>
            </a:r>
            <a:r>
              <a:rPr lang="en-US" sz="1600" dirty="0"/>
              <a:t> began to reign over Judah. </a:t>
            </a:r>
            <a:r>
              <a:rPr lang="en-US" sz="1600" b="1" baseline="30000" dirty="0"/>
              <a:t>2 </a:t>
            </a:r>
            <a:r>
              <a:rPr lang="en-US" sz="1600" dirty="0"/>
              <a:t>He reigned for three years in Jerusalem. His mother’s name was </a:t>
            </a:r>
            <a:r>
              <a:rPr lang="en-US" sz="1600" dirty="0" err="1"/>
              <a:t>Maacah</a:t>
            </a:r>
            <a:r>
              <a:rPr lang="en-US" sz="1600" dirty="0"/>
              <a:t> the daughter of </a:t>
            </a:r>
            <a:r>
              <a:rPr lang="en-US" sz="1600" dirty="0" err="1"/>
              <a:t>Abishalom</a:t>
            </a:r>
            <a:r>
              <a:rPr lang="en-US" sz="1600" dirty="0"/>
              <a:t>. </a:t>
            </a:r>
            <a:r>
              <a:rPr lang="en-US" sz="1600" b="1" baseline="30000" dirty="0"/>
              <a:t>3 </a:t>
            </a:r>
            <a:r>
              <a:rPr lang="en-US" sz="1600" dirty="0"/>
              <a:t>And </a:t>
            </a:r>
            <a:r>
              <a:rPr lang="en-US" sz="1600" b="1" dirty="0">
                <a:solidFill>
                  <a:schemeClr val="accent6"/>
                </a:solidFill>
              </a:rPr>
              <a:t>he walked in all the sins that his father did before him, and his heart was not wholly true to the Lord his God</a:t>
            </a:r>
            <a:r>
              <a:rPr lang="en-US" sz="1600" dirty="0"/>
              <a:t>, as the heart of David his father. </a:t>
            </a:r>
          </a:p>
          <a:p>
            <a:endParaRPr lang="en-US" sz="1600" dirty="0"/>
          </a:p>
          <a:p>
            <a:r>
              <a:rPr lang="en-US" sz="1600" dirty="0"/>
              <a:t>1 Kings 15:1–3 ESV</a:t>
            </a:r>
          </a:p>
        </p:txBody>
      </p:sp>
      <p:sp>
        <p:nvSpPr>
          <p:cNvPr id="12" name="Rectangle 11">
            <a:extLst>
              <a:ext uri="{FF2B5EF4-FFF2-40B4-BE49-F238E27FC236}">
                <a16:creationId xmlns:a16="http://schemas.microsoft.com/office/drawing/2014/main" id="{21A466A6-BCCB-A4AF-AECF-946872AEF32B}"/>
              </a:ext>
            </a:extLst>
          </p:cNvPr>
          <p:cNvSpPr/>
          <p:nvPr/>
        </p:nvSpPr>
        <p:spPr>
          <a:xfrm>
            <a:off x="4093334" y="1485900"/>
            <a:ext cx="7702423" cy="38862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31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73C064-4F98-6DDD-FCD1-5F67D86F01E9}"/>
              </a:ext>
            </a:extLst>
          </p:cNvPr>
          <p:cNvSpPr/>
          <p:nvPr/>
        </p:nvSpPr>
        <p:spPr>
          <a:xfrm>
            <a:off x="507832" y="5314410"/>
            <a:ext cx="3319655" cy="1259173"/>
          </a:xfrm>
          <a:prstGeom prst="rect">
            <a:avLst/>
          </a:prstGeom>
          <a:solidFill>
            <a:schemeClr val="bg2">
              <a:lumMod val="75000"/>
              <a:alpha val="326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F826ED8-1E81-B34A-CEF2-7F0467629D86}"/>
              </a:ext>
            </a:extLst>
          </p:cNvPr>
          <p:cNvGraphicFramePr/>
          <p:nvPr/>
        </p:nvGraphicFramePr>
        <p:xfrm>
          <a:off x="507834" y="359833"/>
          <a:ext cx="3029846"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B15D0C5-1193-DDD4-940B-73FAEF20A411}"/>
              </a:ext>
            </a:extLst>
          </p:cNvPr>
          <p:cNvSpPr txBox="1"/>
          <p:nvPr/>
        </p:nvSpPr>
        <p:spPr>
          <a:xfrm>
            <a:off x="4732020" y="2521059"/>
            <a:ext cx="6432888" cy="1815882"/>
          </a:xfrm>
          <a:prstGeom prst="rect">
            <a:avLst/>
          </a:prstGeom>
          <a:noFill/>
        </p:spPr>
        <p:txBody>
          <a:bodyPr wrap="square">
            <a:spAutoFit/>
          </a:bodyPr>
          <a:lstStyle/>
          <a:p>
            <a:r>
              <a:rPr lang="en-US" sz="1600" b="1" baseline="30000" dirty="0"/>
              <a:t>9 </a:t>
            </a:r>
            <a:r>
              <a:rPr lang="en-US" sz="1600" dirty="0"/>
              <a:t>In the twentieth year of Jeroboam king of Israel, Asa began to reign over Judah, </a:t>
            </a:r>
            <a:r>
              <a:rPr lang="en-US" sz="1600" b="1" baseline="30000" dirty="0"/>
              <a:t>10 </a:t>
            </a:r>
            <a:r>
              <a:rPr lang="en-US" sz="1600" dirty="0"/>
              <a:t>and </a:t>
            </a:r>
            <a:r>
              <a:rPr lang="en-US" sz="1600" b="1" dirty="0">
                <a:solidFill>
                  <a:schemeClr val="accent6"/>
                </a:solidFill>
              </a:rPr>
              <a:t>he reigned forty-one years in Jerusalem</a:t>
            </a:r>
            <a:r>
              <a:rPr lang="en-US" sz="1600" dirty="0"/>
              <a:t>. His mother’s name was </a:t>
            </a:r>
            <a:r>
              <a:rPr lang="en-US" sz="1600" dirty="0" err="1"/>
              <a:t>Maacah</a:t>
            </a:r>
            <a:r>
              <a:rPr lang="en-US" sz="1600" dirty="0"/>
              <a:t> the daughter of </a:t>
            </a:r>
            <a:r>
              <a:rPr lang="en-US" sz="1600" dirty="0" err="1"/>
              <a:t>Abishalom</a:t>
            </a:r>
            <a:r>
              <a:rPr lang="en-US" sz="1600" dirty="0"/>
              <a:t>. </a:t>
            </a:r>
            <a:r>
              <a:rPr lang="en-US" sz="1600" b="1" baseline="30000" dirty="0">
                <a:solidFill>
                  <a:schemeClr val="accent6"/>
                </a:solidFill>
              </a:rPr>
              <a:t>11 </a:t>
            </a:r>
            <a:r>
              <a:rPr lang="en-US" sz="1600" b="1" dirty="0">
                <a:solidFill>
                  <a:schemeClr val="accent6"/>
                </a:solidFill>
              </a:rPr>
              <a:t>And Asa did what was right in the eyes of the Lord, as David his father had done.</a:t>
            </a:r>
            <a:r>
              <a:rPr lang="en-US" sz="1600" dirty="0">
                <a:highlight>
                  <a:srgbClr val="FFFF00"/>
                </a:highlight>
              </a:rPr>
              <a:t> </a:t>
            </a:r>
          </a:p>
          <a:p>
            <a:endParaRPr lang="en-US" sz="1600" dirty="0">
              <a:highlight>
                <a:srgbClr val="FFFF00"/>
              </a:highlight>
            </a:endParaRPr>
          </a:p>
          <a:p>
            <a:r>
              <a:rPr lang="en-US" sz="1600" dirty="0"/>
              <a:t>1 Kings 15:9-11 ESV</a:t>
            </a:r>
          </a:p>
        </p:txBody>
      </p:sp>
      <p:sp>
        <p:nvSpPr>
          <p:cNvPr id="9" name="Rectangle 8">
            <a:extLst>
              <a:ext uri="{FF2B5EF4-FFF2-40B4-BE49-F238E27FC236}">
                <a16:creationId xmlns:a16="http://schemas.microsoft.com/office/drawing/2014/main" id="{6AF8CBB4-6B69-070E-30B6-F17CD59F10A4}"/>
              </a:ext>
            </a:extLst>
          </p:cNvPr>
          <p:cNvSpPr/>
          <p:nvPr/>
        </p:nvSpPr>
        <p:spPr>
          <a:xfrm>
            <a:off x="4093334" y="1485900"/>
            <a:ext cx="7702423" cy="38862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23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73C064-4F98-6DDD-FCD1-5F67D86F01E9}"/>
              </a:ext>
            </a:extLst>
          </p:cNvPr>
          <p:cNvSpPr/>
          <p:nvPr/>
        </p:nvSpPr>
        <p:spPr>
          <a:xfrm>
            <a:off x="507832" y="5314410"/>
            <a:ext cx="3319655" cy="1259173"/>
          </a:xfrm>
          <a:prstGeom prst="rect">
            <a:avLst/>
          </a:prstGeom>
          <a:solidFill>
            <a:schemeClr val="bg2">
              <a:lumMod val="75000"/>
              <a:alpha val="326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7D07C4-8475-7ED9-EDD7-21620C1E787D}"/>
              </a:ext>
            </a:extLst>
          </p:cNvPr>
          <p:cNvSpPr txBox="1">
            <a:spLocks/>
          </p:cNvSpPr>
          <p:nvPr/>
        </p:nvSpPr>
        <p:spPr>
          <a:xfrm>
            <a:off x="4495395" y="2345566"/>
            <a:ext cx="6898300" cy="1735068"/>
          </a:xfrm>
          <a:prstGeom prst="rect">
            <a:avLst/>
          </a:prstGeom>
        </p:spPr>
        <p:txBody>
          <a:bodyPr anchor="ct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2400" b="1" dirty="0"/>
              <a:t>Who is Asa?</a:t>
            </a:r>
          </a:p>
          <a:p>
            <a:pPr algn="ctr"/>
            <a:r>
              <a:rPr lang="en-US" dirty="0"/>
              <a:t>The short answer: King of Judah; the Great, Great Grandson of King David</a:t>
            </a:r>
          </a:p>
        </p:txBody>
      </p:sp>
      <p:graphicFrame>
        <p:nvGraphicFramePr>
          <p:cNvPr id="4" name="Diagram 3">
            <a:extLst>
              <a:ext uri="{FF2B5EF4-FFF2-40B4-BE49-F238E27FC236}">
                <a16:creationId xmlns:a16="http://schemas.microsoft.com/office/drawing/2014/main" id="{BF826ED8-1E81-B34A-CEF2-7F0467629D86}"/>
              </a:ext>
            </a:extLst>
          </p:cNvPr>
          <p:cNvGraphicFramePr/>
          <p:nvPr>
            <p:extLst>
              <p:ext uri="{D42A27DB-BD31-4B8C-83A1-F6EECF244321}">
                <p14:modId xmlns:p14="http://schemas.microsoft.com/office/powerpoint/2010/main" val="4247238057"/>
              </p:ext>
            </p:extLst>
          </p:nvPr>
        </p:nvGraphicFramePr>
        <p:xfrm>
          <a:off x="507834" y="359833"/>
          <a:ext cx="3029846"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C35004D9-6A4B-10B2-9C91-DABB7296202E}"/>
              </a:ext>
            </a:extLst>
          </p:cNvPr>
          <p:cNvSpPr/>
          <p:nvPr/>
        </p:nvSpPr>
        <p:spPr>
          <a:xfrm>
            <a:off x="4093334" y="1485900"/>
            <a:ext cx="7702423" cy="38862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24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46881DEF-B279-428D-C71C-429939BE1A2C}"/>
              </a:ext>
            </a:extLst>
          </p:cNvPr>
          <p:cNvCxnSpPr>
            <a:cxnSpLocks/>
          </p:cNvCxnSpPr>
          <p:nvPr/>
        </p:nvCxnSpPr>
        <p:spPr>
          <a:xfrm flipH="1">
            <a:off x="3956184" y="1082812"/>
            <a:ext cx="0" cy="22469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460F1C6-D928-F208-6F3B-CD60A471152E}"/>
              </a:ext>
            </a:extLst>
          </p:cNvPr>
          <p:cNvCxnSpPr>
            <a:cxnSpLocks/>
          </p:cNvCxnSpPr>
          <p:nvPr/>
        </p:nvCxnSpPr>
        <p:spPr>
          <a:xfrm>
            <a:off x="11078539" y="3325588"/>
            <a:ext cx="0" cy="22768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031FF80-DCD8-D2DF-76A0-8CE50F47F078}"/>
              </a:ext>
            </a:extLst>
          </p:cNvPr>
          <p:cNvCxnSpPr>
            <a:cxnSpLocks/>
          </p:cNvCxnSpPr>
          <p:nvPr/>
        </p:nvCxnSpPr>
        <p:spPr>
          <a:xfrm>
            <a:off x="10012569" y="1673963"/>
            <a:ext cx="0" cy="16722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5339E4-7873-76C2-E4DE-5698AD599F3E}"/>
              </a:ext>
            </a:extLst>
          </p:cNvPr>
          <p:cNvCxnSpPr>
            <a:cxnSpLocks/>
          </p:cNvCxnSpPr>
          <p:nvPr/>
        </p:nvCxnSpPr>
        <p:spPr>
          <a:xfrm>
            <a:off x="9860169" y="667314"/>
            <a:ext cx="0" cy="259079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579D27-9757-F7B2-4FC5-CD110DFA870D}"/>
              </a:ext>
            </a:extLst>
          </p:cNvPr>
          <p:cNvCxnSpPr>
            <a:cxnSpLocks/>
          </p:cNvCxnSpPr>
          <p:nvPr/>
        </p:nvCxnSpPr>
        <p:spPr>
          <a:xfrm>
            <a:off x="9707773" y="55085"/>
            <a:ext cx="0" cy="32377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E981A-811C-4B19-8410-F1E548E2D41C}"/>
              </a:ext>
            </a:extLst>
          </p:cNvPr>
          <p:cNvCxnSpPr>
            <a:cxnSpLocks/>
            <a:stCxn id="57" idx="1"/>
          </p:cNvCxnSpPr>
          <p:nvPr/>
        </p:nvCxnSpPr>
        <p:spPr>
          <a:xfrm>
            <a:off x="4116594" y="3342214"/>
            <a:ext cx="0" cy="19043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89CE66-0008-95BC-819F-70EB5FD81407}"/>
              </a:ext>
            </a:extLst>
          </p:cNvPr>
          <p:cNvCxnSpPr>
            <a:cxnSpLocks/>
          </p:cNvCxnSpPr>
          <p:nvPr/>
        </p:nvCxnSpPr>
        <p:spPr>
          <a:xfrm>
            <a:off x="4200619" y="1673963"/>
            <a:ext cx="0" cy="16906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0706AF-C2EC-ECAF-97B9-69B0B9210F1E}"/>
              </a:ext>
            </a:extLst>
          </p:cNvPr>
          <p:cNvCxnSpPr>
            <a:cxnSpLocks/>
          </p:cNvCxnSpPr>
          <p:nvPr/>
        </p:nvCxnSpPr>
        <p:spPr>
          <a:xfrm>
            <a:off x="4431925" y="2243200"/>
            <a:ext cx="0" cy="11030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F2B8B22-95D1-B7A9-37C0-5598729B46BC}"/>
              </a:ext>
            </a:extLst>
          </p:cNvPr>
          <p:cNvSpPr>
            <a:spLocks noChangeAspect="1"/>
          </p:cNvSpPr>
          <p:nvPr/>
        </p:nvSpPr>
        <p:spPr>
          <a:xfrm>
            <a:off x="2670148"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724827A-B1A0-A3D3-B3C1-85A7DFE8E94D}"/>
              </a:ext>
            </a:extLst>
          </p:cNvPr>
          <p:cNvSpPr>
            <a:spLocks noChangeAspect="1"/>
          </p:cNvSpPr>
          <p:nvPr/>
        </p:nvSpPr>
        <p:spPr>
          <a:xfrm>
            <a:off x="5623555"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8818D6-7A91-E28F-4503-A393DFB548B9}"/>
              </a:ext>
            </a:extLst>
          </p:cNvPr>
          <p:cNvSpPr>
            <a:spLocks noChangeAspect="1"/>
          </p:cNvSpPr>
          <p:nvPr/>
        </p:nvSpPr>
        <p:spPr>
          <a:xfrm>
            <a:off x="8576962" y="3255580"/>
            <a:ext cx="178676" cy="181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AE37057-ADB5-EE9B-1E77-0DB25643501D}"/>
              </a:ext>
            </a:extLst>
          </p:cNvPr>
          <p:cNvCxnSpPr>
            <a:cxnSpLocks/>
          </p:cNvCxnSpPr>
          <p:nvPr/>
        </p:nvCxnSpPr>
        <p:spPr>
          <a:xfrm>
            <a:off x="228345" y="2525346"/>
            <a:ext cx="0" cy="1032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01A618-CAF8-1797-01AB-5AD7CDBC96C3}"/>
              </a:ext>
            </a:extLst>
          </p:cNvPr>
          <p:cNvSpPr txBox="1"/>
          <p:nvPr/>
        </p:nvSpPr>
        <p:spPr>
          <a:xfrm>
            <a:off x="215207" y="2553612"/>
            <a:ext cx="1062826" cy="430887"/>
          </a:xfrm>
          <a:prstGeom prst="rect">
            <a:avLst/>
          </a:prstGeom>
          <a:noFill/>
        </p:spPr>
        <p:txBody>
          <a:bodyPr wrap="square" rtlCol="0">
            <a:spAutoFit/>
          </a:bodyPr>
          <a:lstStyle/>
          <a:p>
            <a:r>
              <a:rPr lang="en-US" sz="1100" dirty="0"/>
              <a:t>Asa’s Reign Begins</a:t>
            </a:r>
          </a:p>
        </p:txBody>
      </p:sp>
      <p:cxnSp>
        <p:nvCxnSpPr>
          <p:cNvPr id="12" name="Straight Connector 11">
            <a:extLst>
              <a:ext uri="{FF2B5EF4-FFF2-40B4-BE49-F238E27FC236}">
                <a16:creationId xmlns:a16="http://schemas.microsoft.com/office/drawing/2014/main" id="{C7C27E54-CE2E-1CD2-7556-CCFE773BEDBC}"/>
              </a:ext>
            </a:extLst>
          </p:cNvPr>
          <p:cNvCxnSpPr>
            <a:cxnSpLocks/>
          </p:cNvCxnSpPr>
          <p:nvPr/>
        </p:nvCxnSpPr>
        <p:spPr>
          <a:xfrm>
            <a:off x="11195589" y="2510096"/>
            <a:ext cx="0" cy="859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75E90FD-23A6-1955-B757-24B9B9D88150}"/>
              </a:ext>
            </a:extLst>
          </p:cNvPr>
          <p:cNvSpPr txBox="1"/>
          <p:nvPr/>
        </p:nvSpPr>
        <p:spPr>
          <a:xfrm>
            <a:off x="11212334" y="2544904"/>
            <a:ext cx="996402" cy="769441"/>
          </a:xfrm>
          <a:prstGeom prst="rect">
            <a:avLst/>
          </a:prstGeom>
          <a:noFill/>
        </p:spPr>
        <p:txBody>
          <a:bodyPr wrap="square" rtlCol="0">
            <a:spAutoFit/>
          </a:bodyPr>
          <a:lstStyle/>
          <a:p>
            <a:r>
              <a:rPr lang="en-US" sz="1100" b="1" dirty="0"/>
              <a:t>41 Years</a:t>
            </a:r>
            <a:endParaRPr lang="en-US" sz="1100" dirty="0"/>
          </a:p>
          <a:p>
            <a:r>
              <a:rPr lang="en-US" sz="1100" dirty="0"/>
              <a:t>Asa’s Dies of Foot Disease</a:t>
            </a:r>
          </a:p>
        </p:txBody>
      </p:sp>
      <p:cxnSp>
        <p:nvCxnSpPr>
          <p:cNvPr id="15" name="Straight Connector 14">
            <a:extLst>
              <a:ext uri="{FF2B5EF4-FFF2-40B4-BE49-F238E27FC236}">
                <a16:creationId xmlns:a16="http://schemas.microsoft.com/office/drawing/2014/main" id="{BB0834A2-558F-FE73-9A4F-14A8D1705ED1}"/>
              </a:ext>
            </a:extLst>
          </p:cNvPr>
          <p:cNvCxnSpPr>
            <a:cxnSpLocks/>
          </p:cNvCxnSpPr>
          <p:nvPr/>
        </p:nvCxnSpPr>
        <p:spPr>
          <a:xfrm>
            <a:off x="2760062"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1655FC-F034-01F1-DCCD-3ECA00D9E51A}"/>
              </a:ext>
            </a:extLst>
          </p:cNvPr>
          <p:cNvSpPr txBox="1"/>
          <p:nvPr/>
        </p:nvSpPr>
        <p:spPr>
          <a:xfrm>
            <a:off x="2444142" y="3917890"/>
            <a:ext cx="631840" cy="461665"/>
          </a:xfrm>
          <a:prstGeom prst="rect">
            <a:avLst/>
          </a:prstGeom>
          <a:noFill/>
        </p:spPr>
        <p:txBody>
          <a:bodyPr wrap="none" rtlCol="0">
            <a:spAutoFit/>
          </a:bodyPr>
          <a:lstStyle/>
          <a:p>
            <a:pPr algn="ctr"/>
            <a:r>
              <a:rPr lang="en-US" sz="1200" b="1" dirty="0"/>
              <a:t>10</a:t>
            </a:r>
          </a:p>
          <a:p>
            <a:pPr algn="ctr"/>
            <a:r>
              <a:rPr lang="en-US" sz="1200" b="1" dirty="0"/>
              <a:t>Years</a:t>
            </a:r>
          </a:p>
        </p:txBody>
      </p:sp>
      <p:sp>
        <p:nvSpPr>
          <p:cNvPr id="17" name="TextBox 16">
            <a:extLst>
              <a:ext uri="{FF2B5EF4-FFF2-40B4-BE49-F238E27FC236}">
                <a16:creationId xmlns:a16="http://schemas.microsoft.com/office/drawing/2014/main" id="{A9504E70-75B3-9F38-5969-5BEC8682807D}"/>
              </a:ext>
            </a:extLst>
          </p:cNvPr>
          <p:cNvSpPr txBox="1"/>
          <p:nvPr/>
        </p:nvSpPr>
        <p:spPr>
          <a:xfrm>
            <a:off x="9392764" y="3916823"/>
            <a:ext cx="631840" cy="461665"/>
          </a:xfrm>
          <a:prstGeom prst="rect">
            <a:avLst/>
          </a:prstGeom>
          <a:noFill/>
        </p:spPr>
        <p:txBody>
          <a:bodyPr wrap="none" rtlCol="0">
            <a:spAutoFit/>
          </a:bodyPr>
          <a:lstStyle/>
          <a:p>
            <a:pPr algn="ctr"/>
            <a:r>
              <a:rPr lang="en-US" sz="1200" b="1" dirty="0"/>
              <a:t>36</a:t>
            </a:r>
          </a:p>
          <a:p>
            <a:pPr algn="ctr"/>
            <a:r>
              <a:rPr lang="en-US" sz="1200" b="1" dirty="0"/>
              <a:t>Years</a:t>
            </a:r>
          </a:p>
        </p:txBody>
      </p:sp>
      <p:sp>
        <p:nvSpPr>
          <p:cNvPr id="18" name="TextBox 17">
            <a:extLst>
              <a:ext uri="{FF2B5EF4-FFF2-40B4-BE49-F238E27FC236}">
                <a16:creationId xmlns:a16="http://schemas.microsoft.com/office/drawing/2014/main" id="{5DF32B40-0AF3-8E39-B8B3-867E6BF971A5}"/>
              </a:ext>
            </a:extLst>
          </p:cNvPr>
          <p:cNvSpPr txBox="1"/>
          <p:nvPr/>
        </p:nvSpPr>
        <p:spPr>
          <a:xfrm>
            <a:off x="4140508" y="3940026"/>
            <a:ext cx="675143" cy="461665"/>
          </a:xfrm>
          <a:prstGeom prst="rect">
            <a:avLst/>
          </a:prstGeom>
          <a:solidFill>
            <a:schemeClr val="bg2"/>
          </a:solidFill>
        </p:spPr>
        <p:txBody>
          <a:bodyPr wrap="square" rtlCol="0">
            <a:spAutoFit/>
          </a:bodyPr>
          <a:lstStyle/>
          <a:p>
            <a:pPr algn="ctr"/>
            <a:r>
              <a:rPr lang="en-US" sz="1200" b="1" dirty="0"/>
              <a:t>15</a:t>
            </a:r>
          </a:p>
          <a:p>
            <a:pPr algn="ctr"/>
            <a:r>
              <a:rPr lang="en-US" sz="1200" b="1" dirty="0"/>
              <a:t>Years</a:t>
            </a:r>
          </a:p>
        </p:txBody>
      </p:sp>
      <p:cxnSp>
        <p:nvCxnSpPr>
          <p:cNvPr id="19" name="Straight Connector 18">
            <a:extLst>
              <a:ext uri="{FF2B5EF4-FFF2-40B4-BE49-F238E27FC236}">
                <a16:creationId xmlns:a16="http://schemas.microsoft.com/office/drawing/2014/main" id="{8EC0CA03-A547-95D4-4FB3-5A38C62D5EC2}"/>
              </a:ext>
            </a:extLst>
          </p:cNvPr>
          <p:cNvCxnSpPr>
            <a:cxnSpLocks/>
          </p:cNvCxnSpPr>
          <p:nvPr/>
        </p:nvCxnSpPr>
        <p:spPr>
          <a:xfrm>
            <a:off x="4431925"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03C8B3-EAD7-6E62-D280-B90E6B9341C9}"/>
              </a:ext>
            </a:extLst>
          </p:cNvPr>
          <p:cNvCxnSpPr>
            <a:cxnSpLocks/>
            <a:endCxn id="17" idx="0"/>
          </p:cNvCxnSpPr>
          <p:nvPr/>
        </p:nvCxnSpPr>
        <p:spPr>
          <a:xfrm>
            <a:off x="9708684" y="3292060"/>
            <a:ext cx="0" cy="62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4A24C24-BA32-9741-8BBF-8D8025AFED8D}"/>
              </a:ext>
            </a:extLst>
          </p:cNvPr>
          <p:cNvSpPr/>
          <p:nvPr/>
        </p:nvSpPr>
        <p:spPr>
          <a:xfrm>
            <a:off x="2741083" y="3121572"/>
            <a:ext cx="1376662"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27" name="TextBox 26">
            <a:extLst>
              <a:ext uri="{FF2B5EF4-FFF2-40B4-BE49-F238E27FC236}">
                <a16:creationId xmlns:a16="http://schemas.microsoft.com/office/drawing/2014/main" id="{18DFA6C5-00F2-89D0-4831-07D03F40CAFD}"/>
              </a:ext>
            </a:extLst>
          </p:cNvPr>
          <p:cNvSpPr txBox="1"/>
          <p:nvPr/>
        </p:nvSpPr>
        <p:spPr>
          <a:xfrm>
            <a:off x="801985" y="1269939"/>
            <a:ext cx="1955176" cy="830997"/>
          </a:xfrm>
          <a:prstGeom prst="rect">
            <a:avLst/>
          </a:prstGeom>
          <a:noFill/>
        </p:spPr>
        <p:txBody>
          <a:bodyPr wrap="square" rtlCol="0">
            <a:spAutoFit/>
          </a:bodyPr>
          <a:lstStyle/>
          <a:p>
            <a:pPr algn="r"/>
            <a:r>
              <a:rPr lang="en-US" sz="1200" dirty="0"/>
              <a:t>Ethiopia Goes to War With Judah from the 10</a:t>
            </a:r>
            <a:r>
              <a:rPr lang="en-US" sz="1200" baseline="30000" dirty="0"/>
              <a:t>th</a:t>
            </a:r>
            <a:r>
              <a:rPr lang="en-US" sz="1200" dirty="0"/>
              <a:t> Year of His Reign. </a:t>
            </a:r>
          </a:p>
          <a:p>
            <a:pPr algn="r"/>
            <a:r>
              <a:rPr lang="en-US" sz="1200" b="1" dirty="0"/>
              <a:t>2 Chronicles 9-10</a:t>
            </a:r>
          </a:p>
        </p:txBody>
      </p:sp>
      <p:cxnSp>
        <p:nvCxnSpPr>
          <p:cNvPr id="28" name="Straight Connector 27">
            <a:extLst>
              <a:ext uri="{FF2B5EF4-FFF2-40B4-BE49-F238E27FC236}">
                <a16:creationId xmlns:a16="http://schemas.microsoft.com/office/drawing/2014/main" id="{BE91F1FD-C249-FA12-7C20-18BCB04B72BD}"/>
              </a:ext>
            </a:extLst>
          </p:cNvPr>
          <p:cNvCxnSpPr>
            <a:cxnSpLocks/>
          </p:cNvCxnSpPr>
          <p:nvPr/>
        </p:nvCxnSpPr>
        <p:spPr>
          <a:xfrm flipH="1">
            <a:off x="2738966" y="1289154"/>
            <a:ext cx="21096" cy="21477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6E1C90-0F76-0E72-1DB0-3F06FCCC1B47}"/>
              </a:ext>
            </a:extLst>
          </p:cNvPr>
          <p:cNvSpPr txBox="1"/>
          <p:nvPr/>
        </p:nvSpPr>
        <p:spPr>
          <a:xfrm>
            <a:off x="3973141" y="1061519"/>
            <a:ext cx="1701015" cy="461665"/>
          </a:xfrm>
          <a:prstGeom prst="rect">
            <a:avLst/>
          </a:prstGeom>
          <a:solidFill>
            <a:schemeClr val="bg2"/>
          </a:solidFill>
          <a:ln>
            <a:noFill/>
          </a:ln>
        </p:spPr>
        <p:txBody>
          <a:bodyPr wrap="square" rtlCol="0">
            <a:spAutoFit/>
          </a:bodyPr>
          <a:lstStyle/>
          <a:p>
            <a:r>
              <a:rPr lang="en-US" sz="1200" dirty="0"/>
              <a:t>Asa Prays to God</a:t>
            </a:r>
          </a:p>
          <a:p>
            <a:r>
              <a:rPr lang="en-US" sz="1200" b="1" dirty="0"/>
              <a:t>2 Chronicles 14:11</a:t>
            </a:r>
          </a:p>
        </p:txBody>
      </p:sp>
      <p:sp>
        <p:nvSpPr>
          <p:cNvPr id="45" name="TextBox 44">
            <a:extLst>
              <a:ext uri="{FF2B5EF4-FFF2-40B4-BE49-F238E27FC236}">
                <a16:creationId xmlns:a16="http://schemas.microsoft.com/office/drawing/2014/main" id="{A7E32C6C-0C17-76F3-6EE6-66BDAF22D5A3}"/>
              </a:ext>
            </a:extLst>
          </p:cNvPr>
          <p:cNvSpPr txBox="1"/>
          <p:nvPr/>
        </p:nvSpPr>
        <p:spPr>
          <a:xfrm>
            <a:off x="2054013" y="4793439"/>
            <a:ext cx="2062581" cy="461665"/>
          </a:xfrm>
          <a:prstGeom prst="rect">
            <a:avLst/>
          </a:prstGeom>
          <a:noFill/>
        </p:spPr>
        <p:txBody>
          <a:bodyPr wrap="square" rtlCol="0">
            <a:spAutoFit/>
          </a:bodyPr>
          <a:lstStyle/>
          <a:p>
            <a:pPr algn="r"/>
            <a:r>
              <a:rPr lang="en-US" sz="1200" dirty="0"/>
              <a:t>Lord Defeats Ethiopia</a:t>
            </a:r>
          </a:p>
          <a:p>
            <a:pPr algn="r"/>
            <a:r>
              <a:rPr lang="en-US" sz="1200" b="1" dirty="0"/>
              <a:t>2 Chronicles 14:12-15</a:t>
            </a:r>
          </a:p>
        </p:txBody>
      </p:sp>
      <p:sp>
        <p:nvSpPr>
          <p:cNvPr id="52" name="Rectangle 51">
            <a:extLst>
              <a:ext uri="{FF2B5EF4-FFF2-40B4-BE49-F238E27FC236}">
                <a16:creationId xmlns:a16="http://schemas.microsoft.com/office/drawing/2014/main" id="{3C97D81A-7C54-D377-01F1-A6F0CB77BF7B}"/>
              </a:ext>
            </a:extLst>
          </p:cNvPr>
          <p:cNvSpPr/>
          <p:nvPr/>
        </p:nvSpPr>
        <p:spPr>
          <a:xfrm>
            <a:off x="9699450" y="3119780"/>
            <a:ext cx="1509398" cy="430925"/>
          </a:xfrm>
          <a:prstGeom prst="rect">
            <a:avLst/>
          </a:prstGeom>
          <a:pattFill prst="ltUpDiag">
            <a:fgClr>
              <a:srgbClr val="FF000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WAR</a:t>
            </a:r>
          </a:p>
        </p:txBody>
      </p:sp>
      <p:sp>
        <p:nvSpPr>
          <p:cNvPr id="56" name="Rectangle 55">
            <a:extLst>
              <a:ext uri="{FF2B5EF4-FFF2-40B4-BE49-F238E27FC236}">
                <a16:creationId xmlns:a16="http://schemas.microsoft.com/office/drawing/2014/main" id="{1EA4D3A3-791F-15C4-C861-C870450E9279}"/>
              </a:ext>
            </a:extLst>
          </p:cNvPr>
          <p:cNvSpPr/>
          <p:nvPr/>
        </p:nvSpPr>
        <p:spPr>
          <a:xfrm>
            <a:off x="213355" y="3130768"/>
            <a:ext cx="2532993"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7" name="Rectangle 56">
            <a:extLst>
              <a:ext uri="{FF2B5EF4-FFF2-40B4-BE49-F238E27FC236}">
                <a16:creationId xmlns:a16="http://schemas.microsoft.com/office/drawing/2014/main" id="{CD454F06-6EB7-41AB-63BD-58992DBD663B}"/>
              </a:ext>
            </a:extLst>
          </p:cNvPr>
          <p:cNvSpPr/>
          <p:nvPr/>
        </p:nvSpPr>
        <p:spPr>
          <a:xfrm>
            <a:off x="4116594" y="3126751"/>
            <a:ext cx="5573655"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9" name="TextBox 58">
            <a:extLst>
              <a:ext uri="{FF2B5EF4-FFF2-40B4-BE49-F238E27FC236}">
                <a16:creationId xmlns:a16="http://schemas.microsoft.com/office/drawing/2014/main" id="{57B474FA-312F-2F95-E4E0-1FB474538447}"/>
              </a:ext>
            </a:extLst>
          </p:cNvPr>
          <p:cNvSpPr txBox="1"/>
          <p:nvPr/>
        </p:nvSpPr>
        <p:spPr>
          <a:xfrm>
            <a:off x="306342" y="3580358"/>
            <a:ext cx="2293896" cy="138499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2 Chronicles 14:1-8</a:t>
            </a:r>
          </a:p>
          <a:p>
            <a:pPr marL="285750" indent="-285750">
              <a:buFont typeface="Arial" panose="020B0604020202020204" pitchFamily="34" charset="0"/>
              <a:buChar char="•"/>
            </a:pPr>
            <a:r>
              <a:rPr lang="en-US" sz="1200" dirty="0"/>
              <a:t>Did What Was Right in the Eyes of the Lord</a:t>
            </a:r>
          </a:p>
          <a:p>
            <a:pPr marL="285750" indent="-285750">
              <a:buFont typeface="Arial" panose="020B0604020202020204" pitchFamily="34" charset="0"/>
              <a:buChar char="•"/>
            </a:pPr>
            <a:r>
              <a:rPr lang="en-US" sz="1200" dirty="0"/>
              <a:t>Fortifies City</a:t>
            </a:r>
          </a:p>
          <a:p>
            <a:pPr marL="285750" indent="-285750">
              <a:buFont typeface="Arial" panose="020B0604020202020204" pitchFamily="34" charset="0"/>
              <a:buChar char="•"/>
            </a:pPr>
            <a:r>
              <a:rPr lang="en-US" sz="1200" dirty="0"/>
              <a:t>Builds an Army</a:t>
            </a:r>
          </a:p>
          <a:p>
            <a:pPr marL="285750" indent="-285750">
              <a:buFont typeface="Arial" panose="020B0604020202020204" pitchFamily="34" charset="0"/>
              <a:buChar char="•"/>
            </a:pPr>
            <a:r>
              <a:rPr lang="en-US" sz="1200" dirty="0"/>
              <a:t>Takes Down Altars of Other gods</a:t>
            </a:r>
          </a:p>
        </p:txBody>
      </p:sp>
      <p:sp>
        <p:nvSpPr>
          <p:cNvPr id="60" name="Title 1">
            <a:extLst>
              <a:ext uri="{FF2B5EF4-FFF2-40B4-BE49-F238E27FC236}">
                <a16:creationId xmlns:a16="http://schemas.microsoft.com/office/drawing/2014/main" id="{04F0C5CD-193A-51F7-710B-607841B7013D}"/>
              </a:ext>
            </a:extLst>
          </p:cNvPr>
          <p:cNvSpPr txBox="1">
            <a:spLocks/>
          </p:cNvSpPr>
          <p:nvPr/>
        </p:nvSpPr>
        <p:spPr>
          <a:xfrm>
            <a:off x="204724" y="219019"/>
            <a:ext cx="8770571" cy="896590"/>
          </a:xfrm>
          <a:prstGeom prst="rect">
            <a:avLst/>
          </a:prstGeom>
        </p:spPr>
        <p:txBody>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r>
              <a:rPr lang="en-US" dirty="0"/>
              <a:t>Asa’s 41 Year Reign</a:t>
            </a:r>
          </a:p>
        </p:txBody>
      </p:sp>
      <p:sp>
        <p:nvSpPr>
          <p:cNvPr id="61" name="TextBox 60">
            <a:extLst>
              <a:ext uri="{FF2B5EF4-FFF2-40B4-BE49-F238E27FC236}">
                <a16:creationId xmlns:a16="http://schemas.microsoft.com/office/drawing/2014/main" id="{EBAC5B14-8247-CC1A-778C-C013F33FBB27}"/>
              </a:ext>
            </a:extLst>
          </p:cNvPr>
          <p:cNvSpPr txBox="1"/>
          <p:nvPr/>
        </p:nvSpPr>
        <p:spPr>
          <a:xfrm>
            <a:off x="5652208" y="4055193"/>
            <a:ext cx="3574030" cy="2677656"/>
          </a:xfrm>
          <a:prstGeom prst="rect">
            <a:avLst/>
          </a:prstGeom>
          <a:noFill/>
        </p:spPr>
        <p:txBody>
          <a:bodyPr wrap="square" rtlCol="0">
            <a:spAutoFit/>
          </a:bodyPr>
          <a:lstStyle/>
          <a:p>
            <a:pPr marL="342900" lvl="1" indent="-342900">
              <a:buFont typeface="+mj-lt"/>
              <a:buAutoNum type="arabicPeriod"/>
            </a:pPr>
            <a:endParaRPr lang="en-US" sz="1200" dirty="0"/>
          </a:p>
          <a:p>
            <a:pPr marL="342900" lvl="1" indent="-342900">
              <a:buFont typeface="Arial" panose="020B0604020202020204" pitchFamily="34" charset="0"/>
              <a:buChar char="•"/>
            </a:pPr>
            <a:r>
              <a:rPr lang="en-US" sz="1200" dirty="0"/>
              <a:t>Asa Does What is Right in the Eyes of the Lord (</a:t>
            </a:r>
            <a:r>
              <a:rPr lang="en-US" sz="1200" b="1" dirty="0"/>
              <a:t>1 Kings 15:11</a:t>
            </a:r>
            <a:r>
              <a:rPr lang="en-US" sz="1200" dirty="0"/>
              <a:t>)</a:t>
            </a:r>
          </a:p>
          <a:p>
            <a:pPr marL="342900" lvl="1" indent="-342900">
              <a:buFont typeface="Arial" panose="020B0604020202020204" pitchFamily="34" charset="0"/>
              <a:buChar char="•"/>
            </a:pPr>
            <a:r>
              <a:rPr lang="en-US" sz="1200" dirty="0"/>
              <a:t>Asa Removes Grandmother from Throne who created image of Asherah (</a:t>
            </a:r>
            <a:r>
              <a:rPr lang="en-US" sz="1200" b="1" dirty="0"/>
              <a:t>1 Kings 15:13, 2 Chronicles 15:16</a:t>
            </a:r>
            <a:r>
              <a:rPr lang="en-US" sz="1200" dirty="0"/>
              <a:t>)</a:t>
            </a:r>
          </a:p>
          <a:p>
            <a:pPr marL="342900" lvl="1" indent="-342900">
              <a:buFont typeface="Arial" panose="020B0604020202020204" pitchFamily="34" charset="0"/>
              <a:buChar char="•"/>
            </a:pPr>
            <a:r>
              <a:rPr lang="en-US" sz="1200" dirty="0"/>
              <a:t>Asa Banishes Male Prostitutes - Pagan Sex Worship (</a:t>
            </a:r>
            <a:r>
              <a:rPr lang="en-US" sz="1200" b="1" dirty="0"/>
              <a:t>1 Kings 15:12a</a:t>
            </a:r>
            <a:r>
              <a:rPr lang="en-US" sz="1200" dirty="0"/>
              <a:t>)</a:t>
            </a:r>
          </a:p>
          <a:p>
            <a:pPr marL="342900" lvl="1" indent="-342900">
              <a:buFont typeface="Arial" panose="020B0604020202020204" pitchFamily="34" charset="0"/>
              <a:buChar char="•"/>
            </a:pPr>
            <a:r>
              <a:rPr lang="en-US" sz="1200" dirty="0"/>
              <a:t>Asa Removes Idols (</a:t>
            </a:r>
            <a:r>
              <a:rPr lang="en-US" sz="1200" b="1" dirty="0"/>
              <a:t>1 Kings 15:12b,  2 Chronicles 15:8b</a:t>
            </a:r>
            <a:r>
              <a:rPr lang="en-US" sz="1200" dirty="0"/>
              <a:t>)</a:t>
            </a:r>
          </a:p>
          <a:p>
            <a:pPr marL="342900" lvl="1" indent="-342900">
              <a:buFont typeface="Arial" panose="020B0604020202020204" pitchFamily="34" charset="0"/>
              <a:buChar char="•"/>
            </a:pPr>
            <a:r>
              <a:rPr lang="en-US" sz="1200" dirty="0"/>
              <a:t>Asa Destroys Image of Asherah (</a:t>
            </a:r>
            <a:r>
              <a:rPr lang="en-US" sz="1200" b="1" dirty="0"/>
              <a:t>1 Kings 15:13b, 2 Chronicles 15:16b)</a:t>
            </a:r>
          </a:p>
          <a:p>
            <a:pPr marL="342900" lvl="1" indent="-342900">
              <a:buFont typeface="Arial" panose="020B0604020202020204" pitchFamily="34" charset="0"/>
              <a:buChar char="•"/>
            </a:pPr>
            <a:r>
              <a:rPr lang="en-US" sz="1200" dirty="0"/>
              <a:t>Asa Returns Sacred Gifts to the Lords Temple </a:t>
            </a:r>
            <a:r>
              <a:rPr lang="en-US" sz="1200" b="1" dirty="0"/>
              <a:t>(2 Chronicles 15:18)</a:t>
            </a:r>
          </a:p>
        </p:txBody>
      </p:sp>
      <p:sp>
        <p:nvSpPr>
          <p:cNvPr id="62" name="TextBox 61">
            <a:extLst>
              <a:ext uri="{FF2B5EF4-FFF2-40B4-BE49-F238E27FC236}">
                <a16:creationId xmlns:a16="http://schemas.microsoft.com/office/drawing/2014/main" id="{1225CEA4-C386-5AEB-5802-A12F7223B157}"/>
              </a:ext>
            </a:extLst>
          </p:cNvPr>
          <p:cNvSpPr txBox="1"/>
          <p:nvPr/>
        </p:nvSpPr>
        <p:spPr>
          <a:xfrm>
            <a:off x="4213319" y="1657806"/>
            <a:ext cx="2352952" cy="461665"/>
          </a:xfrm>
          <a:prstGeom prst="rect">
            <a:avLst/>
          </a:prstGeom>
          <a:solidFill>
            <a:schemeClr val="bg2"/>
          </a:solidFill>
        </p:spPr>
        <p:txBody>
          <a:bodyPr wrap="none" rtlCol="0">
            <a:spAutoFit/>
          </a:bodyPr>
          <a:lstStyle/>
          <a:p>
            <a:r>
              <a:rPr lang="en-US" sz="1200" dirty="0"/>
              <a:t>Asa Gains Courage from God</a:t>
            </a:r>
          </a:p>
          <a:p>
            <a:r>
              <a:rPr lang="en-US" sz="1200" b="1" dirty="0"/>
              <a:t>2 Chronicles 15</a:t>
            </a:r>
            <a:r>
              <a:rPr lang="en-US" sz="1200" b="1" i="1" dirty="0"/>
              <a:t>:7-8a</a:t>
            </a:r>
            <a:endParaRPr lang="en-US" sz="1200" b="1" dirty="0"/>
          </a:p>
        </p:txBody>
      </p:sp>
      <p:sp>
        <p:nvSpPr>
          <p:cNvPr id="70" name="TextBox 69">
            <a:extLst>
              <a:ext uri="{FF2B5EF4-FFF2-40B4-BE49-F238E27FC236}">
                <a16:creationId xmlns:a16="http://schemas.microsoft.com/office/drawing/2014/main" id="{C8FBEBBC-4213-419D-EF68-102A46965372}"/>
              </a:ext>
            </a:extLst>
          </p:cNvPr>
          <p:cNvSpPr txBox="1"/>
          <p:nvPr/>
        </p:nvSpPr>
        <p:spPr>
          <a:xfrm>
            <a:off x="4432075" y="2257500"/>
            <a:ext cx="2062573" cy="830997"/>
          </a:xfrm>
          <a:prstGeom prst="rect">
            <a:avLst/>
          </a:prstGeom>
          <a:noFill/>
        </p:spPr>
        <p:txBody>
          <a:bodyPr wrap="square" rtlCol="0">
            <a:spAutoFit/>
          </a:bodyPr>
          <a:lstStyle/>
          <a:p>
            <a:r>
              <a:rPr lang="en-US" sz="1200" dirty="0"/>
              <a:t>Judah Enters Covenant with the Lord</a:t>
            </a:r>
          </a:p>
          <a:p>
            <a:r>
              <a:rPr lang="en-US" sz="1200" dirty="0"/>
              <a:t>(Year 15 of Reign)</a:t>
            </a:r>
          </a:p>
          <a:p>
            <a:r>
              <a:rPr lang="en-US" sz="1200" b="1" dirty="0"/>
              <a:t>2 Chronicles 15</a:t>
            </a:r>
            <a:r>
              <a:rPr lang="en-US" sz="1200" b="1" i="1" dirty="0"/>
              <a:t>:12-15</a:t>
            </a:r>
            <a:endParaRPr lang="en-US" sz="1200" b="1" dirty="0"/>
          </a:p>
        </p:txBody>
      </p:sp>
      <p:sp>
        <p:nvSpPr>
          <p:cNvPr id="73" name="TextBox 72">
            <a:extLst>
              <a:ext uri="{FF2B5EF4-FFF2-40B4-BE49-F238E27FC236}">
                <a16:creationId xmlns:a16="http://schemas.microsoft.com/office/drawing/2014/main" id="{9AE4E6A6-B7D9-CB3A-98B0-1C16BBB45800}"/>
              </a:ext>
            </a:extLst>
          </p:cNvPr>
          <p:cNvSpPr txBox="1"/>
          <p:nvPr/>
        </p:nvSpPr>
        <p:spPr>
          <a:xfrm>
            <a:off x="7221016" y="90207"/>
            <a:ext cx="2484223" cy="830997"/>
          </a:xfrm>
          <a:prstGeom prst="rect">
            <a:avLst/>
          </a:prstGeom>
          <a:noFill/>
        </p:spPr>
        <p:txBody>
          <a:bodyPr wrap="square" rtlCol="0">
            <a:spAutoFit/>
          </a:bodyPr>
          <a:lstStyle/>
          <a:p>
            <a:pPr algn="r"/>
            <a:r>
              <a:rPr lang="en-US" sz="1200" dirty="0" err="1"/>
              <a:t>Baasha</a:t>
            </a:r>
            <a:r>
              <a:rPr lang="en-US" sz="1200" dirty="0"/>
              <a:t>, King of Israel, Goes to War with Judah (</a:t>
            </a:r>
            <a:r>
              <a:rPr lang="en-US" sz="1200" b="1" dirty="0"/>
              <a:t>36</a:t>
            </a:r>
            <a:r>
              <a:rPr lang="en-US" sz="1200" b="1" baseline="30000" dirty="0"/>
              <a:t>th</a:t>
            </a:r>
            <a:r>
              <a:rPr lang="en-US" sz="1200" b="1" dirty="0"/>
              <a:t> Year</a:t>
            </a:r>
            <a:r>
              <a:rPr lang="en-US" sz="1200" dirty="0"/>
              <a:t>)</a:t>
            </a:r>
          </a:p>
          <a:p>
            <a:pPr algn="r"/>
            <a:r>
              <a:rPr lang="en-US" sz="1200" b="1" dirty="0"/>
              <a:t>1 Kings 15:16-17</a:t>
            </a:r>
          </a:p>
          <a:p>
            <a:pPr algn="r"/>
            <a:r>
              <a:rPr lang="en-US" sz="1200" b="1" dirty="0"/>
              <a:t>2 Chronicles 16:1</a:t>
            </a:r>
          </a:p>
        </p:txBody>
      </p:sp>
      <p:sp>
        <p:nvSpPr>
          <p:cNvPr id="78" name="Left Brace 77">
            <a:extLst>
              <a:ext uri="{FF2B5EF4-FFF2-40B4-BE49-F238E27FC236}">
                <a16:creationId xmlns:a16="http://schemas.microsoft.com/office/drawing/2014/main" id="{F9540449-EAEF-ED79-FEAA-80F98A1765A7}"/>
              </a:ext>
            </a:extLst>
          </p:cNvPr>
          <p:cNvSpPr/>
          <p:nvPr/>
        </p:nvSpPr>
        <p:spPr>
          <a:xfrm rot="16200000">
            <a:off x="6838883" y="1143751"/>
            <a:ext cx="457200" cy="5271110"/>
          </a:xfrm>
          <a:prstGeom prst="leftBrace">
            <a:avLst>
              <a:gd name="adj1" fmla="val 8333"/>
              <a:gd name="adj2" fmla="val 2269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1EA0AA6B-32EA-E846-6152-789C62BCB73D}"/>
              </a:ext>
            </a:extLst>
          </p:cNvPr>
          <p:cNvCxnSpPr>
            <a:cxnSpLocks/>
          </p:cNvCxnSpPr>
          <p:nvPr/>
        </p:nvCxnSpPr>
        <p:spPr>
          <a:xfrm>
            <a:off x="5626477" y="3998210"/>
            <a:ext cx="0" cy="27154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E170ABF-DB99-5406-4C03-4E3CE58F0AF4}"/>
              </a:ext>
            </a:extLst>
          </p:cNvPr>
          <p:cNvSpPr txBox="1"/>
          <p:nvPr/>
        </p:nvSpPr>
        <p:spPr>
          <a:xfrm>
            <a:off x="9872601" y="667314"/>
            <a:ext cx="2319399" cy="830997"/>
          </a:xfrm>
          <a:prstGeom prst="rect">
            <a:avLst/>
          </a:prstGeom>
          <a:noFill/>
        </p:spPr>
        <p:txBody>
          <a:bodyPr wrap="square" rtlCol="0">
            <a:spAutoFit/>
          </a:bodyPr>
          <a:lstStyle/>
          <a:p>
            <a:r>
              <a:rPr lang="en-US" sz="1200" dirty="0"/>
              <a:t>Asa Turns to Bribing King of Syria Rather Than the Lord</a:t>
            </a:r>
          </a:p>
          <a:p>
            <a:r>
              <a:rPr lang="en-US" sz="1200" b="1" dirty="0"/>
              <a:t>1 Kings 15:19-20</a:t>
            </a:r>
          </a:p>
          <a:p>
            <a:r>
              <a:rPr lang="en-US" sz="1200" b="1" dirty="0"/>
              <a:t>2 Chronicles 16:2-4</a:t>
            </a:r>
          </a:p>
        </p:txBody>
      </p:sp>
      <p:sp>
        <p:nvSpPr>
          <p:cNvPr id="84" name="TextBox 83">
            <a:extLst>
              <a:ext uri="{FF2B5EF4-FFF2-40B4-BE49-F238E27FC236}">
                <a16:creationId xmlns:a16="http://schemas.microsoft.com/office/drawing/2014/main" id="{956831C3-2BB3-222C-6933-65E0267DF51C}"/>
              </a:ext>
            </a:extLst>
          </p:cNvPr>
          <p:cNvSpPr txBox="1"/>
          <p:nvPr/>
        </p:nvSpPr>
        <p:spPr>
          <a:xfrm>
            <a:off x="10012564" y="1673963"/>
            <a:ext cx="2179426" cy="646331"/>
          </a:xfrm>
          <a:prstGeom prst="rect">
            <a:avLst/>
          </a:prstGeom>
          <a:noFill/>
        </p:spPr>
        <p:txBody>
          <a:bodyPr wrap="square" rtlCol="0">
            <a:spAutoFit/>
          </a:bodyPr>
          <a:lstStyle/>
          <a:p>
            <a:r>
              <a:rPr lang="en-US" sz="1200" dirty="0" err="1"/>
              <a:t>Hanani</a:t>
            </a:r>
            <a:r>
              <a:rPr lang="en-US" sz="1200" dirty="0"/>
              <a:t> Informs Asa of the Consequences of His Sin</a:t>
            </a:r>
          </a:p>
          <a:p>
            <a:r>
              <a:rPr lang="en-US" sz="1200" b="1" dirty="0"/>
              <a:t>2 Chronicles 16:7-9</a:t>
            </a:r>
          </a:p>
        </p:txBody>
      </p:sp>
      <p:sp>
        <p:nvSpPr>
          <p:cNvPr id="85" name="TextBox 84">
            <a:extLst>
              <a:ext uri="{FF2B5EF4-FFF2-40B4-BE49-F238E27FC236}">
                <a16:creationId xmlns:a16="http://schemas.microsoft.com/office/drawing/2014/main" id="{C3513E26-DC2E-996C-35F2-DABCFF0C99FA}"/>
              </a:ext>
            </a:extLst>
          </p:cNvPr>
          <p:cNvSpPr txBox="1"/>
          <p:nvPr/>
        </p:nvSpPr>
        <p:spPr>
          <a:xfrm>
            <a:off x="9202500" y="4589503"/>
            <a:ext cx="1869797" cy="1015663"/>
          </a:xfrm>
          <a:prstGeom prst="rect">
            <a:avLst/>
          </a:prstGeom>
          <a:noFill/>
        </p:spPr>
        <p:txBody>
          <a:bodyPr wrap="square" rtlCol="0">
            <a:spAutoFit/>
          </a:bodyPr>
          <a:lstStyle/>
          <a:p>
            <a:pPr algn="r"/>
            <a:r>
              <a:rPr lang="en-US" sz="1200" dirty="0"/>
              <a:t>Asa Gets Foot Disease; Seeks Physician Instead of the Lord, again</a:t>
            </a:r>
          </a:p>
          <a:p>
            <a:pPr algn="r"/>
            <a:r>
              <a:rPr lang="en-US" sz="1200" b="1" dirty="0"/>
              <a:t>2 Chronicles 16:12</a:t>
            </a:r>
          </a:p>
        </p:txBody>
      </p:sp>
    </p:spTree>
    <p:extLst>
      <p:ext uri="{BB962C8B-B14F-4D97-AF65-F5344CB8AC3E}">
        <p14:creationId xmlns:p14="http://schemas.microsoft.com/office/powerpoint/2010/main" val="328895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E37057-ADB5-EE9B-1E77-0DB25643501D}"/>
              </a:ext>
            </a:extLst>
          </p:cNvPr>
          <p:cNvCxnSpPr>
            <a:cxnSpLocks/>
          </p:cNvCxnSpPr>
          <p:nvPr/>
        </p:nvCxnSpPr>
        <p:spPr>
          <a:xfrm>
            <a:off x="228345" y="2525346"/>
            <a:ext cx="0" cy="1032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01A618-CAF8-1797-01AB-5AD7CDBC96C3}"/>
              </a:ext>
            </a:extLst>
          </p:cNvPr>
          <p:cNvSpPr txBox="1"/>
          <p:nvPr/>
        </p:nvSpPr>
        <p:spPr>
          <a:xfrm>
            <a:off x="215207" y="2553612"/>
            <a:ext cx="1062826" cy="430887"/>
          </a:xfrm>
          <a:prstGeom prst="rect">
            <a:avLst/>
          </a:prstGeom>
          <a:noFill/>
        </p:spPr>
        <p:txBody>
          <a:bodyPr wrap="square" rtlCol="0">
            <a:spAutoFit/>
          </a:bodyPr>
          <a:lstStyle/>
          <a:p>
            <a:r>
              <a:rPr lang="en-US" sz="1100" dirty="0"/>
              <a:t>Asa’s Reign Begins</a:t>
            </a:r>
          </a:p>
        </p:txBody>
      </p:sp>
      <p:sp>
        <p:nvSpPr>
          <p:cNvPr id="56" name="Rectangle 55">
            <a:extLst>
              <a:ext uri="{FF2B5EF4-FFF2-40B4-BE49-F238E27FC236}">
                <a16:creationId xmlns:a16="http://schemas.microsoft.com/office/drawing/2014/main" id="{1EA4D3A3-791F-15C4-C861-C870450E9279}"/>
              </a:ext>
            </a:extLst>
          </p:cNvPr>
          <p:cNvSpPr/>
          <p:nvPr/>
        </p:nvSpPr>
        <p:spPr>
          <a:xfrm>
            <a:off x="213355" y="3130768"/>
            <a:ext cx="2532993" cy="430925"/>
          </a:xfrm>
          <a:prstGeom prst="rect">
            <a:avLst/>
          </a:prstGeom>
          <a:pattFill prst="dotDmn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PEACE</a:t>
            </a:r>
          </a:p>
        </p:txBody>
      </p:sp>
      <p:sp>
        <p:nvSpPr>
          <p:cNvPr id="59" name="TextBox 58">
            <a:extLst>
              <a:ext uri="{FF2B5EF4-FFF2-40B4-BE49-F238E27FC236}">
                <a16:creationId xmlns:a16="http://schemas.microsoft.com/office/drawing/2014/main" id="{57B474FA-312F-2F95-E4E0-1FB474538447}"/>
              </a:ext>
            </a:extLst>
          </p:cNvPr>
          <p:cNvSpPr txBox="1"/>
          <p:nvPr/>
        </p:nvSpPr>
        <p:spPr>
          <a:xfrm>
            <a:off x="306342" y="3580358"/>
            <a:ext cx="2293896" cy="138499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2 Chronicles 14:1-8</a:t>
            </a:r>
          </a:p>
          <a:p>
            <a:pPr marL="285750" indent="-285750">
              <a:buFont typeface="Arial" panose="020B0604020202020204" pitchFamily="34" charset="0"/>
              <a:buChar char="•"/>
            </a:pPr>
            <a:r>
              <a:rPr lang="en-US" sz="1200" dirty="0"/>
              <a:t>Did What Was Right in the Eyes of the Lord</a:t>
            </a:r>
          </a:p>
          <a:p>
            <a:pPr marL="285750" indent="-285750">
              <a:buFont typeface="Arial" panose="020B0604020202020204" pitchFamily="34" charset="0"/>
              <a:buChar char="•"/>
            </a:pPr>
            <a:r>
              <a:rPr lang="en-US" sz="1200" dirty="0"/>
              <a:t>Fortifies City</a:t>
            </a:r>
          </a:p>
          <a:p>
            <a:pPr marL="285750" indent="-285750">
              <a:buFont typeface="Arial" panose="020B0604020202020204" pitchFamily="34" charset="0"/>
              <a:buChar char="•"/>
            </a:pPr>
            <a:r>
              <a:rPr lang="en-US" sz="1200" dirty="0"/>
              <a:t>Builds an Army</a:t>
            </a:r>
          </a:p>
          <a:p>
            <a:pPr marL="285750" indent="-285750">
              <a:buFont typeface="Arial" panose="020B0604020202020204" pitchFamily="34" charset="0"/>
              <a:buChar char="•"/>
            </a:pPr>
            <a:r>
              <a:rPr lang="en-US" sz="1200" dirty="0"/>
              <a:t>Takes Down Altars of Other gods</a:t>
            </a:r>
          </a:p>
        </p:txBody>
      </p:sp>
      <p:sp>
        <p:nvSpPr>
          <p:cNvPr id="69" name="TextBox 68">
            <a:extLst>
              <a:ext uri="{FF2B5EF4-FFF2-40B4-BE49-F238E27FC236}">
                <a16:creationId xmlns:a16="http://schemas.microsoft.com/office/drawing/2014/main" id="{5970E157-F8EF-02C6-4129-C3C2CCC7AA2A}"/>
              </a:ext>
            </a:extLst>
          </p:cNvPr>
          <p:cNvSpPr txBox="1"/>
          <p:nvPr/>
        </p:nvSpPr>
        <p:spPr>
          <a:xfrm>
            <a:off x="3809749" y="2332840"/>
            <a:ext cx="7659992" cy="2862322"/>
          </a:xfrm>
          <a:prstGeom prst="rect">
            <a:avLst/>
          </a:prstGeom>
          <a:noFill/>
        </p:spPr>
        <p:txBody>
          <a:bodyPr wrap="square">
            <a:spAutoFit/>
          </a:bodyPr>
          <a:lstStyle/>
          <a:p>
            <a:r>
              <a:rPr lang="en-US" sz="2000" b="1" dirty="0"/>
              <a:t>14 </a:t>
            </a:r>
            <a:r>
              <a:rPr lang="en-US" sz="2000" dirty="0"/>
              <a:t> Abijah slept with his fathers, and they buried him in the city of David. And Asa his son reigned in his place. In his days </a:t>
            </a:r>
            <a:r>
              <a:rPr lang="en-US" sz="2000" b="1" dirty="0">
                <a:solidFill>
                  <a:schemeClr val="accent6"/>
                </a:solidFill>
              </a:rPr>
              <a:t>the land </a:t>
            </a:r>
            <a:r>
              <a:rPr lang="en-US" sz="2000" b="1" u="sng" dirty="0">
                <a:solidFill>
                  <a:schemeClr val="accent6"/>
                </a:solidFill>
              </a:rPr>
              <a:t>had rest </a:t>
            </a:r>
            <a:r>
              <a:rPr lang="en-US" sz="2000" b="1" dirty="0">
                <a:solidFill>
                  <a:schemeClr val="accent6"/>
                </a:solidFill>
              </a:rPr>
              <a:t>for ten years</a:t>
            </a:r>
            <a:r>
              <a:rPr lang="en-US" sz="2000" dirty="0"/>
              <a:t>. </a:t>
            </a:r>
            <a:r>
              <a:rPr lang="en-US" sz="2000" b="1" baseline="30000" dirty="0"/>
              <a:t>2 </a:t>
            </a:r>
            <a:r>
              <a:rPr lang="en-US" sz="2000" dirty="0"/>
              <a:t> </a:t>
            </a:r>
            <a:r>
              <a:rPr lang="en-US" sz="2000" b="1" dirty="0">
                <a:solidFill>
                  <a:schemeClr val="accent6"/>
                </a:solidFill>
              </a:rPr>
              <a:t>And Asa did what was good and right in the eyes of the Lord his God</a:t>
            </a:r>
            <a:r>
              <a:rPr lang="en-US" sz="2000" dirty="0"/>
              <a:t>. </a:t>
            </a:r>
            <a:r>
              <a:rPr lang="en-US" sz="2000" b="1" baseline="30000" dirty="0"/>
              <a:t>3 </a:t>
            </a:r>
            <a:r>
              <a:rPr lang="en-US" sz="2000" b="1" dirty="0">
                <a:solidFill>
                  <a:schemeClr val="accent6"/>
                </a:solidFill>
              </a:rPr>
              <a:t>He</a:t>
            </a:r>
            <a:r>
              <a:rPr lang="en-US" sz="2000" dirty="0"/>
              <a:t> </a:t>
            </a:r>
            <a:r>
              <a:rPr lang="en-US" sz="2000" b="1" dirty="0">
                <a:solidFill>
                  <a:schemeClr val="accent6"/>
                </a:solidFill>
              </a:rPr>
              <a:t>took away the foreign altars and the high places and broke down the pillars and cut down the </a:t>
            </a:r>
            <a:r>
              <a:rPr lang="en-US" sz="2000" b="1" dirty="0" err="1">
                <a:solidFill>
                  <a:schemeClr val="accent6"/>
                </a:solidFill>
              </a:rPr>
              <a:t>Asherim</a:t>
            </a:r>
            <a:r>
              <a:rPr lang="en-US" sz="2000" b="1" dirty="0">
                <a:solidFill>
                  <a:schemeClr val="accent6"/>
                </a:solidFill>
              </a:rPr>
              <a:t>.</a:t>
            </a:r>
          </a:p>
          <a:p>
            <a:endParaRPr lang="en-US" sz="2000" b="1" dirty="0">
              <a:solidFill>
                <a:schemeClr val="accent6"/>
              </a:solidFill>
            </a:endParaRPr>
          </a:p>
          <a:p>
            <a:r>
              <a:rPr lang="en-US" sz="2000" dirty="0"/>
              <a:t>2 Chronicles 14:1-3 ESV</a:t>
            </a:r>
          </a:p>
        </p:txBody>
      </p:sp>
      <p:cxnSp>
        <p:nvCxnSpPr>
          <p:cNvPr id="71" name="Straight Connector 70">
            <a:extLst>
              <a:ext uri="{FF2B5EF4-FFF2-40B4-BE49-F238E27FC236}">
                <a16:creationId xmlns:a16="http://schemas.microsoft.com/office/drawing/2014/main" id="{CA49A7D6-DCEC-1E90-2B82-4ED3B191DFC8}"/>
              </a:ext>
            </a:extLst>
          </p:cNvPr>
          <p:cNvCxnSpPr>
            <a:cxnSpLocks/>
          </p:cNvCxnSpPr>
          <p:nvPr/>
        </p:nvCxnSpPr>
        <p:spPr>
          <a:xfrm>
            <a:off x="2760062" y="343515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E40B6D8-39D8-1ABA-D2E1-ADF9C2FDAB9E}"/>
              </a:ext>
            </a:extLst>
          </p:cNvPr>
          <p:cNvSpPr txBox="1"/>
          <p:nvPr/>
        </p:nvSpPr>
        <p:spPr>
          <a:xfrm>
            <a:off x="2444142" y="3917890"/>
            <a:ext cx="631840" cy="461665"/>
          </a:xfrm>
          <a:prstGeom prst="rect">
            <a:avLst/>
          </a:prstGeom>
          <a:noFill/>
        </p:spPr>
        <p:txBody>
          <a:bodyPr wrap="none" rtlCol="0">
            <a:spAutoFit/>
          </a:bodyPr>
          <a:lstStyle/>
          <a:p>
            <a:pPr algn="ctr"/>
            <a:r>
              <a:rPr lang="en-US" sz="1200" b="1" dirty="0"/>
              <a:t>10</a:t>
            </a:r>
          </a:p>
          <a:p>
            <a:pPr algn="ctr"/>
            <a:r>
              <a:rPr lang="en-US" sz="1200" b="1" dirty="0"/>
              <a:t>Years</a:t>
            </a:r>
          </a:p>
        </p:txBody>
      </p:sp>
      <p:sp>
        <p:nvSpPr>
          <p:cNvPr id="75" name="TextBox 74">
            <a:extLst>
              <a:ext uri="{FF2B5EF4-FFF2-40B4-BE49-F238E27FC236}">
                <a16:creationId xmlns:a16="http://schemas.microsoft.com/office/drawing/2014/main" id="{D08B8673-FB68-7239-01BC-AB8CF36EBCDF}"/>
              </a:ext>
            </a:extLst>
          </p:cNvPr>
          <p:cNvSpPr txBox="1"/>
          <p:nvPr/>
        </p:nvSpPr>
        <p:spPr>
          <a:xfrm>
            <a:off x="4589247" y="1444004"/>
            <a:ext cx="6100996" cy="523220"/>
          </a:xfrm>
          <a:prstGeom prst="rect">
            <a:avLst/>
          </a:prstGeom>
          <a:noFill/>
        </p:spPr>
        <p:txBody>
          <a:bodyPr wrap="square">
            <a:spAutoFit/>
          </a:bodyPr>
          <a:lstStyle/>
          <a:p>
            <a:pPr marL="0" lvl="1" algn="ctr"/>
            <a:r>
              <a:rPr lang="en-US" sz="2800" dirty="0"/>
              <a:t>Asa Turns Judah to the Lord</a:t>
            </a:r>
          </a:p>
        </p:txBody>
      </p:sp>
    </p:spTree>
    <p:extLst>
      <p:ext uri="{BB962C8B-B14F-4D97-AF65-F5344CB8AC3E}">
        <p14:creationId xmlns:p14="http://schemas.microsoft.com/office/powerpoint/2010/main" val="3239816905"/>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3E3423"/>
      </a:dk2>
      <a:lt2>
        <a:srgbClr val="E2E7E8"/>
      </a:lt2>
      <a:accent1>
        <a:srgbClr val="C1988D"/>
      </a:accent1>
      <a:accent2>
        <a:srgbClr val="B6A17C"/>
      </a:accent2>
      <a:accent3>
        <a:srgbClr val="A4A67E"/>
      </a:accent3>
      <a:accent4>
        <a:srgbClr val="90A974"/>
      </a:accent4>
      <a:accent5>
        <a:srgbClr val="86AB81"/>
      </a:accent5>
      <a:accent6>
        <a:srgbClr val="77AF88"/>
      </a:accent6>
      <a:hlink>
        <a:srgbClr val="5C8B98"/>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4540</Words>
  <Application>Microsoft Macintosh PowerPoint</Application>
  <PresentationFormat>Widescreen</PresentationFormat>
  <Paragraphs>300</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Meiryo</vt:lpstr>
      <vt:lpstr>Arial</vt:lpstr>
      <vt:lpstr>Calibri</vt:lpstr>
      <vt:lpstr>Corbel</vt:lpstr>
      <vt:lpstr>SketchLinesVTI</vt:lpstr>
      <vt:lpstr>1 Kings 15:9-22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Asa Didn’t Just Pray…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Kings 15:9–22</vt:lpstr>
      <vt:lpstr>2 Chronicles 14:1–15</vt:lpstr>
      <vt:lpstr>2 Chronicles 15:1–19</vt:lpstr>
      <vt:lpstr>2 Chronicles 16:1–14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Kings 15:9-22</dc:title>
  <dc:creator>Tom Gorup</dc:creator>
  <cp:lastModifiedBy>Tom Gorup</cp:lastModifiedBy>
  <cp:revision>58</cp:revision>
  <dcterms:created xsi:type="dcterms:W3CDTF">2022-07-02T14:09:50Z</dcterms:created>
  <dcterms:modified xsi:type="dcterms:W3CDTF">2022-08-08T12:50:02Z</dcterms:modified>
</cp:coreProperties>
</file>